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24" y="1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2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Rollers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02D8485-8533-428B-B3DB-A341283AE6FF}"/>
              </a:ext>
            </a:extLst>
          </p:cNvPr>
          <p:cNvGrpSpPr/>
          <p:nvPr/>
        </p:nvGrpSpPr>
        <p:grpSpPr>
          <a:xfrm>
            <a:off x="1029675" y="4438650"/>
            <a:ext cx="7783829" cy="1447800"/>
            <a:chOff x="1029675" y="4438650"/>
            <a:chExt cx="7783829" cy="1447800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FF139AE-FE0D-4555-911C-70FC48D43ECD}"/>
                </a:ext>
              </a:extLst>
            </p:cNvPr>
            <p:cNvSpPr/>
            <p:nvPr/>
          </p:nvSpPr>
          <p:spPr>
            <a:xfrm>
              <a:off x="1740875" y="4591050"/>
              <a:ext cx="201930" cy="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02" extrusionOk="0">
                  <a:moveTo>
                    <a:pt x="21600" y="14102"/>
                  </a:moveTo>
                  <a:cubicBezTo>
                    <a:pt x="21600" y="12300"/>
                    <a:pt x="21600" y="8701"/>
                    <a:pt x="21600" y="6903"/>
                  </a:cubicBezTo>
                  <a:cubicBezTo>
                    <a:pt x="14400" y="-7498"/>
                    <a:pt x="7200" y="5102"/>
                    <a:pt x="0" y="5102"/>
                  </a:cubicBezTo>
                  <a:cubicBezTo>
                    <a:pt x="0" y="8701"/>
                    <a:pt x="0" y="10503"/>
                    <a:pt x="0" y="14102"/>
                  </a:cubicBezTo>
                  <a:cubicBezTo>
                    <a:pt x="7200" y="14102"/>
                    <a:pt x="14400" y="14102"/>
                    <a:pt x="21600" y="14102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62C33CE-FCB3-4E55-8E4F-AEDBF2BBCDD1}"/>
                </a:ext>
              </a:extLst>
            </p:cNvPr>
            <p:cNvSpPr/>
            <p:nvPr/>
          </p:nvSpPr>
          <p:spPr>
            <a:xfrm>
              <a:off x="1982174" y="4591049"/>
              <a:ext cx="41911" cy="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00"/>
                  </a:moveTo>
                  <a:cubicBezTo>
                    <a:pt x="14400" y="3596"/>
                    <a:pt x="7201" y="3596"/>
                    <a:pt x="0" y="0"/>
                  </a:cubicBezTo>
                  <a:cubicBezTo>
                    <a:pt x="0" y="3604"/>
                    <a:pt x="0" y="10804"/>
                    <a:pt x="0" y="14400"/>
                  </a:cubicBezTo>
                  <a:cubicBezTo>
                    <a:pt x="7200" y="18004"/>
                    <a:pt x="14399" y="18004"/>
                    <a:pt x="21600" y="21600"/>
                  </a:cubicBezTo>
                  <a:cubicBezTo>
                    <a:pt x="21600" y="14409"/>
                    <a:pt x="21600" y="10804"/>
                    <a:pt x="21600" y="720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4894CFA-6EC2-4C8B-B447-E34A7EA419C8}"/>
                </a:ext>
              </a:extLst>
            </p:cNvPr>
            <p:cNvSpPr/>
            <p:nvPr/>
          </p:nvSpPr>
          <p:spPr>
            <a:xfrm>
              <a:off x="1029675" y="4629150"/>
              <a:ext cx="6248182" cy="124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2" extrusionOk="0">
                  <a:moveTo>
                    <a:pt x="21573" y="50"/>
                  </a:moveTo>
                  <a:lnTo>
                    <a:pt x="5239" y="50"/>
                  </a:lnTo>
                  <a:cubicBezTo>
                    <a:pt x="5068" y="28"/>
                    <a:pt x="4897" y="-16"/>
                    <a:pt x="4726" y="6"/>
                  </a:cubicBezTo>
                  <a:cubicBezTo>
                    <a:pt x="4257" y="28"/>
                    <a:pt x="3788" y="-38"/>
                    <a:pt x="3314" y="50"/>
                  </a:cubicBezTo>
                  <a:cubicBezTo>
                    <a:pt x="2801" y="138"/>
                    <a:pt x="2288" y="28"/>
                    <a:pt x="1771" y="28"/>
                  </a:cubicBezTo>
                  <a:cubicBezTo>
                    <a:pt x="1613" y="28"/>
                    <a:pt x="1451" y="72"/>
                    <a:pt x="1293" y="138"/>
                  </a:cubicBezTo>
                  <a:cubicBezTo>
                    <a:pt x="1253" y="160"/>
                    <a:pt x="1210" y="204"/>
                    <a:pt x="1179" y="314"/>
                  </a:cubicBezTo>
                  <a:cubicBezTo>
                    <a:pt x="1131" y="490"/>
                    <a:pt x="1078" y="556"/>
                    <a:pt x="1021" y="556"/>
                  </a:cubicBezTo>
                  <a:cubicBezTo>
                    <a:pt x="999" y="556"/>
                    <a:pt x="982" y="578"/>
                    <a:pt x="960" y="600"/>
                  </a:cubicBezTo>
                  <a:cubicBezTo>
                    <a:pt x="973" y="710"/>
                    <a:pt x="986" y="776"/>
                    <a:pt x="1003" y="776"/>
                  </a:cubicBezTo>
                  <a:cubicBezTo>
                    <a:pt x="1030" y="798"/>
                    <a:pt x="1056" y="798"/>
                    <a:pt x="1082" y="820"/>
                  </a:cubicBezTo>
                  <a:cubicBezTo>
                    <a:pt x="1223" y="952"/>
                    <a:pt x="1359" y="1150"/>
                    <a:pt x="1499" y="1172"/>
                  </a:cubicBezTo>
                  <a:cubicBezTo>
                    <a:pt x="1854" y="1260"/>
                    <a:pt x="2209" y="1260"/>
                    <a:pt x="2560" y="1282"/>
                  </a:cubicBezTo>
                  <a:cubicBezTo>
                    <a:pt x="2810" y="1282"/>
                    <a:pt x="3060" y="1216"/>
                    <a:pt x="3306" y="1194"/>
                  </a:cubicBezTo>
                  <a:cubicBezTo>
                    <a:pt x="3358" y="1194"/>
                    <a:pt x="3406" y="1238"/>
                    <a:pt x="3459" y="1260"/>
                  </a:cubicBezTo>
                  <a:cubicBezTo>
                    <a:pt x="3459" y="1304"/>
                    <a:pt x="3459" y="1326"/>
                    <a:pt x="3459" y="1370"/>
                  </a:cubicBezTo>
                  <a:cubicBezTo>
                    <a:pt x="3450" y="1392"/>
                    <a:pt x="3441" y="1414"/>
                    <a:pt x="3433" y="1414"/>
                  </a:cubicBezTo>
                  <a:cubicBezTo>
                    <a:pt x="3292" y="1458"/>
                    <a:pt x="3152" y="1524"/>
                    <a:pt x="3007" y="1546"/>
                  </a:cubicBezTo>
                  <a:cubicBezTo>
                    <a:pt x="2757" y="1568"/>
                    <a:pt x="2507" y="1590"/>
                    <a:pt x="2258" y="1590"/>
                  </a:cubicBezTo>
                  <a:cubicBezTo>
                    <a:pt x="2091" y="1590"/>
                    <a:pt x="1929" y="1678"/>
                    <a:pt x="1762" y="1722"/>
                  </a:cubicBezTo>
                  <a:cubicBezTo>
                    <a:pt x="1442" y="1788"/>
                    <a:pt x="1122" y="1700"/>
                    <a:pt x="806" y="1678"/>
                  </a:cubicBezTo>
                  <a:cubicBezTo>
                    <a:pt x="780" y="1678"/>
                    <a:pt x="754" y="1678"/>
                    <a:pt x="727" y="1700"/>
                  </a:cubicBezTo>
                  <a:cubicBezTo>
                    <a:pt x="710" y="1722"/>
                    <a:pt x="701" y="1810"/>
                    <a:pt x="688" y="1854"/>
                  </a:cubicBezTo>
                  <a:cubicBezTo>
                    <a:pt x="701" y="1920"/>
                    <a:pt x="714" y="2008"/>
                    <a:pt x="732" y="2052"/>
                  </a:cubicBezTo>
                  <a:cubicBezTo>
                    <a:pt x="754" y="2096"/>
                    <a:pt x="780" y="2074"/>
                    <a:pt x="802" y="2074"/>
                  </a:cubicBezTo>
                  <a:cubicBezTo>
                    <a:pt x="946" y="2096"/>
                    <a:pt x="1091" y="2118"/>
                    <a:pt x="1236" y="2140"/>
                  </a:cubicBezTo>
                  <a:cubicBezTo>
                    <a:pt x="1253" y="2140"/>
                    <a:pt x="1267" y="2162"/>
                    <a:pt x="1288" y="2184"/>
                  </a:cubicBezTo>
                  <a:cubicBezTo>
                    <a:pt x="1262" y="2690"/>
                    <a:pt x="1363" y="2426"/>
                    <a:pt x="1398" y="2624"/>
                  </a:cubicBezTo>
                  <a:cubicBezTo>
                    <a:pt x="1372" y="2624"/>
                    <a:pt x="1359" y="2646"/>
                    <a:pt x="1341" y="2646"/>
                  </a:cubicBezTo>
                  <a:cubicBezTo>
                    <a:pt x="1065" y="2624"/>
                    <a:pt x="784" y="2580"/>
                    <a:pt x="508" y="2558"/>
                  </a:cubicBezTo>
                  <a:cubicBezTo>
                    <a:pt x="442" y="2558"/>
                    <a:pt x="376" y="2536"/>
                    <a:pt x="311" y="2580"/>
                  </a:cubicBezTo>
                  <a:cubicBezTo>
                    <a:pt x="284" y="2602"/>
                    <a:pt x="249" y="2778"/>
                    <a:pt x="240" y="2910"/>
                  </a:cubicBezTo>
                  <a:cubicBezTo>
                    <a:pt x="227" y="3130"/>
                    <a:pt x="276" y="3130"/>
                    <a:pt x="306" y="3152"/>
                  </a:cubicBezTo>
                  <a:cubicBezTo>
                    <a:pt x="333" y="3174"/>
                    <a:pt x="359" y="3174"/>
                    <a:pt x="385" y="3174"/>
                  </a:cubicBezTo>
                  <a:cubicBezTo>
                    <a:pt x="697" y="3218"/>
                    <a:pt x="1008" y="3240"/>
                    <a:pt x="1319" y="3284"/>
                  </a:cubicBezTo>
                  <a:cubicBezTo>
                    <a:pt x="1350" y="3284"/>
                    <a:pt x="1385" y="3328"/>
                    <a:pt x="1416" y="3350"/>
                  </a:cubicBezTo>
                  <a:cubicBezTo>
                    <a:pt x="1394" y="3416"/>
                    <a:pt x="1367" y="3460"/>
                    <a:pt x="1345" y="3460"/>
                  </a:cubicBezTo>
                  <a:cubicBezTo>
                    <a:pt x="1153" y="3438"/>
                    <a:pt x="960" y="3416"/>
                    <a:pt x="767" y="3394"/>
                  </a:cubicBezTo>
                  <a:cubicBezTo>
                    <a:pt x="740" y="3394"/>
                    <a:pt x="718" y="3438"/>
                    <a:pt x="692" y="3481"/>
                  </a:cubicBezTo>
                  <a:cubicBezTo>
                    <a:pt x="714" y="3547"/>
                    <a:pt x="736" y="3657"/>
                    <a:pt x="762" y="3679"/>
                  </a:cubicBezTo>
                  <a:cubicBezTo>
                    <a:pt x="811" y="3723"/>
                    <a:pt x="859" y="3723"/>
                    <a:pt x="907" y="3767"/>
                  </a:cubicBezTo>
                  <a:cubicBezTo>
                    <a:pt x="951" y="3811"/>
                    <a:pt x="995" y="3899"/>
                    <a:pt x="1039" y="3965"/>
                  </a:cubicBezTo>
                  <a:cubicBezTo>
                    <a:pt x="1039" y="3987"/>
                    <a:pt x="1039" y="4031"/>
                    <a:pt x="1034" y="4053"/>
                  </a:cubicBezTo>
                  <a:cubicBezTo>
                    <a:pt x="1017" y="4075"/>
                    <a:pt x="1003" y="4097"/>
                    <a:pt x="986" y="4097"/>
                  </a:cubicBezTo>
                  <a:cubicBezTo>
                    <a:pt x="775" y="4075"/>
                    <a:pt x="565" y="4053"/>
                    <a:pt x="359" y="4009"/>
                  </a:cubicBezTo>
                  <a:cubicBezTo>
                    <a:pt x="311" y="4009"/>
                    <a:pt x="258" y="4009"/>
                    <a:pt x="240" y="4229"/>
                  </a:cubicBezTo>
                  <a:cubicBezTo>
                    <a:pt x="232" y="4361"/>
                    <a:pt x="249" y="4559"/>
                    <a:pt x="267" y="4691"/>
                  </a:cubicBezTo>
                  <a:cubicBezTo>
                    <a:pt x="297" y="4933"/>
                    <a:pt x="284" y="5087"/>
                    <a:pt x="232" y="5153"/>
                  </a:cubicBezTo>
                  <a:cubicBezTo>
                    <a:pt x="96" y="5329"/>
                    <a:pt x="43" y="5835"/>
                    <a:pt x="12" y="6407"/>
                  </a:cubicBezTo>
                  <a:cubicBezTo>
                    <a:pt x="-27" y="7221"/>
                    <a:pt x="26" y="7573"/>
                    <a:pt x="201" y="7727"/>
                  </a:cubicBezTo>
                  <a:cubicBezTo>
                    <a:pt x="293" y="7815"/>
                    <a:pt x="385" y="7925"/>
                    <a:pt x="482" y="8035"/>
                  </a:cubicBezTo>
                  <a:cubicBezTo>
                    <a:pt x="468" y="8321"/>
                    <a:pt x="429" y="8430"/>
                    <a:pt x="376" y="8408"/>
                  </a:cubicBezTo>
                  <a:cubicBezTo>
                    <a:pt x="315" y="8364"/>
                    <a:pt x="249" y="8321"/>
                    <a:pt x="188" y="8276"/>
                  </a:cubicBezTo>
                  <a:cubicBezTo>
                    <a:pt x="148" y="8254"/>
                    <a:pt x="131" y="8298"/>
                    <a:pt x="118" y="8496"/>
                  </a:cubicBezTo>
                  <a:cubicBezTo>
                    <a:pt x="83" y="9046"/>
                    <a:pt x="140" y="9508"/>
                    <a:pt x="289" y="9816"/>
                  </a:cubicBezTo>
                  <a:cubicBezTo>
                    <a:pt x="276" y="9882"/>
                    <a:pt x="267" y="9970"/>
                    <a:pt x="254" y="10014"/>
                  </a:cubicBezTo>
                  <a:cubicBezTo>
                    <a:pt x="153" y="10454"/>
                    <a:pt x="166" y="10828"/>
                    <a:pt x="297" y="11026"/>
                  </a:cubicBezTo>
                  <a:cubicBezTo>
                    <a:pt x="394" y="11180"/>
                    <a:pt x="495" y="11290"/>
                    <a:pt x="596" y="11356"/>
                  </a:cubicBezTo>
                  <a:cubicBezTo>
                    <a:pt x="1065" y="11576"/>
                    <a:pt x="1538" y="11774"/>
                    <a:pt x="2008" y="11994"/>
                  </a:cubicBezTo>
                  <a:cubicBezTo>
                    <a:pt x="2069" y="12016"/>
                    <a:pt x="2130" y="12060"/>
                    <a:pt x="2192" y="12104"/>
                  </a:cubicBezTo>
                  <a:cubicBezTo>
                    <a:pt x="2192" y="12148"/>
                    <a:pt x="2192" y="12192"/>
                    <a:pt x="2192" y="12214"/>
                  </a:cubicBezTo>
                  <a:cubicBezTo>
                    <a:pt x="2104" y="12192"/>
                    <a:pt x="2016" y="12192"/>
                    <a:pt x="1929" y="12170"/>
                  </a:cubicBezTo>
                  <a:cubicBezTo>
                    <a:pt x="1867" y="12170"/>
                    <a:pt x="1806" y="12170"/>
                    <a:pt x="1749" y="12192"/>
                  </a:cubicBezTo>
                  <a:cubicBezTo>
                    <a:pt x="1714" y="12192"/>
                    <a:pt x="1674" y="12258"/>
                    <a:pt x="1639" y="12258"/>
                  </a:cubicBezTo>
                  <a:cubicBezTo>
                    <a:pt x="1402" y="12170"/>
                    <a:pt x="1170" y="12082"/>
                    <a:pt x="933" y="11994"/>
                  </a:cubicBezTo>
                  <a:cubicBezTo>
                    <a:pt x="907" y="11994"/>
                    <a:pt x="881" y="12016"/>
                    <a:pt x="854" y="12038"/>
                  </a:cubicBezTo>
                  <a:cubicBezTo>
                    <a:pt x="854" y="12082"/>
                    <a:pt x="854" y="12104"/>
                    <a:pt x="859" y="12148"/>
                  </a:cubicBezTo>
                  <a:cubicBezTo>
                    <a:pt x="1280" y="12434"/>
                    <a:pt x="1709" y="12412"/>
                    <a:pt x="2130" y="12852"/>
                  </a:cubicBezTo>
                  <a:cubicBezTo>
                    <a:pt x="2087" y="12918"/>
                    <a:pt x="2043" y="12962"/>
                    <a:pt x="1999" y="12940"/>
                  </a:cubicBezTo>
                  <a:cubicBezTo>
                    <a:pt x="1552" y="12808"/>
                    <a:pt x="1104" y="12654"/>
                    <a:pt x="657" y="12522"/>
                  </a:cubicBezTo>
                  <a:cubicBezTo>
                    <a:pt x="600" y="12500"/>
                    <a:pt x="556" y="12456"/>
                    <a:pt x="547" y="12852"/>
                  </a:cubicBezTo>
                  <a:cubicBezTo>
                    <a:pt x="534" y="13269"/>
                    <a:pt x="578" y="13643"/>
                    <a:pt x="670" y="13709"/>
                  </a:cubicBezTo>
                  <a:cubicBezTo>
                    <a:pt x="819" y="13797"/>
                    <a:pt x="968" y="13885"/>
                    <a:pt x="1122" y="13973"/>
                  </a:cubicBezTo>
                  <a:cubicBezTo>
                    <a:pt x="1188" y="14017"/>
                    <a:pt x="1267" y="13973"/>
                    <a:pt x="1275" y="14435"/>
                  </a:cubicBezTo>
                  <a:cubicBezTo>
                    <a:pt x="1258" y="14435"/>
                    <a:pt x="1236" y="14435"/>
                    <a:pt x="1214" y="14413"/>
                  </a:cubicBezTo>
                  <a:cubicBezTo>
                    <a:pt x="986" y="14303"/>
                    <a:pt x="762" y="14171"/>
                    <a:pt x="534" y="14061"/>
                  </a:cubicBezTo>
                  <a:cubicBezTo>
                    <a:pt x="499" y="14039"/>
                    <a:pt x="447" y="13907"/>
                    <a:pt x="438" y="14193"/>
                  </a:cubicBezTo>
                  <a:cubicBezTo>
                    <a:pt x="438" y="14237"/>
                    <a:pt x="490" y="14369"/>
                    <a:pt x="521" y="14391"/>
                  </a:cubicBezTo>
                  <a:cubicBezTo>
                    <a:pt x="591" y="14479"/>
                    <a:pt x="661" y="14523"/>
                    <a:pt x="749" y="14611"/>
                  </a:cubicBezTo>
                  <a:cubicBezTo>
                    <a:pt x="688" y="14897"/>
                    <a:pt x="631" y="14919"/>
                    <a:pt x="574" y="14897"/>
                  </a:cubicBezTo>
                  <a:cubicBezTo>
                    <a:pt x="495" y="14875"/>
                    <a:pt x="411" y="14831"/>
                    <a:pt x="333" y="14787"/>
                  </a:cubicBezTo>
                  <a:cubicBezTo>
                    <a:pt x="280" y="14765"/>
                    <a:pt x="232" y="14831"/>
                    <a:pt x="227" y="15117"/>
                  </a:cubicBezTo>
                  <a:cubicBezTo>
                    <a:pt x="219" y="15425"/>
                    <a:pt x="280" y="15403"/>
                    <a:pt x="315" y="15425"/>
                  </a:cubicBezTo>
                  <a:cubicBezTo>
                    <a:pt x="561" y="15601"/>
                    <a:pt x="802" y="15821"/>
                    <a:pt x="1047" y="15931"/>
                  </a:cubicBezTo>
                  <a:cubicBezTo>
                    <a:pt x="1389" y="16085"/>
                    <a:pt x="1736" y="16173"/>
                    <a:pt x="2082" y="16305"/>
                  </a:cubicBezTo>
                  <a:cubicBezTo>
                    <a:pt x="2152" y="16327"/>
                    <a:pt x="2222" y="16481"/>
                    <a:pt x="2293" y="16503"/>
                  </a:cubicBezTo>
                  <a:cubicBezTo>
                    <a:pt x="2433" y="16591"/>
                    <a:pt x="2578" y="16635"/>
                    <a:pt x="2718" y="16701"/>
                  </a:cubicBezTo>
                  <a:cubicBezTo>
                    <a:pt x="2731" y="16701"/>
                    <a:pt x="2757" y="16789"/>
                    <a:pt x="2757" y="16811"/>
                  </a:cubicBezTo>
                  <a:cubicBezTo>
                    <a:pt x="2757" y="16877"/>
                    <a:pt x="2749" y="17009"/>
                    <a:pt x="2735" y="17031"/>
                  </a:cubicBezTo>
                  <a:cubicBezTo>
                    <a:pt x="2709" y="17075"/>
                    <a:pt x="2678" y="17097"/>
                    <a:pt x="2648" y="17097"/>
                  </a:cubicBezTo>
                  <a:cubicBezTo>
                    <a:pt x="2507" y="17097"/>
                    <a:pt x="2363" y="17097"/>
                    <a:pt x="2222" y="17119"/>
                  </a:cubicBezTo>
                  <a:cubicBezTo>
                    <a:pt x="2095" y="17141"/>
                    <a:pt x="1973" y="17207"/>
                    <a:pt x="1845" y="17229"/>
                  </a:cubicBezTo>
                  <a:cubicBezTo>
                    <a:pt x="1740" y="17251"/>
                    <a:pt x="1635" y="17185"/>
                    <a:pt x="1534" y="17185"/>
                  </a:cubicBezTo>
                  <a:cubicBezTo>
                    <a:pt x="1490" y="17185"/>
                    <a:pt x="1442" y="17163"/>
                    <a:pt x="1398" y="17163"/>
                  </a:cubicBezTo>
                  <a:cubicBezTo>
                    <a:pt x="1249" y="17185"/>
                    <a:pt x="1096" y="17229"/>
                    <a:pt x="946" y="17251"/>
                  </a:cubicBezTo>
                  <a:cubicBezTo>
                    <a:pt x="898" y="17251"/>
                    <a:pt x="841" y="17163"/>
                    <a:pt x="806" y="17273"/>
                  </a:cubicBezTo>
                  <a:cubicBezTo>
                    <a:pt x="732" y="17449"/>
                    <a:pt x="657" y="17427"/>
                    <a:pt x="583" y="17405"/>
                  </a:cubicBezTo>
                  <a:cubicBezTo>
                    <a:pt x="495" y="17383"/>
                    <a:pt x="451" y="17625"/>
                    <a:pt x="398" y="17977"/>
                  </a:cubicBezTo>
                  <a:cubicBezTo>
                    <a:pt x="604" y="18197"/>
                    <a:pt x="806" y="18439"/>
                    <a:pt x="1003" y="18592"/>
                  </a:cubicBezTo>
                  <a:cubicBezTo>
                    <a:pt x="1166" y="18702"/>
                    <a:pt x="1332" y="18702"/>
                    <a:pt x="1495" y="18768"/>
                  </a:cubicBezTo>
                  <a:cubicBezTo>
                    <a:pt x="1521" y="18768"/>
                    <a:pt x="1543" y="18834"/>
                    <a:pt x="1569" y="18878"/>
                  </a:cubicBezTo>
                  <a:cubicBezTo>
                    <a:pt x="1600" y="18944"/>
                    <a:pt x="1635" y="19054"/>
                    <a:pt x="1666" y="19054"/>
                  </a:cubicBezTo>
                  <a:cubicBezTo>
                    <a:pt x="1981" y="19098"/>
                    <a:pt x="2297" y="19120"/>
                    <a:pt x="2613" y="19164"/>
                  </a:cubicBezTo>
                  <a:cubicBezTo>
                    <a:pt x="2643" y="19164"/>
                    <a:pt x="2683" y="19208"/>
                    <a:pt x="2696" y="19318"/>
                  </a:cubicBezTo>
                  <a:cubicBezTo>
                    <a:pt x="2740" y="19626"/>
                    <a:pt x="2784" y="19956"/>
                    <a:pt x="2696" y="20264"/>
                  </a:cubicBezTo>
                  <a:cubicBezTo>
                    <a:pt x="2696" y="20264"/>
                    <a:pt x="2696" y="20308"/>
                    <a:pt x="2696" y="20374"/>
                  </a:cubicBezTo>
                  <a:cubicBezTo>
                    <a:pt x="2744" y="20462"/>
                    <a:pt x="2797" y="20572"/>
                    <a:pt x="2854" y="20660"/>
                  </a:cubicBezTo>
                  <a:cubicBezTo>
                    <a:pt x="2885" y="20704"/>
                    <a:pt x="2915" y="20748"/>
                    <a:pt x="2946" y="20792"/>
                  </a:cubicBezTo>
                  <a:cubicBezTo>
                    <a:pt x="2977" y="20836"/>
                    <a:pt x="3007" y="20924"/>
                    <a:pt x="3034" y="20902"/>
                  </a:cubicBezTo>
                  <a:cubicBezTo>
                    <a:pt x="3345" y="20792"/>
                    <a:pt x="3661" y="20660"/>
                    <a:pt x="3972" y="20550"/>
                  </a:cubicBezTo>
                  <a:cubicBezTo>
                    <a:pt x="4011" y="20528"/>
                    <a:pt x="4051" y="20572"/>
                    <a:pt x="4086" y="20572"/>
                  </a:cubicBezTo>
                  <a:cubicBezTo>
                    <a:pt x="4086" y="20616"/>
                    <a:pt x="4086" y="20638"/>
                    <a:pt x="4086" y="20682"/>
                  </a:cubicBezTo>
                  <a:cubicBezTo>
                    <a:pt x="4068" y="20704"/>
                    <a:pt x="4055" y="20726"/>
                    <a:pt x="4038" y="20726"/>
                  </a:cubicBezTo>
                  <a:cubicBezTo>
                    <a:pt x="3832" y="20792"/>
                    <a:pt x="3630" y="20836"/>
                    <a:pt x="3424" y="20902"/>
                  </a:cubicBezTo>
                  <a:cubicBezTo>
                    <a:pt x="3227" y="20968"/>
                    <a:pt x="3029" y="21034"/>
                    <a:pt x="2828" y="21122"/>
                  </a:cubicBezTo>
                  <a:cubicBezTo>
                    <a:pt x="2814" y="21122"/>
                    <a:pt x="2797" y="21210"/>
                    <a:pt x="2784" y="21254"/>
                  </a:cubicBezTo>
                  <a:cubicBezTo>
                    <a:pt x="2792" y="21298"/>
                    <a:pt x="2797" y="21342"/>
                    <a:pt x="2806" y="21386"/>
                  </a:cubicBezTo>
                  <a:lnTo>
                    <a:pt x="3222" y="21562"/>
                  </a:lnTo>
                  <a:cubicBezTo>
                    <a:pt x="3481" y="21518"/>
                    <a:pt x="3744" y="21430"/>
                    <a:pt x="4003" y="21342"/>
                  </a:cubicBezTo>
                  <a:cubicBezTo>
                    <a:pt x="4358" y="21232"/>
                    <a:pt x="4709" y="21078"/>
                    <a:pt x="5064" y="20924"/>
                  </a:cubicBezTo>
                  <a:cubicBezTo>
                    <a:pt x="5086" y="20924"/>
                    <a:pt x="5112" y="20902"/>
                    <a:pt x="5134" y="20902"/>
                  </a:cubicBezTo>
                  <a:cubicBezTo>
                    <a:pt x="5244" y="20858"/>
                    <a:pt x="5353" y="20990"/>
                    <a:pt x="5463" y="20836"/>
                  </a:cubicBezTo>
                  <a:lnTo>
                    <a:pt x="21573" y="20836"/>
                  </a:lnTo>
                  <a:lnTo>
                    <a:pt x="21573" y="50"/>
                  </a:lnTo>
                  <a:close/>
                  <a:moveTo>
                    <a:pt x="4187" y="20616"/>
                  </a:moveTo>
                  <a:cubicBezTo>
                    <a:pt x="4239" y="20440"/>
                    <a:pt x="4700" y="20264"/>
                    <a:pt x="4924" y="20286"/>
                  </a:cubicBezTo>
                  <a:lnTo>
                    <a:pt x="4924" y="20484"/>
                  </a:lnTo>
                  <a:cubicBezTo>
                    <a:pt x="4678" y="20550"/>
                    <a:pt x="4432" y="20638"/>
                    <a:pt x="4187" y="20704"/>
                  </a:cubicBezTo>
                  <a:cubicBezTo>
                    <a:pt x="4191" y="20682"/>
                    <a:pt x="4187" y="20638"/>
                    <a:pt x="4187" y="206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69D6CA3-8517-4569-A749-630B4546214F}"/>
                </a:ext>
              </a:extLst>
            </p:cNvPr>
            <p:cNvSpPr/>
            <p:nvPr/>
          </p:nvSpPr>
          <p:spPr>
            <a:xfrm>
              <a:off x="7341575" y="44386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A1C3D9C-CC3B-4A7A-8811-45164ABB9920}"/>
                </a:ext>
              </a:extLst>
            </p:cNvPr>
            <p:cNvSpPr/>
            <p:nvPr/>
          </p:nvSpPr>
          <p:spPr>
            <a:xfrm>
              <a:off x="7151075" y="45656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395"/>
                    <a:pt x="21600" y="8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181B6EF-42EC-4603-85D3-EC71E698E9F7}"/>
                </a:ext>
              </a:extLst>
            </p:cNvPr>
            <p:cNvSpPr/>
            <p:nvPr/>
          </p:nvSpPr>
          <p:spPr>
            <a:xfrm>
              <a:off x="8090874" y="51117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91E6588-42CF-4701-ADF5-F5B1822C0C52}"/>
              </a:ext>
            </a:extLst>
          </p:cNvPr>
          <p:cNvSpPr txBox="1"/>
          <p:nvPr/>
        </p:nvSpPr>
        <p:spPr>
          <a:xfrm>
            <a:off x="2269475" y="4793218"/>
            <a:ext cx="4593607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0D38FC-23D6-4C08-AEF1-84C2283E6E32}"/>
              </a:ext>
            </a:extLst>
          </p:cNvPr>
          <p:cNvGrpSpPr/>
          <p:nvPr/>
        </p:nvGrpSpPr>
        <p:grpSpPr>
          <a:xfrm>
            <a:off x="8923583" y="4517474"/>
            <a:ext cx="2926080" cy="1290153"/>
            <a:chOff x="8921977" y="407338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69A2031-49D1-4F38-8C7B-C526E2D9230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DAFE27-3139-47F1-89ED-2094325F68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B46B86B-3F71-4AFF-BAC9-97041505054E}"/>
              </a:ext>
            </a:extLst>
          </p:cNvPr>
          <p:cNvGrpSpPr/>
          <p:nvPr/>
        </p:nvGrpSpPr>
        <p:grpSpPr>
          <a:xfrm>
            <a:off x="8931378" y="1056723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AA5EDC-50A5-47D8-A18F-19FFCC8A027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C16AC38-3D48-4477-965E-5E66E618D6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0C208A3-ABA8-4E5C-BF98-BD2D947FA7CD}"/>
              </a:ext>
            </a:extLst>
          </p:cNvPr>
          <p:cNvGrpSpPr/>
          <p:nvPr/>
        </p:nvGrpSpPr>
        <p:grpSpPr>
          <a:xfrm>
            <a:off x="1664675" y="971549"/>
            <a:ext cx="7148829" cy="1460501"/>
            <a:chOff x="1664675" y="971549"/>
            <a:chExt cx="7148829" cy="146050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58BA824-D78A-42A1-93F6-71E9FDC29BBC}"/>
                </a:ext>
              </a:extLst>
            </p:cNvPr>
            <p:cNvSpPr/>
            <p:nvPr/>
          </p:nvSpPr>
          <p:spPr>
            <a:xfrm>
              <a:off x="1664675" y="1174750"/>
              <a:ext cx="5612195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3044" y="23"/>
                  </a:moveTo>
                  <a:lnTo>
                    <a:pt x="3044" y="23"/>
                  </a:lnTo>
                  <a:lnTo>
                    <a:pt x="704" y="23"/>
                  </a:lnTo>
                  <a:cubicBezTo>
                    <a:pt x="621" y="159"/>
                    <a:pt x="537" y="319"/>
                    <a:pt x="469" y="615"/>
                  </a:cubicBezTo>
                  <a:cubicBezTo>
                    <a:pt x="523" y="729"/>
                    <a:pt x="567" y="820"/>
                    <a:pt x="616" y="911"/>
                  </a:cubicBezTo>
                  <a:cubicBezTo>
                    <a:pt x="552" y="1094"/>
                    <a:pt x="489" y="1253"/>
                    <a:pt x="410" y="1458"/>
                  </a:cubicBezTo>
                  <a:cubicBezTo>
                    <a:pt x="503" y="1435"/>
                    <a:pt x="591" y="1413"/>
                    <a:pt x="704" y="1390"/>
                  </a:cubicBezTo>
                  <a:cubicBezTo>
                    <a:pt x="601" y="1709"/>
                    <a:pt x="528" y="1959"/>
                    <a:pt x="449" y="2210"/>
                  </a:cubicBezTo>
                  <a:cubicBezTo>
                    <a:pt x="449" y="2233"/>
                    <a:pt x="454" y="2256"/>
                    <a:pt x="454" y="2301"/>
                  </a:cubicBezTo>
                  <a:cubicBezTo>
                    <a:pt x="713" y="2142"/>
                    <a:pt x="972" y="1982"/>
                    <a:pt x="1231" y="1845"/>
                  </a:cubicBezTo>
                  <a:cubicBezTo>
                    <a:pt x="1231" y="1914"/>
                    <a:pt x="1231" y="1982"/>
                    <a:pt x="1236" y="2028"/>
                  </a:cubicBezTo>
                  <a:cubicBezTo>
                    <a:pt x="1124" y="2119"/>
                    <a:pt x="1016" y="2256"/>
                    <a:pt x="904" y="2278"/>
                  </a:cubicBezTo>
                  <a:cubicBezTo>
                    <a:pt x="684" y="2347"/>
                    <a:pt x="542" y="2962"/>
                    <a:pt x="420" y="3873"/>
                  </a:cubicBezTo>
                  <a:cubicBezTo>
                    <a:pt x="454" y="3919"/>
                    <a:pt x="484" y="3964"/>
                    <a:pt x="528" y="4010"/>
                  </a:cubicBezTo>
                  <a:cubicBezTo>
                    <a:pt x="498" y="4375"/>
                    <a:pt x="474" y="4716"/>
                    <a:pt x="440" y="5104"/>
                  </a:cubicBezTo>
                  <a:cubicBezTo>
                    <a:pt x="542" y="4876"/>
                    <a:pt x="542" y="5149"/>
                    <a:pt x="518" y="5491"/>
                  </a:cubicBezTo>
                  <a:cubicBezTo>
                    <a:pt x="611" y="5423"/>
                    <a:pt x="689" y="5377"/>
                    <a:pt x="796" y="5309"/>
                  </a:cubicBezTo>
                  <a:cubicBezTo>
                    <a:pt x="699" y="5947"/>
                    <a:pt x="586" y="5787"/>
                    <a:pt x="493" y="5833"/>
                  </a:cubicBezTo>
                  <a:cubicBezTo>
                    <a:pt x="318" y="5924"/>
                    <a:pt x="156" y="6243"/>
                    <a:pt x="15" y="6813"/>
                  </a:cubicBezTo>
                  <a:cubicBezTo>
                    <a:pt x="205" y="6653"/>
                    <a:pt x="396" y="6516"/>
                    <a:pt x="586" y="6357"/>
                  </a:cubicBezTo>
                  <a:cubicBezTo>
                    <a:pt x="586" y="6402"/>
                    <a:pt x="591" y="6448"/>
                    <a:pt x="591" y="6494"/>
                  </a:cubicBezTo>
                  <a:cubicBezTo>
                    <a:pt x="498" y="6630"/>
                    <a:pt x="401" y="6744"/>
                    <a:pt x="313" y="6904"/>
                  </a:cubicBezTo>
                  <a:cubicBezTo>
                    <a:pt x="234" y="7041"/>
                    <a:pt x="146" y="7154"/>
                    <a:pt x="83" y="7428"/>
                  </a:cubicBezTo>
                  <a:cubicBezTo>
                    <a:pt x="39" y="7610"/>
                    <a:pt x="19" y="7997"/>
                    <a:pt x="0" y="8294"/>
                  </a:cubicBezTo>
                  <a:cubicBezTo>
                    <a:pt x="-5" y="8339"/>
                    <a:pt x="59" y="8476"/>
                    <a:pt x="103" y="8613"/>
                  </a:cubicBezTo>
                  <a:cubicBezTo>
                    <a:pt x="78" y="8841"/>
                    <a:pt x="49" y="9068"/>
                    <a:pt x="34" y="9205"/>
                  </a:cubicBezTo>
                  <a:cubicBezTo>
                    <a:pt x="63" y="9456"/>
                    <a:pt x="83" y="9661"/>
                    <a:pt x="103" y="9820"/>
                  </a:cubicBezTo>
                  <a:cubicBezTo>
                    <a:pt x="239" y="9797"/>
                    <a:pt x="376" y="9752"/>
                    <a:pt x="523" y="9706"/>
                  </a:cubicBezTo>
                  <a:cubicBezTo>
                    <a:pt x="445" y="10139"/>
                    <a:pt x="391" y="10481"/>
                    <a:pt x="332" y="10800"/>
                  </a:cubicBezTo>
                  <a:cubicBezTo>
                    <a:pt x="342" y="10823"/>
                    <a:pt x="347" y="10868"/>
                    <a:pt x="357" y="10891"/>
                  </a:cubicBezTo>
                  <a:cubicBezTo>
                    <a:pt x="396" y="10846"/>
                    <a:pt x="435" y="10800"/>
                    <a:pt x="484" y="10732"/>
                  </a:cubicBezTo>
                  <a:cubicBezTo>
                    <a:pt x="459" y="11073"/>
                    <a:pt x="440" y="11301"/>
                    <a:pt x="415" y="11620"/>
                  </a:cubicBezTo>
                  <a:cubicBezTo>
                    <a:pt x="552" y="11825"/>
                    <a:pt x="684" y="12008"/>
                    <a:pt x="811" y="12190"/>
                  </a:cubicBezTo>
                  <a:cubicBezTo>
                    <a:pt x="674" y="12554"/>
                    <a:pt x="537" y="12919"/>
                    <a:pt x="396" y="13284"/>
                  </a:cubicBezTo>
                  <a:cubicBezTo>
                    <a:pt x="425" y="13284"/>
                    <a:pt x="454" y="13284"/>
                    <a:pt x="489" y="13284"/>
                  </a:cubicBezTo>
                  <a:cubicBezTo>
                    <a:pt x="474" y="13489"/>
                    <a:pt x="459" y="13716"/>
                    <a:pt x="440" y="13944"/>
                  </a:cubicBezTo>
                  <a:cubicBezTo>
                    <a:pt x="459" y="13944"/>
                    <a:pt x="489" y="13944"/>
                    <a:pt x="518" y="13967"/>
                  </a:cubicBezTo>
                  <a:cubicBezTo>
                    <a:pt x="508" y="14127"/>
                    <a:pt x="503" y="14240"/>
                    <a:pt x="493" y="14400"/>
                  </a:cubicBezTo>
                  <a:cubicBezTo>
                    <a:pt x="542" y="14423"/>
                    <a:pt x="581" y="14446"/>
                    <a:pt x="621" y="14468"/>
                  </a:cubicBezTo>
                  <a:cubicBezTo>
                    <a:pt x="625" y="14514"/>
                    <a:pt x="630" y="14559"/>
                    <a:pt x="635" y="14605"/>
                  </a:cubicBezTo>
                  <a:cubicBezTo>
                    <a:pt x="567" y="14856"/>
                    <a:pt x="493" y="15106"/>
                    <a:pt x="415" y="15403"/>
                  </a:cubicBezTo>
                  <a:cubicBezTo>
                    <a:pt x="479" y="15425"/>
                    <a:pt x="528" y="15448"/>
                    <a:pt x="591" y="15471"/>
                  </a:cubicBezTo>
                  <a:cubicBezTo>
                    <a:pt x="557" y="15676"/>
                    <a:pt x="537" y="15790"/>
                    <a:pt x="513" y="15972"/>
                  </a:cubicBezTo>
                  <a:cubicBezTo>
                    <a:pt x="581" y="16018"/>
                    <a:pt x="635" y="16109"/>
                    <a:pt x="689" y="16109"/>
                  </a:cubicBezTo>
                  <a:cubicBezTo>
                    <a:pt x="860" y="16132"/>
                    <a:pt x="1031" y="16109"/>
                    <a:pt x="1202" y="16132"/>
                  </a:cubicBezTo>
                  <a:cubicBezTo>
                    <a:pt x="1241" y="16132"/>
                    <a:pt x="1275" y="16268"/>
                    <a:pt x="1310" y="16337"/>
                  </a:cubicBezTo>
                  <a:cubicBezTo>
                    <a:pt x="1305" y="16382"/>
                    <a:pt x="1305" y="16428"/>
                    <a:pt x="1300" y="16473"/>
                  </a:cubicBezTo>
                  <a:cubicBezTo>
                    <a:pt x="1217" y="16542"/>
                    <a:pt x="1134" y="16724"/>
                    <a:pt x="1060" y="16679"/>
                  </a:cubicBezTo>
                  <a:cubicBezTo>
                    <a:pt x="850" y="16519"/>
                    <a:pt x="660" y="16997"/>
                    <a:pt x="459" y="17111"/>
                  </a:cubicBezTo>
                  <a:cubicBezTo>
                    <a:pt x="410" y="17134"/>
                    <a:pt x="371" y="17385"/>
                    <a:pt x="303" y="17613"/>
                  </a:cubicBezTo>
                  <a:cubicBezTo>
                    <a:pt x="405" y="17795"/>
                    <a:pt x="503" y="17795"/>
                    <a:pt x="533" y="18023"/>
                  </a:cubicBezTo>
                  <a:cubicBezTo>
                    <a:pt x="591" y="18524"/>
                    <a:pt x="679" y="18478"/>
                    <a:pt x="762" y="18570"/>
                  </a:cubicBezTo>
                  <a:cubicBezTo>
                    <a:pt x="855" y="18661"/>
                    <a:pt x="948" y="18684"/>
                    <a:pt x="1041" y="18752"/>
                  </a:cubicBezTo>
                  <a:cubicBezTo>
                    <a:pt x="1080" y="18775"/>
                    <a:pt x="1119" y="18866"/>
                    <a:pt x="1173" y="18957"/>
                  </a:cubicBezTo>
                  <a:cubicBezTo>
                    <a:pt x="1104" y="19208"/>
                    <a:pt x="1055" y="19390"/>
                    <a:pt x="1007" y="19549"/>
                  </a:cubicBezTo>
                  <a:cubicBezTo>
                    <a:pt x="953" y="19732"/>
                    <a:pt x="948" y="19914"/>
                    <a:pt x="977" y="20210"/>
                  </a:cubicBezTo>
                  <a:cubicBezTo>
                    <a:pt x="1021" y="20643"/>
                    <a:pt x="1109" y="20780"/>
                    <a:pt x="1178" y="21030"/>
                  </a:cubicBezTo>
                  <a:cubicBezTo>
                    <a:pt x="1182" y="21053"/>
                    <a:pt x="1187" y="21099"/>
                    <a:pt x="1197" y="21167"/>
                  </a:cubicBezTo>
                  <a:cubicBezTo>
                    <a:pt x="1173" y="21258"/>
                    <a:pt x="1153" y="21349"/>
                    <a:pt x="1119" y="21486"/>
                  </a:cubicBezTo>
                  <a:cubicBezTo>
                    <a:pt x="1119" y="21486"/>
                    <a:pt x="1119" y="21486"/>
                    <a:pt x="1119" y="21486"/>
                  </a:cubicBezTo>
                  <a:lnTo>
                    <a:pt x="3040" y="21486"/>
                  </a:lnTo>
                  <a:lnTo>
                    <a:pt x="3040" y="21600"/>
                  </a:lnTo>
                  <a:lnTo>
                    <a:pt x="21595" y="21600"/>
                  </a:lnTo>
                  <a:lnTo>
                    <a:pt x="21595" y="0"/>
                  </a:lnTo>
                  <a:lnTo>
                    <a:pt x="3044" y="0"/>
                  </a:lnTo>
                  <a:close/>
                  <a:moveTo>
                    <a:pt x="621" y="889"/>
                  </a:moveTo>
                  <a:cubicBezTo>
                    <a:pt x="630" y="797"/>
                    <a:pt x="640" y="661"/>
                    <a:pt x="645" y="661"/>
                  </a:cubicBezTo>
                  <a:cubicBezTo>
                    <a:pt x="723" y="638"/>
                    <a:pt x="801" y="638"/>
                    <a:pt x="880" y="638"/>
                  </a:cubicBezTo>
                  <a:cubicBezTo>
                    <a:pt x="880" y="706"/>
                    <a:pt x="880" y="775"/>
                    <a:pt x="880" y="820"/>
                  </a:cubicBezTo>
                  <a:cubicBezTo>
                    <a:pt x="796" y="843"/>
                    <a:pt x="708" y="866"/>
                    <a:pt x="621" y="8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349EB5C-04F1-4EFD-B73C-EEFA1E120BEF}"/>
                </a:ext>
              </a:extLst>
            </p:cNvPr>
            <p:cNvSpPr/>
            <p:nvPr/>
          </p:nvSpPr>
          <p:spPr>
            <a:xfrm>
              <a:off x="7341575" y="971549"/>
              <a:ext cx="897887" cy="82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6"/>
                    <a:pt x="8799" y="18105"/>
                  </a:cubicBezTo>
                  <a:lnTo>
                    <a:pt x="8799" y="3495"/>
                  </a:lnTo>
                  <a:cubicBezTo>
                    <a:pt x="8799" y="2430"/>
                    <a:pt x="8004" y="1531"/>
                    <a:pt x="6996" y="1531"/>
                  </a:cubicBezTo>
                  <a:lnTo>
                    <a:pt x="3208" y="1531"/>
                  </a:lnTo>
                  <a:cubicBezTo>
                    <a:pt x="2230" y="1531"/>
                    <a:pt x="1405" y="2396"/>
                    <a:pt x="1405" y="3495"/>
                  </a:cubicBezTo>
                  <a:lnTo>
                    <a:pt x="1405" y="20801"/>
                  </a:lnTo>
                  <a:lnTo>
                    <a:pt x="0" y="20801"/>
                  </a:lnTo>
                  <a:lnTo>
                    <a:pt x="0" y="3495"/>
                  </a:lnTo>
                  <a:cubicBezTo>
                    <a:pt x="0" y="1564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4"/>
                    <a:pt x="10204" y="3495"/>
                  </a:cubicBezTo>
                  <a:lnTo>
                    <a:pt x="10204" y="18072"/>
                  </a:lnTo>
                  <a:cubicBezTo>
                    <a:pt x="10204" y="19137"/>
                    <a:pt x="10999" y="20036"/>
                    <a:pt x="12007" y="20036"/>
                  </a:cubicBezTo>
                  <a:lnTo>
                    <a:pt x="21600" y="2003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42CF6091-A086-438D-B609-6EC9DD091670}"/>
                </a:ext>
              </a:extLst>
            </p:cNvPr>
            <p:cNvSpPr/>
            <p:nvPr/>
          </p:nvSpPr>
          <p:spPr>
            <a:xfrm>
              <a:off x="7151075" y="1111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2E1A726-E158-4BB2-905E-7805AABE37F3}"/>
                </a:ext>
              </a:extLst>
            </p:cNvPr>
            <p:cNvSpPr/>
            <p:nvPr/>
          </p:nvSpPr>
          <p:spPr>
            <a:xfrm>
              <a:off x="8090874" y="1644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B65B6C3-2895-48F0-A440-7762F6B4C3C0}"/>
              </a:ext>
            </a:extLst>
          </p:cNvPr>
          <p:cNvSpPr txBox="1"/>
          <p:nvPr/>
        </p:nvSpPr>
        <p:spPr>
          <a:xfrm>
            <a:off x="2297755" y="1407398"/>
            <a:ext cx="4593607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45" name="Graphic 26" descr="Lightbulb">
            <a:extLst>
              <a:ext uri="{FF2B5EF4-FFF2-40B4-BE49-F238E27FC236}">
                <a16:creationId xmlns:a16="http://schemas.microsoft.com/office/drawing/2014/main" id="{8666852E-019B-40E8-95C4-4A197D323460}"/>
              </a:ext>
            </a:extLst>
          </p:cNvPr>
          <p:cNvGrpSpPr/>
          <p:nvPr/>
        </p:nvGrpSpPr>
        <p:grpSpPr>
          <a:xfrm>
            <a:off x="7977363" y="1042160"/>
            <a:ext cx="443712" cy="443712"/>
            <a:chOff x="7977363" y="1042160"/>
            <a:chExt cx="443712" cy="443712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2CD3E9-E877-455C-8C8E-8D5FB7660FC0}"/>
                </a:ext>
              </a:extLst>
            </p:cNvPr>
            <p:cNvSpPr/>
            <p:nvPr/>
          </p:nvSpPr>
          <p:spPr>
            <a:xfrm>
              <a:off x="8139133" y="133796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7D66C21-BAEC-4B8B-8506-1FACD7812468}"/>
                </a:ext>
              </a:extLst>
            </p:cNvPr>
            <p:cNvSpPr/>
            <p:nvPr/>
          </p:nvSpPr>
          <p:spPr>
            <a:xfrm>
              <a:off x="8139133" y="138418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370EAB-8EEA-4460-BFFA-758C61B70B7B}"/>
                </a:ext>
              </a:extLst>
            </p:cNvPr>
            <p:cNvSpPr/>
            <p:nvPr/>
          </p:nvSpPr>
          <p:spPr>
            <a:xfrm>
              <a:off x="8169176" y="1430408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27449C2-57C3-4E87-80CF-C24F2B95E8F0}"/>
                </a:ext>
              </a:extLst>
            </p:cNvPr>
            <p:cNvSpPr/>
            <p:nvPr/>
          </p:nvSpPr>
          <p:spPr>
            <a:xfrm>
              <a:off x="8079047" y="1069892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8B59AAB-E86F-4527-B33B-6CEB55E137A3}"/>
              </a:ext>
            </a:extLst>
          </p:cNvPr>
          <p:cNvGrpSpPr/>
          <p:nvPr/>
        </p:nvGrpSpPr>
        <p:grpSpPr>
          <a:xfrm>
            <a:off x="2678073" y="2705100"/>
            <a:ext cx="7148830" cy="1460500"/>
            <a:chOff x="2678073" y="2749550"/>
            <a:chExt cx="7148830" cy="146050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7DC53C2-115E-41F3-912B-47CE011779EF}"/>
                </a:ext>
              </a:extLst>
            </p:cNvPr>
            <p:cNvSpPr/>
            <p:nvPr/>
          </p:nvSpPr>
          <p:spPr>
            <a:xfrm>
              <a:off x="2678073" y="2940050"/>
              <a:ext cx="5613400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45" y="46"/>
                  </a:moveTo>
                  <a:lnTo>
                    <a:pt x="3045" y="46"/>
                  </a:lnTo>
                  <a:lnTo>
                    <a:pt x="2531" y="46"/>
                  </a:lnTo>
                  <a:cubicBezTo>
                    <a:pt x="2497" y="68"/>
                    <a:pt x="2458" y="114"/>
                    <a:pt x="2424" y="137"/>
                  </a:cubicBezTo>
                  <a:cubicBezTo>
                    <a:pt x="2160" y="296"/>
                    <a:pt x="1896" y="433"/>
                    <a:pt x="1632" y="592"/>
                  </a:cubicBezTo>
                  <a:cubicBezTo>
                    <a:pt x="1588" y="615"/>
                    <a:pt x="1549" y="683"/>
                    <a:pt x="1510" y="729"/>
                  </a:cubicBezTo>
                  <a:cubicBezTo>
                    <a:pt x="1510" y="775"/>
                    <a:pt x="1515" y="820"/>
                    <a:pt x="1515" y="866"/>
                  </a:cubicBezTo>
                  <a:cubicBezTo>
                    <a:pt x="1583" y="820"/>
                    <a:pt x="1652" y="797"/>
                    <a:pt x="1720" y="752"/>
                  </a:cubicBezTo>
                  <a:cubicBezTo>
                    <a:pt x="1769" y="1823"/>
                    <a:pt x="1769" y="2005"/>
                    <a:pt x="1745" y="2119"/>
                  </a:cubicBezTo>
                  <a:cubicBezTo>
                    <a:pt x="1754" y="2438"/>
                    <a:pt x="1759" y="2711"/>
                    <a:pt x="1769" y="3008"/>
                  </a:cubicBezTo>
                  <a:cubicBezTo>
                    <a:pt x="1720" y="2962"/>
                    <a:pt x="1691" y="2916"/>
                    <a:pt x="1666" y="2939"/>
                  </a:cubicBezTo>
                  <a:cubicBezTo>
                    <a:pt x="1544" y="3076"/>
                    <a:pt x="1427" y="3304"/>
                    <a:pt x="1305" y="3418"/>
                  </a:cubicBezTo>
                  <a:cubicBezTo>
                    <a:pt x="1012" y="3691"/>
                    <a:pt x="713" y="3942"/>
                    <a:pt x="454" y="4876"/>
                  </a:cubicBezTo>
                  <a:cubicBezTo>
                    <a:pt x="484" y="4944"/>
                    <a:pt x="528" y="5149"/>
                    <a:pt x="562" y="5127"/>
                  </a:cubicBezTo>
                  <a:cubicBezTo>
                    <a:pt x="699" y="5035"/>
                    <a:pt x="757" y="5559"/>
                    <a:pt x="845" y="6015"/>
                  </a:cubicBezTo>
                  <a:cubicBezTo>
                    <a:pt x="669" y="6175"/>
                    <a:pt x="489" y="6311"/>
                    <a:pt x="313" y="6471"/>
                  </a:cubicBezTo>
                  <a:cubicBezTo>
                    <a:pt x="313" y="6494"/>
                    <a:pt x="313" y="6516"/>
                    <a:pt x="318" y="6562"/>
                  </a:cubicBezTo>
                  <a:cubicBezTo>
                    <a:pt x="381" y="6562"/>
                    <a:pt x="440" y="6562"/>
                    <a:pt x="503" y="6562"/>
                  </a:cubicBezTo>
                  <a:cubicBezTo>
                    <a:pt x="498" y="7359"/>
                    <a:pt x="626" y="7246"/>
                    <a:pt x="733" y="7428"/>
                  </a:cubicBezTo>
                  <a:cubicBezTo>
                    <a:pt x="665" y="7519"/>
                    <a:pt x="621" y="7565"/>
                    <a:pt x="577" y="7610"/>
                  </a:cubicBezTo>
                  <a:cubicBezTo>
                    <a:pt x="723" y="8180"/>
                    <a:pt x="904" y="7747"/>
                    <a:pt x="1065" y="8111"/>
                  </a:cubicBezTo>
                  <a:cubicBezTo>
                    <a:pt x="1212" y="8453"/>
                    <a:pt x="1412" y="8111"/>
                    <a:pt x="1544" y="8886"/>
                  </a:cubicBezTo>
                  <a:cubicBezTo>
                    <a:pt x="1486" y="8886"/>
                    <a:pt x="1427" y="8909"/>
                    <a:pt x="1363" y="8909"/>
                  </a:cubicBezTo>
                  <a:cubicBezTo>
                    <a:pt x="1417" y="9456"/>
                    <a:pt x="1407" y="9592"/>
                    <a:pt x="1295" y="9752"/>
                  </a:cubicBezTo>
                  <a:cubicBezTo>
                    <a:pt x="1085" y="10025"/>
                    <a:pt x="870" y="10253"/>
                    <a:pt x="684" y="10458"/>
                  </a:cubicBezTo>
                  <a:cubicBezTo>
                    <a:pt x="650" y="10732"/>
                    <a:pt x="626" y="10937"/>
                    <a:pt x="611" y="11073"/>
                  </a:cubicBezTo>
                  <a:cubicBezTo>
                    <a:pt x="650" y="11256"/>
                    <a:pt x="704" y="11392"/>
                    <a:pt x="718" y="11620"/>
                  </a:cubicBezTo>
                  <a:cubicBezTo>
                    <a:pt x="743" y="11962"/>
                    <a:pt x="787" y="12008"/>
                    <a:pt x="845" y="12008"/>
                  </a:cubicBezTo>
                  <a:cubicBezTo>
                    <a:pt x="997" y="11962"/>
                    <a:pt x="1144" y="11962"/>
                    <a:pt x="1290" y="12167"/>
                  </a:cubicBezTo>
                  <a:cubicBezTo>
                    <a:pt x="1388" y="12304"/>
                    <a:pt x="1495" y="12304"/>
                    <a:pt x="1598" y="12372"/>
                  </a:cubicBezTo>
                  <a:cubicBezTo>
                    <a:pt x="1598" y="12418"/>
                    <a:pt x="1598" y="12440"/>
                    <a:pt x="1598" y="12486"/>
                  </a:cubicBezTo>
                  <a:cubicBezTo>
                    <a:pt x="1442" y="12691"/>
                    <a:pt x="1290" y="12896"/>
                    <a:pt x="1144" y="13101"/>
                  </a:cubicBezTo>
                  <a:cubicBezTo>
                    <a:pt x="1070" y="14377"/>
                    <a:pt x="870" y="13625"/>
                    <a:pt x="762" y="13807"/>
                  </a:cubicBezTo>
                  <a:cubicBezTo>
                    <a:pt x="723" y="14081"/>
                    <a:pt x="699" y="14286"/>
                    <a:pt x="674" y="14445"/>
                  </a:cubicBezTo>
                  <a:cubicBezTo>
                    <a:pt x="694" y="14468"/>
                    <a:pt x="718" y="14491"/>
                    <a:pt x="743" y="14514"/>
                  </a:cubicBezTo>
                  <a:cubicBezTo>
                    <a:pt x="743" y="14559"/>
                    <a:pt x="748" y="14582"/>
                    <a:pt x="748" y="14628"/>
                  </a:cubicBezTo>
                  <a:cubicBezTo>
                    <a:pt x="665" y="14810"/>
                    <a:pt x="582" y="14992"/>
                    <a:pt x="498" y="15175"/>
                  </a:cubicBezTo>
                  <a:cubicBezTo>
                    <a:pt x="503" y="15243"/>
                    <a:pt x="508" y="15289"/>
                    <a:pt x="513" y="15357"/>
                  </a:cubicBezTo>
                  <a:cubicBezTo>
                    <a:pt x="552" y="15380"/>
                    <a:pt x="596" y="15402"/>
                    <a:pt x="660" y="15425"/>
                  </a:cubicBezTo>
                  <a:cubicBezTo>
                    <a:pt x="562" y="15653"/>
                    <a:pt x="489" y="15813"/>
                    <a:pt x="391" y="16063"/>
                  </a:cubicBezTo>
                  <a:cubicBezTo>
                    <a:pt x="479" y="16268"/>
                    <a:pt x="538" y="16405"/>
                    <a:pt x="601" y="16542"/>
                  </a:cubicBezTo>
                  <a:cubicBezTo>
                    <a:pt x="601" y="16633"/>
                    <a:pt x="601" y="16792"/>
                    <a:pt x="596" y="16997"/>
                  </a:cubicBezTo>
                  <a:cubicBezTo>
                    <a:pt x="611" y="16997"/>
                    <a:pt x="630" y="16975"/>
                    <a:pt x="640" y="17020"/>
                  </a:cubicBezTo>
                  <a:cubicBezTo>
                    <a:pt x="674" y="17111"/>
                    <a:pt x="704" y="17225"/>
                    <a:pt x="738" y="17316"/>
                  </a:cubicBezTo>
                  <a:cubicBezTo>
                    <a:pt x="704" y="17430"/>
                    <a:pt x="674" y="17544"/>
                    <a:pt x="640" y="17613"/>
                  </a:cubicBezTo>
                  <a:cubicBezTo>
                    <a:pt x="616" y="17681"/>
                    <a:pt x="586" y="17681"/>
                    <a:pt x="557" y="17727"/>
                  </a:cubicBezTo>
                  <a:cubicBezTo>
                    <a:pt x="371" y="17954"/>
                    <a:pt x="186" y="18205"/>
                    <a:pt x="0" y="18433"/>
                  </a:cubicBezTo>
                  <a:cubicBezTo>
                    <a:pt x="0" y="18478"/>
                    <a:pt x="5" y="18501"/>
                    <a:pt x="5" y="18547"/>
                  </a:cubicBezTo>
                  <a:cubicBezTo>
                    <a:pt x="195" y="18410"/>
                    <a:pt x="386" y="18296"/>
                    <a:pt x="577" y="18160"/>
                  </a:cubicBezTo>
                  <a:cubicBezTo>
                    <a:pt x="557" y="18433"/>
                    <a:pt x="533" y="18638"/>
                    <a:pt x="498" y="18706"/>
                  </a:cubicBezTo>
                  <a:cubicBezTo>
                    <a:pt x="406" y="18889"/>
                    <a:pt x="308" y="19003"/>
                    <a:pt x="210" y="19139"/>
                  </a:cubicBezTo>
                  <a:cubicBezTo>
                    <a:pt x="151" y="19230"/>
                    <a:pt x="88" y="19299"/>
                    <a:pt x="29" y="19390"/>
                  </a:cubicBezTo>
                  <a:cubicBezTo>
                    <a:pt x="29" y="19413"/>
                    <a:pt x="29" y="19435"/>
                    <a:pt x="34" y="19458"/>
                  </a:cubicBezTo>
                  <a:cubicBezTo>
                    <a:pt x="166" y="19390"/>
                    <a:pt x="298" y="19322"/>
                    <a:pt x="454" y="19230"/>
                  </a:cubicBezTo>
                  <a:cubicBezTo>
                    <a:pt x="425" y="19435"/>
                    <a:pt x="415" y="19527"/>
                    <a:pt x="410" y="19572"/>
                  </a:cubicBezTo>
                  <a:cubicBezTo>
                    <a:pt x="528" y="19663"/>
                    <a:pt x="645" y="19754"/>
                    <a:pt x="787" y="19846"/>
                  </a:cubicBezTo>
                  <a:cubicBezTo>
                    <a:pt x="709" y="20165"/>
                    <a:pt x="650" y="20415"/>
                    <a:pt x="572" y="20757"/>
                  </a:cubicBezTo>
                  <a:cubicBezTo>
                    <a:pt x="748" y="20803"/>
                    <a:pt x="894" y="20848"/>
                    <a:pt x="1041" y="20894"/>
                  </a:cubicBezTo>
                  <a:cubicBezTo>
                    <a:pt x="1041" y="20939"/>
                    <a:pt x="1041" y="21008"/>
                    <a:pt x="1041" y="21053"/>
                  </a:cubicBezTo>
                  <a:cubicBezTo>
                    <a:pt x="968" y="21122"/>
                    <a:pt x="894" y="21167"/>
                    <a:pt x="821" y="21281"/>
                  </a:cubicBezTo>
                  <a:cubicBezTo>
                    <a:pt x="792" y="21327"/>
                    <a:pt x="762" y="21395"/>
                    <a:pt x="733" y="21486"/>
                  </a:cubicBezTo>
                  <a:lnTo>
                    <a:pt x="3059" y="21486"/>
                  </a:lnTo>
                  <a:lnTo>
                    <a:pt x="3059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3045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4FA7001-1EFC-45F3-BBDF-456E272B15BE}"/>
                </a:ext>
              </a:extLst>
            </p:cNvPr>
            <p:cNvSpPr/>
            <p:nvPr/>
          </p:nvSpPr>
          <p:spPr>
            <a:xfrm>
              <a:off x="8354974" y="27495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28C49E3-777A-425E-A1F9-04FA604CF3F3}"/>
                </a:ext>
              </a:extLst>
            </p:cNvPr>
            <p:cNvSpPr/>
            <p:nvPr/>
          </p:nvSpPr>
          <p:spPr>
            <a:xfrm>
              <a:off x="8164474" y="2889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5D2E97C-299F-4B3A-BE30-0FCCB15A4C69}"/>
                </a:ext>
              </a:extLst>
            </p:cNvPr>
            <p:cNvSpPr/>
            <p:nvPr/>
          </p:nvSpPr>
          <p:spPr>
            <a:xfrm>
              <a:off x="9104273" y="3422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C0C19F0-E0D3-4E1E-B6A0-EBEC0897B454}"/>
              </a:ext>
            </a:extLst>
          </p:cNvPr>
          <p:cNvGrpSpPr/>
          <p:nvPr/>
        </p:nvGrpSpPr>
        <p:grpSpPr>
          <a:xfrm>
            <a:off x="10049927" y="2790274"/>
            <a:ext cx="1799736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ED7C8E3-E4AE-4E6D-90BB-DDC3157BD2C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FCD8861-D6B1-467C-80D3-1548FEC38C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sitemte nunc.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F7616DE-E264-4046-8802-538D141A42BC}"/>
              </a:ext>
            </a:extLst>
          </p:cNvPr>
          <p:cNvSpPr txBox="1"/>
          <p:nvPr/>
        </p:nvSpPr>
        <p:spPr>
          <a:xfrm>
            <a:off x="3296883" y="3114575"/>
            <a:ext cx="4593607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0" name="Graphic 28" descr="Bullseye">
            <a:extLst>
              <a:ext uri="{FF2B5EF4-FFF2-40B4-BE49-F238E27FC236}">
                <a16:creationId xmlns:a16="http://schemas.microsoft.com/office/drawing/2014/main" id="{F9801515-7655-4D49-B48E-1C50BC95C0E9}"/>
              </a:ext>
            </a:extLst>
          </p:cNvPr>
          <p:cNvGrpSpPr/>
          <p:nvPr/>
        </p:nvGrpSpPr>
        <p:grpSpPr>
          <a:xfrm>
            <a:off x="8947544" y="2796909"/>
            <a:ext cx="443712" cy="443712"/>
            <a:chOff x="8947544" y="2855032"/>
            <a:chExt cx="443712" cy="443712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6ACF51B-8621-471A-AF05-B114AE7B2037}"/>
                </a:ext>
              </a:extLst>
            </p:cNvPr>
            <p:cNvSpPr/>
            <p:nvPr/>
          </p:nvSpPr>
          <p:spPr>
            <a:xfrm>
              <a:off x="9115784" y="28943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A1C0313-0B7D-4656-967F-DAB34DB2010B}"/>
                </a:ext>
              </a:extLst>
            </p:cNvPr>
            <p:cNvSpPr/>
            <p:nvPr/>
          </p:nvSpPr>
          <p:spPr>
            <a:xfrm>
              <a:off x="8986831" y="29081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52F7C72-39E1-4017-931F-10D8A0DDD72C}"/>
                </a:ext>
              </a:extLst>
            </p:cNvPr>
            <p:cNvSpPr/>
            <p:nvPr/>
          </p:nvSpPr>
          <p:spPr>
            <a:xfrm>
              <a:off x="9051539" y="29728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Graphic 27" descr="Single gear">
            <a:extLst>
              <a:ext uri="{FF2B5EF4-FFF2-40B4-BE49-F238E27FC236}">
                <a16:creationId xmlns:a16="http://schemas.microsoft.com/office/drawing/2014/main" id="{1BF71051-5DC5-4122-8C4B-75EC2CEB93FD}"/>
              </a:ext>
            </a:extLst>
          </p:cNvPr>
          <p:cNvSpPr/>
          <p:nvPr/>
        </p:nvSpPr>
        <p:spPr>
          <a:xfrm>
            <a:off x="7949541" y="4604615"/>
            <a:ext cx="314758" cy="314296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Rollers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3B1439B-8C41-4A6C-B5D3-0CA55825442F}"/>
              </a:ext>
            </a:extLst>
          </p:cNvPr>
          <p:cNvGrpSpPr/>
          <p:nvPr/>
        </p:nvGrpSpPr>
        <p:grpSpPr>
          <a:xfrm>
            <a:off x="1029675" y="4438650"/>
            <a:ext cx="7783829" cy="1447800"/>
            <a:chOff x="1029675" y="4438650"/>
            <a:chExt cx="7783829" cy="1447800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7C81225-50D7-4C2B-847C-769DD897694E}"/>
                </a:ext>
              </a:extLst>
            </p:cNvPr>
            <p:cNvSpPr/>
            <p:nvPr/>
          </p:nvSpPr>
          <p:spPr>
            <a:xfrm>
              <a:off x="1740875" y="4591050"/>
              <a:ext cx="201930" cy="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02" extrusionOk="0">
                  <a:moveTo>
                    <a:pt x="21600" y="14102"/>
                  </a:moveTo>
                  <a:cubicBezTo>
                    <a:pt x="21600" y="12300"/>
                    <a:pt x="21600" y="8701"/>
                    <a:pt x="21600" y="6903"/>
                  </a:cubicBezTo>
                  <a:cubicBezTo>
                    <a:pt x="14400" y="-7498"/>
                    <a:pt x="7200" y="5102"/>
                    <a:pt x="0" y="5102"/>
                  </a:cubicBezTo>
                  <a:cubicBezTo>
                    <a:pt x="0" y="8701"/>
                    <a:pt x="0" y="10503"/>
                    <a:pt x="0" y="14102"/>
                  </a:cubicBezTo>
                  <a:cubicBezTo>
                    <a:pt x="7200" y="14102"/>
                    <a:pt x="14400" y="14102"/>
                    <a:pt x="21600" y="14102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F4578F1-0C87-445D-9B81-5FB0F74F6853}"/>
                </a:ext>
              </a:extLst>
            </p:cNvPr>
            <p:cNvSpPr/>
            <p:nvPr/>
          </p:nvSpPr>
          <p:spPr>
            <a:xfrm>
              <a:off x="1982174" y="4591049"/>
              <a:ext cx="41911" cy="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00"/>
                  </a:moveTo>
                  <a:cubicBezTo>
                    <a:pt x="14400" y="3596"/>
                    <a:pt x="7201" y="3596"/>
                    <a:pt x="0" y="0"/>
                  </a:cubicBezTo>
                  <a:cubicBezTo>
                    <a:pt x="0" y="3604"/>
                    <a:pt x="0" y="10804"/>
                    <a:pt x="0" y="14400"/>
                  </a:cubicBezTo>
                  <a:cubicBezTo>
                    <a:pt x="7200" y="18004"/>
                    <a:pt x="14399" y="18004"/>
                    <a:pt x="21600" y="21600"/>
                  </a:cubicBezTo>
                  <a:cubicBezTo>
                    <a:pt x="21600" y="14409"/>
                    <a:pt x="21600" y="10804"/>
                    <a:pt x="21600" y="720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A0B636B7-CC4B-4834-8CF2-6F352DE8A842}"/>
                </a:ext>
              </a:extLst>
            </p:cNvPr>
            <p:cNvSpPr/>
            <p:nvPr/>
          </p:nvSpPr>
          <p:spPr>
            <a:xfrm>
              <a:off x="1029675" y="4629150"/>
              <a:ext cx="6248182" cy="124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2" extrusionOk="0">
                  <a:moveTo>
                    <a:pt x="21573" y="50"/>
                  </a:moveTo>
                  <a:lnTo>
                    <a:pt x="5239" y="50"/>
                  </a:lnTo>
                  <a:cubicBezTo>
                    <a:pt x="5068" y="28"/>
                    <a:pt x="4897" y="-16"/>
                    <a:pt x="4726" y="6"/>
                  </a:cubicBezTo>
                  <a:cubicBezTo>
                    <a:pt x="4257" y="28"/>
                    <a:pt x="3788" y="-38"/>
                    <a:pt x="3314" y="50"/>
                  </a:cubicBezTo>
                  <a:cubicBezTo>
                    <a:pt x="2801" y="138"/>
                    <a:pt x="2288" y="28"/>
                    <a:pt x="1771" y="28"/>
                  </a:cubicBezTo>
                  <a:cubicBezTo>
                    <a:pt x="1613" y="28"/>
                    <a:pt x="1451" y="72"/>
                    <a:pt x="1293" y="138"/>
                  </a:cubicBezTo>
                  <a:cubicBezTo>
                    <a:pt x="1253" y="160"/>
                    <a:pt x="1210" y="204"/>
                    <a:pt x="1179" y="314"/>
                  </a:cubicBezTo>
                  <a:cubicBezTo>
                    <a:pt x="1131" y="490"/>
                    <a:pt x="1078" y="556"/>
                    <a:pt x="1021" y="556"/>
                  </a:cubicBezTo>
                  <a:cubicBezTo>
                    <a:pt x="999" y="556"/>
                    <a:pt x="982" y="578"/>
                    <a:pt x="960" y="600"/>
                  </a:cubicBezTo>
                  <a:cubicBezTo>
                    <a:pt x="973" y="710"/>
                    <a:pt x="986" y="776"/>
                    <a:pt x="1003" y="776"/>
                  </a:cubicBezTo>
                  <a:cubicBezTo>
                    <a:pt x="1030" y="798"/>
                    <a:pt x="1056" y="798"/>
                    <a:pt x="1082" y="820"/>
                  </a:cubicBezTo>
                  <a:cubicBezTo>
                    <a:pt x="1223" y="952"/>
                    <a:pt x="1359" y="1150"/>
                    <a:pt x="1499" y="1172"/>
                  </a:cubicBezTo>
                  <a:cubicBezTo>
                    <a:pt x="1854" y="1260"/>
                    <a:pt x="2209" y="1260"/>
                    <a:pt x="2560" y="1282"/>
                  </a:cubicBezTo>
                  <a:cubicBezTo>
                    <a:pt x="2810" y="1282"/>
                    <a:pt x="3060" y="1216"/>
                    <a:pt x="3306" y="1194"/>
                  </a:cubicBezTo>
                  <a:cubicBezTo>
                    <a:pt x="3358" y="1194"/>
                    <a:pt x="3406" y="1238"/>
                    <a:pt x="3459" y="1260"/>
                  </a:cubicBezTo>
                  <a:cubicBezTo>
                    <a:pt x="3459" y="1304"/>
                    <a:pt x="3459" y="1326"/>
                    <a:pt x="3459" y="1370"/>
                  </a:cubicBezTo>
                  <a:cubicBezTo>
                    <a:pt x="3450" y="1392"/>
                    <a:pt x="3441" y="1414"/>
                    <a:pt x="3433" y="1414"/>
                  </a:cubicBezTo>
                  <a:cubicBezTo>
                    <a:pt x="3292" y="1458"/>
                    <a:pt x="3152" y="1524"/>
                    <a:pt x="3007" y="1546"/>
                  </a:cubicBezTo>
                  <a:cubicBezTo>
                    <a:pt x="2757" y="1568"/>
                    <a:pt x="2507" y="1590"/>
                    <a:pt x="2258" y="1590"/>
                  </a:cubicBezTo>
                  <a:cubicBezTo>
                    <a:pt x="2091" y="1590"/>
                    <a:pt x="1929" y="1678"/>
                    <a:pt x="1762" y="1722"/>
                  </a:cubicBezTo>
                  <a:cubicBezTo>
                    <a:pt x="1442" y="1788"/>
                    <a:pt x="1122" y="1700"/>
                    <a:pt x="806" y="1678"/>
                  </a:cubicBezTo>
                  <a:cubicBezTo>
                    <a:pt x="780" y="1678"/>
                    <a:pt x="754" y="1678"/>
                    <a:pt x="727" y="1700"/>
                  </a:cubicBezTo>
                  <a:cubicBezTo>
                    <a:pt x="710" y="1722"/>
                    <a:pt x="701" y="1810"/>
                    <a:pt x="688" y="1854"/>
                  </a:cubicBezTo>
                  <a:cubicBezTo>
                    <a:pt x="701" y="1920"/>
                    <a:pt x="714" y="2008"/>
                    <a:pt x="732" y="2052"/>
                  </a:cubicBezTo>
                  <a:cubicBezTo>
                    <a:pt x="754" y="2096"/>
                    <a:pt x="780" y="2074"/>
                    <a:pt x="802" y="2074"/>
                  </a:cubicBezTo>
                  <a:cubicBezTo>
                    <a:pt x="946" y="2096"/>
                    <a:pt x="1091" y="2118"/>
                    <a:pt x="1236" y="2140"/>
                  </a:cubicBezTo>
                  <a:cubicBezTo>
                    <a:pt x="1253" y="2140"/>
                    <a:pt x="1267" y="2162"/>
                    <a:pt x="1288" y="2184"/>
                  </a:cubicBezTo>
                  <a:cubicBezTo>
                    <a:pt x="1262" y="2690"/>
                    <a:pt x="1363" y="2426"/>
                    <a:pt x="1398" y="2624"/>
                  </a:cubicBezTo>
                  <a:cubicBezTo>
                    <a:pt x="1372" y="2624"/>
                    <a:pt x="1359" y="2646"/>
                    <a:pt x="1341" y="2646"/>
                  </a:cubicBezTo>
                  <a:cubicBezTo>
                    <a:pt x="1065" y="2624"/>
                    <a:pt x="784" y="2580"/>
                    <a:pt x="508" y="2558"/>
                  </a:cubicBezTo>
                  <a:cubicBezTo>
                    <a:pt x="442" y="2558"/>
                    <a:pt x="376" y="2536"/>
                    <a:pt x="311" y="2580"/>
                  </a:cubicBezTo>
                  <a:cubicBezTo>
                    <a:pt x="284" y="2602"/>
                    <a:pt x="249" y="2778"/>
                    <a:pt x="240" y="2910"/>
                  </a:cubicBezTo>
                  <a:cubicBezTo>
                    <a:pt x="227" y="3130"/>
                    <a:pt x="276" y="3130"/>
                    <a:pt x="306" y="3152"/>
                  </a:cubicBezTo>
                  <a:cubicBezTo>
                    <a:pt x="333" y="3174"/>
                    <a:pt x="359" y="3174"/>
                    <a:pt x="385" y="3174"/>
                  </a:cubicBezTo>
                  <a:cubicBezTo>
                    <a:pt x="697" y="3218"/>
                    <a:pt x="1008" y="3240"/>
                    <a:pt x="1319" y="3284"/>
                  </a:cubicBezTo>
                  <a:cubicBezTo>
                    <a:pt x="1350" y="3284"/>
                    <a:pt x="1385" y="3328"/>
                    <a:pt x="1416" y="3350"/>
                  </a:cubicBezTo>
                  <a:cubicBezTo>
                    <a:pt x="1394" y="3416"/>
                    <a:pt x="1367" y="3460"/>
                    <a:pt x="1345" y="3460"/>
                  </a:cubicBezTo>
                  <a:cubicBezTo>
                    <a:pt x="1153" y="3438"/>
                    <a:pt x="960" y="3416"/>
                    <a:pt x="767" y="3394"/>
                  </a:cubicBezTo>
                  <a:cubicBezTo>
                    <a:pt x="740" y="3394"/>
                    <a:pt x="718" y="3438"/>
                    <a:pt x="692" y="3481"/>
                  </a:cubicBezTo>
                  <a:cubicBezTo>
                    <a:pt x="714" y="3547"/>
                    <a:pt x="736" y="3657"/>
                    <a:pt x="762" y="3679"/>
                  </a:cubicBezTo>
                  <a:cubicBezTo>
                    <a:pt x="811" y="3723"/>
                    <a:pt x="859" y="3723"/>
                    <a:pt x="907" y="3767"/>
                  </a:cubicBezTo>
                  <a:cubicBezTo>
                    <a:pt x="951" y="3811"/>
                    <a:pt x="995" y="3899"/>
                    <a:pt x="1039" y="3965"/>
                  </a:cubicBezTo>
                  <a:cubicBezTo>
                    <a:pt x="1039" y="3987"/>
                    <a:pt x="1039" y="4031"/>
                    <a:pt x="1034" y="4053"/>
                  </a:cubicBezTo>
                  <a:cubicBezTo>
                    <a:pt x="1017" y="4075"/>
                    <a:pt x="1003" y="4097"/>
                    <a:pt x="986" y="4097"/>
                  </a:cubicBezTo>
                  <a:cubicBezTo>
                    <a:pt x="775" y="4075"/>
                    <a:pt x="565" y="4053"/>
                    <a:pt x="359" y="4009"/>
                  </a:cubicBezTo>
                  <a:cubicBezTo>
                    <a:pt x="311" y="4009"/>
                    <a:pt x="258" y="4009"/>
                    <a:pt x="240" y="4229"/>
                  </a:cubicBezTo>
                  <a:cubicBezTo>
                    <a:pt x="232" y="4361"/>
                    <a:pt x="249" y="4559"/>
                    <a:pt x="267" y="4691"/>
                  </a:cubicBezTo>
                  <a:cubicBezTo>
                    <a:pt x="297" y="4933"/>
                    <a:pt x="284" y="5087"/>
                    <a:pt x="232" y="5153"/>
                  </a:cubicBezTo>
                  <a:cubicBezTo>
                    <a:pt x="96" y="5329"/>
                    <a:pt x="43" y="5835"/>
                    <a:pt x="12" y="6407"/>
                  </a:cubicBezTo>
                  <a:cubicBezTo>
                    <a:pt x="-27" y="7221"/>
                    <a:pt x="26" y="7573"/>
                    <a:pt x="201" y="7727"/>
                  </a:cubicBezTo>
                  <a:cubicBezTo>
                    <a:pt x="293" y="7815"/>
                    <a:pt x="385" y="7925"/>
                    <a:pt x="482" y="8035"/>
                  </a:cubicBezTo>
                  <a:cubicBezTo>
                    <a:pt x="468" y="8321"/>
                    <a:pt x="429" y="8430"/>
                    <a:pt x="376" y="8408"/>
                  </a:cubicBezTo>
                  <a:cubicBezTo>
                    <a:pt x="315" y="8364"/>
                    <a:pt x="249" y="8321"/>
                    <a:pt x="188" y="8276"/>
                  </a:cubicBezTo>
                  <a:cubicBezTo>
                    <a:pt x="148" y="8254"/>
                    <a:pt x="131" y="8298"/>
                    <a:pt x="118" y="8496"/>
                  </a:cubicBezTo>
                  <a:cubicBezTo>
                    <a:pt x="83" y="9046"/>
                    <a:pt x="140" y="9508"/>
                    <a:pt x="289" y="9816"/>
                  </a:cubicBezTo>
                  <a:cubicBezTo>
                    <a:pt x="276" y="9882"/>
                    <a:pt x="267" y="9970"/>
                    <a:pt x="254" y="10014"/>
                  </a:cubicBezTo>
                  <a:cubicBezTo>
                    <a:pt x="153" y="10454"/>
                    <a:pt x="166" y="10828"/>
                    <a:pt x="297" y="11026"/>
                  </a:cubicBezTo>
                  <a:cubicBezTo>
                    <a:pt x="394" y="11180"/>
                    <a:pt x="495" y="11290"/>
                    <a:pt x="596" y="11356"/>
                  </a:cubicBezTo>
                  <a:cubicBezTo>
                    <a:pt x="1065" y="11576"/>
                    <a:pt x="1538" y="11774"/>
                    <a:pt x="2008" y="11994"/>
                  </a:cubicBezTo>
                  <a:cubicBezTo>
                    <a:pt x="2069" y="12016"/>
                    <a:pt x="2130" y="12060"/>
                    <a:pt x="2192" y="12104"/>
                  </a:cubicBezTo>
                  <a:cubicBezTo>
                    <a:pt x="2192" y="12148"/>
                    <a:pt x="2192" y="12192"/>
                    <a:pt x="2192" y="12214"/>
                  </a:cubicBezTo>
                  <a:cubicBezTo>
                    <a:pt x="2104" y="12192"/>
                    <a:pt x="2016" y="12192"/>
                    <a:pt x="1929" y="12170"/>
                  </a:cubicBezTo>
                  <a:cubicBezTo>
                    <a:pt x="1867" y="12170"/>
                    <a:pt x="1806" y="12170"/>
                    <a:pt x="1749" y="12192"/>
                  </a:cubicBezTo>
                  <a:cubicBezTo>
                    <a:pt x="1714" y="12192"/>
                    <a:pt x="1674" y="12258"/>
                    <a:pt x="1639" y="12258"/>
                  </a:cubicBezTo>
                  <a:cubicBezTo>
                    <a:pt x="1402" y="12170"/>
                    <a:pt x="1170" y="12082"/>
                    <a:pt x="933" y="11994"/>
                  </a:cubicBezTo>
                  <a:cubicBezTo>
                    <a:pt x="907" y="11994"/>
                    <a:pt x="881" y="12016"/>
                    <a:pt x="854" y="12038"/>
                  </a:cubicBezTo>
                  <a:cubicBezTo>
                    <a:pt x="854" y="12082"/>
                    <a:pt x="854" y="12104"/>
                    <a:pt x="859" y="12148"/>
                  </a:cubicBezTo>
                  <a:cubicBezTo>
                    <a:pt x="1280" y="12434"/>
                    <a:pt x="1709" y="12412"/>
                    <a:pt x="2130" y="12852"/>
                  </a:cubicBezTo>
                  <a:cubicBezTo>
                    <a:pt x="2087" y="12918"/>
                    <a:pt x="2043" y="12962"/>
                    <a:pt x="1999" y="12940"/>
                  </a:cubicBezTo>
                  <a:cubicBezTo>
                    <a:pt x="1552" y="12808"/>
                    <a:pt x="1104" y="12654"/>
                    <a:pt x="657" y="12522"/>
                  </a:cubicBezTo>
                  <a:cubicBezTo>
                    <a:pt x="600" y="12500"/>
                    <a:pt x="556" y="12456"/>
                    <a:pt x="547" y="12852"/>
                  </a:cubicBezTo>
                  <a:cubicBezTo>
                    <a:pt x="534" y="13269"/>
                    <a:pt x="578" y="13643"/>
                    <a:pt x="670" y="13709"/>
                  </a:cubicBezTo>
                  <a:cubicBezTo>
                    <a:pt x="819" y="13797"/>
                    <a:pt x="968" y="13885"/>
                    <a:pt x="1122" y="13973"/>
                  </a:cubicBezTo>
                  <a:cubicBezTo>
                    <a:pt x="1188" y="14017"/>
                    <a:pt x="1267" y="13973"/>
                    <a:pt x="1275" y="14435"/>
                  </a:cubicBezTo>
                  <a:cubicBezTo>
                    <a:pt x="1258" y="14435"/>
                    <a:pt x="1236" y="14435"/>
                    <a:pt x="1214" y="14413"/>
                  </a:cubicBezTo>
                  <a:cubicBezTo>
                    <a:pt x="986" y="14303"/>
                    <a:pt x="762" y="14171"/>
                    <a:pt x="534" y="14061"/>
                  </a:cubicBezTo>
                  <a:cubicBezTo>
                    <a:pt x="499" y="14039"/>
                    <a:pt x="447" y="13907"/>
                    <a:pt x="438" y="14193"/>
                  </a:cubicBezTo>
                  <a:cubicBezTo>
                    <a:pt x="438" y="14237"/>
                    <a:pt x="490" y="14369"/>
                    <a:pt x="521" y="14391"/>
                  </a:cubicBezTo>
                  <a:cubicBezTo>
                    <a:pt x="591" y="14479"/>
                    <a:pt x="661" y="14523"/>
                    <a:pt x="749" y="14611"/>
                  </a:cubicBezTo>
                  <a:cubicBezTo>
                    <a:pt x="688" y="14897"/>
                    <a:pt x="631" y="14919"/>
                    <a:pt x="574" y="14897"/>
                  </a:cubicBezTo>
                  <a:cubicBezTo>
                    <a:pt x="495" y="14875"/>
                    <a:pt x="411" y="14831"/>
                    <a:pt x="333" y="14787"/>
                  </a:cubicBezTo>
                  <a:cubicBezTo>
                    <a:pt x="280" y="14765"/>
                    <a:pt x="232" y="14831"/>
                    <a:pt x="227" y="15117"/>
                  </a:cubicBezTo>
                  <a:cubicBezTo>
                    <a:pt x="219" y="15425"/>
                    <a:pt x="280" y="15403"/>
                    <a:pt x="315" y="15425"/>
                  </a:cubicBezTo>
                  <a:cubicBezTo>
                    <a:pt x="561" y="15601"/>
                    <a:pt x="802" y="15821"/>
                    <a:pt x="1047" y="15931"/>
                  </a:cubicBezTo>
                  <a:cubicBezTo>
                    <a:pt x="1389" y="16085"/>
                    <a:pt x="1736" y="16173"/>
                    <a:pt x="2082" y="16305"/>
                  </a:cubicBezTo>
                  <a:cubicBezTo>
                    <a:pt x="2152" y="16327"/>
                    <a:pt x="2222" y="16481"/>
                    <a:pt x="2293" y="16503"/>
                  </a:cubicBezTo>
                  <a:cubicBezTo>
                    <a:pt x="2433" y="16591"/>
                    <a:pt x="2578" y="16635"/>
                    <a:pt x="2718" y="16701"/>
                  </a:cubicBezTo>
                  <a:cubicBezTo>
                    <a:pt x="2731" y="16701"/>
                    <a:pt x="2757" y="16789"/>
                    <a:pt x="2757" y="16811"/>
                  </a:cubicBezTo>
                  <a:cubicBezTo>
                    <a:pt x="2757" y="16877"/>
                    <a:pt x="2749" y="17009"/>
                    <a:pt x="2735" y="17031"/>
                  </a:cubicBezTo>
                  <a:cubicBezTo>
                    <a:pt x="2709" y="17075"/>
                    <a:pt x="2678" y="17097"/>
                    <a:pt x="2648" y="17097"/>
                  </a:cubicBezTo>
                  <a:cubicBezTo>
                    <a:pt x="2507" y="17097"/>
                    <a:pt x="2363" y="17097"/>
                    <a:pt x="2222" y="17119"/>
                  </a:cubicBezTo>
                  <a:cubicBezTo>
                    <a:pt x="2095" y="17141"/>
                    <a:pt x="1973" y="17207"/>
                    <a:pt x="1845" y="17229"/>
                  </a:cubicBezTo>
                  <a:cubicBezTo>
                    <a:pt x="1740" y="17251"/>
                    <a:pt x="1635" y="17185"/>
                    <a:pt x="1534" y="17185"/>
                  </a:cubicBezTo>
                  <a:cubicBezTo>
                    <a:pt x="1490" y="17185"/>
                    <a:pt x="1442" y="17163"/>
                    <a:pt x="1398" y="17163"/>
                  </a:cubicBezTo>
                  <a:cubicBezTo>
                    <a:pt x="1249" y="17185"/>
                    <a:pt x="1096" y="17229"/>
                    <a:pt x="946" y="17251"/>
                  </a:cubicBezTo>
                  <a:cubicBezTo>
                    <a:pt x="898" y="17251"/>
                    <a:pt x="841" y="17163"/>
                    <a:pt x="806" y="17273"/>
                  </a:cubicBezTo>
                  <a:cubicBezTo>
                    <a:pt x="732" y="17449"/>
                    <a:pt x="657" y="17427"/>
                    <a:pt x="583" y="17405"/>
                  </a:cubicBezTo>
                  <a:cubicBezTo>
                    <a:pt x="495" y="17383"/>
                    <a:pt x="451" y="17625"/>
                    <a:pt x="398" y="17977"/>
                  </a:cubicBezTo>
                  <a:cubicBezTo>
                    <a:pt x="604" y="18197"/>
                    <a:pt x="806" y="18439"/>
                    <a:pt x="1003" y="18592"/>
                  </a:cubicBezTo>
                  <a:cubicBezTo>
                    <a:pt x="1166" y="18702"/>
                    <a:pt x="1332" y="18702"/>
                    <a:pt x="1495" y="18768"/>
                  </a:cubicBezTo>
                  <a:cubicBezTo>
                    <a:pt x="1521" y="18768"/>
                    <a:pt x="1543" y="18834"/>
                    <a:pt x="1569" y="18878"/>
                  </a:cubicBezTo>
                  <a:cubicBezTo>
                    <a:pt x="1600" y="18944"/>
                    <a:pt x="1635" y="19054"/>
                    <a:pt x="1666" y="19054"/>
                  </a:cubicBezTo>
                  <a:cubicBezTo>
                    <a:pt x="1981" y="19098"/>
                    <a:pt x="2297" y="19120"/>
                    <a:pt x="2613" y="19164"/>
                  </a:cubicBezTo>
                  <a:cubicBezTo>
                    <a:pt x="2643" y="19164"/>
                    <a:pt x="2683" y="19208"/>
                    <a:pt x="2696" y="19318"/>
                  </a:cubicBezTo>
                  <a:cubicBezTo>
                    <a:pt x="2740" y="19626"/>
                    <a:pt x="2784" y="19956"/>
                    <a:pt x="2696" y="20264"/>
                  </a:cubicBezTo>
                  <a:cubicBezTo>
                    <a:pt x="2696" y="20264"/>
                    <a:pt x="2696" y="20308"/>
                    <a:pt x="2696" y="20374"/>
                  </a:cubicBezTo>
                  <a:cubicBezTo>
                    <a:pt x="2744" y="20462"/>
                    <a:pt x="2797" y="20572"/>
                    <a:pt x="2854" y="20660"/>
                  </a:cubicBezTo>
                  <a:cubicBezTo>
                    <a:pt x="2885" y="20704"/>
                    <a:pt x="2915" y="20748"/>
                    <a:pt x="2946" y="20792"/>
                  </a:cubicBezTo>
                  <a:cubicBezTo>
                    <a:pt x="2977" y="20836"/>
                    <a:pt x="3007" y="20924"/>
                    <a:pt x="3034" y="20902"/>
                  </a:cubicBezTo>
                  <a:cubicBezTo>
                    <a:pt x="3345" y="20792"/>
                    <a:pt x="3661" y="20660"/>
                    <a:pt x="3972" y="20550"/>
                  </a:cubicBezTo>
                  <a:cubicBezTo>
                    <a:pt x="4011" y="20528"/>
                    <a:pt x="4051" y="20572"/>
                    <a:pt x="4086" y="20572"/>
                  </a:cubicBezTo>
                  <a:cubicBezTo>
                    <a:pt x="4086" y="20616"/>
                    <a:pt x="4086" y="20638"/>
                    <a:pt x="4086" y="20682"/>
                  </a:cubicBezTo>
                  <a:cubicBezTo>
                    <a:pt x="4068" y="20704"/>
                    <a:pt x="4055" y="20726"/>
                    <a:pt x="4038" y="20726"/>
                  </a:cubicBezTo>
                  <a:cubicBezTo>
                    <a:pt x="3832" y="20792"/>
                    <a:pt x="3630" y="20836"/>
                    <a:pt x="3424" y="20902"/>
                  </a:cubicBezTo>
                  <a:cubicBezTo>
                    <a:pt x="3227" y="20968"/>
                    <a:pt x="3029" y="21034"/>
                    <a:pt x="2828" y="21122"/>
                  </a:cubicBezTo>
                  <a:cubicBezTo>
                    <a:pt x="2814" y="21122"/>
                    <a:pt x="2797" y="21210"/>
                    <a:pt x="2784" y="21254"/>
                  </a:cubicBezTo>
                  <a:cubicBezTo>
                    <a:pt x="2792" y="21298"/>
                    <a:pt x="2797" y="21342"/>
                    <a:pt x="2806" y="21386"/>
                  </a:cubicBezTo>
                  <a:lnTo>
                    <a:pt x="3222" y="21562"/>
                  </a:lnTo>
                  <a:cubicBezTo>
                    <a:pt x="3481" y="21518"/>
                    <a:pt x="3744" y="21430"/>
                    <a:pt x="4003" y="21342"/>
                  </a:cubicBezTo>
                  <a:cubicBezTo>
                    <a:pt x="4358" y="21232"/>
                    <a:pt x="4709" y="21078"/>
                    <a:pt x="5064" y="20924"/>
                  </a:cubicBezTo>
                  <a:cubicBezTo>
                    <a:pt x="5086" y="20924"/>
                    <a:pt x="5112" y="20902"/>
                    <a:pt x="5134" y="20902"/>
                  </a:cubicBezTo>
                  <a:cubicBezTo>
                    <a:pt x="5244" y="20858"/>
                    <a:pt x="5353" y="20990"/>
                    <a:pt x="5463" y="20836"/>
                  </a:cubicBezTo>
                  <a:lnTo>
                    <a:pt x="21573" y="20836"/>
                  </a:lnTo>
                  <a:lnTo>
                    <a:pt x="21573" y="50"/>
                  </a:lnTo>
                  <a:close/>
                  <a:moveTo>
                    <a:pt x="4187" y="20616"/>
                  </a:moveTo>
                  <a:cubicBezTo>
                    <a:pt x="4239" y="20440"/>
                    <a:pt x="4700" y="20264"/>
                    <a:pt x="4924" y="20286"/>
                  </a:cubicBezTo>
                  <a:lnTo>
                    <a:pt x="4924" y="20484"/>
                  </a:lnTo>
                  <a:cubicBezTo>
                    <a:pt x="4678" y="20550"/>
                    <a:pt x="4432" y="20638"/>
                    <a:pt x="4187" y="20704"/>
                  </a:cubicBezTo>
                  <a:cubicBezTo>
                    <a:pt x="4191" y="20682"/>
                    <a:pt x="4187" y="20638"/>
                    <a:pt x="4187" y="206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18E77F14-F4C1-49CC-9BBB-D8D047C15C00}"/>
                </a:ext>
              </a:extLst>
            </p:cNvPr>
            <p:cNvSpPr/>
            <p:nvPr/>
          </p:nvSpPr>
          <p:spPr>
            <a:xfrm>
              <a:off x="7341575" y="44386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4B92FC82-223A-41EF-8416-E68DB01ED4F3}"/>
                </a:ext>
              </a:extLst>
            </p:cNvPr>
            <p:cNvSpPr/>
            <p:nvPr/>
          </p:nvSpPr>
          <p:spPr>
            <a:xfrm>
              <a:off x="7151075" y="45656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395"/>
                    <a:pt x="21600" y="8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72765D80-C3FA-476C-B4F1-10BCDF27C757}"/>
                </a:ext>
              </a:extLst>
            </p:cNvPr>
            <p:cNvSpPr/>
            <p:nvPr/>
          </p:nvSpPr>
          <p:spPr>
            <a:xfrm>
              <a:off x="8090874" y="51117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82CE83F-A6E0-4F67-9A0E-6DBA240E64C9}"/>
              </a:ext>
            </a:extLst>
          </p:cNvPr>
          <p:cNvSpPr txBox="1"/>
          <p:nvPr/>
        </p:nvSpPr>
        <p:spPr>
          <a:xfrm>
            <a:off x="2269475" y="4793218"/>
            <a:ext cx="4593607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7EF583F-4C27-4CF7-B830-C1BAEF280431}"/>
              </a:ext>
            </a:extLst>
          </p:cNvPr>
          <p:cNvGrpSpPr/>
          <p:nvPr/>
        </p:nvGrpSpPr>
        <p:grpSpPr>
          <a:xfrm>
            <a:off x="8923583" y="4517474"/>
            <a:ext cx="2926080" cy="1290153"/>
            <a:chOff x="8921977" y="407338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26CB72C-33D1-4C19-96F0-674F4F3BB9A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6A2A961-7997-4B55-B2E4-02765DF8D65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ECAB505-B884-4A43-8DC0-EB98B12FD3CC}"/>
              </a:ext>
            </a:extLst>
          </p:cNvPr>
          <p:cNvGrpSpPr/>
          <p:nvPr/>
        </p:nvGrpSpPr>
        <p:grpSpPr>
          <a:xfrm>
            <a:off x="8931378" y="1056723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70F7FB1-408F-4070-8FAD-C16D6A5592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34A81B5-492A-4376-A196-6CD117D967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B4DA431-E64C-44C8-8C49-9E22673A84F4}"/>
              </a:ext>
            </a:extLst>
          </p:cNvPr>
          <p:cNvGrpSpPr/>
          <p:nvPr/>
        </p:nvGrpSpPr>
        <p:grpSpPr>
          <a:xfrm>
            <a:off x="1664675" y="971549"/>
            <a:ext cx="7148829" cy="1460501"/>
            <a:chOff x="1664675" y="971549"/>
            <a:chExt cx="7148829" cy="1460501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F8A3461A-698A-4322-BF03-F4667C831DFA}"/>
                </a:ext>
              </a:extLst>
            </p:cNvPr>
            <p:cNvSpPr/>
            <p:nvPr/>
          </p:nvSpPr>
          <p:spPr>
            <a:xfrm>
              <a:off x="1664675" y="1174750"/>
              <a:ext cx="5612195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3044" y="23"/>
                  </a:moveTo>
                  <a:lnTo>
                    <a:pt x="3044" y="23"/>
                  </a:lnTo>
                  <a:lnTo>
                    <a:pt x="704" y="23"/>
                  </a:lnTo>
                  <a:cubicBezTo>
                    <a:pt x="621" y="159"/>
                    <a:pt x="537" y="319"/>
                    <a:pt x="469" y="615"/>
                  </a:cubicBezTo>
                  <a:cubicBezTo>
                    <a:pt x="523" y="729"/>
                    <a:pt x="567" y="820"/>
                    <a:pt x="616" y="911"/>
                  </a:cubicBezTo>
                  <a:cubicBezTo>
                    <a:pt x="552" y="1094"/>
                    <a:pt x="489" y="1253"/>
                    <a:pt x="410" y="1458"/>
                  </a:cubicBezTo>
                  <a:cubicBezTo>
                    <a:pt x="503" y="1435"/>
                    <a:pt x="591" y="1413"/>
                    <a:pt x="704" y="1390"/>
                  </a:cubicBezTo>
                  <a:cubicBezTo>
                    <a:pt x="601" y="1709"/>
                    <a:pt x="528" y="1959"/>
                    <a:pt x="449" y="2210"/>
                  </a:cubicBezTo>
                  <a:cubicBezTo>
                    <a:pt x="449" y="2233"/>
                    <a:pt x="454" y="2256"/>
                    <a:pt x="454" y="2301"/>
                  </a:cubicBezTo>
                  <a:cubicBezTo>
                    <a:pt x="713" y="2142"/>
                    <a:pt x="972" y="1982"/>
                    <a:pt x="1231" y="1845"/>
                  </a:cubicBezTo>
                  <a:cubicBezTo>
                    <a:pt x="1231" y="1914"/>
                    <a:pt x="1231" y="1982"/>
                    <a:pt x="1236" y="2028"/>
                  </a:cubicBezTo>
                  <a:cubicBezTo>
                    <a:pt x="1124" y="2119"/>
                    <a:pt x="1016" y="2256"/>
                    <a:pt x="904" y="2278"/>
                  </a:cubicBezTo>
                  <a:cubicBezTo>
                    <a:pt x="684" y="2347"/>
                    <a:pt x="542" y="2962"/>
                    <a:pt x="420" y="3873"/>
                  </a:cubicBezTo>
                  <a:cubicBezTo>
                    <a:pt x="454" y="3919"/>
                    <a:pt x="484" y="3964"/>
                    <a:pt x="528" y="4010"/>
                  </a:cubicBezTo>
                  <a:cubicBezTo>
                    <a:pt x="498" y="4375"/>
                    <a:pt x="474" y="4716"/>
                    <a:pt x="440" y="5104"/>
                  </a:cubicBezTo>
                  <a:cubicBezTo>
                    <a:pt x="542" y="4876"/>
                    <a:pt x="542" y="5149"/>
                    <a:pt x="518" y="5491"/>
                  </a:cubicBezTo>
                  <a:cubicBezTo>
                    <a:pt x="611" y="5423"/>
                    <a:pt x="689" y="5377"/>
                    <a:pt x="796" y="5309"/>
                  </a:cubicBezTo>
                  <a:cubicBezTo>
                    <a:pt x="699" y="5947"/>
                    <a:pt x="586" y="5787"/>
                    <a:pt x="493" y="5833"/>
                  </a:cubicBezTo>
                  <a:cubicBezTo>
                    <a:pt x="318" y="5924"/>
                    <a:pt x="156" y="6243"/>
                    <a:pt x="15" y="6813"/>
                  </a:cubicBezTo>
                  <a:cubicBezTo>
                    <a:pt x="205" y="6653"/>
                    <a:pt x="396" y="6516"/>
                    <a:pt x="586" y="6357"/>
                  </a:cubicBezTo>
                  <a:cubicBezTo>
                    <a:pt x="586" y="6402"/>
                    <a:pt x="591" y="6448"/>
                    <a:pt x="591" y="6494"/>
                  </a:cubicBezTo>
                  <a:cubicBezTo>
                    <a:pt x="498" y="6630"/>
                    <a:pt x="401" y="6744"/>
                    <a:pt x="313" y="6904"/>
                  </a:cubicBezTo>
                  <a:cubicBezTo>
                    <a:pt x="234" y="7041"/>
                    <a:pt x="146" y="7154"/>
                    <a:pt x="83" y="7428"/>
                  </a:cubicBezTo>
                  <a:cubicBezTo>
                    <a:pt x="39" y="7610"/>
                    <a:pt x="19" y="7997"/>
                    <a:pt x="0" y="8294"/>
                  </a:cubicBezTo>
                  <a:cubicBezTo>
                    <a:pt x="-5" y="8339"/>
                    <a:pt x="59" y="8476"/>
                    <a:pt x="103" y="8613"/>
                  </a:cubicBezTo>
                  <a:cubicBezTo>
                    <a:pt x="78" y="8841"/>
                    <a:pt x="49" y="9068"/>
                    <a:pt x="34" y="9205"/>
                  </a:cubicBezTo>
                  <a:cubicBezTo>
                    <a:pt x="63" y="9456"/>
                    <a:pt x="83" y="9661"/>
                    <a:pt x="103" y="9820"/>
                  </a:cubicBezTo>
                  <a:cubicBezTo>
                    <a:pt x="239" y="9797"/>
                    <a:pt x="376" y="9752"/>
                    <a:pt x="523" y="9706"/>
                  </a:cubicBezTo>
                  <a:cubicBezTo>
                    <a:pt x="445" y="10139"/>
                    <a:pt x="391" y="10481"/>
                    <a:pt x="332" y="10800"/>
                  </a:cubicBezTo>
                  <a:cubicBezTo>
                    <a:pt x="342" y="10823"/>
                    <a:pt x="347" y="10868"/>
                    <a:pt x="357" y="10891"/>
                  </a:cubicBezTo>
                  <a:cubicBezTo>
                    <a:pt x="396" y="10846"/>
                    <a:pt x="435" y="10800"/>
                    <a:pt x="484" y="10732"/>
                  </a:cubicBezTo>
                  <a:cubicBezTo>
                    <a:pt x="459" y="11073"/>
                    <a:pt x="440" y="11301"/>
                    <a:pt x="415" y="11620"/>
                  </a:cubicBezTo>
                  <a:cubicBezTo>
                    <a:pt x="552" y="11825"/>
                    <a:pt x="684" y="12008"/>
                    <a:pt x="811" y="12190"/>
                  </a:cubicBezTo>
                  <a:cubicBezTo>
                    <a:pt x="674" y="12554"/>
                    <a:pt x="537" y="12919"/>
                    <a:pt x="396" y="13284"/>
                  </a:cubicBezTo>
                  <a:cubicBezTo>
                    <a:pt x="425" y="13284"/>
                    <a:pt x="454" y="13284"/>
                    <a:pt x="489" y="13284"/>
                  </a:cubicBezTo>
                  <a:cubicBezTo>
                    <a:pt x="474" y="13489"/>
                    <a:pt x="459" y="13716"/>
                    <a:pt x="440" y="13944"/>
                  </a:cubicBezTo>
                  <a:cubicBezTo>
                    <a:pt x="459" y="13944"/>
                    <a:pt x="489" y="13944"/>
                    <a:pt x="518" y="13967"/>
                  </a:cubicBezTo>
                  <a:cubicBezTo>
                    <a:pt x="508" y="14127"/>
                    <a:pt x="503" y="14240"/>
                    <a:pt x="493" y="14400"/>
                  </a:cubicBezTo>
                  <a:cubicBezTo>
                    <a:pt x="542" y="14423"/>
                    <a:pt x="581" y="14446"/>
                    <a:pt x="621" y="14468"/>
                  </a:cubicBezTo>
                  <a:cubicBezTo>
                    <a:pt x="625" y="14514"/>
                    <a:pt x="630" y="14559"/>
                    <a:pt x="635" y="14605"/>
                  </a:cubicBezTo>
                  <a:cubicBezTo>
                    <a:pt x="567" y="14856"/>
                    <a:pt x="493" y="15106"/>
                    <a:pt x="415" y="15403"/>
                  </a:cubicBezTo>
                  <a:cubicBezTo>
                    <a:pt x="479" y="15425"/>
                    <a:pt x="528" y="15448"/>
                    <a:pt x="591" y="15471"/>
                  </a:cubicBezTo>
                  <a:cubicBezTo>
                    <a:pt x="557" y="15676"/>
                    <a:pt x="537" y="15790"/>
                    <a:pt x="513" y="15972"/>
                  </a:cubicBezTo>
                  <a:cubicBezTo>
                    <a:pt x="581" y="16018"/>
                    <a:pt x="635" y="16109"/>
                    <a:pt x="689" y="16109"/>
                  </a:cubicBezTo>
                  <a:cubicBezTo>
                    <a:pt x="860" y="16132"/>
                    <a:pt x="1031" y="16109"/>
                    <a:pt x="1202" y="16132"/>
                  </a:cubicBezTo>
                  <a:cubicBezTo>
                    <a:pt x="1241" y="16132"/>
                    <a:pt x="1275" y="16268"/>
                    <a:pt x="1310" y="16337"/>
                  </a:cubicBezTo>
                  <a:cubicBezTo>
                    <a:pt x="1305" y="16382"/>
                    <a:pt x="1305" y="16428"/>
                    <a:pt x="1300" y="16473"/>
                  </a:cubicBezTo>
                  <a:cubicBezTo>
                    <a:pt x="1217" y="16542"/>
                    <a:pt x="1134" y="16724"/>
                    <a:pt x="1060" y="16679"/>
                  </a:cubicBezTo>
                  <a:cubicBezTo>
                    <a:pt x="850" y="16519"/>
                    <a:pt x="660" y="16997"/>
                    <a:pt x="459" y="17111"/>
                  </a:cubicBezTo>
                  <a:cubicBezTo>
                    <a:pt x="410" y="17134"/>
                    <a:pt x="371" y="17385"/>
                    <a:pt x="303" y="17613"/>
                  </a:cubicBezTo>
                  <a:cubicBezTo>
                    <a:pt x="405" y="17795"/>
                    <a:pt x="503" y="17795"/>
                    <a:pt x="533" y="18023"/>
                  </a:cubicBezTo>
                  <a:cubicBezTo>
                    <a:pt x="591" y="18524"/>
                    <a:pt x="679" y="18478"/>
                    <a:pt x="762" y="18570"/>
                  </a:cubicBezTo>
                  <a:cubicBezTo>
                    <a:pt x="855" y="18661"/>
                    <a:pt x="948" y="18684"/>
                    <a:pt x="1041" y="18752"/>
                  </a:cubicBezTo>
                  <a:cubicBezTo>
                    <a:pt x="1080" y="18775"/>
                    <a:pt x="1119" y="18866"/>
                    <a:pt x="1173" y="18957"/>
                  </a:cubicBezTo>
                  <a:cubicBezTo>
                    <a:pt x="1104" y="19208"/>
                    <a:pt x="1055" y="19390"/>
                    <a:pt x="1007" y="19549"/>
                  </a:cubicBezTo>
                  <a:cubicBezTo>
                    <a:pt x="953" y="19732"/>
                    <a:pt x="948" y="19914"/>
                    <a:pt x="977" y="20210"/>
                  </a:cubicBezTo>
                  <a:cubicBezTo>
                    <a:pt x="1021" y="20643"/>
                    <a:pt x="1109" y="20780"/>
                    <a:pt x="1178" y="21030"/>
                  </a:cubicBezTo>
                  <a:cubicBezTo>
                    <a:pt x="1182" y="21053"/>
                    <a:pt x="1187" y="21099"/>
                    <a:pt x="1197" y="21167"/>
                  </a:cubicBezTo>
                  <a:cubicBezTo>
                    <a:pt x="1173" y="21258"/>
                    <a:pt x="1153" y="21349"/>
                    <a:pt x="1119" y="21486"/>
                  </a:cubicBezTo>
                  <a:cubicBezTo>
                    <a:pt x="1119" y="21486"/>
                    <a:pt x="1119" y="21486"/>
                    <a:pt x="1119" y="21486"/>
                  </a:cubicBezTo>
                  <a:lnTo>
                    <a:pt x="3040" y="21486"/>
                  </a:lnTo>
                  <a:lnTo>
                    <a:pt x="3040" y="21600"/>
                  </a:lnTo>
                  <a:lnTo>
                    <a:pt x="21595" y="21600"/>
                  </a:lnTo>
                  <a:lnTo>
                    <a:pt x="21595" y="0"/>
                  </a:lnTo>
                  <a:lnTo>
                    <a:pt x="3044" y="0"/>
                  </a:lnTo>
                  <a:close/>
                  <a:moveTo>
                    <a:pt x="621" y="889"/>
                  </a:moveTo>
                  <a:cubicBezTo>
                    <a:pt x="630" y="797"/>
                    <a:pt x="640" y="661"/>
                    <a:pt x="645" y="661"/>
                  </a:cubicBezTo>
                  <a:cubicBezTo>
                    <a:pt x="723" y="638"/>
                    <a:pt x="801" y="638"/>
                    <a:pt x="880" y="638"/>
                  </a:cubicBezTo>
                  <a:cubicBezTo>
                    <a:pt x="880" y="706"/>
                    <a:pt x="880" y="775"/>
                    <a:pt x="880" y="820"/>
                  </a:cubicBezTo>
                  <a:cubicBezTo>
                    <a:pt x="796" y="843"/>
                    <a:pt x="708" y="866"/>
                    <a:pt x="621" y="8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1D47E7EC-5B71-4100-B628-FAD97501D3AB}"/>
                </a:ext>
              </a:extLst>
            </p:cNvPr>
            <p:cNvSpPr/>
            <p:nvPr/>
          </p:nvSpPr>
          <p:spPr>
            <a:xfrm>
              <a:off x="7341575" y="971549"/>
              <a:ext cx="897887" cy="82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6"/>
                    <a:pt x="8799" y="18105"/>
                  </a:cubicBezTo>
                  <a:lnTo>
                    <a:pt x="8799" y="3495"/>
                  </a:lnTo>
                  <a:cubicBezTo>
                    <a:pt x="8799" y="2430"/>
                    <a:pt x="8004" y="1531"/>
                    <a:pt x="6996" y="1531"/>
                  </a:cubicBezTo>
                  <a:lnTo>
                    <a:pt x="3208" y="1531"/>
                  </a:lnTo>
                  <a:cubicBezTo>
                    <a:pt x="2230" y="1531"/>
                    <a:pt x="1405" y="2396"/>
                    <a:pt x="1405" y="3495"/>
                  </a:cubicBezTo>
                  <a:lnTo>
                    <a:pt x="1405" y="20801"/>
                  </a:lnTo>
                  <a:lnTo>
                    <a:pt x="0" y="20801"/>
                  </a:lnTo>
                  <a:lnTo>
                    <a:pt x="0" y="3495"/>
                  </a:lnTo>
                  <a:cubicBezTo>
                    <a:pt x="0" y="1564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4"/>
                    <a:pt x="10204" y="3495"/>
                  </a:cubicBezTo>
                  <a:lnTo>
                    <a:pt x="10204" y="18072"/>
                  </a:lnTo>
                  <a:cubicBezTo>
                    <a:pt x="10204" y="19137"/>
                    <a:pt x="10999" y="20036"/>
                    <a:pt x="12007" y="20036"/>
                  </a:cubicBezTo>
                  <a:lnTo>
                    <a:pt x="21600" y="2003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6A80ECD8-B19E-44A2-9855-A1C09E7DC7DD}"/>
                </a:ext>
              </a:extLst>
            </p:cNvPr>
            <p:cNvSpPr/>
            <p:nvPr/>
          </p:nvSpPr>
          <p:spPr>
            <a:xfrm>
              <a:off x="7151075" y="1111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6B2EACA-5023-46A1-8697-F46AC77D20FF}"/>
                </a:ext>
              </a:extLst>
            </p:cNvPr>
            <p:cNvSpPr/>
            <p:nvPr/>
          </p:nvSpPr>
          <p:spPr>
            <a:xfrm>
              <a:off x="8090874" y="1644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E7CCD8BC-10E6-4EA6-8C5E-B193B11FBD58}"/>
              </a:ext>
            </a:extLst>
          </p:cNvPr>
          <p:cNvSpPr txBox="1"/>
          <p:nvPr/>
        </p:nvSpPr>
        <p:spPr>
          <a:xfrm>
            <a:off x="2297755" y="1407398"/>
            <a:ext cx="4593607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5" name="Graphic 26" descr="Lightbulb">
            <a:extLst>
              <a:ext uri="{FF2B5EF4-FFF2-40B4-BE49-F238E27FC236}">
                <a16:creationId xmlns:a16="http://schemas.microsoft.com/office/drawing/2014/main" id="{B4B40ACF-1FF7-40ED-8A32-03D3A293199A}"/>
              </a:ext>
            </a:extLst>
          </p:cNvPr>
          <p:cNvGrpSpPr/>
          <p:nvPr/>
        </p:nvGrpSpPr>
        <p:grpSpPr>
          <a:xfrm>
            <a:off x="7977363" y="1042160"/>
            <a:ext cx="443712" cy="443712"/>
            <a:chOff x="7977363" y="1042160"/>
            <a:chExt cx="443712" cy="443712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E5BEF22-7351-482D-A282-29BC63059230}"/>
                </a:ext>
              </a:extLst>
            </p:cNvPr>
            <p:cNvSpPr/>
            <p:nvPr/>
          </p:nvSpPr>
          <p:spPr>
            <a:xfrm>
              <a:off x="8139133" y="133796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82228D0-046E-4949-BFBD-F1047EF8A39D}"/>
                </a:ext>
              </a:extLst>
            </p:cNvPr>
            <p:cNvSpPr/>
            <p:nvPr/>
          </p:nvSpPr>
          <p:spPr>
            <a:xfrm>
              <a:off x="8139133" y="138418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8040AEA-0630-4082-B6A4-41BB621C5452}"/>
                </a:ext>
              </a:extLst>
            </p:cNvPr>
            <p:cNvSpPr/>
            <p:nvPr/>
          </p:nvSpPr>
          <p:spPr>
            <a:xfrm>
              <a:off x="8169176" y="1430408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E8DF914-0CFE-4F1D-BD6A-9980548D68C3}"/>
                </a:ext>
              </a:extLst>
            </p:cNvPr>
            <p:cNvSpPr/>
            <p:nvPr/>
          </p:nvSpPr>
          <p:spPr>
            <a:xfrm>
              <a:off x="8079047" y="1069892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7D58651-28C9-401A-9FA8-E5E3A5A0206F}"/>
              </a:ext>
            </a:extLst>
          </p:cNvPr>
          <p:cNvGrpSpPr/>
          <p:nvPr/>
        </p:nvGrpSpPr>
        <p:grpSpPr>
          <a:xfrm>
            <a:off x="2678073" y="2705100"/>
            <a:ext cx="7148830" cy="1460500"/>
            <a:chOff x="2678073" y="2749550"/>
            <a:chExt cx="7148830" cy="1460500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4BCC482D-1195-49F4-B273-7541E5C51677}"/>
                </a:ext>
              </a:extLst>
            </p:cNvPr>
            <p:cNvSpPr/>
            <p:nvPr/>
          </p:nvSpPr>
          <p:spPr>
            <a:xfrm>
              <a:off x="2678073" y="2940050"/>
              <a:ext cx="5613400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45" y="46"/>
                  </a:moveTo>
                  <a:lnTo>
                    <a:pt x="3045" y="46"/>
                  </a:lnTo>
                  <a:lnTo>
                    <a:pt x="2531" y="46"/>
                  </a:lnTo>
                  <a:cubicBezTo>
                    <a:pt x="2497" y="68"/>
                    <a:pt x="2458" y="114"/>
                    <a:pt x="2424" y="137"/>
                  </a:cubicBezTo>
                  <a:cubicBezTo>
                    <a:pt x="2160" y="296"/>
                    <a:pt x="1896" y="433"/>
                    <a:pt x="1632" y="592"/>
                  </a:cubicBezTo>
                  <a:cubicBezTo>
                    <a:pt x="1588" y="615"/>
                    <a:pt x="1549" y="683"/>
                    <a:pt x="1510" y="729"/>
                  </a:cubicBezTo>
                  <a:cubicBezTo>
                    <a:pt x="1510" y="775"/>
                    <a:pt x="1515" y="820"/>
                    <a:pt x="1515" y="866"/>
                  </a:cubicBezTo>
                  <a:cubicBezTo>
                    <a:pt x="1583" y="820"/>
                    <a:pt x="1652" y="797"/>
                    <a:pt x="1720" y="752"/>
                  </a:cubicBezTo>
                  <a:cubicBezTo>
                    <a:pt x="1769" y="1823"/>
                    <a:pt x="1769" y="2005"/>
                    <a:pt x="1745" y="2119"/>
                  </a:cubicBezTo>
                  <a:cubicBezTo>
                    <a:pt x="1754" y="2438"/>
                    <a:pt x="1759" y="2711"/>
                    <a:pt x="1769" y="3008"/>
                  </a:cubicBezTo>
                  <a:cubicBezTo>
                    <a:pt x="1720" y="2962"/>
                    <a:pt x="1691" y="2916"/>
                    <a:pt x="1666" y="2939"/>
                  </a:cubicBezTo>
                  <a:cubicBezTo>
                    <a:pt x="1544" y="3076"/>
                    <a:pt x="1427" y="3304"/>
                    <a:pt x="1305" y="3418"/>
                  </a:cubicBezTo>
                  <a:cubicBezTo>
                    <a:pt x="1012" y="3691"/>
                    <a:pt x="713" y="3942"/>
                    <a:pt x="454" y="4876"/>
                  </a:cubicBezTo>
                  <a:cubicBezTo>
                    <a:pt x="484" y="4944"/>
                    <a:pt x="528" y="5149"/>
                    <a:pt x="562" y="5127"/>
                  </a:cubicBezTo>
                  <a:cubicBezTo>
                    <a:pt x="699" y="5035"/>
                    <a:pt x="757" y="5559"/>
                    <a:pt x="845" y="6015"/>
                  </a:cubicBezTo>
                  <a:cubicBezTo>
                    <a:pt x="669" y="6175"/>
                    <a:pt x="489" y="6311"/>
                    <a:pt x="313" y="6471"/>
                  </a:cubicBezTo>
                  <a:cubicBezTo>
                    <a:pt x="313" y="6494"/>
                    <a:pt x="313" y="6516"/>
                    <a:pt x="318" y="6562"/>
                  </a:cubicBezTo>
                  <a:cubicBezTo>
                    <a:pt x="381" y="6562"/>
                    <a:pt x="440" y="6562"/>
                    <a:pt x="503" y="6562"/>
                  </a:cubicBezTo>
                  <a:cubicBezTo>
                    <a:pt x="498" y="7359"/>
                    <a:pt x="626" y="7246"/>
                    <a:pt x="733" y="7428"/>
                  </a:cubicBezTo>
                  <a:cubicBezTo>
                    <a:pt x="665" y="7519"/>
                    <a:pt x="621" y="7565"/>
                    <a:pt x="577" y="7610"/>
                  </a:cubicBezTo>
                  <a:cubicBezTo>
                    <a:pt x="723" y="8180"/>
                    <a:pt x="904" y="7747"/>
                    <a:pt x="1065" y="8111"/>
                  </a:cubicBezTo>
                  <a:cubicBezTo>
                    <a:pt x="1212" y="8453"/>
                    <a:pt x="1412" y="8111"/>
                    <a:pt x="1544" y="8886"/>
                  </a:cubicBezTo>
                  <a:cubicBezTo>
                    <a:pt x="1486" y="8886"/>
                    <a:pt x="1427" y="8909"/>
                    <a:pt x="1363" y="8909"/>
                  </a:cubicBezTo>
                  <a:cubicBezTo>
                    <a:pt x="1417" y="9456"/>
                    <a:pt x="1407" y="9592"/>
                    <a:pt x="1295" y="9752"/>
                  </a:cubicBezTo>
                  <a:cubicBezTo>
                    <a:pt x="1085" y="10025"/>
                    <a:pt x="870" y="10253"/>
                    <a:pt x="684" y="10458"/>
                  </a:cubicBezTo>
                  <a:cubicBezTo>
                    <a:pt x="650" y="10732"/>
                    <a:pt x="626" y="10937"/>
                    <a:pt x="611" y="11073"/>
                  </a:cubicBezTo>
                  <a:cubicBezTo>
                    <a:pt x="650" y="11256"/>
                    <a:pt x="704" y="11392"/>
                    <a:pt x="718" y="11620"/>
                  </a:cubicBezTo>
                  <a:cubicBezTo>
                    <a:pt x="743" y="11962"/>
                    <a:pt x="787" y="12008"/>
                    <a:pt x="845" y="12008"/>
                  </a:cubicBezTo>
                  <a:cubicBezTo>
                    <a:pt x="997" y="11962"/>
                    <a:pt x="1144" y="11962"/>
                    <a:pt x="1290" y="12167"/>
                  </a:cubicBezTo>
                  <a:cubicBezTo>
                    <a:pt x="1388" y="12304"/>
                    <a:pt x="1495" y="12304"/>
                    <a:pt x="1598" y="12372"/>
                  </a:cubicBezTo>
                  <a:cubicBezTo>
                    <a:pt x="1598" y="12418"/>
                    <a:pt x="1598" y="12440"/>
                    <a:pt x="1598" y="12486"/>
                  </a:cubicBezTo>
                  <a:cubicBezTo>
                    <a:pt x="1442" y="12691"/>
                    <a:pt x="1290" y="12896"/>
                    <a:pt x="1144" y="13101"/>
                  </a:cubicBezTo>
                  <a:cubicBezTo>
                    <a:pt x="1070" y="14377"/>
                    <a:pt x="870" y="13625"/>
                    <a:pt x="762" y="13807"/>
                  </a:cubicBezTo>
                  <a:cubicBezTo>
                    <a:pt x="723" y="14081"/>
                    <a:pt x="699" y="14286"/>
                    <a:pt x="674" y="14445"/>
                  </a:cubicBezTo>
                  <a:cubicBezTo>
                    <a:pt x="694" y="14468"/>
                    <a:pt x="718" y="14491"/>
                    <a:pt x="743" y="14514"/>
                  </a:cubicBezTo>
                  <a:cubicBezTo>
                    <a:pt x="743" y="14559"/>
                    <a:pt x="748" y="14582"/>
                    <a:pt x="748" y="14628"/>
                  </a:cubicBezTo>
                  <a:cubicBezTo>
                    <a:pt x="665" y="14810"/>
                    <a:pt x="582" y="14992"/>
                    <a:pt x="498" y="15175"/>
                  </a:cubicBezTo>
                  <a:cubicBezTo>
                    <a:pt x="503" y="15243"/>
                    <a:pt x="508" y="15289"/>
                    <a:pt x="513" y="15357"/>
                  </a:cubicBezTo>
                  <a:cubicBezTo>
                    <a:pt x="552" y="15380"/>
                    <a:pt x="596" y="15402"/>
                    <a:pt x="660" y="15425"/>
                  </a:cubicBezTo>
                  <a:cubicBezTo>
                    <a:pt x="562" y="15653"/>
                    <a:pt x="489" y="15813"/>
                    <a:pt x="391" y="16063"/>
                  </a:cubicBezTo>
                  <a:cubicBezTo>
                    <a:pt x="479" y="16268"/>
                    <a:pt x="538" y="16405"/>
                    <a:pt x="601" y="16542"/>
                  </a:cubicBezTo>
                  <a:cubicBezTo>
                    <a:pt x="601" y="16633"/>
                    <a:pt x="601" y="16792"/>
                    <a:pt x="596" y="16997"/>
                  </a:cubicBezTo>
                  <a:cubicBezTo>
                    <a:pt x="611" y="16997"/>
                    <a:pt x="630" y="16975"/>
                    <a:pt x="640" y="17020"/>
                  </a:cubicBezTo>
                  <a:cubicBezTo>
                    <a:pt x="674" y="17111"/>
                    <a:pt x="704" y="17225"/>
                    <a:pt x="738" y="17316"/>
                  </a:cubicBezTo>
                  <a:cubicBezTo>
                    <a:pt x="704" y="17430"/>
                    <a:pt x="674" y="17544"/>
                    <a:pt x="640" y="17613"/>
                  </a:cubicBezTo>
                  <a:cubicBezTo>
                    <a:pt x="616" y="17681"/>
                    <a:pt x="586" y="17681"/>
                    <a:pt x="557" y="17727"/>
                  </a:cubicBezTo>
                  <a:cubicBezTo>
                    <a:pt x="371" y="17954"/>
                    <a:pt x="186" y="18205"/>
                    <a:pt x="0" y="18433"/>
                  </a:cubicBezTo>
                  <a:cubicBezTo>
                    <a:pt x="0" y="18478"/>
                    <a:pt x="5" y="18501"/>
                    <a:pt x="5" y="18547"/>
                  </a:cubicBezTo>
                  <a:cubicBezTo>
                    <a:pt x="195" y="18410"/>
                    <a:pt x="386" y="18296"/>
                    <a:pt x="577" y="18160"/>
                  </a:cubicBezTo>
                  <a:cubicBezTo>
                    <a:pt x="557" y="18433"/>
                    <a:pt x="533" y="18638"/>
                    <a:pt x="498" y="18706"/>
                  </a:cubicBezTo>
                  <a:cubicBezTo>
                    <a:pt x="406" y="18889"/>
                    <a:pt x="308" y="19003"/>
                    <a:pt x="210" y="19139"/>
                  </a:cubicBezTo>
                  <a:cubicBezTo>
                    <a:pt x="151" y="19230"/>
                    <a:pt x="88" y="19299"/>
                    <a:pt x="29" y="19390"/>
                  </a:cubicBezTo>
                  <a:cubicBezTo>
                    <a:pt x="29" y="19413"/>
                    <a:pt x="29" y="19435"/>
                    <a:pt x="34" y="19458"/>
                  </a:cubicBezTo>
                  <a:cubicBezTo>
                    <a:pt x="166" y="19390"/>
                    <a:pt x="298" y="19322"/>
                    <a:pt x="454" y="19230"/>
                  </a:cubicBezTo>
                  <a:cubicBezTo>
                    <a:pt x="425" y="19435"/>
                    <a:pt x="415" y="19527"/>
                    <a:pt x="410" y="19572"/>
                  </a:cubicBezTo>
                  <a:cubicBezTo>
                    <a:pt x="528" y="19663"/>
                    <a:pt x="645" y="19754"/>
                    <a:pt x="787" y="19846"/>
                  </a:cubicBezTo>
                  <a:cubicBezTo>
                    <a:pt x="709" y="20165"/>
                    <a:pt x="650" y="20415"/>
                    <a:pt x="572" y="20757"/>
                  </a:cubicBezTo>
                  <a:cubicBezTo>
                    <a:pt x="748" y="20803"/>
                    <a:pt x="894" y="20848"/>
                    <a:pt x="1041" y="20894"/>
                  </a:cubicBezTo>
                  <a:cubicBezTo>
                    <a:pt x="1041" y="20939"/>
                    <a:pt x="1041" y="21008"/>
                    <a:pt x="1041" y="21053"/>
                  </a:cubicBezTo>
                  <a:cubicBezTo>
                    <a:pt x="968" y="21122"/>
                    <a:pt x="894" y="21167"/>
                    <a:pt x="821" y="21281"/>
                  </a:cubicBezTo>
                  <a:cubicBezTo>
                    <a:pt x="792" y="21327"/>
                    <a:pt x="762" y="21395"/>
                    <a:pt x="733" y="21486"/>
                  </a:cubicBezTo>
                  <a:lnTo>
                    <a:pt x="3059" y="21486"/>
                  </a:lnTo>
                  <a:lnTo>
                    <a:pt x="3059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3045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49B26E61-3A93-405F-94CC-037065622035}"/>
                </a:ext>
              </a:extLst>
            </p:cNvPr>
            <p:cNvSpPr/>
            <p:nvPr/>
          </p:nvSpPr>
          <p:spPr>
            <a:xfrm>
              <a:off x="8354974" y="27495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F1EFE6E9-B02D-43A0-A1CC-141F844A0EC1}"/>
                </a:ext>
              </a:extLst>
            </p:cNvPr>
            <p:cNvSpPr/>
            <p:nvPr/>
          </p:nvSpPr>
          <p:spPr>
            <a:xfrm>
              <a:off x="8164474" y="2889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A09278A-0FFD-4F1C-A789-5865D9AD4FB3}"/>
                </a:ext>
              </a:extLst>
            </p:cNvPr>
            <p:cNvSpPr/>
            <p:nvPr/>
          </p:nvSpPr>
          <p:spPr>
            <a:xfrm>
              <a:off x="9104273" y="3422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15B9DC3-5596-4DCA-9E11-C067976B1BF2}"/>
              </a:ext>
            </a:extLst>
          </p:cNvPr>
          <p:cNvGrpSpPr/>
          <p:nvPr/>
        </p:nvGrpSpPr>
        <p:grpSpPr>
          <a:xfrm>
            <a:off x="10049927" y="2790274"/>
            <a:ext cx="1799736" cy="1290153"/>
            <a:chOff x="8921977" y="1466725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4C8E0A3-ACFB-4BA2-9A9D-2A9B5A47086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6EBBDDA-BFDA-496F-BFDD-BF46E5F23A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sitemte nunc.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A80C799F-122B-4F17-A897-9243BC4D866F}"/>
              </a:ext>
            </a:extLst>
          </p:cNvPr>
          <p:cNvSpPr txBox="1"/>
          <p:nvPr/>
        </p:nvSpPr>
        <p:spPr>
          <a:xfrm>
            <a:off x="3296883" y="3114575"/>
            <a:ext cx="4593607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90" name="Graphic 28" descr="Bullseye">
            <a:extLst>
              <a:ext uri="{FF2B5EF4-FFF2-40B4-BE49-F238E27FC236}">
                <a16:creationId xmlns:a16="http://schemas.microsoft.com/office/drawing/2014/main" id="{3A99D01E-8A3C-4558-85D1-FEFDEA34EEB2}"/>
              </a:ext>
            </a:extLst>
          </p:cNvPr>
          <p:cNvGrpSpPr/>
          <p:nvPr/>
        </p:nvGrpSpPr>
        <p:grpSpPr>
          <a:xfrm>
            <a:off x="8947544" y="2796909"/>
            <a:ext cx="443712" cy="443712"/>
            <a:chOff x="8947544" y="2855032"/>
            <a:chExt cx="443712" cy="443712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5FB0F39-81FF-4F94-98E2-3F0AD420C558}"/>
                </a:ext>
              </a:extLst>
            </p:cNvPr>
            <p:cNvSpPr/>
            <p:nvPr/>
          </p:nvSpPr>
          <p:spPr>
            <a:xfrm>
              <a:off x="9115784" y="28943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368795D-FEEE-46B9-9AE4-DF43047FE738}"/>
                </a:ext>
              </a:extLst>
            </p:cNvPr>
            <p:cNvSpPr/>
            <p:nvPr/>
          </p:nvSpPr>
          <p:spPr>
            <a:xfrm>
              <a:off x="8986831" y="29081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52D90AF-80AD-497B-8345-03F4C2DB264F}"/>
                </a:ext>
              </a:extLst>
            </p:cNvPr>
            <p:cNvSpPr/>
            <p:nvPr/>
          </p:nvSpPr>
          <p:spPr>
            <a:xfrm>
              <a:off x="9051539" y="29728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4" name="Graphic 27" descr="Single gear">
            <a:extLst>
              <a:ext uri="{FF2B5EF4-FFF2-40B4-BE49-F238E27FC236}">
                <a16:creationId xmlns:a16="http://schemas.microsoft.com/office/drawing/2014/main" id="{8F409705-A4E9-47DB-8ABE-425A706951E7}"/>
              </a:ext>
            </a:extLst>
          </p:cNvPr>
          <p:cNvSpPr/>
          <p:nvPr/>
        </p:nvSpPr>
        <p:spPr>
          <a:xfrm>
            <a:off x="7949541" y="4604615"/>
            <a:ext cx="314758" cy="314296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9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481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Paint Rollers – Slide Template</vt:lpstr>
      <vt:lpstr>Paint Rollers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Rollers</dc:title>
  <dc:creator>PresentationGO.com</dc:creator>
  <dc:description>© Copyright PresentationGO.com</dc:description>
  <cp:lastModifiedBy>Christophe Barroche</cp:lastModifiedBy>
  <cp:revision>10</cp:revision>
  <dcterms:created xsi:type="dcterms:W3CDTF">2014-11-26T05:14:11Z</dcterms:created>
  <dcterms:modified xsi:type="dcterms:W3CDTF">2020-04-20T17:29:39Z</dcterms:modified>
  <cp:category>Graphics &amp; Metaphors</cp:category>
</cp:coreProperties>
</file>