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3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51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Painting Palette &amp; Brush Infographics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F08ADCF-B946-4C4D-9757-B48A3C5AF678}"/>
              </a:ext>
            </a:extLst>
          </p:cNvPr>
          <p:cNvGrpSpPr/>
          <p:nvPr/>
        </p:nvGrpSpPr>
        <p:grpSpPr>
          <a:xfrm>
            <a:off x="6830800" y="2447083"/>
            <a:ext cx="1948531" cy="1260003"/>
            <a:chOff x="8921977" y="1394910"/>
            <a:chExt cx="2926080" cy="168000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E840783-55A9-4421-823A-8E1AAF7852A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93422BA-4B3F-4A57-AA2D-31215F4EE13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1D46B69-CB2F-4987-A971-1D2B9B360CA2}"/>
              </a:ext>
            </a:extLst>
          </p:cNvPr>
          <p:cNvGrpSpPr/>
          <p:nvPr/>
        </p:nvGrpSpPr>
        <p:grpSpPr>
          <a:xfrm>
            <a:off x="6830800" y="4233851"/>
            <a:ext cx="1948531" cy="1260003"/>
            <a:chOff x="8921977" y="4001571"/>
            <a:chExt cx="2926080" cy="168000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14632ED-EF02-461A-AFF7-4960D1016CBF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49EDCC1-5580-415D-A0C2-49D153CAACF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BA34942-0F04-44ED-85B5-F7E9CF5A2444}"/>
              </a:ext>
            </a:extLst>
          </p:cNvPr>
          <p:cNvGrpSpPr/>
          <p:nvPr/>
        </p:nvGrpSpPr>
        <p:grpSpPr>
          <a:xfrm>
            <a:off x="4433699" y="2447083"/>
            <a:ext cx="1948531" cy="1260003"/>
            <a:chOff x="8921977" y="1394910"/>
            <a:chExt cx="2926080" cy="168000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443C9C7-F4E5-40EC-B273-F7C9B1CAB1D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015C546-0291-4A77-8BCF-1CBCFA9504F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2DEEF70-D7F8-4DC7-9066-FBB2BBEE8D5F}"/>
              </a:ext>
            </a:extLst>
          </p:cNvPr>
          <p:cNvGrpSpPr/>
          <p:nvPr/>
        </p:nvGrpSpPr>
        <p:grpSpPr>
          <a:xfrm>
            <a:off x="4433699" y="4233851"/>
            <a:ext cx="1948531" cy="1260003"/>
            <a:chOff x="8921977" y="4001571"/>
            <a:chExt cx="2926080" cy="168000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E66AA5E-A714-4612-BF9F-475F5A056F5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424AF7A-992C-474C-9E3B-5C05D0DDB5B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4" name="Graphic 90" descr="Lightbulb">
            <a:extLst>
              <a:ext uri="{FF2B5EF4-FFF2-40B4-BE49-F238E27FC236}">
                <a16:creationId xmlns:a16="http://schemas.microsoft.com/office/drawing/2014/main" id="{801EEBD6-62EE-4A3C-A435-087D806C715C}"/>
              </a:ext>
            </a:extLst>
          </p:cNvPr>
          <p:cNvGrpSpPr/>
          <p:nvPr/>
        </p:nvGrpSpPr>
        <p:grpSpPr>
          <a:xfrm>
            <a:off x="8398452" y="4270397"/>
            <a:ext cx="380879" cy="380879"/>
            <a:chOff x="11197935" y="4181654"/>
            <a:chExt cx="507839" cy="507839"/>
          </a:xfrm>
          <a:solidFill>
            <a:schemeClr val="accent2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ED88D68-4DAE-4103-AEBB-A35624DA2275}"/>
                </a:ext>
              </a:extLst>
            </p:cNvPr>
            <p:cNvSpPr/>
            <p:nvPr/>
          </p:nvSpPr>
          <p:spPr>
            <a:xfrm>
              <a:off x="11383084" y="4520213"/>
              <a:ext cx="137539" cy="31739"/>
            </a:xfrm>
            <a:custGeom>
              <a:avLst/>
              <a:gdLst>
                <a:gd name="connsiteX0" fmla="*/ 15870 w 137539"/>
                <a:gd name="connsiteY0" fmla="*/ 0 h 31739"/>
                <a:gd name="connsiteX1" fmla="*/ 121670 w 137539"/>
                <a:gd name="connsiteY1" fmla="*/ 0 h 31739"/>
                <a:gd name="connsiteX2" fmla="*/ 137540 w 137539"/>
                <a:gd name="connsiteY2" fmla="*/ 15870 h 31739"/>
                <a:gd name="connsiteX3" fmla="*/ 121670 w 137539"/>
                <a:gd name="connsiteY3" fmla="*/ 31740 h 31739"/>
                <a:gd name="connsiteX4" fmla="*/ 15870 w 137539"/>
                <a:gd name="connsiteY4" fmla="*/ 31740 h 31739"/>
                <a:gd name="connsiteX5" fmla="*/ 0 w 137539"/>
                <a:gd name="connsiteY5" fmla="*/ 15870 h 31739"/>
                <a:gd name="connsiteX6" fmla="*/ 15870 w 137539"/>
                <a:gd name="connsiteY6" fmla="*/ 0 h 3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539" h="31739">
                  <a:moveTo>
                    <a:pt x="15870" y="0"/>
                  </a:moveTo>
                  <a:lnTo>
                    <a:pt x="121670" y="0"/>
                  </a:lnTo>
                  <a:cubicBezTo>
                    <a:pt x="130663" y="0"/>
                    <a:pt x="137540" y="6877"/>
                    <a:pt x="137540" y="15870"/>
                  </a:cubicBezTo>
                  <a:cubicBezTo>
                    <a:pt x="137540" y="24863"/>
                    <a:pt x="130663" y="31740"/>
                    <a:pt x="121670" y="31740"/>
                  </a:cubicBezTo>
                  <a:lnTo>
                    <a:pt x="15870" y="31740"/>
                  </a:lnTo>
                  <a:cubicBezTo>
                    <a:pt x="6877" y="31740"/>
                    <a:pt x="0" y="24863"/>
                    <a:pt x="0" y="15870"/>
                  </a:cubicBezTo>
                  <a:cubicBezTo>
                    <a:pt x="0" y="6877"/>
                    <a:pt x="6877" y="0"/>
                    <a:pt x="15870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8B566C1-826A-4308-A789-169C1F287D88}"/>
                </a:ext>
              </a:extLst>
            </p:cNvPr>
            <p:cNvSpPr/>
            <p:nvPr/>
          </p:nvSpPr>
          <p:spPr>
            <a:xfrm>
              <a:off x="11383084" y="4573113"/>
              <a:ext cx="137539" cy="31739"/>
            </a:xfrm>
            <a:custGeom>
              <a:avLst/>
              <a:gdLst>
                <a:gd name="connsiteX0" fmla="*/ 15870 w 137539"/>
                <a:gd name="connsiteY0" fmla="*/ 0 h 31739"/>
                <a:gd name="connsiteX1" fmla="*/ 121670 w 137539"/>
                <a:gd name="connsiteY1" fmla="*/ 0 h 31739"/>
                <a:gd name="connsiteX2" fmla="*/ 137540 w 137539"/>
                <a:gd name="connsiteY2" fmla="*/ 15870 h 31739"/>
                <a:gd name="connsiteX3" fmla="*/ 121670 w 137539"/>
                <a:gd name="connsiteY3" fmla="*/ 31740 h 31739"/>
                <a:gd name="connsiteX4" fmla="*/ 15870 w 137539"/>
                <a:gd name="connsiteY4" fmla="*/ 31740 h 31739"/>
                <a:gd name="connsiteX5" fmla="*/ 0 w 137539"/>
                <a:gd name="connsiteY5" fmla="*/ 15870 h 31739"/>
                <a:gd name="connsiteX6" fmla="*/ 15870 w 137539"/>
                <a:gd name="connsiteY6" fmla="*/ 0 h 3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539" h="31739">
                  <a:moveTo>
                    <a:pt x="15870" y="0"/>
                  </a:moveTo>
                  <a:lnTo>
                    <a:pt x="121670" y="0"/>
                  </a:lnTo>
                  <a:cubicBezTo>
                    <a:pt x="130663" y="0"/>
                    <a:pt x="137540" y="6877"/>
                    <a:pt x="137540" y="15870"/>
                  </a:cubicBezTo>
                  <a:cubicBezTo>
                    <a:pt x="137540" y="24863"/>
                    <a:pt x="130663" y="31740"/>
                    <a:pt x="121670" y="31740"/>
                  </a:cubicBezTo>
                  <a:lnTo>
                    <a:pt x="15870" y="31740"/>
                  </a:lnTo>
                  <a:cubicBezTo>
                    <a:pt x="6877" y="31740"/>
                    <a:pt x="0" y="24863"/>
                    <a:pt x="0" y="15870"/>
                  </a:cubicBezTo>
                  <a:cubicBezTo>
                    <a:pt x="0" y="6877"/>
                    <a:pt x="6877" y="0"/>
                    <a:pt x="15870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02D516A-C03D-4954-8739-0D426F04B376}"/>
                </a:ext>
              </a:extLst>
            </p:cNvPr>
            <p:cNvSpPr/>
            <p:nvPr/>
          </p:nvSpPr>
          <p:spPr>
            <a:xfrm>
              <a:off x="11417469" y="4626013"/>
              <a:ext cx="68769" cy="31739"/>
            </a:xfrm>
            <a:custGeom>
              <a:avLst/>
              <a:gdLst>
                <a:gd name="connsiteX0" fmla="*/ 0 w 68769"/>
                <a:gd name="connsiteY0" fmla="*/ 0 h 31739"/>
                <a:gd name="connsiteX1" fmla="*/ 34385 w 68769"/>
                <a:gd name="connsiteY1" fmla="*/ 31740 h 31739"/>
                <a:gd name="connsiteX2" fmla="*/ 68770 w 68769"/>
                <a:gd name="connsiteY2" fmla="*/ 0 h 31739"/>
                <a:gd name="connsiteX3" fmla="*/ 0 w 68769"/>
                <a:gd name="connsiteY3" fmla="*/ 0 h 3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69" h="31739">
                  <a:moveTo>
                    <a:pt x="0" y="0"/>
                  </a:moveTo>
                  <a:cubicBezTo>
                    <a:pt x="1587" y="17986"/>
                    <a:pt x="16399" y="31740"/>
                    <a:pt x="34385" y="31740"/>
                  </a:cubicBezTo>
                  <a:cubicBezTo>
                    <a:pt x="52371" y="31740"/>
                    <a:pt x="67183" y="17986"/>
                    <a:pt x="6877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58FC680-E723-4B4E-80AD-13AE0467DA41}"/>
                </a:ext>
              </a:extLst>
            </p:cNvPr>
            <p:cNvSpPr/>
            <p:nvPr/>
          </p:nvSpPr>
          <p:spPr>
            <a:xfrm>
              <a:off x="11314314" y="4213393"/>
              <a:ext cx="275079" cy="285659"/>
            </a:xfrm>
            <a:custGeom>
              <a:avLst/>
              <a:gdLst>
                <a:gd name="connsiteX0" fmla="*/ 137540 w 275079"/>
                <a:gd name="connsiteY0" fmla="*/ 0 h 285659"/>
                <a:gd name="connsiteX1" fmla="*/ 137540 w 275079"/>
                <a:gd name="connsiteY1" fmla="*/ 0 h 285659"/>
                <a:gd name="connsiteX2" fmla="*/ 137540 w 275079"/>
                <a:gd name="connsiteY2" fmla="*/ 0 h 285659"/>
                <a:gd name="connsiteX3" fmla="*/ 0 w 275079"/>
                <a:gd name="connsiteY3" fmla="*/ 135953 h 285659"/>
                <a:gd name="connsiteX4" fmla="*/ 0 w 275079"/>
                <a:gd name="connsiteY4" fmla="*/ 140714 h 285659"/>
                <a:gd name="connsiteX5" fmla="*/ 9522 w 275079"/>
                <a:gd name="connsiteY5" fmla="*/ 188324 h 285659"/>
                <a:gd name="connsiteX6" fmla="*/ 33327 w 275079"/>
                <a:gd name="connsiteY6" fmla="*/ 227470 h 285659"/>
                <a:gd name="connsiteX7" fmla="*/ 65596 w 275079"/>
                <a:gd name="connsiteY7" fmla="*/ 279840 h 285659"/>
                <a:gd name="connsiteX8" fmla="*/ 75118 w 275079"/>
                <a:gd name="connsiteY8" fmla="*/ 285659 h 285659"/>
                <a:gd name="connsiteX9" fmla="*/ 199962 w 275079"/>
                <a:gd name="connsiteY9" fmla="*/ 285659 h 285659"/>
                <a:gd name="connsiteX10" fmla="*/ 209484 w 275079"/>
                <a:gd name="connsiteY10" fmla="*/ 279840 h 285659"/>
                <a:gd name="connsiteX11" fmla="*/ 241753 w 275079"/>
                <a:gd name="connsiteY11" fmla="*/ 227470 h 285659"/>
                <a:gd name="connsiteX12" fmla="*/ 265557 w 275079"/>
                <a:gd name="connsiteY12" fmla="*/ 188324 h 285659"/>
                <a:gd name="connsiteX13" fmla="*/ 275079 w 275079"/>
                <a:gd name="connsiteY13" fmla="*/ 140714 h 285659"/>
                <a:gd name="connsiteX14" fmla="*/ 275079 w 275079"/>
                <a:gd name="connsiteY14" fmla="*/ 135953 h 285659"/>
                <a:gd name="connsiteX15" fmla="*/ 137540 w 275079"/>
                <a:gd name="connsiteY15" fmla="*/ 0 h 285659"/>
                <a:gd name="connsiteX16" fmla="*/ 243340 w 275079"/>
                <a:gd name="connsiteY16" fmla="*/ 140185 h 285659"/>
                <a:gd name="connsiteX17" fmla="*/ 235934 w 275079"/>
                <a:gd name="connsiteY17" fmla="*/ 177215 h 285659"/>
                <a:gd name="connsiteX18" fmla="*/ 217948 w 275079"/>
                <a:gd name="connsiteY18" fmla="*/ 206310 h 285659"/>
                <a:gd name="connsiteX19" fmla="*/ 187266 w 275079"/>
                <a:gd name="connsiteY19" fmla="*/ 253920 h 285659"/>
                <a:gd name="connsiteX20" fmla="*/ 137540 w 275079"/>
                <a:gd name="connsiteY20" fmla="*/ 253920 h 285659"/>
                <a:gd name="connsiteX21" fmla="*/ 88343 w 275079"/>
                <a:gd name="connsiteY21" fmla="*/ 253920 h 285659"/>
                <a:gd name="connsiteX22" fmla="*/ 57661 w 275079"/>
                <a:gd name="connsiteY22" fmla="*/ 206310 h 285659"/>
                <a:gd name="connsiteX23" fmla="*/ 39675 w 275079"/>
                <a:gd name="connsiteY23" fmla="*/ 177215 h 285659"/>
                <a:gd name="connsiteX24" fmla="*/ 32269 w 275079"/>
                <a:gd name="connsiteY24" fmla="*/ 140185 h 285659"/>
                <a:gd name="connsiteX25" fmla="*/ 32269 w 275079"/>
                <a:gd name="connsiteY25" fmla="*/ 135953 h 285659"/>
                <a:gd name="connsiteX26" fmla="*/ 138069 w 275079"/>
                <a:gd name="connsiteY26" fmla="*/ 31211 h 285659"/>
                <a:gd name="connsiteX27" fmla="*/ 138069 w 275079"/>
                <a:gd name="connsiteY27" fmla="*/ 31211 h 285659"/>
                <a:gd name="connsiteX28" fmla="*/ 138069 w 275079"/>
                <a:gd name="connsiteY28" fmla="*/ 31211 h 285659"/>
                <a:gd name="connsiteX29" fmla="*/ 138069 w 275079"/>
                <a:gd name="connsiteY29" fmla="*/ 31211 h 285659"/>
                <a:gd name="connsiteX30" fmla="*/ 138069 w 275079"/>
                <a:gd name="connsiteY30" fmla="*/ 31211 h 285659"/>
                <a:gd name="connsiteX31" fmla="*/ 138069 w 275079"/>
                <a:gd name="connsiteY31" fmla="*/ 31211 h 285659"/>
                <a:gd name="connsiteX32" fmla="*/ 138069 w 275079"/>
                <a:gd name="connsiteY32" fmla="*/ 31211 h 285659"/>
                <a:gd name="connsiteX33" fmla="*/ 243869 w 275079"/>
                <a:gd name="connsiteY33" fmla="*/ 135953 h 285659"/>
                <a:gd name="connsiteX34" fmla="*/ 243869 w 275079"/>
                <a:gd name="connsiteY34" fmla="*/ 140185 h 28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5079" h="285659">
                  <a:moveTo>
                    <a:pt x="137540" y="0"/>
                  </a:moveTo>
                  <a:cubicBezTo>
                    <a:pt x="137540" y="0"/>
                    <a:pt x="137540" y="0"/>
                    <a:pt x="137540" y="0"/>
                  </a:cubicBezTo>
                  <a:cubicBezTo>
                    <a:pt x="137540" y="0"/>
                    <a:pt x="137540" y="0"/>
                    <a:pt x="137540" y="0"/>
                  </a:cubicBezTo>
                  <a:cubicBezTo>
                    <a:pt x="62422" y="529"/>
                    <a:pt x="1587" y="60835"/>
                    <a:pt x="0" y="135953"/>
                  </a:cubicBezTo>
                  <a:lnTo>
                    <a:pt x="0" y="140714"/>
                  </a:lnTo>
                  <a:cubicBezTo>
                    <a:pt x="529" y="157113"/>
                    <a:pt x="3703" y="172983"/>
                    <a:pt x="9522" y="188324"/>
                  </a:cubicBezTo>
                  <a:cubicBezTo>
                    <a:pt x="15341" y="202607"/>
                    <a:pt x="23276" y="215832"/>
                    <a:pt x="33327" y="227470"/>
                  </a:cubicBezTo>
                  <a:cubicBezTo>
                    <a:pt x="46023" y="241224"/>
                    <a:pt x="59777" y="268202"/>
                    <a:pt x="65596" y="279840"/>
                  </a:cubicBezTo>
                  <a:cubicBezTo>
                    <a:pt x="67183" y="283543"/>
                    <a:pt x="70886" y="285659"/>
                    <a:pt x="75118" y="285659"/>
                  </a:cubicBezTo>
                  <a:lnTo>
                    <a:pt x="199962" y="285659"/>
                  </a:lnTo>
                  <a:cubicBezTo>
                    <a:pt x="204194" y="285659"/>
                    <a:pt x="207897" y="283543"/>
                    <a:pt x="209484" y="279840"/>
                  </a:cubicBezTo>
                  <a:cubicBezTo>
                    <a:pt x="215303" y="268202"/>
                    <a:pt x="229057" y="241224"/>
                    <a:pt x="241753" y="227470"/>
                  </a:cubicBezTo>
                  <a:cubicBezTo>
                    <a:pt x="251804" y="215832"/>
                    <a:pt x="260267" y="202607"/>
                    <a:pt x="265557" y="188324"/>
                  </a:cubicBezTo>
                  <a:cubicBezTo>
                    <a:pt x="271376" y="172983"/>
                    <a:pt x="274550" y="157113"/>
                    <a:pt x="275079" y="140714"/>
                  </a:cubicBezTo>
                  <a:lnTo>
                    <a:pt x="275079" y="135953"/>
                  </a:lnTo>
                  <a:cubicBezTo>
                    <a:pt x="273492" y="60835"/>
                    <a:pt x="212658" y="529"/>
                    <a:pt x="137540" y="0"/>
                  </a:cubicBezTo>
                  <a:close/>
                  <a:moveTo>
                    <a:pt x="243340" y="140185"/>
                  </a:moveTo>
                  <a:cubicBezTo>
                    <a:pt x="242811" y="152881"/>
                    <a:pt x="240166" y="165577"/>
                    <a:pt x="235934" y="177215"/>
                  </a:cubicBezTo>
                  <a:cubicBezTo>
                    <a:pt x="231702" y="187795"/>
                    <a:pt x="225883" y="197846"/>
                    <a:pt x="217948" y="206310"/>
                  </a:cubicBezTo>
                  <a:cubicBezTo>
                    <a:pt x="205781" y="221122"/>
                    <a:pt x="195201" y="236992"/>
                    <a:pt x="187266" y="253920"/>
                  </a:cubicBezTo>
                  <a:lnTo>
                    <a:pt x="137540" y="253920"/>
                  </a:lnTo>
                  <a:lnTo>
                    <a:pt x="88343" y="253920"/>
                  </a:lnTo>
                  <a:cubicBezTo>
                    <a:pt x="79879" y="236992"/>
                    <a:pt x="69299" y="221122"/>
                    <a:pt x="57661" y="206310"/>
                  </a:cubicBezTo>
                  <a:cubicBezTo>
                    <a:pt x="50255" y="197846"/>
                    <a:pt x="43907" y="187795"/>
                    <a:pt x="39675" y="177215"/>
                  </a:cubicBezTo>
                  <a:cubicBezTo>
                    <a:pt x="34914" y="165577"/>
                    <a:pt x="32798" y="152881"/>
                    <a:pt x="32269" y="140185"/>
                  </a:cubicBezTo>
                  <a:lnTo>
                    <a:pt x="32269" y="135953"/>
                  </a:lnTo>
                  <a:cubicBezTo>
                    <a:pt x="33327" y="78292"/>
                    <a:pt x="80408" y="31740"/>
                    <a:pt x="138069" y="31211"/>
                  </a:cubicBezTo>
                  <a:lnTo>
                    <a:pt x="138069" y="31211"/>
                  </a:lnTo>
                  <a:lnTo>
                    <a:pt x="138069" y="31211"/>
                  </a:lnTo>
                  <a:cubicBezTo>
                    <a:pt x="138069" y="31211"/>
                    <a:pt x="138069" y="31211"/>
                    <a:pt x="138069" y="31211"/>
                  </a:cubicBezTo>
                  <a:cubicBezTo>
                    <a:pt x="138069" y="31211"/>
                    <a:pt x="138069" y="31211"/>
                    <a:pt x="138069" y="31211"/>
                  </a:cubicBezTo>
                  <a:lnTo>
                    <a:pt x="138069" y="31211"/>
                  </a:lnTo>
                  <a:lnTo>
                    <a:pt x="138069" y="31211"/>
                  </a:lnTo>
                  <a:cubicBezTo>
                    <a:pt x="195730" y="31740"/>
                    <a:pt x="242811" y="77763"/>
                    <a:pt x="243869" y="135953"/>
                  </a:cubicBezTo>
                  <a:lnTo>
                    <a:pt x="243869" y="140185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9" name="Graphic 91" descr="Rocket">
            <a:extLst>
              <a:ext uri="{FF2B5EF4-FFF2-40B4-BE49-F238E27FC236}">
                <a16:creationId xmlns:a16="http://schemas.microsoft.com/office/drawing/2014/main" id="{022323A1-C056-423A-8F78-6FBB156E832B}"/>
              </a:ext>
            </a:extLst>
          </p:cNvPr>
          <p:cNvGrpSpPr/>
          <p:nvPr/>
        </p:nvGrpSpPr>
        <p:grpSpPr>
          <a:xfrm>
            <a:off x="8398452" y="2482690"/>
            <a:ext cx="380879" cy="380879"/>
            <a:chOff x="11197935" y="2167253"/>
            <a:chExt cx="507839" cy="507839"/>
          </a:xfrm>
          <a:solidFill>
            <a:schemeClr val="accent3">
              <a:lumMod val="75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E0608A9-867C-405D-88C5-31212FAD08BB}"/>
                </a:ext>
              </a:extLst>
            </p:cNvPr>
            <p:cNvSpPr/>
            <p:nvPr/>
          </p:nvSpPr>
          <p:spPr>
            <a:xfrm>
              <a:off x="11567705" y="2208888"/>
              <a:ext cx="97050" cy="93259"/>
            </a:xfrm>
            <a:custGeom>
              <a:avLst/>
              <a:gdLst>
                <a:gd name="connsiteX0" fmla="*/ 94691 w 97050"/>
                <a:gd name="connsiteY0" fmla="*/ 2800 h 93259"/>
                <a:gd name="connsiteX1" fmla="*/ 0 w 97050"/>
                <a:gd name="connsiteY1" fmla="*/ 14438 h 93259"/>
                <a:gd name="connsiteX2" fmla="*/ 43378 w 97050"/>
                <a:gd name="connsiteY2" fmla="*/ 48823 h 93259"/>
                <a:gd name="connsiteX3" fmla="*/ 78292 w 97050"/>
                <a:gd name="connsiteY3" fmla="*/ 93259 h 93259"/>
                <a:gd name="connsiteX4" fmla="*/ 94691 w 97050"/>
                <a:gd name="connsiteY4" fmla="*/ 2800 h 93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50" h="93259">
                  <a:moveTo>
                    <a:pt x="94691" y="2800"/>
                  </a:moveTo>
                  <a:cubicBezTo>
                    <a:pt x="87285" y="-4606"/>
                    <a:pt x="39675" y="3858"/>
                    <a:pt x="0" y="14438"/>
                  </a:cubicBezTo>
                  <a:cubicBezTo>
                    <a:pt x="14283" y="22902"/>
                    <a:pt x="29095" y="34540"/>
                    <a:pt x="43378" y="48823"/>
                  </a:cubicBezTo>
                  <a:cubicBezTo>
                    <a:pt x="58190" y="63635"/>
                    <a:pt x="69828" y="78447"/>
                    <a:pt x="78292" y="93259"/>
                  </a:cubicBezTo>
                  <a:cubicBezTo>
                    <a:pt x="88872" y="52526"/>
                    <a:pt x="102626" y="10206"/>
                    <a:pt x="94691" y="280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4F166B-AAF9-4A85-BDD1-5421454C9368}"/>
                </a:ext>
              </a:extLst>
            </p:cNvPr>
            <p:cNvSpPr/>
            <p:nvPr/>
          </p:nvSpPr>
          <p:spPr>
            <a:xfrm>
              <a:off x="11238703" y="2354320"/>
              <a:ext cx="129040" cy="123423"/>
            </a:xfrm>
            <a:custGeom>
              <a:avLst/>
              <a:gdLst>
                <a:gd name="connsiteX0" fmla="*/ 129040 w 129040"/>
                <a:gd name="connsiteY0" fmla="*/ 8133 h 123423"/>
                <a:gd name="connsiteX1" fmla="*/ 111054 w 129040"/>
                <a:gd name="connsiteY1" fmla="*/ 1256 h 123423"/>
                <a:gd name="connsiteX2" fmla="*/ 89894 w 129040"/>
                <a:gd name="connsiteY2" fmla="*/ 5488 h 123423"/>
                <a:gd name="connsiteX3" fmla="*/ 5783 w 129040"/>
                <a:gd name="connsiteY3" fmla="*/ 89599 h 123423"/>
                <a:gd name="connsiteX4" fmla="*/ 23769 w 129040"/>
                <a:gd name="connsiteY4" fmla="*/ 122926 h 123423"/>
                <a:gd name="connsiteX5" fmla="*/ 94126 w 129040"/>
                <a:gd name="connsiteY5" fmla="*/ 107056 h 123423"/>
                <a:gd name="connsiteX6" fmla="*/ 129040 w 129040"/>
                <a:gd name="connsiteY6" fmla="*/ 8133 h 123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040" h="123423">
                  <a:moveTo>
                    <a:pt x="129040" y="8133"/>
                  </a:moveTo>
                  <a:lnTo>
                    <a:pt x="111054" y="1256"/>
                  </a:lnTo>
                  <a:cubicBezTo>
                    <a:pt x="103648" y="-1389"/>
                    <a:pt x="95713" y="198"/>
                    <a:pt x="89894" y="5488"/>
                  </a:cubicBezTo>
                  <a:lnTo>
                    <a:pt x="5783" y="89599"/>
                  </a:lnTo>
                  <a:cubicBezTo>
                    <a:pt x="-7971" y="103353"/>
                    <a:pt x="4725" y="127158"/>
                    <a:pt x="23769" y="122926"/>
                  </a:cubicBezTo>
                  <a:lnTo>
                    <a:pt x="94126" y="107056"/>
                  </a:lnTo>
                  <a:cubicBezTo>
                    <a:pt x="99945" y="80606"/>
                    <a:pt x="109467" y="45163"/>
                    <a:pt x="129040" y="8133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7268940-FB15-49CC-B7D0-617B5EB69158}"/>
                </a:ext>
              </a:extLst>
            </p:cNvPr>
            <p:cNvSpPr/>
            <p:nvPr/>
          </p:nvSpPr>
          <p:spPr>
            <a:xfrm>
              <a:off x="11394216" y="2500522"/>
              <a:ext cx="123667" cy="132975"/>
            </a:xfrm>
            <a:custGeom>
              <a:avLst/>
              <a:gdLst>
                <a:gd name="connsiteX0" fmla="*/ 113712 w 123667"/>
                <a:gd name="connsiteY0" fmla="*/ 0 h 132975"/>
                <a:gd name="connsiteX1" fmla="*/ 16905 w 123667"/>
                <a:gd name="connsiteY1" fmla="*/ 33856 h 132975"/>
                <a:gd name="connsiteX2" fmla="*/ 506 w 123667"/>
                <a:gd name="connsiteY2" fmla="*/ 108974 h 132975"/>
                <a:gd name="connsiteX3" fmla="*/ 33833 w 123667"/>
                <a:gd name="connsiteY3" fmla="*/ 126960 h 132975"/>
                <a:gd name="connsiteX4" fmla="*/ 117944 w 123667"/>
                <a:gd name="connsiteY4" fmla="*/ 42849 h 132975"/>
                <a:gd name="connsiteX5" fmla="*/ 122176 w 123667"/>
                <a:gd name="connsiteY5" fmla="*/ 21689 h 132975"/>
                <a:gd name="connsiteX6" fmla="*/ 113712 w 123667"/>
                <a:gd name="connsiteY6" fmla="*/ 0 h 13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667" h="132975">
                  <a:moveTo>
                    <a:pt x="113712" y="0"/>
                  </a:moveTo>
                  <a:cubicBezTo>
                    <a:pt x="78269" y="18515"/>
                    <a:pt x="44413" y="28566"/>
                    <a:pt x="16905" y="33856"/>
                  </a:cubicBezTo>
                  <a:lnTo>
                    <a:pt x="506" y="108974"/>
                  </a:lnTo>
                  <a:cubicBezTo>
                    <a:pt x="-3726" y="128018"/>
                    <a:pt x="19550" y="141243"/>
                    <a:pt x="33833" y="126960"/>
                  </a:cubicBezTo>
                  <a:lnTo>
                    <a:pt x="117944" y="42849"/>
                  </a:lnTo>
                  <a:cubicBezTo>
                    <a:pt x="123234" y="37559"/>
                    <a:pt x="125350" y="29095"/>
                    <a:pt x="122176" y="21689"/>
                  </a:cubicBezTo>
                  <a:lnTo>
                    <a:pt x="113712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FE28CF7-7774-4DCB-94FA-776CB85BC21E}"/>
                </a:ext>
              </a:extLst>
            </p:cNvPr>
            <p:cNvSpPr/>
            <p:nvPr/>
          </p:nvSpPr>
          <p:spPr>
            <a:xfrm>
              <a:off x="11351344" y="2232848"/>
              <a:ext cx="284601" cy="284072"/>
            </a:xfrm>
            <a:custGeom>
              <a:avLst/>
              <a:gdLst>
                <a:gd name="connsiteX0" fmla="*/ 187795 w 284601"/>
                <a:gd name="connsiteY0" fmla="*/ 0 h 284072"/>
                <a:gd name="connsiteX1" fmla="*/ 86756 w 284601"/>
                <a:gd name="connsiteY1" fmla="*/ 68770 h 284072"/>
                <a:gd name="connsiteX2" fmla="*/ 0 w 284601"/>
                <a:gd name="connsiteY2" fmla="*/ 251275 h 284072"/>
                <a:gd name="connsiteX3" fmla="*/ 32798 w 284601"/>
                <a:gd name="connsiteY3" fmla="*/ 284072 h 284072"/>
                <a:gd name="connsiteX4" fmla="*/ 215832 w 284601"/>
                <a:gd name="connsiteY4" fmla="*/ 197846 h 284072"/>
                <a:gd name="connsiteX5" fmla="*/ 284601 w 284601"/>
                <a:gd name="connsiteY5" fmla="*/ 97336 h 284072"/>
                <a:gd name="connsiteX6" fmla="*/ 244398 w 284601"/>
                <a:gd name="connsiteY6" fmla="*/ 39146 h 284072"/>
                <a:gd name="connsiteX7" fmla="*/ 187795 w 284601"/>
                <a:gd name="connsiteY7" fmla="*/ 0 h 284072"/>
                <a:gd name="connsiteX8" fmla="*/ 214774 w 284601"/>
                <a:gd name="connsiteY8" fmla="*/ 114264 h 284072"/>
                <a:gd name="connsiteX9" fmla="*/ 169809 w 284601"/>
                <a:gd name="connsiteY9" fmla="*/ 114264 h 284072"/>
                <a:gd name="connsiteX10" fmla="*/ 169809 w 284601"/>
                <a:gd name="connsiteY10" fmla="*/ 69299 h 284072"/>
                <a:gd name="connsiteX11" fmla="*/ 214774 w 284601"/>
                <a:gd name="connsiteY11" fmla="*/ 69299 h 284072"/>
                <a:gd name="connsiteX12" fmla="*/ 214774 w 284601"/>
                <a:gd name="connsiteY12" fmla="*/ 114264 h 284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4601" h="284072">
                  <a:moveTo>
                    <a:pt x="187795" y="0"/>
                  </a:moveTo>
                  <a:cubicBezTo>
                    <a:pt x="156584" y="12696"/>
                    <a:pt x="121141" y="34385"/>
                    <a:pt x="86756" y="68770"/>
                  </a:cubicBezTo>
                  <a:cubicBezTo>
                    <a:pt x="23805" y="131721"/>
                    <a:pt x="5290" y="207897"/>
                    <a:pt x="0" y="251275"/>
                  </a:cubicBezTo>
                  <a:lnTo>
                    <a:pt x="32798" y="284072"/>
                  </a:lnTo>
                  <a:cubicBezTo>
                    <a:pt x="76176" y="278782"/>
                    <a:pt x="152881" y="260797"/>
                    <a:pt x="215832" y="197846"/>
                  </a:cubicBezTo>
                  <a:cubicBezTo>
                    <a:pt x="250217" y="163461"/>
                    <a:pt x="271905" y="128547"/>
                    <a:pt x="284601" y="97336"/>
                  </a:cubicBezTo>
                  <a:cubicBezTo>
                    <a:pt x="277724" y="79879"/>
                    <a:pt x="263971" y="59248"/>
                    <a:pt x="244398" y="39146"/>
                  </a:cubicBezTo>
                  <a:cubicBezTo>
                    <a:pt x="225354" y="20631"/>
                    <a:pt x="205252" y="6877"/>
                    <a:pt x="187795" y="0"/>
                  </a:cubicBezTo>
                  <a:close/>
                  <a:moveTo>
                    <a:pt x="214774" y="114264"/>
                  </a:moveTo>
                  <a:cubicBezTo>
                    <a:pt x="202607" y="126431"/>
                    <a:pt x="182505" y="126431"/>
                    <a:pt x="169809" y="114264"/>
                  </a:cubicBezTo>
                  <a:cubicBezTo>
                    <a:pt x="157642" y="102097"/>
                    <a:pt x="157642" y="81995"/>
                    <a:pt x="169809" y="69299"/>
                  </a:cubicBezTo>
                  <a:cubicBezTo>
                    <a:pt x="181976" y="57132"/>
                    <a:pt x="202078" y="57132"/>
                    <a:pt x="214774" y="69299"/>
                  </a:cubicBezTo>
                  <a:cubicBezTo>
                    <a:pt x="226941" y="81995"/>
                    <a:pt x="226941" y="102097"/>
                    <a:pt x="214774" y="114264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71695C0F-80DE-4D4B-AC6C-37AD56CB8306}"/>
                </a:ext>
              </a:extLst>
            </p:cNvPr>
            <p:cNvSpPr/>
            <p:nvPr/>
          </p:nvSpPr>
          <p:spPr>
            <a:xfrm>
              <a:off x="11289038" y="2503883"/>
              <a:ext cx="75344" cy="75500"/>
            </a:xfrm>
            <a:custGeom>
              <a:avLst/>
              <a:gdLst>
                <a:gd name="connsiteX0" fmla="*/ 61778 w 75344"/>
                <a:gd name="connsiteY0" fmla="*/ 13567 h 75500"/>
                <a:gd name="connsiteX1" fmla="*/ 36915 w 75344"/>
                <a:gd name="connsiteY1" fmla="*/ 8277 h 75500"/>
                <a:gd name="connsiteX2" fmla="*/ 1472 w 75344"/>
                <a:gd name="connsiteY2" fmla="*/ 73873 h 75500"/>
                <a:gd name="connsiteX3" fmla="*/ 67068 w 75344"/>
                <a:gd name="connsiteY3" fmla="*/ 38430 h 75500"/>
                <a:gd name="connsiteX4" fmla="*/ 61778 w 75344"/>
                <a:gd name="connsiteY4" fmla="*/ 13567 h 7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344" h="75500">
                  <a:moveTo>
                    <a:pt x="61778" y="13567"/>
                  </a:moveTo>
                  <a:cubicBezTo>
                    <a:pt x="53314" y="5103"/>
                    <a:pt x="54372" y="-9180"/>
                    <a:pt x="36915" y="8277"/>
                  </a:cubicBezTo>
                  <a:cubicBezTo>
                    <a:pt x="19458" y="25734"/>
                    <a:pt x="-6463" y="65409"/>
                    <a:pt x="1472" y="73873"/>
                  </a:cubicBezTo>
                  <a:cubicBezTo>
                    <a:pt x="9936" y="82337"/>
                    <a:pt x="49611" y="55887"/>
                    <a:pt x="67068" y="38430"/>
                  </a:cubicBezTo>
                  <a:cubicBezTo>
                    <a:pt x="84525" y="20444"/>
                    <a:pt x="70242" y="21502"/>
                    <a:pt x="61778" y="13567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4" name="Graphic 88" descr="Users">
            <a:extLst>
              <a:ext uri="{FF2B5EF4-FFF2-40B4-BE49-F238E27FC236}">
                <a16:creationId xmlns:a16="http://schemas.microsoft.com/office/drawing/2014/main" id="{ED284370-DF5A-4200-911C-303EBC386EC7}"/>
              </a:ext>
            </a:extLst>
          </p:cNvPr>
          <p:cNvGrpSpPr/>
          <p:nvPr/>
        </p:nvGrpSpPr>
        <p:grpSpPr>
          <a:xfrm>
            <a:off x="6025155" y="2573968"/>
            <a:ext cx="333269" cy="207896"/>
            <a:chOff x="8000137" y="2288956"/>
            <a:chExt cx="444359" cy="277195"/>
          </a:xfrm>
          <a:solidFill>
            <a:schemeClr val="accent5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0D134659-B54A-4D86-9686-15AFAFFB3161}"/>
                </a:ext>
              </a:extLst>
            </p:cNvPr>
            <p:cNvSpPr/>
            <p:nvPr/>
          </p:nvSpPr>
          <p:spPr>
            <a:xfrm>
              <a:off x="8047747" y="2288956"/>
              <a:ext cx="95219" cy="95219"/>
            </a:xfrm>
            <a:custGeom>
              <a:avLst/>
              <a:gdLst>
                <a:gd name="connsiteX0" fmla="*/ 95220 w 95219"/>
                <a:gd name="connsiteY0" fmla="*/ 47610 h 95219"/>
                <a:gd name="connsiteX1" fmla="*/ 47610 w 95219"/>
                <a:gd name="connsiteY1" fmla="*/ 95220 h 95219"/>
                <a:gd name="connsiteX2" fmla="*/ 0 w 95219"/>
                <a:gd name="connsiteY2" fmla="*/ 47610 h 95219"/>
                <a:gd name="connsiteX3" fmla="*/ 47610 w 95219"/>
                <a:gd name="connsiteY3" fmla="*/ 0 h 95219"/>
                <a:gd name="connsiteX4" fmla="*/ 95220 w 95219"/>
                <a:gd name="connsiteY4" fmla="*/ 4761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19" h="95219">
                  <a:moveTo>
                    <a:pt x="95220" y="47610"/>
                  </a:moveTo>
                  <a:cubicBezTo>
                    <a:pt x="95220" y="73904"/>
                    <a:pt x="73904" y="95220"/>
                    <a:pt x="47610" y="95220"/>
                  </a:cubicBezTo>
                  <a:cubicBezTo>
                    <a:pt x="21316" y="95220"/>
                    <a:pt x="0" y="73904"/>
                    <a:pt x="0" y="47610"/>
                  </a:cubicBezTo>
                  <a:cubicBezTo>
                    <a:pt x="0" y="21316"/>
                    <a:pt x="21316" y="0"/>
                    <a:pt x="47610" y="0"/>
                  </a:cubicBezTo>
                  <a:cubicBezTo>
                    <a:pt x="73904" y="0"/>
                    <a:pt x="95220" y="21316"/>
                    <a:pt x="95220" y="4761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587ACE2C-9491-4BF6-A90D-464DAC59921A}"/>
                </a:ext>
              </a:extLst>
            </p:cNvPr>
            <p:cNvSpPr/>
            <p:nvPr/>
          </p:nvSpPr>
          <p:spPr>
            <a:xfrm>
              <a:off x="8301667" y="2288956"/>
              <a:ext cx="95219" cy="95219"/>
            </a:xfrm>
            <a:custGeom>
              <a:avLst/>
              <a:gdLst>
                <a:gd name="connsiteX0" fmla="*/ 95220 w 95219"/>
                <a:gd name="connsiteY0" fmla="*/ 47610 h 95219"/>
                <a:gd name="connsiteX1" fmla="*/ 47610 w 95219"/>
                <a:gd name="connsiteY1" fmla="*/ 95220 h 95219"/>
                <a:gd name="connsiteX2" fmla="*/ 0 w 95219"/>
                <a:gd name="connsiteY2" fmla="*/ 47610 h 95219"/>
                <a:gd name="connsiteX3" fmla="*/ 47610 w 95219"/>
                <a:gd name="connsiteY3" fmla="*/ 0 h 95219"/>
                <a:gd name="connsiteX4" fmla="*/ 95220 w 95219"/>
                <a:gd name="connsiteY4" fmla="*/ 4761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19" h="95219">
                  <a:moveTo>
                    <a:pt x="95220" y="47610"/>
                  </a:moveTo>
                  <a:cubicBezTo>
                    <a:pt x="95220" y="73904"/>
                    <a:pt x="73904" y="95220"/>
                    <a:pt x="47610" y="95220"/>
                  </a:cubicBezTo>
                  <a:cubicBezTo>
                    <a:pt x="21316" y="95220"/>
                    <a:pt x="0" y="73904"/>
                    <a:pt x="0" y="47610"/>
                  </a:cubicBezTo>
                  <a:cubicBezTo>
                    <a:pt x="0" y="21316"/>
                    <a:pt x="21316" y="0"/>
                    <a:pt x="47610" y="0"/>
                  </a:cubicBezTo>
                  <a:cubicBezTo>
                    <a:pt x="73904" y="0"/>
                    <a:pt x="95220" y="21316"/>
                    <a:pt x="95220" y="4761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3DD3134-607E-4DBC-ABA7-DE8164A91E40}"/>
                </a:ext>
              </a:extLst>
            </p:cNvPr>
            <p:cNvSpPr/>
            <p:nvPr/>
          </p:nvSpPr>
          <p:spPr>
            <a:xfrm>
              <a:off x="8127097" y="2470932"/>
              <a:ext cx="190439" cy="95219"/>
            </a:xfrm>
            <a:custGeom>
              <a:avLst/>
              <a:gdLst>
                <a:gd name="connsiteX0" fmla="*/ 190440 w 190439"/>
                <a:gd name="connsiteY0" fmla="*/ 95220 h 95219"/>
                <a:gd name="connsiteX1" fmla="*/ 190440 w 190439"/>
                <a:gd name="connsiteY1" fmla="*/ 47610 h 95219"/>
                <a:gd name="connsiteX2" fmla="*/ 180918 w 190439"/>
                <a:gd name="connsiteY2" fmla="*/ 28566 h 95219"/>
                <a:gd name="connsiteX3" fmla="*/ 134366 w 190439"/>
                <a:gd name="connsiteY3" fmla="*/ 6348 h 95219"/>
                <a:gd name="connsiteX4" fmla="*/ 95220 w 190439"/>
                <a:gd name="connsiteY4" fmla="*/ 0 h 95219"/>
                <a:gd name="connsiteX5" fmla="*/ 56074 w 190439"/>
                <a:gd name="connsiteY5" fmla="*/ 6348 h 95219"/>
                <a:gd name="connsiteX6" fmla="*/ 9522 w 190439"/>
                <a:gd name="connsiteY6" fmla="*/ 28566 h 95219"/>
                <a:gd name="connsiteX7" fmla="*/ 0 w 190439"/>
                <a:gd name="connsiteY7" fmla="*/ 47610 h 95219"/>
                <a:gd name="connsiteX8" fmla="*/ 0 w 190439"/>
                <a:gd name="connsiteY8" fmla="*/ 95220 h 95219"/>
                <a:gd name="connsiteX9" fmla="*/ 190440 w 190439"/>
                <a:gd name="connsiteY9" fmla="*/ 9522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0439" h="95219">
                  <a:moveTo>
                    <a:pt x="190440" y="95220"/>
                  </a:moveTo>
                  <a:lnTo>
                    <a:pt x="190440" y="47610"/>
                  </a:lnTo>
                  <a:cubicBezTo>
                    <a:pt x="190440" y="40204"/>
                    <a:pt x="187266" y="32798"/>
                    <a:pt x="180918" y="28566"/>
                  </a:cubicBezTo>
                  <a:cubicBezTo>
                    <a:pt x="168222" y="17986"/>
                    <a:pt x="151294" y="10580"/>
                    <a:pt x="134366" y="6348"/>
                  </a:cubicBezTo>
                  <a:cubicBezTo>
                    <a:pt x="122728" y="3174"/>
                    <a:pt x="108974" y="0"/>
                    <a:pt x="95220" y="0"/>
                  </a:cubicBezTo>
                  <a:cubicBezTo>
                    <a:pt x="82524" y="0"/>
                    <a:pt x="68770" y="2116"/>
                    <a:pt x="56074" y="6348"/>
                  </a:cubicBezTo>
                  <a:cubicBezTo>
                    <a:pt x="39146" y="10580"/>
                    <a:pt x="23276" y="19044"/>
                    <a:pt x="9522" y="28566"/>
                  </a:cubicBezTo>
                  <a:cubicBezTo>
                    <a:pt x="3174" y="33856"/>
                    <a:pt x="0" y="40204"/>
                    <a:pt x="0" y="47610"/>
                  </a:cubicBezTo>
                  <a:lnTo>
                    <a:pt x="0" y="95220"/>
                  </a:lnTo>
                  <a:lnTo>
                    <a:pt x="190440" y="9522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866AA40C-A8EB-4EBC-8466-236E79A4AAED}"/>
                </a:ext>
              </a:extLst>
            </p:cNvPr>
            <p:cNvSpPr/>
            <p:nvPr/>
          </p:nvSpPr>
          <p:spPr>
            <a:xfrm>
              <a:off x="8174707" y="2363016"/>
              <a:ext cx="95219" cy="95219"/>
            </a:xfrm>
            <a:custGeom>
              <a:avLst/>
              <a:gdLst>
                <a:gd name="connsiteX0" fmla="*/ 95220 w 95219"/>
                <a:gd name="connsiteY0" fmla="*/ 47610 h 95219"/>
                <a:gd name="connsiteX1" fmla="*/ 47610 w 95219"/>
                <a:gd name="connsiteY1" fmla="*/ 95220 h 95219"/>
                <a:gd name="connsiteX2" fmla="*/ 0 w 95219"/>
                <a:gd name="connsiteY2" fmla="*/ 47610 h 95219"/>
                <a:gd name="connsiteX3" fmla="*/ 47610 w 95219"/>
                <a:gd name="connsiteY3" fmla="*/ 0 h 95219"/>
                <a:gd name="connsiteX4" fmla="*/ 95220 w 95219"/>
                <a:gd name="connsiteY4" fmla="*/ 4761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19" h="95219">
                  <a:moveTo>
                    <a:pt x="95220" y="47610"/>
                  </a:moveTo>
                  <a:cubicBezTo>
                    <a:pt x="95220" y="73904"/>
                    <a:pt x="73904" y="95220"/>
                    <a:pt x="47610" y="95220"/>
                  </a:cubicBezTo>
                  <a:cubicBezTo>
                    <a:pt x="21316" y="95220"/>
                    <a:pt x="0" y="73904"/>
                    <a:pt x="0" y="47610"/>
                  </a:cubicBezTo>
                  <a:cubicBezTo>
                    <a:pt x="0" y="21316"/>
                    <a:pt x="21316" y="0"/>
                    <a:pt x="47610" y="0"/>
                  </a:cubicBezTo>
                  <a:cubicBezTo>
                    <a:pt x="73904" y="0"/>
                    <a:pt x="95220" y="21316"/>
                    <a:pt x="95220" y="4761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7AEDFD4-9C4F-40EF-85E0-033625F31ABB}"/>
                </a:ext>
              </a:extLst>
            </p:cNvPr>
            <p:cNvSpPr/>
            <p:nvPr/>
          </p:nvSpPr>
          <p:spPr>
            <a:xfrm>
              <a:off x="8272043" y="2396872"/>
              <a:ext cx="172453" cy="95219"/>
            </a:xfrm>
            <a:custGeom>
              <a:avLst/>
              <a:gdLst>
                <a:gd name="connsiteX0" fmla="*/ 162932 w 172453"/>
                <a:gd name="connsiteY0" fmla="*/ 28566 h 95219"/>
                <a:gd name="connsiteX1" fmla="*/ 116380 w 172453"/>
                <a:gd name="connsiteY1" fmla="*/ 6348 h 95219"/>
                <a:gd name="connsiteX2" fmla="*/ 77234 w 172453"/>
                <a:gd name="connsiteY2" fmla="*/ 0 h 95219"/>
                <a:gd name="connsiteX3" fmla="*/ 38088 w 172453"/>
                <a:gd name="connsiteY3" fmla="*/ 6348 h 95219"/>
                <a:gd name="connsiteX4" fmla="*/ 19044 w 172453"/>
                <a:gd name="connsiteY4" fmla="*/ 13754 h 95219"/>
                <a:gd name="connsiteX5" fmla="*/ 19044 w 172453"/>
                <a:gd name="connsiteY5" fmla="*/ 14812 h 95219"/>
                <a:gd name="connsiteX6" fmla="*/ 0 w 172453"/>
                <a:gd name="connsiteY6" fmla="*/ 61364 h 95219"/>
                <a:gd name="connsiteX7" fmla="*/ 48668 w 172453"/>
                <a:gd name="connsiteY7" fmla="*/ 85698 h 95219"/>
                <a:gd name="connsiteX8" fmla="*/ 57132 w 172453"/>
                <a:gd name="connsiteY8" fmla="*/ 95220 h 95219"/>
                <a:gd name="connsiteX9" fmla="*/ 172454 w 172453"/>
                <a:gd name="connsiteY9" fmla="*/ 95220 h 95219"/>
                <a:gd name="connsiteX10" fmla="*/ 172454 w 172453"/>
                <a:gd name="connsiteY10" fmla="*/ 47610 h 95219"/>
                <a:gd name="connsiteX11" fmla="*/ 162932 w 172453"/>
                <a:gd name="connsiteY11" fmla="*/ 28566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453" h="95219">
                  <a:moveTo>
                    <a:pt x="162932" y="28566"/>
                  </a:moveTo>
                  <a:cubicBezTo>
                    <a:pt x="150236" y="17986"/>
                    <a:pt x="133308" y="10580"/>
                    <a:pt x="116380" y="6348"/>
                  </a:cubicBezTo>
                  <a:cubicBezTo>
                    <a:pt x="104742" y="3174"/>
                    <a:pt x="90988" y="0"/>
                    <a:pt x="77234" y="0"/>
                  </a:cubicBezTo>
                  <a:cubicBezTo>
                    <a:pt x="64538" y="0"/>
                    <a:pt x="50784" y="2116"/>
                    <a:pt x="38088" y="6348"/>
                  </a:cubicBezTo>
                  <a:cubicBezTo>
                    <a:pt x="31740" y="8464"/>
                    <a:pt x="25392" y="10580"/>
                    <a:pt x="19044" y="13754"/>
                  </a:cubicBezTo>
                  <a:lnTo>
                    <a:pt x="19044" y="14812"/>
                  </a:lnTo>
                  <a:cubicBezTo>
                    <a:pt x="19044" y="32798"/>
                    <a:pt x="11638" y="49726"/>
                    <a:pt x="0" y="61364"/>
                  </a:cubicBezTo>
                  <a:cubicBezTo>
                    <a:pt x="20102" y="67712"/>
                    <a:pt x="35972" y="76176"/>
                    <a:pt x="48668" y="85698"/>
                  </a:cubicBezTo>
                  <a:cubicBezTo>
                    <a:pt x="51842" y="88872"/>
                    <a:pt x="55016" y="90988"/>
                    <a:pt x="57132" y="95220"/>
                  </a:cubicBezTo>
                  <a:lnTo>
                    <a:pt x="172454" y="95220"/>
                  </a:lnTo>
                  <a:lnTo>
                    <a:pt x="172454" y="47610"/>
                  </a:lnTo>
                  <a:cubicBezTo>
                    <a:pt x="172454" y="40204"/>
                    <a:pt x="169280" y="32798"/>
                    <a:pt x="162932" y="28566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4D75079-7AE3-4608-9ACF-396F88F85B27}"/>
                </a:ext>
              </a:extLst>
            </p:cNvPr>
            <p:cNvSpPr/>
            <p:nvPr/>
          </p:nvSpPr>
          <p:spPr>
            <a:xfrm>
              <a:off x="8000137" y="2396872"/>
              <a:ext cx="172453" cy="95219"/>
            </a:xfrm>
            <a:custGeom>
              <a:avLst/>
              <a:gdLst>
                <a:gd name="connsiteX0" fmla="*/ 123786 w 172453"/>
                <a:gd name="connsiteY0" fmla="*/ 85698 h 95219"/>
                <a:gd name="connsiteX1" fmla="*/ 123786 w 172453"/>
                <a:gd name="connsiteY1" fmla="*/ 85698 h 95219"/>
                <a:gd name="connsiteX2" fmla="*/ 172454 w 172453"/>
                <a:gd name="connsiteY2" fmla="*/ 61364 h 95219"/>
                <a:gd name="connsiteX3" fmla="*/ 153410 w 172453"/>
                <a:gd name="connsiteY3" fmla="*/ 14812 h 95219"/>
                <a:gd name="connsiteX4" fmla="*/ 153410 w 172453"/>
                <a:gd name="connsiteY4" fmla="*/ 12696 h 95219"/>
                <a:gd name="connsiteX5" fmla="*/ 134366 w 172453"/>
                <a:gd name="connsiteY5" fmla="*/ 6348 h 95219"/>
                <a:gd name="connsiteX6" fmla="*/ 95220 w 172453"/>
                <a:gd name="connsiteY6" fmla="*/ 0 h 95219"/>
                <a:gd name="connsiteX7" fmla="*/ 56074 w 172453"/>
                <a:gd name="connsiteY7" fmla="*/ 6348 h 95219"/>
                <a:gd name="connsiteX8" fmla="*/ 9522 w 172453"/>
                <a:gd name="connsiteY8" fmla="*/ 28566 h 95219"/>
                <a:gd name="connsiteX9" fmla="*/ 0 w 172453"/>
                <a:gd name="connsiteY9" fmla="*/ 47610 h 95219"/>
                <a:gd name="connsiteX10" fmla="*/ 0 w 172453"/>
                <a:gd name="connsiteY10" fmla="*/ 95220 h 95219"/>
                <a:gd name="connsiteX11" fmla="*/ 114264 w 172453"/>
                <a:gd name="connsiteY11" fmla="*/ 95220 h 95219"/>
                <a:gd name="connsiteX12" fmla="*/ 123786 w 172453"/>
                <a:gd name="connsiteY12" fmla="*/ 85698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453" h="95219">
                  <a:moveTo>
                    <a:pt x="123786" y="85698"/>
                  </a:moveTo>
                  <a:lnTo>
                    <a:pt x="123786" y="85698"/>
                  </a:lnTo>
                  <a:cubicBezTo>
                    <a:pt x="138598" y="75118"/>
                    <a:pt x="155526" y="66654"/>
                    <a:pt x="172454" y="61364"/>
                  </a:cubicBezTo>
                  <a:cubicBezTo>
                    <a:pt x="160816" y="48668"/>
                    <a:pt x="153410" y="32798"/>
                    <a:pt x="153410" y="14812"/>
                  </a:cubicBezTo>
                  <a:cubicBezTo>
                    <a:pt x="153410" y="13754"/>
                    <a:pt x="153410" y="13754"/>
                    <a:pt x="153410" y="12696"/>
                  </a:cubicBezTo>
                  <a:cubicBezTo>
                    <a:pt x="147062" y="10580"/>
                    <a:pt x="140714" y="7406"/>
                    <a:pt x="134366" y="6348"/>
                  </a:cubicBezTo>
                  <a:cubicBezTo>
                    <a:pt x="122728" y="3174"/>
                    <a:pt x="108974" y="0"/>
                    <a:pt x="95220" y="0"/>
                  </a:cubicBezTo>
                  <a:cubicBezTo>
                    <a:pt x="82524" y="0"/>
                    <a:pt x="68770" y="2116"/>
                    <a:pt x="56074" y="6348"/>
                  </a:cubicBezTo>
                  <a:cubicBezTo>
                    <a:pt x="39146" y="11638"/>
                    <a:pt x="23276" y="19044"/>
                    <a:pt x="9522" y="28566"/>
                  </a:cubicBezTo>
                  <a:cubicBezTo>
                    <a:pt x="3174" y="32798"/>
                    <a:pt x="0" y="40204"/>
                    <a:pt x="0" y="47610"/>
                  </a:cubicBezTo>
                  <a:lnTo>
                    <a:pt x="0" y="95220"/>
                  </a:lnTo>
                  <a:lnTo>
                    <a:pt x="114264" y="95220"/>
                  </a:lnTo>
                  <a:cubicBezTo>
                    <a:pt x="117438" y="90988"/>
                    <a:pt x="119554" y="88872"/>
                    <a:pt x="123786" y="85698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1" name="Graphic 89" descr="Puzzle">
            <a:extLst>
              <a:ext uri="{FF2B5EF4-FFF2-40B4-BE49-F238E27FC236}">
                <a16:creationId xmlns:a16="http://schemas.microsoft.com/office/drawing/2014/main" id="{4737CAD4-2A6D-4F6D-8098-5FCDB303C02D}"/>
              </a:ext>
            </a:extLst>
          </p:cNvPr>
          <p:cNvSpPr/>
          <p:nvPr/>
        </p:nvSpPr>
        <p:spPr>
          <a:xfrm>
            <a:off x="6033090" y="4294201"/>
            <a:ext cx="317399" cy="317399"/>
          </a:xfrm>
          <a:custGeom>
            <a:avLst/>
            <a:gdLst>
              <a:gd name="connsiteX0" fmla="*/ 273492 w 423199"/>
              <a:gd name="connsiteY0" fmla="*/ 321102 h 423199"/>
              <a:gd name="connsiteX1" fmla="*/ 250746 w 423199"/>
              <a:gd name="connsiteY1" fmla="*/ 251275 h 423199"/>
              <a:gd name="connsiteX2" fmla="*/ 254448 w 423199"/>
              <a:gd name="connsiteY2" fmla="*/ 247572 h 423199"/>
              <a:gd name="connsiteX3" fmla="*/ 325334 w 423199"/>
              <a:gd name="connsiteY3" fmla="*/ 269260 h 423199"/>
              <a:gd name="connsiteX4" fmla="*/ 362893 w 423199"/>
              <a:gd name="connsiteY4" fmla="*/ 299413 h 423199"/>
              <a:gd name="connsiteX5" fmla="*/ 423199 w 423199"/>
              <a:gd name="connsiteY5" fmla="*/ 239108 h 423199"/>
              <a:gd name="connsiteX6" fmla="*/ 333269 w 423199"/>
              <a:gd name="connsiteY6" fmla="*/ 149178 h 423199"/>
              <a:gd name="connsiteX7" fmla="*/ 363422 w 423199"/>
              <a:gd name="connsiteY7" fmla="*/ 111619 h 423199"/>
              <a:gd name="connsiteX8" fmla="*/ 385111 w 423199"/>
              <a:gd name="connsiteY8" fmla="*/ 40733 h 423199"/>
              <a:gd name="connsiteX9" fmla="*/ 381408 w 423199"/>
              <a:gd name="connsiteY9" fmla="*/ 37030 h 423199"/>
              <a:gd name="connsiteX10" fmla="*/ 311580 w 423199"/>
              <a:gd name="connsiteY10" fmla="*/ 59777 h 423199"/>
              <a:gd name="connsiteX11" fmla="*/ 274021 w 423199"/>
              <a:gd name="connsiteY11" fmla="*/ 89930 h 423199"/>
              <a:gd name="connsiteX12" fmla="*/ 184092 w 423199"/>
              <a:gd name="connsiteY12" fmla="*/ 0 h 423199"/>
              <a:gd name="connsiteX13" fmla="*/ 123257 w 423199"/>
              <a:gd name="connsiteY13" fmla="*/ 60306 h 423199"/>
              <a:gd name="connsiteX14" fmla="*/ 153410 w 423199"/>
              <a:gd name="connsiteY14" fmla="*/ 97865 h 423199"/>
              <a:gd name="connsiteX15" fmla="*/ 176157 w 423199"/>
              <a:gd name="connsiteY15" fmla="*/ 167693 h 423199"/>
              <a:gd name="connsiteX16" fmla="*/ 172454 w 423199"/>
              <a:gd name="connsiteY16" fmla="*/ 171396 h 423199"/>
              <a:gd name="connsiteX17" fmla="*/ 101568 w 423199"/>
              <a:gd name="connsiteY17" fmla="*/ 149707 h 423199"/>
              <a:gd name="connsiteX18" fmla="*/ 64009 w 423199"/>
              <a:gd name="connsiteY18" fmla="*/ 119554 h 423199"/>
              <a:gd name="connsiteX19" fmla="*/ 0 w 423199"/>
              <a:gd name="connsiteY19" fmla="*/ 184092 h 423199"/>
              <a:gd name="connsiteX20" fmla="*/ 89930 w 423199"/>
              <a:gd name="connsiteY20" fmla="*/ 274021 h 423199"/>
              <a:gd name="connsiteX21" fmla="*/ 59777 w 423199"/>
              <a:gd name="connsiteY21" fmla="*/ 311580 h 423199"/>
              <a:gd name="connsiteX22" fmla="*/ 38088 w 423199"/>
              <a:gd name="connsiteY22" fmla="*/ 382466 h 423199"/>
              <a:gd name="connsiteX23" fmla="*/ 41791 w 423199"/>
              <a:gd name="connsiteY23" fmla="*/ 386169 h 423199"/>
              <a:gd name="connsiteX24" fmla="*/ 111619 w 423199"/>
              <a:gd name="connsiteY24" fmla="*/ 363422 h 423199"/>
              <a:gd name="connsiteX25" fmla="*/ 149178 w 423199"/>
              <a:gd name="connsiteY25" fmla="*/ 333269 h 423199"/>
              <a:gd name="connsiteX26" fmla="*/ 239108 w 423199"/>
              <a:gd name="connsiteY26" fmla="*/ 423199 h 423199"/>
              <a:gd name="connsiteX27" fmla="*/ 303645 w 423199"/>
              <a:gd name="connsiteY27" fmla="*/ 358661 h 423199"/>
              <a:gd name="connsiteX28" fmla="*/ 273492 w 423199"/>
              <a:gd name="connsiteY28" fmla="*/ 321102 h 42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23199" h="423199">
                <a:moveTo>
                  <a:pt x="273492" y="321102"/>
                </a:moveTo>
                <a:cubicBezTo>
                  <a:pt x="238579" y="322160"/>
                  <a:pt x="225883" y="277195"/>
                  <a:pt x="250746" y="251275"/>
                </a:cubicBezTo>
                <a:lnTo>
                  <a:pt x="254448" y="247572"/>
                </a:lnTo>
                <a:cubicBezTo>
                  <a:pt x="280369" y="222709"/>
                  <a:pt x="326392" y="234347"/>
                  <a:pt x="325334" y="269260"/>
                </a:cubicBezTo>
                <a:cubicBezTo>
                  <a:pt x="324805" y="289362"/>
                  <a:pt x="348610" y="313696"/>
                  <a:pt x="362893" y="299413"/>
                </a:cubicBezTo>
                <a:lnTo>
                  <a:pt x="423199" y="239108"/>
                </a:lnTo>
                <a:lnTo>
                  <a:pt x="333269" y="149178"/>
                </a:lnTo>
                <a:cubicBezTo>
                  <a:pt x="318986" y="134895"/>
                  <a:pt x="343320" y="111090"/>
                  <a:pt x="363422" y="111619"/>
                </a:cubicBezTo>
                <a:cubicBezTo>
                  <a:pt x="398336" y="112677"/>
                  <a:pt x="409974" y="66654"/>
                  <a:pt x="385111" y="40733"/>
                </a:cubicBezTo>
                <a:lnTo>
                  <a:pt x="381408" y="37030"/>
                </a:lnTo>
                <a:cubicBezTo>
                  <a:pt x="355487" y="12167"/>
                  <a:pt x="310522" y="24863"/>
                  <a:pt x="311580" y="59777"/>
                </a:cubicBezTo>
                <a:cubicBezTo>
                  <a:pt x="312109" y="79879"/>
                  <a:pt x="288304" y="104213"/>
                  <a:pt x="274021" y="89930"/>
                </a:cubicBezTo>
                <a:lnTo>
                  <a:pt x="184092" y="0"/>
                </a:lnTo>
                <a:lnTo>
                  <a:pt x="123257" y="60306"/>
                </a:lnTo>
                <a:cubicBezTo>
                  <a:pt x="108974" y="74589"/>
                  <a:pt x="133308" y="98394"/>
                  <a:pt x="153410" y="97865"/>
                </a:cubicBezTo>
                <a:cubicBezTo>
                  <a:pt x="188324" y="96807"/>
                  <a:pt x="201020" y="141772"/>
                  <a:pt x="176157" y="167693"/>
                </a:cubicBezTo>
                <a:lnTo>
                  <a:pt x="172454" y="171396"/>
                </a:lnTo>
                <a:cubicBezTo>
                  <a:pt x="146533" y="196259"/>
                  <a:pt x="100510" y="184621"/>
                  <a:pt x="101568" y="149707"/>
                </a:cubicBezTo>
                <a:cubicBezTo>
                  <a:pt x="102097" y="129605"/>
                  <a:pt x="78292" y="105271"/>
                  <a:pt x="64009" y="119554"/>
                </a:cubicBezTo>
                <a:lnTo>
                  <a:pt x="0" y="184092"/>
                </a:lnTo>
                <a:lnTo>
                  <a:pt x="89930" y="274021"/>
                </a:lnTo>
                <a:cubicBezTo>
                  <a:pt x="104213" y="288304"/>
                  <a:pt x="79879" y="312109"/>
                  <a:pt x="59777" y="311580"/>
                </a:cubicBezTo>
                <a:cubicBezTo>
                  <a:pt x="24863" y="310522"/>
                  <a:pt x="13225" y="356545"/>
                  <a:pt x="38088" y="382466"/>
                </a:cubicBezTo>
                <a:lnTo>
                  <a:pt x="41791" y="386169"/>
                </a:lnTo>
                <a:cubicBezTo>
                  <a:pt x="67712" y="411032"/>
                  <a:pt x="112677" y="398336"/>
                  <a:pt x="111619" y="363422"/>
                </a:cubicBezTo>
                <a:cubicBezTo>
                  <a:pt x="111090" y="343320"/>
                  <a:pt x="134895" y="318986"/>
                  <a:pt x="149178" y="333269"/>
                </a:cubicBezTo>
                <a:lnTo>
                  <a:pt x="239108" y="423199"/>
                </a:lnTo>
                <a:lnTo>
                  <a:pt x="303645" y="358661"/>
                </a:lnTo>
                <a:cubicBezTo>
                  <a:pt x="317928" y="344378"/>
                  <a:pt x="294123" y="320573"/>
                  <a:pt x="273492" y="321102"/>
                </a:cubicBezTo>
                <a:close/>
              </a:path>
            </a:pathLst>
          </a:custGeom>
          <a:solidFill>
            <a:schemeClr val="accent6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6875C01-936D-4B52-97F9-3FB10A2412B8}"/>
              </a:ext>
            </a:extLst>
          </p:cNvPr>
          <p:cNvGrpSpPr/>
          <p:nvPr/>
        </p:nvGrpSpPr>
        <p:grpSpPr>
          <a:xfrm>
            <a:off x="-612679" y="1364146"/>
            <a:ext cx="5296871" cy="4820783"/>
            <a:chOff x="715818" y="1024281"/>
            <a:chExt cx="5366171" cy="4883855"/>
          </a:xfrm>
        </p:grpSpPr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BF5BAB34-26A4-4C0C-9FE9-C1B1D6B67BCF}"/>
                </a:ext>
              </a:extLst>
            </p:cNvPr>
            <p:cNvSpPr/>
            <p:nvPr/>
          </p:nvSpPr>
          <p:spPr>
            <a:xfrm>
              <a:off x="715818" y="1245003"/>
              <a:ext cx="4895645" cy="466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7" h="20338" extrusionOk="0">
                  <a:moveTo>
                    <a:pt x="19330" y="8078"/>
                  </a:moveTo>
                  <a:cubicBezTo>
                    <a:pt x="17542" y="1465"/>
                    <a:pt x="11562" y="-871"/>
                    <a:pt x="9466" y="282"/>
                  </a:cubicBezTo>
                  <a:cubicBezTo>
                    <a:pt x="7370" y="1435"/>
                    <a:pt x="8097" y="5287"/>
                    <a:pt x="7259" y="8442"/>
                  </a:cubicBezTo>
                  <a:cubicBezTo>
                    <a:pt x="6895" y="9808"/>
                    <a:pt x="5945" y="10748"/>
                    <a:pt x="4828" y="11385"/>
                  </a:cubicBezTo>
                  <a:cubicBezTo>
                    <a:pt x="3989" y="11871"/>
                    <a:pt x="3011" y="12083"/>
                    <a:pt x="2145" y="12508"/>
                  </a:cubicBezTo>
                  <a:cubicBezTo>
                    <a:pt x="1754" y="12690"/>
                    <a:pt x="1391" y="12902"/>
                    <a:pt x="1055" y="13175"/>
                  </a:cubicBezTo>
                  <a:cubicBezTo>
                    <a:pt x="-733" y="14631"/>
                    <a:pt x="-34" y="17028"/>
                    <a:pt x="1558" y="18241"/>
                  </a:cubicBezTo>
                  <a:cubicBezTo>
                    <a:pt x="4297" y="20335"/>
                    <a:pt x="8740" y="20729"/>
                    <a:pt x="11953" y="20001"/>
                  </a:cubicBezTo>
                  <a:cubicBezTo>
                    <a:pt x="16927" y="18848"/>
                    <a:pt x="20867" y="13721"/>
                    <a:pt x="19330" y="8078"/>
                  </a:cubicBezTo>
                  <a:close/>
                  <a:moveTo>
                    <a:pt x="11506" y="6228"/>
                  </a:moveTo>
                  <a:cubicBezTo>
                    <a:pt x="10416" y="6228"/>
                    <a:pt x="9550" y="5287"/>
                    <a:pt x="9550" y="4104"/>
                  </a:cubicBezTo>
                  <a:cubicBezTo>
                    <a:pt x="9550" y="2921"/>
                    <a:pt x="10416" y="1981"/>
                    <a:pt x="11506" y="1981"/>
                  </a:cubicBezTo>
                  <a:cubicBezTo>
                    <a:pt x="12596" y="1981"/>
                    <a:pt x="13462" y="2921"/>
                    <a:pt x="13462" y="4104"/>
                  </a:cubicBezTo>
                  <a:cubicBezTo>
                    <a:pt x="13462" y="5287"/>
                    <a:pt x="12596" y="6228"/>
                    <a:pt x="11506" y="6228"/>
                  </a:cubicBezTo>
                  <a:close/>
                </a:path>
              </a:pathLst>
            </a:custGeom>
            <a:solidFill>
              <a:srgbClr val="C7BBA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E5A4275C-3000-46A5-8FA5-1D7F23E4C4D3}"/>
                </a:ext>
              </a:extLst>
            </p:cNvPr>
            <p:cNvSpPr/>
            <p:nvPr/>
          </p:nvSpPr>
          <p:spPr>
            <a:xfrm>
              <a:off x="715818" y="1245003"/>
              <a:ext cx="4784923" cy="455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5" h="20361" extrusionOk="0">
                  <a:moveTo>
                    <a:pt x="19315" y="8101"/>
                  </a:moveTo>
                  <a:cubicBezTo>
                    <a:pt x="17544" y="1481"/>
                    <a:pt x="11544" y="-850"/>
                    <a:pt x="9458" y="269"/>
                  </a:cubicBezTo>
                  <a:cubicBezTo>
                    <a:pt x="7372" y="1388"/>
                    <a:pt x="8087" y="5304"/>
                    <a:pt x="7258" y="8443"/>
                  </a:cubicBezTo>
                  <a:cubicBezTo>
                    <a:pt x="6887" y="9810"/>
                    <a:pt x="5972" y="10743"/>
                    <a:pt x="4829" y="11395"/>
                  </a:cubicBezTo>
                  <a:cubicBezTo>
                    <a:pt x="4001" y="11861"/>
                    <a:pt x="3029" y="12110"/>
                    <a:pt x="2144" y="12514"/>
                  </a:cubicBezTo>
                  <a:cubicBezTo>
                    <a:pt x="1744" y="12701"/>
                    <a:pt x="1372" y="12887"/>
                    <a:pt x="1058" y="13167"/>
                  </a:cubicBezTo>
                  <a:cubicBezTo>
                    <a:pt x="-742" y="14627"/>
                    <a:pt x="-28" y="17021"/>
                    <a:pt x="1572" y="18264"/>
                  </a:cubicBezTo>
                  <a:cubicBezTo>
                    <a:pt x="4315" y="20346"/>
                    <a:pt x="8744" y="20750"/>
                    <a:pt x="11944" y="20035"/>
                  </a:cubicBezTo>
                  <a:cubicBezTo>
                    <a:pt x="16915" y="18854"/>
                    <a:pt x="20858" y="13757"/>
                    <a:pt x="19315" y="8101"/>
                  </a:cubicBezTo>
                  <a:close/>
                  <a:moveTo>
                    <a:pt x="11515" y="6267"/>
                  </a:moveTo>
                  <a:cubicBezTo>
                    <a:pt x="10429" y="6267"/>
                    <a:pt x="9572" y="5304"/>
                    <a:pt x="9572" y="4154"/>
                  </a:cubicBezTo>
                  <a:cubicBezTo>
                    <a:pt x="9572" y="2973"/>
                    <a:pt x="10458" y="2040"/>
                    <a:pt x="11515" y="2040"/>
                  </a:cubicBezTo>
                  <a:cubicBezTo>
                    <a:pt x="12601" y="2040"/>
                    <a:pt x="13458" y="3004"/>
                    <a:pt x="13458" y="4154"/>
                  </a:cubicBezTo>
                  <a:cubicBezTo>
                    <a:pt x="13458" y="5304"/>
                    <a:pt x="12572" y="6267"/>
                    <a:pt x="11515" y="6267"/>
                  </a:cubicBezTo>
                  <a:close/>
                </a:path>
              </a:pathLst>
            </a:custGeom>
            <a:solidFill>
              <a:srgbClr val="E3DCD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41C2A542-AC8D-4D81-A3BA-3A8B05A88C28}"/>
                </a:ext>
              </a:extLst>
            </p:cNvPr>
            <p:cNvSpPr/>
            <p:nvPr/>
          </p:nvSpPr>
          <p:spPr>
            <a:xfrm>
              <a:off x="4829951" y="1024281"/>
              <a:ext cx="1252038" cy="64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extrusionOk="0">
                  <a:moveTo>
                    <a:pt x="0" y="10575"/>
                  </a:moveTo>
                  <a:cubicBezTo>
                    <a:pt x="0" y="10575"/>
                    <a:pt x="1200" y="6525"/>
                    <a:pt x="3720" y="4275"/>
                  </a:cubicBezTo>
                  <a:cubicBezTo>
                    <a:pt x="6240" y="2250"/>
                    <a:pt x="8400" y="2025"/>
                    <a:pt x="10320" y="2475"/>
                  </a:cubicBezTo>
                  <a:cubicBezTo>
                    <a:pt x="12240" y="2925"/>
                    <a:pt x="15240" y="2250"/>
                    <a:pt x="16200" y="0"/>
                  </a:cubicBezTo>
                  <a:cubicBezTo>
                    <a:pt x="16200" y="0"/>
                    <a:pt x="14880" y="3375"/>
                    <a:pt x="12240" y="5625"/>
                  </a:cubicBezTo>
                  <a:cubicBezTo>
                    <a:pt x="12240" y="5625"/>
                    <a:pt x="15600" y="4725"/>
                    <a:pt x="18720" y="0"/>
                  </a:cubicBezTo>
                  <a:cubicBezTo>
                    <a:pt x="18720" y="0"/>
                    <a:pt x="16200" y="6525"/>
                    <a:pt x="13440" y="8100"/>
                  </a:cubicBezTo>
                  <a:cubicBezTo>
                    <a:pt x="13440" y="8100"/>
                    <a:pt x="17160" y="7425"/>
                    <a:pt x="21600" y="675"/>
                  </a:cubicBezTo>
                  <a:cubicBezTo>
                    <a:pt x="21600" y="675"/>
                    <a:pt x="18600" y="8100"/>
                    <a:pt x="15000" y="10800"/>
                  </a:cubicBezTo>
                  <a:cubicBezTo>
                    <a:pt x="13680" y="11700"/>
                    <a:pt x="12360" y="12825"/>
                    <a:pt x="11280" y="14850"/>
                  </a:cubicBezTo>
                  <a:cubicBezTo>
                    <a:pt x="10200" y="16875"/>
                    <a:pt x="9480" y="18450"/>
                    <a:pt x="8040" y="19575"/>
                  </a:cubicBezTo>
                  <a:cubicBezTo>
                    <a:pt x="6600" y="20700"/>
                    <a:pt x="4680" y="21600"/>
                    <a:pt x="3240" y="20250"/>
                  </a:cubicBezTo>
                  <a:cubicBezTo>
                    <a:pt x="480" y="17325"/>
                    <a:pt x="0" y="10575"/>
                    <a:pt x="0" y="1057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5B237D70-DF84-421E-B59C-FD8CC5FD0C6A}"/>
                </a:ext>
              </a:extLst>
            </p:cNvPr>
            <p:cNvSpPr/>
            <p:nvPr/>
          </p:nvSpPr>
          <p:spPr>
            <a:xfrm>
              <a:off x="1063610" y="1245003"/>
              <a:ext cx="4019179" cy="211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68" extrusionOk="0">
                  <a:moveTo>
                    <a:pt x="21348" y="4365"/>
                  </a:moveTo>
                  <a:lnTo>
                    <a:pt x="20830" y="2261"/>
                  </a:lnTo>
                  <a:lnTo>
                    <a:pt x="20312" y="157"/>
                  </a:lnTo>
                  <a:cubicBezTo>
                    <a:pt x="20275" y="-53"/>
                    <a:pt x="20090" y="-53"/>
                    <a:pt x="20054" y="157"/>
                  </a:cubicBezTo>
                  <a:cubicBezTo>
                    <a:pt x="19906" y="859"/>
                    <a:pt x="19647" y="1420"/>
                    <a:pt x="19277" y="1770"/>
                  </a:cubicBezTo>
                  <a:cubicBezTo>
                    <a:pt x="16577" y="4085"/>
                    <a:pt x="5000" y="14324"/>
                    <a:pt x="155" y="20215"/>
                  </a:cubicBezTo>
                  <a:cubicBezTo>
                    <a:pt x="-178" y="20635"/>
                    <a:pt x="81" y="21547"/>
                    <a:pt x="414" y="21337"/>
                  </a:cubicBezTo>
                  <a:cubicBezTo>
                    <a:pt x="5888" y="17970"/>
                    <a:pt x="17354" y="7311"/>
                    <a:pt x="20017" y="4856"/>
                  </a:cubicBezTo>
                  <a:cubicBezTo>
                    <a:pt x="20386" y="4505"/>
                    <a:pt x="20793" y="4505"/>
                    <a:pt x="21163" y="4716"/>
                  </a:cubicBezTo>
                  <a:cubicBezTo>
                    <a:pt x="21311" y="4786"/>
                    <a:pt x="21422" y="4576"/>
                    <a:pt x="21348" y="4365"/>
                  </a:cubicBezTo>
                  <a:close/>
                </a:path>
              </a:pathLst>
            </a:custGeom>
            <a:solidFill>
              <a:srgbClr val="3C241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39ADDCA-4450-484A-B46F-93E657D081C6}"/>
                </a:ext>
              </a:extLst>
            </p:cNvPr>
            <p:cNvSpPr/>
            <p:nvPr/>
          </p:nvSpPr>
          <p:spPr>
            <a:xfrm>
              <a:off x="2802528" y="4653311"/>
              <a:ext cx="1008693" cy="846727"/>
            </a:xfrm>
            <a:custGeom>
              <a:avLst/>
              <a:gdLst>
                <a:gd name="connsiteX0" fmla="*/ 359765 w 1008693"/>
                <a:gd name="connsiteY0" fmla="*/ 752 h 846727"/>
                <a:gd name="connsiteX1" fmla="*/ 481030 w 1008693"/>
                <a:gd name="connsiteY1" fmla="*/ 22281 h 846727"/>
                <a:gd name="connsiteX2" fmla="*/ 863613 w 1008693"/>
                <a:gd name="connsiteY2" fmla="*/ 91842 h 846727"/>
                <a:gd name="connsiteX3" fmla="*/ 988824 w 1008693"/>
                <a:gd name="connsiteY3" fmla="*/ 286589 h 846727"/>
                <a:gd name="connsiteX4" fmla="*/ 912317 w 1008693"/>
                <a:gd name="connsiteY4" fmla="*/ 377034 h 846727"/>
                <a:gd name="connsiteX5" fmla="*/ 961021 w 1008693"/>
                <a:gd name="connsiteY5" fmla="*/ 411814 h 846727"/>
                <a:gd name="connsiteX6" fmla="*/ 961021 w 1008693"/>
                <a:gd name="connsiteY6" fmla="*/ 543948 h 846727"/>
                <a:gd name="connsiteX7" fmla="*/ 967923 w 1008693"/>
                <a:gd name="connsiteY7" fmla="*/ 745683 h 846727"/>
                <a:gd name="connsiteX8" fmla="*/ 773156 w 1008693"/>
                <a:gd name="connsiteY8" fmla="*/ 808296 h 846727"/>
                <a:gd name="connsiteX9" fmla="*/ 481030 w 1008693"/>
                <a:gd name="connsiteY9" fmla="*/ 794360 h 846727"/>
                <a:gd name="connsiteX10" fmla="*/ 334967 w 1008693"/>
                <a:gd name="connsiteY10" fmla="*/ 843076 h 846727"/>
                <a:gd name="connsiteX11" fmla="*/ 251510 w 1008693"/>
                <a:gd name="connsiteY11" fmla="*/ 738735 h 846727"/>
                <a:gd name="connsiteX12" fmla="*/ 237608 w 1008693"/>
                <a:gd name="connsiteY12" fmla="*/ 683070 h 846727"/>
                <a:gd name="connsiteX13" fmla="*/ 175003 w 1008693"/>
                <a:gd name="connsiteY13" fmla="*/ 620457 h 846727"/>
                <a:gd name="connsiteX14" fmla="*/ 147151 w 1008693"/>
                <a:gd name="connsiteY14" fmla="*/ 620457 h 846727"/>
                <a:gd name="connsiteX15" fmla="*/ 1088 w 1008693"/>
                <a:gd name="connsiteY15" fmla="*/ 543948 h 846727"/>
                <a:gd name="connsiteX16" fmla="*/ 42841 w 1008693"/>
                <a:gd name="connsiteY16" fmla="*/ 404826 h 846727"/>
                <a:gd name="connsiteX17" fmla="*/ 202806 w 1008693"/>
                <a:gd name="connsiteY17" fmla="*/ 105738 h 846727"/>
                <a:gd name="connsiteX18" fmla="*/ 321066 w 1008693"/>
                <a:gd name="connsiteY18" fmla="*/ 1397 h 846727"/>
                <a:gd name="connsiteX19" fmla="*/ 359765 w 1008693"/>
                <a:gd name="connsiteY19" fmla="*/ 752 h 846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8693" h="846727">
                  <a:moveTo>
                    <a:pt x="359765" y="752"/>
                  </a:moveTo>
                  <a:cubicBezTo>
                    <a:pt x="400200" y="4020"/>
                    <a:pt x="444539" y="17070"/>
                    <a:pt x="481030" y="22281"/>
                  </a:cubicBezTo>
                  <a:cubicBezTo>
                    <a:pt x="613192" y="43125"/>
                    <a:pt x="738402" y="64010"/>
                    <a:pt x="863613" y="91842"/>
                  </a:cubicBezTo>
                  <a:cubicBezTo>
                    <a:pt x="954070" y="112686"/>
                    <a:pt x="1051429" y="189195"/>
                    <a:pt x="988824" y="286589"/>
                  </a:cubicBezTo>
                  <a:cubicBezTo>
                    <a:pt x="967972" y="321369"/>
                    <a:pt x="940120" y="349202"/>
                    <a:pt x="912317" y="377034"/>
                  </a:cubicBezTo>
                  <a:cubicBezTo>
                    <a:pt x="933169" y="383982"/>
                    <a:pt x="947071" y="397878"/>
                    <a:pt x="961021" y="411814"/>
                  </a:cubicBezTo>
                  <a:cubicBezTo>
                    <a:pt x="1002725" y="453543"/>
                    <a:pt x="988824" y="502220"/>
                    <a:pt x="961021" y="543948"/>
                  </a:cubicBezTo>
                  <a:cubicBezTo>
                    <a:pt x="988824" y="606561"/>
                    <a:pt x="1016627" y="683070"/>
                    <a:pt x="967923" y="745683"/>
                  </a:cubicBezTo>
                  <a:cubicBezTo>
                    <a:pt x="926219" y="808296"/>
                    <a:pt x="842761" y="801308"/>
                    <a:pt x="773156" y="808296"/>
                  </a:cubicBezTo>
                  <a:cubicBezTo>
                    <a:pt x="675797" y="815244"/>
                    <a:pt x="578438" y="808296"/>
                    <a:pt x="481030" y="794360"/>
                  </a:cubicBezTo>
                  <a:cubicBezTo>
                    <a:pt x="439326" y="829140"/>
                    <a:pt x="390622" y="856973"/>
                    <a:pt x="334967" y="843076"/>
                  </a:cubicBezTo>
                  <a:cubicBezTo>
                    <a:pt x="286263" y="829140"/>
                    <a:pt x="265411" y="787412"/>
                    <a:pt x="251510" y="738735"/>
                  </a:cubicBezTo>
                  <a:cubicBezTo>
                    <a:pt x="237608" y="724799"/>
                    <a:pt x="237608" y="703955"/>
                    <a:pt x="237608" y="683070"/>
                  </a:cubicBezTo>
                  <a:cubicBezTo>
                    <a:pt x="209756" y="676122"/>
                    <a:pt x="181953" y="655238"/>
                    <a:pt x="175003" y="620457"/>
                  </a:cubicBezTo>
                  <a:cubicBezTo>
                    <a:pt x="168052" y="620457"/>
                    <a:pt x="154102" y="620457"/>
                    <a:pt x="147151" y="620457"/>
                  </a:cubicBezTo>
                  <a:cubicBezTo>
                    <a:pt x="84546" y="613509"/>
                    <a:pt x="14989" y="613509"/>
                    <a:pt x="1088" y="543948"/>
                  </a:cubicBezTo>
                  <a:cubicBezTo>
                    <a:pt x="-5863" y="495272"/>
                    <a:pt x="21940" y="446595"/>
                    <a:pt x="42841" y="404826"/>
                  </a:cubicBezTo>
                  <a:cubicBezTo>
                    <a:pt x="84546" y="300525"/>
                    <a:pt x="133250" y="196184"/>
                    <a:pt x="202806" y="105738"/>
                  </a:cubicBezTo>
                  <a:cubicBezTo>
                    <a:pt x="230608" y="64010"/>
                    <a:pt x="265411" y="15333"/>
                    <a:pt x="321066" y="1397"/>
                  </a:cubicBezTo>
                  <a:cubicBezTo>
                    <a:pt x="333242" y="-341"/>
                    <a:pt x="346286" y="-338"/>
                    <a:pt x="359765" y="75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77852409-DF3B-4D4E-B47C-335C2FC04144}"/>
                </a:ext>
              </a:extLst>
            </p:cNvPr>
            <p:cNvSpPr/>
            <p:nvPr/>
          </p:nvSpPr>
          <p:spPr>
            <a:xfrm>
              <a:off x="4124119" y="2357913"/>
              <a:ext cx="1020467" cy="986192"/>
            </a:xfrm>
            <a:custGeom>
              <a:avLst/>
              <a:gdLst>
                <a:gd name="connsiteX0" fmla="*/ 690326 w 1020467"/>
                <a:gd name="connsiteY0" fmla="*/ 3 h 986192"/>
                <a:gd name="connsiteX1" fmla="*/ 754858 w 1020467"/>
                <a:gd name="connsiteY1" fmla="*/ 63599 h 986192"/>
                <a:gd name="connsiteX2" fmla="*/ 754858 w 1020467"/>
                <a:gd name="connsiteY2" fmla="*/ 286191 h 986192"/>
                <a:gd name="connsiteX3" fmla="*/ 796602 w 1020467"/>
                <a:gd name="connsiteY3" fmla="*/ 300106 h 986192"/>
                <a:gd name="connsiteX4" fmla="*/ 942658 w 1020467"/>
                <a:gd name="connsiteY4" fmla="*/ 293149 h 986192"/>
                <a:gd name="connsiteX5" fmla="*/ 1019189 w 1020467"/>
                <a:gd name="connsiteY5" fmla="*/ 453124 h 986192"/>
                <a:gd name="connsiteX6" fmla="*/ 907919 w 1020467"/>
                <a:gd name="connsiteY6" fmla="*/ 550482 h 986192"/>
                <a:gd name="connsiteX7" fmla="*/ 880090 w 1020467"/>
                <a:gd name="connsiteY7" fmla="*/ 592227 h 986192"/>
                <a:gd name="connsiteX8" fmla="*/ 831389 w 1020467"/>
                <a:gd name="connsiteY8" fmla="*/ 620057 h 986192"/>
                <a:gd name="connsiteX9" fmla="*/ 942658 w 1020467"/>
                <a:gd name="connsiteY9" fmla="*/ 738287 h 986192"/>
                <a:gd name="connsiteX10" fmla="*/ 928791 w 1020467"/>
                <a:gd name="connsiteY10" fmla="*/ 842649 h 986192"/>
                <a:gd name="connsiteX11" fmla="*/ 497533 w 1020467"/>
                <a:gd name="connsiteY11" fmla="*/ 953922 h 986192"/>
                <a:gd name="connsiteX12" fmla="*/ 434917 w 1020467"/>
                <a:gd name="connsiteY12" fmla="*/ 905220 h 986192"/>
                <a:gd name="connsiteX13" fmla="*/ 462746 w 1020467"/>
                <a:gd name="connsiteY13" fmla="*/ 828734 h 986192"/>
                <a:gd name="connsiteX14" fmla="*/ 504490 w 1020467"/>
                <a:gd name="connsiteY14" fmla="*/ 793947 h 986192"/>
                <a:gd name="connsiteX15" fmla="*/ 490576 w 1020467"/>
                <a:gd name="connsiteY15" fmla="*/ 793947 h 986192"/>
                <a:gd name="connsiteX16" fmla="*/ 316643 w 1020467"/>
                <a:gd name="connsiteY16" fmla="*/ 967837 h 986192"/>
                <a:gd name="connsiteX17" fmla="*/ 226245 w 1020467"/>
                <a:gd name="connsiteY17" fmla="*/ 967837 h 986192"/>
                <a:gd name="connsiteX18" fmla="*/ 226245 w 1020467"/>
                <a:gd name="connsiteY18" fmla="*/ 877437 h 986192"/>
                <a:gd name="connsiteX19" fmla="*/ 254075 w 1020467"/>
                <a:gd name="connsiteY19" fmla="*/ 849607 h 986192"/>
                <a:gd name="connsiteX20" fmla="*/ 163629 w 1020467"/>
                <a:gd name="connsiteY20" fmla="*/ 856564 h 986192"/>
                <a:gd name="connsiteX21" fmla="*/ 87099 w 1020467"/>
                <a:gd name="connsiteY21" fmla="*/ 717415 h 986192"/>
                <a:gd name="connsiteX22" fmla="*/ 198416 w 1020467"/>
                <a:gd name="connsiteY22" fmla="*/ 627014 h 986192"/>
                <a:gd name="connsiteX23" fmla="*/ 121885 w 1020467"/>
                <a:gd name="connsiteY23" fmla="*/ 515695 h 986192"/>
                <a:gd name="connsiteX24" fmla="*/ 135800 w 1020467"/>
                <a:gd name="connsiteY24" fmla="*/ 446167 h 986192"/>
                <a:gd name="connsiteX25" fmla="*/ 52360 w 1020467"/>
                <a:gd name="connsiteY25" fmla="*/ 432252 h 986192"/>
                <a:gd name="connsiteX26" fmla="*/ 3659 w 1020467"/>
                <a:gd name="connsiteY26" fmla="*/ 348762 h 986192"/>
                <a:gd name="connsiteX27" fmla="*/ 226245 w 1020467"/>
                <a:gd name="connsiteY27" fmla="*/ 112255 h 986192"/>
                <a:gd name="connsiteX28" fmla="*/ 323600 w 1020467"/>
                <a:gd name="connsiteY28" fmla="*/ 160957 h 986192"/>
                <a:gd name="connsiteX29" fmla="*/ 441874 w 1020467"/>
                <a:gd name="connsiteY29" fmla="*/ 98340 h 986192"/>
                <a:gd name="connsiteX30" fmla="*/ 657504 w 1020467"/>
                <a:gd name="connsiteY30" fmla="*/ 7939 h 986192"/>
                <a:gd name="connsiteX31" fmla="*/ 690326 w 1020467"/>
                <a:gd name="connsiteY31" fmla="*/ 3 h 98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20467" h="986192">
                  <a:moveTo>
                    <a:pt x="690326" y="3"/>
                  </a:moveTo>
                  <a:cubicBezTo>
                    <a:pt x="723577" y="-323"/>
                    <a:pt x="754858" y="21854"/>
                    <a:pt x="754858" y="63599"/>
                  </a:cubicBezTo>
                  <a:cubicBezTo>
                    <a:pt x="754858" y="133127"/>
                    <a:pt x="754858" y="209659"/>
                    <a:pt x="754858" y="286191"/>
                  </a:cubicBezTo>
                  <a:cubicBezTo>
                    <a:pt x="768773" y="293149"/>
                    <a:pt x="782688" y="293149"/>
                    <a:pt x="796602" y="300106"/>
                  </a:cubicBezTo>
                  <a:cubicBezTo>
                    <a:pt x="845304" y="286191"/>
                    <a:pt x="894005" y="272277"/>
                    <a:pt x="942658" y="293149"/>
                  </a:cubicBezTo>
                  <a:cubicBezTo>
                    <a:pt x="1005274" y="313975"/>
                    <a:pt x="1026146" y="383549"/>
                    <a:pt x="1019189" y="453124"/>
                  </a:cubicBezTo>
                  <a:cubicBezTo>
                    <a:pt x="998317" y="501780"/>
                    <a:pt x="956573" y="529610"/>
                    <a:pt x="907919" y="550482"/>
                  </a:cubicBezTo>
                  <a:cubicBezTo>
                    <a:pt x="907919" y="564397"/>
                    <a:pt x="894005" y="578312"/>
                    <a:pt x="880090" y="592227"/>
                  </a:cubicBezTo>
                  <a:cubicBezTo>
                    <a:pt x="859218" y="606142"/>
                    <a:pt x="845304" y="613099"/>
                    <a:pt x="831389" y="620057"/>
                  </a:cubicBezTo>
                  <a:cubicBezTo>
                    <a:pt x="873133" y="654844"/>
                    <a:pt x="907919" y="696542"/>
                    <a:pt x="942658" y="738287"/>
                  </a:cubicBezTo>
                  <a:cubicBezTo>
                    <a:pt x="963530" y="766117"/>
                    <a:pt x="970487" y="821777"/>
                    <a:pt x="928791" y="842649"/>
                  </a:cubicBezTo>
                  <a:cubicBezTo>
                    <a:pt x="789645" y="905220"/>
                    <a:pt x="650546" y="940007"/>
                    <a:pt x="497533" y="953922"/>
                  </a:cubicBezTo>
                  <a:cubicBezTo>
                    <a:pt x="469704" y="953922"/>
                    <a:pt x="441874" y="933050"/>
                    <a:pt x="434917" y="905220"/>
                  </a:cubicBezTo>
                  <a:cubicBezTo>
                    <a:pt x="421003" y="870479"/>
                    <a:pt x="441874" y="849607"/>
                    <a:pt x="462746" y="828734"/>
                  </a:cubicBezTo>
                  <a:cubicBezTo>
                    <a:pt x="476661" y="814819"/>
                    <a:pt x="490576" y="807862"/>
                    <a:pt x="504490" y="793947"/>
                  </a:cubicBezTo>
                  <a:cubicBezTo>
                    <a:pt x="497533" y="793947"/>
                    <a:pt x="497533" y="793947"/>
                    <a:pt x="490576" y="793947"/>
                  </a:cubicBezTo>
                  <a:cubicBezTo>
                    <a:pt x="427960" y="842649"/>
                    <a:pt x="365344" y="905220"/>
                    <a:pt x="316643" y="967837"/>
                  </a:cubicBezTo>
                  <a:cubicBezTo>
                    <a:pt x="295771" y="995667"/>
                    <a:pt x="247117" y="988710"/>
                    <a:pt x="226245" y="967837"/>
                  </a:cubicBezTo>
                  <a:cubicBezTo>
                    <a:pt x="198416" y="940007"/>
                    <a:pt x="205373" y="905220"/>
                    <a:pt x="226245" y="877437"/>
                  </a:cubicBezTo>
                  <a:cubicBezTo>
                    <a:pt x="233203" y="870479"/>
                    <a:pt x="247117" y="856564"/>
                    <a:pt x="254075" y="849607"/>
                  </a:cubicBezTo>
                  <a:cubicBezTo>
                    <a:pt x="226245" y="856564"/>
                    <a:pt x="191459" y="856564"/>
                    <a:pt x="163629" y="856564"/>
                  </a:cubicBezTo>
                  <a:cubicBezTo>
                    <a:pt x="94056" y="849607"/>
                    <a:pt x="52360" y="780032"/>
                    <a:pt x="87099" y="717415"/>
                  </a:cubicBezTo>
                  <a:cubicBezTo>
                    <a:pt x="107971" y="675717"/>
                    <a:pt x="156672" y="647887"/>
                    <a:pt x="198416" y="627014"/>
                  </a:cubicBezTo>
                  <a:cubicBezTo>
                    <a:pt x="156672" y="613099"/>
                    <a:pt x="114928" y="571355"/>
                    <a:pt x="121885" y="515695"/>
                  </a:cubicBezTo>
                  <a:cubicBezTo>
                    <a:pt x="121885" y="494869"/>
                    <a:pt x="128843" y="467039"/>
                    <a:pt x="135800" y="446167"/>
                  </a:cubicBezTo>
                  <a:cubicBezTo>
                    <a:pt x="107971" y="439209"/>
                    <a:pt x="80141" y="439209"/>
                    <a:pt x="52360" y="432252"/>
                  </a:cubicBezTo>
                  <a:cubicBezTo>
                    <a:pt x="17573" y="425294"/>
                    <a:pt x="-10256" y="383549"/>
                    <a:pt x="3659" y="348762"/>
                  </a:cubicBezTo>
                  <a:cubicBezTo>
                    <a:pt x="38445" y="258362"/>
                    <a:pt x="107971" y="105297"/>
                    <a:pt x="226245" y="112255"/>
                  </a:cubicBezTo>
                  <a:cubicBezTo>
                    <a:pt x="267989" y="112255"/>
                    <a:pt x="295771" y="133127"/>
                    <a:pt x="323600" y="160957"/>
                  </a:cubicBezTo>
                  <a:cubicBezTo>
                    <a:pt x="358387" y="133127"/>
                    <a:pt x="400131" y="119212"/>
                    <a:pt x="441874" y="98340"/>
                  </a:cubicBezTo>
                  <a:cubicBezTo>
                    <a:pt x="511400" y="70556"/>
                    <a:pt x="587930" y="35769"/>
                    <a:pt x="657504" y="7939"/>
                  </a:cubicBezTo>
                  <a:cubicBezTo>
                    <a:pt x="667940" y="2721"/>
                    <a:pt x="679242" y="112"/>
                    <a:pt x="690326" y="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91C800F9-35B9-456A-9F11-CAC13D9A3984}"/>
                </a:ext>
              </a:extLst>
            </p:cNvPr>
            <p:cNvSpPr/>
            <p:nvPr/>
          </p:nvSpPr>
          <p:spPr>
            <a:xfrm>
              <a:off x="3845911" y="3749076"/>
              <a:ext cx="1046501" cy="997530"/>
            </a:xfrm>
            <a:custGeom>
              <a:avLst/>
              <a:gdLst>
                <a:gd name="connsiteX0" fmla="*/ 337892 w 1046501"/>
                <a:gd name="connsiteY0" fmla="*/ 562601 h 997530"/>
                <a:gd name="connsiteX1" fmla="*/ 337892 w 1046501"/>
                <a:gd name="connsiteY1" fmla="*/ 569557 h 997530"/>
                <a:gd name="connsiteX2" fmla="*/ 344862 w 1046501"/>
                <a:gd name="connsiteY2" fmla="*/ 562601 h 997530"/>
                <a:gd name="connsiteX3" fmla="*/ 337892 w 1046501"/>
                <a:gd name="connsiteY3" fmla="*/ 562601 h 997530"/>
                <a:gd name="connsiteX4" fmla="*/ 577828 w 1046501"/>
                <a:gd name="connsiteY4" fmla="*/ 171 h 997530"/>
                <a:gd name="connsiteX5" fmla="*/ 637016 w 1046501"/>
                <a:gd name="connsiteY5" fmla="*/ 47858 h 997530"/>
                <a:gd name="connsiteX6" fmla="*/ 643936 w 1046501"/>
                <a:gd name="connsiteY6" fmla="*/ 193934 h 997530"/>
                <a:gd name="connsiteX7" fmla="*/ 637016 w 1046501"/>
                <a:gd name="connsiteY7" fmla="*/ 214802 h 997530"/>
                <a:gd name="connsiteX8" fmla="*/ 650907 w 1046501"/>
                <a:gd name="connsiteY8" fmla="*/ 228714 h 997530"/>
                <a:gd name="connsiteX9" fmla="*/ 671768 w 1046501"/>
                <a:gd name="connsiteY9" fmla="*/ 186978 h 997530"/>
                <a:gd name="connsiteX10" fmla="*/ 776123 w 1046501"/>
                <a:gd name="connsiteY10" fmla="*/ 173066 h 997530"/>
                <a:gd name="connsiteX11" fmla="*/ 790013 w 1046501"/>
                <a:gd name="connsiteY11" fmla="*/ 166110 h 997530"/>
                <a:gd name="connsiteX12" fmla="*/ 873457 w 1046501"/>
                <a:gd name="connsiteY12" fmla="*/ 263493 h 997530"/>
                <a:gd name="connsiteX13" fmla="*/ 943061 w 1046501"/>
                <a:gd name="connsiteY13" fmla="*/ 277405 h 997530"/>
                <a:gd name="connsiteX14" fmla="*/ 970841 w 1046501"/>
                <a:gd name="connsiteY14" fmla="*/ 326097 h 997530"/>
                <a:gd name="connsiteX15" fmla="*/ 1026504 w 1046501"/>
                <a:gd name="connsiteY15" fmla="*/ 437393 h 997530"/>
                <a:gd name="connsiteX16" fmla="*/ 991753 w 1046501"/>
                <a:gd name="connsiteY16" fmla="*/ 472173 h 997530"/>
                <a:gd name="connsiteX17" fmla="*/ 1012563 w 1046501"/>
                <a:gd name="connsiteY17" fmla="*/ 513909 h 997530"/>
                <a:gd name="connsiteX18" fmla="*/ 943010 w 1046501"/>
                <a:gd name="connsiteY18" fmla="*/ 590425 h 997530"/>
                <a:gd name="connsiteX19" fmla="*/ 915178 w 1046501"/>
                <a:gd name="connsiteY19" fmla="*/ 653029 h 997530"/>
                <a:gd name="connsiteX20" fmla="*/ 901288 w 1046501"/>
                <a:gd name="connsiteY20" fmla="*/ 680853 h 997530"/>
                <a:gd name="connsiteX21" fmla="*/ 936090 w 1046501"/>
                <a:gd name="connsiteY21" fmla="*/ 708677 h 997530"/>
                <a:gd name="connsiteX22" fmla="*/ 908259 w 1046501"/>
                <a:gd name="connsiteY22" fmla="*/ 819973 h 997530"/>
                <a:gd name="connsiteX23" fmla="*/ 810874 w 1046501"/>
                <a:gd name="connsiteY23" fmla="*/ 826929 h 997530"/>
                <a:gd name="connsiteX24" fmla="*/ 741321 w 1046501"/>
                <a:gd name="connsiteY24" fmla="*/ 931268 h 997530"/>
                <a:gd name="connsiteX25" fmla="*/ 581303 w 1046501"/>
                <a:gd name="connsiteY25" fmla="*/ 966048 h 997530"/>
                <a:gd name="connsiteX26" fmla="*/ 553522 w 1046501"/>
                <a:gd name="connsiteY26" fmla="*/ 938224 h 997530"/>
                <a:gd name="connsiteX27" fmla="*/ 456137 w 1046501"/>
                <a:gd name="connsiteY27" fmla="*/ 993872 h 997530"/>
                <a:gd name="connsiteX28" fmla="*/ 372643 w 1046501"/>
                <a:gd name="connsiteY28" fmla="*/ 945180 h 997530"/>
                <a:gd name="connsiteX29" fmla="*/ 261368 w 1046501"/>
                <a:gd name="connsiteY29" fmla="*/ 945180 h 997530"/>
                <a:gd name="connsiteX30" fmla="*/ 233536 w 1046501"/>
                <a:gd name="connsiteY30" fmla="*/ 833885 h 997530"/>
                <a:gd name="connsiteX31" fmla="*/ 226566 w 1046501"/>
                <a:gd name="connsiteY31" fmla="*/ 785193 h 997530"/>
                <a:gd name="connsiteX32" fmla="*/ 191814 w 1046501"/>
                <a:gd name="connsiteY32" fmla="*/ 722589 h 997530"/>
                <a:gd name="connsiteX33" fmla="*/ 59628 w 1046501"/>
                <a:gd name="connsiteY33" fmla="*/ 736501 h 997530"/>
                <a:gd name="connsiteX34" fmla="*/ 45737 w 1046501"/>
                <a:gd name="connsiteY34" fmla="*/ 611293 h 997530"/>
                <a:gd name="connsiteX35" fmla="*/ 66598 w 1046501"/>
                <a:gd name="connsiteY35" fmla="*/ 611293 h 997530"/>
                <a:gd name="connsiteX36" fmla="*/ 87459 w 1046501"/>
                <a:gd name="connsiteY36" fmla="*/ 562601 h 997530"/>
                <a:gd name="connsiteX37" fmla="*/ 163983 w 1046501"/>
                <a:gd name="connsiteY37" fmla="*/ 486085 h 997530"/>
                <a:gd name="connsiteX38" fmla="*/ 157063 w 1046501"/>
                <a:gd name="connsiteY38" fmla="*/ 486085 h 997530"/>
                <a:gd name="connsiteX39" fmla="*/ 94430 w 1046501"/>
                <a:gd name="connsiteY39" fmla="*/ 402613 h 997530"/>
                <a:gd name="connsiteX40" fmla="*/ 184844 w 1046501"/>
                <a:gd name="connsiteY40" fmla="*/ 284361 h 997530"/>
                <a:gd name="connsiteX41" fmla="*/ 247477 w 1046501"/>
                <a:gd name="connsiteY41" fmla="*/ 256537 h 997530"/>
                <a:gd name="connsiteX42" fmla="*/ 254397 w 1046501"/>
                <a:gd name="connsiteY42" fmla="*/ 180022 h 997530"/>
                <a:gd name="connsiteX43" fmla="*/ 393555 w 1046501"/>
                <a:gd name="connsiteY43" fmla="*/ 117418 h 997530"/>
                <a:gd name="connsiteX44" fmla="*/ 463108 w 1046501"/>
                <a:gd name="connsiteY44" fmla="*/ 103506 h 997530"/>
                <a:gd name="connsiteX45" fmla="*/ 525690 w 1046501"/>
                <a:gd name="connsiteY45" fmla="*/ 131330 h 997530"/>
                <a:gd name="connsiteX46" fmla="*/ 511800 w 1046501"/>
                <a:gd name="connsiteY46" fmla="*/ 82638 h 997530"/>
                <a:gd name="connsiteX47" fmla="*/ 577828 w 1046501"/>
                <a:gd name="connsiteY47" fmla="*/ 171 h 997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046501" h="997530">
                  <a:moveTo>
                    <a:pt x="337892" y="562601"/>
                  </a:moveTo>
                  <a:cubicBezTo>
                    <a:pt x="337892" y="562601"/>
                    <a:pt x="337892" y="569557"/>
                    <a:pt x="337892" y="569557"/>
                  </a:cubicBezTo>
                  <a:cubicBezTo>
                    <a:pt x="337892" y="562601"/>
                    <a:pt x="337892" y="562601"/>
                    <a:pt x="344862" y="562601"/>
                  </a:cubicBezTo>
                  <a:cubicBezTo>
                    <a:pt x="337892" y="562601"/>
                    <a:pt x="337892" y="562601"/>
                    <a:pt x="337892" y="562601"/>
                  </a:cubicBezTo>
                  <a:close/>
                  <a:moveTo>
                    <a:pt x="577828" y="171"/>
                  </a:moveTo>
                  <a:cubicBezTo>
                    <a:pt x="602448" y="1883"/>
                    <a:pt x="626579" y="16556"/>
                    <a:pt x="637016" y="47858"/>
                  </a:cubicBezTo>
                  <a:cubicBezTo>
                    <a:pt x="650907" y="96550"/>
                    <a:pt x="657877" y="145242"/>
                    <a:pt x="643936" y="193934"/>
                  </a:cubicBezTo>
                  <a:cubicBezTo>
                    <a:pt x="643936" y="200890"/>
                    <a:pt x="637016" y="207846"/>
                    <a:pt x="637016" y="214802"/>
                  </a:cubicBezTo>
                  <a:cubicBezTo>
                    <a:pt x="643936" y="221758"/>
                    <a:pt x="643936" y="221758"/>
                    <a:pt x="650907" y="228714"/>
                  </a:cubicBezTo>
                  <a:cubicBezTo>
                    <a:pt x="657877" y="214802"/>
                    <a:pt x="664797" y="200890"/>
                    <a:pt x="671768" y="186978"/>
                  </a:cubicBezTo>
                  <a:cubicBezTo>
                    <a:pt x="692628" y="145242"/>
                    <a:pt x="748291" y="145242"/>
                    <a:pt x="776123" y="173066"/>
                  </a:cubicBezTo>
                  <a:cubicBezTo>
                    <a:pt x="783043" y="173066"/>
                    <a:pt x="783043" y="166110"/>
                    <a:pt x="790013" y="166110"/>
                  </a:cubicBezTo>
                  <a:cubicBezTo>
                    <a:pt x="859566" y="138286"/>
                    <a:pt x="915229" y="207846"/>
                    <a:pt x="873457" y="263493"/>
                  </a:cubicBezTo>
                  <a:cubicBezTo>
                    <a:pt x="894368" y="256537"/>
                    <a:pt x="922149" y="256537"/>
                    <a:pt x="943061" y="277405"/>
                  </a:cubicBezTo>
                  <a:cubicBezTo>
                    <a:pt x="956951" y="291317"/>
                    <a:pt x="963922" y="312185"/>
                    <a:pt x="970841" y="326097"/>
                  </a:cubicBezTo>
                  <a:cubicBezTo>
                    <a:pt x="1026504" y="326097"/>
                    <a:pt x="1075197" y="395657"/>
                    <a:pt x="1026504" y="437393"/>
                  </a:cubicBezTo>
                  <a:cubicBezTo>
                    <a:pt x="1012614" y="444349"/>
                    <a:pt x="998673" y="458261"/>
                    <a:pt x="991753" y="472173"/>
                  </a:cubicBezTo>
                  <a:cubicBezTo>
                    <a:pt x="1012614" y="479129"/>
                    <a:pt x="1033475" y="493041"/>
                    <a:pt x="1012563" y="513909"/>
                  </a:cubicBezTo>
                  <a:cubicBezTo>
                    <a:pt x="1026504" y="562601"/>
                    <a:pt x="984783" y="597381"/>
                    <a:pt x="943010" y="590425"/>
                  </a:cubicBezTo>
                  <a:cubicBezTo>
                    <a:pt x="936090" y="611293"/>
                    <a:pt x="922149" y="632161"/>
                    <a:pt x="915178" y="653029"/>
                  </a:cubicBezTo>
                  <a:cubicBezTo>
                    <a:pt x="908259" y="659985"/>
                    <a:pt x="908259" y="673897"/>
                    <a:pt x="901288" y="680853"/>
                  </a:cubicBezTo>
                  <a:cubicBezTo>
                    <a:pt x="915178" y="687809"/>
                    <a:pt x="929120" y="694765"/>
                    <a:pt x="936090" y="708677"/>
                  </a:cubicBezTo>
                  <a:cubicBezTo>
                    <a:pt x="970841" y="750413"/>
                    <a:pt x="956951" y="806061"/>
                    <a:pt x="908259" y="819973"/>
                  </a:cubicBezTo>
                  <a:cubicBezTo>
                    <a:pt x="880427" y="826929"/>
                    <a:pt x="845625" y="833885"/>
                    <a:pt x="810874" y="826929"/>
                  </a:cubicBezTo>
                  <a:cubicBezTo>
                    <a:pt x="796984" y="868665"/>
                    <a:pt x="776072" y="903444"/>
                    <a:pt x="741321" y="931268"/>
                  </a:cubicBezTo>
                  <a:cubicBezTo>
                    <a:pt x="699548" y="973004"/>
                    <a:pt x="636965" y="1000828"/>
                    <a:pt x="581303" y="966048"/>
                  </a:cubicBezTo>
                  <a:cubicBezTo>
                    <a:pt x="574383" y="959092"/>
                    <a:pt x="560442" y="952136"/>
                    <a:pt x="553522" y="938224"/>
                  </a:cubicBezTo>
                  <a:cubicBezTo>
                    <a:pt x="525690" y="959092"/>
                    <a:pt x="490888" y="979960"/>
                    <a:pt x="456137" y="993872"/>
                  </a:cubicBezTo>
                  <a:cubicBezTo>
                    <a:pt x="421335" y="1007784"/>
                    <a:pt x="379613" y="979960"/>
                    <a:pt x="372643" y="945180"/>
                  </a:cubicBezTo>
                  <a:cubicBezTo>
                    <a:pt x="337892" y="952136"/>
                    <a:pt x="296170" y="952136"/>
                    <a:pt x="261368" y="945180"/>
                  </a:cubicBezTo>
                  <a:cubicBezTo>
                    <a:pt x="205705" y="931268"/>
                    <a:pt x="198785" y="868665"/>
                    <a:pt x="233536" y="833885"/>
                  </a:cubicBezTo>
                  <a:cubicBezTo>
                    <a:pt x="233536" y="819973"/>
                    <a:pt x="226566" y="799105"/>
                    <a:pt x="226566" y="785193"/>
                  </a:cubicBezTo>
                  <a:cubicBezTo>
                    <a:pt x="205705" y="771281"/>
                    <a:pt x="191814" y="750413"/>
                    <a:pt x="191814" y="722589"/>
                  </a:cubicBezTo>
                  <a:cubicBezTo>
                    <a:pt x="150093" y="729545"/>
                    <a:pt x="101400" y="729545"/>
                    <a:pt x="59628" y="736501"/>
                  </a:cubicBezTo>
                  <a:cubicBezTo>
                    <a:pt x="-9926" y="750413"/>
                    <a:pt x="-23816" y="625205"/>
                    <a:pt x="45737" y="611293"/>
                  </a:cubicBezTo>
                  <a:cubicBezTo>
                    <a:pt x="52708" y="611293"/>
                    <a:pt x="59679" y="611293"/>
                    <a:pt x="66598" y="611293"/>
                  </a:cubicBezTo>
                  <a:cubicBezTo>
                    <a:pt x="66598" y="590425"/>
                    <a:pt x="73569" y="576513"/>
                    <a:pt x="87459" y="562601"/>
                  </a:cubicBezTo>
                  <a:cubicBezTo>
                    <a:pt x="115291" y="534777"/>
                    <a:pt x="136152" y="513909"/>
                    <a:pt x="163983" y="486085"/>
                  </a:cubicBezTo>
                  <a:cubicBezTo>
                    <a:pt x="163983" y="486085"/>
                    <a:pt x="157063" y="486085"/>
                    <a:pt x="157063" y="486085"/>
                  </a:cubicBezTo>
                  <a:cubicBezTo>
                    <a:pt x="115291" y="486085"/>
                    <a:pt x="87459" y="444349"/>
                    <a:pt x="94430" y="402613"/>
                  </a:cubicBezTo>
                  <a:cubicBezTo>
                    <a:pt x="108371" y="346965"/>
                    <a:pt x="143122" y="312185"/>
                    <a:pt x="184844" y="284361"/>
                  </a:cubicBezTo>
                  <a:cubicBezTo>
                    <a:pt x="205756" y="277405"/>
                    <a:pt x="226617" y="263493"/>
                    <a:pt x="247477" y="256537"/>
                  </a:cubicBezTo>
                  <a:cubicBezTo>
                    <a:pt x="233536" y="235670"/>
                    <a:pt x="233536" y="207846"/>
                    <a:pt x="254397" y="180022"/>
                  </a:cubicBezTo>
                  <a:cubicBezTo>
                    <a:pt x="289199" y="138286"/>
                    <a:pt x="344862" y="117418"/>
                    <a:pt x="393555" y="117418"/>
                  </a:cubicBezTo>
                  <a:cubicBezTo>
                    <a:pt x="414415" y="103506"/>
                    <a:pt x="435276" y="96550"/>
                    <a:pt x="463108" y="103506"/>
                  </a:cubicBezTo>
                  <a:cubicBezTo>
                    <a:pt x="483969" y="110462"/>
                    <a:pt x="504830" y="117418"/>
                    <a:pt x="525690" y="131330"/>
                  </a:cubicBezTo>
                  <a:cubicBezTo>
                    <a:pt x="525690" y="117418"/>
                    <a:pt x="518720" y="96550"/>
                    <a:pt x="511800" y="82638"/>
                  </a:cubicBezTo>
                  <a:cubicBezTo>
                    <a:pt x="494406" y="30468"/>
                    <a:pt x="536795" y="-2682"/>
                    <a:pt x="577828" y="17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E008A85-9B31-4EE1-B34A-88634CB56692}"/>
                </a:ext>
              </a:extLst>
            </p:cNvPr>
            <p:cNvSpPr/>
            <p:nvPr/>
          </p:nvSpPr>
          <p:spPr>
            <a:xfrm>
              <a:off x="1411406" y="4653287"/>
              <a:ext cx="954583" cy="753742"/>
            </a:xfrm>
            <a:custGeom>
              <a:avLst/>
              <a:gdLst>
                <a:gd name="connsiteX0" fmla="*/ 505811 w 954583"/>
                <a:gd name="connsiteY0" fmla="*/ 100 h 753742"/>
                <a:gd name="connsiteX1" fmla="*/ 566800 w 954583"/>
                <a:gd name="connsiteY1" fmla="*/ 21395 h 753742"/>
                <a:gd name="connsiteX2" fmla="*/ 573751 w 954583"/>
                <a:gd name="connsiteY2" fmla="*/ 28349 h 753742"/>
                <a:gd name="connsiteX3" fmla="*/ 615456 w 954583"/>
                <a:gd name="connsiteY3" fmla="*/ 14441 h 753742"/>
                <a:gd name="connsiteX4" fmla="*/ 782413 w 954583"/>
                <a:gd name="connsiteY4" fmla="*/ 35303 h 753742"/>
                <a:gd name="connsiteX5" fmla="*/ 824164 w 954583"/>
                <a:gd name="connsiteY5" fmla="*/ 174417 h 753742"/>
                <a:gd name="connsiteX6" fmla="*/ 817213 w 954583"/>
                <a:gd name="connsiteY6" fmla="*/ 188364 h 753742"/>
                <a:gd name="connsiteX7" fmla="*/ 907620 w 954583"/>
                <a:gd name="connsiteY7" fmla="*/ 271809 h 753742"/>
                <a:gd name="connsiteX8" fmla="*/ 949371 w 954583"/>
                <a:gd name="connsiteY8" fmla="*/ 376155 h 753742"/>
                <a:gd name="connsiteX9" fmla="*/ 865869 w 954583"/>
                <a:gd name="connsiteY9" fmla="*/ 431785 h 753742"/>
                <a:gd name="connsiteX10" fmla="*/ 858918 w 954583"/>
                <a:gd name="connsiteY10" fmla="*/ 431785 h 753742"/>
                <a:gd name="connsiteX11" fmla="*/ 865869 w 954583"/>
                <a:gd name="connsiteY11" fmla="*/ 445692 h 753742"/>
                <a:gd name="connsiteX12" fmla="*/ 872820 w 954583"/>
                <a:gd name="connsiteY12" fmla="*/ 480500 h 753742"/>
                <a:gd name="connsiteX13" fmla="*/ 845017 w 954583"/>
                <a:gd name="connsiteY13" fmla="*/ 612661 h 753742"/>
                <a:gd name="connsiteX14" fmla="*/ 733712 w 954583"/>
                <a:gd name="connsiteY14" fmla="*/ 626569 h 753742"/>
                <a:gd name="connsiteX15" fmla="*/ 664157 w 954583"/>
                <a:gd name="connsiteY15" fmla="*/ 550038 h 753742"/>
                <a:gd name="connsiteX16" fmla="*/ 636354 w 954583"/>
                <a:gd name="connsiteY16" fmla="*/ 570899 h 753742"/>
                <a:gd name="connsiteX17" fmla="*/ 657207 w 954583"/>
                <a:gd name="connsiteY17" fmla="*/ 668291 h 753742"/>
                <a:gd name="connsiteX18" fmla="*/ 351141 w 954583"/>
                <a:gd name="connsiteY18" fmla="*/ 696106 h 753742"/>
                <a:gd name="connsiteX19" fmla="*/ 323337 w 954583"/>
                <a:gd name="connsiteY19" fmla="*/ 647430 h 753742"/>
                <a:gd name="connsiteX20" fmla="*/ 142478 w 954583"/>
                <a:gd name="connsiteY20" fmla="*/ 654384 h 753742"/>
                <a:gd name="connsiteX21" fmla="*/ 79875 w 954583"/>
                <a:gd name="connsiteY21" fmla="*/ 570899 h 753742"/>
                <a:gd name="connsiteX22" fmla="*/ 79875 w 954583"/>
                <a:gd name="connsiteY22" fmla="*/ 563946 h 753742"/>
                <a:gd name="connsiteX23" fmla="*/ 45075 w 954583"/>
                <a:gd name="connsiteY23" fmla="*/ 445692 h 753742"/>
                <a:gd name="connsiteX24" fmla="*/ 31173 w 954583"/>
                <a:gd name="connsiteY24" fmla="*/ 327439 h 753742"/>
                <a:gd name="connsiteX25" fmla="*/ 52026 w 954583"/>
                <a:gd name="connsiteY25" fmla="*/ 271809 h 753742"/>
                <a:gd name="connsiteX26" fmla="*/ 79875 w 954583"/>
                <a:gd name="connsiteY26" fmla="*/ 188364 h 753742"/>
                <a:gd name="connsiteX27" fmla="*/ 184229 w 954583"/>
                <a:gd name="connsiteY27" fmla="*/ 160510 h 753742"/>
                <a:gd name="connsiteX28" fmla="*/ 212033 w 954583"/>
                <a:gd name="connsiteY28" fmla="*/ 35303 h 753742"/>
                <a:gd name="connsiteX29" fmla="*/ 288538 w 954583"/>
                <a:gd name="connsiteY29" fmla="*/ 42296 h 753742"/>
                <a:gd name="connsiteX30" fmla="*/ 358092 w 954583"/>
                <a:gd name="connsiteY30" fmla="*/ 97926 h 753742"/>
                <a:gd name="connsiteX31" fmla="*/ 505811 w 954583"/>
                <a:gd name="connsiteY31" fmla="*/ 100 h 75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54583" h="753742">
                  <a:moveTo>
                    <a:pt x="505811" y="100"/>
                  </a:moveTo>
                  <a:cubicBezTo>
                    <a:pt x="525486" y="969"/>
                    <a:pt x="545924" y="7488"/>
                    <a:pt x="566800" y="21395"/>
                  </a:cubicBezTo>
                  <a:cubicBezTo>
                    <a:pt x="566800" y="21395"/>
                    <a:pt x="573751" y="28349"/>
                    <a:pt x="573751" y="28349"/>
                  </a:cubicBezTo>
                  <a:cubicBezTo>
                    <a:pt x="587652" y="21395"/>
                    <a:pt x="601554" y="14441"/>
                    <a:pt x="615456" y="14441"/>
                  </a:cubicBezTo>
                  <a:cubicBezTo>
                    <a:pt x="671108" y="534"/>
                    <a:pt x="733712" y="-6420"/>
                    <a:pt x="782413" y="35303"/>
                  </a:cubicBezTo>
                  <a:cubicBezTo>
                    <a:pt x="824164" y="70111"/>
                    <a:pt x="831115" y="118787"/>
                    <a:pt x="824164" y="174417"/>
                  </a:cubicBezTo>
                  <a:cubicBezTo>
                    <a:pt x="817213" y="181371"/>
                    <a:pt x="817213" y="181371"/>
                    <a:pt x="817213" y="188364"/>
                  </a:cubicBezTo>
                  <a:cubicBezTo>
                    <a:pt x="838066" y="230087"/>
                    <a:pt x="865915" y="257902"/>
                    <a:pt x="907620" y="271809"/>
                  </a:cubicBezTo>
                  <a:cubicBezTo>
                    <a:pt x="949371" y="285717"/>
                    <a:pt x="963272" y="327439"/>
                    <a:pt x="949371" y="376155"/>
                  </a:cubicBezTo>
                  <a:cubicBezTo>
                    <a:pt x="935469" y="403970"/>
                    <a:pt x="900669" y="424831"/>
                    <a:pt x="865869" y="431785"/>
                  </a:cubicBezTo>
                  <a:cubicBezTo>
                    <a:pt x="865869" y="431785"/>
                    <a:pt x="858918" y="431785"/>
                    <a:pt x="858918" y="431785"/>
                  </a:cubicBezTo>
                  <a:cubicBezTo>
                    <a:pt x="865869" y="438739"/>
                    <a:pt x="865869" y="438739"/>
                    <a:pt x="865869" y="445692"/>
                  </a:cubicBezTo>
                  <a:cubicBezTo>
                    <a:pt x="872820" y="452685"/>
                    <a:pt x="872820" y="466593"/>
                    <a:pt x="872820" y="480500"/>
                  </a:cubicBezTo>
                  <a:cubicBezTo>
                    <a:pt x="879817" y="522223"/>
                    <a:pt x="879817" y="577853"/>
                    <a:pt x="845017" y="612661"/>
                  </a:cubicBezTo>
                  <a:cubicBezTo>
                    <a:pt x="817213" y="647430"/>
                    <a:pt x="768512" y="647430"/>
                    <a:pt x="733712" y="626569"/>
                  </a:cubicBezTo>
                  <a:cubicBezTo>
                    <a:pt x="698957" y="612661"/>
                    <a:pt x="678059" y="584807"/>
                    <a:pt x="664157" y="550038"/>
                  </a:cubicBezTo>
                  <a:cubicBezTo>
                    <a:pt x="657207" y="563946"/>
                    <a:pt x="650256" y="563946"/>
                    <a:pt x="636354" y="570899"/>
                  </a:cubicBezTo>
                  <a:cubicBezTo>
                    <a:pt x="650256" y="605707"/>
                    <a:pt x="657207" y="640476"/>
                    <a:pt x="657207" y="668291"/>
                  </a:cubicBezTo>
                  <a:cubicBezTo>
                    <a:pt x="650256" y="814359"/>
                    <a:pt x="420695" y="737829"/>
                    <a:pt x="351141" y="696106"/>
                  </a:cubicBezTo>
                  <a:cubicBezTo>
                    <a:pt x="337239" y="682199"/>
                    <a:pt x="323337" y="668291"/>
                    <a:pt x="323337" y="647430"/>
                  </a:cubicBezTo>
                  <a:cubicBezTo>
                    <a:pt x="260734" y="654384"/>
                    <a:pt x="205082" y="661337"/>
                    <a:pt x="142478" y="654384"/>
                  </a:cubicBezTo>
                  <a:cubicBezTo>
                    <a:pt x="93777" y="647430"/>
                    <a:pt x="72924" y="612661"/>
                    <a:pt x="79875" y="570899"/>
                  </a:cubicBezTo>
                  <a:cubicBezTo>
                    <a:pt x="79875" y="570899"/>
                    <a:pt x="79875" y="563946"/>
                    <a:pt x="79875" y="563946"/>
                  </a:cubicBezTo>
                  <a:cubicBezTo>
                    <a:pt x="24223" y="556992"/>
                    <a:pt x="-3627" y="480500"/>
                    <a:pt x="45075" y="445692"/>
                  </a:cubicBezTo>
                  <a:cubicBezTo>
                    <a:pt x="3324" y="431785"/>
                    <a:pt x="-24479" y="355294"/>
                    <a:pt x="31173" y="327439"/>
                  </a:cubicBezTo>
                  <a:cubicBezTo>
                    <a:pt x="58977" y="313532"/>
                    <a:pt x="52026" y="299624"/>
                    <a:pt x="52026" y="271809"/>
                  </a:cubicBezTo>
                  <a:cubicBezTo>
                    <a:pt x="52026" y="237040"/>
                    <a:pt x="58977" y="209225"/>
                    <a:pt x="79875" y="188364"/>
                  </a:cubicBezTo>
                  <a:cubicBezTo>
                    <a:pt x="107678" y="153556"/>
                    <a:pt x="149429" y="153556"/>
                    <a:pt x="184229" y="160510"/>
                  </a:cubicBezTo>
                  <a:cubicBezTo>
                    <a:pt x="163331" y="118787"/>
                    <a:pt x="163331" y="70111"/>
                    <a:pt x="212033" y="35303"/>
                  </a:cubicBezTo>
                  <a:cubicBezTo>
                    <a:pt x="232885" y="14441"/>
                    <a:pt x="267685" y="21395"/>
                    <a:pt x="288538" y="42296"/>
                  </a:cubicBezTo>
                  <a:cubicBezTo>
                    <a:pt x="309436" y="63157"/>
                    <a:pt x="337239" y="84018"/>
                    <a:pt x="358092" y="97926"/>
                  </a:cubicBezTo>
                  <a:cubicBezTo>
                    <a:pt x="394618" y="45743"/>
                    <a:pt x="446784" y="-2506"/>
                    <a:pt x="505811" y="1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1" name="Graphic 84" descr="Users">
            <a:extLst>
              <a:ext uri="{FF2B5EF4-FFF2-40B4-BE49-F238E27FC236}">
                <a16:creationId xmlns:a16="http://schemas.microsoft.com/office/drawing/2014/main" id="{257B21F8-1FEB-45C9-835B-7DAEFBA914A7}"/>
              </a:ext>
            </a:extLst>
          </p:cNvPr>
          <p:cNvGrpSpPr/>
          <p:nvPr/>
        </p:nvGrpSpPr>
        <p:grpSpPr>
          <a:xfrm>
            <a:off x="3041746" y="3023672"/>
            <a:ext cx="427008" cy="266372"/>
            <a:chOff x="3859485" y="2803904"/>
            <a:chExt cx="516731" cy="32234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0FD2F904-3311-4C40-81C8-1795EC0E6DBE}"/>
                </a:ext>
              </a:extLst>
            </p:cNvPr>
            <p:cNvSpPr/>
            <p:nvPr/>
          </p:nvSpPr>
          <p:spPr>
            <a:xfrm>
              <a:off x="3914849" y="2803904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D82386D-F388-40C5-8BF6-488CBB32AAAD}"/>
                </a:ext>
              </a:extLst>
            </p:cNvPr>
            <p:cNvSpPr/>
            <p:nvPr/>
          </p:nvSpPr>
          <p:spPr>
            <a:xfrm>
              <a:off x="4210124" y="2803904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5315DA2-2482-4613-A7B8-84B8BBA806A0}"/>
                </a:ext>
              </a:extLst>
            </p:cNvPr>
            <p:cNvSpPr/>
            <p:nvPr/>
          </p:nvSpPr>
          <p:spPr>
            <a:xfrm>
              <a:off x="4007122" y="3015517"/>
              <a:ext cx="221456" cy="110728"/>
            </a:xfrm>
            <a:custGeom>
              <a:avLst/>
              <a:gdLst>
                <a:gd name="connsiteX0" fmla="*/ 221456 w 221456"/>
                <a:gd name="connsiteY0" fmla="*/ 110728 h 110728"/>
                <a:gd name="connsiteX1" fmla="*/ 221456 w 221456"/>
                <a:gd name="connsiteY1" fmla="*/ 55364 h 110728"/>
                <a:gd name="connsiteX2" fmla="*/ 210383 w 221456"/>
                <a:gd name="connsiteY2" fmla="*/ 33218 h 110728"/>
                <a:gd name="connsiteX3" fmla="*/ 156250 w 221456"/>
                <a:gd name="connsiteY3" fmla="*/ 7382 h 110728"/>
                <a:gd name="connsiteX4" fmla="*/ 110728 w 221456"/>
                <a:gd name="connsiteY4" fmla="*/ 0 h 110728"/>
                <a:gd name="connsiteX5" fmla="*/ 65207 w 221456"/>
                <a:gd name="connsiteY5" fmla="*/ 7382 h 110728"/>
                <a:gd name="connsiteX6" fmla="*/ 11073 w 221456"/>
                <a:gd name="connsiteY6" fmla="*/ 33218 h 110728"/>
                <a:gd name="connsiteX7" fmla="*/ 0 w 221456"/>
                <a:gd name="connsiteY7" fmla="*/ 55364 h 110728"/>
                <a:gd name="connsiteX8" fmla="*/ 0 w 221456"/>
                <a:gd name="connsiteY8" fmla="*/ 110728 h 110728"/>
                <a:gd name="connsiteX9" fmla="*/ 221456 w 221456"/>
                <a:gd name="connsiteY9" fmla="*/ 11072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456" h="110728">
                  <a:moveTo>
                    <a:pt x="221456" y="110728"/>
                  </a:moveTo>
                  <a:lnTo>
                    <a:pt x="221456" y="55364"/>
                  </a:lnTo>
                  <a:cubicBezTo>
                    <a:pt x="221456" y="46752"/>
                    <a:pt x="217765" y="38140"/>
                    <a:pt x="210383" y="33218"/>
                  </a:cubicBezTo>
                  <a:cubicBezTo>
                    <a:pt x="195620" y="20915"/>
                    <a:pt x="175935" y="12303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2303"/>
                    <a:pt x="27067" y="22146"/>
                    <a:pt x="11073" y="33218"/>
                  </a:cubicBezTo>
                  <a:cubicBezTo>
                    <a:pt x="3691" y="3937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221456" y="110728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5F0731EE-B010-4638-8D6E-4AB7D2FD132E}"/>
                </a:ext>
              </a:extLst>
            </p:cNvPr>
            <p:cNvSpPr/>
            <p:nvPr/>
          </p:nvSpPr>
          <p:spPr>
            <a:xfrm>
              <a:off x="4062486" y="2890025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61B0CEE-9113-4B84-94EA-00B5B500866F}"/>
                </a:ext>
              </a:extLst>
            </p:cNvPr>
            <p:cNvSpPr/>
            <p:nvPr/>
          </p:nvSpPr>
          <p:spPr>
            <a:xfrm>
              <a:off x="4175675" y="2929395"/>
              <a:ext cx="200540" cy="110728"/>
            </a:xfrm>
            <a:custGeom>
              <a:avLst/>
              <a:gdLst>
                <a:gd name="connsiteX0" fmla="*/ 189468 w 200540"/>
                <a:gd name="connsiteY0" fmla="*/ 33218 h 110728"/>
                <a:gd name="connsiteX1" fmla="*/ 135334 w 200540"/>
                <a:gd name="connsiteY1" fmla="*/ 7382 h 110728"/>
                <a:gd name="connsiteX2" fmla="*/ 89813 w 200540"/>
                <a:gd name="connsiteY2" fmla="*/ 0 h 110728"/>
                <a:gd name="connsiteX3" fmla="*/ 44291 w 200540"/>
                <a:gd name="connsiteY3" fmla="*/ 7382 h 110728"/>
                <a:gd name="connsiteX4" fmla="*/ 22146 w 200540"/>
                <a:gd name="connsiteY4" fmla="*/ 15994 h 110728"/>
                <a:gd name="connsiteX5" fmla="*/ 22146 w 200540"/>
                <a:gd name="connsiteY5" fmla="*/ 17224 h 110728"/>
                <a:gd name="connsiteX6" fmla="*/ 0 w 200540"/>
                <a:gd name="connsiteY6" fmla="*/ 71358 h 110728"/>
                <a:gd name="connsiteX7" fmla="*/ 56594 w 200540"/>
                <a:gd name="connsiteY7" fmla="*/ 99655 h 110728"/>
                <a:gd name="connsiteX8" fmla="*/ 66437 w 200540"/>
                <a:gd name="connsiteY8" fmla="*/ 110728 h 110728"/>
                <a:gd name="connsiteX9" fmla="*/ 200541 w 200540"/>
                <a:gd name="connsiteY9" fmla="*/ 110728 h 110728"/>
                <a:gd name="connsiteX10" fmla="*/ 200541 w 200540"/>
                <a:gd name="connsiteY10" fmla="*/ 55364 h 110728"/>
                <a:gd name="connsiteX11" fmla="*/ 189468 w 200540"/>
                <a:gd name="connsiteY11" fmla="*/ 3321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540" h="110728">
                  <a:moveTo>
                    <a:pt x="189468" y="33218"/>
                  </a:moveTo>
                  <a:cubicBezTo>
                    <a:pt x="174704" y="20915"/>
                    <a:pt x="155019" y="12303"/>
                    <a:pt x="135334" y="7382"/>
                  </a:cubicBezTo>
                  <a:cubicBezTo>
                    <a:pt x="121801" y="3691"/>
                    <a:pt x="105807" y="0"/>
                    <a:pt x="89813" y="0"/>
                  </a:cubicBezTo>
                  <a:cubicBezTo>
                    <a:pt x="75049" y="0"/>
                    <a:pt x="59055" y="2461"/>
                    <a:pt x="44291" y="7382"/>
                  </a:cubicBezTo>
                  <a:cubicBezTo>
                    <a:pt x="36909" y="9842"/>
                    <a:pt x="29527" y="12303"/>
                    <a:pt x="22146" y="15994"/>
                  </a:cubicBezTo>
                  <a:lnTo>
                    <a:pt x="22146" y="17224"/>
                  </a:lnTo>
                  <a:cubicBezTo>
                    <a:pt x="22146" y="38140"/>
                    <a:pt x="13533" y="57825"/>
                    <a:pt x="0" y="71358"/>
                  </a:cubicBezTo>
                  <a:cubicBezTo>
                    <a:pt x="23376" y="78740"/>
                    <a:pt x="41831" y="88582"/>
                    <a:pt x="56594" y="99655"/>
                  </a:cubicBezTo>
                  <a:cubicBezTo>
                    <a:pt x="60285" y="103346"/>
                    <a:pt x="63976" y="105807"/>
                    <a:pt x="66437" y="110728"/>
                  </a:cubicBezTo>
                  <a:lnTo>
                    <a:pt x="200541" y="110728"/>
                  </a:lnTo>
                  <a:lnTo>
                    <a:pt x="200541" y="55364"/>
                  </a:lnTo>
                  <a:cubicBezTo>
                    <a:pt x="200541" y="46752"/>
                    <a:pt x="196850" y="38140"/>
                    <a:pt x="189468" y="33218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20A369F-623F-4864-8969-BD7C539B0525}"/>
                </a:ext>
              </a:extLst>
            </p:cNvPr>
            <p:cNvSpPr/>
            <p:nvPr/>
          </p:nvSpPr>
          <p:spPr>
            <a:xfrm>
              <a:off x="3859485" y="2929395"/>
              <a:ext cx="200540" cy="110728"/>
            </a:xfrm>
            <a:custGeom>
              <a:avLst/>
              <a:gdLst>
                <a:gd name="connsiteX0" fmla="*/ 143947 w 200540"/>
                <a:gd name="connsiteY0" fmla="*/ 99655 h 110728"/>
                <a:gd name="connsiteX1" fmla="*/ 143947 w 200540"/>
                <a:gd name="connsiteY1" fmla="*/ 99655 h 110728"/>
                <a:gd name="connsiteX2" fmla="*/ 200541 w 200540"/>
                <a:gd name="connsiteY2" fmla="*/ 71358 h 110728"/>
                <a:gd name="connsiteX3" fmla="*/ 178395 w 200540"/>
                <a:gd name="connsiteY3" fmla="*/ 17224 h 110728"/>
                <a:gd name="connsiteX4" fmla="*/ 178395 w 200540"/>
                <a:gd name="connsiteY4" fmla="*/ 14764 h 110728"/>
                <a:gd name="connsiteX5" fmla="*/ 156250 w 200540"/>
                <a:gd name="connsiteY5" fmla="*/ 7382 h 110728"/>
                <a:gd name="connsiteX6" fmla="*/ 110728 w 200540"/>
                <a:gd name="connsiteY6" fmla="*/ 0 h 110728"/>
                <a:gd name="connsiteX7" fmla="*/ 65207 w 200540"/>
                <a:gd name="connsiteY7" fmla="*/ 7382 h 110728"/>
                <a:gd name="connsiteX8" fmla="*/ 11073 w 200540"/>
                <a:gd name="connsiteY8" fmla="*/ 33218 h 110728"/>
                <a:gd name="connsiteX9" fmla="*/ 0 w 200540"/>
                <a:gd name="connsiteY9" fmla="*/ 55364 h 110728"/>
                <a:gd name="connsiteX10" fmla="*/ 0 w 200540"/>
                <a:gd name="connsiteY10" fmla="*/ 110728 h 110728"/>
                <a:gd name="connsiteX11" fmla="*/ 132874 w 200540"/>
                <a:gd name="connsiteY11" fmla="*/ 110728 h 110728"/>
                <a:gd name="connsiteX12" fmla="*/ 143947 w 200540"/>
                <a:gd name="connsiteY12" fmla="*/ 99655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540" h="110728">
                  <a:moveTo>
                    <a:pt x="143947" y="99655"/>
                  </a:moveTo>
                  <a:lnTo>
                    <a:pt x="143947" y="99655"/>
                  </a:lnTo>
                  <a:cubicBezTo>
                    <a:pt x="161171" y="87352"/>
                    <a:pt x="180856" y="77510"/>
                    <a:pt x="200541" y="71358"/>
                  </a:cubicBezTo>
                  <a:cubicBezTo>
                    <a:pt x="187008" y="56594"/>
                    <a:pt x="178395" y="38140"/>
                    <a:pt x="178395" y="17224"/>
                  </a:cubicBezTo>
                  <a:cubicBezTo>
                    <a:pt x="178395" y="15994"/>
                    <a:pt x="178395" y="15994"/>
                    <a:pt x="178395" y="14764"/>
                  </a:cubicBezTo>
                  <a:cubicBezTo>
                    <a:pt x="171013" y="12303"/>
                    <a:pt x="163632" y="8612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3533"/>
                    <a:pt x="27067" y="22146"/>
                    <a:pt x="11073" y="33218"/>
                  </a:cubicBezTo>
                  <a:cubicBezTo>
                    <a:pt x="3691" y="3814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132874" y="110728"/>
                  </a:lnTo>
                  <a:cubicBezTo>
                    <a:pt x="136565" y="105807"/>
                    <a:pt x="139025" y="103346"/>
                    <a:pt x="143947" y="99655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8" name="Graphic 87" descr="Rocket">
            <a:extLst>
              <a:ext uri="{FF2B5EF4-FFF2-40B4-BE49-F238E27FC236}">
                <a16:creationId xmlns:a16="http://schemas.microsoft.com/office/drawing/2014/main" id="{0DE6768A-5FBD-4452-9DE8-DBA14EFC1C56}"/>
              </a:ext>
            </a:extLst>
          </p:cNvPr>
          <p:cNvGrpSpPr/>
          <p:nvPr/>
        </p:nvGrpSpPr>
        <p:grpSpPr>
          <a:xfrm>
            <a:off x="2749479" y="4372027"/>
            <a:ext cx="488011" cy="488011"/>
            <a:chOff x="3505808" y="4435574"/>
            <a:chExt cx="590550" cy="590550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351AFEF-1E04-4612-858C-9ABD42670BBC}"/>
                </a:ext>
              </a:extLst>
            </p:cNvPr>
            <p:cNvSpPr/>
            <p:nvPr/>
          </p:nvSpPr>
          <p:spPr>
            <a:xfrm>
              <a:off x="3935802" y="4483990"/>
              <a:ext cx="112857" cy="108448"/>
            </a:xfrm>
            <a:custGeom>
              <a:avLst/>
              <a:gdLst>
                <a:gd name="connsiteX0" fmla="*/ 110113 w 112857"/>
                <a:gd name="connsiteY0" fmla="*/ 3256 h 108448"/>
                <a:gd name="connsiteX1" fmla="*/ 0 w 112857"/>
                <a:gd name="connsiteY1" fmla="*/ 16790 h 108448"/>
                <a:gd name="connsiteX2" fmla="*/ 50443 w 112857"/>
                <a:gd name="connsiteY2" fmla="*/ 56775 h 108448"/>
                <a:gd name="connsiteX3" fmla="*/ 91043 w 112857"/>
                <a:gd name="connsiteY3" fmla="*/ 108448 h 108448"/>
                <a:gd name="connsiteX4" fmla="*/ 110113 w 112857"/>
                <a:gd name="connsiteY4" fmla="*/ 3256 h 10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57" h="108448">
                  <a:moveTo>
                    <a:pt x="110113" y="3256"/>
                  </a:moveTo>
                  <a:cubicBezTo>
                    <a:pt x="101501" y="-5356"/>
                    <a:pt x="46137" y="4487"/>
                    <a:pt x="0" y="16790"/>
                  </a:cubicBezTo>
                  <a:cubicBezTo>
                    <a:pt x="16609" y="26632"/>
                    <a:pt x="33834" y="40166"/>
                    <a:pt x="50443" y="56775"/>
                  </a:cubicBezTo>
                  <a:cubicBezTo>
                    <a:pt x="67667" y="73999"/>
                    <a:pt x="81201" y="91224"/>
                    <a:pt x="91043" y="108448"/>
                  </a:cubicBezTo>
                  <a:cubicBezTo>
                    <a:pt x="103346" y="61081"/>
                    <a:pt x="119340" y="11869"/>
                    <a:pt x="110113" y="3256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1EFA71B-C171-40B7-AC56-965278EC4288}"/>
                </a:ext>
              </a:extLst>
            </p:cNvPr>
            <p:cNvSpPr/>
            <p:nvPr/>
          </p:nvSpPr>
          <p:spPr>
            <a:xfrm>
              <a:off x="3553216" y="4653108"/>
              <a:ext cx="150056" cy="143524"/>
            </a:xfrm>
            <a:custGeom>
              <a:avLst/>
              <a:gdLst>
                <a:gd name="connsiteX0" fmla="*/ 150057 w 150056"/>
                <a:gd name="connsiteY0" fmla="*/ 9458 h 143524"/>
                <a:gd name="connsiteX1" fmla="*/ 129141 w 150056"/>
                <a:gd name="connsiteY1" fmla="*/ 1461 h 143524"/>
                <a:gd name="connsiteX2" fmla="*/ 104535 w 150056"/>
                <a:gd name="connsiteY2" fmla="*/ 6382 h 143524"/>
                <a:gd name="connsiteX3" fmla="*/ 6725 w 150056"/>
                <a:gd name="connsiteY3" fmla="*/ 104192 h 143524"/>
                <a:gd name="connsiteX4" fmla="*/ 27641 w 150056"/>
                <a:gd name="connsiteY4" fmla="*/ 142947 h 143524"/>
                <a:gd name="connsiteX5" fmla="*/ 109456 w 150056"/>
                <a:gd name="connsiteY5" fmla="*/ 124492 h 143524"/>
                <a:gd name="connsiteX6" fmla="*/ 150057 w 150056"/>
                <a:gd name="connsiteY6" fmla="*/ 9458 h 14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056" h="143524">
                  <a:moveTo>
                    <a:pt x="150057" y="9458"/>
                  </a:moveTo>
                  <a:lnTo>
                    <a:pt x="129141" y="1461"/>
                  </a:lnTo>
                  <a:cubicBezTo>
                    <a:pt x="120529" y="-1615"/>
                    <a:pt x="111302" y="231"/>
                    <a:pt x="104535" y="6382"/>
                  </a:cubicBezTo>
                  <a:lnTo>
                    <a:pt x="6725" y="104192"/>
                  </a:lnTo>
                  <a:cubicBezTo>
                    <a:pt x="-9269" y="120186"/>
                    <a:pt x="5495" y="147868"/>
                    <a:pt x="27641" y="142947"/>
                  </a:cubicBezTo>
                  <a:lnTo>
                    <a:pt x="109456" y="124492"/>
                  </a:lnTo>
                  <a:cubicBezTo>
                    <a:pt x="116223" y="93735"/>
                    <a:pt x="127296" y="52519"/>
                    <a:pt x="150057" y="9458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8196C29-B8A2-40B8-A32B-600F1F8C1D3B}"/>
                </a:ext>
              </a:extLst>
            </p:cNvPr>
            <p:cNvSpPr/>
            <p:nvPr/>
          </p:nvSpPr>
          <p:spPr>
            <a:xfrm>
              <a:off x="3734057" y="4823122"/>
              <a:ext cx="143808" cy="154632"/>
            </a:xfrm>
            <a:custGeom>
              <a:avLst/>
              <a:gdLst>
                <a:gd name="connsiteX0" fmla="*/ 132232 w 143808"/>
                <a:gd name="connsiteY0" fmla="*/ 0 h 154632"/>
                <a:gd name="connsiteX1" fmla="*/ 19659 w 143808"/>
                <a:gd name="connsiteY1" fmla="*/ 39370 h 154632"/>
                <a:gd name="connsiteX2" fmla="*/ 589 w 143808"/>
                <a:gd name="connsiteY2" fmla="*/ 126722 h 154632"/>
                <a:gd name="connsiteX3" fmla="*/ 39344 w 143808"/>
                <a:gd name="connsiteY3" fmla="*/ 147638 h 154632"/>
                <a:gd name="connsiteX4" fmla="*/ 137154 w 143808"/>
                <a:gd name="connsiteY4" fmla="*/ 49828 h 154632"/>
                <a:gd name="connsiteX5" fmla="*/ 142075 w 143808"/>
                <a:gd name="connsiteY5" fmla="*/ 25221 h 154632"/>
                <a:gd name="connsiteX6" fmla="*/ 132232 w 143808"/>
                <a:gd name="connsiteY6" fmla="*/ 0 h 15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08" h="154632">
                  <a:moveTo>
                    <a:pt x="132232" y="0"/>
                  </a:moveTo>
                  <a:cubicBezTo>
                    <a:pt x="91017" y="21530"/>
                    <a:pt x="51647" y="33218"/>
                    <a:pt x="19659" y="39370"/>
                  </a:cubicBezTo>
                  <a:lnTo>
                    <a:pt x="589" y="126722"/>
                  </a:lnTo>
                  <a:cubicBezTo>
                    <a:pt x="-4332" y="148868"/>
                    <a:pt x="22734" y="164247"/>
                    <a:pt x="39344" y="147638"/>
                  </a:cubicBezTo>
                  <a:lnTo>
                    <a:pt x="137154" y="49828"/>
                  </a:lnTo>
                  <a:cubicBezTo>
                    <a:pt x="143305" y="43676"/>
                    <a:pt x="145766" y="33834"/>
                    <a:pt x="142075" y="25221"/>
                  </a:cubicBezTo>
                  <a:lnTo>
                    <a:pt x="132232" y="0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E77A606D-02E1-44BA-9D6A-A3328DB34F42}"/>
                </a:ext>
              </a:extLst>
            </p:cNvPr>
            <p:cNvSpPr/>
            <p:nvPr/>
          </p:nvSpPr>
          <p:spPr>
            <a:xfrm>
              <a:off x="3684203" y="4511853"/>
              <a:ext cx="330954" cy="330338"/>
            </a:xfrm>
            <a:custGeom>
              <a:avLst/>
              <a:gdLst>
                <a:gd name="connsiteX0" fmla="*/ 218380 w 330954"/>
                <a:gd name="connsiteY0" fmla="*/ 0 h 330338"/>
                <a:gd name="connsiteX1" fmla="*/ 100886 w 330954"/>
                <a:gd name="connsiteY1" fmla="*/ 79970 h 330338"/>
                <a:gd name="connsiteX2" fmla="*/ 0 w 330954"/>
                <a:gd name="connsiteY2" fmla="*/ 292199 h 330338"/>
                <a:gd name="connsiteX3" fmla="*/ 38140 w 330954"/>
                <a:gd name="connsiteY3" fmla="*/ 330339 h 330338"/>
                <a:gd name="connsiteX4" fmla="*/ 250984 w 330954"/>
                <a:gd name="connsiteY4" fmla="*/ 230068 h 330338"/>
                <a:gd name="connsiteX5" fmla="*/ 330954 w 330954"/>
                <a:gd name="connsiteY5" fmla="*/ 113189 h 330338"/>
                <a:gd name="connsiteX6" fmla="*/ 284202 w 330954"/>
                <a:gd name="connsiteY6" fmla="*/ 45522 h 330338"/>
                <a:gd name="connsiteX7" fmla="*/ 218380 w 330954"/>
                <a:gd name="connsiteY7" fmla="*/ 0 h 330338"/>
                <a:gd name="connsiteX8" fmla="*/ 249753 w 330954"/>
                <a:gd name="connsiteY8" fmla="*/ 132874 h 330338"/>
                <a:gd name="connsiteX9" fmla="*/ 197465 w 330954"/>
                <a:gd name="connsiteY9" fmla="*/ 132874 h 330338"/>
                <a:gd name="connsiteX10" fmla="*/ 197465 w 330954"/>
                <a:gd name="connsiteY10" fmla="*/ 80585 h 330338"/>
                <a:gd name="connsiteX11" fmla="*/ 249753 w 330954"/>
                <a:gd name="connsiteY11" fmla="*/ 80585 h 330338"/>
                <a:gd name="connsiteX12" fmla="*/ 249753 w 330954"/>
                <a:gd name="connsiteY12" fmla="*/ 132874 h 33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954" h="330338">
                  <a:moveTo>
                    <a:pt x="218380" y="0"/>
                  </a:moveTo>
                  <a:cubicBezTo>
                    <a:pt x="182086" y="14764"/>
                    <a:pt x="140871" y="39985"/>
                    <a:pt x="100886" y="79970"/>
                  </a:cubicBezTo>
                  <a:cubicBezTo>
                    <a:pt x="27682" y="153174"/>
                    <a:pt x="6152" y="241756"/>
                    <a:pt x="0" y="292199"/>
                  </a:cubicBezTo>
                  <a:lnTo>
                    <a:pt x="38140" y="330339"/>
                  </a:lnTo>
                  <a:cubicBezTo>
                    <a:pt x="88583" y="324187"/>
                    <a:pt x="177780" y="303272"/>
                    <a:pt x="250984" y="230068"/>
                  </a:cubicBezTo>
                  <a:cubicBezTo>
                    <a:pt x="290969" y="190083"/>
                    <a:pt x="316190" y="149483"/>
                    <a:pt x="330954" y="113189"/>
                  </a:cubicBezTo>
                  <a:cubicBezTo>
                    <a:pt x="322957" y="92889"/>
                    <a:pt x="306963" y="68898"/>
                    <a:pt x="284202" y="45522"/>
                  </a:cubicBezTo>
                  <a:cubicBezTo>
                    <a:pt x="262057" y="23991"/>
                    <a:pt x="238681" y="7997"/>
                    <a:pt x="218380" y="0"/>
                  </a:cubicBezTo>
                  <a:close/>
                  <a:moveTo>
                    <a:pt x="249753" y="132874"/>
                  </a:moveTo>
                  <a:cubicBezTo>
                    <a:pt x="235605" y="147022"/>
                    <a:pt x="212229" y="147022"/>
                    <a:pt x="197465" y="132874"/>
                  </a:cubicBezTo>
                  <a:cubicBezTo>
                    <a:pt x="183317" y="118725"/>
                    <a:pt x="183317" y="95349"/>
                    <a:pt x="197465" y="80585"/>
                  </a:cubicBezTo>
                  <a:cubicBezTo>
                    <a:pt x="211614" y="66437"/>
                    <a:pt x="234990" y="66437"/>
                    <a:pt x="249753" y="80585"/>
                  </a:cubicBezTo>
                  <a:cubicBezTo>
                    <a:pt x="263902" y="95349"/>
                    <a:pt x="263902" y="118725"/>
                    <a:pt x="249753" y="132874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5091DEA2-4E38-45F4-BF67-17746E74F205}"/>
                </a:ext>
              </a:extLst>
            </p:cNvPr>
            <p:cNvSpPr/>
            <p:nvPr/>
          </p:nvSpPr>
          <p:spPr>
            <a:xfrm>
              <a:off x="3611748" y="4827031"/>
              <a:ext cx="87615" cy="87796"/>
            </a:xfrm>
            <a:custGeom>
              <a:avLst/>
              <a:gdLst>
                <a:gd name="connsiteX0" fmla="*/ 71839 w 87615"/>
                <a:gd name="connsiteY0" fmla="*/ 15776 h 87796"/>
                <a:gd name="connsiteX1" fmla="*/ 42927 w 87615"/>
                <a:gd name="connsiteY1" fmla="*/ 9625 h 87796"/>
                <a:gd name="connsiteX2" fmla="*/ 1711 w 87615"/>
                <a:gd name="connsiteY2" fmla="*/ 85904 h 87796"/>
                <a:gd name="connsiteX3" fmla="*/ 77991 w 87615"/>
                <a:gd name="connsiteY3" fmla="*/ 44689 h 87796"/>
                <a:gd name="connsiteX4" fmla="*/ 71839 w 87615"/>
                <a:gd name="connsiteY4" fmla="*/ 15776 h 8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15" h="87796">
                  <a:moveTo>
                    <a:pt x="71839" y="15776"/>
                  </a:moveTo>
                  <a:cubicBezTo>
                    <a:pt x="61997" y="5934"/>
                    <a:pt x="63227" y="-10675"/>
                    <a:pt x="42927" y="9625"/>
                  </a:cubicBezTo>
                  <a:cubicBezTo>
                    <a:pt x="22627" y="29925"/>
                    <a:pt x="-7516" y="76062"/>
                    <a:pt x="1711" y="85904"/>
                  </a:cubicBezTo>
                  <a:cubicBezTo>
                    <a:pt x="11554" y="95747"/>
                    <a:pt x="57691" y="64989"/>
                    <a:pt x="77991" y="44689"/>
                  </a:cubicBezTo>
                  <a:cubicBezTo>
                    <a:pt x="98291" y="23773"/>
                    <a:pt x="81682" y="25004"/>
                    <a:pt x="71839" y="15776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4" name="Graphic 86" descr="Lightbulb">
            <a:extLst>
              <a:ext uri="{FF2B5EF4-FFF2-40B4-BE49-F238E27FC236}">
                <a16:creationId xmlns:a16="http://schemas.microsoft.com/office/drawing/2014/main" id="{CB822325-061F-4277-85B0-8AF46B8B2152}"/>
              </a:ext>
            </a:extLst>
          </p:cNvPr>
          <p:cNvGrpSpPr/>
          <p:nvPr/>
        </p:nvGrpSpPr>
        <p:grpSpPr>
          <a:xfrm>
            <a:off x="1714258" y="5074284"/>
            <a:ext cx="488011" cy="488011"/>
            <a:chOff x="2253068" y="5285389"/>
            <a:chExt cx="590550" cy="590550"/>
          </a:xfrm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6F1A5F07-568E-431C-8D55-71FEC6AC5C68}"/>
                </a:ext>
              </a:extLst>
            </p:cNvPr>
            <p:cNvSpPr/>
            <p:nvPr/>
          </p:nvSpPr>
          <p:spPr>
            <a:xfrm>
              <a:off x="2468372" y="5679089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1D79CCEE-7157-45C8-AE6E-2FBF9B66C646}"/>
                </a:ext>
              </a:extLst>
            </p:cNvPr>
            <p:cNvSpPr/>
            <p:nvPr/>
          </p:nvSpPr>
          <p:spPr>
            <a:xfrm>
              <a:off x="2468372" y="5740604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FEC063A4-E520-47C3-BEDD-0B7E533076CF}"/>
                </a:ext>
              </a:extLst>
            </p:cNvPr>
            <p:cNvSpPr/>
            <p:nvPr/>
          </p:nvSpPr>
          <p:spPr>
            <a:xfrm>
              <a:off x="2508357" y="5802120"/>
              <a:ext cx="79970" cy="36909"/>
            </a:xfrm>
            <a:custGeom>
              <a:avLst/>
              <a:gdLst>
                <a:gd name="connsiteX0" fmla="*/ 0 w 79970"/>
                <a:gd name="connsiteY0" fmla="*/ 0 h 36909"/>
                <a:gd name="connsiteX1" fmla="*/ 39985 w 79970"/>
                <a:gd name="connsiteY1" fmla="*/ 36909 h 36909"/>
                <a:gd name="connsiteX2" fmla="*/ 79970 w 79970"/>
                <a:gd name="connsiteY2" fmla="*/ 0 h 36909"/>
                <a:gd name="connsiteX3" fmla="*/ 0 w 79970"/>
                <a:gd name="connsiteY3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70" h="36909">
                  <a:moveTo>
                    <a:pt x="0" y="0"/>
                  </a:moveTo>
                  <a:cubicBezTo>
                    <a:pt x="1845" y="20915"/>
                    <a:pt x="19070" y="36909"/>
                    <a:pt x="39985" y="36909"/>
                  </a:cubicBezTo>
                  <a:cubicBezTo>
                    <a:pt x="60900" y="36909"/>
                    <a:pt x="78125" y="20915"/>
                    <a:pt x="799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319AD3B-773B-43EE-9F71-47DB0689677E}"/>
                </a:ext>
              </a:extLst>
            </p:cNvPr>
            <p:cNvSpPr/>
            <p:nvPr/>
          </p:nvSpPr>
          <p:spPr>
            <a:xfrm>
              <a:off x="2388402" y="5322298"/>
              <a:ext cx="319881" cy="332184"/>
            </a:xfrm>
            <a:custGeom>
              <a:avLst/>
              <a:gdLst>
                <a:gd name="connsiteX0" fmla="*/ 159941 w 319881"/>
                <a:gd name="connsiteY0" fmla="*/ 0 h 332184"/>
                <a:gd name="connsiteX1" fmla="*/ 159941 w 319881"/>
                <a:gd name="connsiteY1" fmla="*/ 0 h 332184"/>
                <a:gd name="connsiteX2" fmla="*/ 159941 w 319881"/>
                <a:gd name="connsiteY2" fmla="*/ 0 h 332184"/>
                <a:gd name="connsiteX3" fmla="*/ 0 w 319881"/>
                <a:gd name="connsiteY3" fmla="*/ 158095 h 332184"/>
                <a:gd name="connsiteX4" fmla="*/ 0 w 319881"/>
                <a:gd name="connsiteY4" fmla="*/ 163632 h 332184"/>
                <a:gd name="connsiteX5" fmla="*/ 11073 w 319881"/>
                <a:gd name="connsiteY5" fmla="*/ 218996 h 332184"/>
                <a:gd name="connsiteX6" fmla="*/ 38755 w 319881"/>
                <a:gd name="connsiteY6" fmla="*/ 264517 h 332184"/>
                <a:gd name="connsiteX7" fmla="*/ 76279 w 319881"/>
                <a:gd name="connsiteY7" fmla="*/ 325418 h 332184"/>
                <a:gd name="connsiteX8" fmla="*/ 87352 w 319881"/>
                <a:gd name="connsiteY8" fmla="*/ 332184 h 332184"/>
                <a:gd name="connsiteX9" fmla="*/ 232529 w 319881"/>
                <a:gd name="connsiteY9" fmla="*/ 332184 h 332184"/>
                <a:gd name="connsiteX10" fmla="*/ 243602 w 319881"/>
                <a:gd name="connsiteY10" fmla="*/ 325418 h 332184"/>
                <a:gd name="connsiteX11" fmla="*/ 281126 w 319881"/>
                <a:gd name="connsiteY11" fmla="*/ 264517 h 332184"/>
                <a:gd name="connsiteX12" fmla="*/ 308808 w 319881"/>
                <a:gd name="connsiteY12" fmla="*/ 218996 h 332184"/>
                <a:gd name="connsiteX13" fmla="*/ 319881 w 319881"/>
                <a:gd name="connsiteY13" fmla="*/ 163632 h 332184"/>
                <a:gd name="connsiteX14" fmla="*/ 319881 w 319881"/>
                <a:gd name="connsiteY14" fmla="*/ 158095 h 332184"/>
                <a:gd name="connsiteX15" fmla="*/ 159941 w 319881"/>
                <a:gd name="connsiteY15" fmla="*/ 0 h 332184"/>
                <a:gd name="connsiteX16" fmla="*/ 282972 w 319881"/>
                <a:gd name="connsiteY16" fmla="*/ 163016 h 332184"/>
                <a:gd name="connsiteX17" fmla="*/ 274360 w 319881"/>
                <a:gd name="connsiteY17" fmla="*/ 206077 h 332184"/>
                <a:gd name="connsiteX18" fmla="*/ 253444 w 319881"/>
                <a:gd name="connsiteY18" fmla="*/ 239911 h 332184"/>
                <a:gd name="connsiteX19" fmla="*/ 217765 w 319881"/>
                <a:gd name="connsiteY19" fmla="*/ 295275 h 332184"/>
                <a:gd name="connsiteX20" fmla="*/ 159941 w 319881"/>
                <a:gd name="connsiteY20" fmla="*/ 295275 h 332184"/>
                <a:gd name="connsiteX21" fmla="*/ 102731 w 319881"/>
                <a:gd name="connsiteY21" fmla="*/ 295275 h 332184"/>
                <a:gd name="connsiteX22" fmla="*/ 67052 w 319881"/>
                <a:gd name="connsiteY22" fmla="*/ 239911 h 332184"/>
                <a:gd name="connsiteX23" fmla="*/ 46137 w 319881"/>
                <a:gd name="connsiteY23" fmla="*/ 206077 h 332184"/>
                <a:gd name="connsiteX24" fmla="*/ 37525 w 319881"/>
                <a:gd name="connsiteY24" fmla="*/ 163016 h 332184"/>
                <a:gd name="connsiteX25" fmla="*/ 37525 w 319881"/>
                <a:gd name="connsiteY25" fmla="*/ 158095 h 332184"/>
                <a:gd name="connsiteX26" fmla="*/ 160556 w 319881"/>
                <a:gd name="connsiteY26" fmla="*/ 36294 h 332184"/>
                <a:gd name="connsiteX27" fmla="*/ 160556 w 319881"/>
                <a:gd name="connsiteY27" fmla="*/ 36294 h 332184"/>
                <a:gd name="connsiteX28" fmla="*/ 160556 w 319881"/>
                <a:gd name="connsiteY28" fmla="*/ 36294 h 332184"/>
                <a:gd name="connsiteX29" fmla="*/ 160556 w 319881"/>
                <a:gd name="connsiteY29" fmla="*/ 36294 h 332184"/>
                <a:gd name="connsiteX30" fmla="*/ 160556 w 319881"/>
                <a:gd name="connsiteY30" fmla="*/ 36294 h 332184"/>
                <a:gd name="connsiteX31" fmla="*/ 160556 w 319881"/>
                <a:gd name="connsiteY31" fmla="*/ 36294 h 332184"/>
                <a:gd name="connsiteX32" fmla="*/ 160556 w 319881"/>
                <a:gd name="connsiteY32" fmla="*/ 36294 h 332184"/>
                <a:gd name="connsiteX33" fmla="*/ 283587 w 319881"/>
                <a:gd name="connsiteY33" fmla="*/ 158095 h 332184"/>
                <a:gd name="connsiteX34" fmla="*/ 283587 w 319881"/>
                <a:gd name="connsiteY34" fmla="*/ 163016 h 332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9881" h="332184">
                  <a:moveTo>
                    <a:pt x="159941" y="0"/>
                  </a:moveTo>
                  <a:cubicBezTo>
                    <a:pt x="159941" y="0"/>
                    <a:pt x="159941" y="0"/>
                    <a:pt x="159941" y="0"/>
                  </a:cubicBezTo>
                  <a:cubicBezTo>
                    <a:pt x="159941" y="0"/>
                    <a:pt x="159941" y="0"/>
                    <a:pt x="159941" y="0"/>
                  </a:cubicBezTo>
                  <a:cubicBezTo>
                    <a:pt x="72588" y="615"/>
                    <a:pt x="1845" y="70743"/>
                    <a:pt x="0" y="158095"/>
                  </a:cubicBezTo>
                  <a:lnTo>
                    <a:pt x="0" y="163632"/>
                  </a:lnTo>
                  <a:cubicBezTo>
                    <a:pt x="615" y="182701"/>
                    <a:pt x="4306" y="201156"/>
                    <a:pt x="11073" y="218996"/>
                  </a:cubicBezTo>
                  <a:cubicBezTo>
                    <a:pt x="17840" y="235605"/>
                    <a:pt x="27067" y="250984"/>
                    <a:pt x="38755" y="264517"/>
                  </a:cubicBezTo>
                  <a:cubicBezTo>
                    <a:pt x="53519" y="280511"/>
                    <a:pt x="69513" y="311884"/>
                    <a:pt x="76279" y="325418"/>
                  </a:cubicBezTo>
                  <a:cubicBezTo>
                    <a:pt x="78125" y="329724"/>
                    <a:pt x="82431" y="332184"/>
                    <a:pt x="87352" y="332184"/>
                  </a:cubicBezTo>
                  <a:lnTo>
                    <a:pt x="232529" y="332184"/>
                  </a:lnTo>
                  <a:cubicBezTo>
                    <a:pt x="237450" y="332184"/>
                    <a:pt x="241756" y="329724"/>
                    <a:pt x="243602" y="325418"/>
                  </a:cubicBezTo>
                  <a:cubicBezTo>
                    <a:pt x="250369" y="311884"/>
                    <a:pt x="266363" y="280511"/>
                    <a:pt x="281126" y="264517"/>
                  </a:cubicBezTo>
                  <a:cubicBezTo>
                    <a:pt x="292814" y="250984"/>
                    <a:pt x="302657" y="235605"/>
                    <a:pt x="308808" y="218996"/>
                  </a:cubicBezTo>
                  <a:cubicBezTo>
                    <a:pt x="315575" y="201156"/>
                    <a:pt x="319266" y="182701"/>
                    <a:pt x="319881" y="163632"/>
                  </a:cubicBezTo>
                  <a:lnTo>
                    <a:pt x="319881" y="158095"/>
                  </a:lnTo>
                  <a:cubicBezTo>
                    <a:pt x="318036" y="70743"/>
                    <a:pt x="247293" y="615"/>
                    <a:pt x="159941" y="0"/>
                  </a:cubicBezTo>
                  <a:close/>
                  <a:moveTo>
                    <a:pt x="282972" y="163016"/>
                  </a:moveTo>
                  <a:cubicBezTo>
                    <a:pt x="282357" y="177780"/>
                    <a:pt x="279281" y="192544"/>
                    <a:pt x="274360" y="206077"/>
                  </a:cubicBezTo>
                  <a:cubicBezTo>
                    <a:pt x="269438" y="218380"/>
                    <a:pt x="262672" y="230068"/>
                    <a:pt x="253444" y="239911"/>
                  </a:cubicBezTo>
                  <a:cubicBezTo>
                    <a:pt x="239296" y="257135"/>
                    <a:pt x="226993" y="275590"/>
                    <a:pt x="217765" y="295275"/>
                  </a:cubicBezTo>
                  <a:lnTo>
                    <a:pt x="159941" y="295275"/>
                  </a:lnTo>
                  <a:lnTo>
                    <a:pt x="102731" y="295275"/>
                  </a:lnTo>
                  <a:cubicBezTo>
                    <a:pt x="92889" y="275590"/>
                    <a:pt x="80585" y="257135"/>
                    <a:pt x="67052" y="239911"/>
                  </a:cubicBezTo>
                  <a:cubicBezTo>
                    <a:pt x="58440" y="230068"/>
                    <a:pt x="51058" y="218380"/>
                    <a:pt x="46137" y="206077"/>
                  </a:cubicBezTo>
                  <a:cubicBezTo>
                    <a:pt x="40600" y="192544"/>
                    <a:pt x="38140" y="177780"/>
                    <a:pt x="37525" y="163016"/>
                  </a:cubicBezTo>
                  <a:lnTo>
                    <a:pt x="37525" y="158095"/>
                  </a:lnTo>
                  <a:cubicBezTo>
                    <a:pt x="38755" y="91043"/>
                    <a:pt x="93504" y="36909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160556" y="36294"/>
                    <a:pt x="160556" y="36294"/>
                    <a:pt x="160556" y="36294"/>
                  </a:cubicBezTo>
                  <a:cubicBezTo>
                    <a:pt x="160556" y="36294"/>
                    <a:pt x="160556" y="36294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227608" y="36909"/>
                    <a:pt x="282357" y="90428"/>
                    <a:pt x="283587" y="158095"/>
                  </a:cubicBezTo>
                  <a:lnTo>
                    <a:pt x="283587" y="163016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29" name="Graphic 85" descr="Puzzle">
            <a:extLst>
              <a:ext uri="{FF2B5EF4-FFF2-40B4-BE49-F238E27FC236}">
                <a16:creationId xmlns:a16="http://schemas.microsoft.com/office/drawing/2014/main" id="{31208EEB-E618-4936-91FD-17A9A74E01A8}"/>
              </a:ext>
            </a:extLst>
          </p:cNvPr>
          <p:cNvSpPr/>
          <p:nvPr/>
        </p:nvSpPr>
        <p:spPr>
          <a:xfrm>
            <a:off x="341715" y="5104785"/>
            <a:ext cx="406675" cy="406675"/>
          </a:xfrm>
          <a:custGeom>
            <a:avLst/>
            <a:gdLst>
              <a:gd name="connsiteX0" fmla="*/ 318036 w 492125"/>
              <a:gd name="connsiteY0" fmla="*/ 373400 h 492125"/>
              <a:gd name="connsiteX1" fmla="*/ 291584 w 492125"/>
              <a:gd name="connsiteY1" fmla="*/ 292199 h 492125"/>
              <a:gd name="connsiteX2" fmla="*/ 295890 w 492125"/>
              <a:gd name="connsiteY2" fmla="*/ 287893 h 492125"/>
              <a:gd name="connsiteX3" fmla="*/ 378321 w 492125"/>
              <a:gd name="connsiteY3" fmla="*/ 313115 h 492125"/>
              <a:gd name="connsiteX4" fmla="*/ 421997 w 492125"/>
              <a:gd name="connsiteY4" fmla="*/ 348178 h 492125"/>
              <a:gd name="connsiteX5" fmla="*/ 492125 w 492125"/>
              <a:gd name="connsiteY5" fmla="*/ 278051 h 492125"/>
              <a:gd name="connsiteX6" fmla="*/ 387548 w 492125"/>
              <a:gd name="connsiteY6" fmla="*/ 173474 h 492125"/>
              <a:gd name="connsiteX7" fmla="*/ 422612 w 492125"/>
              <a:gd name="connsiteY7" fmla="*/ 129798 h 492125"/>
              <a:gd name="connsiteX8" fmla="*/ 447834 w 492125"/>
              <a:gd name="connsiteY8" fmla="*/ 47367 h 492125"/>
              <a:gd name="connsiteX9" fmla="*/ 443528 w 492125"/>
              <a:gd name="connsiteY9" fmla="*/ 43061 h 492125"/>
              <a:gd name="connsiteX10" fmla="*/ 362327 w 492125"/>
              <a:gd name="connsiteY10" fmla="*/ 69513 h 492125"/>
              <a:gd name="connsiteX11" fmla="*/ 318651 w 492125"/>
              <a:gd name="connsiteY11" fmla="*/ 104577 h 492125"/>
              <a:gd name="connsiteX12" fmla="*/ 214074 w 492125"/>
              <a:gd name="connsiteY12" fmla="*/ 0 h 492125"/>
              <a:gd name="connsiteX13" fmla="*/ 143331 w 492125"/>
              <a:gd name="connsiteY13" fmla="*/ 70128 h 492125"/>
              <a:gd name="connsiteX14" fmla="*/ 178395 w 492125"/>
              <a:gd name="connsiteY14" fmla="*/ 113804 h 492125"/>
              <a:gd name="connsiteX15" fmla="*/ 204847 w 492125"/>
              <a:gd name="connsiteY15" fmla="*/ 195005 h 492125"/>
              <a:gd name="connsiteX16" fmla="*/ 200541 w 492125"/>
              <a:gd name="connsiteY16" fmla="*/ 199311 h 492125"/>
              <a:gd name="connsiteX17" fmla="*/ 118110 w 492125"/>
              <a:gd name="connsiteY17" fmla="*/ 174089 h 492125"/>
              <a:gd name="connsiteX18" fmla="*/ 74434 w 492125"/>
              <a:gd name="connsiteY18" fmla="*/ 139025 h 492125"/>
              <a:gd name="connsiteX19" fmla="*/ 0 w 492125"/>
              <a:gd name="connsiteY19" fmla="*/ 214074 h 492125"/>
              <a:gd name="connsiteX20" fmla="*/ 104577 w 492125"/>
              <a:gd name="connsiteY20" fmla="*/ 318651 h 492125"/>
              <a:gd name="connsiteX21" fmla="*/ 69513 w 492125"/>
              <a:gd name="connsiteY21" fmla="*/ 362327 h 492125"/>
              <a:gd name="connsiteX22" fmla="*/ 44291 w 492125"/>
              <a:gd name="connsiteY22" fmla="*/ 444758 h 492125"/>
              <a:gd name="connsiteX23" fmla="*/ 48597 w 492125"/>
              <a:gd name="connsiteY23" fmla="*/ 449064 h 492125"/>
              <a:gd name="connsiteX24" fmla="*/ 129798 w 492125"/>
              <a:gd name="connsiteY24" fmla="*/ 422612 h 492125"/>
              <a:gd name="connsiteX25" fmla="*/ 173474 w 492125"/>
              <a:gd name="connsiteY25" fmla="*/ 387548 h 492125"/>
              <a:gd name="connsiteX26" fmla="*/ 278051 w 492125"/>
              <a:gd name="connsiteY26" fmla="*/ 492125 h 492125"/>
              <a:gd name="connsiteX27" fmla="*/ 353100 w 492125"/>
              <a:gd name="connsiteY27" fmla="*/ 417076 h 492125"/>
              <a:gd name="connsiteX28" fmla="*/ 318036 w 492125"/>
              <a:gd name="connsiteY28" fmla="*/ 373400 h 49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2125" h="492125">
                <a:moveTo>
                  <a:pt x="318036" y="373400"/>
                </a:moveTo>
                <a:cubicBezTo>
                  <a:pt x="277435" y="374630"/>
                  <a:pt x="262672" y="322342"/>
                  <a:pt x="291584" y="292199"/>
                </a:cubicBezTo>
                <a:lnTo>
                  <a:pt x="295890" y="287893"/>
                </a:lnTo>
                <a:cubicBezTo>
                  <a:pt x="326033" y="258981"/>
                  <a:pt x="379551" y="272514"/>
                  <a:pt x="378321" y="313115"/>
                </a:cubicBezTo>
                <a:cubicBezTo>
                  <a:pt x="377706" y="336490"/>
                  <a:pt x="405388" y="364788"/>
                  <a:pt x="421997" y="348178"/>
                </a:cubicBezTo>
                <a:lnTo>
                  <a:pt x="492125" y="278051"/>
                </a:lnTo>
                <a:lnTo>
                  <a:pt x="387548" y="173474"/>
                </a:lnTo>
                <a:cubicBezTo>
                  <a:pt x="370939" y="156865"/>
                  <a:pt x="399236" y="129183"/>
                  <a:pt x="422612" y="129798"/>
                </a:cubicBezTo>
                <a:cubicBezTo>
                  <a:pt x="463213" y="131028"/>
                  <a:pt x="476746" y="77510"/>
                  <a:pt x="447834" y="47367"/>
                </a:cubicBezTo>
                <a:lnTo>
                  <a:pt x="443528" y="43061"/>
                </a:lnTo>
                <a:cubicBezTo>
                  <a:pt x="413385" y="14149"/>
                  <a:pt x="361097" y="28912"/>
                  <a:pt x="362327" y="69513"/>
                </a:cubicBezTo>
                <a:cubicBezTo>
                  <a:pt x="362942" y="92889"/>
                  <a:pt x="335260" y="121186"/>
                  <a:pt x="318651" y="104577"/>
                </a:cubicBezTo>
                <a:lnTo>
                  <a:pt x="214074" y="0"/>
                </a:lnTo>
                <a:lnTo>
                  <a:pt x="143331" y="70128"/>
                </a:lnTo>
                <a:cubicBezTo>
                  <a:pt x="126722" y="86737"/>
                  <a:pt x="155019" y="114419"/>
                  <a:pt x="178395" y="113804"/>
                </a:cubicBezTo>
                <a:cubicBezTo>
                  <a:pt x="218996" y="112574"/>
                  <a:pt x="233759" y="164862"/>
                  <a:pt x="204847" y="195005"/>
                </a:cubicBezTo>
                <a:lnTo>
                  <a:pt x="200541" y="199311"/>
                </a:lnTo>
                <a:cubicBezTo>
                  <a:pt x="170398" y="228223"/>
                  <a:pt x="116880" y="214690"/>
                  <a:pt x="118110" y="174089"/>
                </a:cubicBezTo>
                <a:cubicBezTo>
                  <a:pt x="118725" y="150713"/>
                  <a:pt x="91043" y="122416"/>
                  <a:pt x="74434" y="139025"/>
                </a:cubicBezTo>
                <a:lnTo>
                  <a:pt x="0" y="214074"/>
                </a:lnTo>
                <a:lnTo>
                  <a:pt x="104577" y="318651"/>
                </a:lnTo>
                <a:cubicBezTo>
                  <a:pt x="121186" y="335260"/>
                  <a:pt x="92889" y="362942"/>
                  <a:pt x="69513" y="362327"/>
                </a:cubicBezTo>
                <a:cubicBezTo>
                  <a:pt x="28912" y="361097"/>
                  <a:pt x="15379" y="414615"/>
                  <a:pt x="44291" y="444758"/>
                </a:cubicBezTo>
                <a:lnTo>
                  <a:pt x="48597" y="449064"/>
                </a:lnTo>
                <a:cubicBezTo>
                  <a:pt x="78740" y="477976"/>
                  <a:pt x="131028" y="463213"/>
                  <a:pt x="129798" y="422612"/>
                </a:cubicBezTo>
                <a:cubicBezTo>
                  <a:pt x="129183" y="399236"/>
                  <a:pt x="156865" y="370939"/>
                  <a:pt x="173474" y="387548"/>
                </a:cubicBezTo>
                <a:lnTo>
                  <a:pt x="278051" y="492125"/>
                </a:lnTo>
                <a:lnTo>
                  <a:pt x="353100" y="417076"/>
                </a:lnTo>
                <a:cubicBezTo>
                  <a:pt x="369709" y="400467"/>
                  <a:pt x="342027" y="372785"/>
                  <a:pt x="318036" y="373400"/>
                </a:cubicBezTo>
                <a:close/>
              </a:path>
            </a:pathLst>
          </a:custGeom>
          <a:solidFill>
            <a:srgbClr val="000000"/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0101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Painting Palette &amp; Brush Infographics – Slide Template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0219DFB-25D5-4A6A-AA2D-3CD629BD0D98}"/>
              </a:ext>
            </a:extLst>
          </p:cNvPr>
          <p:cNvGrpSpPr/>
          <p:nvPr/>
        </p:nvGrpSpPr>
        <p:grpSpPr>
          <a:xfrm>
            <a:off x="-612679" y="1364146"/>
            <a:ext cx="5296871" cy="4820783"/>
            <a:chOff x="715818" y="1024281"/>
            <a:chExt cx="5366171" cy="4883855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76AE92D3-B4DC-41F7-9874-C96206A0F873}"/>
                </a:ext>
              </a:extLst>
            </p:cNvPr>
            <p:cNvSpPr/>
            <p:nvPr/>
          </p:nvSpPr>
          <p:spPr>
            <a:xfrm>
              <a:off x="715818" y="1245003"/>
              <a:ext cx="4895645" cy="466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7" h="20338" extrusionOk="0">
                  <a:moveTo>
                    <a:pt x="19330" y="8078"/>
                  </a:moveTo>
                  <a:cubicBezTo>
                    <a:pt x="17542" y="1465"/>
                    <a:pt x="11562" y="-871"/>
                    <a:pt x="9466" y="282"/>
                  </a:cubicBezTo>
                  <a:cubicBezTo>
                    <a:pt x="7370" y="1435"/>
                    <a:pt x="8097" y="5287"/>
                    <a:pt x="7259" y="8442"/>
                  </a:cubicBezTo>
                  <a:cubicBezTo>
                    <a:pt x="6895" y="9808"/>
                    <a:pt x="5945" y="10748"/>
                    <a:pt x="4828" y="11385"/>
                  </a:cubicBezTo>
                  <a:cubicBezTo>
                    <a:pt x="3989" y="11871"/>
                    <a:pt x="3011" y="12083"/>
                    <a:pt x="2145" y="12508"/>
                  </a:cubicBezTo>
                  <a:cubicBezTo>
                    <a:pt x="1754" y="12690"/>
                    <a:pt x="1391" y="12902"/>
                    <a:pt x="1055" y="13175"/>
                  </a:cubicBezTo>
                  <a:cubicBezTo>
                    <a:pt x="-733" y="14631"/>
                    <a:pt x="-34" y="17028"/>
                    <a:pt x="1558" y="18241"/>
                  </a:cubicBezTo>
                  <a:cubicBezTo>
                    <a:pt x="4297" y="20335"/>
                    <a:pt x="8740" y="20729"/>
                    <a:pt x="11953" y="20001"/>
                  </a:cubicBezTo>
                  <a:cubicBezTo>
                    <a:pt x="16927" y="18848"/>
                    <a:pt x="20867" y="13721"/>
                    <a:pt x="19330" y="8078"/>
                  </a:cubicBezTo>
                  <a:close/>
                  <a:moveTo>
                    <a:pt x="11506" y="6228"/>
                  </a:moveTo>
                  <a:cubicBezTo>
                    <a:pt x="10416" y="6228"/>
                    <a:pt x="9550" y="5287"/>
                    <a:pt x="9550" y="4104"/>
                  </a:cubicBezTo>
                  <a:cubicBezTo>
                    <a:pt x="9550" y="2921"/>
                    <a:pt x="10416" y="1981"/>
                    <a:pt x="11506" y="1981"/>
                  </a:cubicBezTo>
                  <a:cubicBezTo>
                    <a:pt x="12596" y="1981"/>
                    <a:pt x="13462" y="2921"/>
                    <a:pt x="13462" y="4104"/>
                  </a:cubicBezTo>
                  <a:cubicBezTo>
                    <a:pt x="13462" y="5287"/>
                    <a:pt x="12596" y="6228"/>
                    <a:pt x="11506" y="6228"/>
                  </a:cubicBezTo>
                  <a:close/>
                </a:path>
              </a:pathLst>
            </a:custGeom>
            <a:solidFill>
              <a:srgbClr val="C7BBA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343622AA-575D-4CA6-81C4-75F8B29AABC2}"/>
                </a:ext>
              </a:extLst>
            </p:cNvPr>
            <p:cNvSpPr/>
            <p:nvPr/>
          </p:nvSpPr>
          <p:spPr>
            <a:xfrm>
              <a:off x="715818" y="1245003"/>
              <a:ext cx="4784923" cy="455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5" h="20361" extrusionOk="0">
                  <a:moveTo>
                    <a:pt x="19315" y="8101"/>
                  </a:moveTo>
                  <a:cubicBezTo>
                    <a:pt x="17544" y="1481"/>
                    <a:pt x="11544" y="-850"/>
                    <a:pt x="9458" y="269"/>
                  </a:cubicBezTo>
                  <a:cubicBezTo>
                    <a:pt x="7372" y="1388"/>
                    <a:pt x="8087" y="5304"/>
                    <a:pt x="7258" y="8443"/>
                  </a:cubicBezTo>
                  <a:cubicBezTo>
                    <a:pt x="6887" y="9810"/>
                    <a:pt x="5972" y="10743"/>
                    <a:pt x="4829" y="11395"/>
                  </a:cubicBezTo>
                  <a:cubicBezTo>
                    <a:pt x="4001" y="11861"/>
                    <a:pt x="3029" y="12110"/>
                    <a:pt x="2144" y="12514"/>
                  </a:cubicBezTo>
                  <a:cubicBezTo>
                    <a:pt x="1744" y="12701"/>
                    <a:pt x="1372" y="12887"/>
                    <a:pt x="1058" y="13167"/>
                  </a:cubicBezTo>
                  <a:cubicBezTo>
                    <a:pt x="-742" y="14627"/>
                    <a:pt x="-28" y="17021"/>
                    <a:pt x="1572" y="18264"/>
                  </a:cubicBezTo>
                  <a:cubicBezTo>
                    <a:pt x="4315" y="20346"/>
                    <a:pt x="8744" y="20750"/>
                    <a:pt x="11944" y="20035"/>
                  </a:cubicBezTo>
                  <a:cubicBezTo>
                    <a:pt x="16915" y="18854"/>
                    <a:pt x="20858" y="13757"/>
                    <a:pt x="19315" y="8101"/>
                  </a:cubicBezTo>
                  <a:close/>
                  <a:moveTo>
                    <a:pt x="11515" y="6267"/>
                  </a:moveTo>
                  <a:cubicBezTo>
                    <a:pt x="10429" y="6267"/>
                    <a:pt x="9572" y="5304"/>
                    <a:pt x="9572" y="4154"/>
                  </a:cubicBezTo>
                  <a:cubicBezTo>
                    <a:pt x="9572" y="2973"/>
                    <a:pt x="10458" y="2040"/>
                    <a:pt x="11515" y="2040"/>
                  </a:cubicBezTo>
                  <a:cubicBezTo>
                    <a:pt x="12601" y="2040"/>
                    <a:pt x="13458" y="3004"/>
                    <a:pt x="13458" y="4154"/>
                  </a:cubicBezTo>
                  <a:cubicBezTo>
                    <a:pt x="13458" y="5304"/>
                    <a:pt x="12572" y="6267"/>
                    <a:pt x="11515" y="6267"/>
                  </a:cubicBezTo>
                  <a:close/>
                </a:path>
              </a:pathLst>
            </a:custGeom>
            <a:solidFill>
              <a:srgbClr val="E3DCD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26B74BB2-5698-4600-8ED2-94588D0332E5}"/>
                </a:ext>
              </a:extLst>
            </p:cNvPr>
            <p:cNvSpPr/>
            <p:nvPr/>
          </p:nvSpPr>
          <p:spPr>
            <a:xfrm>
              <a:off x="4829951" y="1024281"/>
              <a:ext cx="1252038" cy="64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extrusionOk="0">
                  <a:moveTo>
                    <a:pt x="0" y="10575"/>
                  </a:moveTo>
                  <a:cubicBezTo>
                    <a:pt x="0" y="10575"/>
                    <a:pt x="1200" y="6525"/>
                    <a:pt x="3720" y="4275"/>
                  </a:cubicBezTo>
                  <a:cubicBezTo>
                    <a:pt x="6240" y="2250"/>
                    <a:pt x="8400" y="2025"/>
                    <a:pt x="10320" y="2475"/>
                  </a:cubicBezTo>
                  <a:cubicBezTo>
                    <a:pt x="12240" y="2925"/>
                    <a:pt x="15240" y="2250"/>
                    <a:pt x="16200" y="0"/>
                  </a:cubicBezTo>
                  <a:cubicBezTo>
                    <a:pt x="16200" y="0"/>
                    <a:pt x="14880" y="3375"/>
                    <a:pt x="12240" y="5625"/>
                  </a:cubicBezTo>
                  <a:cubicBezTo>
                    <a:pt x="12240" y="5625"/>
                    <a:pt x="15600" y="4725"/>
                    <a:pt x="18720" y="0"/>
                  </a:cubicBezTo>
                  <a:cubicBezTo>
                    <a:pt x="18720" y="0"/>
                    <a:pt x="16200" y="6525"/>
                    <a:pt x="13440" y="8100"/>
                  </a:cubicBezTo>
                  <a:cubicBezTo>
                    <a:pt x="13440" y="8100"/>
                    <a:pt x="17160" y="7425"/>
                    <a:pt x="21600" y="675"/>
                  </a:cubicBezTo>
                  <a:cubicBezTo>
                    <a:pt x="21600" y="675"/>
                    <a:pt x="18600" y="8100"/>
                    <a:pt x="15000" y="10800"/>
                  </a:cubicBezTo>
                  <a:cubicBezTo>
                    <a:pt x="13680" y="11700"/>
                    <a:pt x="12360" y="12825"/>
                    <a:pt x="11280" y="14850"/>
                  </a:cubicBezTo>
                  <a:cubicBezTo>
                    <a:pt x="10200" y="16875"/>
                    <a:pt x="9480" y="18450"/>
                    <a:pt x="8040" y="19575"/>
                  </a:cubicBezTo>
                  <a:cubicBezTo>
                    <a:pt x="6600" y="20700"/>
                    <a:pt x="4680" y="21600"/>
                    <a:pt x="3240" y="20250"/>
                  </a:cubicBezTo>
                  <a:cubicBezTo>
                    <a:pt x="480" y="17325"/>
                    <a:pt x="0" y="10575"/>
                    <a:pt x="0" y="1057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4E87FBBE-B663-4AA4-8232-CE3DF7FB92D1}"/>
                </a:ext>
              </a:extLst>
            </p:cNvPr>
            <p:cNvSpPr/>
            <p:nvPr/>
          </p:nvSpPr>
          <p:spPr>
            <a:xfrm>
              <a:off x="1063610" y="1245003"/>
              <a:ext cx="4019179" cy="211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68" extrusionOk="0">
                  <a:moveTo>
                    <a:pt x="21348" y="4365"/>
                  </a:moveTo>
                  <a:lnTo>
                    <a:pt x="20830" y="2261"/>
                  </a:lnTo>
                  <a:lnTo>
                    <a:pt x="20312" y="157"/>
                  </a:lnTo>
                  <a:cubicBezTo>
                    <a:pt x="20275" y="-53"/>
                    <a:pt x="20090" y="-53"/>
                    <a:pt x="20054" y="157"/>
                  </a:cubicBezTo>
                  <a:cubicBezTo>
                    <a:pt x="19906" y="859"/>
                    <a:pt x="19647" y="1420"/>
                    <a:pt x="19277" y="1770"/>
                  </a:cubicBezTo>
                  <a:cubicBezTo>
                    <a:pt x="16577" y="4085"/>
                    <a:pt x="5000" y="14324"/>
                    <a:pt x="155" y="20215"/>
                  </a:cubicBezTo>
                  <a:cubicBezTo>
                    <a:pt x="-178" y="20635"/>
                    <a:pt x="81" y="21547"/>
                    <a:pt x="414" y="21337"/>
                  </a:cubicBezTo>
                  <a:cubicBezTo>
                    <a:pt x="5888" y="17970"/>
                    <a:pt x="17354" y="7311"/>
                    <a:pt x="20017" y="4856"/>
                  </a:cubicBezTo>
                  <a:cubicBezTo>
                    <a:pt x="20386" y="4505"/>
                    <a:pt x="20793" y="4505"/>
                    <a:pt x="21163" y="4716"/>
                  </a:cubicBezTo>
                  <a:cubicBezTo>
                    <a:pt x="21311" y="4786"/>
                    <a:pt x="21422" y="4576"/>
                    <a:pt x="21348" y="4365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D0247EE-48B4-41F1-AB22-0F8D5FB5012A}"/>
                </a:ext>
              </a:extLst>
            </p:cNvPr>
            <p:cNvSpPr/>
            <p:nvPr/>
          </p:nvSpPr>
          <p:spPr>
            <a:xfrm>
              <a:off x="2802528" y="4653311"/>
              <a:ext cx="1008693" cy="846727"/>
            </a:xfrm>
            <a:custGeom>
              <a:avLst/>
              <a:gdLst>
                <a:gd name="connsiteX0" fmla="*/ 359765 w 1008693"/>
                <a:gd name="connsiteY0" fmla="*/ 752 h 846727"/>
                <a:gd name="connsiteX1" fmla="*/ 481030 w 1008693"/>
                <a:gd name="connsiteY1" fmla="*/ 22281 h 846727"/>
                <a:gd name="connsiteX2" fmla="*/ 863613 w 1008693"/>
                <a:gd name="connsiteY2" fmla="*/ 91842 h 846727"/>
                <a:gd name="connsiteX3" fmla="*/ 988824 w 1008693"/>
                <a:gd name="connsiteY3" fmla="*/ 286589 h 846727"/>
                <a:gd name="connsiteX4" fmla="*/ 912317 w 1008693"/>
                <a:gd name="connsiteY4" fmla="*/ 377034 h 846727"/>
                <a:gd name="connsiteX5" fmla="*/ 961021 w 1008693"/>
                <a:gd name="connsiteY5" fmla="*/ 411814 h 846727"/>
                <a:gd name="connsiteX6" fmla="*/ 961021 w 1008693"/>
                <a:gd name="connsiteY6" fmla="*/ 543948 h 846727"/>
                <a:gd name="connsiteX7" fmla="*/ 967923 w 1008693"/>
                <a:gd name="connsiteY7" fmla="*/ 745683 h 846727"/>
                <a:gd name="connsiteX8" fmla="*/ 773156 w 1008693"/>
                <a:gd name="connsiteY8" fmla="*/ 808296 h 846727"/>
                <a:gd name="connsiteX9" fmla="*/ 481030 w 1008693"/>
                <a:gd name="connsiteY9" fmla="*/ 794360 h 846727"/>
                <a:gd name="connsiteX10" fmla="*/ 334967 w 1008693"/>
                <a:gd name="connsiteY10" fmla="*/ 843076 h 846727"/>
                <a:gd name="connsiteX11" fmla="*/ 251510 w 1008693"/>
                <a:gd name="connsiteY11" fmla="*/ 738735 h 846727"/>
                <a:gd name="connsiteX12" fmla="*/ 237608 w 1008693"/>
                <a:gd name="connsiteY12" fmla="*/ 683070 h 846727"/>
                <a:gd name="connsiteX13" fmla="*/ 175003 w 1008693"/>
                <a:gd name="connsiteY13" fmla="*/ 620457 h 846727"/>
                <a:gd name="connsiteX14" fmla="*/ 147151 w 1008693"/>
                <a:gd name="connsiteY14" fmla="*/ 620457 h 846727"/>
                <a:gd name="connsiteX15" fmla="*/ 1088 w 1008693"/>
                <a:gd name="connsiteY15" fmla="*/ 543948 h 846727"/>
                <a:gd name="connsiteX16" fmla="*/ 42841 w 1008693"/>
                <a:gd name="connsiteY16" fmla="*/ 404826 h 846727"/>
                <a:gd name="connsiteX17" fmla="*/ 202806 w 1008693"/>
                <a:gd name="connsiteY17" fmla="*/ 105738 h 846727"/>
                <a:gd name="connsiteX18" fmla="*/ 321066 w 1008693"/>
                <a:gd name="connsiteY18" fmla="*/ 1397 h 846727"/>
                <a:gd name="connsiteX19" fmla="*/ 359765 w 1008693"/>
                <a:gd name="connsiteY19" fmla="*/ 752 h 846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8693" h="846727">
                  <a:moveTo>
                    <a:pt x="359765" y="752"/>
                  </a:moveTo>
                  <a:cubicBezTo>
                    <a:pt x="400200" y="4020"/>
                    <a:pt x="444539" y="17070"/>
                    <a:pt x="481030" y="22281"/>
                  </a:cubicBezTo>
                  <a:cubicBezTo>
                    <a:pt x="613192" y="43125"/>
                    <a:pt x="738402" y="64010"/>
                    <a:pt x="863613" y="91842"/>
                  </a:cubicBezTo>
                  <a:cubicBezTo>
                    <a:pt x="954070" y="112686"/>
                    <a:pt x="1051429" y="189195"/>
                    <a:pt x="988824" y="286589"/>
                  </a:cubicBezTo>
                  <a:cubicBezTo>
                    <a:pt x="967972" y="321369"/>
                    <a:pt x="940120" y="349202"/>
                    <a:pt x="912317" y="377034"/>
                  </a:cubicBezTo>
                  <a:cubicBezTo>
                    <a:pt x="933169" y="383982"/>
                    <a:pt x="947071" y="397878"/>
                    <a:pt x="961021" y="411814"/>
                  </a:cubicBezTo>
                  <a:cubicBezTo>
                    <a:pt x="1002725" y="453543"/>
                    <a:pt x="988824" y="502220"/>
                    <a:pt x="961021" y="543948"/>
                  </a:cubicBezTo>
                  <a:cubicBezTo>
                    <a:pt x="988824" y="606561"/>
                    <a:pt x="1016627" y="683070"/>
                    <a:pt x="967923" y="745683"/>
                  </a:cubicBezTo>
                  <a:cubicBezTo>
                    <a:pt x="926219" y="808296"/>
                    <a:pt x="842761" y="801308"/>
                    <a:pt x="773156" y="808296"/>
                  </a:cubicBezTo>
                  <a:cubicBezTo>
                    <a:pt x="675797" y="815244"/>
                    <a:pt x="578438" y="808296"/>
                    <a:pt x="481030" y="794360"/>
                  </a:cubicBezTo>
                  <a:cubicBezTo>
                    <a:pt x="439326" y="829140"/>
                    <a:pt x="390622" y="856973"/>
                    <a:pt x="334967" y="843076"/>
                  </a:cubicBezTo>
                  <a:cubicBezTo>
                    <a:pt x="286263" y="829140"/>
                    <a:pt x="265411" y="787412"/>
                    <a:pt x="251510" y="738735"/>
                  </a:cubicBezTo>
                  <a:cubicBezTo>
                    <a:pt x="237608" y="724799"/>
                    <a:pt x="237608" y="703955"/>
                    <a:pt x="237608" y="683070"/>
                  </a:cubicBezTo>
                  <a:cubicBezTo>
                    <a:pt x="209756" y="676122"/>
                    <a:pt x="181953" y="655238"/>
                    <a:pt x="175003" y="620457"/>
                  </a:cubicBezTo>
                  <a:cubicBezTo>
                    <a:pt x="168052" y="620457"/>
                    <a:pt x="154102" y="620457"/>
                    <a:pt x="147151" y="620457"/>
                  </a:cubicBezTo>
                  <a:cubicBezTo>
                    <a:pt x="84546" y="613509"/>
                    <a:pt x="14989" y="613509"/>
                    <a:pt x="1088" y="543948"/>
                  </a:cubicBezTo>
                  <a:cubicBezTo>
                    <a:pt x="-5863" y="495272"/>
                    <a:pt x="21940" y="446595"/>
                    <a:pt x="42841" y="404826"/>
                  </a:cubicBezTo>
                  <a:cubicBezTo>
                    <a:pt x="84546" y="300525"/>
                    <a:pt x="133250" y="196184"/>
                    <a:pt x="202806" y="105738"/>
                  </a:cubicBezTo>
                  <a:cubicBezTo>
                    <a:pt x="230608" y="64010"/>
                    <a:pt x="265411" y="15333"/>
                    <a:pt x="321066" y="1397"/>
                  </a:cubicBezTo>
                  <a:cubicBezTo>
                    <a:pt x="333242" y="-341"/>
                    <a:pt x="346286" y="-338"/>
                    <a:pt x="359765" y="75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1724250-BF85-4939-B34D-FBC44F69EDF8}"/>
                </a:ext>
              </a:extLst>
            </p:cNvPr>
            <p:cNvSpPr/>
            <p:nvPr/>
          </p:nvSpPr>
          <p:spPr>
            <a:xfrm>
              <a:off x="4124119" y="2357913"/>
              <a:ext cx="1020467" cy="986192"/>
            </a:xfrm>
            <a:custGeom>
              <a:avLst/>
              <a:gdLst>
                <a:gd name="connsiteX0" fmla="*/ 690326 w 1020467"/>
                <a:gd name="connsiteY0" fmla="*/ 3 h 986192"/>
                <a:gd name="connsiteX1" fmla="*/ 754858 w 1020467"/>
                <a:gd name="connsiteY1" fmla="*/ 63599 h 986192"/>
                <a:gd name="connsiteX2" fmla="*/ 754858 w 1020467"/>
                <a:gd name="connsiteY2" fmla="*/ 286191 h 986192"/>
                <a:gd name="connsiteX3" fmla="*/ 796602 w 1020467"/>
                <a:gd name="connsiteY3" fmla="*/ 300106 h 986192"/>
                <a:gd name="connsiteX4" fmla="*/ 942658 w 1020467"/>
                <a:gd name="connsiteY4" fmla="*/ 293149 h 986192"/>
                <a:gd name="connsiteX5" fmla="*/ 1019189 w 1020467"/>
                <a:gd name="connsiteY5" fmla="*/ 453124 h 986192"/>
                <a:gd name="connsiteX6" fmla="*/ 907919 w 1020467"/>
                <a:gd name="connsiteY6" fmla="*/ 550482 h 986192"/>
                <a:gd name="connsiteX7" fmla="*/ 880090 w 1020467"/>
                <a:gd name="connsiteY7" fmla="*/ 592227 h 986192"/>
                <a:gd name="connsiteX8" fmla="*/ 831389 w 1020467"/>
                <a:gd name="connsiteY8" fmla="*/ 620057 h 986192"/>
                <a:gd name="connsiteX9" fmla="*/ 942658 w 1020467"/>
                <a:gd name="connsiteY9" fmla="*/ 738287 h 986192"/>
                <a:gd name="connsiteX10" fmla="*/ 928791 w 1020467"/>
                <a:gd name="connsiteY10" fmla="*/ 842649 h 986192"/>
                <a:gd name="connsiteX11" fmla="*/ 497533 w 1020467"/>
                <a:gd name="connsiteY11" fmla="*/ 953922 h 986192"/>
                <a:gd name="connsiteX12" fmla="*/ 434917 w 1020467"/>
                <a:gd name="connsiteY12" fmla="*/ 905220 h 986192"/>
                <a:gd name="connsiteX13" fmla="*/ 462746 w 1020467"/>
                <a:gd name="connsiteY13" fmla="*/ 828734 h 986192"/>
                <a:gd name="connsiteX14" fmla="*/ 504490 w 1020467"/>
                <a:gd name="connsiteY14" fmla="*/ 793947 h 986192"/>
                <a:gd name="connsiteX15" fmla="*/ 490576 w 1020467"/>
                <a:gd name="connsiteY15" fmla="*/ 793947 h 986192"/>
                <a:gd name="connsiteX16" fmla="*/ 316643 w 1020467"/>
                <a:gd name="connsiteY16" fmla="*/ 967837 h 986192"/>
                <a:gd name="connsiteX17" fmla="*/ 226245 w 1020467"/>
                <a:gd name="connsiteY17" fmla="*/ 967837 h 986192"/>
                <a:gd name="connsiteX18" fmla="*/ 226245 w 1020467"/>
                <a:gd name="connsiteY18" fmla="*/ 877437 h 986192"/>
                <a:gd name="connsiteX19" fmla="*/ 254075 w 1020467"/>
                <a:gd name="connsiteY19" fmla="*/ 849607 h 986192"/>
                <a:gd name="connsiteX20" fmla="*/ 163629 w 1020467"/>
                <a:gd name="connsiteY20" fmla="*/ 856564 h 986192"/>
                <a:gd name="connsiteX21" fmla="*/ 87099 w 1020467"/>
                <a:gd name="connsiteY21" fmla="*/ 717415 h 986192"/>
                <a:gd name="connsiteX22" fmla="*/ 198416 w 1020467"/>
                <a:gd name="connsiteY22" fmla="*/ 627014 h 986192"/>
                <a:gd name="connsiteX23" fmla="*/ 121885 w 1020467"/>
                <a:gd name="connsiteY23" fmla="*/ 515695 h 986192"/>
                <a:gd name="connsiteX24" fmla="*/ 135800 w 1020467"/>
                <a:gd name="connsiteY24" fmla="*/ 446167 h 986192"/>
                <a:gd name="connsiteX25" fmla="*/ 52360 w 1020467"/>
                <a:gd name="connsiteY25" fmla="*/ 432252 h 986192"/>
                <a:gd name="connsiteX26" fmla="*/ 3659 w 1020467"/>
                <a:gd name="connsiteY26" fmla="*/ 348762 h 986192"/>
                <a:gd name="connsiteX27" fmla="*/ 226245 w 1020467"/>
                <a:gd name="connsiteY27" fmla="*/ 112255 h 986192"/>
                <a:gd name="connsiteX28" fmla="*/ 323600 w 1020467"/>
                <a:gd name="connsiteY28" fmla="*/ 160957 h 986192"/>
                <a:gd name="connsiteX29" fmla="*/ 441874 w 1020467"/>
                <a:gd name="connsiteY29" fmla="*/ 98340 h 986192"/>
                <a:gd name="connsiteX30" fmla="*/ 657504 w 1020467"/>
                <a:gd name="connsiteY30" fmla="*/ 7939 h 986192"/>
                <a:gd name="connsiteX31" fmla="*/ 690326 w 1020467"/>
                <a:gd name="connsiteY31" fmla="*/ 3 h 98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20467" h="986192">
                  <a:moveTo>
                    <a:pt x="690326" y="3"/>
                  </a:moveTo>
                  <a:cubicBezTo>
                    <a:pt x="723577" y="-323"/>
                    <a:pt x="754858" y="21854"/>
                    <a:pt x="754858" y="63599"/>
                  </a:cubicBezTo>
                  <a:cubicBezTo>
                    <a:pt x="754858" y="133127"/>
                    <a:pt x="754858" y="209659"/>
                    <a:pt x="754858" y="286191"/>
                  </a:cubicBezTo>
                  <a:cubicBezTo>
                    <a:pt x="768773" y="293149"/>
                    <a:pt x="782688" y="293149"/>
                    <a:pt x="796602" y="300106"/>
                  </a:cubicBezTo>
                  <a:cubicBezTo>
                    <a:pt x="845304" y="286191"/>
                    <a:pt x="894005" y="272277"/>
                    <a:pt x="942658" y="293149"/>
                  </a:cubicBezTo>
                  <a:cubicBezTo>
                    <a:pt x="1005274" y="313975"/>
                    <a:pt x="1026146" y="383549"/>
                    <a:pt x="1019189" y="453124"/>
                  </a:cubicBezTo>
                  <a:cubicBezTo>
                    <a:pt x="998317" y="501780"/>
                    <a:pt x="956573" y="529610"/>
                    <a:pt x="907919" y="550482"/>
                  </a:cubicBezTo>
                  <a:cubicBezTo>
                    <a:pt x="907919" y="564397"/>
                    <a:pt x="894005" y="578312"/>
                    <a:pt x="880090" y="592227"/>
                  </a:cubicBezTo>
                  <a:cubicBezTo>
                    <a:pt x="859218" y="606142"/>
                    <a:pt x="845304" y="613099"/>
                    <a:pt x="831389" y="620057"/>
                  </a:cubicBezTo>
                  <a:cubicBezTo>
                    <a:pt x="873133" y="654844"/>
                    <a:pt x="907919" y="696542"/>
                    <a:pt x="942658" y="738287"/>
                  </a:cubicBezTo>
                  <a:cubicBezTo>
                    <a:pt x="963530" y="766117"/>
                    <a:pt x="970487" y="821777"/>
                    <a:pt x="928791" y="842649"/>
                  </a:cubicBezTo>
                  <a:cubicBezTo>
                    <a:pt x="789645" y="905220"/>
                    <a:pt x="650546" y="940007"/>
                    <a:pt x="497533" y="953922"/>
                  </a:cubicBezTo>
                  <a:cubicBezTo>
                    <a:pt x="469704" y="953922"/>
                    <a:pt x="441874" y="933050"/>
                    <a:pt x="434917" y="905220"/>
                  </a:cubicBezTo>
                  <a:cubicBezTo>
                    <a:pt x="421003" y="870479"/>
                    <a:pt x="441874" y="849607"/>
                    <a:pt x="462746" y="828734"/>
                  </a:cubicBezTo>
                  <a:cubicBezTo>
                    <a:pt x="476661" y="814819"/>
                    <a:pt x="490576" y="807862"/>
                    <a:pt x="504490" y="793947"/>
                  </a:cubicBezTo>
                  <a:cubicBezTo>
                    <a:pt x="497533" y="793947"/>
                    <a:pt x="497533" y="793947"/>
                    <a:pt x="490576" y="793947"/>
                  </a:cubicBezTo>
                  <a:cubicBezTo>
                    <a:pt x="427960" y="842649"/>
                    <a:pt x="365344" y="905220"/>
                    <a:pt x="316643" y="967837"/>
                  </a:cubicBezTo>
                  <a:cubicBezTo>
                    <a:pt x="295771" y="995667"/>
                    <a:pt x="247117" y="988710"/>
                    <a:pt x="226245" y="967837"/>
                  </a:cubicBezTo>
                  <a:cubicBezTo>
                    <a:pt x="198416" y="940007"/>
                    <a:pt x="205373" y="905220"/>
                    <a:pt x="226245" y="877437"/>
                  </a:cubicBezTo>
                  <a:cubicBezTo>
                    <a:pt x="233203" y="870479"/>
                    <a:pt x="247117" y="856564"/>
                    <a:pt x="254075" y="849607"/>
                  </a:cubicBezTo>
                  <a:cubicBezTo>
                    <a:pt x="226245" y="856564"/>
                    <a:pt x="191459" y="856564"/>
                    <a:pt x="163629" y="856564"/>
                  </a:cubicBezTo>
                  <a:cubicBezTo>
                    <a:pt x="94056" y="849607"/>
                    <a:pt x="52360" y="780032"/>
                    <a:pt x="87099" y="717415"/>
                  </a:cubicBezTo>
                  <a:cubicBezTo>
                    <a:pt x="107971" y="675717"/>
                    <a:pt x="156672" y="647887"/>
                    <a:pt x="198416" y="627014"/>
                  </a:cubicBezTo>
                  <a:cubicBezTo>
                    <a:pt x="156672" y="613099"/>
                    <a:pt x="114928" y="571355"/>
                    <a:pt x="121885" y="515695"/>
                  </a:cubicBezTo>
                  <a:cubicBezTo>
                    <a:pt x="121885" y="494869"/>
                    <a:pt x="128843" y="467039"/>
                    <a:pt x="135800" y="446167"/>
                  </a:cubicBezTo>
                  <a:cubicBezTo>
                    <a:pt x="107971" y="439209"/>
                    <a:pt x="80141" y="439209"/>
                    <a:pt x="52360" y="432252"/>
                  </a:cubicBezTo>
                  <a:cubicBezTo>
                    <a:pt x="17573" y="425294"/>
                    <a:pt x="-10256" y="383549"/>
                    <a:pt x="3659" y="348762"/>
                  </a:cubicBezTo>
                  <a:cubicBezTo>
                    <a:pt x="38445" y="258362"/>
                    <a:pt x="107971" y="105297"/>
                    <a:pt x="226245" y="112255"/>
                  </a:cubicBezTo>
                  <a:cubicBezTo>
                    <a:pt x="267989" y="112255"/>
                    <a:pt x="295771" y="133127"/>
                    <a:pt x="323600" y="160957"/>
                  </a:cubicBezTo>
                  <a:cubicBezTo>
                    <a:pt x="358387" y="133127"/>
                    <a:pt x="400131" y="119212"/>
                    <a:pt x="441874" y="98340"/>
                  </a:cubicBezTo>
                  <a:cubicBezTo>
                    <a:pt x="511400" y="70556"/>
                    <a:pt x="587930" y="35769"/>
                    <a:pt x="657504" y="7939"/>
                  </a:cubicBezTo>
                  <a:cubicBezTo>
                    <a:pt x="667940" y="2721"/>
                    <a:pt x="679242" y="112"/>
                    <a:pt x="690326" y="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F7E63C2-6601-4D0B-94B9-53343A6949B9}"/>
                </a:ext>
              </a:extLst>
            </p:cNvPr>
            <p:cNvSpPr/>
            <p:nvPr/>
          </p:nvSpPr>
          <p:spPr>
            <a:xfrm>
              <a:off x="3845911" y="3749076"/>
              <a:ext cx="1046501" cy="997530"/>
            </a:xfrm>
            <a:custGeom>
              <a:avLst/>
              <a:gdLst>
                <a:gd name="connsiteX0" fmla="*/ 337892 w 1046501"/>
                <a:gd name="connsiteY0" fmla="*/ 562601 h 997530"/>
                <a:gd name="connsiteX1" fmla="*/ 337892 w 1046501"/>
                <a:gd name="connsiteY1" fmla="*/ 569557 h 997530"/>
                <a:gd name="connsiteX2" fmla="*/ 344862 w 1046501"/>
                <a:gd name="connsiteY2" fmla="*/ 562601 h 997530"/>
                <a:gd name="connsiteX3" fmla="*/ 337892 w 1046501"/>
                <a:gd name="connsiteY3" fmla="*/ 562601 h 997530"/>
                <a:gd name="connsiteX4" fmla="*/ 577828 w 1046501"/>
                <a:gd name="connsiteY4" fmla="*/ 171 h 997530"/>
                <a:gd name="connsiteX5" fmla="*/ 637016 w 1046501"/>
                <a:gd name="connsiteY5" fmla="*/ 47858 h 997530"/>
                <a:gd name="connsiteX6" fmla="*/ 643936 w 1046501"/>
                <a:gd name="connsiteY6" fmla="*/ 193934 h 997530"/>
                <a:gd name="connsiteX7" fmla="*/ 637016 w 1046501"/>
                <a:gd name="connsiteY7" fmla="*/ 214802 h 997530"/>
                <a:gd name="connsiteX8" fmla="*/ 650907 w 1046501"/>
                <a:gd name="connsiteY8" fmla="*/ 228714 h 997530"/>
                <a:gd name="connsiteX9" fmla="*/ 671768 w 1046501"/>
                <a:gd name="connsiteY9" fmla="*/ 186978 h 997530"/>
                <a:gd name="connsiteX10" fmla="*/ 776123 w 1046501"/>
                <a:gd name="connsiteY10" fmla="*/ 173066 h 997530"/>
                <a:gd name="connsiteX11" fmla="*/ 790013 w 1046501"/>
                <a:gd name="connsiteY11" fmla="*/ 166110 h 997530"/>
                <a:gd name="connsiteX12" fmla="*/ 873457 w 1046501"/>
                <a:gd name="connsiteY12" fmla="*/ 263493 h 997530"/>
                <a:gd name="connsiteX13" fmla="*/ 943061 w 1046501"/>
                <a:gd name="connsiteY13" fmla="*/ 277405 h 997530"/>
                <a:gd name="connsiteX14" fmla="*/ 970841 w 1046501"/>
                <a:gd name="connsiteY14" fmla="*/ 326097 h 997530"/>
                <a:gd name="connsiteX15" fmla="*/ 1026504 w 1046501"/>
                <a:gd name="connsiteY15" fmla="*/ 437393 h 997530"/>
                <a:gd name="connsiteX16" fmla="*/ 991753 w 1046501"/>
                <a:gd name="connsiteY16" fmla="*/ 472173 h 997530"/>
                <a:gd name="connsiteX17" fmla="*/ 1012563 w 1046501"/>
                <a:gd name="connsiteY17" fmla="*/ 513909 h 997530"/>
                <a:gd name="connsiteX18" fmla="*/ 943010 w 1046501"/>
                <a:gd name="connsiteY18" fmla="*/ 590425 h 997530"/>
                <a:gd name="connsiteX19" fmla="*/ 915178 w 1046501"/>
                <a:gd name="connsiteY19" fmla="*/ 653029 h 997530"/>
                <a:gd name="connsiteX20" fmla="*/ 901288 w 1046501"/>
                <a:gd name="connsiteY20" fmla="*/ 680853 h 997530"/>
                <a:gd name="connsiteX21" fmla="*/ 936090 w 1046501"/>
                <a:gd name="connsiteY21" fmla="*/ 708677 h 997530"/>
                <a:gd name="connsiteX22" fmla="*/ 908259 w 1046501"/>
                <a:gd name="connsiteY22" fmla="*/ 819973 h 997530"/>
                <a:gd name="connsiteX23" fmla="*/ 810874 w 1046501"/>
                <a:gd name="connsiteY23" fmla="*/ 826929 h 997530"/>
                <a:gd name="connsiteX24" fmla="*/ 741321 w 1046501"/>
                <a:gd name="connsiteY24" fmla="*/ 931268 h 997530"/>
                <a:gd name="connsiteX25" fmla="*/ 581303 w 1046501"/>
                <a:gd name="connsiteY25" fmla="*/ 966048 h 997530"/>
                <a:gd name="connsiteX26" fmla="*/ 553522 w 1046501"/>
                <a:gd name="connsiteY26" fmla="*/ 938224 h 997530"/>
                <a:gd name="connsiteX27" fmla="*/ 456137 w 1046501"/>
                <a:gd name="connsiteY27" fmla="*/ 993872 h 997530"/>
                <a:gd name="connsiteX28" fmla="*/ 372643 w 1046501"/>
                <a:gd name="connsiteY28" fmla="*/ 945180 h 997530"/>
                <a:gd name="connsiteX29" fmla="*/ 261368 w 1046501"/>
                <a:gd name="connsiteY29" fmla="*/ 945180 h 997530"/>
                <a:gd name="connsiteX30" fmla="*/ 233536 w 1046501"/>
                <a:gd name="connsiteY30" fmla="*/ 833885 h 997530"/>
                <a:gd name="connsiteX31" fmla="*/ 226566 w 1046501"/>
                <a:gd name="connsiteY31" fmla="*/ 785193 h 997530"/>
                <a:gd name="connsiteX32" fmla="*/ 191814 w 1046501"/>
                <a:gd name="connsiteY32" fmla="*/ 722589 h 997530"/>
                <a:gd name="connsiteX33" fmla="*/ 59628 w 1046501"/>
                <a:gd name="connsiteY33" fmla="*/ 736501 h 997530"/>
                <a:gd name="connsiteX34" fmla="*/ 45737 w 1046501"/>
                <a:gd name="connsiteY34" fmla="*/ 611293 h 997530"/>
                <a:gd name="connsiteX35" fmla="*/ 66598 w 1046501"/>
                <a:gd name="connsiteY35" fmla="*/ 611293 h 997530"/>
                <a:gd name="connsiteX36" fmla="*/ 87459 w 1046501"/>
                <a:gd name="connsiteY36" fmla="*/ 562601 h 997530"/>
                <a:gd name="connsiteX37" fmla="*/ 163983 w 1046501"/>
                <a:gd name="connsiteY37" fmla="*/ 486085 h 997530"/>
                <a:gd name="connsiteX38" fmla="*/ 157063 w 1046501"/>
                <a:gd name="connsiteY38" fmla="*/ 486085 h 997530"/>
                <a:gd name="connsiteX39" fmla="*/ 94430 w 1046501"/>
                <a:gd name="connsiteY39" fmla="*/ 402613 h 997530"/>
                <a:gd name="connsiteX40" fmla="*/ 184844 w 1046501"/>
                <a:gd name="connsiteY40" fmla="*/ 284361 h 997530"/>
                <a:gd name="connsiteX41" fmla="*/ 247477 w 1046501"/>
                <a:gd name="connsiteY41" fmla="*/ 256537 h 997530"/>
                <a:gd name="connsiteX42" fmla="*/ 254397 w 1046501"/>
                <a:gd name="connsiteY42" fmla="*/ 180022 h 997530"/>
                <a:gd name="connsiteX43" fmla="*/ 393555 w 1046501"/>
                <a:gd name="connsiteY43" fmla="*/ 117418 h 997530"/>
                <a:gd name="connsiteX44" fmla="*/ 463108 w 1046501"/>
                <a:gd name="connsiteY44" fmla="*/ 103506 h 997530"/>
                <a:gd name="connsiteX45" fmla="*/ 525690 w 1046501"/>
                <a:gd name="connsiteY45" fmla="*/ 131330 h 997530"/>
                <a:gd name="connsiteX46" fmla="*/ 511800 w 1046501"/>
                <a:gd name="connsiteY46" fmla="*/ 82638 h 997530"/>
                <a:gd name="connsiteX47" fmla="*/ 577828 w 1046501"/>
                <a:gd name="connsiteY47" fmla="*/ 171 h 997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046501" h="997530">
                  <a:moveTo>
                    <a:pt x="337892" y="562601"/>
                  </a:moveTo>
                  <a:cubicBezTo>
                    <a:pt x="337892" y="562601"/>
                    <a:pt x="337892" y="569557"/>
                    <a:pt x="337892" y="569557"/>
                  </a:cubicBezTo>
                  <a:cubicBezTo>
                    <a:pt x="337892" y="562601"/>
                    <a:pt x="337892" y="562601"/>
                    <a:pt x="344862" y="562601"/>
                  </a:cubicBezTo>
                  <a:cubicBezTo>
                    <a:pt x="337892" y="562601"/>
                    <a:pt x="337892" y="562601"/>
                    <a:pt x="337892" y="562601"/>
                  </a:cubicBezTo>
                  <a:close/>
                  <a:moveTo>
                    <a:pt x="577828" y="171"/>
                  </a:moveTo>
                  <a:cubicBezTo>
                    <a:pt x="602448" y="1883"/>
                    <a:pt x="626579" y="16556"/>
                    <a:pt x="637016" y="47858"/>
                  </a:cubicBezTo>
                  <a:cubicBezTo>
                    <a:pt x="650907" y="96550"/>
                    <a:pt x="657877" y="145242"/>
                    <a:pt x="643936" y="193934"/>
                  </a:cubicBezTo>
                  <a:cubicBezTo>
                    <a:pt x="643936" y="200890"/>
                    <a:pt x="637016" y="207846"/>
                    <a:pt x="637016" y="214802"/>
                  </a:cubicBezTo>
                  <a:cubicBezTo>
                    <a:pt x="643936" y="221758"/>
                    <a:pt x="643936" y="221758"/>
                    <a:pt x="650907" y="228714"/>
                  </a:cubicBezTo>
                  <a:cubicBezTo>
                    <a:pt x="657877" y="214802"/>
                    <a:pt x="664797" y="200890"/>
                    <a:pt x="671768" y="186978"/>
                  </a:cubicBezTo>
                  <a:cubicBezTo>
                    <a:pt x="692628" y="145242"/>
                    <a:pt x="748291" y="145242"/>
                    <a:pt x="776123" y="173066"/>
                  </a:cubicBezTo>
                  <a:cubicBezTo>
                    <a:pt x="783043" y="173066"/>
                    <a:pt x="783043" y="166110"/>
                    <a:pt x="790013" y="166110"/>
                  </a:cubicBezTo>
                  <a:cubicBezTo>
                    <a:pt x="859566" y="138286"/>
                    <a:pt x="915229" y="207846"/>
                    <a:pt x="873457" y="263493"/>
                  </a:cubicBezTo>
                  <a:cubicBezTo>
                    <a:pt x="894368" y="256537"/>
                    <a:pt x="922149" y="256537"/>
                    <a:pt x="943061" y="277405"/>
                  </a:cubicBezTo>
                  <a:cubicBezTo>
                    <a:pt x="956951" y="291317"/>
                    <a:pt x="963922" y="312185"/>
                    <a:pt x="970841" y="326097"/>
                  </a:cubicBezTo>
                  <a:cubicBezTo>
                    <a:pt x="1026504" y="326097"/>
                    <a:pt x="1075197" y="395657"/>
                    <a:pt x="1026504" y="437393"/>
                  </a:cubicBezTo>
                  <a:cubicBezTo>
                    <a:pt x="1012614" y="444349"/>
                    <a:pt x="998673" y="458261"/>
                    <a:pt x="991753" y="472173"/>
                  </a:cubicBezTo>
                  <a:cubicBezTo>
                    <a:pt x="1012614" y="479129"/>
                    <a:pt x="1033475" y="493041"/>
                    <a:pt x="1012563" y="513909"/>
                  </a:cubicBezTo>
                  <a:cubicBezTo>
                    <a:pt x="1026504" y="562601"/>
                    <a:pt x="984783" y="597381"/>
                    <a:pt x="943010" y="590425"/>
                  </a:cubicBezTo>
                  <a:cubicBezTo>
                    <a:pt x="936090" y="611293"/>
                    <a:pt x="922149" y="632161"/>
                    <a:pt x="915178" y="653029"/>
                  </a:cubicBezTo>
                  <a:cubicBezTo>
                    <a:pt x="908259" y="659985"/>
                    <a:pt x="908259" y="673897"/>
                    <a:pt x="901288" y="680853"/>
                  </a:cubicBezTo>
                  <a:cubicBezTo>
                    <a:pt x="915178" y="687809"/>
                    <a:pt x="929120" y="694765"/>
                    <a:pt x="936090" y="708677"/>
                  </a:cubicBezTo>
                  <a:cubicBezTo>
                    <a:pt x="970841" y="750413"/>
                    <a:pt x="956951" y="806061"/>
                    <a:pt x="908259" y="819973"/>
                  </a:cubicBezTo>
                  <a:cubicBezTo>
                    <a:pt x="880427" y="826929"/>
                    <a:pt x="845625" y="833885"/>
                    <a:pt x="810874" y="826929"/>
                  </a:cubicBezTo>
                  <a:cubicBezTo>
                    <a:pt x="796984" y="868665"/>
                    <a:pt x="776072" y="903444"/>
                    <a:pt x="741321" y="931268"/>
                  </a:cubicBezTo>
                  <a:cubicBezTo>
                    <a:pt x="699548" y="973004"/>
                    <a:pt x="636965" y="1000828"/>
                    <a:pt x="581303" y="966048"/>
                  </a:cubicBezTo>
                  <a:cubicBezTo>
                    <a:pt x="574383" y="959092"/>
                    <a:pt x="560442" y="952136"/>
                    <a:pt x="553522" y="938224"/>
                  </a:cubicBezTo>
                  <a:cubicBezTo>
                    <a:pt x="525690" y="959092"/>
                    <a:pt x="490888" y="979960"/>
                    <a:pt x="456137" y="993872"/>
                  </a:cubicBezTo>
                  <a:cubicBezTo>
                    <a:pt x="421335" y="1007784"/>
                    <a:pt x="379613" y="979960"/>
                    <a:pt x="372643" y="945180"/>
                  </a:cubicBezTo>
                  <a:cubicBezTo>
                    <a:pt x="337892" y="952136"/>
                    <a:pt x="296170" y="952136"/>
                    <a:pt x="261368" y="945180"/>
                  </a:cubicBezTo>
                  <a:cubicBezTo>
                    <a:pt x="205705" y="931268"/>
                    <a:pt x="198785" y="868665"/>
                    <a:pt x="233536" y="833885"/>
                  </a:cubicBezTo>
                  <a:cubicBezTo>
                    <a:pt x="233536" y="819973"/>
                    <a:pt x="226566" y="799105"/>
                    <a:pt x="226566" y="785193"/>
                  </a:cubicBezTo>
                  <a:cubicBezTo>
                    <a:pt x="205705" y="771281"/>
                    <a:pt x="191814" y="750413"/>
                    <a:pt x="191814" y="722589"/>
                  </a:cubicBezTo>
                  <a:cubicBezTo>
                    <a:pt x="150093" y="729545"/>
                    <a:pt x="101400" y="729545"/>
                    <a:pt x="59628" y="736501"/>
                  </a:cubicBezTo>
                  <a:cubicBezTo>
                    <a:pt x="-9926" y="750413"/>
                    <a:pt x="-23816" y="625205"/>
                    <a:pt x="45737" y="611293"/>
                  </a:cubicBezTo>
                  <a:cubicBezTo>
                    <a:pt x="52708" y="611293"/>
                    <a:pt x="59679" y="611293"/>
                    <a:pt x="66598" y="611293"/>
                  </a:cubicBezTo>
                  <a:cubicBezTo>
                    <a:pt x="66598" y="590425"/>
                    <a:pt x="73569" y="576513"/>
                    <a:pt x="87459" y="562601"/>
                  </a:cubicBezTo>
                  <a:cubicBezTo>
                    <a:pt x="115291" y="534777"/>
                    <a:pt x="136152" y="513909"/>
                    <a:pt x="163983" y="486085"/>
                  </a:cubicBezTo>
                  <a:cubicBezTo>
                    <a:pt x="163983" y="486085"/>
                    <a:pt x="157063" y="486085"/>
                    <a:pt x="157063" y="486085"/>
                  </a:cubicBezTo>
                  <a:cubicBezTo>
                    <a:pt x="115291" y="486085"/>
                    <a:pt x="87459" y="444349"/>
                    <a:pt x="94430" y="402613"/>
                  </a:cubicBezTo>
                  <a:cubicBezTo>
                    <a:pt x="108371" y="346965"/>
                    <a:pt x="143122" y="312185"/>
                    <a:pt x="184844" y="284361"/>
                  </a:cubicBezTo>
                  <a:cubicBezTo>
                    <a:pt x="205756" y="277405"/>
                    <a:pt x="226617" y="263493"/>
                    <a:pt x="247477" y="256537"/>
                  </a:cubicBezTo>
                  <a:cubicBezTo>
                    <a:pt x="233536" y="235670"/>
                    <a:pt x="233536" y="207846"/>
                    <a:pt x="254397" y="180022"/>
                  </a:cubicBezTo>
                  <a:cubicBezTo>
                    <a:pt x="289199" y="138286"/>
                    <a:pt x="344862" y="117418"/>
                    <a:pt x="393555" y="117418"/>
                  </a:cubicBezTo>
                  <a:cubicBezTo>
                    <a:pt x="414415" y="103506"/>
                    <a:pt x="435276" y="96550"/>
                    <a:pt x="463108" y="103506"/>
                  </a:cubicBezTo>
                  <a:cubicBezTo>
                    <a:pt x="483969" y="110462"/>
                    <a:pt x="504830" y="117418"/>
                    <a:pt x="525690" y="131330"/>
                  </a:cubicBezTo>
                  <a:cubicBezTo>
                    <a:pt x="525690" y="117418"/>
                    <a:pt x="518720" y="96550"/>
                    <a:pt x="511800" y="82638"/>
                  </a:cubicBezTo>
                  <a:cubicBezTo>
                    <a:pt x="494406" y="30468"/>
                    <a:pt x="536795" y="-2682"/>
                    <a:pt x="577828" y="17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A82E24BA-6C11-4AB7-907F-71575AA3DC52}"/>
                </a:ext>
              </a:extLst>
            </p:cNvPr>
            <p:cNvSpPr/>
            <p:nvPr/>
          </p:nvSpPr>
          <p:spPr>
            <a:xfrm>
              <a:off x="1411406" y="4653287"/>
              <a:ext cx="954583" cy="753742"/>
            </a:xfrm>
            <a:custGeom>
              <a:avLst/>
              <a:gdLst>
                <a:gd name="connsiteX0" fmla="*/ 505811 w 954583"/>
                <a:gd name="connsiteY0" fmla="*/ 100 h 753742"/>
                <a:gd name="connsiteX1" fmla="*/ 566800 w 954583"/>
                <a:gd name="connsiteY1" fmla="*/ 21395 h 753742"/>
                <a:gd name="connsiteX2" fmla="*/ 573751 w 954583"/>
                <a:gd name="connsiteY2" fmla="*/ 28349 h 753742"/>
                <a:gd name="connsiteX3" fmla="*/ 615456 w 954583"/>
                <a:gd name="connsiteY3" fmla="*/ 14441 h 753742"/>
                <a:gd name="connsiteX4" fmla="*/ 782413 w 954583"/>
                <a:gd name="connsiteY4" fmla="*/ 35303 h 753742"/>
                <a:gd name="connsiteX5" fmla="*/ 824164 w 954583"/>
                <a:gd name="connsiteY5" fmla="*/ 174417 h 753742"/>
                <a:gd name="connsiteX6" fmla="*/ 817213 w 954583"/>
                <a:gd name="connsiteY6" fmla="*/ 188364 h 753742"/>
                <a:gd name="connsiteX7" fmla="*/ 907620 w 954583"/>
                <a:gd name="connsiteY7" fmla="*/ 271809 h 753742"/>
                <a:gd name="connsiteX8" fmla="*/ 949371 w 954583"/>
                <a:gd name="connsiteY8" fmla="*/ 376155 h 753742"/>
                <a:gd name="connsiteX9" fmla="*/ 865869 w 954583"/>
                <a:gd name="connsiteY9" fmla="*/ 431785 h 753742"/>
                <a:gd name="connsiteX10" fmla="*/ 858918 w 954583"/>
                <a:gd name="connsiteY10" fmla="*/ 431785 h 753742"/>
                <a:gd name="connsiteX11" fmla="*/ 865869 w 954583"/>
                <a:gd name="connsiteY11" fmla="*/ 445692 h 753742"/>
                <a:gd name="connsiteX12" fmla="*/ 872820 w 954583"/>
                <a:gd name="connsiteY12" fmla="*/ 480500 h 753742"/>
                <a:gd name="connsiteX13" fmla="*/ 845017 w 954583"/>
                <a:gd name="connsiteY13" fmla="*/ 612661 h 753742"/>
                <a:gd name="connsiteX14" fmla="*/ 733712 w 954583"/>
                <a:gd name="connsiteY14" fmla="*/ 626569 h 753742"/>
                <a:gd name="connsiteX15" fmla="*/ 664157 w 954583"/>
                <a:gd name="connsiteY15" fmla="*/ 550038 h 753742"/>
                <a:gd name="connsiteX16" fmla="*/ 636354 w 954583"/>
                <a:gd name="connsiteY16" fmla="*/ 570899 h 753742"/>
                <a:gd name="connsiteX17" fmla="*/ 657207 w 954583"/>
                <a:gd name="connsiteY17" fmla="*/ 668291 h 753742"/>
                <a:gd name="connsiteX18" fmla="*/ 351141 w 954583"/>
                <a:gd name="connsiteY18" fmla="*/ 696106 h 753742"/>
                <a:gd name="connsiteX19" fmla="*/ 323337 w 954583"/>
                <a:gd name="connsiteY19" fmla="*/ 647430 h 753742"/>
                <a:gd name="connsiteX20" fmla="*/ 142478 w 954583"/>
                <a:gd name="connsiteY20" fmla="*/ 654384 h 753742"/>
                <a:gd name="connsiteX21" fmla="*/ 79875 w 954583"/>
                <a:gd name="connsiteY21" fmla="*/ 570899 h 753742"/>
                <a:gd name="connsiteX22" fmla="*/ 79875 w 954583"/>
                <a:gd name="connsiteY22" fmla="*/ 563946 h 753742"/>
                <a:gd name="connsiteX23" fmla="*/ 45075 w 954583"/>
                <a:gd name="connsiteY23" fmla="*/ 445692 h 753742"/>
                <a:gd name="connsiteX24" fmla="*/ 31173 w 954583"/>
                <a:gd name="connsiteY24" fmla="*/ 327439 h 753742"/>
                <a:gd name="connsiteX25" fmla="*/ 52026 w 954583"/>
                <a:gd name="connsiteY25" fmla="*/ 271809 h 753742"/>
                <a:gd name="connsiteX26" fmla="*/ 79875 w 954583"/>
                <a:gd name="connsiteY26" fmla="*/ 188364 h 753742"/>
                <a:gd name="connsiteX27" fmla="*/ 184229 w 954583"/>
                <a:gd name="connsiteY27" fmla="*/ 160510 h 753742"/>
                <a:gd name="connsiteX28" fmla="*/ 212033 w 954583"/>
                <a:gd name="connsiteY28" fmla="*/ 35303 h 753742"/>
                <a:gd name="connsiteX29" fmla="*/ 288538 w 954583"/>
                <a:gd name="connsiteY29" fmla="*/ 42296 h 753742"/>
                <a:gd name="connsiteX30" fmla="*/ 358092 w 954583"/>
                <a:gd name="connsiteY30" fmla="*/ 97926 h 753742"/>
                <a:gd name="connsiteX31" fmla="*/ 505811 w 954583"/>
                <a:gd name="connsiteY31" fmla="*/ 100 h 75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54583" h="753742">
                  <a:moveTo>
                    <a:pt x="505811" y="100"/>
                  </a:moveTo>
                  <a:cubicBezTo>
                    <a:pt x="525486" y="969"/>
                    <a:pt x="545924" y="7488"/>
                    <a:pt x="566800" y="21395"/>
                  </a:cubicBezTo>
                  <a:cubicBezTo>
                    <a:pt x="566800" y="21395"/>
                    <a:pt x="573751" y="28349"/>
                    <a:pt x="573751" y="28349"/>
                  </a:cubicBezTo>
                  <a:cubicBezTo>
                    <a:pt x="587652" y="21395"/>
                    <a:pt x="601554" y="14441"/>
                    <a:pt x="615456" y="14441"/>
                  </a:cubicBezTo>
                  <a:cubicBezTo>
                    <a:pt x="671108" y="534"/>
                    <a:pt x="733712" y="-6420"/>
                    <a:pt x="782413" y="35303"/>
                  </a:cubicBezTo>
                  <a:cubicBezTo>
                    <a:pt x="824164" y="70111"/>
                    <a:pt x="831115" y="118787"/>
                    <a:pt x="824164" y="174417"/>
                  </a:cubicBezTo>
                  <a:cubicBezTo>
                    <a:pt x="817213" y="181371"/>
                    <a:pt x="817213" y="181371"/>
                    <a:pt x="817213" y="188364"/>
                  </a:cubicBezTo>
                  <a:cubicBezTo>
                    <a:pt x="838066" y="230087"/>
                    <a:pt x="865915" y="257902"/>
                    <a:pt x="907620" y="271809"/>
                  </a:cubicBezTo>
                  <a:cubicBezTo>
                    <a:pt x="949371" y="285717"/>
                    <a:pt x="963272" y="327439"/>
                    <a:pt x="949371" y="376155"/>
                  </a:cubicBezTo>
                  <a:cubicBezTo>
                    <a:pt x="935469" y="403970"/>
                    <a:pt x="900669" y="424831"/>
                    <a:pt x="865869" y="431785"/>
                  </a:cubicBezTo>
                  <a:cubicBezTo>
                    <a:pt x="865869" y="431785"/>
                    <a:pt x="858918" y="431785"/>
                    <a:pt x="858918" y="431785"/>
                  </a:cubicBezTo>
                  <a:cubicBezTo>
                    <a:pt x="865869" y="438739"/>
                    <a:pt x="865869" y="438739"/>
                    <a:pt x="865869" y="445692"/>
                  </a:cubicBezTo>
                  <a:cubicBezTo>
                    <a:pt x="872820" y="452685"/>
                    <a:pt x="872820" y="466593"/>
                    <a:pt x="872820" y="480500"/>
                  </a:cubicBezTo>
                  <a:cubicBezTo>
                    <a:pt x="879817" y="522223"/>
                    <a:pt x="879817" y="577853"/>
                    <a:pt x="845017" y="612661"/>
                  </a:cubicBezTo>
                  <a:cubicBezTo>
                    <a:pt x="817213" y="647430"/>
                    <a:pt x="768512" y="647430"/>
                    <a:pt x="733712" y="626569"/>
                  </a:cubicBezTo>
                  <a:cubicBezTo>
                    <a:pt x="698957" y="612661"/>
                    <a:pt x="678059" y="584807"/>
                    <a:pt x="664157" y="550038"/>
                  </a:cubicBezTo>
                  <a:cubicBezTo>
                    <a:pt x="657207" y="563946"/>
                    <a:pt x="650256" y="563946"/>
                    <a:pt x="636354" y="570899"/>
                  </a:cubicBezTo>
                  <a:cubicBezTo>
                    <a:pt x="650256" y="605707"/>
                    <a:pt x="657207" y="640476"/>
                    <a:pt x="657207" y="668291"/>
                  </a:cubicBezTo>
                  <a:cubicBezTo>
                    <a:pt x="650256" y="814359"/>
                    <a:pt x="420695" y="737829"/>
                    <a:pt x="351141" y="696106"/>
                  </a:cubicBezTo>
                  <a:cubicBezTo>
                    <a:pt x="337239" y="682199"/>
                    <a:pt x="323337" y="668291"/>
                    <a:pt x="323337" y="647430"/>
                  </a:cubicBezTo>
                  <a:cubicBezTo>
                    <a:pt x="260734" y="654384"/>
                    <a:pt x="205082" y="661337"/>
                    <a:pt x="142478" y="654384"/>
                  </a:cubicBezTo>
                  <a:cubicBezTo>
                    <a:pt x="93777" y="647430"/>
                    <a:pt x="72924" y="612661"/>
                    <a:pt x="79875" y="570899"/>
                  </a:cubicBezTo>
                  <a:cubicBezTo>
                    <a:pt x="79875" y="570899"/>
                    <a:pt x="79875" y="563946"/>
                    <a:pt x="79875" y="563946"/>
                  </a:cubicBezTo>
                  <a:cubicBezTo>
                    <a:pt x="24223" y="556992"/>
                    <a:pt x="-3627" y="480500"/>
                    <a:pt x="45075" y="445692"/>
                  </a:cubicBezTo>
                  <a:cubicBezTo>
                    <a:pt x="3324" y="431785"/>
                    <a:pt x="-24479" y="355294"/>
                    <a:pt x="31173" y="327439"/>
                  </a:cubicBezTo>
                  <a:cubicBezTo>
                    <a:pt x="58977" y="313532"/>
                    <a:pt x="52026" y="299624"/>
                    <a:pt x="52026" y="271809"/>
                  </a:cubicBezTo>
                  <a:cubicBezTo>
                    <a:pt x="52026" y="237040"/>
                    <a:pt x="58977" y="209225"/>
                    <a:pt x="79875" y="188364"/>
                  </a:cubicBezTo>
                  <a:cubicBezTo>
                    <a:pt x="107678" y="153556"/>
                    <a:pt x="149429" y="153556"/>
                    <a:pt x="184229" y="160510"/>
                  </a:cubicBezTo>
                  <a:cubicBezTo>
                    <a:pt x="163331" y="118787"/>
                    <a:pt x="163331" y="70111"/>
                    <a:pt x="212033" y="35303"/>
                  </a:cubicBezTo>
                  <a:cubicBezTo>
                    <a:pt x="232885" y="14441"/>
                    <a:pt x="267685" y="21395"/>
                    <a:pt x="288538" y="42296"/>
                  </a:cubicBezTo>
                  <a:cubicBezTo>
                    <a:pt x="309436" y="63157"/>
                    <a:pt x="337239" y="84018"/>
                    <a:pt x="358092" y="97926"/>
                  </a:cubicBezTo>
                  <a:cubicBezTo>
                    <a:pt x="394618" y="45743"/>
                    <a:pt x="446784" y="-2506"/>
                    <a:pt x="505811" y="1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1" name="Graphic 84" descr="Users">
            <a:extLst>
              <a:ext uri="{FF2B5EF4-FFF2-40B4-BE49-F238E27FC236}">
                <a16:creationId xmlns:a16="http://schemas.microsoft.com/office/drawing/2014/main" id="{D8A2E278-C210-45D6-9D65-73892AFD300F}"/>
              </a:ext>
            </a:extLst>
          </p:cNvPr>
          <p:cNvGrpSpPr/>
          <p:nvPr/>
        </p:nvGrpSpPr>
        <p:grpSpPr>
          <a:xfrm>
            <a:off x="3041746" y="3023672"/>
            <a:ext cx="427008" cy="266372"/>
            <a:chOff x="3859485" y="2803904"/>
            <a:chExt cx="516731" cy="32234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A9A341D-C537-43F4-96F0-A00C55E47E7C}"/>
                </a:ext>
              </a:extLst>
            </p:cNvPr>
            <p:cNvSpPr/>
            <p:nvPr/>
          </p:nvSpPr>
          <p:spPr>
            <a:xfrm>
              <a:off x="3914849" y="2803904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6333877-B563-4868-B9C3-F7B0432A04B2}"/>
                </a:ext>
              </a:extLst>
            </p:cNvPr>
            <p:cNvSpPr/>
            <p:nvPr/>
          </p:nvSpPr>
          <p:spPr>
            <a:xfrm>
              <a:off x="4210124" y="2803904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87E432D-C710-4761-B7CC-E143E9C9109A}"/>
                </a:ext>
              </a:extLst>
            </p:cNvPr>
            <p:cNvSpPr/>
            <p:nvPr/>
          </p:nvSpPr>
          <p:spPr>
            <a:xfrm>
              <a:off x="4007122" y="3015517"/>
              <a:ext cx="221456" cy="110728"/>
            </a:xfrm>
            <a:custGeom>
              <a:avLst/>
              <a:gdLst>
                <a:gd name="connsiteX0" fmla="*/ 221456 w 221456"/>
                <a:gd name="connsiteY0" fmla="*/ 110728 h 110728"/>
                <a:gd name="connsiteX1" fmla="*/ 221456 w 221456"/>
                <a:gd name="connsiteY1" fmla="*/ 55364 h 110728"/>
                <a:gd name="connsiteX2" fmla="*/ 210383 w 221456"/>
                <a:gd name="connsiteY2" fmla="*/ 33218 h 110728"/>
                <a:gd name="connsiteX3" fmla="*/ 156250 w 221456"/>
                <a:gd name="connsiteY3" fmla="*/ 7382 h 110728"/>
                <a:gd name="connsiteX4" fmla="*/ 110728 w 221456"/>
                <a:gd name="connsiteY4" fmla="*/ 0 h 110728"/>
                <a:gd name="connsiteX5" fmla="*/ 65207 w 221456"/>
                <a:gd name="connsiteY5" fmla="*/ 7382 h 110728"/>
                <a:gd name="connsiteX6" fmla="*/ 11073 w 221456"/>
                <a:gd name="connsiteY6" fmla="*/ 33218 h 110728"/>
                <a:gd name="connsiteX7" fmla="*/ 0 w 221456"/>
                <a:gd name="connsiteY7" fmla="*/ 55364 h 110728"/>
                <a:gd name="connsiteX8" fmla="*/ 0 w 221456"/>
                <a:gd name="connsiteY8" fmla="*/ 110728 h 110728"/>
                <a:gd name="connsiteX9" fmla="*/ 221456 w 221456"/>
                <a:gd name="connsiteY9" fmla="*/ 11072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456" h="110728">
                  <a:moveTo>
                    <a:pt x="221456" y="110728"/>
                  </a:moveTo>
                  <a:lnTo>
                    <a:pt x="221456" y="55364"/>
                  </a:lnTo>
                  <a:cubicBezTo>
                    <a:pt x="221456" y="46752"/>
                    <a:pt x="217765" y="38140"/>
                    <a:pt x="210383" y="33218"/>
                  </a:cubicBezTo>
                  <a:cubicBezTo>
                    <a:pt x="195620" y="20915"/>
                    <a:pt x="175935" y="12303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2303"/>
                    <a:pt x="27067" y="22146"/>
                    <a:pt x="11073" y="33218"/>
                  </a:cubicBezTo>
                  <a:cubicBezTo>
                    <a:pt x="3691" y="3937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221456" y="110728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E1807B6-6F90-4CFD-A144-14EF6B17F514}"/>
                </a:ext>
              </a:extLst>
            </p:cNvPr>
            <p:cNvSpPr/>
            <p:nvPr/>
          </p:nvSpPr>
          <p:spPr>
            <a:xfrm>
              <a:off x="4062486" y="2890025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0226994-A913-408B-ABA6-736E4A8BDA59}"/>
                </a:ext>
              </a:extLst>
            </p:cNvPr>
            <p:cNvSpPr/>
            <p:nvPr/>
          </p:nvSpPr>
          <p:spPr>
            <a:xfrm>
              <a:off x="4175675" y="2929395"/>
              <a:ext cx="200540" cy="110728"/>
            </a:xfrm>
            <a:custGeom>
              <a:avLst/>
              <a:gdLst>
                <a:gd name="connsiteX0" fmla="*/ 189468 w 200540"/>
                <a:gd name="connsiteY0" fmla="*/ 33218 h 110728"/>
                <a:gd name="connsiteX1" fmla="*/ 135334 w 200540"/>
                <a:gd name="connsiteY1" fmla="*/ 7382 h 110728"/>
                <a:gd name="connsiteX2" fmla="*/ 89813 w 200540"/>
                <a:gd name="connsiteY2" fmla="*/ 0 h 110728"/>
                <a:gd name="connsiteX3" fmla="*/ 44291 w 200540"/>
                <a:gd name="connsiteY3" fmla="*/ 7382 h 110728"/>
                <a:gd name="connsiteX4" fmla="*/ 22146 w 200540"/>
                <a:gd name="connsiteY4" fmla="*/ 15994 h 110728"/>
                <a:gd name="connsiteX5" fmla="*/ 22146 w 200540"/>
                <a:gd name="connsiteY5" fmla="*/ 17224 h 110728"/>
                <a:gd name="connsiteX6" fmla="*/ 0 w 200540"/>
                <a:gd name="connsiteY6" fmla="*/ 71358 h 110728"/>
                <a:gd name="connsiteX7" fmla="*/ 56594 w 200540"/>
                <a:gd name="connsiteY7" fmla="*/ 99655 h 110728"/>
                <a:gd name="connsiteX8" fmla="*/ 66437 w 200540"/>
                <a:gd name="connsiteY8" fmla="*/ 110728 h 110728"/>
                <a:gd name="connsiteX9" fmla="*/ 200541 w 200540"/>
                <a:gd name="connsiteY9" fmla="*/ 110728 h 110728"/>
                <a:gd name="connsiteX10" fmla="*/ 200541 w 200540"/>
                <a:gd name="connsiteY10" fmla="*/ 55364 h 110728"/>
                <a:gd name="connsiteX11" fmla="*/ 189468 w 200540"/>
                <a:gd name="connsiteY11" fmla="*/ 3321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540" h="110728">
                  <a:moveTo>
                    <a:pt x="189468" y="33218"/>
                  </a:moveTo>
                  <a:cubicBezTo>
                    <a:pt x="174704" y="20915"/>
                    <a:pt x="155019" y="12303"/>
                    <a:pt x="135334" y="7382"/>
                  </a:cubicBezTo>
                  <a:cubicBezTo>
                    <a:pt x="121801" y="3691"/>
                    <a:pt x="105807" y="0"/>
                    <a:pt x="89813" y="0"/>
                  </a:cubicBezTo>
                  <a:cubicBezTo>
                    <a:pt x="75049" y="0"/>
                    <a:pt x="59055" y="2461"/>
                    <a:pt x="44291" y="7382"/>
                  </a:cubicBezTo>
                  <a:cubicBezTo>
                    <a:pt x="36909" y="9842"/>
                    <a:pt x="29527" y="12303"/>
                    <a:pt x="22146" y="15994"/>
                  </a:cubicBezTo>
                  <a:lnTo>
                    <a:pt x="22146" y="17224"/>
                  </a:lnTo>
                  <a:cubicBezTo>
                    <a:pt x="22146" y="38140"/>
                    <a:pt x="13533" y="57825"/>
                    <a:pt x="0" y="71358"/>
                  </a:cubicBezTo>
                  <a:cubicBezTo>
                    <a:pt x="23376" y="78740"/>
                    <a:pt x="41831" y="88582"/>
                    <a:pt x="56594" y="99655"/>
                  </a:cubicBezTo>
                  <a:cubicBezTo>
                    <a:pt x="60285" y="103346"/>
                    <a:pt x="63976" y="105807"/>
                    <a:pt x="66437" y="110728"/>
                  </a:cubicBezTo>
                  <a:lnTo>
                    <a:pt x="200541" y="110728"/>
                  </a:lnTo>
                  <a:lnTo>
                    <a:pt x="200541" y="55364"/>
                  </a:lnTo>
                  <a:cubicBezTo>
                    <a:pt x="200541" y="46752"/>
                    <a:pt x="196850" y="38140"/>
                    <a:pt x="189468" y="33218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750ABF6-2468-493B-9AE0-2BC8CA64A290}"/>
                </a:ext>
              </a:extLst>
            </p:cNvPr>
            <p:cNvSpPr/>
            <p:nvPr/>
          </p:nvSpPr>
          <p:spPr>
            <a:xfrm>
              <a:off x="3859485" y="2929395"/>
              <a:ext cx="200540" cy="110728"/>
            </a:xfrm>
            <a:custGeom>
              <a:avLst/>
              <a:gdLst>
                <a:gd name="connsiteX0" fmla="*/ 143947 w 200540"/>
                <a:gd name="connsiteY0" fmla="*/ 99655 h 110728"/>
                <a:gd name="connsiteX1" fmla="*/ 143947 w 200540"/>
                <a:gd name="connsiteY1" fmla="*/ 99655 h 110728"/>
                <a:gd name="connsiteX2" fmla="*/ 200541 w 200540"/>
                <a:gd name="connsiteY2" fmla="*/ 71358 h 110728"/>
                <a:gd name="connsiteX3" fmla="*/ 178395 w 200540"/>
                <a:gd name="connsiteY3" fmla="*/ 17224 h 110728"/>
                <a:gd name="connsiteX4" fmla="*/ 178395 w 200540"/>
                <a:gd name="connsiteY4" fmla="*/ 14764 h 110728"/>
                <a:gd name="connsiteX5" fmla="*/ 156250 w 200540"/>
                <a:gd name="connsiteY5" fmla="*/ 7382 h 110728"/>
                <a:gd name="connsiteX6" fmla="*/ 110728 w 200540"/>
                <a:gd name="connsiteY6" fmla="*/ 0 h 110728"/>
                <a:gd name="connsiteX7" fmla="*/ 65207 w 200540"/>
                <a:gd name="connsiteY7" fmla="*/ 7382 h 110728"/>
                <a:gd name="connsiteX8" fmla="*/ 11073 w 200540"/>
                <a:gd name="connsiteY8" fmla="*/ 33218 h 110728"/>
                <a:gd name="connsiteX9" fmla="*/ 0 w 200540"/>
                <a:gd name="connsiteY9" fmla="*/ 55364 h 110728"/>
                <a:gd name="connsiteX10" fmla="*/ 0 w 200540"/>
                <a:gd name="connsiteY10" fmla="*/ 110728 h 110728"/>
                <a:gd name="connsiteX11" fmla="*/ 132874 w 200540"/>
                <a:gd name="connsiteY11" fmla="*/ 110728 h 110728"/>
                <a:gd name="connsiteX12" fmla="*/ 143947 w 200540"/>
                <a:gd name="connsiteY12" fmla="*/ 99655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540" h="110728">
                  <a:moveTo>
                    <a:pt x="143947" y="99655"/>
                  </a:moveTo>
                  <a:lnTo>
                    <a:pt x="143947" y="99655"/>
                  </a:lnTo>
                  <a:cubicBezTo>
                    <a:pt x="161171" y="87352"/>
                    <a:pt x="180856" y="77510"/>
                    <a:pt x="200541" y="71358"/>
                  </a:cubicBezTo>
                  <a:cubicBezTo>
                    <a:pt x="187008" y="56594"/>
                    <a:pt x="178395" y="38140"/>
                    <a:pt x="178395" y="17224"/>
                  </a:cubicBezTo>
                  <a:cubicBezTo>
                    <a:pt x="178395" y="15994"/>
                    <a:pt x="178395" y="15994"/>
                    <a:pt x="178395" y="14764"/>
                  </a:cubicBezTo>
                  <a:cubicBezTo>
                    <a:pt x="171013" y="12303"/>
                    <a:pt x="163632" y="8612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3533"/>
                    <a:pt x="27067" y="22146"/>
                    <a:pt x="11073" y="33218"/>
                  </a:cubicBezTo>
                  <a:cubicBezTo>
                    <a:pt x="3691" y="3814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132874" y="110728"/>
                  </a:lnTo>
                  <a:cubicBezTo>
                    <a:pt x="136565" y="105807"/>
                    <a:pt x="139025" y="103346"/>
                    <a:pt x="143947" y="99655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0" name="Graphic 87" descr="Rocket">
            <a:extLst>
              <a:ext uri="{FF2B5EF4-FFF2-40B4-BE49-F238E27FC236}">
                <a16:creationId xmlns:a16="http://schemas.microsoft.com/office/drawing/2014/main" id="{E6D2B319-2A70-4EA0-AB22-A36D442FC219}"/>
              </a:ext>
            </a:extLst>
          </p:cNvPr>
          <p:cNvGrpSpPr/>
          <p:nvPr/>
        </p:nvGrpSpPr>
        <p:grpSpPr>
          <a:xfrm>
            <a:off x="2749479" y="4372027"/>
            <a:ext cx="488011" cy="488011"/>
            <a:chOff x="3505808" y="4435574"/>
            <a:chExt cx="590550" cy="590550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CE5BC4A-1B7F-4A79-A5D3-8649A7E097DE}"/>
                </a:ext>
              </a:extLst>
            </p:cNvPr>
            <p:cNvSpPr/>
            <p:nvPr/>
          </p:nvSpPr>
          <p:spPr>
            <a:xfrm>
              <a:off x="3935802" y="4483990"/>
              <a:ext cx="112857" cy="108448"/>
            </a:xfrm>
            <a:custGeom>
              <a:avLst/>
              <a:gdLst>
                <a:gd name="connsiteX0" fmla="*/ 110113 w 112857"/>
                <a:gd name="connsiteY0" fmla="*/ 3256 h 108448"/>
                <a:gd name="connsiteX1" fmla="*/ 0 w 112857"/>
                <a:gd name="connsiteY1" fmla="*/ 16790 h 108448"/>
                <a:gd name="connsiteX2" fmla="*/ 50443 w 112857"/>
                <a:gd name="connsiteY2" fmla="*/ 56775 h 108448"/>
                <a:gd name="connsiteX3" fmla="*/ 91043 w 112857"/>
                <a:gd name="connsiteY3" fmla="*/ 108448 h 108448"/>
                <a:gd name="connsiteX4" fmla="*/ 110113 w 112857"/>
                <a:gd name="connsiteY4" fmla="*/ 3256 h 10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57" h="108448">
                  <a:moveTo>
                    <a:pt x="110113" y="3256"/>
                  </a:moveTo>
                  <a:cubicBezTo>
                    <a:pt x="101501" y="-5356"/>
                    <a:pt x="46137" y="4487"/>
                    <a:pt x="0" y="16790"/>
                  </a:cubicBezTo>
                  <a:cubicBezTo>
                    <a:pt x="16609" y="26632"/>
                    <a:pt x="33834" y="40166"/>
                    <a:pt x="50443" y="56775"/>
                  </a:cubicBezTo>
                  <a:cubicBezTo>
                    <a:pt x="67667" y="73999"/>
                    <a:pt x="81201" y="91224"/>
                    <a:pt x="91043" y="108448"/>
                  </a:cubicBezTo>
                  <a:cubicBezTo>
                    <a:pt x="103346" y="61081"/>
                    <a:pt x="119340" y="11869"/>
                    <a:pt x="110113" y="3256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571264DA-0B77-4F8F-BD1C-5E4D9D2BEDEF}"/>
                </a:ext>
              </a:extLst>
            </p:cNvPr>
            <p:cNvSpPr/>
            <p:nvPr/>
          </p:nvSpPr>
          <p:spPr>
            <a:xfrm>
              <a:off x="3553216" y="4653108"/>
              <a:ext cx="150056" cy="143524"/>
            </a:xfrm>
            <a:custGeom>
              <a:avLst/>
              <a:gdLst>
                <a:gd name="connsiteX0" fmla="*/ 150057 w 150056"/>
                <a:gd name="connsiteY0" fmla="*/ 9458 h 143524"/>
                <a:gd name="connsiteX1" fmla="*/ 129141 w 150056"/>
                <a:gd name="connsiteY1" fmla="*/ 1461 h 143524"/>
                <a:gd name="connsiteX2" fmla="*/ 104535 w 150056"/>
                <a:gd name="connsiteY2" fmla="*/ 6382 h 143524"/>
                <a:gd name="connsiteX3" fmla="*/ 6725 w 150056"/>
                <a:gd name="connsiteY3" fmla="*/ 104192 h 143524"/>
                <a:gd name="connsiteX4" fmla="*/ 27641 w 150056"/>
                <a:gd name="connsiteY4" fmla="*/ 142947 h 143524"/>
                <a:gd name="connsiteX5" fmla="*/ 109456 w 150056"/>
                <a:gd name="connsiteY5" fmla="*/ 124492 h 143524"/>
                <a:gd name="connsiteX6" fmla="*/ 150057 w 150056"/>
                <a:gd name="connsiteY6" fmla="*/ 9458 h 14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056" h="143524">
                  <a:moveTo>
                    <a:pt x="150057" y="9458"/>
                  </a:moveTo>
                  <a:lnTo>
                    <a:pt x="129141" y="1461"/>
                  </a:lnTo>
                  <a:cubicBezTo>
                    <a:pt x="120529" y="-1615"/>
                    <a:pt x="111302" y="231"/>
                    <a:pt x="104535" y="6382"/>
                  </a:cubicBezTo>
                  <a:lnTo>
                    <a:pt x="6725" y="104192"/>
                  </a:lnTo>
                  <a:cubicBezTo>
                    <a:pt x="-9269" y="120186"/>
                    <a:pt x="5495" y="147868"/>
                    <a:pt x="27641" y="142947"/>
                  </a:cubicBezTo>
                  <a:lnTo>
                    <a:pt x="109456" y="124492"/>
                  </a:lnTo>
                  <a:cubicBezTo>
                    <a:pt x="116223" y="93735"/>
                    <a:pt x="127296" y="52519"/>
                    <a:pt x="150057" y="9458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402AB67-E848-4F40-9654-83F61FBB3CB4}"/>
                </a:ext>
              </a:extLst>
            </p:cNvPr>
            <p:cNvSpPr/>
            <p:nvPr/>
          </p:nvSpPr>
          <p:spPr>
            <a:xfrm>
              <a:off x="3734057" y="4823122"/>
              <a:ext cx="143808" cy="154632"/>
            </a:xfrm>
            <a:custGeom>
              <a:avLst/>
              <a:gdLst>
                <a:gd name="connsiteX0" fmla="*/ 132232 w 143808"/>
                <a:gd name="connsiteY0" fmla="*/ 0 h 154632"/>
                <a:gd name="connsiteX1" fmla="*/ 19659 w 143808"/>
                <a:gd name="connsiteY1" fmla="*/ 39370 h 154632"/>
                <a:gd name="connsiteX2" fmla="*/ 589 w 143808"/>
                <a:gd name="connsiteY2" fmla="*/ 126722 h 154632"/>
                <a:gd name="connsiteX3" fmla="*/ 39344 w 143808"/>
                <a:gd name="connsiteY3" fmla="*/ 147638 h 154632"/>
                <a:gd name="connsiteX4" fmla="*/ 137154 w 143808"/>
                <a:gd name="connsiteY4" fmla="*/ 49828 h 154632"/>
                <a:gd name="connsiteX5" fmla="*/ 142075 w 143808"/>
                <a:gd name="connsiteY5" fmla="*/ 25221 h 154632"/>
                <a:gd name="connsiteX6" fmla="*/ 132232 w 143808"/>
                <a:gd name="connsiteY6" fmla="*/ 0 h 15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08" h="154632">
                  <a:moveTo>
                    <a:pt x="132232" y="0"/>
                  </a:moveTo>
                  <a:cubicBezTo>
                    <a:pt x="91017" y="21530"/>
                    <a:pt x="51647" y="33218"/>
                    <a:pt x="19659" y="39370"/>
                  </a:cubicBezTo>
                  <a:lnTo>
                    <a:pt x="589" y="126722"/>
                  </a:lnTo>
                  <a:cubicBezTo>
                    <a:pt x="-4332" y="148868"/>
                    <a:pt x="22734" y="164247"/>
                    <a:pt x="39344" y="147638"/>
                  </a:cubicBezTo>
                  <a:lnTo>
                    <a:pt x="137154" y="49828"/>
                  </a:lnTo>
                  <a:cubicBezTo>
                    <a:pt x="143305" y="43676"/>
                    <a:pt x="145766" y="33834"/>
                    <a:pt x="142075" y="25221"/>
                  </a:cubicBezTo>
                  <a:lnTo>
                    <a:pt x="132232" y="0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FB2BE3C9-7961-4F34-93AF-C8749AFD5689}"/>
                </a:ext>
              </a:extLst>
            </p:cNvPr>
            <p:cNvSpPr/>
            <p:nvPr/>
          </p:nvSpPr>
          <p:spPr>
            <a:xfrm>
              <a:off x="3684203" y="4511853"/>
              <a:ext cx="330954" cy="330338"/>
            </a:xfrm>
            <a:custGeom>
              <a:avLst/>
              <a:gdLst>
                <a:gd name="connsiteX0" fmla="*/ 218380 w 330954"/>
                <a:gd name="connsiteY0" fmla="*/ 0 h 330338"/>
                <a:gd name="connsiteX1" fmla="*/ 100886 w 330954"/>
                <a:gd name="connsiteY1" fmla="*/ 79970 h 330338"/>
                <a:gd name="connsiteX2" fmla="*/ 0 w 330954"/>
                <a:gd name="connsiteY2" fmla="*/ 292199 h 330338"/>
                <a:gd name="connsiteX3" fmla="*/ 38140 w 330954"/>
                <a:gd name="connsiteY3" fmla="*/ 330339 h 330338"/>
                <a:gd name="connsiteX4" fmla="*/ 250984 w 330954"/>
                <a:gd name="connsiteY4" fmla="*/ 230068 h 330338"/>
                <a:gd name="connsiteX5" fmla="*/ 330954 w 330954"/>
                <a:gd name="connsiteY5" fmla="*/ 113189 h 330338"/>
                <a:gd name="connsiteX6" fmla="*/ 284202 w 330954"/>
                <a:gd name="connsiteY6" fmla="*/ 45522 h 330338"/>
                <a:gd name="connsiteX7" fmla="*/ 218380 w 330954"/>
                <a:gd name="connsiteY7" fmla="*/ 0 h 330338"/>
                <a:gd name="connsiteX8" fmla="*/ 249753 w 330954"/>
                <a:gd name="connsiteY8" fmla="*/ 132874 h 330338"/>
                <a:gd name="connsiteX9" fmla="*/ 197465 w 330954"/>
                <a:gd name="connsiteY9" fmla="*/ 132874 h 330338"/>
                <a:gd name="connsiteX10" fmla="*/ 197465 w 330954"/>
                <a:gd name="connsiteY10" fmla="*/ 80585 h 330338"/>
                <a:gd name="connsiteX11" fmla="*/ 249753 w 330954"/>
                <a:gd name="connsiteY11" fmla="*/ 80585 h 330338"/>
                <a:gd name="connsiteX12" fmla="*/ 249753 w 330954"/>
                <a:gd name="connsiteY12" fmla="*/ 132874 h 33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954" h="330338">
                  <a:moveTo>
                    <a:pt x="218380" y="0"/>
                  </a:moveTo>
                  <a:cubicBezTo>
                    <a:pt x="182086" y="14764"/>
                    <a:pt x="140871" y="39985"/>
                    <a:pt x="100886" y="79970"/>
                  </a:cubicBezTo>
                  <a:cubicBezTo>
                    <a:pt x="27682" y="153174"/>
                    <a:pt x="6152" y="241756"/>
                    <a:pt x="0" y="292199"/>
                  </a:cubicBezTo>
                  <a:lnTo>
                    <a:pt x="38140" y="330339"/>
                  </a:lnTo>
                  <a:cubicBezTo>
                    <a:pt x="88583" y="324187"/>
                    <a:pt x="177780" y="303272"/>
                    <a:pt x="250984" y="230068"/>
                  </a:cubicBezTo>
                  <a:cubicBezTo>
                    <a:pt x="290969" y="190083"/>
                    <a:pt x="316190" y="149483"/>
                    <a:pt x="330954" y="113189"/>
                  </a:cubicBezTo>
                  <a:cubicBezTo>
                    <a:pt x="322957" y="92889"/>
                    <a:pt x="306963" y="68898"/>
                    <a:pt x="284202" y="45522"/>
                  </a:cubicBezTo>
                  <a:cubicBezTo>
                    <a:pt x="262057" y="23991"/>
                    <a:pt x="238681" y="7997"/>
                    <a:pt x="218380" y="0"/>
                  </a:cubicBezTo>
                  <a:close/>
                  <a:moveTo>
                    <a:pt x="249753" y="132874"/>
                  </a:moveTo>
                  <a:cubicBezTo>
                    <a:pt x="235605" y="147022"/>
                    <a:pt x="212229" y="147022"/>
                    <a:pt x="197465" y="132874"/>
                  </a:cubicBezTo>
                  <a:cubicBezTo>
                    <a:pt x="183317" y="118725"/>
                    <a:pt x="183317" y="95349"/>
                    <a:pt x="197465" y="80585"/>
                  </a:cubicBezTo>
                  <a:cubicBezTo>
                    <a:pt x="211614" y="66437"/>
                    <a:pt x="234990" y="66437"/>
                    <a:pt x="249753" y="80585"/>
                  </a:cubicBezTo>
                  <a:cubicBezTo>
                    <a:pt x="263902" y="95349"/>
                    <a:pt x="263902" y="118725"/>
                    <a:pt x="249753" y="132874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87F19BC-28D9-4DFA-BCBA-DCCC2DE5FD1A}"/>
                </a:ext>
              </a:extLst>
            </p:cNvPr>
            <p:cNvSpPr/>
            <p:nvPr/>
          </p:nvSpPr>
          <p:spPr>
            <a:xfrm>
              <a:off x="3611748" y="4827031"/>
              <a:ext cx="87615" cy="87796"/>
            </a:xfrm>
            <a:custGeom>
              <a:avLst/>
              <a:gdLst>
                <a:gd name="connsiteX0" fmla="*/ 71839 w 87615"/>
                <a:gd name="connsiteY0" fmla="*/ 15776 h 87796"/>
                <a:gd name="connsiteX1" fmla="*/ 42927 w 87615"/>
                <a:gd name="connsiteY1" fmla="*/ 9625 h 87796"/>
                <a:gd name="connsiteX2" fmla="*/ 1711 w 87615"/>
                <a:gd name="connsiteY2" fmla="*/ 85904 h 87796"/>
                <a:gd name="connsiteX3" fmla="*/ 77991 w 87615"/>
                <a:gd name="connsiteY3" fmla="*/ 44689 h 87796"/>
                <a:gd name="connsiteX4" fmla="*/ 71839 w 87615"/>
                <a:gd name="connsiteY4" fmla="*/ 15776 h 8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15" h="87796">
                  <a:moveTo>
                    <a:pt x="71839" y="15776"/>
                  </a:moveTo>
                  <a:cubicBezTo>
                    <a:pt x="61997" y="5934"/>
                    <a:pt x="63227" y="-10675"/>
                    <a:pt x="42927" y="9625"/>
                  </a:cubicBezTo>
                  <a:cubicBezTo>
                    <a:pt x="22627" y="29925"/>
                    <a:pt x="-7516" y="76062"/>
                    <a:pt x="1711" y="85904"/>
                  </a:cubicBezTo>
                  <a:cubicBezTo>
                    <a:pt x="11554" y="95747"/>
                    <a:pt x="57691" y="64989"/>
                    <a:pt x="77991" y="44689"/>
                  </a:cubicBezTo>
                  <a:cubicBezTo>
                    <a:pt x="98291" y="23773"/>
                    <a:pt x="81682" y="25004"/>
                    <a:pt x="71839" y="15776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5" name="Graphic 86" descr="Lightbulb">
            <a:extLst>
              <a:ext uri="{FF2B5EF4-FFF2-40B4-BE49-F238E27FC236}">
                <a16:creationId xmlns:a16="http://schemas.microsoft.com/office/drawing/2014/main" id="{8245717C-FD19-436E-8ACE-3DDB98EAB331}"/>
              </a:ext>
            </a:extLst>
          </p:cNvPr>
          <p:cNvGrpSpPr/>
          <p:nvPr/>
        </p:nvGrpSpPr>
        <p:grpSpPr>
          <a:xfrm>
            <a:off x="1714258" y="5074284"/>
            <a:ext cx="488011" cy="488011"/>
            <a:chOff x="2253068" y="5285389"/>
            <a:chExt cx="590550" cy="590550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D6F325E-A337-4255-96F0-87C13330EB72}"/>
                </a:ext>
              </a:extLst>
            </p:cNvPr>
            <p:cNvSpPr/>
            <p:nvPr/>
          </p:nvSpPr>
          <p:spPr>
            <a:xfrm>
              <a:off x="2468372" y="5679089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E5A19E-542A-4E5D-A8A0-CB086A6B603B}"/>
                </a:ext>
              </a:extLst>
            </p:cNvPr>
            <p:cNvSpPr/>
            <p:nvPr/>
          </p:nvSpPr>
          <p:spPr>
            <a:xfrm>
              <a:off x="2468372" y="5740604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BF3361B-81DA-4B37-9D40-5B157ED03FA4}"/>
                </a:ext>
              </a:extLst>
            </p:cNvPr>
            <p:cNvSpPr/>
            <p:nvPr/>
          </p:nvSpPr>
          <p:spPr>
            <a:xfrm>
              <a:off x="2508357" y="5802120"/>
              <a:ext cx="79970" cy="36909"/>
            </a:xfrm>
            <a:custGeom>
              <a:avLst/>
              <a:gdLst>
                <a:gd name="connsiteX0" fmla="*/ 0 w 79970"/>
                <a:gd name="connsiteY0" fmla="*/ 0 h 36909"/>
                <a:gd name="connsiteX1" fmla="*/ 39985 w 79970"/>
                <a:gd name="connsiteY1" fmla="*/ 36909 h 36909"/>
                <a:gd name="connsiteX2" fmla="*/ 79970 w 79970"/>
                <a:gd name="connsiteY2" fmla="*/ 0 h 36909"/>
                <a:gd name="connsiteX3" fmla="*/ 0 w 79970"/>
                <a:gd name="connsiteY3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70" h="36909">
                  <a:moveTo>
                    <a:pt x="0" y="0"/>
                  </a:moveTo>
                  <a:cubicBezTo>
                    <a:pt x="1845" y="20915"/>
                    <a:pt x="19070" y="36909"/>
                    <a:pt x="39985" y="36909"/>
                  </a:cubicBezTo>
                  <a:cubicBezTo>
                    <a:pt x="60900" y="36909"/>
                    <a:pt x="78125" y="20915"/>
                    <a:pt x="799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7B5F5E55-2FC0-4801-9615-5423D7553C82}"/>
                </a:ext>
              </a:extLst>
            </p:cNvPr>
            <p:cNvSpPr/>
            <p:nvPr/>
          </p:nvSpPr>
          <p:spPr>
            <a:xfrm>
              <a:off x="2388402" y="5322298"/>
              <a:ext cx="319881" cy="332184"/>
            </a:xfrm>
            <a:custGeom>
              <a:avLst/>
              <a:gdLst>
                <a:gd name="connsiteX0" fmla="*/ 159941 w 319881"/>
                <a:gd name="connsiteY0" fmla="*/ 0 h 332184"/>
                <a:gd name="connsiteX1" fmla="*/ 159941 w 319881"/>
                <a:gd name="connsiteY1" fmla="*/ 0 h 332184"/>
                <a:gd name="connsiteX2" fmla="*/ 159941 w 319881"/>
                <a:gd name="connsiteY2" fmla="*/ 0 h 332184"/>
                <a:gd name="connsiteX3" fmla="*/ 0 w 319881"/>
                <a:gd name="connsiteY3" fmla="*/ 158095 h 332184"/>
                <a:gd name="connsiteX4" fmla="*/ 0 w 319881"/>
                <a:gd name="connsiteY4" fmla="*/ 163632 h 332184"/>
                <a:gd name="connsiteX5" fmla="*/ 11073 w 319881"/>
                <a:gd name="connsiteY5" fmla="*/ 218996 h 332184"/>
                <a:gd name="connsiteX6" fmla="*/ 38755 w 319881"/>
                <a:gd name="connsiteY6" fmla="*/ 264517 h 332184"/>
                <a:gd name="connsiteX7" fmla="*/ 76279 w 319881"/>
                <a:gd name="connsiteY7" fmla="*/ 325418 h 332184"/>
                <a:gd name="connsiteX8" fmla="*/ 87352 w 319881"/>
                <a:gd name="connsiteY8" fmla="*/ 332184 h 332184"/>
                <a:gd name="connsiteX9" fmla="*/ 232529 w 319881"/>
                <a:gd name="connsiteY9" fmla="*/ 332184 h 332184"/>
                <a:gd name="connsiteX10" fmla="*/ 243602 w 319881"/>
                <a:gd name="connsiteY10" fmla="*/ 325418 h 332184"/>
                <a:gd name="connsiteX11" fmla="*/ 281126 w 319881"/>
                <a:gd name="connsiteY11" fmla="*/ 264517 h 332184"/>
                <a:gd name="connsiteX12" fmla="*/ 308808 w 319881"/>
                <a:gd name="connsiteY12" fmla="*/ 218996 h 332184"/>
                <a:gd name="connsiteX13" fmla="*/ 319881 w 319881"/>
                <a:gd name="connsiteY13" fmla="*/ 163632 h 332184"/>
                <a:gd name="connsiteX14" fmla="*/ 319881 w 319881"/>
                <a:gd name="connsiteY14" fmla="*/ 158095 h 332184"/>
                <a:gd name="connsiteX15" fmla="*/ 159941 w 319881"/>
                <a:gd name="connsiteY15" fmla="*/ 0 h 332184"/>
                <a:gd name="connsiteX16" fmla="*/ 282972 w 319881"/>
                <a:gd name="connsiteY16" fmla="*/ 163016 h 332184"/>
                <a:gd name="connsiteX17" fmla="*/ 274360 w 319881"/>
                <a:gd name="connsiteY17" fmla="*/ 206077 h 332184"/>
                <a:gd name="connsiteX18" fmla="*/ 253444 w 319881"/>
                <a:gd name="connsiteY18" fmla="*/ 239911 h 332184"/>
                <a:gd name="connsiteX19" fmla="*/ 217765 w 319881"/>
                <a:gd name="connsiteY19" fmla="*/ 295275 h 332184"/>
                <a:gd name="connsiteX20" fmla="*/ 159941 w 319881"/>
                <a:gd name="connsiteY20" fmla="*/ 295275 h 332184"/>
                <a:gd name="connsiteX21" fmla="*/ 102731 w 319881"/>
                <a:gd name="connsiteY21" fmla="*/ 295275 h 332184"/>
                <a:gd name="connsiteX22" fmla="*/ 67052 w 319881"/>
                <a:gd name="connsiteY22" fmla="*/ 239911 h 332184"/>
                <a:gd name="connsiteX23" fmla="*/ 46137 w 319881"/>
                <a:gd name="connsiteY23" fmla="*/ 206077 h 332184"/>
                <a:gd name="connsiteX24" fmla="*/ 37525 w 319881"/>
                <a:gd name="connsiteY24" fmla="*/ 163016 h 332184"/>
                <a:gd name="connsiteX25" fmla="*/ 37525 w 319881"/>
                <a:gd name="connsiteY25" fmla="*/ 158095 h 332184"/>
                <a:gd name="connsiteX26" fmla="*/ 160556 w 319881"/>
                <a:gd name="connsiteY26" fmla="*/ 36294 h 332184"/>
                <a:gd name="connsiteX27" fmla="*/ 160556 w 319881"/>
                <a:gd name="connsiteY27" fmla="*/ 36294 h 332184"/>
                <a:gd name="connsiteX28" fmla="*/ 160556 w 319881"/>
                <a:gd name="connsiteY28" fmla="*/ 36294 h 332184"/>
                <a:gd name="connsiteX29" fmla="*/ 160556 w 319881"/>
                <a:gd name="connsiteY29" fmla="*/ 36294 h 332184"/>
                <a:gd name="connsiteX30" fmla="*/ 160556 w 319881"/>
                <a:gd name="connsiteY30" fmla="*/ 36294 h 332184"/>
                <a:gd name="connsiteX31" fmla="*/ 160556 w 319881"/>
                <a:gd name="connsiteY31" fmla="*/ 36294 h 332184"/>
                <a:gd name="connsiteX32" fmla="*/ 160556 w 319881"/>
                <a:gd name="connsiteY32" fmla="*/ 36294 h 332184"/>
                <a:gd name="connsiteX33" fmla="*/ 283587 w 319881"/>
                <a:gd name="connsiteY33" fmla="*/ 158095 h 332184"/>
                <a:gd name="connsiteX34" fmla="*/ 283587 w 319881"/>
                <a:gd name="connsiteY34" fmla="*/ 163016 h 332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9881" h="332184">
                  <a:moveTo>
                    <a:pt x="159941" y="0"/>
                  </a:moveTo>
                  <a:cubicBezTo>
                    <a:pt x="159941" y="0"/>
                    <a:pt x="159941" y="0"/>
                    <a:pt x="159941" y="0"/>
                  </a:cubicBezTo>
                  <a:cubicBezTo>
                    <a:pt x="159941" y="0"/>
                    <a:pt x="159941" y="0"/>
                    <a:pt x="159941" y="0"/>
                  </a:cubicBezTo>
                  <a:cubicBezTo>
                    <a:pt x="72588" y="615"/>
                    <a:pt x="1845" y="70743"/>
                    <a:pt x="0" y="158095"/>
                  </a:cubicBezTo>
                  <a:lnTo>
                    <a:pt x="0" y="163632"/>
                  </a:lnTo>
                  <a:cubicBezTo>
                    <a:pt x="615" y="182701"/>
                    <a:pt x="4306" y="201156"/>
                    <a:pt x="11073" y="218996"/>
                  </a:cubicBezTo>
                  <a:cubicBezTo>
                    <a:pt x="17840" y="235605"/>
                    <a:pt x="27067" y="250984"/>
                    <a:pt x="38755" y="264517"/>
                  </a:cubicBezTo>
                  <a:cubicBezTo>
                    <a:pt x="53519" y="280511"/>
                    <a:pt x="69513" y="311884"/>
                    <a:pt x="76279" y="325418"/>
                  </a:cubicBezTo>
                  <a:cubicBezTo>
                    <a:pt x="78125" y="329724"/>
                    <a:pt x="82431" y="332184"/>
                    <a:pt x="87352" y="332184"/>
                  </a:cubicBezTo>
                  <a:lnTo>
                    <a:pt x="232529" y="332184"/>
                  </a:lnTo>
                  <a:cubicBezTo>
                    <a:pt x="237450" y="332184"/>
                    <a:pt x="241756" y="329724"/>
                    <a:pt x="243602" y="325418"/>
                  </a:cubicBezTo>
                  <a:cubicBezTo>
                    <a:pt x="250369" y="311884"/>
                    <a:pt x="266363" y="280511"/>
                    <a:pt x="281126" y="264517"/>
                  </a:cubicBezTo>
                  <a:cubicBezTo>
                    <a:pt x="292814" y="250984"/>
                    <a:pt x="302657" y="235605"/>
                    <a:pt x="308808" y="218996"/>
                  </a:cubicBezTo>
                  <a:cubicBezTo>
                    <a:pt x="315575" y="201156"/>
                    <a:pt x="319266" y="182701"/>
                    <a:pt x="319881" y="163632"/>
                  </a:cubicBezTo>
                  <a:lnTo>
                    <a:pt x="319881" y="158095"/>
                  </a:lnTo>
                  <a:cubicBezTo>
                    <a:pt x="318036" y="70743"/>
                    <a:pt x="247293" y="615"/>
                    <a:pt x="159941" y="0"/>
                  </a:cubicBezTo>
                  <a:close/>
                  <a:moveTo>
                    <a:pt x="282972" y="163016"/>
                  </a:moveTo>
                  <a:cubicBezTo>
                    <a:pt x="282357" y="177780"/>
                    <a:pt x="279281" y="192544"/>
                    <a:pt x="274360" y="206077"/>
                  </a:cubicBezTo>
                  <a:cubicBezTo>
                    <a:pt x="269438" y="218380"/>
                    <a:pt x="262672" y="230068"/>
                    <a:pt x="253444" y="239911"/>
                  </a:cubicBezTo>
                  <a:cubicBezTo>
                    <a:pt x="239296" y="257135"/>
                    <a:pt x="226993" y="275590"/>
                    <a:pt x="217765" y="295275"/>
                  </a:cubicBezTo>
                  <a:lnTo>
                    <a:pt x="159941" y="295275"/>
                  </a:lnTo>
                  <a:lnTo>
                    <a:pt x="102731" y="295275"/>
                  </a:lnTo>
                  <a:cubicBezTo>
                    <a:pt x="92889" y="275590"/>
                    <a:pt x="80585" y="257135"/>
                    <a:pt x="67052" y="239911"/>
                  </a:cubicBezTo>
                  <a:cubicBezTo>
                    <a:pt x="58440" y="230068"/>
                    <a:pt x="51058" y="218380"/>
                    <a:pt x="46137" y="206077"/>
                  </a:cubicBezTo>
                  <a:cubicBezTo>
                    <a:pt x="40600" y="192544"/>
                    <a:pt x="38140" y="177780"/>
                    <a:pt x="37525" y="163016"/>
                  </a:cubicBezTo>
                  <a:lnTo>
                    <a:pt x="37525" y="158095"/>
                  </a:lnTo>
                  <a:cubicBezTo>
                    <a:pt x="38755" y="91043"/>
                    <a:pt x="93504" y="36909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160556" y="36294"/>
                    <a:pt x="160556" y="36294"/>
                    <a:pt x="160556" y="36294"/>
                  </a:cubicBezTo>
                  <a:cubicBezTo>
                    <a:pt x="160556" y="36294"/>
                    <a:pt x="160556" y="36294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227608" y="36909"/>
                    <a:pt x="282357" y="90428"/>
                    <a:pt x="283587" y="158095"/>
                  </a:cubicBezTo>
                  <a:lnTo>
                    <a:pt x="283587" y="163016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10" name="Graphic 85" descr="Puzzle">
            <a:extLst>
              <a:ext uri="{FF2B5EF4-FFF2-40B4-BE49-F238E27FC236}">
                <a16:creationId xmlns:a16="http://schemas.microsoft.com/office/drawing/2014/main" id="{9B0939FC-72E7-42D0-8FF5-ECFBA7A9EDC1}"/>
              </a:ext>
            </a:extLst>
          </p:cNvPr>
          <p:cNvSpPr/>
          <p:nvPr/>
        </p:nvSpPr>
        <p:spPr>
          <a:xfrm>
            <a:off x="341715" y="5104785"/>
            <a:ext cx="406675" cy="406675"/>
          </a:xfrm>
          <a:custGeom>
            <a:avLst/>
            <a:gdLst>
              <a:gd name="connsiteX0" fmla="*/ 318036 w 492125"/>
              <a:gd name="connsiteY0" fmla="*/ 373400 h 492125"/>
              <a:gd name="connsiteX1" fmla="*/ 291584 w 492125"/>
              <a:gd name="connsiteY1" fmla="*/ 292199 h 492125"/>
              <a:gd name="connsiteX2" fmla="*/ 295890 w 492125"/>
              <a:gd name="connsiteY2" fmla="*/ 287893 h 492125"/>
              <a:gd name="connsiteX3" fmla="*/ 378321 w 492125"/>
              <a:gd name="connsiteY3" fmla="*/ 313115 h 492125"/>
              <a:gd name="connsiteX4" fmla="*/ 421997 w 492125"/>
              <a:gd name="connsiteY4" fmla="*/ 348178 h 492125"/>
              <a:gd name="connsiteX5" fmla="*/ 492125 w 492125"/>
              <a:gd name="connsiteY5" fmla="*/ 278051 h 492125"/>
              <a:gd name="connsiteX6" fmla="*/ 387548 w 492125"/>
              <a:gd name="connsiteY6" fmla="*/ 173474 h 492125"/>
              <a:gd name="connsiteX7" fmla="*/ 422612 w 492125"/>
              <a:gd name="connsiteY7" fmla="*/ 129798 h 492125"/>
              <a:gd name="connsiteX8" fmla="*/ 447834 w 492125"/>
              <a:gd name="connsiteY8" fmla="*/ 47367 h 492125"/>
              <a:gd name="connsiteX9" fmla="*/ 443528 w 492125"/>
              <a:gd name="connsiteY9" fmla="*/ 43061 h 492125"/>
              <a:gd name="connsiteX10" fmla="*/ 362327 w 492125"/>
              <a:gd name="connsiteY10" fmla="*/ 69513 h 492125"/>
              <a:gd name="connsiteX11" fmla="*/ 318651 w 492125"/>
              <a:gd name="connsiteY11" fmla="*/ 104577 h 492125"/>
              <a:gd name="connsiteX12" fmla="*/ 214074 w 492125"/>
              <a:gd name="connsiteY12" fmla="*/ 0 h 492125"/>
              <a:gd name="connsiteX13" fmla="*/ 143331 w 492125"/>
              <a:gd name="connsiteY13" fmla="*/ 70128 h 492125"/>
              <a:gd name="connsiteX14" fmla="*/ 178395 w 492125"/>
              <a:gd name="connsiteY14" fmla="*/ 113804 h 492125"/>
              <a:gd name="connsiteX15" fmla="*/ 204847 w 492125"/>
              <a:gd name="connsiteY15" fmla="*/ 195005 h 492125"/>
              <a:gd name="connsiteX16" fmla="*/ 200541 w 492125"/>
              <a:gd name="connsiteY16" fmla="*/ 199311 h 492125"/>
              <a:gd name="connsiteX17" fmla="*/ 118110 w 492125"/>
              <a:gd name="connsiteY17" fmla="*/ 174089 h 492125"/>
              <a:gd name="connsiteX18" fmla="*/ 74434 w 492125"/>
              <a:gd name="connsiteY18" fmla="*/ 139025 h 492125"/>
              <a:gd name="connsiteX19" fmla="*/ 0 w 492125"/>
              <a:gd name="connsiteY19" fmla="*/ 214074 h 492125"/>
              <a:gd name="connsiteX20" fmla="*/ 104577 w 492125"/>
              <a:gd name="connsiteY20" fmla="*/ 318651 h 492125"/>
              <a:gd name="connsiteX21" fmla="*/ 69513 w 492125"/>
              <a:gd name="connsiteY21" fmla="*/ 362327 h 492125"/>
              <a:gd name="connsiteX22" fmla="*/ 44291 w 492125"/>
              <a:gd name="connsiteY22" fmla="*/ 444758 h 492125"/>
              <a:gd name="connsiteX23" fmla="*/ 48597 w 492125"/>
              <a:gd name="connsiteY23" fmla="*/ 449064 h 492125"/>
              <a:gd name="connsiteX24" fmla="*/ 129798 w 492125"/>
              <a:gd name="connsiteY24" fmla="*/ 422612 h 492125"/>
              <a:gd name="connsiteX25" fmla="*/ 173474 w 492125"/>
              <a:gd name="connsiteY25" fmla="*/ 387548 h 492125"/>
              <a:gd name="connsiteX26" fmla="*/ 278051 w 492125"/>
              <a:gd name="connsiteY26" fmla="*/ 492125 h 492125"/>
              <a:gd name="connsiteX27" fmla="*/ 353100 w 492125"/>
              <a:gd name="connsiteY27" fmla="*/ 417076 h 492125"/>
              <a:gd name="connsiteX28" fmla="*/ 318036 w 492125"/>
              <a:gd name="connsiteY28" fmla="*/ 373400 h 49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2125" h="492125">
                <a:moveTo>
                  <a:pt x="318036" y="373400"/>
                </a:moveTo>
                <a:cubicBezTo>
                  <a:pt x="277435" y="374630"/>
                  <a:pt x="262672" y="322342"/>
                  <a:pt x="291584" y="292199"/>
                </a:cubicBezTo>
                <a:lnTo>
                  <a:pt x="295890" y="287893"/>
                </a:lnTo>
                <a:cubicBezTo>
                  <a:pt x="326033" y="258981"/>
                  <a:pt x="379551" y="272514"/>
                  <a:pt x="378321" y="313115"/>
                </a:cubicBezTo>
                <a:cubicBezTo>
                  <a:pt x="377706" y="336490"/>
                  <a:pt x="405388" y="364788"/>
                  <a:pt x="421997" y="348178"/>
                </a:cubicBezTo>
                <a:lnTo>
                  <a:pt x="492125" y="278051"/>
                </a:lnTo>
                <a:lnTo>
                  <a:pt x="387548" y="173474"/>
                </a:lnTo>
                <a:cubicBezTo>
                  <a:pt x="370939" y="156865"/>
                  <a:pt x="399236" y="129183"/>
                  <a:pt x="422612" y="129798"/>
                </a:cubicBezTo>
                <a:cubicBezTo>
                  <a:pt x="463213" y="131028"/>
                  <a:pt x="476746" y="77510"/>
                  <a:pt x="447834" y="47367"/>
                </a:cubicBezTo>
                <a:lnTo>
                  <a:pt x="443528" y="43061"/>
                </a:lnTo>
                <a:cubicBezTo>
                  <a:pt x="413385" y="14149"/>
                  <a:pt x="361097" y="28912"/>
                  <a:pt x="362327" y="69513"/>
                </a:cubicBezTo>
                <a:cubicBezTo>
                  <a:pt x="362942" y="92889"/>
                  <a:pt x="335260" y="121186"/>
                  <a:pt x="318651" y="104577"/>
                </a:cubicBezTo>
                <a:lnTo>
                  <a:pt x="214074" y="0"/>
                </a:lnTo>
                <a:lnTo>
                  <a:pt x="143331" y="70128"/>
                </a:lnTo>
                <a:cubicBezTo>
                  <a:pt x="126722" y="86737"/>
                  <a:pt x="155019" y="114419"/>
                  <a:pt x="178395" y="113804"/>
                </a:cubicBezTo>
                <a:cubicBezTo>
                  <a:pt x="218996" y="112574"/>
                  <a:pt x="233759" y="164862"/>
                  <a:pt x="204847" y="195005"/>
                </a:cubicBezTo>
                <a:lnTo>
                  <a:pt x="200541" y="199311"/>
                </a:lnTo>
                <a:cubicBezTo>
                  <a:pt x="170398" y="228223"/>
                  <a:pt x="116880" y="214690"/>
                  <a:pt x="118110" y="174089"/>
                </a:cubicBezTo>
                <a:cubicBezTo>
                  <a:pt x="118725" y="150713"/>
                  <a:pt x="91043" y="122416"/>
                  <a:pt x="74434" y="139025"/>
                </a:cubicBezTo>
                <a:lnTo>
                  <a:pt x="0" y="214074"/>
                </a:lnTo>
                <a:lnTo>
                  <a:pt x="104577" y="318651"/>
                </a:lnTo>
                <a:cubicBezTo>
                  <a:pt x="121186" y="335260"/>
                  <a:pt x="92889" y="362942"/>
                  <a:pt x="69513" y="362327"/>
                </a:cubicBezTo>
                <a:cubicBezTo>
                  <a:pt x="28912" y="361097"/>
                  <a:pt x="15379" y="414615"/>
                  <a:pt x="44291" y="444758"/>
                </a:cubicBezTo>
                <a:lnTo>
                  <a:pt x="48597" y="449064"/>
                </a:lnTo>
                <a:cubicBezTo>
                  <a:pt x="78740" y="477976"/>
                  <a:pt x="131028" y="463213"/>
                  <a:pt x="129798" y="422612"/>
                </a:cubicBezTo>
                <a:cubicBezTo>
                  <a:pt x="129183" y="399236"/>
                  <a:pt x="156865" y="370939"/>
                  <a:pt x="173474" y="387548"/>
                </a:cubicBezTo>
                <a:lnTo>
                  <a:pt x="278051" y="492125"/>
                </a:lnTo>
                <a:lnTo>
                  <a:pt x="353100" y="417076"/>
                </a:lnTo>
                <a:cubicBezTo>
                  <a:pt x="369709" y="400467"/>
                  <a:pt x="342027" y="372785"/>
                  <a:pt x="318036" y="373400"/>
                </a:cubicBezTo>
                <a:close/>
              </a:path>
            </a:pathLst>
          </a:custGeom>
          <a:solidFill>
            <a:srgbClr val="000000"/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C5ACBE7B-5F9E-4058-8B2C-512BEEBC2653}"/>
              </a:ext>
            </a:extLst>
          </p:cNvPr>
          <p:cNvGrpSpPr/>
          <p:nvPr/>
        </p:nvGrpSpPr>
        <p:grpSpPr>
          <a:xfrm>
            <a:off x="6830800" y="2447083"/>
            <a:ext cx="1948531" cy="1260003"/>
            <a:chOff x="8921977" y="1394910"/>
            <a:chExt cx="2926080" cy="168000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1A3A370-64BE-4F50-A40A-22028CDF1AA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75A13CBA-C7E5-478E-8B9B-21DD0DAD16B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BCFDA32-794D-4486-BA34-AA822213464C}"/>
              </a:ext>
            </a:extLst>
          </p:cNvPr>
          <p:cNvGrpSpPr/>
          <p:nvPr/>
        </p:nvGrpSpPr>
        <p:grpSpPr>
          <a:xfrm>
            <a:off x="6830800" y="4233851"/>
            <a:ext cx="1948531" cy="1260003"/>
            <a:chOff x="8921977" y="4001571"/>
            <a:chExt cx="2926080" cy="1680003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508F3F3-8714-440C-B034-4D120371EAC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CF36FB3-FAC8-4BDA-8849-B4A9D512EDD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371ED0C-7C5B-4770-90B8-AED11293D6D9}"/>
              </a:ext>
            </a:extLst>
          </p:cNvPr>
          <p:cNvGrpSpPr/>
          <p:nvPr/>
        </p:nvGrpSpPr>
        <p:grpSpPr>
          <a:xfrm>
            <a:off x="4433699" y="2447083"/>
            <a:ext cx="1948531" cy="1260003"/>
            <a:chOff x="8921977" y="1394910"/>
            <a:chExt cx="2926080" cy="168000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746EB0D-066D-46FF-AA3D-ED68CB5B93F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30C9858-45E8-4534-8D42-AE8037926C9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72FDFED9-283B-45B4-AB14-F5DEBABDBAB3}"/>
              </a:ext>
            </a:extLst>
          </p:cNvPr>
          <p:cNvGrpSpPr/>
          <p:nvPr/>
        </p:nvGrpSpPr>
        <p:grpSpPr>
          <a:xfrm>
            <a:off x="4433699" y="4233851"/>
            <a:ext cx="1948531" cy="1260003"/>
            <a:chOff x="8921977" y="4001571"/>
            <a:chExt cx="2926080" cy="168000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3DF4DB5B-48A3-4D7C-82B6-51A6DB4D44CF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0A249870-3785-4787-98C0-39FA3E2FDCE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3" name="Graphic 90" descr="Lightbulb">
            <a:extLst>
              <a:ext uri="{FF2B5EF4-FFF2-40B4-BE49-F238E27FC236}">
                <a16:creationId xmlns:a16="http://schemas.microsoft.com/office/drawing/2014/main" id="{A556BA7D-4382-4775-B0B4-FBD295F0D145}"/>
              </a:ext>
            </a:extLst>
          </p:cNvPr>
          <p:cNvGrpSpPr/>
          <p:nvPr/>
        </p:nvGrpSpPr>
        <p:grpSpPr>
          <a:xfrm>
            <a:off x="8398452" y="4270397"/>
            <a:ext cx="380879" cy="380879"/>
            <a:chOff x="11197935" y="4181654"/>
            <a:chExt cx="507839" cy="507839"/>
          </a:xfrm>
          <a:solidFill>
            <a:schemeClr val="accent2"/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9DE18589-89BD-4564-B72E-66AAE701A9F2}"/>
                </a:ext>
              </a:extLst>
            </p:cNvPr>
            <p:cNvSpPr/>
            <p:nvPr/>
          </p:nvSpPr>
          <p:spPr>
            <a:xfrm>
              <a:off x="11383084" y="4520213"/>
              <a:ext cx="137539" cy="31739"/>
            </a:xfrm>
            <a:custGeom>
              <a:avLst/>
              <a:gdLst>
                <a:gd name="connsiteX0" fmla="*/ 15870 w 137539"/>
                <a:gd name="connsiteY0" fmla="*/ 0 h 31739"/>
                <a:gd name="connsiteX1" fmla="*/ 121670 w 137539"/>
                <a:gd name="connsiteY1" fmla="*/ 0 h 31739"/>
                <a:gd name="connsiteX2" fmla="*/ 137540 w 137539"/>
                <a:gd name="connsiteY2" fmla="*/ 15870 h 31739"/>
                <a:gd name="connsiteX3" fmla="*/ 121670 w 137539"/>
                <a:gd name="connsiteY3" fmla="*/ 31740 h 31739"/>
                <a:gd name="connsiteX4" fmla="*/ 15870 w 137539"/>
                <a:gd name="connsiteY4" fmla="*/ 31740 h 31739"/>
                <a:gd name="connsiteX5" fmla="*/ 0 w 137539"/>
                <a:gd name="connsiteY5" fmla="*/ 15870 h 31739"/>
                <a:gd name="connsiteX6" fmla="*/ 15870 w 137539"/>
                <a:gd name="connsiteY6" fmla="*/ 0 h 3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539" h="31739">
                  <a:moveTo>
                    <a:pt x="15870" y="0"/>
                  </a:moveTo>
                  <a:lnTo>
                    <a:pt x="121670" y="0"/>
                  </a:lnTo>
                  <a:cubicBezTo>
                    <a:pt x="130663" y="0"/>
                    <a:pt x="137540" y="6877"/>
                    <a:pt x="137540" y="15870"/>
                  </a:cubicBezTo>
                  <a:cubicBezTo>
                    <a:pt x="137540" y="24863"/>
                    <a:pt x="130663" y="31740"/>
                    <a:pt x="121670" y="31740"/>
                  </a:cubicBezTo>
                  <a:lnTo>
                    <a:pt x="15870" y="31740"/>
                  </a:lnTo>
                  <a:cubicBezTo>
                    <a:pt x="6877" y="31740"/>
                    <a:pt x="0" y="24863"/>
                    <a:pt x="0" y="15870"/>
                  </a:cubicBezTo>
                  <a:cubicBezTo>
                    <a:pt x="0" y="6877"/>
                    <a:pt x="6877" y="0"/>
                    <a:pt x="15870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0B735C9-4FE9-474C-B46E-02375A6C2857}"/>
                </a:ext>
              </a:extLst>
            </p:cNvPr>
            <p:cNvSpPr/>
            <p:nvPr/>
          </p:nvSpPr>
          <p:spPr>
            <a:xfrm>
              <a:off x="11383084" y="4573113"/>
              <a:ext cx="137539" cy="31739"/>
            </a:xfrm>
            <a:custGeom>
              <a:avLst/>
              <a:gdLst>
                <a:gd name="connsiteX0" fmla="*/ 15870 w 137539"/>
                <a:gd name="connsiteY0" fmla="*/ 0 h 31739"/>
                <a:gd name="connsiteX1" fmla="*/ 121670 w 137539"/>
                <a:gd name="connsiteY1" fmla="*/ 0 h 31739"/>
                <a:gd name="connsiteX2" fmla="*/ 137540 w 137539"/>
                <a:gd name="connsiteY2" fmla="*/ 15870 h 31739"/>
                <a:gd name="connsiteX3" fmla="*/ 121670 w 137539"/>
                <a:gd name="connsiteY3" fmla="*/ 31740 h 31739"/>
                <a:gd name="connsiteX4" fmla="*/ 15870 w 137539"/>
                <a:gd name="connsiteY4" fmla="*/ 31740 h 31739"/>
                <a:gd name="connsiteX5" fmla="*/ 0 w 137539"/>
                <a:gd name="connsiteY5" fmla="*/ 15870 h 31739"/>
                <a:gd name="connsiteX6" fmla="*/ 15870 w 137539"/>
                <a:gd name="connsiteY6" fmla="*/ 0 h 3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539" h="31739">
                  <a:moveTo>
                    <a:pt x="15870" y="0"/>
                  </a:moveTo>
                  <a:lnTo>
                    <a:pt x="121670" y="0"/>
                  </a:lnTo>
                  <a:cubicBezTo>
                    <a:pt x="130663" y="0"/>
                    <a:pt x="137540" y="6877"/>
                    <a:pt x="137540" y="15870"/>
                  </a:cubicBezTo>
                  <a:cubicBezTo>
                    <a:pt x="137540" y="24863"/>
                    <a:pt x="130663" y="31740"/>
                    <a:pt x="121670" y="31740"/>
                  </a:cubicBezTo>
                  <a:lnTo>
                    <a:pt x="15870" y="31740"/>
                  </a:lnTo>
                  <a:cubicBezTo>
                    <a:pt x="6877" y="31740"/>
                    <a:pt x="0" y="24863"/>
                    <a:pt x="0" y="15870"/>
                  </a:cubicBezTo>
                  <a:cubicBezTo>
                    <a:pt x="0" y="6877"/>
                    <a:pt x="6877" y="0"/>
                    <a:pt x="15870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142B2F04-ECDF-4DC9-9993-81C0A5205CBA}"/>
                </a:ext>
              </a:extLst>
            </p:cNvPr>
            <p:cNvSpPr/>
            <p:nvPr/>
          </p:nvSpPr>
          <p:spPr>
            <a:xfrm>
              <a:off x="11417469" y="4626013"/>
              <a:ext cx="68769" cy="31739"/>
            </a:xfrm>
            <a:custGeom>
              <a:avLst/>
              <a:gdLst>
                <a:gd name="connsiteX0" fmla="*/ 0 w 68769"/>
                <a:gd name="connsiteY0" fmla="*/ 0 h 31739"/>
                <a:gd name="connsiteX1" fmla="*/ 34385 w 68769"/>
                <a:gd name="connsiteY1" fmla="*/ 31740 h 31739"/>
                <a:gd name="connsiteX2" fmla="*/ 68770 w 68769"/>
                <a:gd name="connsiteY2" fmla="*/ 0 h 31739"/>
                <a:gd name="connsiteX3" fmla="*/ 0 w 68769"/>
                <a:gd name="connsiteY3" fmla="*/ 0 h 3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69" h="31739">
                  <a:moveTo>
                    <a:pt x="0" y="0"/>
                  </a:moveTo>
                  <a:cubicBezTo>
                    <a:pt x="1587" y="17986"/>
                    <a:pt x="16399" y="31740"/>
                    <a:pt x="34385" y="31740"/>
                  </a:cubicBezTo>
                  <a:cubicBezTo>
                    <a:pt x="52371" y="31740"/>
                    <a:pt x="67183" y="17986"/>
                    <a:pt x="6877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D50DA9C-2046-47F6-A5A0-E579DE3FC63A}"/>
                </a:ext>
              </a:extLst>
            </p:cNvPr>
            <p:cNvSpPr/>
            <p:nvPr/>
          </p:nvSpPr>
          <p:spPr>
            <a:xfrm>
              <a:off x="11314314" y="4213393"/>
              <a:ext cx="275079" cy="285659"/>
            </a:xfrm>
            <a:custGeom>
              <a:avLst/>
              <a:gdLst>
                <a:gd name="connsiteX0" fmla="*/ 137540 w 275079"/>
                <a:gd name="connsiteY0" fmla="*/ 0 h 285659"/>
                <a:gd name="connsiteX1" fmla="*/ 137540 w 275079"/>
                <a:gd name="connsiteY1" fmla="*/ 0 h 285659"/>
                <a:gd name="connsiteX2" fmla="*/ 137540 w 275079"/>
                <a:gd name="connsiteY2" fmla="*/ 0 h 285659"/>
                <a:gd name="connsiteX3" fmla="*/ 0 w 275079"/>
                <a:gd name="connsiteY3" fmla="*/ 135953 h 285659"/>
                <a:gd name="connsiteX4" fmla="*/ 0 w 275079"/>
                <a:gd name="connsiteY4" fmla="*/ 140714 h 285659"/>
                <a:gd name="connsiteX5" fmla="*/ 9522 w 275079"/>
                <a:gd name="connsiteY5" fmla="*/ 188324 h 285659"/>
                <a:gd name="connsiteX6" fmla="*/ 33327 w 275079"/>
                <a:gd name="connsiteY6" fmla="*/ 227470 h 285659"/>
                <a:gd name="connsiteX7" fmla="*/ 65596 w 275079"/>
                <a:gd name="connsiteY7" fmla="*/ 279840 h 285659"/>
                <a:gd name="connsiteX8" fmla="*/ 75118 w 275079"/>
                <a:gd name="connsiteY8" fmla="*/ 285659 h 285659"/>
                <a:gd name="connsiteX9" fmla="*/ 199962 w 275079"/>
                <a:gd name="connsiteY9" fmla="*/ 285659 h 285659"/>
                <a:gd name="connsiteX10" fmla="*/ 209484 w 275079"/>
                <a:gd name="connsiteY10" fmla="*/ 279840 h 285659"/>
                <a:gd name="connsiteX11" fmla="*/ 241753 w 275079"/>
                <a:gd name="connsiteY11" fmla="*/ 227470 h 285659"/>
                <a:gd name="connsiteX12" fmla="*/ 265557 w 275079"/>
                <a:gd name="connsiteY12" fmla="*/ 188324 h 285659"/>
                <a:gd name="connsiteX13" fmla="*/ 275079 w 275079"/>
                <a:gd name="connsiteY13" fmla="*/ 140714 h 285659"/>
                <a:gd name="connsiteX14" fmla="*/ 275079 w 275079"/>
                <a:gd name="connsiteY14" fmla="*/ 135953 h 285659"/>
                <a:gd name="connsiteX15" fmla="*/ 137540 w 275079"/>
                <a:gd name="connsiteY15" fmla="*/ 0 h 285659"/>
                <a:gd name="connsiteX16" fmla="*/ 243340 w 275079"/>
                <a:gd name="connsiteY16" fmla="*/ 140185 h 285659"/>
                <a:gd name="connsiteX17" fmla="*/ 235934 w 275079"/>
                <a:gd name="connsiteY17" fmla="*/ 177215 h 285659"/>
                <a:gd name="connsiteX18" fmla="*/ 217948 w 275079"/>
                <a:gd name="connsiteY18" fmla="*/ 206310 h 285659"/>
                <a:gd name="connsiteX19" fmla="*/ 187266 w 275079"/>
                <a:gd name="connsiteY19" fmla="*/ 253920 h 285659"/>
                <a:gd name="connsiteX20" fmla="*/ 137540 w 275079"/>
                <a:gd name="connsiteY20" fmla="*/ 253920 h 285659"/>
                <a:gd name="connsiteX21" fmla="*/ 88343 w 275079"/>
                <a:gd name="connsiteY21" fmla="*/ 253920 h 285659"/>
                <a:gd name="connsiteX22" fmla="*/ 57661 w 275079"/>
                <a:gd name="connsiteY22" fmla="*/ 206310 h 285659"/>
                <a:gd name="connsiteX23" fmla="*/ 39675 w 275079"/>
                <a:gd name="connsiteY23" fmla="*/ 177215 h 285659"/>
                <a:gd name="connsiteX24" fmla="*/ 32269 w 275079"/>
                <a:gd name="connsiteY24" fmla="*/ 140185 h 285659"/>
                <a:gd name="connsiteX25" fmla="*/ 32269 w 275079"/>
                <a:gd name="connsiteY25" fmla="*/ 135953 h 285659"/>
                <a:gd name="connsiteX26" fmla="*/ 138069 w 275079"/>
                <a:gd name="connsiteY26" fmla="*/ 31211 h 285659"/>
                <a:gd name="connsiteX27" fmla="*/ 138069 w 275079"/>
                <a:gd name="connsiteY27" fmla="*/ 31211 h 285659"/>
                <a:gd name="connsiteX28" fmla="*/ 138069 w 275079"/>
                <a:gd name="connsiteY28" fmla="*/ 31211 h 285659"/>
                <a:gd name="connsiteX29" fmla="*/ 138069 w 275079"/>
                <a:gd name="connsiteY29" fmla="*/ 31211 h 285659"/>
                <a:gd name="connsiteX30" fmla="*/ 138069 w 275079"/>
                <a:gd name="connsiteY30" fmla="*/ 31211 h 285659"/>
                <a:gd name="connsiteX31" fmla="*/ 138069 w 275079"/>
                <a:gd name="connsiteY31" fmla="*/ 31211 h 285659"/>
                <a:gd name="connsiteX32" fmla="*/ 138069 w 275079"/>
                <a:gd name="connsiteY32" fmla="*/ 31211 h 285659"/>
                <a:gd name="connsiteX33" fmla="*/ 243869 w 275079"/>
                <a:gd name="connsiteY33" fmla="*/ 135953 h 285659"/>
                <a:gd name="connsiteX34" fmla="*/ 243869 w 275079"/>
                <a:gd name="connsiteY34" fmla="*/ 140185 h 28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5079" h="285659">
                  <a:moveTo>
                    <a:pt x="137540" y="0"/>
                  </a:moveTo>
                  <a:cubicBezTo>
                    <a:pt x="137540" y="0"/>
                    <a:pt x="137540" y="0"/>
                    <a:pt x="137540" y="0"/>
                  </a:cubicBezTo>
                  <a:cubicBezTo>
                    <a:pt x="137540" y="0"/>
                    <a:pt x="137540" y="0"/>
                    <a:pt x="137540" y="0"/>
                  </a:cubicBezTo>
                  <a:cubicBezTo>
                    <a:pt x="62422" y="529"/>
                    <a:pt x="1587" y="60835"/>
                    <a:pt x="0" y="135953"/>
                  </a:cubicBezTo>
                  <a:lnTo>
                    <a:pt x="0" y="140714"/>
                  </a:lnTo>
                  <a:cubicBezTo>
                    <a:pt x="529" y="157113"/>
                    <a:pt x="3703" y="172983"/>
                    <a:pt x="9522" y="188324"/>
                  </a:cubicBezTo>
                  <a:cubicBezTo>
                    <a:pt x="15341" y="202607"/>
                    <a:pt x="23276" y="215832"/>
                    <a:pt x="33327" y="227470"/>
                  </a:cubicBezTo>
                  <a:cubicBezTo>
                    <a:pt x="46023" y="241224"/>
                    <a:pt x="59777" y="268202"/>
                    <a:pt x="65596" y="279840"/>
                  </a:cubicBezTo>
                  <a:cubicBezTo>
                    <a:pt x="67183" y="283543"/>
                    <a:pt x="70886" y="285659"/>
                    <a:pt x="75118" y="285659"/>
                  </a:cubicBezTo>
                  <a:lnTo>
                    <a:pt x="199962" y="285659"/>
                  </a:lnTo>
                  <a:cubicBezTo>
                    <a:pt x="204194" y="285659"/>
                    <a:pt x="207897" y="283543"/>
                    <a:pt x="209484" y="279840"/>
                  </a:cubicBezTo>
                  <a:cubicBezTo>
                    <a:pt x="215303" y="268202"/>
                    <a:pt x="229057" y="241224"/>
                    <a:pt x="241753" y="227470"/>
                  </a:cubicBezTo>
                  <a:cubicBezTo>
                    <a:pt x="251804" y="215832"/>
                    <a:pt x="260267" y="202607"/>
                    <a:pt x="265557" y="188324"/>
                  </a:cubicBezTo>
                  <a:cubicBezTo>
                    <a:pt x="271376" y="172983"/>
                    <a:pt x="274550" y="157113"/>
                    <a:pt x="275079" y="140714"/>
                  </a:cubicBezTo>
                  <a:lnTo>
                    <a:pt x="275079" y="135953"/>
                  </a:lnTo>
                  <a:cubicBezTo>
                    <a:pt x="273492" y="60835"/>
                    <a:pt x="212658" y="529"/>
                    <a:pt x="137540" y="0"/>
                  </a:cubicBezTo>
                  <a:close/>
                  <a:moveTo>
                    <a:pt x="243340" y="140185"/>
                  </a:moveTo>
                  <a:cubicBezTo>
                    <a:pt x="242811" y="152881"/>
                    <a:pt x="240166" y="165577"/>
                    <a:pt x="235934" y="177215"/>
                  </a:cubicBezTo>
                  <a:cubicBezTo>
                    <a:pt x="231702" y="187795"/>
                    <a:pt x="225883" y="197846"/>
                    <a:pt x="217948" y="206310"/>
                  </a:cubicBezTo>
                  <a:cubicBezTo>
                    <a:pt x="205781" y="221122"/>
                    <a:pt x="195201" y="236992"/>
                    <a:pt x="187266" y="253920"/>
                  </a:cubicBezTo>
                  <a:lnTo>
                    <a:pt x="137540" y="253920"/>
                  </a:lnTo>
                  <a:lnTo>
                    <a:pt x="88343" y="253920"/>
                  </a:lnTo>
                  <a:cubicBezTo>
                    <a:pt x="79879" y="236992"/>
                    <a:pt x="69299" y="221122"/>
                    <a:pt x="57661" y="206310"/>
                  </a:cubicBezTo>
                  <a:cubicBezTo>
                    <a:pt x="50255" y="197846"/>
                    <a:pt x="43907" y="187795"/>
                    <a:pt x="39675" y="177215"/>
                  </a:cubicBezTo>
                  <a:cubicBezTo>
                    <a:pt x="34914" y="165577"/>
                    <a:pt x="32798" y="152881"/>
                    <a:pt x="32269" y="140185"/>
                  </a:cubicBezTo>
                  <a:lnTo>
                    <a:pt x="32269" y="135953"/>
                  </a:lnTo>
                  <a:cubicBezTo>
                    <a:pt x="33327" y="78292"/>
                    <a:pt x="80408" y="31740"/>
                    <a:pt x="138069" y="31211"/>
                  </a:cubicBezTo>
                  <a:lnTo>
                    <a:pt x="138069" y="31211"/>
                  </a:lnTo>
                  <a:lnTo>
                    <a:pt x="138069" y="31211"/>
                  </a:lnTo>
                  <a:cubicBezTo>
                    <a:pt x="138069" y="31211"/>
                    <a:pt x="138069" y="31211"/>
                    <a:pt x="138069" y="31211"/>
                  </a:cubicBezTo>
                  <a:cubicBezTo>
                    <a:pt x="138069" y="31211"/>
                    <a:pt x="138069" y="31211"/>
                    <a:pt x="138069" y="31211"/>
                  </a:cubicBezTo>
                  <a:lnTo>
                    <a:pt x="138069" y="31211"/>
                  </a:lnTo>
                  <a:lnTo>
                    <a:pt x="138069" y="31211"/>
                  </a:lnTo>
                  <a:cubicBezTo>
                    <a:pt x="195730" y="31740"/>
                    <a:pt x="242811" y="77763"/>
                    <a:pt x="243869" y="135953"/>
                  </a:cubicBezTo>
                  <a:lnTo>
                    <a:pt x="243869" y="140185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8" name="Graphic 91" descr="Rocket">
            <a:extLst>
              <a:ext uri="{FF2B5EF4-FFF2-40B4-BE49-F238E27FC236}">
                <a16:creationId xmlns:a16="http://schemas.microsoft.com/office/drawing/2014/main" id="{1C5E7315-01FF-4EA8-A8BE-F98EDEA17EA6}"/>
              </a:ext>
            </a:extLst>
          </p:cNvPr>
          <p:cNvGrpSpPr/>
          <p:nvPr/>
        </p:nvGrpSpPr>
        <p:grpSpPr>
          <a:xfrm>
            <a:off x="8398452" y="2482690"/>
            <a:ext cx="380879" cy="380879"/>
            <a:chOff x="11197935" y="2167253"/>
            <a:chExt cx="507839" cy="507839"/>
          </a:xfrm>
          <a:solidFill>
            <a:schemeClr val="accent3"/>
          </a:solidFill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DA7FA5E1-F1CF-4DB4-B6E4-BD07119D901E}"/>
                </a:ext>
              </a:extLst>
            </p:cNvPr>
            <p:cNvSpPr/>
            <p:nvPr/>
          </p:nvSpPr>
          <p:spPr>
            <a:xfrm>
              <a:off x="11567705" y="2208888"/>
              <a:ext cx="97050" cy="93259"/>
            </a:xfrm>
            <a:custGeom>
              <a:avLst/>
              <a:gdLst>
                <a:gd name="connsiteX0" fmla="*/ 94691 w 97050"/>
                <a:gd name="connsiteY0" fmla="*/ 2800 h 93259"/>
                <a:gd name="connsiteX1" fmla="*/ 0 w 97050"/>
                <a:gd name="connsiteY1" fmla="*/ 14438 h 93259"/>
                <a:gd name="connsiteX2" fmla="*/ 43378 w 97050"/>
                <a:gd name="connsiteY2" fmla="*/ 48823 h 93259"/>
                <a:gd name="connsiteX3" fmla="*/ 78292 w 97050"/>
                <a:gd name="connsiteY3" fmla="*/ 93259 h 93259"/>
                <a:gd name="connsiteX4" fmla="*/ 94691 w 97050"/>
                <a:gd name="connsiteY4" fmla="*/ 2800 h 93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50" h="93259">
                  <a:moveTo>
                    <a:pt x="94691" y="2800"/>
                  </a:moveTo>
                  <a:cubicBezTo>
                    <a:pt x="87285" y="-4606"/>
                    <a:pt x="39675" y="3858"/>
                    <a:pt x="0" y="14438"/>
                  </a:cubicBezTo>
                  <a:cubicBezTo>
                    <a:pt x="14283" y="22902"/>
                    <a:pt x="29095" y="34540"/>
                    <a:pt x="43378" y="48823"/>
                  </a:cubicBezTo>
                  <a:cubicBezTo>
                    <a:pt x="58190" y="63635"/>
                    <a:pt x="69828" y="78447"/>
                    <a:pt x="78292" y="93259"/>
                  </a:cubicBezTo>
                  <a:cubicBezTo>
                    <a:pt x="88872" y="52526"/>
                    <a:pt x="102626" y="10206"/>
                    <a:pt x="94691" y="280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3568B7AC-1999-4CFE-ADA2-FB90931CFD8F}"/>
                </a:ext>
              </a:extLst>
            </p:cNvPr>
            <p:cNvSpPr/>
            <p:nvPr/>
          </p:nvSpPr>
          <p:spPr>
            <a:xfrm>
              <a:off x="11238703" y="2354320"/>
              <a:ext cx="129040" cy="123423"/>
            </a:xfrm>
            <a:custGeom>
              <a:avLst/>
              <a:gdLst>
                <a:gd name="connsiteX0" fmla="*/ 129040 w 129040"/>
                <a:gd name="connsiteY0" fmla="*/ 8133 h 123423"/>
                <a:gd name="connsiteX1" fmla="*/ 111054 w 129040"/>
                <a:gd name="connsiteY1" fmla="*/ 1256 h 123423"/>
                <a:gd name="connsiteX2" fmla="*/ 89894 w 129040"/>
                <a:gd name="connsiteY2" fmla="*/ 5488 h 123423"/>
                <a:gd name="connsiteX3" fmla="*/ 5783 w 129040"/>
                <a:gd name="connsiteY3" fmla="*/ 89599 h 123423"/>
                <a:gd name="connsiteX4" fmla="*/ 23769 w 129040"/>
                <a:gd name="connsiteY4" fmla="*/ 122926 h 123423"/>
                <a:gd name="connsiteX5" fmla="*/ 94126 w 129040"/>
                <a:gd name="connsiteY5" fmla="*/ 107056 h 123423"/>
                <a:gd name="connsiteX6" fmla="*/ 129040 w 129040"/>
                <a:gd name="connsiteY6" fmla="*/ 8133 h 123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040" h="123423">
                  <a:moveTo>
                    <a:pt x="129040" y="8133"/>
                  </a:moveTo>
                  <a:lnTo>
                    <a:pt x="111054" y="1256"/>
                  </a:lnTo>
                  <a:cubicBezTo>
                    <a:pt x="103648" y="-1389"/>
                    <a:pt x="95713" y="198"/>
                    <a:pt x="89894" y="5488"/>
                  </a:cubicBezTo>
                  <a:lnTo>
                    <a:pt x="5783" y="89599"/>
                  </a:lnTo>
                  <a:cubicBezTo>
                    <a:pt x="-7971" y="103353"/>
                    <a:pt x="4725" y="127158"/>
                    <a:pt x="23769" y="122926"/>
                  </a:cubicBezTo>
                  <a:lnTo>
                    <a:pt x="94126" y="107056"/>
                  </a:lnTo>
                  <a:cubicBezTo>
                    <a:pt x="99945" y="80606"/>
                    <a:pt x="109467" y="45163"/>
                    <a:pt x="129040" y="8133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CD4669F2-791E-4084-BF97-4E52CC502D83}"/>
                </a:ext>
              </a:extLst>
            </p:cNvPr>
            <p:cNvSpPr/>
            <p:nvPr/>
          </p:nvSpPr>
          <p:spPr>
            <a:xfrm>
              <a:off x="11394216" y="2500522"/>
              <a:ext cx="123667" cy="132975"/>
            </a:xfrm>
            <a:custGeom>
              <a:avLst/>
              <a:gdLst>
                <a:gd name="connsiteX0" fmla="*/ 113712 w 123667"/>
                <a:gd name="connsiteY0" fmla="*/ 0 h 132975"/>
                <a:gd name="connsiteX1" fmla="*/ 16905 w 123667"/>
                <a:gd name="connsiteY1" fmla="*/ 33856 h 132975"/>
                <a:gd name="connsiteX2" fmla="*/ 506 w 123667"/>
                <a:gd name="connsiteY2" fmla="*/ 108974 h 132975"/>
                <a:gd name="connsiteX3" fmla="*/ 33833 w 123667"/>
                <a:gd name="connsiteY3" fmla="*/ 126960 h 132975"/>
                <a:gd name="connsiteX4" fmla="*/ 117944 w 123667"/>
                <a:gd name="connsiteY4" fmla="*/ 42849 h 132975"/>
                <a:gd name="connsiteX5" fmla="*/ 122176 w 123667"/>
                <a:gd name="connsiteY5" fmla="*/ 21689 h 132975"/>
                <a:gd name="connsiteX6" fmla="*/ 113712 w 123667"/>
                <a:gd name="connsiteY6" fmla="*/ 0 h 13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667" h="132975">
                  <a:moveTo>
                    <a:pt x="113712" y="0"/>
                  </a:moveTo>
                  <a:cubicBezTo>
                    <a:pt x="78269" y="18515"/>
                    <a:pt x="44413" y="28566"/>
                    <a:pt x="16905" y="33856"/>
                  </a:cubicBezTo>
                  <a:lnTo>
                    <a:pt x="506" y="108974"/>
                  </a:lnTo>
                  <a:cubicBezTo>
                    <a:pt x="-3726" y="128018"/>
                    <a:pt x="19550" y="141243"/>
                    <a:pt x="33833" y="126960"/>
                  </a:cubicBezTo>
                  <a:lnTo>
                    <a:pt x="117944" y="42849"/>
                  </a:lnTo>
                  <a:cubicBezTo>
                    <a:pt x="123234" y="37559"/>
                    <a:pt x="125350" y="29095"/>
                    <a:pt x="122176" y="21689"/>
                  </a:cubicBezTo>
                  <a:lnTo>
                    <a:pt x="113712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DF90906E-DE5D-4CA5-AE23-71F57D963AF4}"/>
                </a:ext>
              </a:extLst>
            </p:cNvPr>
            <p:cNvSpPr/>
            <p:nvPr/>
          </p:nvSpPr>
          <p:spPr>
            <a:xfrm>
              <a:off x="11351344" y="2232848"/>
              <a:ext cx="284601" cy="284072"/>
            </a:xfrm>
            <a:custGeom>
              <a:avLst/>
              <a:gdLst>
                <a:gd name="connsiteX0" fmla="*/ 187795 w 284601"/>
                <a:gd name="connsiteY0" fmla="*/ 0 h 284072"/>
                <a:gd name="connsiteX1" fmla="*/ 86756 w 284601"/>
                <a:gd name="connsiteY1" fmla="*/ 68770 h 284072"/>
                <a:gd name="connsiteX2" fmla="*/ 0 w 284601"/>
                <a:gd name="connsiteY2" fmla="*/ 251275 h 284072"/>
                <a:gd name="connsiteX3" fmla="*/ 32798 w 284601"/>
                <a:gd name="connsiteY3" fmla="*/ 284072 h 284072"/>
                <a:gd name="connsiteX4" fmla="*/ 215832 w 284601"/>
                <a:gd name="connsiteY4" fmla="*/ 197846 h 284072"/>
                <a:gd name="connsiteX5" fmla="*/ 284601 w 284601"/>
                <a:gd name="connsiteY5" fmla="*/ 97336 h 284072"/>
                <a:gd name="connsiteX6" fmla="*/ 244398 w 284601"/>
                <a:gd name="connsiteY6" fmla="*/ 39146 h 284072"/>
                <a:gd name="connsiteX7" fmla="*/ 187795 w 284601"/>
                <a:gd name="connsiteY7" fmla="*/ 0 h 284072"/>
                <a:gd name="connsiteX8" fmla="*/ 214774 w 284601"/>
                <a:gd name="connsiteY8" fmla="*/ 114264 h 284072"/>
                <a:gd name="connsiteX9" fmla="*/ 169809 w 284601"/>
                <a:gd name="connsiteY9" fmla="*/ 114264 h 284072"/>
                <a:gd name="connsiteX10" fmla="*/ 169809 w 284601"/>
                <a:gd name="connsiteY10" fmla="*/ 69299 h 284072"/>
                <a:gd name="connsiteX11" fmla="*/ 214774 w 284601"/>
                <a:gd name="connsiteY11" fmla="*/ 69299 h 284072"/>
                <a:gd name="connsiteX12" fmla="*/ 214774 w 284601"/>
                <a:gd name="connsiteY12" fmla="*/ 114264 h 284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4601" h="284072">
                  <a:moveTo>
                    <a:pt x="187795" y="0"/>
                  </a:moveTo>
                  <a:cubicBezTo>
                    <a:pt x="156584" y="12696"/>
                    <a:pt x="121141" y="34385"/>
                    <a:pt x="86756" y="68770"/>
                  </a:cubicBezTo>
                  <a:cubicBezTo>
                    <a:pt x="23805" y="131721"/>
                    <a:pt x="5290" y="207897"/>
                    <a:pt x="0" y="251275"/>
                  </a:cubicBezTo>
                  <a:lnTo>
                    <a:pt x="32798" y="284072"/>
                  </a:lnTo>
                  <a:cubicBezTo>
                    <a:pt x="76176" y="278782"/>
                    <a:pt x="152881" y="260797"/>
                    <a:pt x="215832" y="197846"/>
                  </a:cubicBezTo>
                  <a:cubicBezTo>
                    <a:pt x="250217" y="163461"/>
                    <a:pt x="271905" y="128547"/>
                    <a:pt x="284601" y="97336"/>
                  </a:cubicBezTo>
                  <a:cubicBezTo>
                    <a:pt x="277724" y="79879"/>
                    <a:pt x="263971" y="59248"/>
                    <a:pt x="244398" y="39146"/>
                  </a:cubicBezTo>
                  <a:cubicBezTo>
                    <a:pt x="225354" y="20631"/>
                    <a:pt x="205252" y="6877"/>
                    <a:pt x="187795" y="0"/>
                  </a:cubicBezTo>
                  <a:close/>
                  <a:moveTo>
                    <a:pt x="214774" y="114264"/>
                  </a:moveTo>
                  <a:cubicBezTo>
                    <a:pt x="202607" y="126431"/>
                    <a:pt x="182505" y="126431"/>
                    <a:pt x="169809" y="114264"/>
                  </a:cubicBezTo>
                  <a:cubicBezTo>
                    <a:pt x="157642" y="102097"/>
                    <a:pt x="157642" y="81995"/>
                    <a:pt x="169809" y="69299"/>
                  </a:cubicBezTo>
                  <a:cubicBezTo>
                    <a:pt x="181976" y="57132"/>
                    <a:pt x="202078" y="57132"/>
                    <a:pt x="214774" y="69299"/>
                  </a:cubicBezTo>
                  <a:cubicBezTo>
                    <a:pt x="226941" y="81995"/>
                    <a:pt x="226941" y="102097"/>
                    <a:pt x="214774" y="114264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1DA7C92-FCD0-4CA9-A69B-807742AA709F}"/>
                </a:ext>
              </a:extLst>
            </p:cNvPr>
            <p:cNvSpPr/>
            <p:nvPr/>
          </p:nvSpPr>
          <p:spPr>
            <a:xfrm>
              <a:off x="11289038" y="2503883"/>
              <a:ext cx="75344" cy="75500"/>
            </a:xfrm>
            <a:custGeom>
              <a:avLst/>
              <a:gdLst>
                <a:gd name="connsiteX0" fmla="*/ 61778 w 75344"/>
                <a:gd name="connsiteY0" fmla="*/ 13567 h 75500"/>
                <a:gd name="connsiteX1" fmla="*/ 36915 w 75344"/>
                <a:gd name="connsiteY1" fmla="*/ 8277 h 75500"/>
                <a:gd name="connsiteX2" fmla="*/ 1472 w 75344"/>
                <a:gd name="connsiteY2" fmla="*/ 73873 h 75500"/>
                <a:gd name="connsiteX3" fmla="*/ 67068 w 75344"/>
                <a:gd name="connsiteY3" fmla="*/ 38430 h 75500"/>
                <a:gd name="connsiteX4" fmla="*/ 61778 w 75344"/>
                <a:gd name="connsiteY4" fmla="*/ 13567 h 7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344" h="75500">
                  <a:moveTo>
                    <a:pt x="61778" y="13567"/>
                  </a:moveTo>
                  <a:cubicBezTo>
                    <a:pt x="53314" y="5103"/>
                    <a:pt x="54372" y="-9180"/>
                    <a:pt x="36915" y="8277"/>
                  </a:cubicBezTo>
                  <a:cubicBezTo>
                    <a:pt x="19458" y="25734"/>
                    <a:pt x="-6463" y="65409"/>
                    <a:pt x="1472" y="73873"/>
                  </a:cubicBezTo>
                  <a:cubicBezTo>
                    <a:pt x="9936" y="82337"/>
                    <a:pt x="49611" y="55887"/>
                    <a:pt x="67068" y="38430"/>
                  </a:cubicBezTo>
                  <a:cubicBezTo>
                    <a:pt x="84525" y="20444"/>
                    <a:pt x="70242" y="21502"/>
                    <a:pt x="61778" y="13567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4" name="Graphic 88" descr="Users">
            <a:extLst>
              <a:ext uri="{FF2B5EF4-FFF2-40B4-BE49-F238E27FC236}">
                <a16:creationId xmlns:a16="http://schemas.microsoft.com/office/drawing/2014/main" id="{0C5C9A43-68CA-4E66-8FFF-DA04D7F98037}"/>
              </a:ext>
            </a:extLst>
          </p:cNvPr>
          <p:cNvGrpSpPr/>
          <p:nvPr/>
        </p:nvGrpSpPr>
        <p:grpSpPr>
          <a:xfrm>
            <a:off x="6025155" y="2573968"/>
            <a:ext cx="333269" cy="207896"/>
            <a:chOff x="8000137" y="2288956"/>
            <a:chExt cx="444359" cy="277195"/>
          </a:xfrm>
          <a:solidFill>
            <a:schemeClr val="accent5"/>
          </a:solidFill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F288A46E-5496-432D-8AE8-5F2C214FBFCB}"/>
                </a:ext>
              </a:extLst>
            </p:cNvPr>
            <p:cNvSpPr/>
            <p:nvPr/>
          </p:nvSpPr>
          <p:spPr>
            <a:xfrm>
              <a:off x="8047747" y="2288956"/>
              <a:ext cx="95219" cy="95219"/>
            </a:xfrm>
            <a:custGeom>
              <a:avLst/>
              <a:gdLst>
                <a:gd name="connsiteX0" fmla="*/ 95220 w 95219"/>
                <a:gd name="connsiteY0" fmla="*/ 47610 h 95219"/>
                <a:gd name="connsiteX1" fmla="*/ 47610 w 95219"/>
                <a:gd name="connsiteY1" fmla="*/ 95220 h 95219"/>
                <a:gd name="connsiteX2" fmla="*/ 0 w 95219"/>
                <a:gd name="connsiteY2" fmla="*/ 47610 h 95219"/>
                <a:gd name="connsiteX3" fmla="*/ 47610 w 95219"/>
                <a:gd name="connsiteY3" fmla="*/ 0 h 95219"/>
                <a:gd name="connsiteX4" fmla="*/ 95220 w 95219"/>
                <a:gd name="connsiteY4" fmla="*/ 4761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19" h="95219">
                  <a:moveTo>
                    <a:pt x="95220" y="47610"/>
                  </a:moveTo>
                  <a:cubicBezTo>
                    <a:pt x="95220" y="73904"/>
                    <a:pt x="73904" y="95220"/>
                    <a:pt x="47610" y="95220"/>
                  </a:cubicBezTo>
                  <a:cubicBezTo>
                    <a:pt x="21316" y="95220"/>
                    <a:pt x="0" y="73904"/>
                    <a:pt x="0" y="47610"/>
                  </a:cubicBezTo>
                  <a:cubicBezTo>
                    <a:pt x="0" y="21316"/>
                    <a:pt x="21316" y="0"/>
                    <a:pt x="47610" y="0"/>
                  </a:cubicBezTo>
                  <a:cubicBezTo>
                    <a:pt x="73904" y="0"/>
                    <a:pt x="95220" y="21316"/>
                    <a:pt x="95220" y="4761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5B36583-D2D2-4964-B81A-6E509E36A9D6}"/>
                </a:ext>
              </a:extLst>
            </p:cNvPr>
            <p:cNvSpPr/>
            <p:nvPr/>
          </p:nvSpPr>
          <p:spPr>
            <a:xfrm>
              <a:off x="8301667" y="2288956"/>
              <a:ext cx="95219" cy="95219"/>
            </a:xfrm>
            <a:custGeom>
              <a:avLst/>
              <a:gdLst>
                <a:gd name="connsiteX0" fmla="*/ 95220 w 95219"/>
                <a:gd name="connsiteY0" fmla="*/ 47610 h 95219"/>
                <a:gd name="connsiteX1" fmla="*/ 47610 w 95219"/>
                <a:gd name="connsiteY1" fmla="*/ 95220 h 95219"/>
                <a:gd name="connsiteX2" fmla="*/ 0 w 95219"/>
                <a:gd name="connsiteY2" fmla="*/ 47610 h 95219"/>
                <a:gd name="connsiteX3" fmla="*/ 47610 w 95219"/>
                <a:gd name="connsiteY3" fmla="*/ 0 h 95219"/>
                <a:gd name="connsiteX4" fmla="*/ 95220 w 95219"/>
                <a:gd name="connsiteY4" fmla="*/ 4761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19" h="95219">
                  <a:moveTo>
                    <a:pt x="95220" y="47610"/>
                  </a:moveTo>
                  <a:cubicBezTo>
                    <a:pt x="95220" y="73904"/>
                    <a:pt x="73904" y="95220"/>
                    <a:pt x="47610" y="95220"/>
                  </a:cubicBezTo>
                  <a:cubicBezTo>
                    <a:pt x="21316" y="95220"/>
                    <a:pt x="0" y="73904"/>
                    <a:pt x="0" y="47610"/>
                  </a:cubicBezTo>
                  <a:cubicBezTo>
                    <a:pt x="0" y="21316"/>
                    <a:pt x="21316" y="0"/>
                    <a:pt x="47610" y="0"/>
                  </a:cubicBezTo>
                  <a:cubicBezTo>
                    <a:pt x="73904" y="0"/>
                    <a:pt x="95220" y="21316"/>
                    <a:pt x="95220" y="4761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99F42D42-F8AA-4B33-8FCF-098609C6E5A1}"/>
                </a:ext>
              </a:extLst>
            </p:cNvPr>
            <p:cNvSpPr/>
            <p:nvPr/>
          </p:nvSpPr>
          <p:spPr>
            <a:xfrm>
              <a:off x="8127097" y="2470932"/>
              <a:ext cx="190439" cy="95219"/>
            </a:xfrm>
            <a:custGeom>
              <a:avLst/>
              <a:gdLst>
                <a:gd name="connsiteX0" fmla="*/ 190440 w 190439"/>
                <a:gd name="connsiteY0" fmla="*/ 95220 h 95219"/>
                <a:gd name="connsiteX1" fmla="*/ 190440 w 190439"/>
                <a:gd name="connsiteY1" fmla="*/ 47610 h 95219"/>
                <a:gd name="connsiteX2" fmla="*/ 180918 w 190439"/>
                <a:gd name="connsiteY2" fmla="*/ 28566 h 95219"/>
                <a:gd name="connsiteX3" fmla="*/ 134366 w 190439"/>
                <a:gd name="connsiteY3" fmla="*/ 6348 h 95219"/>
                <a:gd name="connsiteX4" fmla="*/ 95220 w 190439"/>
                <a:gd name="connsiteY4" fmla="*/ 0 h 95219"/>
                <a:gd name="connsiteX5" fmla="*/ 56074 w 190439"/>
                <a:gd name="connsiteY5" fmla="*/ 6348 h 95219"/>
                <a:gd name="connsiteX6" fmla="*/ 9522 w 190439"/>
                <a:gd name="connsiteY6" fmla="*/ 28566 h 95219"/>
                <a:gd name="connsiteX7" fmla="*/ 0 w 190439"/>
                <a:gd name="connsiteY7" fmla="*/ 47610 h 95219"/>
                <a:gd name="connsiteX8" fmla="*/ 0 w 190439"/>
                <a:gd name="connsiteY8" fmla="*/ 95220 h 95219"/>
                <a:gd name="connsiteX9" fmla="*/ 190440 w 190439"/>
                <a:gd name="connsiteY9" fmla="*/ 9522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0439" h="95219">
                  <a:moveTo>
                    <a:pt x="190440" y="95220"/>
                  </a:moveTo>
                  <a:lnTo>
                    <a:pt x="190440" y="47610"/>
                  </a:lnTo>
                  <a:cubicBezTo>
                    <a:pt x="190440" y="40204"/>
                    <a:pt x="187266" y="32798"/>
                    <a:pt x="180918" y="28566"/>
                  </a:cubicBezTo>
                  <a:cubicBezTo>
                    <a:pt x="168222" y="17986"/>
                    <a:pt x="151294" y="10580"/>
                    <a:pt x="134366" y="6348"/>
                  </a:cubicBezTo>
                  <a:cubicBezTo>
                    <a:pt x="122728" y="3174"/>
                    <a:pt x="108974" y="0"/>
                    <a:pt x="95220" y="0"/>
                  </a:cubicBezTo>
                  <a:cubicBezTo>
                    <a:pt x="82524" y="0"/>
                    <a:pt x="68770" y="2116"/>
                    <a:pt x="56074" y="6348"/>
                  </a:cubicBezTo>
                  <a:cubicBezTo>
                    <a:pt x="39146" y="10580"/>
                    <a:pt x="23276" y="19044"/>
                    <a:pt x="9522" y="28566"/>
                  </a:cubicBezTo>
                  <a:cubicBezTo>
                    <a:pt x="3174" y="33856"/>
                    <a:pt x="0" y="40204"/>
                    <a:pt x="0" y="47610"/>
                  </a:cubicBezTo>
                  <a:lnTo>
                    <a:pt x="0" y="95220"/>
                  </a:lnTo>
                  <a:lnTo>
                    <a:pt x="190440" y="9522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27AEC5A-E10E-4449-B7B5-557414768952}"/>
                </a:ext>
              </a:extLst>
            </p:cNvPr>
            <p:cNvSpPr/>
            <p:nvPr/>
          </p:nvSpPr>
          <p:spPr>
            <a:xfrm>
              <a:off x="8174707" y="2363016"/>
              <a:ext cx="95219" cy="95219"/>
            </a:xfrm>
            <a:custGeom>
              <a:avLst/>
              <a:gdLst>
                <a:gd name="connsiteX0" fmla="*/ 95220 w 95219"/>
                <a:gd name="connsiteY0" fmla="*/ 47610 h 95219"/>
                <a:gd name="connsiteX1" fmla="*/ 47610 w 95219"/>
                <a:gd name="connsiteY1" fmla="*/ 95220 h 95219"/>
                <a:gd name="connsiteX2" fmla="*/ 0 w 95219"/>
                <a:gd name="connsiteY2" fmla="*/ 47610 h 95219"/>
                <a:gd name="connsiteX3" fmla="*/ 47610 w 95219"/>
                <a:gd name="connsiteY3" fmla="*/ 0 h 95219"/>
                <a:gd name="connsiteX4" fmla="*/ 95220 w 95219"/>
                <a:gd name="connsiteY4" fmla="*/ 4761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19" h="95219">
                  <a:moveTo>
                    <a:pt x="95220" y="47610"/>
                  </a:moveTo>
                  <a:cubicBezTo>
                    <a:pt x="95220" y="73904"/>
                    <a:pt x="73904" y="95220"/>
                    <a:pt x="47610" y="95220"/>
                  </a:cubicBezTo>
                  <a:cubicBezTo>
                    <a:pt x="21316" y="95220"/>
                    <a:pt x="0" y="73904"/>
                    <a:pt x="0" y="47610"/>
                  </a:cubicBezTo>
                  <a:cubicBezTo>
                    <a:pt x="0" y="21316"/>
                    <a:pt x="21316" y="0"/>
                    <a:pt x="47610" y="0"/>
                  </a:cubicBezTo>
                  <a:cubicBezTo>
                    <a:pt x="73904" y="0"/>
                    <a:pt x="95220" y="21316"/>
                    <a:pt x="95220" y="4761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CB78E96-390E-43DF-A973-C5C243FF179F}"/>
                </a:ext>
              </a:extLst>
            </p:cNvPr>
            <p:cNvSpPr/>
            <p:nvPr/>
          </p:nvSpPr>
          <p:spPr>
            <a:xfrm>
              <a:off x="8272043" y="2396872"/>
              <a:ext cx="172453" cy="95219"/>
            </a:xfrm>
            <a:custGeom>
              <a:avLst/>
              <a:gdLst>
                <a:gd name="connsiteX0" fmla="*/ 162932 w 172453"/>
                <a:gd name="connsiteY0" fmla="*/ 28566 h 95219"/>
                <a:gd name="connsiteX1" fmla="*/ 116380 w 172453"/>
                <a:gd name="connsiteY1" fmla="*/ 6348 h 95219"/>
                <a:gd name="connsiteX2" fmla="*/ 77234 w 172453"/>
                <a:gd name="connsiteY2" fmla="*/ 0 h 95219"/>
                <a:gd name="connsiteX3" fmla="*/ 38088 w 172453"/>
                <a:gd name="connsiteY3" fmla="*/ 6348 h 95219"/>
                <a:gd name="connsiteX4" fmla="*/ 19044 w 172453"/>
                <a:gd name="connsiteY4" fmla="*/ 13754 h 95219"/>
                <a:gd name="connsiteX5" fmla="*/ 19044 w 172453"/>
                <a:gd name="connsiteY5" fmla="*/ 14812 h 95219"/>
                <a:gd name="connsiteX6" fmla="*/ 0 w 172453"/>
                <a:gd name="connsiteY6" fmla="*/ 61364 h 95219"/>
                <a:gd name="connsiteX7" fmla="*/ 48668 w 172453"/>
                <a:gd name="connsiteY7" fmla="*/ 85698 h 95219"/>
                <a:gd name="connsiteX8" fmla="*/ 57132 w 172453"/>
                <a:gd name="connsiteY8" fmla="*/ 95220 h 95219"/>
                <a:gd name="connsiteX9" fmla="*/ 172454 w 172453"/>
                <a:gd name="connsiteY9" fmla="*/ 95220 h 95219"/>
                <a:gd name="connsiteX10" fmla="*/ 172454 w 172453"/>
                <a:gd name="connsiteY10" fmla="*/ 47610 h 95219"/>
                <a:gd name="connsiteX11" fmla="*/ 162932 w 172453"/>
                <a:gd name="connsiteY11" fmla="*/ 28566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453" h="95219">
                  <a:moveTo>
                    <a:pt x="162932" y="28566"/>
                  </a:moveTo>
                  <a:cubicBezTo>
                    <a:pt x="150236" y="17986"/>
                    <a:pt x="133308" y="10580"/>
                    <a:pt x="116380" y="6348"/>
                  </a:cubicBezTo>
                  <a:cubicBezTo>
                    <a:pt x="104742" y="3174"/>
                    <a:pt x="90988" y="0"/>
                    <a:pt x="77234" y="0"/>
                  </a:cubicBezTo>
                  <a:cubicBezTo>
                    <a:pt x="64538" y="0"/>
                    <a:pt x="50784" y="2116"/>
                    <a:pt x="38088" y="6348"/>
                  </a:cubicBezTo>
                  <a:cubicBezTo>
                    <a:pt x="31740" y="8464"/>
                    <a:pt x="25392" y="10580"/>
                    <a:pt x="19044" y="13754"/>
                  </a:cubicBezTo>
                  <a:lnTo>
                    <a:pt x="19044" y="14812"/>
                  </a:lnTo>
                  <a:cubicBezTo>
                    <a:pt x="19044" y="32798"/>
                    <a:pt x="11638" y="49726"/>
                    <a:pt x="0" y="61364"/>
                  </a:cubicBezTo>
                  <a:cubicBezTo>
                    <a:pt x="20102" y="67712"/>
                    <a:pt x="35972" y="76176"/>
                    <a:pt x="48668" y="85698"/>
                  </a:cubicBezTo>
                  <a:cubicBezTo>
                    <a:pt x="51842" y="88872"/>
                    <a:pt x="55016" y="90988"/>
                    <a:pt x="57132" y="95220"/>
                  </a:cubicBezTo>
                  <a:lnTo>
                    <a:pt x="172454" y="95220"/>
                  </a:lnTo>
                  <a:lnTo>
                    <a:pt x="172454" y="47610"/>
                  </a:lnTo>
                  <a:cubicBezTo>
                    <a:pt x="172454" y="40204"/>
                    <a:pt x="169280" y="32798"/>
                    <a:pt x="162932" y="28566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05C6A5C-F5FE-407D-8C8D-B1211EDA54D6}"/>
                </a:ext>
              </a:extLst>
            </p:cNvPr>
            <p:cNvSpPr/>
            <p:nvPr/>
          </p:nvSpPr>
          <p:spPr>
            <a:xfrm>
              <a:off x="8000137" y="2396872"/>
              <a:ext cx="172453" cy="95219"/>
            </a:xfrm>
            <a:custGeom>
              <a:avLst/>
              <a:gdLst>
                <a:gd name="connsiteX0" fmla="*/ 123786 w 172453"/>
                <a:gd name="connsiteY0" fmla="*/ 85698 h 95219"/>
                <a:gd name="connsiteX1" fmla="*/ 123786 w 172453"/>
                <a:gd name="connsiteY1" fmla="*/ 85698 h 95219"/>
                <a:gd name="connsiteX2" fmla="*/ 172454 w 172453"/>
                <a:gd name="connsiteY2" fmla="*/ 61364 h 95219"/>
                <a:gd name="connsiteX3" fmla="*/ 153410 w 172453"/>
                <a:gd name="connsiteY3" fmla="*/ 14812 h 95219"/>
                <a:gd name="connsiteX4" fmla="*/ 153410 w 172453"/>
                <a:gd name="connsiteY4" fmla="*/ 12696 h 95219"/>
                <a:gd name="connsiteX5" fmla="*/ 134366 w 172453"/>
                <a:gd name="connsiteY5" fmla="*/ 6348 h 95219"/>
                <a:gd name="connsiteX6" fmla="*/ 95220 w 172453"/>
                <a:gd name="connsiteY6" fmla="*/ 0 h 95219"/>
                <a:gd name="connsiteX7" fmla="*/ 56074 w 172453"/>
                <a:gd name="connsiteY7" fmla="*/ 6348 h 95219"/>
                <a:gd name="connsiteX8" fmla="*/ 9522 w 172453"/>
                <a:gd name="connsiteY8" fmla="*/ 28566 h 95219"/>
                <a:gd name="connsiteX9" fmla="*/ 0 w 172453"/>
                <a:gd name="connsiteY9" fmla="*/ 47610 h 95219"/>
                <a:gd name="connsiteX10" fmla="*/ 0 w 172453"/>
                <a:gd name="connsiteY10" fmla="*/ 95220 h 95219"/>
                <a:gd name="connsiteX11" fmla="*/ 114264 w 172453"/>
                <a:gd name="connsiteY11" fmla="*/ 95220 h 95219"/>
                <a:gd name="connsiteX12" fmla="*/ 123786 w 172453"/>
                <a:gd name="connsiteY12" fmla="*/ 85698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453" h="95219">
                  <a:moveTo>
                    <a:pt x="123786" y="85698"/>
                  </a:moveTo>
                  <a:lnTo>
                    <a:pt x="123786" y="85698"/>
                  </a:lnTo>
                  <a:cubicBezTo>
                    <a:pt x="138598" y="75118"/>
                    <a:pt x="155526" y="66654"/>
                    <a:pt x="172454" y="61364"/>
                  </a:cubicBezTo>
                  <a:cubicBezTo>
                    <a:pt x="160816" y="48668"/>
                    <a:pt x="153410" y="32798"/>
                    <a:pt x="153410" y="14812"/>
                  </a:cubicBezTo>
                  <a:cubicBezTo>
                    <a:pt x="153410" y="13754"/>
                    <a:pt x="153410" y="13754"/>
                    <a:pt x="153410" y="12696"/>
                  </a:cubicBezTo>
                  <a:cubicBezTo>
                    <a:pt x="147062" y="10580"/>
                    <a:pt x="140714" y="7406"/>
                    <a:pt x="134366" y="6348"/>
                  </a:cubicBezTo>
                  <a:cubicBezTo>
                    <a:pt x="122728" y="3174"/>
                    <a:pt x="108974" y="0"/>
                    <a:pt x="95220" y="0"/>
                  </a:cubicBezTo>
                  <a:cubicBezTo>
                    <a:pt x="82524" y="0"/>
                    <a:pt x="68770" y="2116"/>
                    <a:pt x="56074" y="6348"/>
                  </a:cubicBezTo>
                  <a:cubicBezTo>
                    <a:pt x="39146" y="11638"/>
                    <a:pt x="23276" y="19044"/>
                    <a:pt x="9522" y="28566"/>
                  </a:cubicBezTo>
                  <a:cubicBezTo>
                    <a:pt x="3174" y="32798"/>
                    <a:pt x="0" y="40204"/>
                    <a:pt x="0" y="47610"/>
                  </a:cubicBezTo>
                  <a:lnTo>
                    <a:pt x="0" y="95220"/>
                  </a:lnTo>
                  <a:lnTo>
                    <a:pt x="114264" y="95220"/>
                  </a:lnTo>
                  <a:cubicBezTo>
                    <a:pt x="117438" y="90988"/>
                    <a:pt x="119554" y="88872"/>
                    <a:pt x="123786" y="85698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41" name="Graphic 89" descr="Puzzle">
            <a:extLst>
              <a:ext uri="{FF2B5EF4-FFF2-40B4-BE49-F238E27FC236}">
                <a16:creationId xmlns:a16="http://schemas.microsoft.com/office/drawing/2014/main" id="{BC1F9C30-CBED-453A-A641-BCBF3E363567}"/>
              </a:ext>
            </a:extLst>
          </p:cNvPr>
          <p:cNvSpPr/>
          <p:nvPr/>
        </p:nvSpPr>
        <p:spPr>
          <a:xfrm>
            <a:off x="6033090" y="4294201"/>
            <a:ext cx="317399" cy="317399"/>
          </a:xfrm>
          <a:custGeom>
            <a:avLst/>
            <a:gdLst>
              <a:gd name="connsiteX0" fmla="*/ 273492 w 423199"/>
              <a:gd name="connsiteY0" fmla="*/ 321102 h 423199"/>
              <a:gd name="connsiteX1" fmla="*/ 250746 w 423199"/>
              <a:gd name="connsiteY1" fmla="*/ 251275 h 423199"/>
              <a:gd name="connsiteX2" fmla="*/ 254448 w 423199"/>
              <a:gd name="connsiteY2" fmla="*/ 247572 h 423199"/>
              <a:gd name="connsiteX3" fmla="*/ 325334 w 423199"/>
              <a:gd name="connsiteY3" fmla="*/ 269260 h 423199"/>
              <a:gd name="connsiteX4" fmla="*/ 362893 w 423199"/>
              <a:gd name="connsiteY4" fmla="*/ 299413 h 423199"/>
              <a:gd name="connsiteX5" fmla="*/ 423199 w 423199"/>
              <a:gd name="connsiteY5" fmla="*/ 239108 h 423199"/>
              <a:gd name="connsiteX6" fmla="*/ 333269 w 423199"/>
              <a:gd name="connsiteY6" fmla="*/ 149178 h 423199"/>
              <a:gd name="connsiteX7" fmla="*/ 363422 w 423199"/>
              <a:gd name="connsiteY7" fmla="*/ 111619 h 423199"/>
              <a:gd name="connsiteX8" fmla="*/ 385111 w 423199"/>
              <a:gd name="connsiteY8" fmla="*/ 40733 h 423199"/>
              <a:gd name="connsiteX9" fmla="*/ 381408 w 423199"/>
              <a:gd name="connsiteY9" fmla="*/ 37030 h 423199"/>
              <a:gd name="connsiteX10" fmla="*/ 311580 w 423199"/>
              <a:gd name="connsiteY10" fmla="*/ 59777 h 423199"/>
              <a:gd name="connsiteX11" fmla="*/ 274021 w 423199"/>
              <a:gd name="connsiteY11" fmla="*/ 89930 h 423199"/>
              <a:gd name="connsiteX12" fmla="*/ 184092 w 423199"/>
              <a:gd name="connsiteY12" fmla="*/ 0 h 423199"/>
              <a:gd name="connsiteX13" fmla="*/ 123257 w 423199"/>
              <a:gd name="connsiteY13" fmla="*/ 60306 h 423199"/>
              <a:gd name="connsiteX14" fmla="*/ 153410 w 423199"/>
              <a:gd name="connsiteY14" fmla="*/ 97865 h 423199"/>
              <a:gd name="connsiteX15" fmla="*/ 176157 w 423199"/>
              <a:gd name="connsiteY15" fmla="*/ 167693 h 423199"/>
              <a:gd name="connsiteX16" fmla="*/ 172454 w 423199"/>
              <a:gd name="connsiteY16" fmla="*/ 171396 h 423199"/>
              <a:gd name="connsiteX17" fmla="*/ 101568 w 423199"/>
              <a:gd name="connsiteY17" fmla="*/ 149707 h 423199"/>
              <a:gd name="connsiteX18" fmla="*/ 64009 w 423199"/>
              <a:gd name="connsiteY18" fmla="*/ 119554 h 423199"/>
              <a:gd name="connsiteX19" fmla="*/ 0 w 423199"/>
              <a:gd name="connsiteY19" fmla="*/ 184092 h 423199"/>
              <a:gd name="connsiteX20" fmla="*/ 89930 w 423199"/>
              <a:gd name="connsiteY20" fmla="*/ 274021 h 423199"/>
              <a:gd name="connsiteX21" fmla="*/ 59777 w 423199"/>
              <a:gd name="connsiteY21" fmla="*/ 311580 h 423199"/>
              <a:gd name="connsiteX22" fmla="*/ 38088 w 423199"/>
              <a:gd name="connsiteY22" fmla="*/ 382466 h 423199"/>
              <a:gd name="connsiteX23" fmla="*/ 41791 w 423199"/>
              <a:gd name="connsiteY23" fmla="*/ 386169 h 423199"/>
              <a:gd name="connsiteX24" fmla="*/ 111619 w 423199"/>
              <a:gd name="connsiteY24" fmla="*/ 363422 h 423199"/>
              <a:gd name="connsiteX25" fmla="*/ 149178 w 423199"/>
              <a:gd name="connsiteY25" fmla="*/ 333269 h 423199"/>
              <a:gd name="connsiteX26" fmla="*/ 239108 w 423199"/>
              <a:gd name="connsiteY26" fmla="*/ 423199 h 423199"/>
              <a:gd name="connsiteX27" fmla="*/ 303645 w 423199"/>
              <a:gd name="connsiteY27" fmla="*/ 358661 h 423199"/>
              <a:gd name="connsiteX28" fmla="*/ 273492 w 423199"/>
              <a:gd name="connsiteY28" fmla="*/ 321102 h 42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23199" h="423199">
                <a:moveTo>
                  <a:pt x="273492" y="321102"/>
                </a:moveTo>
                <a:cubicBezTo>
                  <a:pt x="238579" y="322160"/>
                  <a:pt x="225883" y="277195"/>
                  <a:pt x="250746" y="251275"/>
                </a:cubicBezTo>
                <a:lnTo>
                  <a:pt x="254448" y="247572"/>
                </a:lnTo>
                <a:cubicBezTo>
                  <a:pt x="280369" y="222709"/>
                  <a:pt x="326392" y="234347"/>
                  <a:pt x="325334" y="269260"/>
                </a:cubicBezTo>
                <a:cubicBezTo>
                  <a:pt x="324805" y="289362"/>
                  <a:pt x="348610" y="313696"/>
                  <a:pt x="362893" y="299413"/>
                </a:cubicBezTo>
                <a:lnTo>
                  <a:pt x="423199" y="239108"/>
                </a:lnTo>
                <a:lnTo>
                  <a:pt x="333269" y="149178"/>
                </a:lnTo>
                <a:cubicBezTo>
                  <a:pt x="318986" y="134895"/>
                  <a:pt x="343320" y="111090"/>
                  <a:pt x="363422" y="111619"/>
                </a:cubicBezTo>
                <a:cubicBezTo>
                  <a:pt x="398336" y="112677"/>
                  <a:pt x="409974" y="66654"/>
                  <a:pt x="385111" y="40733"/>
                </a:cubicBezTo>
                <a:lnTo>
                  <a:pt x="381408" y="37030"/>
                </a:lnTo>
                <a:cubicBezTo>
                  <a:pt x="355487" y="12167"/>
                  <a:pt x="310522" y="24863"/>
                  <a:pt x="311580" y="59777"/>
                </a:cubicBezTo>
                <a:cubicBezTo>
                  <a:pt x="312109" y="79879"/>
                  <a:pt x="288304" y="104213"/>
                  <a:pt x="274021" y="89930"/>
                </a:cubicBezTo>
                <a:lnTo>
                  <a:pt x="184092" y="0"/>
                </a:lnTo>
                <a:lnTo>
                  <a:pt x="123257" y="60306"/>
                </a:lnTo>
                <a:cubicBezTo>
                  <a:pt x="108974" y="74589"/>
                  <a:pt x="133308" y="98394"/>
                  <a:pt x="153410" y="97865"/>
                </a:cubicBezTo>
                <a:cubicBezTo>
                  <a:pt x="188324" y="96807"/>
                  <a:pt x="201020" y="141772"/>
                  <a:pt x="176157" y="167693"/>
                </a:cubicBezTo>
                <a:lnTo>
                  <a:pt x="172454" y="171396"/>
                </a:lnTo>
                <a:cubicBezTo>
                  <a:pt x="146533" y="196259"/>
                  <a:pt x="100510" y="184621"/>
                  <a:pt x="101568" y="149707"/>
                </a:cubicBezTo>
                <a:cubicBezTo>
                  <a:pt x="102097" y="129605"/>
                  <a:pt x="78292" y="105271"/>
                  <a:pt x="64009" y="119554"/>
                </a:cubicBezTo>
                <a:lnTo>
                  <a:pt x="0" y="184092"/>
                </a:lnTo>
                <a:lnTo>
                  <a:pt x="89930" y="274021"/>
                </a:lnTo>
                <a:cubicBezTo>
                  <a:pt x="104213" y="288304"/>
                  <a:pt x="79879" y="312109"/>
                  <a:pt x="59777" y="311580"/>
                </a:cubicBezTo>
                <a:cubicBezTo>
                  <a:pt x="24863" y="310522"/>
                  <a:pt x="13225" y="356545"/>
                  <a:pt x="38088" y="382466"/>
                </a:cubicBezTo>
                <a:lnTo>
                  <a:pt x="41791" y="386169"/>
                </a:lnTo>
                <a:cubicBezTo>
                  <a:pt x="67712" y="411032"/>
                  <a:pt x="112677" y="398336"/>
                  <a:pt x="111619" y="363422"/>
                </a:cubicBezTo>
                <a:cubicBezTo>
                  <a:pt x="111090" y="343320"/>
                  <a:pt x="134895" y="318986"/>
                  <a:pt x="149178" y="333269"/>
                </a:cubicBezTo>
                <a:lnTo>
                  <a:pt x="239108" y="423199"/>
                </a:lnTo>
                <a:lnTo>
                  <a:pt x="303645" y="358661"/>
                </a:lnTo>
                <a:cubicBezTo>
                  <a:pt x="317928" y="344378"/>
                  <a:pt x="294123" y="320573"/>
                  <a:pt x="273492" y="321102"/>
                </a:cubicBezTo>
                <a:close/>
              </a:path>
            </a:pathLst>
          </a:custGeom>
          <a:solidFill>
            <a:schemeClr val="accent6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83484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373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Painting Palette &amp; Brush Infographics – Slide Template</vt:lpstr>
      <vt:lpstr>Painting Palette &amp; Brush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Painting Palette &amp; Brush Infographics</dc:title>
  <dc:creator>PresentationGO.com</dc:creator>
  <dc:description>© Copyright PresentationGO.com</dc:description>
  <dcterms:created xsi:type="dcterms:W3CDTF">2014-11-26T05:14:11Z</dcterms:created>
  <dcterms:modified xsi:type="dcterms:W3CDTF">2020-02-26T16:48:31Z</dcterms:modified>
  <cp:category>Graphics &amp; Metaphors</cp:category>
</cp:coreProperties>
</file>