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8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9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Pancake Charts – Slide Template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A311165-0C03-4B5E-835D-62FC0484CC2B}"/>
              </a:ext>
            </a:extLst>
          </p:cNvPr>
          <p:cNvSpPr txBox="1"/>
          <p:nvPr/>
        </p:nvSpPr>
        <p:spPr>
          <a:xfrm>
            <a:off x="258772" y="4420138"/>
            <a:ext cx="2333588" cy="400110"/>
          </a:xfrm>
          <a:prstGeom prst="rect">
            <a:avLst/>
          </a:prstGeom>
          <a:solidFill>
            <a:schemeClr val="bg2"/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4F8189E-F20B-4E0F-B3AB-323BE8B60D83}"/>
              </a:ext>
            </a:extLst>
          </p:cNvPr>
          <p:cNvSpPr txBox="1"/>
          <p:nvPr/>
        </p:nvSpPr>
        <p:spPr>
          <a:xfrm>
            <a:off x="1350853" y="4907836"/>
            <a:ext cx="1241507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6CC07E-6999-4E89-B630-36C70573837F}"/>
              </a:ext>
            </a:extLst>
          </p:cNvPr>
          <p:cNvGrpSpPr/>
          <p:nvPr/>
        </p:nvGrpSpPr>
        <p:grpSpPr>
          <a:xfrm>
            <a:off x="383639" y="2642992"/>
            <a:ext cx="2083853" cy="1530772"/>
            <a:chOff x="2175510" y="2679758"/>
            <a:chExt cx="2430781" cy="1785621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8094E1BD-FB4B-4DA1-8429-09ED00581AA0}"/>
                </a:ext>
              </a:extLst>
            </p:cNvPr>
            <p:cNvSpPr/>
            <p:nvPr/>
          </p:nvSpPr>
          <p:spPr>
            <a:xfrm>
              <a:off x="2175510" y="3302059"/>
              <a:ext cx="2430781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7927A23-4605-4405-A28E-2348A7DE2CC6}"/>
                </a:ext>
              </a:extLst>
            </p:cNvPr>
            <p:cNvGrpSpPr/>
            <p:nvPr/>
          </p:nvGrpSpPr>
          <p:grpSpPr>
            <a:xfrm>
              <a:off x="2518410" y="2679758"/>
              <a:ext cx="1747521" cy="1597662"/>
              <a:chOff x="2518410" y="2679758"/>
              <a:chExt cx="1747521" cy="1597662"/>
            </a:xfrm>
          </p:grpSpPr>
          <p:sp>
            <p:nvSpPr>
              <p:cNvPr id="5" name="Oval">
                <a:extLst>
                  <a:ext uri="{FF2B5EF4-FFF2-40B4-BE49-F238E27FC236}">
                    <a16:creationId xmlns:a16="http://schemas.microsoft.com/office/drawing/2014/main" id="{75B010D8-45B6-46AD-AAD4-EB6BEDDC1F2A}"/>
                  </a:ext>
                </a:extLst>
              </p:cNvPr>
              <p:cNvSpPr/>
              <p:nvPr/>
            </p:nvSpPr>
            <p:spPr>
              <a:xfrm>
                <a:off x="2518410" y="3441759"/>
                <a:ext cx="1747521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D3A02E98-965B-4618-8A39-0524EC742296}"/>
                  </a:ext>
                </a:extLst>
              </p:cNvPr>
              <p:cNvSpPr/>
              <p:nvPr/>
            </p:nvSpPr>
            <p:spPr>
              <a:xfrm>
                <a:off x="2569209" y="33401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98787CD6-FE9C-4A22-AA60-E8AF036CC32A}"/>
                  </a:ext>
                </a:extLst>
              </p:cNvPr>
              <p:cNvSpPr/>
              <p:nvPr/>
            </p:nvSpPr>
            <p:spPr>
              <a:xfrm>
                <a:off x="2569210" y="37211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17DE37-0296-484E-836F-05C41074A6E3}"/>
                  </a:ext>
                </a:extLst>
              </p:cNvPr>
              <p:cNvSpPr/>
              <p:nvPr/>
            </p:nvSpPr>
            <p:spPr>
              <a:xfrm>
                <a:off x="2569209" y="31242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4503584-96C6-4976-9E19-154FB92C8512}"/>
                  </a:ext>
                </a:extLst>
              </p:cNvPr>
              <p:cNvSpPr/>
              <p:nvPr/>
            </p:nvSpPr>
            <p:spPr>
              <a:xfrm>
                <a:off x="2569210" y="35052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EE90713-30E7-4DC5-A2F5-905A166BCF2C}"/>
                  </a:ext>
                </a:extLst>
              </p:cNvPr>
              <p:cNvSpPr/>
              <p:nvPr/>
            </p:nvSpPr>
            <p:spPr>
              <a:xfrm>
                <a:off x="25438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05001669-2499-424C-B61E-3683304A62AF}"/>
                  </a:ext>
                </a:extLst>
              </p:cNvPr>
              <p:cNvSpPr/>
              <p:nvPr/>
            </p:nvSpPr>
            <p:spPr>
              <a:xfrm>
                <a:off x="2543809" y="32766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8B810252-DA35-41B5-87A3-FDE0E32277F4}"/>
                  </a:ext>
                </a:extLst>
              </p:cNvPr>
              <p:cNvSpPr/>
              <p:nvPr/>
            </p:nvSpPr>
            <p:spPr>
              <a:xfrm>
                <a:off x="25819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814A6D0D-2A27-4B8B-9720-3C4AE33E4CCD}"/>
                  </a:ext>
                </a:extLst>
              </p:cNvPr>
              <p:cNvSpPr/>
              <p:nvPr/>
            </p:nvSpPr>
            <p:spPr>
              <a:xfrm>
                <a:off x="2581909" y="30607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87FA0D4D-9D3E-408C-92CF-E33706E2A085}"/>
                  </a:ext>
                </a:extLst>
              </p:cNvPr>
              <p:cNvSpPr/>
              <p:nvPr/>
            </p:nvSpPr>
            <p:spPr>
              <a:xfrm>
                <a:off x="2543810" y="27432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60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19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30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63B8A95-E1DC-4511-A51D-1D92E19799E7}"/>
              </a:ext>
            </a:extLst>
          </p:cNvPr>
          <p:cNvSpPr txBox="1"/>
          <p:nvPr/>
        </p:nvSpPr>
        <p:spPr>
          <a:xfrm>
            <a:off x="3404210" y="4420138"/>
            <a:ext cx="2335580" cy="400110"/>
          </a:xfrm>
          <a:prstGeom prst="rect">
            <a:avLst/>
          </a:prstGeom>
          <a:solidFill>
            <a:schemeClr val="bg2"/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7D7FAB2-D729-4C87-943C-02E311131725}"/>
              </a:ext>
            </a:extLst>
          </p:cNvPr>
          <p:cNvGrpSpPr/>
          <p:nvPr/>
        </p:nvGrpSpPr>
        <p:grpSpPr>
          <a:xfrm>
            <a:off x="3530075" y="1902649"/>
            <a:ext cx="2083850" cy="2271115"/>
            <a:chOff x="4829810" y="1816159"/>
            <a:chExt cx="2430779" cy="2649220"/>
          </a:xfrm>
        </p:grpSpPr>
        <p:sp>
          <p:nvSpPr>
            <p:cNvPr id="15" name="Oval">
              <a:extLst>
                <a:ext uri="{FF2B5EF4-FFF2-40B4-BE49-F238E27FC236}">
                  <a16:creationId xmlns:a16="http://schemas.microsoft.com/office/drawing/2014/main" id="{1A8EEFBE-B46D-496E-84F2-B3E3117A00AF}"/>
                </a:ext>
              </a:extLst>
            </p:cNvPr>
            <p:cNvSpPr/>
            <p:nvPr/>
          </p:nvSpPr>
          <p:spPr>
            <a:xfrm>
              <a:off x="48298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1445602-C7FC-4B77-906D-0B94670BDB66}"/>
                </a:ext>
              </a:extLst>
            </p:cNvPr>
            <p:cNvGrpSpPr/>
            <p:nvPr/>
          </p:nvGrpSpPr>
          <p:grpSpPr>
            <a:xfrm>
              <a:off x="5172710" y="1816159"/>
              <a:ext cx="1747522" cy="2461261"/>
              <a:chOff x="5172710" y="1816159"/>
              <a:chExt cx="1747522" cy="2461261"/>
            </a:xfrm>
          </p:grpSpPr>
          <p:sp>
            <p:nvSpPr>
              <p:cNvPr id="16" name="Oval">
                <a:extLst>
                  <a:ext uri="{FF2B5EF4-FFF2-40B4-BE49-F238E27FC236}">
                    <a16:creationId xmlns:a16="http://schemas.microsoft.com/office/drawing/2014/main" id="{CA35EBFC-3D42-4D37-98E6-3384B4B5717E}"/>
                  </a:ext>
                </a:extLst>
              </p:cNvPr>
              <p:cNvSpPr/>
              <p:nvPr/>
            </p:nvSpPr>
            <p:spPr>
              <a:xfrm>
                <a:off x="51727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61948D54-C94D-4E45-BA52-486C155A824E}"/>
                  </a:ext>
                </a:extLst>
              </p:cNvPr>
              <p:cNvSpPr/>
              <p:nvPr/>
            </p:nvSpPr>
            <p:spPr>
              <a:xfrm>
                <a:off x="52235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8B4CEC61-F864-454E-9874-BE435BC04030}"/>
                  </a:ext>
                </a:extLst>
              </p:cNvPr>
              <p:cNvSpPr/>
              <p:nvPr/>
            </p:nvSpPr>
            <p:spPr>
              <a:xfrm>
                <a:off x="52235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336E23B6-DCFE-4EFF-8BAA-4F9FAAD70D25}"/>
                  </a:ext>
                </a:extLst>
              </p:cNvPr>
              <p:cNvSpPr/>
              <p:nvPr/>
            </p:nvSpPr>
            <p:spPr>
              <a:xfrm>
                <a:off x="52235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A28A6601-0ABB-4CA6-A637-B268AF4C3548}"/>
                  </a:ext>
                </a:extLst>
              </p:cNvPr>
              <p:cNvSpPr/>
              <p:nvPr/>
            </p:nvSpPr>
            <p:spPr>
              <a:xfrm>
                <a:off x="52235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30612EC8-6236-4B7B-87B3-87F4A506B795}"/>
                  </a:ext>
                </a:extLst>
              </p:cNvPr>
              <p:cNvSpPr/>
              <p:nvPr/>
            </p:nvSpPr>
            <p:spPr>
              <a:xfrm>
                <a:off x="51981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95D50A54-0F3D-4E20-BDB3-79C59D50A8CA}"/>
                  </a:ext>
                </a:extLst>
              </p:cNvPr>
              <p:cNvSpPr/>
              <p:nvPr/>
            </p:nvSpPr>
            <p:spPr>
              <a:xfrm>
                <a:off x="5198109" y="32766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0DBDC990-26D5-44FE-9328-853F30E00E89}"/>
                  </a:ext>
                </a:extLst>
              </p:cNvPr>
              <p:cNvSpPr/>
              <p:nvPr/>
            </p:nvSpPr>
            <p:spPr>
              <a:xfrm>
                <a:off x="52362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4" name="Shape">
                <a:extLst>
                  <a:ext uri="{FF2B5EF4-FFF2-40B4-BE49-F238E27FC236}">
                    <a16:creationId xmlns:a16="http://schemas.microsoft.com/office/drawing/2014/main" id="{D029E80D-B34D-4945-9F9F-15306510E6C7}"/>
                  </a:ext>
                </a:extLst>
              </p:cNvPr>
              <p:cNvSpPr/>
              <p:nvPr/>
            </p:nvSpPr>
            <p:spPr>
              <a:xfrm>
                <a:off x="52362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2D7DB58-6E45-437E-B014-A2542F499795}"/>
                  </a:ext>
                </a:extLst>
              </p:cNvPr>
              <p:cNvSpPr/>
              <p:nvPr/>
            </p:nvSpPr>
            <p:spPr>
              <a:xfrm>
                <a:off x="52235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2551BC53-5D8A-4C31-B313-92E77AEF066F}"/>
                  </a:ext>
                </a:extLst>
              </p:cNvPr>
              <p:cNvSpPr/>
              <p:nvPr/>
            </p:nvSpPr>
            <p:spPr>
              <a:xfrm>
                <a:off x="52235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A4D2034E-1D87-46B2-8570-36F40FDE1B7C}"/>
                  </a:ext>
                </a:extLst>
              </p:cNvPr>
              <p:cNvSpPr/>
              <p:nvPr/>
            </p:nvSpPr>
            <p:spPr>
              <a:xfrm>
                <a:off x="52235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2EAA20D9-5468-4E9E-B0F3-7A4B106288E3}"/>
                  </a:ext>
                </a:extLst>
              </p:cNvPr>
              <p:cNvSpPr/>
              <p:nvPr/>
            </p:nvSpPr>
            <p:spPr>
              <a:xfrm>
                <a:off x="52235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FA8D0929-A7C5-4E83-B2A7-484A58BD69A9}"/>
                  </a:ext>
                </a:extLst>
              </p:cNvPr>
              <p:cNvSpPr/>
              <p:nvPr/>
            </p:nvSpPr>
            <p:spPr>
              <a:xfrm>
                <a:off x="51981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019F27BB-5C31-47F5-8BF5-F1025BA9F731}"/>
                  </a:ext>
                </a:extLst>
              </p:cNvPr>
              <p:cNvSpPr/>
              <p:nvPr/>
            </p:nvSpPr>
            <p:spPr>
              <a:xfrm>
                <a:off x="5198109" y="24130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25C46B52-7F3C-4F14-B848-F0FD7A256105}"/>
                  </a:ext>
                </a:extLst>
              </p:cNvPr>
              <p:cNvSpPr/>
              <p:nvPr/>
            </p:nvSpPr>
            <p:spPr>
              <a:xfrm>
                <a:off x="52362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AC578A1D-5B74-478F-8E0A-A5E7F8CF5643}"/>
                  </a:ext>
                </a:extLst>
              </p:cNvPr>
              <p:cNvSpPr/>
              <p:nvPr/>
            </p:nvSpPr>
            <p:spPr>
              <a:xfrm>
                <a:off x="52362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3" name="Shape">
                <a:extLst>
                  <a:ext uri="{FF2B5EF4-FFF2-40B4-BE49-F238E27FC236}">
                    <a16:creationId xmlns:a16="http://schemas.microsoft.com/office/drawing/2014/main" id="{34E0C7FF-5DD4-4D20-8C24-E8122AEA9F45}"/>
                  </a:ext>
                </a:extLst>
              </p:cNvPr>
              <p:cNvSpPr/>
              <p:nvPr/>
            </p:nvSpPr>
            <p:spPr>
              <a:xfrm>
                <a:off x="5198110" y="18669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50" y="771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68"/>
                      <a:pt x="24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0D45D33-0E42-4AB5-B03A-B200655BF284}"/>
              </a:ext>
            </a:extLst>
          </p:cNvPr>
          <p:cNvSpPr txBox="1"/>
          <p:nvPr/>
        </p:nvSpPr>
        <p:spPr>
          <a:xfrm>
            <a:off x="6148933" y="4420138"/>
            <a:ext cx="2569091" cy="400110"/>
          </a:xfrm>
          <a:prstGeom prst="rect">
            <a:avLst/>
          </a:prstGeom>
          <a:solidFill>
            <a:schemeClr val="bg2"/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A015CEF-2086-4788-AB2E-6DF9F3062506}"/>
              </a:ext>
            </a:extLst>
          </p:cNvPr>
          <p:cNvSpPr txBox="1"/>
          <p:nvPr/>
        </p:nvSpPr>
        <p:spPr>
          <a:xfrm>
            <a:off x="7476517" y="4907836"/>
            <a:ext cx="1241507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285ECD8-5622-4607-BE4E-056CE9F21EB8}"/>
              </a:ext>
            </a:extLst>
          </p:cNvPr>
          <p:cNvGrpSpPr/>
          <p:nvPr/>
        </p:nvGrpSpPr>
        <p:grpSpPr>
          <a:xfrm>
            <a:off x="6391552" y="792131"/>
            <a:ext cx="2083851" cy="3381633"/>
            <a:chOff x="7585710" y="520758"/>
            <a:chExt cx="2430779" cy="394462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7108A4AF-7E72-4E8A-B8AA-55D8BDD88C66}"/>
                </a:ext>
              </a:extLst>
            </p:cNvPr>
            <p:cNvSpPr/>
            <p:nvPr/>
          </p:nvSpPr>
          <p:spPr>
            <a:xfrm>
              <a:off x="75857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F1DEB13-8B72-4272-9D96-0B23C3BB41D8}"/>
                </a:ext>
              </a:extLst>
            </p:cNvPr>
            <p:cNvGrpSpPr/>
            <p:nvPr/>
          </p:nvGrpSpPr>
          <p:grpSpPr>
            <a:xfrm>
              <a:off x="7928610" y="520758"/>
              <a:ext cx="1747522" cy="3756662"/>
              <a:chOff x="7928610" y="520758"/>
              <a:chExt cx="1747522" cy="3756662"/>
            </a:xfrm>
          </p:grpSpPr>
          <p:sp>
            <p:nvSpPr>
              <p:cNvPr id="26" name="Oval">
                <a:extLst>
                  <a:ext uri="{FF2B5EF4-FFF2-40B4-BE49-F238E27FC236}">
                    <a16:creationId xmlns:a16="http://schemas.microsoft.com/office/drawing/2014/main" id="{B07FC236-638C-4254-8813-BB90694B523D}"/>
                  </a:ext>
                </a:extLst>
              </p:cNvPr>
              <p:cNvSpPr/>
              <p:nvPr/>
            </p:nvSpPr>
            <p:spPr>
              <a:xfrm>
                <a:off x="79286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A7183A20-7D43-483A-B343-9FEF176BD50F}"/>
                  </a:ext>
                </a:extLst>
              </p:cNvPr>
              <p:cNvSpPr/>
              <p:nvPr/>
            </p:nvSpPr>
            <p:spPr>
              <a:xfrm>
                <a:off x="79667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52B88322-84C1-402D-8DA3-AD91EA6BEFEE}"/>
                  </a:ext>
                </a:extLst>
              </p:cNvPr>
              <p:cNvSpPr/>
              <p:nvPr/>
            </p:nvSpPr>
            <p:spPr>
              <a:xfrm>
                <a:off x="79667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61240A47-A94F-421F-AEED-195347003CD9}"/>
                  </a:ext>
                </a:extLst>
              </p:cNvPr>
              <p:cNvSpPr/>
              <p:nvPr/>
            </p:nvSpPr>
            <p:spPr>
              <a:xfrm>
                <a:off x="79667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508C773D-9362-49E9-B3B3-A88980CB7632}"/>
                  </a:ext>
                </a:extLst>
              </p:cNvPr>
              <p:cNvSpPr/>
              <p:nvPr/>
            </p:nvSpPr>
            <p:spPr>
              <a:xfrm>
                <a:off x="79667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10D3A5BD-E499-461F-8901-46E4D598C337}"/>
                  </a:ext>
                </a:extLst>
              </p:cNvPr>
              <p:cNvSpPr/>
              <p:nvPr/>
            </p:nvSpPr>
            <p:spPr>
              <a:xfrm>
                <a:off x="79540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220E12DE-26B5-4FCA-BFCE-DA5E2DEB8183}"/>
                  </a:ext>
                </a:extLst>
              </p:cNvPr>
              <p:cNvSpPr/>
              <p:nvPr/>
            </p:nvSpPr>
            <p:spPr>
              <a:xfrm>
                <a:off x="7954010" y="32766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D70C6801-100E-4DC7-8CFB-D83E4C89F4AB}"/>
                  </a:ext>
                </a:extLst>
              </p:cNvPr>
              <p:cNvSpPr/>
              <p:nvPr/>
            </p:nvSpPr>
            <p:spPr>
              <a:xfrm>
                <a:off x="79921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A49D6412-4F23-4057-9EEA-1F9FEF36F6B2}"/>
                  </a:ext>
                </a:extLst>
              </p:cNvPr>
              <p:cNvSpPr/>
              <p:nvPr/>
            </p:nvSpPr>
            <p:spPr>
              <a:xfrm>
                <a:off x="79921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4" name="Shape">
                <a:extLst>
                  <a:ext uri="{FF2B5EF4-FFF2-40B4-BE49-F238E27FC236}">
                    <a16:creationId xmlns:a16="http://schemas.microsoft.com/office/drawing/2014/main" id="{9C8DD04F-8EC4-49DC-845B-A35E1ABBCDE8}"/>
                  </a:ext>
                </a:extLst>
              </p:cNvPr>
              <p:cNvSpPr/>
              <p:nvPr/>
            </p:nvSpPr>
            <p:spPr>
              <a:xfrm>
                <a:off x="79667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2B8E3808-0D73-4893-9823-572F95A2D5F3}"/>
                  </a:ext>
                </a:extLst>
              </p:cNvPr>
              <p:cNvSpPr/>
              <p:nvPr/>
            </p:nvSpPr>
            <p:spPr>
              <a:xfrm>
                <a:off x="79667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2A99595F-E03C-4611-BC9A-9277A4B5F216}"/>
                  </a:ext>
                </a:extLst>
              </p:cNvPr>
              <p:cNvSpPr/>
              <p:nvPr/>
            </p:nvSpPr>
            <p:spPr>
              <a:xfrm>
                <a:off x="79667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00AE5B41-0736-4ACF-950D-7F26CC08F169}"/>
                  </a:ext>
                </a:extLst>
              </p:cNvPr>
              <p:cNvSpPr/>
              <p:nvPr/>
            </p:nvSpPr>
            <p:spPr>
              <a:xfrm>
                <a:off x="79667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F67EC934-4BA4-438C-AA09-9839B06F54EF}"/>
                  </a:ext>
                </a:extLst>
              </p:cNvPr>
              <p:cNvSpPr/>
              <p:nvPr/>
            </p:nvSpPr>
            <p:spPr>
              <a:xfrm>
                <a:off x="79540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68CBA62E-5874-4AA5-A256-F694AFC9EAEB}"/>
                  </a:ext>
                </a:extLst>
              </p:cNvPr>
              <p:cNvSpPr/>
              <p:nvPr/>
            </p:nvSpPr>
            <p:spPr>
              <a:xfrm>
                <a:off x="7954010" y="24130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0D9D70B4-E62C-446E-ACD3-FEC35A544252}"/>
                  </a:ext>
                </a:extLst>
              </p:cNvPr>
              <p:cNvSpPr/>
              <p:nvPr/>
            </p:nvSpPr>
            <p:spPr>
              <a:xfrm>
                <a:off x="79921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B517C81A-0F8F-4595-9423-6E0EA5A85294}"/>
                  </a:ext>
                </a:extLst>
              </p:cNvPr>
              <p:cNvSpPr/>
              <p:nvPr/>
            </p:nvSpPr>
            <p:spPr>
              <a:xfrm>
                <a:off x="79921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C86E377B-A7F0-4C68-98E1-F57C43A0F4EF}"/>
                  </a:ext>
                </a:extLst>
              </p:cNvPr>
              <p:cNvSpPr/>
              <p:nvPr/>
            </p:nvSpPr>
            <p:spPr>
              <a:xfrm>
                <a:off x="7954009" y="16129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0FB14141-104C-4D2E-9FA7-D87890E7F76D}"/>
                  </a:ext>
                </a:extLst>
              </p:cNvPr>
              <p:cNvSpPr/>
              <p:nvPr/>
            </p:nvSpPr>
            <p:spPr>
              <a:xfrm>
                <a:off x="7954010" y="1993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D1395887-160B-4063-8744-4DB846493D00}"/>
                  </a:ext>
                </a:extLst>
              </p:cNvPr>
              <p:cNvSpPr/>
              <p:nvPr/>
            </p:nvSpPr>
            <p:spPr>
              <a:xfrm>
                <a:off x="7992109" y="13970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A3379273-2B1B-4DD2-B134-1CA6D19F9C88}"/>
                  </a:ext>
                </a:extLst>
              </p:cNvPr>
              <p:cNvSpPr/>
              <p:nvPr/>
            </p:nvSpPr>
            <p:spPr>
              <a:xfrm>
                <a:off x="7992110" y="17653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0D118AF9-67C3-4A5F-A8DC-C845234C2B61}"/>
                  </a:ext>
                </a:extLst>
              </p:cNvPr>
              <p:cNvSpPr/>
              <p:nvPr/>
            </p:nvSpPr>
            <p:spPr>
              <a:xfrm>
                <a:off x="7966709" y="11684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A2BAC66E-EE91-4DC7-8BE8-D897163943F4}"/>
                  </a:ext>
                </a:extLst>
              </p:cNvPr>
              <p:cNvSpPr/>
              <p:nvPr/>
            </p:nvSpPr>
            <p:spPr>
              <a:xfrm>
                <a:off x="7966710" y="15494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76CF2146-B59D-4D29-A607-4256347E1181}"/>
                  </a:ext>
                </a:extLst>
              </p:cNvPr>
              <p:cNvSpPr/>
              <p:nvPr/>
            </p:nvSpPr>
            <p:spPr>
              <a:xfrm>
                <a:off x="7966709" y="9525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92A121AA-8802-456A-960D-B018A5500484}"/>
                  </a:ext>
                </a:extLst>
              </p:cNvPr>
              <p:cNvSpPr/>
              <p:nvPr/>
            </p:nvSpPr>
            <p:spPr>
              <a:xfrm>
                <a:off x="7966710" y="13335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255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A58A8FD2-FD32-4F51-A9A5-8717CA7D8C54}"/>
                  </a:ext>
                </a:extLst>
              </p:cNvPr>
              <p:cNvSpPr/>
              <p:nvPr/>
            </p:nvSpPr>
            <p:spPr>
              <a:xfrm>
                <a:off x="7954009" y="736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FFE69BEE-AE43-4F84-9E5A-352748CD1FC4}"/>
                  </a:ext>
                </a:extLst>
              </p:cNvPr>
              <p:cNvSpPr/>
              <p:nvPr/>
            </p:nvSpPr>
            <p:spPr>
              <a:xfrm>
                <a:off x="7954010" y="11176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525D75B8-FF3E-4270-B9F1-3E9B21CBDA87}"/>
                  </a:ext>
                </a:extLst>
              </p:cNvPr>
              <p:cNvSpPr/>
              <p:nvPr/>
            </p:nvSpPr>
            <p:spPr>
              <a:xfrm>
                <a:off x="7992109" y="520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D865F7E7-C206-4D71-AAB2-21DC61EEC1A1}"/>
                  </a:ext>
                </a:extLst>
              </p:cNvPr>
              <p:cNvSpPr/>
              <p:nvPr/>
            </p:nvSpPr>
            <p:spPr>
              <a:xfrm>
                <a:off x="7992110" y="9017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EB77A9F5-4598-4507-BEDB-C40CCD7AA14B}"/>
                  </a:ext>
                </a:extLst>
              </p:cNvPr>
              <p:cNvSpPr/>
              <p:nvPr/>
            </p:nvSpPr>
            <p:spPr>
              <a:xfrm>
                <a:off x="7954010" y="571558"/>
                <a:ext cx="1685493" cy="1333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693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24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17" y="11152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68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4304B70F-7B50-4C1B-AB67-BEF265DC3CD9}"/>
              </a:ext>
            </a:extLst>
          </p:cNvPr>
          <p:cNvSpPr txBox="1"/>
          <p:nvPr/>
        </p:nvSpPr>
        <p:spPr>
          <a:xfrm>
            <a:off x="236090" y="5169446"/>
            <a:ext cx="98937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33%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55FC619-8911-43F9-BC5D-B4C78954550B}"/>
              </a:ext>
            </a:extLst>
          </p:cNvPr>
          <p:cNvSpPr txBox="1"/>
          <p:nvPr/>
        </p:nvSpPr>
        <p:spPr>
          <a:xfrm>
            <a:off x="4509624" y="4907836"/>
            <a:ext cx="1241507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5FB408A-CDFC-405D-B9BA-2303F79B145E}"/>
              </a:ext>
            </a:extLst>
          </p:cNvPr>
          <p:cNvSpPr txBox="1"/>
          <p:nvPr/>
        </p:nvSpPr>
        <p:spPr>
          <a:xfrm>
            <a:off x="3392869" y="5169446"/>
            <a:ext cx="98937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60%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1D9DB4F-0E06-428E-A2C1-FFDF3E8A114E}"/>
              </a:ext>
            </a:extLst>
          </p:cNvPr>
          <p:cNvSpPr txBox="1"/>
          <p:nvPr/>
        </p:nvSpPr>
        <p:spPr>
          <a:xfrm>
            <a:off x="6126450" y="5169446"/>
            <a:ext cx="122341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07546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Pancake Charts – Slide Template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A311165-0C03-4B5E-835D-62FC0484CC2B}"/>
              </a:ext>
            </a:extLst>
          </p:cNvPr>
          <p:cNvSpPr txBox="1"/>
          <p:nvPr/>
        </p:nvSpPr>
        <p:spPr>
          <a:xfrm>
            <a:off x="258772" y="4420138"/>
            <a:ext cx="2333588" cy="400110"/>
          </a:xfrm>
          <a:prstGeom prst="rect">
            <a:avLst/>
          </a:prstGeom>
          <a:solidFill>
            <a:schemeClr val="bg2">
              <a:alpha val="18000"/>
            </a:schemeClr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4F8189E-F20B-4E0F-B3AB-323BE8B60D83}"/>
              </a:ext>
            </a:extLst>
          </p:cNvPr>
          <p:cNvSpPr txBox="1"/>
          <p:nvPr/>
        </p:nvSpPr>
        <p:spPr>
          <a:xfrm>
            <a:off x="1350853" y="4907836"/>
            <a:ext cx="1241507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6CC07E-6999-4E89-B630-36C70573837F}"/>
              </a:ext>
            </a:extLst>
          </p:cNvPr>
          <p:cNvGrpSpPr/>
          <p:nvPr/>
        </p:nvGrpSpPr>
        <p:grpSpPr>
          <a:xfrm>
            <a:off x="383639" y="2642992"/>
            <a:ext cx="2083853" cy="1530772"/>
            <a:chOff x="2175510" y="2679758"/>
            <a:chExt cx="2430781" cy="1785621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8094E1BD-FB4B-4DA1-8429-09ED00581AA0}"/>
                </a:ext>
              </a:extLst>
            </p:cNvPr>
            <p:cNvSpPr/>
            <p:nvPr/>
          </p:nvSpPr>
          <p:spPr>
            <a:xfrm>
              <a:off x="2175510" y="3302059"/>
              <a:ext cx="2430781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7927A23-4605-4405-A28E-2348A7DE2CC6}"/>
                </a:ext>
              </a:extLst>
            </p:cNvPr>
            <p:cNvGrpSpPr/>
            <p:nvPr/>
          </p:nvGrpSpPr>
          <p:grpSpPr>
            <a:xfrm>
              <a:off x="2518410" y="2679758"/>
              <a:ext cx="1747521" cy="1597662"/>
              <a:chOff x="2518410" y="2679758"/>
              <a:chExt cx="1747521" cy="1597662"/>
            </a:xfrm>
          </p:grpSpPr>
          <p:sp>
            <p:nvSpPr>
              <p:cNvPr id="5" name="Oval">
                <a:extLst>
                  <a:ext uri="{FF2B5EF4-FFF2-40B4-BE49-F238E27FC236}">
                    <a16:creationId xmlns:a16="http://schemas.microsoft.com/office/drawing/2014/main" id="{75B010D8-45B6-46AD-AAD4-EB6BEDDC1F2A}"/>
                  </a:ext>
                </a:extLst>
              </p:cNvPr>
              <p:cNvSpPr/>
              <p:nvPr/>
            </p:nvSpPr>
            <p:spPr>
              <a:xfrm>
                <a:off x="2518410" y="3441759"/>
                <a:ext cx="1747521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D3A02E98-965B-4618-8A39-0524EC742296}"/>
                  </a:ext>
                </a:extLst>
              </p:cNvPr>
              <p:cNvSpPr/>
              <p:nvPr/>
            </p:nvSpPr>
            <p:spPr>
              <a:xfrm>
                <a:off x="2569209" y="33401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98787CD6-FE9C-4A22-AA60-E8AF036CC32A}"/>
                  </a:ext>
                </a:extLst>
              </p:cNvPr>
              <p:cNvSpPr/>
              <p:nvPr/>
            </p:nvSpPr>
            <p:spPr>
              <a:xfrm>
                <a:off x="2569210" y="37211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17DE37-0296-484E-836F-05C41074A6E3}"/>
                  </a:ext>
                </a:extLst>
              </p:cNvPr>
              <p:cNvSpPr/>
              <p:nvPr/>
            </p:nvSpPr>
            <p:spPr>
              <a:xfrm>
                <a:off x="2569209" y="31242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4503584-96C6-4976-9E19-154FB92C8512}"/>
                  </a:ext>
                </a:extLst>
              </p:cNvPr>
              <p:cNvSpPr/>
              <p:nvPr/>
            </p:nvSpPr>
            <p:spPr>
              <a:xfrm>
                <a:off x="2569210" y="35052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EE90713-30E7-4DC5-A2F5-905A166BCF2C}"/>
                  </a:ext>
                </a:extLst>
              </p:cNvPr>
              <p:cNvSpPr/>
              <p:nvPr/>
            </p:nvSpPr>
            <p:spPr>
              <a:xfrm>
                <a:off x="25438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05001669-2499-424C-B61E-3683304A62AF}"/>
                  </a:ext>
                </a:extLst>
              </p:cNvPr>
              <p:cNvSpPr/>
              <p:nvPr/>
            </p:nvSpPr>
            <p:spPr>
              <a:xfrm>
                <a:off x="2543809" y="32766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8B810252-DA35-41B5-87A3-FDE0E32277F4}"/>
                  </a:ext>
                </a:extLst>
              </p:cNvPr>
              <p:cNvSpPr/>
              <p:nvPr/>
            </p:nvSpPr>
            <p:spPr>
              <a:xfrm>
                <a:off x="25819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814A6D0D-2A27-4B8B-9720-3C4AE33E4CCD}"/>
                  </a:ext>
                </a:extLst>
              </p:cNvPr>
              <p:cNvSpPr/>
              <p:nvPr/>
            </p:nvSpPr>
            <p:spPr>
              <a:xfrm>
                <a:off x="2581909" y="30607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87FA0D4D-9D3E-408C-92CF-E33706E2A085}"/>
                  </a:ext>
                </a:extLst>
              </p:cNvPr>
              <p:cNvSpPr/>
              <p:nvPr/>
            </p:nvSpPr>
            <p:spPr>
              <a:xfrm>
                <a:off x="2543810" y="27432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60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19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30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63B8A95-E1DC-4511-A51D-1D92E19799E7}"/>
              </a:ext>
            </a:extLst>
          </p:cNvPr>
          <p:cNvSpPr txBox="1"/>
          <p:nvPr/>
        </p:nvSpPr>
        <p:spPr>
          <a:xfrm>
            <a:off x="3404210" y="4420138"/>
            <a:ext cx="2335580" cy="400110"/>
          </a:xfrm>
          <a:prstGeom prst="rect">
            <a:avLst/>
          </a:prstGeom>
          <a:solidFill>
            <a:schemeClr val="bg2">
              <a:alpha val="18000"/>
            </a:schemeClr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7D7FAB2-D729-4C87-943C-02E311131725}"/>
              </a:ext>
            </a:extLst>
          </p:cNvPr>
          <p:cNvGrpSpPr/>
          <p:nvPr/>
        </p:nvGrpSpPr>
        <p:grpSpPr>
          <a:xfrm>
            <a:off x="3530075" y="1902649"/>
            <a:ext cx="2083850" cy="2271115"/>
            <a:chOff x="4829810" y="1816159"/>
            <a:chExt cx="2430779" cy="2649220"/>
          </a:xfrm>
        </p:grpSpPr>
        <p:sp>
          <p:nvSpPr>
            <p:cNvPr id="15" name="Oval">
              <a:extLst>
                <a:ext uri="{FF2B5EF4-FFF2-40B4-BE49-F238E27FC236}">
                  <a16:creationId xmlns:a16="http://schemas.microsoft.com/office/drawing/2014/main" id="{1A8EEFBE-B46D-496E-84F2-B3E3117A00AF}"/>
                </a:ext>
              </a:extLst>
            </p:cNvPr>
            <p:cNvSpPr/>
            <p:nvPr/>
          </p:nvSpPr>
          <p:spPr>
            <a:xfrm>
              <a:off x="48298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1445602-C7FC-4B77-906D-0B94670BDB66}"/>
                </a:ext>
              </a:extLst>
            </p:cNvPr>
            <p:cNvGrpSpPr/>
            <p:nvPr/>
          </p:nvGrpSpPr>
          <p:grpSpPr>
            <a:xfrm>
              <a:off x="5172710" y="1816159"/>
              <a:ext cx="1747522" cy="2461261"/>
              <a:chOff x="5172710" y="1816159"/>
              <a:chExt cx="1747522" cy="2461261"/>
            </a:xfrm>
          </p:grpSpPr>
          <p:sp>
            <p:nvSpPr>
              <p:cNvPr id="16" name="Oval">
                <a:extLst>
                  <a:ext uri="{FF2B5EF4-FFF2-40B4-BE49-F238E27FC236}">
                    <a16:creationId xmlns:a16="http://schemas.microsoft.com/office/drawing/2014/main" id="{CA35EBFC-3D42-4D37-98E6-3384B4B5717E}"/>
                  </a:ext>
                </a:extLst>
              </p:cNvPr>
              <p:cNvSpPr/>
              <p:nvPr/>
            </p:nvSpPr>
            <p:spPr>
              <a:xfrm>
                <a:off x="51727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61948D54-C94D-4E45-BA52-486C155A824E}"/>
                  </a:ext>
                </a:extLst>
              </p:cNvPr>
              <p:cNvSpPr/>
              <p:nvPr/>
            </p:nvSpPr>
            <p:spPr>
              <a:xfrm>
                <a:off x="52235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8B4CEC61-F864-454E-9874-BE435BC04030}"/>
                  </a:ext>
                </a:extLst>
              </p:cNvPr>
              <p:cNvSpPr/>
              <p:nvPr/>
            </p:nvSpPr>
            <p:spPr>
              <a:xfrm>
                <a:off x="52235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336E23B6-DCFE-4EFF-8BAA-4F9FAAD70D25}"/>
                  </a:ext>
                </a:extLst>
              </p:cNvPr>
              <p:cNvSpPr/>
              <p:nvPr/>
            </p:nvSpPr>
            <p:spPr>
              <a:xfrm>
                <a:off x="52235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A28A6601-0ABB-4CA6-A637-B268AF4C3548}"/>
                  </a:ext>
                </a:extLst>
              </p:cNvPr>
              <p:cNvSpPr/>
              <p:nvPr/>
            </p:nvSpPr>
            <p:spPr>
              <a:xfrm>
                <a:off x="52235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30612EC8-6236-4B7B-87B3-87F4A506B795}"/>
                  </a:ext>
                </a:extLst>
              </p:cNvPr>
              <p:cNvSpPr/>
              <p:nvPr/>
            </p:nvSpPr>
            <p:spPr>
              <a:xfrm>
                <a:off x="51981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95D50A54-0F3D-4E20-BDB3-79C59D50A8CA}"/>
                  </a:ext>
                </a:extLst>
              </p:cNvPr>
              <p:cNvSpPr/>
              <p:nvPr/>
            </p:nvSpPr>
            <p:spPr>
              <a:xfrm>
                <a:off x="5198109" y="32766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0DBDC990-26D5-44FE-9328-853F30E00E89}"/>
                  </a:ext>
                </a:extLst>
              </p:cNvPr>
              <p:cNvSpPr/>
              <p:nvPr/>
            </p:nvSpPr>
            <p:spPr>
              <a:xfrm>
                <a:off x="52362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4" name="Shape">
                <a:extLst>
                  <a:ext uri="{FF2B5EF4-FFF2-40B4-BE49-F238E27FC236}">
                    <a16:creationId xmlns:a16="http://schemas.microsoft.com/office/drawing/2014/main" id="{D029E80D-B34D-4945-9F9F-15306510E6C7}"/>
                  </a:ext>
                </a:extLst>
              </p:cNvPr>
              <p:cNvSpPr/>
              <p:nvPr/>
            </p:nvSpPr>
            <p:spPr>
              <a:xfrm>
                <a:off x="52362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2D7DB58-6E45-437E-B014-A2542F499795}"/>
                  </a:ext>
                </a:extLst>
              </p:cNvPr>
              <p:cNvSpPr/>
              <p:nvPr/>
            </p:nvSpPr>
            <p:spPr>
              <a:xfrm>
                <a:off x="52235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2551BC53-5D8A-4C31-B313-92E77AEF066F}"/>
                  </a:ext>
                </a:extLst>
              </p:cNvPr>
              <p:cNvSpPr/>
              <p:nvPr/>
            </p:nvSpPr>
            <p:spPr>
              <a:xfrm>
                <a:off x="52235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A4D2034E-1D87-46B2-8570-36F40FDE1B7C}"/>
                  </a:ext>
                </a:extLst>
              </p:cNvPr>
              <p:cNvSpPr/>
              <p:nvPr/>
            </p:nvSpPr>
            <p:spPr>
              <a:xfrm>
                <a:off x="52235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2EAA20D9-5468-4E9E-B0F3-7A4B106288E3}"/>
                  </a:ext>
                </a:extLst>
              </p:cNvPr>
              <p:cNvSpPr/>
              <p:nvPr/>
            </p:nvSpPr>
            <p:spPr>
              <a:xfrm>
                <a:off x="52235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FA8D0929-A7C5-4E83-B2A7-484A58BD69A9}"/>
                  </a:ext>
                </a:extLst>
              </p:cNvPr>
              <p:cNvSpPr/>
              <p:nvPr/>
            </p:nvSpPr>
            <p:spPr>
              <a:xfrm>
                <a:off x="51981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019F27BB-5C31-47F5-8BF5-F1025BA9F731}"/>
                  </a:ext>
                </a:extLst>
              </p:cNvPr>
              <p:cNvSpPr/>
              <p:nvPr/>
            </p:nvSpPr>
            <p:spPr>
              <a:xfrm>
                <a:off x="5198109" y="24130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25C46B52-7F3C-4F14-B848-F0FD7A256105}"/>
                  </a:ext>
                </a:extLst>
              </p:cNvPr>
              <p:cNvSpPr/>
              <p:nvPr/>
            </p:nvSpPr>
            <p:spPr>
              <a:xfrm>
                <a:off x="52362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AC578A1D-5B74-478F-8E0A-A5E7F8CF5643}"/>
                  </a:ext>
                </a:extLst>
              </p:cNvPr>
              <p:cNvSpPr/>
              <p:nvPr/>
            </p:nvSpPr>
            <p:spPr>
              <a:xfrm>
                <a:off x="52362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3" name="Shape">
                <a:extLst>
                  <a:ext uri="{FF2B5EF4-FFF2-40B4-BE49-F238E27FC236}">
                    <a16:creationId xmlns:a16="http://schemas.microsoft.com/office/drawing/2014/main" id="{34E0C7FF-5DD4-4D20-8C24-E8122AEA9F45}"/>
                  </a:ext>
                </a:extLst>
              </p:cNvPr>
              <p:cNvSpPr/>
              <p:nvPr/>
            </p:nvSpPr>
            <p:spPr>
              <a:xfrm>
                <a:off x="5198110" y="18669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50" y="771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68"/>
                      <a:pt x="24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0D45D33-0E42-4AB5-B03A-B200655BF284}"/>
              </a:ext>
            </a:extLst>
          </p:cNvPr>
          <p:cNvSpPr txBox="1"/>
          <p:nvPr/>
        </p:nvSpPr>
        <p:spPr>
          <a:xfrm>
            <a:off x="6148933" y="4420138"/>
            <a:ext cx="2569091" cy="400110"/>
          </a:xfrm>
          <a:prstGeom prst="rect">
            <a:avLst/>
          </a:prstGeom>
          <a:solidFill>
            <a:schemeClr val="bg2">
              <a:alpha val="18000"/>
            </a:schemeClr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A015CEF-2086-4788-AB2E-6DF9F3062506}"/>
              </a:ext>
            </a:extLst>
          </p:cNvPr>
          <p:cNvSpPr txBox="1"/>
          <p:nvPr/>
        </p:nvSpPr>
        <p:spPr>
          <a:xfrm>
            <a:off x="7476517" y="4907836"/>
            <a:ext cx="1241507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285ECD8-5622-4607-BE4E-056CE9F21EB8}"/>
              </a:ext>
            </a:extLst>
          </p:cNvPr>
          <p:cNvGrpSpPr/>
          <p:nvPr/>
        </p:nvGrpSpPr>
        <p:grpSpPr>
          <a:xfrm>
            <a:off x="6391552" y="792131"/>
            <a:ext cx="2083851" cy="3381633"/>
            <a:chOff x="7585710" y="520758"/>
            <a:chExt cx="2430779" cy="394462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7108A4AF-7E72-4E8A-B8AA-55D8BDD88C66}"/>
                </a:ext>
              </a:extLst>
            </p:cNvPr>
            <p:cNvSpPr/>
            <p:nvPr/>
          </p:nvSpPr>
          <p:spPr>
            <a:xfrm>
              <a:off x="75857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F1DEB13-8B72-4272-9D96-0B23C3BB41D8}"/>
                </a:ext>
              </a:extLst>
            </p:cNvPr>
            <p:cNvGrpSpPr/>
            <p:nvPr/>
          </p:nvGrpSpPr>
          <p:grpSpPr>
            <a:xfrm>
              <a:off x="7928610" y="520758"/>
              <a:ext cx="1747522" cy="3756662"/>
              <a:chOff x="7928610" y="520758"/>
              <a:chExt cx="1747522" cy="3756662"/>
            </a:xfrm>
          </p:grpSpPr>
          <p:sp>
            <p:nvSpPr>
              <p:cNvPr id="26" name="Oval">
                <a:extLst>
                  <a:ext uri="{FF2B5EF4-FFF2-40B4-BE49-F238E27FC236}">
                    <a16:creationId xmlns:a16="http://schemas.microsoft.com/office/drawing/2014/main" id="{B07FC236-638C-4254-8813-BB90694B523D}"/>
                  </a:ext>
                </a:extLst>
              </p:cNvPr>
              <p:cNvSpPr/>
              <p:nvPr/>
            </p:nvSpPr>
            <p:spPr>
              <a:xfrm>
                <a:off x="79286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A7183A20-7D43-483A-B343-9FEF176BD50F}"/>
                  </a:ext>
                </a:extLst>
              </p:cNvPr>
              <p:cNvSpPr/>
              <p:nvPr/>
            </p:nvSpPr>
            <p:spPr>
              <a:xfrm>
                <a:off x="79667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52B88322-84C1-402D-8DA3-AD91EA6BEFEE}"/>
                  </a:ext>
                </a:extLst>
              </p:cNvPr>
              <p:cNvSpPr/>
              <p:nvPr/>
            </p:nvSpPr>
            <p:spPr>
              <a:xfrm>
                <a:off x="79667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61240A47-A94F-421F-AEED-195347003CD9}"/>
                  </a:ext>
                </a:extLst>
              </p:cNvPr>
              <p:cNvSpPr/>
              <p:nvPr/>
            </p:nvSpPr>
            <p:spPr>
              <a:xfrm>
                <a:off x="79667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508C773D-9362-49E9-B3B3-A88980CB7632}"/>
                  </a:ext>
                </a:extLst>
              </p:cNvPr>
              <p:cNvSpPr/>
              <p:nvPr/>
            </p:nvSpPr>
            <p:spPr>
              <a:xfrm>
                <a:off x="79667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10D3A5BD-E499-461F-8901-46E4D598C337}"/>
                  </a:ext>
                </a:extLst>
              </p:cNvPr>
              <p:cNvSpPr/>
              <p:nvPr/>
            </p:nvSpPr>
            <p:spPr>
              <a:xfrm>
                <a:off x="79540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220E12DE-26B5-4FCA-BFCE-DA5E2DEB8183}"/>
                  </a:ext>
                </a:extLst>
              </p:cNvPr>
              <p:cNvSpPr/>
              <p:nvPr/>
            </p:nvSpPr>
            <p:spPr>
              <a:xfrm>
                <a:off x="7954010" y="32766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D70C6801-100E-4DC7-8CFB-D83E4C89F4AB}"/>
                  </a:ext>
                </a:extLst>
              </p:cNvPr>
              <p:cNvSpPr/>
              <p:nvPr/>
            </p:nvSpPr>
            <p:spPr>
              <a:xfrm>
                <a:off x="79921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A49D6412-4F23-4057-9EEA-1F9FEF36F6B2}"/>
                  </a:ext>
                </a:extLst>
              </p:cNvPr>
              <p:cNvSpPr/>
              <p:nvPr/>
            </p:nvSpPr>
            <p:spPr>
              <a:xfrm>
                <a:off x="79921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4" name="Shape">
                <a:extLst>
                  <a:ext uri="{FF2B5EF4-FFF2-40B4-BE49-F238E27FC236}">
                    <a16:creationId xmlns:a16="http://schemas.microsoft.com/office/drawing/2014/main" id="{9C8DD04F-8EC4-49DC-845B-A35E1ABBCDE8}"/>
                  </a:ext>
                </a:extLst>
              </p:cNvPr>
              <p:cNvSpPr/>
              <p:nvPr/>
            </p:nvSpPr>
            <p:spPr>
              <a:xfrm>
                <a:off x="79667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2B8E3808-0D73-4893-9823-572F95A2D5F3}"/>
                  </a:ext>
                </a:extLst>
              </p:cNvPr>
              <p:cNvSpPr/>
              <p:nvPr/>
            </p:nvSpPr>
            <p:spPr>
              <a:xfrm>
                <a:off x="79667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2A99595F-E03C-4611-BC9A-9277A4B5F216}"/>
                  </a:ext>
                </a:extLst>
              </p:cNvPr>
              <p:cNvSpPr/>
              <p:nvPr/>
            </p:nvSpPr>
            <p:spPr>
              <a:xfrm>
                <a:off x="79667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00AE5B41-0736-4ACF-950D-7F26CC08F169}"/>
                  </a:ext>
                </a:extLst>
              </p:cNvPr>
              <p:cNvSpPr/>
              <p:nvPr/>
            </p:nvSpPr>
            <p:spPr>
              <a:xfrm>
                <a:off x="79667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F67EC934-4BA4-438C-AA09-9839B06F54EF}"/>
                  </a:ext>
                </a:extLst>
              </p:cNvPr>
              <p:cNvSpPr/>
              <p:nvPr/>
            </p:nvSpPr>
            <p:spPr>
              <a:xfrm>
                <a:off x="79540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68CBA62E-5874-4AA5-A256-F694AFC9EAEB}"/>
                  </a:ext>
                </a:extLst>
              </p:cNvPr>
              <p:cNvSpPr/>
              <p:nvPr/>
            </p:nvSpPr>
            <p:spPr>
              <a:xfrm>
                <a:off x="7954010" y="24130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0D9D70B4-E62C-446E-ACD3-FEC35A544252}"/>
                  </a:ext>
                </a:extLst>
              </p:cNvPr>
              <p:cNvSpPr/>
              <p:nvPr/>
            </p:nvSpPr>
            <p:spPr>
              <a:xfrm>
                <a:off x="79921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B517C81A-0F8F-4595-9423-6E0EA5A85294}"/>
                  </a:ext>
                </a:extLst>
              </p:cNvPr>
              <p:cNvSpPr/>
              <p:nvPr/>
            </p:nvSpPr>
            <p:spPr>
              <a:xfrm>
                <a:off x="79921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C86E377B-A7F0-4C68-98E1-F57C43A0F4EF}"/>
                  </a:ext>
                </a:extLst>
              </p:cNvPr>
              <p:cNvSpPr/>
              <p:nvPr/>
            </p:nvSpPr>
            <p:spPr>
              <a:xfrm>
                <a:off x="7954009" y="16129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0FB14141-104C-4D2E-9FA7-D87890E7F76D}"/>
                  </a:ext>
                </a:extLst>
              </p:cNvPr>
              <p:cNvSpPr/>
              <p:nvPr/>
            </p:nvSpPr>
            <p:spPr>
              <a:xfrm>
                <a:off x="7954010" y="1993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D1395887-160B-4063-8744-4DB846493D00}"/>
                  </a:ext>
                </a:extLst>
              </p:cNvPr>
              <p:cNvSpPr/>
              <p:nvPr/>
            </p:nvSpPr>
            <p:spPr>
              <a:xfrm>
                <a:off x="7992109" y="13970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A3379273-2B1B-4DD2-B134-1CA6D19F9C88}"/>
                  </a:ext>
                </a:extLst>
              </p:cNvPr>
              <p:cNvSpPr/>
              <p:nvPr/>
            </p:nvSpPr>
            <p:spPr>
              <a:xfrm>
                <a:off x="7992110" y="17653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0D118AF9-67C3-4A5F-A8DC-C845234C2B61}"/>
                  </a:ext>
                </a:extLst>
              </p:cNvPr>
              <p:cNvSpPr/>
              <p:nvPr/>
            </p:nvSpPr>
            <p:spPr>
              <a:xfrm>
                <a:off x="7966709" y="11684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A2BAC66E-EE91-4DC7-8BE8-D897163943F4}"/>
                  </a:ext>
                </a:extLst>
              </p:cNvPr>
              <p:cNvSpPr/>
              <p:nvPr/>
            </p:nvSpPr>
            <p:spPr>
              <a:xfrm>
                <a:off x="7966710" y="15494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76CF2146-B59D-4D29-A607-4256347E1181}"/>
                  </a:ext>
                </a:extLst>
              </p:cNvPr>
              <p:cNvSpPr/>
              <p:nvPr/>
            </p:nvSpPr>
            <p:spPr>
              <a:xfrm>
                <a:off x="7966709" y="9525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92A121AA-8802-456A-960D-B018A5500484}"/>
                  </a:ext>
                </a:extLst>
              </p:cNvPr>
              <p:cNvSpPr/>
              <p:nvPr/>
            </p:nvSpPr>
            <p:spPr>
              <a:xfrm>
                <a:off x="7966710" y="13335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255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A58A8FD2-FD32-4F51-A9A5-8717CA7D8C54}"/>
                  </a:ext>
                </a:extLst>
              </p:cNvPr>
              <p:cNvSpPr/>
              <p:nvPr/>
            </p:nvSpPr>
            <p:spPr>
              <a:xfrm>
                <a:off x="7954009" y="736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FFE69BEE-AE43-4F84-9E5A-352748CD1FC4}"/>
                  </a:ext>
                </a:extLst>
              </p:cNvPr>
              <p:cNvSpPr/>
              <p:nvPr/>
            </p:nvSpPr>
            <p:spPr>
              <a:xfrm>
                <a:off x="7954010" y="11176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525D75B8-FF3E-4270-B9F1-3E9B21CBDA87}"/>
                  </a:ext>
                </a:extLst>
              </p:cNvPr>
              <p:cNvSpPr/>
              <p:nvPr/>
            </p:nvSpPr>
            <p:spPr>
              <a:xfrm>
                <a:off x="7992109" y="520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D865F7E7-C206-4D71-AAB2-21DC61EEC1A1}"/>
                  </a:ext>
                </a:extLst>
              </p:cNvPr>
              <p:cNvSpPr/>
              <p:nvPr/>
            </p:nvSpPr>
            <p:spPr>
              <a:xfrm>
                <a:off x="7992110" y="9017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EB77A9F5-4598-4507-BEDB-C40CCD7AA14B}"/>
                  </a:ext>
                </a:extLst>
              </p:cNvPr>
              <p:cNvSpPr/>
              <p:nvPr/>
            </p:nvSpPr>
            <p:spPr>
              <a:xfrm>
                <a:off x="7954010" y="571558"/>
                <a:ext cx="1685493" cy="1333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693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24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17" y="11152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68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4304B70F-7B50-4C1B-AB67-BEF265DC3CD9}"/>
              </a:ext>
            </a:extLst>
          </p:cNvPr>
          <p:cNvSpPr txBox="1"/>
          <p:nvPr/>
        </p:nvSpPr>
        <p:spPr>
          <a:xfrm>
            <a:off x="236090" y="5169446"/>
            <a:ext cx="98937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33%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55FC619-8911-43F9-BC5D-B4C78954550B}"/>
              </a:ext>
            </a:extLst>
          </p:cNvPr>
          <p:cNvSpPr txBox="1"/>
          <p:nvPr/>
        </p:nvSpPr>
        <p:spPr>
          <a:xfrm>
            <a:off x="4509624" y="4907836"/>
            <a:ext cx="1241507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5FB408A-CDFC-405D-B9BA-2303F79B145E}"/>
              </a:ext>
            </a:extLst>
          </p:cNvPr>
          <p:cNvSpPr txBox="1"/>
          <p:nvPr/>
        </p:nvSpPr>
        <p:spPr>
          <a:xfrm>
            <a:off x="3392869" y="5169446"/>
            <a:ext cx="98937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1D9DB4F-0E06-428E-A2C1-FFDF3E8A114E}"/>
              </a:ext>
            </a:extLst>
          </p:cNvPr>
          <p:cNvSpPr txBox="1"/>
          <p:nvPr/>
        </p:nvSpPr>
        <p:spPr>
          <a:xfrm>
            <a:off x="6126450" y="5169446"/>
            <a:ext cx="122341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92952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235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Pancake Charts – Slide Template</vt:lpstr>
      <vt:lpstr>Pancake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Pancake Charts</dc:title>
  <dc:creator>PresentationGO.com</dc:creator>
  <dc:description>© Copyright PresentationGO.com</dc:description>
  <dcterms:created xsi:type="dcterms:W3CDTF">2014-11-26T05:14:11Z</dcterms:created>
  <dcterms:modified xsi:type="dcterms:W3CDTF">2020-04-20T00:33:09Z</dcterms:modified>
  <cp:category>Charts &amp; Diagrams</cp:category>
</cp:coreProperties>
</file>