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Pancake Charts – Slide Template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311165-0C03-4B5E-835D-62FC0484CC2B}"/>
              </a:ext>
            </a:extLst>
          </p:cNvPr>
          <p:cNvSpPr txBox="1"/>
          <p:nvPr/>
        </p:nvSpPr>
        <p:spPr>
          <a:xfrm>
            <a:off x="345029" y="4465379"/>
            <a:ext cx="3111451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4F8189E-F20B-4E0F-B3AB-323BE8B60D83}"/>
              </a:ext>
            </a:extLst>
          </p:cNvPr>
          <p:cNvSpPr txBox="1"/>
          <p:nvPr/>
        </p:nvSpPr>
        <p:spPr>
          <a:xfrm>
            <a:off x="1801138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6CC07E-6999-4E89-B630-36C70573837F}"/>
              </a:ext>
            </a:extLst>
          </p:cNvPr>
          <p:cNvGrpSpPr/>
          <p:nvPr/>
        </p:nvGrpSpPr>
        <p:grpSpPr>
          <a:xfrm>
            <a:off x="567970" y="2536189"/>
            <a:ext cx="2430781" cy="1785621"/>
            <a:chOff x="2175510" y="2679758"/>
            <a:chExt cx="2430781" cy="1785621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8094E1BD-FB4B-4DA1-8429-09ED00581AA0}"/>
                </a:ext>
              </a:extLst>
            </p:cNvPr>
            <p:cNvSpPr/>
            <p:nvPr/>
          </p:nvSpPr>
          <p:spPr>
            <a:xfrm>
              <a:off x="2175510" y="3302059"/>
              <a:ext cx="2430781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7927A23-4605-4405-A28E-2348A7DE2CC6}"/>
                </a:ext>
              </a:extLst>
            </p:cNvPr>
            <p:cNvGrpSpPr/>
            <p:nvPr/>
          </p:nvGrpSpPr>
          <p:grpSpPr>
            <a:xfrm>
              <a:off x="2518410" y="2679758"/>
              <a:ext cx="1747521" cy="1597662"/>
              <a:chOff x="2518410" y="2679758"/>
              <a:chExt cx="1747521" cy="1597662"/>
            </a:xfrm>
          </p:grpSpPr>
          <p:sp>
            <p:nvSpPr>
              <p:cNvPr id="5" name="Oval">
                <a:extLst>
                  <a:ext uri="{FF2B5EF4-FFF2-40B4-BE49-F238E27FC236}">
                    <a16:creationId xmlns:a16="http://schemas.microsoft.com/office/drawing/2014/main" id="{75B010D8-45B6-46AD-AAD4-EB6BEDDC1F2A}"/>
                  </a:ext>
                </a:extLst>
              </p:cNvPr>
              <p:cNvSpPr/>
              <p:nvPr/>
            </p:nvSpPr>
            <p:spPr>
              <a:xfrm>
                <a:off x="2518410" y="3441759"/>
                <a:ext cx="1747521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D3A02E98-965B-4618-8A39-0524EC742296}"/>
                  </a:ext>
                </a:extLst>
              </p:cNvPr>
              <p:cNvSpPr/>
              <p:nvPr/>
            </p:nvSpPr>
            <p:spPr>
              <a:xfrm>
                <a:off x="2569209" y="33401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8787CD6-FE9C-4A22-AA60-E8AF036CC32A}"/>
                  </a:ext>
                </a:extLst>
              </p:cNvPr>
              <p:cNvSpPr/>
              <p:nvPr/>
            </p:nvSpPr>
            <p:spPr>
              <a:xfrm>
                <a:off x="2569210" y="37211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17DE37-0296-484E-836F-05C41074A6E3}"/>
                  </a:ext>
                </a:extLst>
              </p:cNvPr>
              <p:cNvSpPr/>
              <p:nvPr/>
            </p:nvSpPr>
            <p:spPr>
              <a:xfrm>
                <a:off x="2569209" y="31242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4503584-96C6-4976-9E19-154FB92C8512}"/>
                  </a:ext>
                </a:extLst>
              </p:cNvPr>
              <p:cNvSpPr/>
              <p:nvPr/>
            </p:nvSpPr>
            <p:spPr>
              <a:xfrm>
                <a:off x="2569210" y="35052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EE90713-30E7-4DC5-A2F5-905A166BCF2C}"/>
                  </a:ext>
                </a:extLst>
              </p:cNvPr>
              <p:cNvSpPr/>
              <p:nvPr/>
            </p:nvSpPr>
            <p:spPr>
              <a:xfrm>
                <a:off x="25438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05001669-2499-424C-B61E-3683304A62AF}"/>
                  </a:ext>
                </a:extLst>
              </p:cNvPr>
              <p:cNvSpPr/>
              <p:nvPr/>
            </p:nvSpPr>
            <p:spPr>
              <a:xfrm>
                <a:off x="2543809" y="32766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8B810252-DA35-41B5-87A3-FDE0E32277F4}"/>
                  </a:ext>
                </a:extLst>
              </p:cNvPr>
              <p:cNvSpPr/>
              <p:nvPr/>
            </p:nvSpPr>
            <p:spPr>
              <a:xfrm>
                <a:off x="25819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814A6D0D-2A27-4B8B-9720-3C4AE33E4CCD}"/>
                  </a:ext>
                </a:extLst>
              </p:cNvPr>
              <p:cNvSpPr/>
              <p:nvPr/>
            </p:nvSpPr>
            <p:spPr>
              <a:xfrm>
                <a:off x="2581909" y="30607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87FA0D4D-9D3E-408C-92CF-E33706E2A085}"/>
                  </a:ext>
                </a:extLst>
              </p:cNvPr>
              <p:cNvSpPr/>
              <p:nvPr/>
            </p:nvSpPr>
            <p:spPr>
              <a:xfrm>
                <a:off x="2543810" y="27432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60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19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30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63B8A95-E1DC-4511-A51D-1D92E19799E7}"/>
              </a:ext>
            </a:extLst>
          </p:cNvPr>
          <p:cNvSpPr txBox="1"/>
          <p:nvPr/>
        </p:nvSpPr>
        <p:spPr>
          <a:xfrm>
            <a:off x="4424821" y="4465379"/>
            <a:ext cx="3114106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5FC619-8911-43F9-BC5D-B4C78954550B}"/>
              </a:ext>
            </a:extLst>
          </p:cNvPr>
          <p:cNvSpPr txBox="1"/>
          <p:nvPr/>
        </p:nvSpPr>
        <p:spPr>
          <a:xfrm>
            <a:off x="5883585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7D7FAB2-D729-4C87-943C-02E311131725}"/>
              </a:ext>
            </a:extLst>
          </p:cNvPr>
          <p:cNvGrpSpPr/>
          <p:nvPr/>
        </p:nvGrpSpPr>
        <p:grpSpPr>
          <a:xfrm>
            <a:off x="4647762" y="1672590"/>
            <a:ext cx="2430779" cy="2649220"/>
            <a:chOff x="4829810" y="1816159"/>
            <a:chExt cx="2430779" cy="2649220"/>
          </a:xfrm>
        </p:grpSpPr>
        <p:sp>
          <p:nvSpPr>
            <p:cNvPr id="15" name="Oval">
              <a:extLst>
                <a:ext uri="{FF2B5EF4-FFF2-40B4-BE49-F238E27FC236}">
                  <a16:creationId xmlns:a16="http://schemas.microsoft.com/office/drawing/2014/main" id="{1A8EEFBE-B46D-496E-84F2-B3E3117A00AF}"/>
                </a:ext>
              </a:extLst>
            </p:cNvPr>
            <p:cNvSpPr/>
            <p:nvPr/>
          </p:nvSpPr>
          <p:spPr>
            <a:xfrm>
              <a:off x="48298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1445602-C7FC-4B77-906D-0B94670BDB66}"/>
                </a:ext>
              </a:extLst>
            </p:cNvPr>
            <p:cNvGrpSpPr/>
            <p:nvPr/>
          </p:nvGrpSpPr>
          <p:grpSpPr>
            <a:xfrm>
              <a:off x="5172710" y="1816159"/>
              <a:ext cx="1747522" cy="2461261"/>
              <a:chOff x="5172710" y="1816159"/>
              <a:chExt cx="1747522" cy="2461261"/>
            </a:xfrm>
          </p:grpSpPr>
          <p:sp>
            <p:nvSpPr>
              <p:cNvPr id="16" name="Oval">
                <a:extLst>
                  <a:ext uri="{FF2B5EF4-FFF2-40B4-BE49-F238E27FC236}">
                    <a16:creationId xmlns:a16="http://schemas.microsoft.com/office/drawing/2014/main" id="{CA35EBFC-3D42-4D37-98E6-3384B4B5717E}"/>
                  </a:ext>
                </a:extLst>
              </p:cNvPr>
              <p:cNvSpPr/>
              <p:nvPr/>
            </p:nvSpPr>
            <p:spPr>
              <a:xfrm>
                <a:off x="51727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61948D54-C94D-4E45-BA52-486C155A824E}"/>
                  </a:ext>
                </a:extLst>
              </p:cNvPr>
              <p:cNvSpPr/>
              <p:nvPr/>
            </p:nvSpPr>
            <p:spPr>
              <a:xfrm>
                <a:off x="52235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8B4CEC61-F864-454E-9874-BE435BC04030}"/>
                  </a:ext>
                </a:extLst>
              </p:cNvPr>
              <p:cNvSpPr/>
              <p:nvPr/>
            </p:nvSpPr>
            <p:spPr>
              <a:xfrm>
                <a:off x="52235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336E23B6-DCFE-4EFF-8BAA-4F9FAAD70D25}"/>
                  </a:ext>
                </a:extLst>
              </p:cNvPr>
              <p:cNvSpPr/>
              <p:nvPr/>
            </p:nvSpPr>
            <p:spPr>
              <a:xfrm>
                <a:off x="52235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A28A6601-0ABB-4CA6-A637-B268AF4C3548}"/>
                  </a:ext>
                </a:extLst>
              </p:cNvPr>
              <p:cNvSpPr/>
              <p:nvPr/>
            </p:nvSpPr>
            <p:spPr>
              <a:xfrm>
                <a:off x="52235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30612EC8-6236-4B7B-87B3-87F4A506B795}"/>
                  </a:ext>
                </a:extLst>
              </p:cNvPr>
              <p:cNvSpPr/>
              <p:nvPr/>
            </p:nvSpPr>
            <p:spPr>
              <a:xfrm>
                <a:off x="51981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95D50A54-0F3D-4E20-BDB3-79C59D50A8CA}"/>
                  </a:ext>
                </a:extLst>
              </p:cNvPr>
              <p:cNvSpPr/>
              <p:nvPr/>
            </p:nvSpPr>
            <p:spPr>
              <a:xfrm>
                <a:off x="5198109" y="32766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0DBDC990-26D5-44FE-9328-853F30E00E89}"/>
                  </a:ext>
                </a:extLst>
              </p:cNvPr>
              <p:cNvSpPr/>
              <p:nvPr/>
            </p:nvSpPr>
            <p:spPr>
              <a:xfrm>
                <a:off x="52362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D029E80D-B34D-4945-9F9F-15306510E6C7}"/>
                  </a:ext>
                </a:extLst>
              </p:cNvPr>
              <p:cNvSpPr/>
              <p:nvPr/>
            </p:nvSpPr>
            <p:spPr>
              <a:xfrm>
                <a:off x="52362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2D7DB58-6E45-437E-B014-A2542F499795}"/>
                  </a:ext>
                </a:extLst>
              </p:cNvPr>
              <p:cNvSpPr/>
              <p:nvPr/>
            </p:nvSpPr>
            <p:spPr>
              <a:xfrm>
                <a:off x="52235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2551BC53-5D8A-4C31-B313-92E77AEF066F}"/>
                  </a:ext>
                </a:extLst>
              </p:cNvPr>
              <p:cNvSpPr/>
              <p:nvPr/>
            </p:nvSpPr>
            <p:spPr>
              <a:xfrm>
                <a:off x="52235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A4D2034E-1D87-46B2-8570-36F40FDE1B7C}"/>
                  </a:ext>
                </a:extLst>
              </p:cNvPr>
              <p:cNvSpPr/>
              <p:nvPr/>
            </p:nvSpPr>
            <p:spPr>
              <a:xfrm>
                <a:off x="52235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2EAA20D9-5468-4E9E-B0F3-7A4B106288E3}"/>
                  </a:ext>
                </a:extLst>
              </p:cNvPr>
              <p:cNvSpPr/>
              <p:nvPr/>
            </p:nvSpPr>
            <p:spPr>
              <a:xfrm>
                <a:off x="52235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A8D0929-A7C5-4E83-B2A7-484A58BD69A9}"/>
                  </a:ext>
                </a:extLst>
              </p:cNvPr>
              <p:cNvSpPr/>
              <p:nvPr/>
            </p:nvSpPr>
            <p:spPr>
              <a:xfrm>
                <a:off x="51981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019F27BB-5C31-47F5-8BF5-F1025BA9F731}"/>
                  </a:ext>
                </a:extLst>
              </p:cNvPr>
              <p:cNvSpPr/>
              <p:nvPr/>
            </p:nvSpPr>
            <p:spPr>
              <a:xfrm>
                <a:off x="5198109" y="24130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25C46B52-7F3C-4F14-B848-F0FD7A256105}"/>
                  </a:ext>
                </a:extLst>
              </p:cNvPr>
              <p:cNvSpPr/>
              <p:nvPr/>
            </p:nvSpPr>
            <p:spPr>
              <a:xfrm>
                <a:off x="52362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C578A1D-5B74-478F-8E0A-A5E7F8CF5643}"/>
                  </a:ext>
                </a:extLst>
              </p:cNvPr>
              <p:cNvSpPr/>
              <p:nvPr/>
            </p:nvSpPr>
            <p:spPr>
              <a:xfrm>
                <a:off x="52362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3" name="Shape">
                <a:extLst>
                  <a:ext uri="{FF2B5EF4-FFF2-40B4-BE49-F238E27FC236}">
                    <a16:creationId xmlns:a16="http://schemas.microsoft.com/office/drawing/2014/main" id="{34E0C7FF-5DD4-4D20-8C24-E8122AEA9F45}"/>
                  </a:ext>
                </a:extLst>
              </p:cNvPr>
              <p:cNvSpPr/>
              <p:nvPr/>
            </p:nvSpPr>
            <p:spPr>
              <a:xfrm>
                <a:off x="5198110" y="18669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50" y="771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68"/>
                      <a:pt x="24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0D45D33-0E42-4AB5-B03A-B200655BF284}"/>
              </a:ext>
            </a:extLst>
          </p:cNvPr>
          <p:cNvSpPr txBox="1"/>
          <p:nvPr/>
        </p:nvSpPr>
        <p:spPr>
          <a:xfrm>
            <a:off x="8198576" y="4465379"/>
            <a:ext cx="3425455" cy="461665"/>
          </a:xfrm>
          <a:prstGeom prst="rect">
            <a:avLst/>
          </a:prstGeom>
          <a:solidFill>
            <a:schemeClr val="bg2"/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A015CEF-2086-4788-AB2E-6DF9F3062506}"/>
              </a:ext>
            </a:extLst>
          </p:cNvPr>
          <p:cNvSpPr txBox="1"/>
          <p:nvPr/>
        </p:nvSpPr>
        <p:spPr>
          <a:xfrm>
            <a:off x="9968689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85ECD8-5622-4607-BE4E-056CE9F21EB8}"/>
              </a:ext>
            </a:extLst>
          </p:cNvPr>
          <p:cNvGrpSpPr/>
          <p:nvPr/>
        </p:nvGrpSpPr>
        <p:grpSpPr>
          <a:xfrm>
            <a:off x="8730209" y="377189"/>
            <a:ext cx="2430779" cy="3944621"/>
            <a:chOff x="7585710" y="520758"/>
            <a:chExt cx="2430779" cy="394462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7108A4AF-7E72-4E8A-B8AA-55D8BDD88C66}"/>
                </a:ext>
              </a:extLst>
            </p:cNvPr>
            <p:cNvSpPr/>
            <p:nvPr/>
          </p:nvSpPr>
          <p:spPr>
            <a:xfrm>
              <a:off x="75857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F1DEB13-8B72-4272-9D96-0B23C3BB41D8}"/>
                </a:ext>
              </a:extLst>
            </p:cNvPr>
            <p:cNvGrpSpPr/>
            <p:nvPr/>
          </p:nvGrpSpPr>
          <p:grpSpPr>
            <a:xfrm>
              <a:off x="7928610" y="520758"/>
              <a:ext cx="1747522" cy="3756662"/>
              <a:chOff x="7928610" y="520758"/>
              <a:chExt cx="1747522" cy="3756662"/>
            </a:xfrm>
          </p:grpSpPr>
          <p:sp>
            <p:nvSpPr>
              <p:cNvPr id="26" name="Oval">
                <a:extLst>
                  <a:ext uri="{FF2B5EF4-FFF2-40B4-BE49-F238E27FC236}">
                    <a16:creationId xmlns:a16="http://schemas.microsoft.com/office/drawing/2014/main" id="{B07FC236-638C-4254-8813-BB90694B523D}"/>
                  </a:ext>
                </a:extLst>
              </p:cNvPr>
              <p:cNvSpPr/>
              <p:nvPr/>
            </p:nvSpPr>
            <p:spPr>
              <a:xfrm>
                <a:off x="79286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A7183A20-7D43-483A-B343-9FEF176BD50F}"/>
                  </a:ext>
                </a:extLst>
              </p:cNvPr>
              <p:cNvSpPr/>
              <p:nvPr/>
            </p:nvSpPr>
            <p:spPr>
              <a:xfrm>
                <a:off x="79667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52B88322-84C1-402D-8DA3-AD91EA6BEFEE}"/>
                  </a:ext>
                </a:extLst>
              </p:cNvPr>
              <p:cNvSpPr/>
              <p:nvPr/>
            </p:nvSpPr>
            <p:spPr>
              <a:xfrm>
                <a:off x="79667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61240A47-A94F-421F-AEED-195347003CD9}"/>
                  </a:ext>
                </a:extLst>
              </p:cNvPr>
              <p:cNvSpPr/>
              <p:nvPr/>
            </p:nvSpPr>
            <p:spPr>
              <a:xfrm>
                <a:off x="79667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508C773D-9362-49E9-B3B3-A88980CB7632}"/>
                  </a:ext>
                </a:extLst>
              </p:cNvPr>
              <p:cNvSpPr/>
              <p:nvPr/>
            </p:nvSpPr>
            <p:spPr>
              <a:xfrm>
                <a:off x="79667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10D3A5BD-E499-461F-8901-46E4D598C337}"/>
                  </a:ext>
                </a:extLst>
              </p:cNvPr>
              <p:cNvSpPr/>
              <p:nvPr/>
            </p:nvSpPr>
            <p:spPr>
              <a:xfrm>
                <a:off x="79540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220E12DE-26B5-4FCA-BFCE-DA5E2DEB8183}"/>
                  </a:ext>
                </a:extLst>
              </p:cNvPr>
              <p:cNvSpPr/>
              <p:nvPr/>
            </p:nvSpPr>
            <p:spPr>
              <a:xfrm>
                <a:off x="7954010" y="32766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D70C6801-100E-4DC7-8CFB-D83E4C89F4AB}"/>
                  </a:ext>
                </a:extLst>
              </p:cNvPr>
              <p:cNvSpPr/>
              <p:nvPr/>
            </p:nvSpPr>
            <p:spPr>
              <a:xfrm>
                <a:off x="79921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A49D6412-4F23-4057-9EEA-1F9FEF36F6B2}"/>
                  </a:ext>
                </a:extLst>
              </p:cNvPr>
              <p:cNvSpPr/>
              <p:nvPr/>
            </p:nvSpPr>
            <p:spPr>
              <a:xfrm>
                <a:off x="79921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9C8DD04F-8EC4-49DC-845B-A35E1ABBCDE8}"/>
                  </a:ext>
                </a:extLst>
              </p:cNvPr>
              <p:cNvSpPr/>
              <p:nvPr/>
            </p:nvSpPr>
            <p:spPr>
              <a:xfrm>
                <a:off x="79667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2B8E3808-0D73-4893-9823-572F95A2D5F3}"/>
                  </a:ext>
                </a:extLst>
              </p:cNvPr>
              <p:cNvSpPr/>
              <p:nvPr/>
            </p:nvSpPr>
            <p:spPr>
              <a:xfrm>
                <a:off x="79667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A99595F-E03C-4611-BC9A-9277A4B5F216}"/>
                  </a:ext>
                </a:extLst>
              </p:cNvPr>
              <p:cNvSpPr/>
              <p:nvPr/>
            </p:nvSpPr>
            <p:spPr>
              <a:xfrm>
                <a:off x="79667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00AE5B41-0736-4ACF-950D-7F26CC08F169}"/>
                  </a:ext>
                </a:extLst>
              </p:cNvPr>
              <p:cNvSpPr/>
              <p:nvPr/>
            </p:nvSpPr>
            <p:spPr>
              <a:xfrm>
                <a:off x="79667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7EC934-4BA4-438C-AA09-9839B06F54EF}"/>
                  </a:ext>
                </a:extLst>
              </p:cNvPr>
              <p:cNvSpPr/>
              <p:nvPr/>
            </p:nvSpPr>
            <p:spPr>
              <a:xfrm>
                <a:off x="79540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68CBA62E-5874-4AA5-A256-F694AFC9EAEB}"/>
                  </a:ext>
                </a:extLst>
              </p:cNvPr>
              <p:cNvSpPr/>
              <p:nvPr/>
            </p:nvSpPr>
            <p:spPr>
              <a:xfrm>
                <a:off x="7954010" y="24130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D9D70B4-E62C-446E-ACD3-FEC35A544252}"/>
                  </a:ext>
                </a:extLst>
              </p:cNvPr>
              <p:cNvSpPr/>
              <p:nvPr/>
            </p:nvSpPr>
            <p:spPr>
              <a:xfrm>
                <a:off x="79921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517C81A-0F8F-4595-9423-6E0EA5A85294}"/>
                  </a:ext>
                </a:extLst>
              </p:cNvPr>
              <p:cNvSpPr/>
              <p:nvPr/>
            </p:nvSpPr>
            <p:spPr>
              <a:xfrm>
                <a:off x="79921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C86E377B-A7F0-4C68-98E1-F57C43A0F4EF}"/>
                  </a:ext>
                </a:extLst>
              </p:cNvPr>
              <p:cNvSpPr/>
              <p:nvPr/>
            </p:nvSpPr>
            <p:spPr>
              <a:xfrm>
                <a:off x="7954009" y="16129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0FB14141-104C-4D2E-9FA7-D87890E7F76D}"/>
                  </a:ext>
                </a:extLst>
              </p:cNvPr>
              <p:cNvSpPr/>
              <p:nvPr/>
            </p:nvSpPr>
            <p:spPr>
              <a:xfrm>
                <a:off x="7954010" y="1993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D1395887-160B-4063-8744-4DB846493D00}"/>
                  </a:ext>
                </a:extLst>
              </p:cNvPr>
              <p:cNvSpPr/>
              <p:nvPr/>
            </p:nvSpPr>
            <p:spPr>
              <a:xfrm>
                <a:off x="7992109" y="13970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3379273-2B1B-4DD2-B134-1CA6D19F9C88}"/>
                  </a:ext>
                </a:extLst>
              </p:cNvPr>
              <p:cNvSpPr/>
              <p:nvPr/>
            </p:nvSpPr>
            <p:spPr>
              <a:xfrm>
                <a:off x="7992110" y="17653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0D118AF9-67C3-4A5F-A8DC-C845234C2B61}"/>
                  </a:ext>
                </a:extLst>
              </p:cNvPr>
              <p:cNvSpPr/>
              <p:nvPr/>
            </p:nvSpPr>
            <p:spPr>
              <a:xfrm>
                <a:off x="7966709" y="11684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A2BAC66E-EE91-4DC7-8BE8-D897163943F4}"/>
                  </a:ext>
                </a:extLst>
              </p:cNvPr>
              <p:cNvSpPr/>
              <p:nvPr/>
            </p:nvSpPr>
            <p:spPr>
              <a:xfrm>
                <a:off x="7966710" y="15494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6CF2146-B59D-4D29-A607-4256347E1181}"/>
                  </a:ext>
                </a:extLst>
              </p:cNvPr>
              <p:cNvSpPr/>
              <p:nvPr/>
            </p:nvSpPr>
            <p:spPr>
              <a:xfrm>
                <a:off x="7966709" y="9525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92A121AA-8802-456A-960D-B018A5500484}"/>
                  </a:ext>
                </a:extLst>
              </p:cNvPr>
              <p:cNvSpPr/>
              <p:nvPr/>
            </p:nvSpPr>
            <p:spPr>
              <a:xfrm>
                <a:off x="7966710" y="13335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255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A58A8FD2-FD32-4F51-A9A5-8717CA7D8C54}"/>
                  </a:ext>
                </a:extLst>
              </p:cNvPr>
              <p:cNvSpPr/>
              <p:nvPr/>
            </p:nvSpPr>
            <p:spPr>
              <a:xfrm>
                <a:off x="7954009" y="736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FFE69BEE-AE43-4F84-9E5A-352748CD1FC4}"/>
                  </a:ext>
                </a:extLst>
              </p:cNvPr>
              <p:cNvSpPr/>
              <p:nvPr/>
            </p:nvSpPr>
            <p:spPr>
              <a:xfrm>
                <a:off x="7954010" y="11176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525D75B8-FF3E-4270-B9F1-3E9B21CBDA87}"/>
                  </a:ext>
                </a:extLst>
              </p:cNvPr>
              <p:cNvSpPr/>
              <p:nvPr/>
            </p:nvSpPr>
            <p:spPr>
              <a:xfrm>
                <a:off x="7992109" y="520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D865F7E7-C206-4D71-AAB2-21DC61EEC1A1}"/>
                  </a:ext>
                </a:extLst>
              </p:cNvPr>
              <p:cNvSpPr/>
              <p:nvPr/>
            </p:nvSpPr>
            <p:spPr>
              <a:xfrm>
                <a:off x="7992110" y="9017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EB77A9F5-4598-4507-BEDB-C40CCD7AA14B}"/>
                  </a:ext>
                </a:extLst>
              </p:cNvPr>
              <p:cNvSpPr/>
              <p:nvPr/>
            </p:nvSpPr>
            <p:spPr>
              <a:xfrm>
                <a:off x="7954010" y="571558"/>
                <a:ext cx="1685493" cy="133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693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24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17" y="11152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68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4304B70F-7B50-4C1B-AB67-BEF265DC3CD9}"/>
              </a:ext>
            </a:extLst>
          </p:cNvPr>
          <p:cNvSpPr txBox="1"/>
          <p:nvPr/>
        </p:nvSpPr>
        <p:spPr>
          <a:xfrm>
            <a:off x="345029" y="5185410"/>
            <a:ext cx="12586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/>
              <a:t>33%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FB408A-CDFC-405D-B9BA-2303F79B145E}"/>
              </a:ext>
            </a:extLst>
          </p:cNvPr>
          <p:cNvSpPr txBox="1"/>
          <p:nvPr/>
        </p:nvSpPr>
        <p:spPr>
          <a:xfrm>
            <a:off x="4424821" y="5185410"/>
            <a:ext cx="12586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/>
              <a:t>60%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D9DB4F-0E06-428E-A2C1-FFDF3E8A114E}"/>
              </a:ext>
            </a:extLst>
          </p:cNvPr>
          <p:cNvSpPr txBox="1"/>
          <p:nvPr/>
        </p:nvSpPr>
        <p:spPr>
          <a:xfrm>
            <a:off x="8198576" y="5185410"/>
            <a:ext cx="157126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07546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Pancake Charts – Slide Template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A311165-0C03-4B5E-835D-62FC0484CC2B}"/>
              </a:ext>
            </a:extLst>
          </p:cNvPr>
          <p:cNvSpPr txBox="1"/>
          <p:nvPr/>
        </p:nvSpPr>
        <p:spPr>
          <a:xfrm>
            <a:off x="345029" y="4465379"/>
            <a:ext cx="3111451" cy="461665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4F8189E-F20B-4E0F-B3AB-323BE8B60D83}"/>
              </a:ext>
            </a:extLst>
          </p:cNvPr>
          <p:cNvSpPr txBox="1"/>
          <p:nvPr/>
        </p:nvSpPr>
        <p:spPr>
          <a:xfrm>
            <a:off x="1801138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6CC07E-6999-4E89-B630-36C70573837F}"/>
              </a:ext>
            </a:extLst>
          </p:cNvPr>
          <p:cNvGrpSpPr/>
          <p:nvPr/>
        </p:nvGrpSpPr>
        <p:grpSpPr>
          <a:xfrm>
            <a:off x="567970" y="2536189"/>
            <a:ext cx="2430781" cy="1785621"/>
            <a:chOff x="2175510" y="2679758"/>
            <a:chExt cx="2430781" cy="1785621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8094E1BD-FB4B-4DA1-8429-09ED00581AA0}"/>
                </a:ext>
              </a:extLst>
            </p:cNvPr>
            <p:cNvSpPr/>
            <p:nvPr/>
          </p:nvSpPr>
          <p:spPr>
            <a:xfrm>
              <a:off x="2175510" y="3302059"/>
              <a:ext cx="2430781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7927A23-4605-4405-A28E-2348A7DE2CC6}"/>
                </a:ext>
              </a:extLst>
            </p:cNvPr>
            <p:cNvGrpSpPr/>
            <p:nvPr/>
          </p:nvGrpSpPr>
          <p:grpSpPr>
            <a:xfrm>
              <a:off x="2518410" y="2679758"/>
              <a:ext cx="1747521" cy="1597662"/>
              <a:chOff x="2518410" y="2679758"/>
              <a:chExt cx="1747521" cy="1597662"/>
            </a:xfrm>
          </p:grpSpPr>
          <p:sp>
            <p:nvSpPr>
              <p:cNvPr id="5" name="Oval">
                <a:extLst>
                  <a:ext uri="{FF2B5EF4-FFF2-40B4-BE49-F238E27FC236}">
                    <a16:creationId xmlns:a16="http://schemas.microsoft.com/office/drawing/2014/main" id="{75B010D8-45B6-46AD-AAD4-EB6BEDDC1F2A}"/>
                  </a:ext>
                </a:extLst>
              </p:cNvPr>
              <p:cNvSpPr/>
              <p:nvPr/>
            </p:nvSpPr>
            <p:spPr>
              <a:xfrm>
                <a:off x="2518410" y="3441759"/>
                <a:ext cx="1747521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D3A02E98-965B-4618-8A39-0524EC742296}"/>
                  </a:ext>
                </a:extLst>
              </p:cNvPr>
              <p:cNvSpPr/>
              <p:nvPr/>
            </p:nvSpPr>
            <p:spPr>
              <a:xfrm>
                <a:off x="2569209" y="33401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98787CD6-FE9C-4A22-AA60-E8AF036CC32A}"/>
                  </a:ext>
                </a:extLst>
              </p:cNvPr>
              <p:cNvSpPr/>
              <p:nvPr/>
            </p:nvSpPr>
            <p:spPr>
              <a:xfrm>
                <a:off x="2569210" y="37211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17DE37-0296-484E-836F-05C41074A6E3}"/>
                  </a:ext>
                </a:extLst>
              </p:cNvPr>
              <p:cNvSpPr/>
              <p:nvPr/>
            </p:nvSpPr>
            <p:spPr>
              <a:xfrm>
                <a:off x="2569209" y="3124258"/>
                <a:ext cx="1655343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5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4503584-96C6-4976-9E19-154FB92C8512}"/>
                  </a:ext>
                </a:extLst>
              </p:cNvPr>
              <p:cNvSpPr/>
              <p:nvPr/>
            </p:nvSpPr>
            <p:spPr>
              <a:xfrm>
                <a:off x="2569210" y="35052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EE90713-30E7-4DC5-A2F5-905A166BCF2C}"/>
                  </a:ext>
                </a:extLst>
              </p:cNvPr>
              <p:cNvSpPr/>
              <p:nvPr/>
            </p:nvSpPr>
            <p:spPr>
              <a:xfrm>
                <a:off x="25438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05001669-2499-424C-B61E-3683304A62AF}"/>
                  </a:ext>
                </a:extLst>
              </p:cNvPr>
              <p:cNvSpPr/>
              <p:nvPr/>
            </p:nvSpPr>
            <p:spPr>
              <a:xfrm>
                <a:off x="2543809" y="32766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8B810252-DA35-41B5-87A3-FDE0E32277F4}"/>
                  </a:ext>
                </a:extLst>
              </p:cNvPr>
              <p:cNvSpPr/>
              <p:nvPr/>
            </p:nvSpPr>
            <p:spPr>
              <a:xfrm>
                <a:off x="25819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2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814A6D0D-2A27-4B8B-9720-3C4AE33E4CCD}"/>
                  </a:ext>
                </a:extLst>
              </p:cNvPr>
              <p:cNvSpPr/>
              <p:nvPr/>
            </p:nvSpPr>
            <p:spPr>
              <a:xfrm>
                <a:off x="2581909" y="3060758"/>
                <a:ext cx="1654440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87FA0D4D-9D3E-408C-92CF-E33706E2A085}"/>
                  </a:ext>
                </a:extLst>
              </p:cNvPr>
              <p:cNvSpPr/>
              <p:nvPr/>
            </p:nvSpPr>
            <p:spPr>
              <a:xfrm>
                <a:off x="2543810" y="27432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60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19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30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63B8A95-E1DC-4511-A51D-1D92E19799E7}"/>
              </a:ext>
            </a:extLst>
          </p:cNvPr>
          <p:cNvSpPr txBox="1"/>
          <p:nvPr/>
        </p:nvSpPr>
        <p:spPr>
          <a:xfrm>
            <a:off x="4424821" y="4465379"/>
            <a:ext cx="3114106" cy="461665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5FC619-8911-43F9-BC5D-B4C78954550B}"/>
              </a:ext>
            </a:extLst>
          </p:cNvPr>
          <p:cNvSpPr txBox="1"/>
          <p:nvPr/>
        </p:nvSpPr>
        <p:spPr>
          <a:xfrm>
            <a:off x="5883585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7D7FAB2-D729-4C87-943C-02E311131725}"/>
              </a:ext>
            </a:extLst>
          </p:cNvPr>
          <p:cNvGrpSpPr/>
          <p:nvPr/>
        </p:nvGrpSpPr>
        <p:grpSpPr>
          <a:xfrm>
            <a:off x="4647762" y="1672590"/>
            <a:ext cx="2430779" cy="2649220"/>
            <a:chOff x="4829810" y="1816159"/>
            <a:chExt cx="2430779" cy="2649220"/>
          </a:xfrm>
        </p:grpSpPr>
        <p:sp>
          <p:nvSpPr>
            <p:cNvPr id="15" name="Oval">
              <a:extLst>
                <a:ext uri="{FF2B5EF4-FFF2-40B4-BE49-F238E27FC236}">
                  <a16:creationId xmlns:a16="http://schemas.microsoft.com/office/drawing/2014/main" id="{1A8EEFBE-B46D-496E-84F2-B3E3117A00AF}"/>
                </a:ext>
              </a:extLst>
            </p:cNvPr>
            <p:cNvSpPr/>
            <p:nvPr/>
          </p:nvSpPr>
          <p:spPr>
            <a:xfrm>
              <a:off x="48298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1445602-C7FC-4B77-906D-0B94670BDB66}"/>
                </a:ext>
              </a:extLst>
            </p:cNvPr>
            <p:cNvGrpSpPr/>
            <p:nvPr/>
          </p:nvGrpSpPr>
          <p:grpSpPr>
            <a:xfrm>
              <a:off x="5172710" y="1816159"/>
              <a:ext cx="1747522" cy="2461261"/>
              <a:chOff x="5172710" y="1816159"/>
              <a:chExt cx="1747522" cy="2461261"/>
            </a:xfrm>
          </p:grpSpPr>
          <p:sp>
            <p:nvSpPr>
              <p:cNvPr id="16" name="Oval">
                <a:extLst>
                  <a:ext uri="{FF2B5EF4-FFF2-40B4-BE49-F238E27FC236}">
                    <a16:creationId xmlns:a16="http://schemas.microsoft.com/office/drawing/2014/main" id="{CA35EBFC-3D42-4D37-98E6-3384B4B5717E}"/>
                  </a:ext>
                </a:extLst>
              </p:cNvPr>
              <p:cNvSpPr/>
              <p:nvPr/>
            </p:nvSpPr>
            <p:spPr>
              <a:xfrm>
                <a:off x="51727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61948D54-C94D-4E45-BA52-486C155A824E}"/>
                  </a:ext>
                </a:extLst>
              </p:cNvPr>
              <p:cNvSpPr/>
              <p:nvPr/>
            </p:nvSpPr>
            <p:spPr>
              <a:xfrm>
                <a:off x="52235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Shape">
                <a:extLst>
                  <a:ext uri="{FF2B5EF4-FFF2-40B4-BE49-F238E27FC236}">
                    <a16:creationId xmlns:a16="http://schemas.microsoft.com/office/drawing/2014/main" id="{8B4CEC61-F864-454E-9874-BE435BC04030}"/>
                  </a:ext>
                </a:extLst>
              </p:cNvPr>
              <p:cNvSpPr/>
              <p:nvPr/>
            </p:nvSpPr>
            <p:spPr>
              <a:xfrm>
                <a:off x="52235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336E23B6-DCFE-4EFF-8BAA-4F9FAAD70D25}"/>
                  </a:ext>
                </a:extLst>
              </p:cNvPr>
              <p:cNvSpPr/>
              <p:nvPr/>
            </p:nvSpPr>
            <p:spPr>
              <a:xfrm>
                <a:off x="52235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">
                <a:extLst>
                  <a:ext uri="{FF2B5EF4-FFF2-40B4-BE49-F238E27FC236}">
                    <a16:creationId xmlns:a16="http://schemas.microsoft.com/office/drawing/2014/main" id="{A28A6601-0ABB-4CA6-A637-B268AF4C3548}"/>
                  </a:ext>
                </a:extLst>
              </p:cNvPr>
              <p:cNvSpPr/>
              <p:nvPr/>
            </p:nvSpPr>
            <p:spPr>
              <a:xfrm>
                <a:off x="52235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">
                <a:extLst>
                  <a:ext uri="{FF2B5EF4-FFF2-40B4-BE49-F238E27FC236}">
                    <a16:creationId xmlns:a16="http://schemas.microsoft.com/office/drawing/2014/main" id="{30612EC8-6236-4B7B-87B3-87F4A506B795}"/>
                  </a:ext>
                </a:extLst>
              </p:cNvPr>
              <p:cNvSpPr/>
              <p:nvPr/>
            </p:nvSpPr>
            <p:spPr>
              <a:xfrm>
                <a:off x="51981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">
                <a:extLst>
                  <a:ext uri="{FF2B5EF4-FFF2-40B4-BE49-F238E27FC236}">
                    <a16:creationId xmlns:a16="http://schemas.microsoft.com/office/drawing/2014/main" id="{95D50A54-0F3D-4E20-BDB3-79C59D50A8CA}"/>
                  </a:ext>
                </a:extLst>
              </p:cNvPr>
              <p:cNvSpPr/>
              <p:nvPr/>
            </p:nvSpPr>
            <p:spPr>
              <a:xfrm>
                <a:off x="5198109" y="32766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">
                <a:extLst>
                  <a:ext uri="{FF2B5EF4-FFF2-40B4-BE49-F238E27FC236}">
                    <a16:creationId xmlns:a16="http://schemas.microsoft.com/office/drawing/2014/main" id="{0DBDC990-26D5-44FE-9328-853F30E00E89}"/>
                  </a:ext>
                </a:extLst>
              </p:cNvPr>
              <p:cNvSpPr/>
              <p:nvPr/>
            </p:nvSpPr>
            <p:spPr>
              <a:xfrm>
                <a:off x="52362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">
                <a:extLst>
                  <a:ext uri="{FF2B5EF4-FFF2-40B4-BE49-F238E27FC236}">
                    <a16:creationId xmlns:a16="http://schemas.microsoft.com/office/drawing/2014/main" id="{D029E80D-B34D-4945-9F9F-15306510E6C7}"/>
                  </a:ext>
                </a:extLst>
              </p:cNvPr>
              <p:cNvSpPr/>
              <p:nvPr/>
            </p:nvSpPr>
            <p:spPr>
              <a:xfrm>
                <a:off x="52362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B2D7DB58-6E45-437E-B014-A2542F499795}"/>
                  </a:ext>
                </a:extLst>
              </p:cNvPr>
              <p:cNvSpPr/>
              <p:nvPr/>
            </p:nvSpPr>
            <p:spPr>
              <a:xfrm>
                <a:off x="52235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82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2551BC53-5D8A-4C31-B313-92E77AEF066F}"/>
                  </a:ext>
                </a:extLst>
              </p:cNvPr>
              <p:cNvSpPr/>
              <p:nvPr/>
            </p:nvSpPr>
            <p:spPr>
              <a:xfrm>
                <a:off x="52235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0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A4D2034E-1D87-46B2-8570-36F40FDE1B7C}"/>
                  </a:ext>
                </a:extLst>
              </p:cNvPr>
              <p:cNvSpPr/>
              <p:nvPr/>
            </p:nvSpPr>
            <p:spPr>
              <a:xfrm>
                <a:off x="52235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82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2EAA20D9-5468-4E9E-B0F3-7A4B106288E3}"/>
                  </a:ext>
                </a:extLst>
              </p:cNvPr>
              <p:cNvSpPr/>
              <p:nvPr/>
            </p:nvSpPr>
            <p:spPr>
              <a:xfrm>
                <a:off x="52235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16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A8D0929-A7C5-4E83-B2A7-484A58BD69A9}"/>
                  </a:ext>
                </a:extLst>
              </p:cNvPr>
              <p:cNvSpPr/>
              <p:nvPr/>
            </p:nvSpPr>
            <p:spPr>
              <a:xfrm>
                <a:off x="51981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019F27BB-5C31-47F5-8BF5-F1025BA9F731}"/>
                  </a:ext>
                </a:extLst>
              </p:cNvPr>
              <p:cNvSpPr/>
              <p:nvPr/>
            </p:nvSpPr>
            <p:spPr>
              <a:xfrm>
                <a:off x="5198109" y="2413058"/>
                <a:ext cx="1654439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25C46B52-7F3C-4F14-B848-F0FD7A256105}"/>
                  </a:ext>
                </a:extLst>
              </p:cNvPr>
              <p:cNvSpPr/>
              <p:nvPr/>
            </p:nvSpPr>
            <p:spPr>
              <a:xfrm>
                <a:off x="52362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C578A1D-5B74-478F-8E0A-A5E7F8CF5643}"/>
                  </a:ext>
                </a:extLst>
              </p:cNvPr>
              <p:cNvSpPr/>
              <p:nvPr/>
            </p:nvSpPr>
            <p:spPr>
              <a:xfrm>
                <a:off x="52362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3" name="Shape">
                <a:extLst>
                  <a:ext uri="{FF2B5EF4-FFF2-40B4-BE49-F238E27FC236}">
                    <a16:creationId xmlns:a16="http://schemas.microsoft.com/office/drawing/2014/main" id="{34E0C7FF-5DD4-4D20-8C24-E8122AEA9F45}"/>
                  </a:ext>
                </a:extLst>
              </p:cNvPr>
              <p:cNvSpPr/>
              <p:nvPr/>
            </p:nvSpPr>
            <p:spPr>
              <a:xfrm>
                <a:off x="5198110" y="1866959"/>
                <a:ext cx="1685493" cy="1333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712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40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01" y="11133"/>
                      <a:pt x="4211" y="8954"/>
                      <a:pt x="4130" y="8337"/>
                    </a:cubicBezTo>
                    <a:cubicBezTo>
                      <a:pt x="4050" y="771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68"/>
                      <a:pt x="24" y="1670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0D45D33-0E42-4AB5-B03A-B200655BF284}"/>
              </a:ext>
            </a:extLst>
          </p:cNvPr>
          <p:cNvSpPr txBox="1"/>
          <p:nvPr/>
        </p:nvSpPr>
        <p:spPr>
          <a:xfrm>
            <a:off x="8198576" y="4465379"/>
            <a:ext cx="3425455" cy="461665"/>
          </a:xfrm>
          <a:prstGeom prst="rect">
            <a:avLst/>
          </a:prstGeom>
          <a:solidFill>
            <a:schemeClr val="bg2">
              <a:alpha val="18000"/>
            </a:schemeClr>
          </a:solidFill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A015CEF-2086-4788-AB2E-6DF9F3062506}"/>
              </a:ext>
            </a:extLst>
          </p:cNvPr>
          <p:cNvSpPr txBox="1"/>
          <p:nvPr/>
        </p:nvSpPr>
        <p:spPr>
          <a:xfrm>
            <a:off x="9968689" y="5000744"/>
            <a:ext cx="165534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285ECD8-5622-4607-BE4E-056CE9F21EB8}"/>
              </a:ext>
            </a:extLst>
          </p:cNvPr>
          <p:cNvGrpSpPr/>
          <p:nvPr/>
        </p:nvGrpSpPr>
        <p:grpSpPr>
          <a:xfrm>
            <a:off x="8730209" y="377189"/>
            <a:ext cx="2430779" cy="3944621"/>
            <a:chOff x="7585710" y="520758"/>
            <a:chExt cx="2430779" cy="394462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7108A4AF-7E72-4E8A-B8AA-55D8BDD88C66}"/>
                </a:ext>
              </a:extLst>
            </p:cNvPr>
            <p:cNvSpPr/>
            <p:nvPr/>
          </p:nvSpPr>
          <p:spPr>
            <a:xfrm>
              <a:off x="7585710" y="3302059"/>
              <a:ext cx="2430779" cy="11633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F1DEB13-8B72-4272-9D96-0B23C3BB41D8}"/>
                </a:ext>
              </a:extLst>
            </p:cNvPr>
            <p:cNvGrpSpPr/>
            <p:nvPr/>
          </p:nvGrpSpPr>
          <p:grpSpPr>
            <a:xfrm>
              <a:off x="7928610" y="520758"/>
              <a:ext cx="1747522" cy="3756662"/>
              <a:chOff x="7928610" y="520758"/>
              <a:chExt cx="1747522" cy="3756662"/>
            </a:xfrm>
          </p:grpSpPr>
          <p:sp>
            <p:nvSpPr>
              <p:cNvPr id="26" name="Oval">
                <a:extLst>
                  <a:ext uri="{FF2B5EF4-FFF2-40B4-BE49-F238E27FC236}">
                    <a16:creationId xmlns:a16="http://schemas.microsoft.com/office/drawing/2014/main" id="{B07FC236-638C-4254-8813-BB90694B523D}"/>
                  </a:ext>
                </a:extLst>
              </p:cNvPr>
              <p:cNvSpPr/>
              <p:nvPr/>
            </p:nvSpPr>
            <p:spPr>
              <a:xfrm>
                <a:off x="7928610" y="3441759"/>
                <a:ext cx="1747522" cy="8356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">
                <a:extLst>
                  <a:ext uri="{FF2B5EF4-FFF2-40B4-BE49-F238E27FC236}">
                    <a16:creationId xmlns:a16="http://schemas.microsoft.com/office/drawing/2014/main" id="{A7183A20-7D43-483A-B343-9FEF176BD50F}"/>
                  </a:ext>
                </a:extLst>
              </p:cNvPr>
              <p:cNvSpPr/>
              <p:nvPr/>
            </p:nvSpPr>
            <p:spPr>
              <a:xfrm>
                <a:off x="7966709" y="33401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52B88322-84C1-402D-8DA3-AD91EA6BEFEE}"/>
                  </a:ext>
                </a:extLst>
              </p:cNvPr>
              <p:cNvSpPr/>
              <p:nvPr/>
            </p:nvSpPr>
            <p:spPr>
              <a:xfrm>
                <a:off x="7966710" y="3721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61240A47-A94F-421F-AEED-195347003CD9}"/>
                  </a:ext>
                </a:extLst>
              </p:cNvPr>
              <p:cNvSpPr/>
              <p:nvPr/>
            </p:nvSpPr>
            <p:spPr>
              <a:xfrm>
                <a:off x="7966709" y="31242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508C773D-9362-49E9-B3B3-A88980CB7632}"/>
                  </a:ext>
                </a:extLst>
              </p:cNvPr>
              <p:cNvSpPr/>
              <p:nvPr/>
            </p:nvSpPr>
            <p:spPr>
              <a:xfrm>
                <a:off x="7966710" y="35052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10D3A5BD-E499-461F-8901-46E4D598C337}"/>
                  </a:ext>
                </a:extLst>
              </p:cNvPr>
              <p:cNvSpPr/>
              <p:nvPr/>
            </p:nvSpPr>
            <p:spPr>
              <a:xfrm>
                <a:off x="7954009" y="2895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220E12DE-26B5-4FCA-BFCE-DA5E2DEB8183}"/>
                  </a:ext>
                </a:extLst>
              </p:cNvPr>
              <p:cNvSpPr/>
              <p:nvPr/>
            </p:nvSpPr>
            <p:spPr>
              <a:xfrm>
                <a:off x="7954010" y="32766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D70C6801-100E-4DC7-8CFB-D83E4C89F4AB}"/>
                  </a:ext>
                </a:extLst>
              </p:cNvPr>
              <p:cNvSpPr/>
              <p:nvPr/>
            </p:nvSpPr>
            <p:spPr>
              <a:xfrm>
                <a:off x="7992109" y="2679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A49D6412-4F23-4057-9EEA-1F9FEF36F6B2}"/>
                  </a:ext>
                </a:extLst>
              </p:cNvPr>
              <p:cNvSpPr/>
              <p:nvPr/>
            </p:nvSpPr>
            <p:spPr>
              <a:xfrm>
                <a:off x="7992110" y="30607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9C8DD04F-8EC4-49DC-845B-A35E1ABBCDE8}"/>
                  </a:ext>
                </a:extLst>
              </p:cNvPr>
              <p:cNvSpPr/>
              <p:nvPr/>
            </p:nvSpPr>
            <p:spPr>
              <a:xfrm>
                <a:off x="7966709" y="24638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10021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2B8E3808-0D73-4893-9823-572F95A2D5F3}"/>
                  </a:ext>
                </a:extLst>
              </p:cNvPr>
              <p:cNvSpPr/>
              <p:nvPr/>
            </p:nvSpPr>
            <p:spPr>
              <a:xfrm>
                <a:off x="7966710" y="28448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A99595F-E03C-4611-BC9A-9277A4B5F216}"/>
                  </a:ext>
                </a:extLst>
              </p:cNvPr>
              <p:cNvSpPr/>
              <p:nvPr/>
            </p:nvSpPr>
            <p:spPr>
              <a:xfrm>
                <a:off x="7966709" y="22479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32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00AE5B41-0736-4ACF-950D-7F26CC08F169}"/>
                  </a:ext>
                </a:extLst>
              </p:cNvPr>
              <p:cNvSpPr/>
              <p:nvPr/>
            </p:nvSpPr>
            <p:spPr>
              <a:xfrm>
                <a:off x="7966710" y="2628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7EC934-4BA4-438C-AA09-9839B06F54EF}"/>
                  </a:ext>
                </a:extLst>
              </p:cNvPr>
              <p:cNvSpPr/>
              <p:nvPr/>
            </p:nvSpPr>
            <p:spPr>
              <a:xfrm>
                <a:off x="7954009" y="20320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68CBA62E-5874-4AA5-A256-F694AFC9EAEB}"/>
                  </a:ext>
                </a:extLst>
              </p:cNvPr>
              <p:cNvSpPr/>
              <p:nvPr/>
            </p:nvSpPr>
            <p:spPr>
              <a:xfrm>
                <a:off x="7954010" y="24130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D9D70B4-E62C-446E-ACD3-FEC35A544252}"/>
                  </a:ext>
                </a:extLst>
              </p:cNvPr>
              <p:cNvSpPr/>
              <p:nvPr/>
            </p:nvSpPr>
            <p:spPr>
              <a:xfrm>
                <a:off x="7992109" y="18161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517C81A-0F8F-4595-9423-6E0EA5A85294}"/>
                  </a:ext>
                </a:extLst>
              </p:cNvPr>
              <p:cNvSpPr/>
              <p:nvPr/>
            </p:nvSpPr>
            <p:spPr>
              <a:xfrm>
                <a:off x="7992110" y="21971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C86E377B-A7F0-4C68-98E1-F57C43A0F4EF}"/>
                  </a:ext>
                </a:extLst>
              </p:cNvPr>
              <p:cNvSpPr/>
              <p:nvPr/>
            </p:nvSpPr>
            <p:spPr>
              <a:xfrm>
                <a:off x="7954009" y="16129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0FB14141-104C-4D2E-9FA7-D87890E7F76D}"/>
                  </a:ext>
                </a:extLst>
              </p:cNvPr>
              <p:cNvSpPr/>
              <p:nvPr/>
            </p:nvSpPr>
            <p:spPr>
              <a:xfrm>
                <a:off x="7954010" y="19939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764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D1395887-160B-4063-8744-4DB846493D00}"/>
                  </a:ext>
                </a:extLst>
              </p:cNvPr>
              <p:cNvSpPr/>
              <p:nvPr/>
            </p:nvSpPr>
            <p:spPr>
              <a:xfrm>
                <a:off x="7992109" y="1397059"/>
                <a:ext cx="1655342" cy="8743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32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3379273-2B1B-4DD2-B134-1CA6D19F9C88}"/>
                  </a:ext>
                </a:extLst>
              </p:cNvPr>
              <p:cNvSpPr/>
              <p:nvPr/>
            </p:nvSpPr>
            <p:spPr>
              <a:xfrm>
                <a:off x="7992110" y="1765358"/>
                <a:ext cx="1654437" cy="494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0D118AF9-67C3-4A5F-A8DC-C845234C2B61}"/>
                  </a:ext>
                </a:extLst>
              </p:cNvPr>
              <p:cNvSpPr/>
              <p:nvPr/>
            </p:nvSpPr>
            <p:spPr>
              <a:xfrm>
                <a:off x="7966709" y="11684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A2BAC66E-EE91-4DC7-8BE8-D897163943F4}"/>
                  </a:ext>
                </a:extLst>
              </p:cNvPr>
              <p:cNvSpPr/>
              <p:nvPr/>
            </p:nvSpPr>
            <p:spPr>
              <a:xfrm>
                <a:off x="7966710" y="15494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309"/>
                      <a:pt x="16" y="818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">
                <a:extLst>
                  <a:ext uri="{FF2B5EF4-FFF2-40B4-BE49-F238E27FC236}">
                    <a16:creationId xmlns:a16="http://schemas.microsoft.com/office/drawing/2014/main" id="{76CF2146-B59D-4D29-A607-4256347E1181}"/>
                  </a:ext>
                </a:extLst>
              </p:cNvPr>
              <p:cNvSpPr/>
              <p:nvPr/>
            </p:nvSpPr>
            <p:spPr>
              <a:xfrm>
                <a:off x="7966709" y="9525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2722" y="3380"/>
                    </a:moveTo>
                    <a:cubicBezTo>
                      <a:pt x="3460" y="2697"/>
                      <a:pt x="4248" y="2200"/>
                      <a:pt x="5035" y="1735"/>
                    </a:cubicBezTo>
                    <a:cubicBezTo>
                      <a:pt x="6987" y="649"/>
                      <a:pt x="9020" y="152"/>
                      <a:pt x="11038" y="28"/>
                    </a:cubicBezTo>
                    <a:cubicBezTo>
                      <a:pt x="11956" y="-34"/>
                      <a:pt x="12874" y="-3"/>
                      <a:pt x="13793" y="214"/>
                    </a:cubicBezTo>
                    <a:cubicBezTo>
                      <a:pt x="15728" y="680"/>
                      <a:pt x="17598" y="2045"/>
                      <a:pt x="19271" y="4000"/>
                    </a:cubicBezTo>
                    <a:cubicBezTo>
                      <a:pt x="20206" y="5087"/>
                      <a:pt x="21141" y="6576"/>
                      <a:pt x="21337" y="8625"/>
                    </a:cubicBezTo>
                    <a:lnTo>
                      <a:pt x="21321" y="9804"/>
                    </a:lnTo>
                    <a:cubicBezTo>
                      <a:pt x="21567" y="12132"/>
                      <a:pt x="20977" y="14521"/>
                      <a:pt x="20075" y="16166"/>
                    </a:cubicBezTo>
                    <a:cubicBezTo>
                      <a:pt x="19172" y="17811"/>
                      <a:pt x="17992" y="18773"/>
                      <a:pt x="16811" y="19518"/>
                    </a:cubicBezTo>
                    <a:cubicBezTo>
                      <a:pt x="14744" y="20821"/>
                      <a:pt x="12579" y="21566"/>
                      <a:pt x="10398" y="21318"/>
                    </a:cubicBezTo>
                    <a:cubicBezTo>
                      <a:pt x="9316" y="21194"/>
                      <a:pt x="8233" y="20821"/>
                      <a:pt x="7167" y="20480"/>
                    </a:cubicBezTo>
                    <a:cubicBezTo>
                      <a:pt x="6626" y="20294"/>
                      <a:pt x="6085" y="20107"/>
                      <a:pt x="5576" y="19766"/>
                    </a:cubicBezTo>
                    <a:cubicBezTo>
                      <a:pt x="4969" y="19363"/>
                      <a:pt x="4395" y="18711"/>
                      <a:pt x="3838" y="18090"/>
                    </a:cubicBezTo>
                    <a:cubicBezTo>
                      <a:pt x="3247" y="17407"/>
                      <a:pt x="2657" y="16694"/>
                      <a:pt x="2066" y="16042"/>
                    </a:cubicBezTo>
                    <a:cubicBezTo>
                      <a:pt x="1509" y="15452"/>
                      <a:pt x="885" y="14956"/>
                      <a:pt x="475" y="13994"/>
                    </a:cubicBezTo>
                    <a:cubicBezTo>
                      <a:pt x="-33" y="12814"/>
                      <a:pt x="65" y="11449"/>
                      <a:pt x="0" y="10052"/>
                    </a:cubicBezTo>
                    <a:cubicBezTo>
                      <a:pt x="0" y="9990"/>
                      <a:pt x="98" y="5863"/>
                      <a:pt x="2722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">
                <a:extLst>
                  <a:ext uri="{FF2B5EF4-FFF2-40B4-BE49-F238E27FC236}">
                    <a16:creationId xmlns:a16="http://schemas.microsoft.com/office/drawing/2014/main" id="{92A121AA-8802-456A-960D-B018A5500484}"/>
                  </a:ext>
                </a:extLst>
              </p:cNvPr>
              <p:cNvSpPr/>
              <p:nvPr/>
            </p:nvSpPr>
            <p:spPr>
              <a:xfrm>
                <a:off x="7966710" y="13335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66" y="0"/>
                    </a:moveTo>
                    <a:cubicBezTo>
                      <a:pt x="148" y="1200"/>
                      <a:pt x="329" y="2345"/>
                      <a:pt x="576" y="3273"/>
                    </a:cubicBezTo>
                    <a:cubicBezTo>
                      <a:pt x="855" y="4309"/>
                      <a:pt x="1201" y="5018"/>
                      <a:pt x="1546" y="5782"/>
                    </a:cubicBezTo>
                    <a:cubicBezTo>
                      <a:pt x="2599" y="8018"/>
                      <a:pt x="3652" y="10255"/>
                      <a:pt x="4721" y="12491"/>
                    </a:cubicBezTo>
                    <a:cubicBezTo>
                      <a:pt x="5017" y="13145"/>
                      <a:pt x="5330" y="13745"/>
                      <a:pt x="5659" y="14182"/>
                    </a:cubicBezTo>
                    <a:cubicBezTo>
                      <a:pt x="6037" y="14618"/>
                      <a:pt x="6432" y="14782"/>
                      <a:pt x="6827" y="15055"/>
                    </a:cubicBezTo>
                    <a:cubicBezTo>
                      <a:pt x="7436" y="15491"/>
                      <a:pt x="8028" y="16255"/>
                      <a:pt x="8653" y="16636"/>
                    </a:cubicBezTo>
                    <a:cubicBezTo>
                      <a:pt x="9689" y="17291"/>
                      <a:pt x="10775" y="16909"/>
                      <a:pt x="11828" y="16527"/>
                    </a:cubicBezTo>
                    <a:cubicBezTo>
                      <a:pt x="12535" y="16255"/>
                      <a:pt x="13243" y="16036"/>
                      <a:pt x="13950" y="15655"/>
                    </a:cubicBezTo>
                    <a:cubicBezTo>
                      <a:pt x="14641" y="15327"/>
                      <a:pt x="15316" y="14891"/>
                      <a:pt x="15974" y="14182"/>
                    </a:cubicBezTo>
                    <a:cubicBezTo>
                      <a:pt x="16862" y="13200"/>
                      <a:pt x="17685" y="11618"/>
                      <a:pt x="18491" y="10091"/>
                    </a:cubicBezTo>
                    <a:cubicBezTo>
                      <a:pt x="19247" y="8673"/>
                      <a:pt x="20021" y="7200"/>
                      <a:pt x="20629" y="5127"/>
                    </a:cubicBezTo>
                    <a:cubicBezTo>
                      <a:pt x="20942" y="4091"/>
                      <a:pt x="21222" y="2836"/>
                      <a:pt x="21402" y="1473"/>
                    </a:cubicBezTo>
                    <a:cubicBezTo>
                      <a:pt x="21567" y="5345"/>
                      <a:pt x="20991" y="9327"/>
                      <a:pt x="20136" y="12109"/>
                    </a:cubicBezTo>
                    <a:cubicBezTo>
                      <a:pt x="19231" y="15000"/>
                      <a:pt x="18047" y="16691"/>
                      <a:pt x="16862" y="18000"/>
                    </a:cubicBezTo>
                    <a:cubicBezTo>
                      <a:pt x="14789" y="20291"/>
                      <a:pt x="12618" y="21600"/>
                      <a:pt x="10430" y="21164"/>
                    </a:cubicBezTo>
                    <a:cubicBezTo>
                      <a:pt x="9344" y="20945"/>
                      <a:pt x="8258" y="20291"/>
                      <a:pt x="7189" y="19691"/>
                    </a:cubicBezTo>
                    <a:cubicBezTo>
                      <a:pt x="6646" y="19364"/>
                      <a:pt x="6103" y="19036"/>
                      <a:pt x="5593" y="18436"/>
                    </a:cubicBezTo>
                    <a:cubicBezTo>
                      <a:pt x="4985" y="17727"/>
                      <a:pt x="4409" y="16582"/>
                      <a:pt x="3849" y="15491"/>
                    </a:cubicBezTo>
                    <a:cubicBezTo>
                      <a:pt x="3257" y="14291"/>
                      <a:pt x="2665" y="13036"/>
                      <a:pt x="2073" y="11891"/>
                    </a:cubicBezTo>
                    <a:cubicBezTo>
                      <a:pt x="1513" y="10855"/>
                      <a:pt x="888" y="9982"/>
                      <a:pt x="477" y="8291"/>
                    </a:cubicBezTo>
                    <a:cubicBezTo>
                      <a:pt x="-33" y="6218"/>
                      <a:pt x="66" y="3818"/>
                      <a:pt x="0" y="1364"/>
                    </a:cubicBezTo>
                    <a:cubicBezTo>
                      <a:pt x="0" y="1255"/>
                      <a:pt x="16" y="764"/>
                      <a:pt x="66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">
                <a:extLst>
                  <a:ext uri="{FF2B5EF4-FFF2-40B4-BE49-F238E27FC236}">
                    <a16:creationId xmlns:a16="http://schemas.microsoft.com/office/drawing/2014/main" id="{A58A8FD2-FD32-4F51-A9A5-8717CA7D8C54}"/>
                  </a:ext>
                </a:extLst>
              </p:cNvPr>
              <p:cNvSpPr/>
              <p:nvPr/>
            </p:nvSpPr>
            <p:spPr>
              <a:xfrm>
                <a:off x="7954009" y="7366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10021"/>
                      <a:pt x="21279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">
                <a:extLst>
                  <a:ext uri="{FF2B5EF4-FFF2-40B4-BE49-F238E27FC236}">
                    <a16:creationId xmlns:a16="http://schemas.microsoft.com/office/drawing/2014/main" id="{FFE69BEE-AE43-4F84-9E5A-352748CD1FC4}"/>
                  </a:ext>
                </a:extLst>
              </p:cNvPr>
              <p:cNvSpPr/>
              <p:nvPr/>
            </p:nvSpPr>
            <p:spPr>
              <a:xfrm>
                <a:off x="7954010" y="11176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15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">
                <a:extLst>
                  <a:ext uri="{FF2B5EF4-FFF2-40B4-BE49-F238E27FC236}">
                    <a16:creationId xmlns:a16="http://schemas.microsoft.com/office/drawing/2014/main" id="{525D75B8-FF3E-4270-B9F1-3E9B21CBDA87}"/>
                  </a:ext>
                </a:extLst>
              </p:cNvPr>
              <p:cNvSpPr/>
              <p:nvPr/>
            </p:nvSpPr>
            <p:spPr>
              <a:xfrm>
                <a:off x="7992109" y="520758"/>
                <a:ext cx="1655342" cy="87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7" h="21365" extrusionOk="0">
                    <a:moveTo>
                      <a:pt x="18655" y="3380"/>
                    </a:moveTo>
                    <a:cubicBezTo>
                      <a:pt x="17917" y="2697"/>
                      <a:pt x="17129" y="2200"/>
                      <a:pt x="16342" y="1735"/>
                    </a:cubicBezTo>
                    <a:cubicBezTo>
                      <a:pt x="14390" y="649"/>
                      <a:pt x="12357" y="152"/>
                      <a:pt x="10339" y="28"/>
                    </a:cubicBezTo>
                    <a:cubicBezTo>
                      <a:pt x="9421" y="-34"/>
                      <a:pt x="8503" y="-3"/>
                      <a:pt x="7584" y="214"/>
                    </a:cubicBezTo>
                    <a:cubicBezTo>
                      <a:pt x="5649" y="680"/>
                      <a:pt x="3779" y="2045"/>
                      <a:pt x="2106" y="4000"/>
                    </a:cubicBezTo>
                    <a:cubicBezTo>
                      <a:pt x="1171" y="5087"/>
                      <a:pt x="236" y="6576"/>
                      <a:pt x="40" y="8625"/>
                    </a:cubicBezTo>
                    <a:lnTo>
                      <a:pt x="56" y="9804"/>
                    </a:lnTo>
                    <a:cubicBezTo>
                      <a:pt x="-190" y="12132"/>
                      <a:pt x="400" y="14521"/>
                      <a:pt x="1302" y="16166"/>
                    </a:cubicBezTo>
                    <a:cubicBezTo>
                      <a:pt x="2205" y="17811"/>
                      <a:pt x="3385" y="18773"/>
                      <a:pt x="4566" y="19518"/>
                    </a:cubicBezTo>
                    <a:cubicBezTo>
                      <a:pt x="6633" y="20821"/>
                      <a:pt x="8798" y="21566"/>
                      <a:pt x="10979" y="21318"/>
                    </a:cubicBezTo>
                    <a:cubicBezTo>
                      <a:pt x="12061" y="21194"/>
                      <a:pt x="13144" y="20821"/>
                      <a:pt x="14210" y="20480"/>
                    </a:cubicBezTo>
                    <a:cubicBezTo>
                      <a:pt x="14751" y="20294"/>
                      <a:pt x="15292" y="20107"/>
                      <a:pt x="15801" y="19766"/>
                    </a:cubicBezTo>
                    <a:cubicBezTo>
                      <a:pt x="16408" y="19363"/>
                      <a:pt x="16982" y="18711"/>
                      <a:pt x="17539" y="18090"/>
                    </a:cubicBezTo>
                    <a:cubicBezTo>
                      <a:pt x="18130" y="17407"/>
                      <a:pt x="18720" y="16694"/>
                      <a:pt x="19311" y="16042"/>
                    </a:cubicBezTo>
                    <a:cubicBezTo>
                      <a:pt x="19868" y="15452"/>
                      <a:pt x="20492" y="14956"/>
                      <a:pt x="20902" y="13994"/>
                    </a:cubicBezTo>
                    <a:cubicBezTo>
                      <a:pt x="21410" y="12814"/>
                      <a:pt x="21312" y="11449"/>
                      <a:pt x="21377" y="10052"/>
                    </a:cubicBezTo>
                    <a:cubicBezTo>
                      <a:pt x="21377" y="9990"/>
                      <a:pt x="21295" y="5863"/>
                      <a:pt x="18655" y="338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D865F7E7-C206-4D71-AAB2-21DC61EEC1A1}"/>
                  </a:ext>
                </a:extLst>
              </p:cNvPr>
              <p:cNvSpPr/>
              <p:nvPr/>
            </p:nvSpPr>
            <p:spPr>
              <a:xfrm>
                <a:off x="7992110" y="901758"/>
                <a:ext cx="1654437" cy="494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1" h="21247" extrusionOk="0">
                    <a:moveTo>
                      <a:pt x="21365" y="0"/>
                    </a:moveTo>
                    <a:cubicBezTo>
                      <a:pt x="21283" y="1200"/>
                      <a:pt x="21102" y="2345"/>
                      <a:pt x="20855" y="3273"/>
                    </a:cubicBezTo>
                    <a:cubicBezTo>
                      <a:pt x="20576" y="4309"/>
                      <a:pt x="20230" y="5018"/>
                      <a:pt x="19885" y="5782"/>
                    </a:cubicBezTo>
                    <a:cubicBezTo>
                      <a:pt x="18832" y="8018"/>
                      <a:pt x="17779" y="10255"/>
                      <a:pt x="16710" y="12491"/>
                    </a:cubicBezTo>
                    <a:cubicBezTo>
                      <a:pt x="16414" y="13145"/>
                      <a:pt x="16101" y="13745"/>
                      <a:pt x="15772" y="14182"/>
                    </a:cubicBezTo>
                    <a:cubicBezTo>
                      <a:pt x="15394" y="14618"/>
                      <a:pt x="14999" y="14782"/>
                      <a:pt x="14604" y="15055"/>
                    </a:cubicBezTo>
                    <a:cubicBezTo>
                      <a:pt x="13995" y="15491"/>
                      <a:pt x="13403" y="16255"/>
                      <a:pt x="12778" y="16636"/>
                    </a:cubicBezTo>
                    <a:cubicBezTo>
                      <a:pt x="11742" y="17291"/>
                      <a:pt x="10656" y="16909"/>
                      <a:pt x="9603" y="16527"/>
                    </a:cubicBezTo>
                    <a:cubicBezTo>
                      <a:pt x="8896" y="16255"/>
                      <a:pt x="8188" y="16036"/>
                      <a:pt x="7481" y="15655"/>
                    </a:cubicBezTo>
                    <a:cubicBezTo>
                      <a:pt x="6790" y="15327"/>
                      <a:pt x="6115" y="14891"/>
                      <a:pt x="5457" y="14182"/>
                    </a:cubicBezTo>
                    <a:cubicBezTo>
                      <a:pt x="4569" y="13200"/>
                      <a:pt x="3746" y="11618"/>
                      <a:pt x="2940" y="10091"/>
                    </a:cubicBezTo>
                    <a:cubicBezTo>
                      <a:pt x="2184" y="8673"/>
                      <a:pt x="1410" y="7200"/>
                      <a:pt x="802" y="5127"/>
                    </a:cubicBezTo>
                    <a:cubicBezTo>
                      <a:pt x="489" y="4091"/>
                      <a:pt x="209" y="2836"/>
                      <a:pt x="29" y="1473"/>
                    </a:cubicBezTo>
                    <a:cubicBezTo>
                      <a:pt x="-136" y="5345"/>
                      <a:pt x="440" y="9327"/>
                      <a:pt x="1295" y="12109"/>
                    </a:cubicBezTo>
                    <a:cubicBezTo>
                      <a:pt x="2200" y="15000"/>
                      <a:pt x="3384" y="16691"/>
                      <a:pt x="4569" y="18000"/>
                    </a:cubicBezTo>
                    <a:cubicBezTo>
                      <a:pt x="6642" y="20291"/>
                      <a:pt x="8813" y="21600"/>
                      <a:pt x="11001" y="21164"/>
                    </a:cubicBezTo>
                    <a:cubicBezTo>
                      <a:pt x="12087" y="20945"/>
                      <a:pt x="13173" y="20291"/>
                      <a:pt x="14242" y="19691"/>
                    </a:cubicBezTo>
                    <a:cubicBezTo>
                      <a:pt x="14785" y="19364"/>
                      <a:pt x="15328" y="19036"/>
                      <a:pt x="15838" y="18436"/>
                    </a:cubicBezTo>
                    <a:cubicBezTo>
                      <a:pt x="16446" y="17727"/>
                      <a:pt x="17022" y="16582"/>
                      <a:pt x="17582" y="15491"/>
                    </a:cubicBezTo>
                    <a:cubicBezTo>
                      <a:pt x="18174" y="14291"/>
                      <a:pt x="18766" y="13036"/>
                      <a:pt x="19358" y="11891"/>
                    </a:cubicBezTo>
                    <a:cubicBezTo>
                      <a:pt x="19918" y="10855"/>
                      <a:pt x="20543" y="9982"/>
                      <a:pt x="20954" y="8291"/>
                    </a:cubicBezTo>
                    <a:cubicBezTo>
                      <a:pt x="21464" y="6218"/>
                      <a:pt x="21365" y="3818"/>
                      <a:pt x="21431" y="1364"/>
                    </a:cubicBezTo>
                    <a:cubicBezTo>
                      <a:pt x="21431" y="1309"/>
                      <a:pt x="21431" y="818"/>
                      <a:pt x="21365" y="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EB77A9F5-4598-4507-BEDB-C40CCD7AA14B}"/>
                  </a:ext>
                </a:extLst>
              </p:cNvPr>
              <p:cNvSpPr/>
              <p:nvPr/>
            </p:nvSpPr>
            <p:spPr>
              <a:xfrm>
                <a:off x="7954010" y="571558"/>
                <a:ext cx="1685493" cy="133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7" h="20257" extrusionOk="0">
                    <a:moveTo>
                      <a:pt x="8" y="16340"/>
                    </a:moveTo>
                    <a:cubicBezTo>
                      <a:pt x="8" y="16340"/>
                      <a:pt x="-57" y="8549"/>
                      <a:pt x="202" y="6832"/>
                    </a:cubicBezTo>
                    <a:cubicBezTo>
                      <a:pt x="477" y="5116"/>
                      <a:pt x="266" y="2917"/>
                      <a:pt x="2206" y="2127"/>
                    </a:cubicBezTo>
                    <a:cubicBezTo>
                      <a:pt x="4147" y="1336"/>
                      <a:pt x="4745" y="410"/>
                      <a:pt x="5521" y="526"/>
                    </a:cubicBezTo>
                    <a:cubicBezTo>
                      <a:pt x="6297" y="642"/>
                      <a:pt x="6426" y="2397"/>
                      <a:pt x="8027" y="2358"/>
                    </a:cubicBezTo>
                    <a:cubicBezTo>
                      <a:pt x="9627" y="2319"/>
                      <a:pt x="12521" y="-882"/>
                      <a:pt x="14720" y="237"/>
                    </a:cubicBezTo>
                    <a:cubicBezTo>
                      <a:pt x="16935" y="1355"/>
                      <a:pt x="15318" y="3322"/>
                      <a:pt x="15998" y="3920"/>
                    </a:cubicBezTo>
                    <a:cubicBezTo>
                      <a:pt x="16660" y="4518"/>
                      <a:pt x="21301" y="4730"/>
                      <a:pt x="21446" y="6003"/>
                    </a:cubicBezTo>
                    <a:cubicBezTo>
                      <a:pt x="21543" y="6794"/>
                      <a:pt x="21009" y="10998"/>
                      <a:pt x="20605" y="14142"/>
                    </a:cubicBezTo>
                    <a:cubicBezTo>
                      <a:pt x="20508" y="14874"/>
                      <a:pt x="19619" y="14913"/>
                      <a:pt x="19474" y="14199"/>
                    </a:cubicBezTo>
                    <a:cubicBezTo>
                      <a:pt x="18989" y="11731"/>
                      <a:pt x="18342" y="8780"/>
                      <a:pt x="17938" y="8375"/>
                    </a:cubicBezTo>
                    <a:cubicBezTo>
                      <a:pt x="17242" y="7681"/>
                      <a:pt x="15965" y="7527"/>
                      <a:pt x="15965" y="8317"/>
                    </a:cubicBezTo>
                    <a:cubicBezTo>
                      <a:pt x="15965" y="9108"/>
                      <a:pt x="16095" y="15916"/>
                      <a:pt x="16095" y="17304"/>
                    </a:cubicBezTo>
                    <a:cubicBezTo>
                      <a:pt x="16095" y="18693"/>
                      <a:pt x="15221" y="19137"/>
                      <a:pt x="14995" y="18423"/>
                    </a:cubicBezTo>
                    <a:cubicBezTo>
                      <a:pt x="14753" y="17709"/>
                      <a:pt x="14057" y="16417"/>
                      <a:pt x="14219" y="15434"/>
                    </a:cubicBezTo>
                    <a:cubicBezTo>
                      <a:pt x="14381" y="14431"/>
                      <a:pt x="14882" y="14161"/>
                      <a:pt x="14753" y="12753"/>
                    </a:cubicBezTo>
                    <a:cubicBezTo>
                      <a:pt x="14623" y="11345"/>
                      <a:pt x="13314" y="8915"/>
                      <a:pt x="12376" y="8954"/>
                    </a:cubicBezTo>
                    <a:cubicBezTo>
                      <a:pt x="11438" y="8992"/>
                      <a:pt x="10792" y="10882"/>
                      <a:pt x="10711" y="11596"/>
                    </a:cubicBezTo>
                    <a:cubicBezTo>
                      <a:pt x="10630" y="12309"/>
                      <a:pt x="10840" y="15357"/>
                      <a:pt x="10468" y="15916"/>
                    </a:cubicBezTo>
                    <a:cubicBezTo>
                      <a:pt x="10096" y="16475"/>
                      <a:pt x="9401" y="16359"/>
                      <a:pt x="9466" y="14084"/>
                    </a:cubicBezTo>
                    <a:cubicBezTo>
                      <a:pt x="9530" y="11808"/>
                      <a:pt x="9660" y="10246"/>
                      <a:pt x="9094" y="10092"/>
                    </a:cubicBezTo>
                    <a:cubicBezTo>
                      <a:pt x="8528" y="9937"/>
                      <a:pt x="7526" y="11287"/>
                      <a:pt x="7251" y="13891"/>
                    </a:cubicBezTo>
                    <a:cubicBezTo>
                      <a:pt x="6976" y="16494"/>
                      <a:pt x="7089" y="19214"/>
                      <a:pt x="6653" y="19966"/>
                    </a:cubicBezTo>
                    <a:cubicBezTo>
                      <a:pt x="6216" y="20718"/>
                      <a:pt x="5521" y="19889"/>
                      <a:pt x="5472" y="18847"/>
                    </a:cubicBezTo>
                    <a:cubicBezTo>
                      <a:pt x="5424" y="17806"/>
                      <a:pt x="5974" y="15279"/>
                      <a:pt x="5941" y="14334"/>
                    </a:cubicBezTo>
                    <a:cubicBezTo>
                      <a:pt x="5909" y="13389"/>
                      <a:pt x="5537" y="12869"/>
                      <a:pt x="5101" y="13139"/>
                    </a:cubicBezTo>
                    <a:cubicBezTo>
                      <a:pt x="4664" y="13428"/>
                      <a:pt x="4292" y="14142"/>
                      <a:pt x="4130" y="13698"/>
                    </a:cubicBezTo>
                    <a:cubicBezTo>
                      <a:pt x="3969" y="13254"/>
                      <a:pt x="3856" y="12811"/>
                      <a:pt x="3936" y="11982"/>
                    </a:cubicBezTo>
                    <a:cubicBezTo>
                      <a:pt x="4017" y="11152"/>
                      <a:pt x="4211" y="8954"/>
                      <a:pt x="4130" y="8337"/>
                    </a:cubicBezTo>
                    <a:cubicBezTo>
                      <a:pt x="4066" y="7739"/>
                      <a:pt x="3936" y="7141"/>
                      <a:pt x="3565" y="6929"/>
                    </a:cubicBezTo>
                    <a:cubicBezTo>
                      <a:pt x="3193" y="6736"/>
                      <a:pt x="2093" y="6697"/>
                      <a:pt x="1592" y="7064"/>
                    </a:cubicBezTo>
                    <a:cubicBezTo>
                      <a:pt x="1091" y="7449"/>
                      <a:pt x="590" y="8317"/>
                      <a:pt x="590" y="8992"/>
                    </a:cubicBezTo>
                    <a:cubicBezTo>
                      <a:pt x="590" y="9667"/>
                      <a:pt x="460" y="16186"/>
                      <a:pt x="412" y="16417"/>
                    </a:cubicBezTo>
                    <a:cubicBezTo>
                      <a:pt x="380" y="16649"/>
                      <a:pt x="8" y="16687"/>
                      <a:pt x="8" y="163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4304B70F-7B50-4C1B-AB67-BEF265DC3CD9}"/>
              </a:ext>
            </a:extLst>
          </p:cNvPr>
          <p:cNvSpPr txBox="1"/>
          <p:nvPr/>
        </p:nvSpPr>
        <p:spPr>
          <a:xfrm>
            <a:off x="345029" y="5185410"/>
            <a:ext cx="12586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5FB408A-CDFC-405D-B9BA-2303F79B145E}"/>
              </a:ext>
            </a:extLst>
          </p:cNvPr>
          <p:cNvSpPr txBox="1"/>
          <p:nvPr/>
        </p:nvSpPr>
        <p:spPr>
          <a:xfrm>
            <a:off x="4424821" y="5185410"/>
            <a:ext cx="12586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1D9DB4F-0E06-428E-A2C1-FFDF3E8A114E}"/>
              </a:ext>
            </a:extLst>
          </p:cNvPr>
          <p:cNvSpPr txBox="1"/>
          <p:nvPr/>
        </p:nvSpPr>
        <p:spPr>
          <a:xfrm>
            <a:off x="8198576" y="5185410"/>
            <a:ext cx="1571264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3040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235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Pancake Charts – Slide Template</vt:lpstr>
      <vt:lpstr>Pancake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Pancake Charts</dc:title>
  <dc:creator>PresentationGO.com</dc:creator>
  <dc:description>© Copyright PresentationGO.com</dc:description>
  <dcterms:created xsi:type="dcterms:W3CDTF">2014-11-26T05:14:11Z</dcterms:created>
  <dcterms:modified xsi:type="dcterms:W3CDTF">2020-04-20T00:30:10Z</dcterms:modified>
  <cp:category>Charts &amp; Diagrams</cp:category>
</cp:coreProperties>
</file>