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0E0C-CCFF-4F9F-9751-E3226BD56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Bird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AE60F2-AEB6-4B1C-9947-1FBB817000FD}"/>
              </a:ext>
            </a:extLst>
          </p:cNvPr>
          <p:cNvGrpSpPr/>
          <p:nvPr/>
        </p:nvGrpSpPr>
        <p:grpSpPr>
          <a:xfrm>
            <a:off x="2669586" y="1788863"/>
            <a:ext cx="3804830" cy="3413623"/>
            <a:chOff x="3748456" y="881890"/>
            <a:chExt cx="5627432" cy="5048827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DDD7BA47-062D-41C6-BDA0-AB2DEDB6C72F}"/>
                </a:ext>
              </a:extLst>
            </p:cNvPr>
            <p:cNvSpPr/>
            <p:nvPr/>
          </p:nvSpPr>
          <p:spPr>
            <a:xfrm>
              <a:off x="5911494" y="4555072"/>
              <a:ext cx="2235121" cy="137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8859"/>
                  </a:lnTo>
                  <a:lnTo>
                    <a:pt x="0" y="490"/>
                  </a:lnTo>
                  <a:lnTo>
                    <a:pt x="7795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7A9B774-4939-4702-A5E1-F718122D464B}"/>
                </a:ext>
              </a:extLst>
            </p:cNvPr>
            <p:cNvSpPr/>
            <p:nvPr/>
          </p:nvSpPr>
          <p:spPr>
            <a:xfrm>
              <a:off x="5911495" y="4555072"/>
              <a:ext cx="919075" cy="560912"/>
            </a:xfrm>
            <a:custGeom>
              <a:avLst/>
              <a:gdLst>
                <a:gd name="connsiteX0" fmla="*/ 806610 w 919075"/>
                <a:gd name="connsiteY0" fmla="*/ 0 h 560912"/>
                <a:gd name="connsiteX1" fmla="*/ 919075 w 919075"/>
                <a:gd name="connsiteY1" fmla="*/ 108303 h 560912"/>
                <a:gd name="connsiteX2" fmla="*/ 880702 w 919075"/>
                <a:gd name="connsiteY2" fmla="*/ 256370 h 560912"/>
                <a:gd name="connsiteX3" fmla="*/ 0 w 919075"/>
                <a:gd name="connsiteY3" fmla="*/ 560912 h 560912"/>
                <a:gd name="connsiteX4" fmla="*/ 0 w 919075"/>
                <a:gd name="connsiteY4" fmla="*/ 31207 h 56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075" h="560912">
                  <a:moveTo>
                    <a:pt x="806610" y="0"/>
                  </a:moveTo>
                  <a:lnTo>
                    <a:pt x="919075" y="108303"/>
                  </a:lnTo>
                  <a:lnTo>
                    <a:pt x="880702" y="256370"/>
                  </a:lnTo>
                  <a:lnTo>
                    <a:pt x="0" y="560912"/>
                  </a:lnTo>
                  <a:lnTo>
                    <a:pt x="0" y="31207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3DCCDB29-CA0C-4569-8A92-FFA3CC0D1870}"/>
                </a:ext>
              </a:extLst>
            </p:cNvPr>
            <p:cNvSpPr/>
            <p:nvPr/>
          </p:nvSpPr>
          <p:spPr>
            <a:xfrm>
              <a:off x="6766246" y="1434068"/>
              <a:ext cx="2609642" cy="307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325" y="445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E10A4171-9B38-478B-87E0-089C4DA1E260}"/>
                </a:ext>
              </a:extLst>
            </p:cNvPr>
            <p:cNvSpPr/>
            <p:nvPr/>
          </p:nvSpPr>
          <p:spPr>
            <a:xfrm>
              <a:off x="6766245" y="1911289"/>
              <a:ext cx="860095" cy="2593371"/>
            </a:xfrm>
            <a:custGeom>
              <a:avLst/>
              <a:gdLst>
                <a:gd name="connsiteX0" fmla="*/ 21600 w 21600"/>
                <a:gd name="connsiteY0" fmla="*/ 0 h 21600"/>
                <a:gd name="connsiteX1" fmla="*/ 7119 w 21600"/>
                <a:gd name="connsiteY1" fmla="*/ 3357 h 21600"/>
                <a:gd name="connsiteX2" fmla="*/ 2325 w 21600"/>
                <a:gd name="connsiteY2" fmla="*/ 4459 h 21600"/>
                <a:gd name="connsiteX3" fmla="*/ 0 w 21600"/>
                <a:gd name="connsiteY3" fmla="*/ 21600 h 21600"/>
                <a:gd name="connsiteX4" fmla="*/ 21600 w 21600"/>
                <a:gd name="connsiteY4" fmla="*/ 0 h 21600"/>
                <a:gd name="connsiteX0" fmla="*/ 0 w 7119"/>
                <a:gd name="connsiteY0" fmla="*/ 18243 h 18243"/>
                <a:gd name="connsiteX1" fmla="*/ 7119 w 7119"/>
                <a:gd name="connsiteY1" fmla="*/ 0 h 18243"/>
                <a:gd name="connsiteX2" fmla="*/ 2325 w 7119"/>
                <a:gd name="connsiteY2" fmla="*/ 1102 h 18243"/>
                <a:gd name="connsiteX3" fmla="*/ 0 w 7119"/>
                <a:gd name="connsiteY3" fmla="*/ 18243 h 1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9" h="18243" extrusionOk="0">
                  <a:moveTo>
                    <a:pt x="0" y="18243"/>
                  </a:moveTo>
                  <a:lnTo>
                    <a:pt x="7119" y="0"/>
                  </a:lnTo>
                  <a:lnTo>
                    <a:pt x="2325" y="1102"/>
                  </a:lnTo>
                  <a:lnTo>
                    <a:pt x="0" y="1824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BA60830D-B541-4D03-8E44-9DF803CEF5ED}"/>
                </a:ext>
              </a:extLst>
            </p:cNvPr>
            <p:cNvSpPr/>
            <p:nvPr/>
          </p:nvSpPr>
          <p:spPr>
            <a:xfrm>
              <a:off x="5616255" y="881890"/>
              <a:ext cx="2194306" cy="386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7048"/>
                  </a:lnTo>
                  <a:lnTo>
                    <a:pt x="10776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9956D44B-AF7E-4EC3-9B21-990AD70F6294}"/>
                </a:ext>
              </a:extLst>
            </p:cNvPr>
            <p:cNvSpPr/>
            <p:nvPr/>
          </p:nvSpPr>
          <p:spPr>
            <a:xfrm>
              <a:off x="3748456" y="3234645"/>
              <a:ext cx="655413" cy="37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552" y="0"/>
                  </a:lnTo>
                  <a:lnTo>
                    <a:pt x="21600" y="1398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3C3D433A-4E3B-4A87-AB97-519E59B39617}"/>
                </a:ext>
              </a:extLst>
            </p:cNvPr>
            <p:cNvSpPr/>
            <p:nvPr/>
          </p:nvSpPr>
          <p:spPr>
            <a:xfrm>
              <a:off x="4098982" y="3234644"/>
              <a:ext cx="304888" cy="302307"/>
            </a:xfrm>
            <a:custGeom>
              <a:avLst/>
              <a:gdLst>
                <a:gd name="connsiteX0" fmla="*/ 0 w 21600"/>
                <a:gd name="connsiteY0" fmla="*/ 21600 h 21600"/>
                <a:gd name="connsiteX1" fmla="*/ 11552 w 21600"/>
                <a:gd name="connsiteY1" fmla="*/ 0 h 21600"/>
                <a:gd name="connsiteX2" fmla="*/ 21600 w 21600"/>
                <a:gd name="connsiteY2" fmla="*/ 13985 h 21600"/>
                <a:gd name="connsiteX3" fmla="*/ 11655 w 21600"/>
                <a:gd name="connsiteY3" fmla="*/ 17435 h 21600"/>
                <a:gd name="connsiteX4" fmla="*/ 0 w 21600"/>
                <a:gd name="connsiteY4" fmla="*/ 21600 h 21600"/>
                <a:gd name="connsiteX0" fmla="*/ 103 w 10048"/>
                <a:gd name="connsiteY0" fmla="*/ 17435 h 17435"/>
                <a:gd name="connsiteX1" fmla="*/ 0 w 10048"/>
                <a:gd name="connsiteY1" fmla="*/ 0 h 17435"/>
                <a:gd name="connsiteX2" fmla="*/ 10048 w 10048"/>
                <a:gd name="connsiteY2" fmla="*/ 13985 h 17435"/>
                <a:gd name="connsiteX3" fmla="*/ 103 w 10048"/>
                <a:gd name="connsiteY3" fmla="*/ 17435 h 1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8" h="17435" extrusionOk="0">
                  <a:moveTo>
                    <a:pt x="103" y="17435"/>
                  </a:moveTo>
                  <a:cubicBezTo>
                    <a:pt x="69" y="11623"/>
                    <a:pt x="34" y="5812"/>
                    <a:pt x="0" y="0"/>
                  </a:cubicBezTo>
                  <a:lnTo>
                    <a:pt x="10048" y="13985"/>
                  </a:lnTo>
                  <a:lnTo>
                    <a:pt x="103" y="17435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EDD981-600D-4843-8486-BF1FA89CA846}"/>
                </a:ext>
              </a:extLst>
            </p:cNvPr>
            <p:cNvSpPr/>
            <p:nvPr/>
          </p:nvSpPr>
          <p:spPr>
            <a:xfrm>
              <a:off x="4101388" y="3234645"/>
              <a:ext cx="1589312" cy="14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42" y="21600"/>
                  </a:moveTo>
                  <a:lnTo>
                    <a:pt x="21600" y="10337"/>
                  </a:lnTo>
                  <a:lnTo>
                    <a:pt x="15955" y="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9C0323-8052-405B-8FDD-90CD5F300245}"/>
                </a:ext>
              </a:extLst>
            </p:cNvPr>
            <p:cNvSpPr/>
            <p:nvPr/>
          </p:nvSpPr>
          <p:spPr>
            <a:xfrm>
              <a:off x="4751976" y="3273442"/>
              <a:ext cx="938724" cy="1416077"/>
            </a:xfrm>
            <a:custGeom>
              <a:avLst/>
              <a:gdLst>
                <a:gd name="connsiteX0" fmla="*/ 8842 w 21600"/>
                <a:gd name="connsiteY0" fmla="*/ 21600 h 21600"/>
                <a:gd name="connsiteX1" fmla="*/ 21600 w 21600"/>
                <a:gd name="connsiteY1" fmla="*/ 10337 h 21600"/>
                <a:gd name="connsiteX2" fmla="*/ 15955 w 21600"/>
                <a:gd name="connsiteY2" fmla="*/ 784 h 21600"/>
                <a:gd name="connsiteX3" fmla="*/ 12523 w 21600"/>
                <a:gd name="connsiteY3" fmla="*/ 576 h 21600"/>
                <a:gd name="connsiteX4" fmla="*/ 0 w 21600"/>
                <a:gd name="connsiteY4" fmla="*/ 0 h 21600"/>
                <a:gd name="connsiteX5" fmla="*/ 8842 w 21600"/>
                <a:gd name="connsiteY5" fmla="*/ 21600 h 21600"/>
                <a:gd name="connsiteX0" fmla="*/ 0 w 12758"/>
                <a:gd name="connsiteY0" fmla="*/ 21024 h 21024"/>
                <a:gd name="connsiteX1" fmla="*/ 12758 w 12758"/>
                <a:gd name="connsiteY1" fmla="*/ 9761 h 21024"/>
                <a:gd name="connsiteX2" fmla="*/ 7113 w 12758"/>
                <a:gd name="connsiteY2" fmla="*/ 208 h 21024"/>
                <a:gd name="connsiteX3" fmla="*/ 3681 w 12758"/>
                <a:gd name="connsiteY3" fmla="*/ 0 h 21024"/>
                <a:gd name="connsiteX4" fmla="*/ 0 w 12758"/>
                <a:gd name="connsiteY4" fmla="*/ 21024 h 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" h="21024" extrusionOk="0">
                  <a:moveTo>
                    <a:pt x="0" y="21024"/>
                  </a:moveTo>
                  <a:lnTo>
                    <a:pt x="12758" y="9761"/>
                  </a:lnTo>
                  <a:lnTo>
                    <a:pt x="7113" y="208"/>
                  </a:lnTo>
                  <a:lnTo>
                    <a:pt x="3681" y="0"/>
                  </a:lnTo>
                  <a:lnTo>
                    <a:pt x="0" y="2102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96FB3A3-9E0C-4034-B6FD-DEC90DA73660}"/>
                </a:ext>
              </a:extLst>
            </p:cNvPr>
            <p:cNvSpPr/>
            <p:nvPr/>
          </p:nvSpPr>
          <p:spPr>
            <a:xfrm rot="20202325">
              <a:off x="5928984" y="2056779"/>
              <a:ext cx="352142" cy="2823544"/>
            </a:xfrm>
            <a:custGeom>
              <a:avLst/>
              <a:gdLst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23670 w 124227"/>
                <a:gd name="connsiteY6" fmla="*/ 353 h 2823544"/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15587 w 124227"/>
                <a:gd name="connsiteY6" fmla="*/ 1328607 h 2823544"/>
                <a:gd name="connsiteX7" fmla="*/ 23670 w 124227"/>
                <a:gd name="connsiteY7" fmla="*/ 353 h 2823544"/>
                <a:gd name="connsiteX8" fmla="*/ 26723 w 124227"/>
                <a:gd name="connsiteY8" fmla="*/ 0 h 2823544"/>
                <a:gd name="connsiteX0" fmla="*/ 254638 w 352142"/>
                <a:gd name="connsiteY0" fmla="*/ 0 h 2823544"/>
                <a:gd name="connsiteX1" fmla="*/ 263934 w 352142"/>
                <a:gd name="connsiteY1" fmla="*/ 55287 h 2823544"/>
                <a:gd name="connsiteX2" fmla="*/ 352142 w 352142"/>
                <a:gd name="connsiteY2" fmla="*/ 1339673 h 2823544"/>
                <a:gd name="connsiteX3" fmla="*/ 234201 w 352142"/>
                <a:gd name="connsiteY3" fmla="*/ 2800905 h 2823544"/>
                <a:gd name="connsiteX4" fmla="*/ 230130 w 352142"/>
                <a:gd name="connsiteY4" fmla="*/ 2820826 h 2823544"/>
                <a:gd name="connsiteX5" fmla="*/ 227915 w 352142"/>
                <a:gd name="connsiteY5" fmla="*/ 2823544 h 2823544"/>
                <a:gd name="connsiteX6" fmla="*/ 0 w 352142"/>
                <a:gd name="connsiteY6" fmla="*/ 1348210 h 2823544"/>
                <a:gd name="connsiteX7" fmla="*/ 251585 w 352142"/>
                <a:gd name="connsiteY7" fmla="*/ 353 h 2823544"/>
                <a:gd name="connsiteX8" fmla="*/ 254638 w 352142"/>
                <a:gd name="connsiteY8" fmla="*/ 0 h 282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42" h="2823544">
                  <a:moveTo>
                    <a:pt x="254638" y="0"/>
                  </a:moveTo>
                  <a:lnTo>
                    <a:pt x="263934" y="55287"/>
                  </a:lnTo>
                  <a:cubicBezTo>
                    <a:pt x="319624" y="421923"/>
                    <a:pt x="352142" y="863908"/>
                    <a:pt x="352142" y="1339673"/>
                  </a:cubicBezTo>
                  <a:cubicBezTo>
                    <a:pt x="352142" y="1894733"/>
                    <a:pt x="307881" y="2403813"/>
                    <a:pt x="234201" y="2800905"/>
                  </a:cubicBezTo>
                  <a:lnTo>
                    <a:pt x="230130" y="2820826"/>
                  </a:lnTo>
                  <a:lnTo>
                    <a:pt x="227915" y="2823544"/>
                  </a:lnTo>
                  <a:lnTo>
                    <a:pt x="0" y="1348210"/>
                  </a:lnTo>
                  <a:cubicBezTo>
                    <a:pt x="2694" y="905459"/>
                    <a:pt x="248891" y="443104"/>
                    <a:pt x="251585" y="353"/>
                  </a:cubicBezTo>
                  <a:lnTo>
                    <a:pt x="25463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B4AD324-B919-4DBE-AC69-F5A2A24F1E9E}"/>
                </a:ext>
              </a:extLst>
            </p:cNvPr>
            <p:cNvSpPr/>
            <p:nvPr/>
          </p:nvSpPr>
          <p:spPr>
            <a:xfrm>
              <a:off x="4751975" y="2137436"/>
              <a:ext cx="1961433" cy="297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4" y="0"/>
                  </a:moveTo>
                  <a:lnTo>
                    <a:pt x="0" y="18484"/>
                  </a:lnTo>
                  <a:lnTo>
                    <a:pt x="12743" y="21600"/>
                  </a:lnTo>
                  <a:lnTo>
                    <a:pt x="21600" y="1886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B7AA1-DE58-4AE3-AE52-944B6EF40BDC}"/>
              </a:ext>
            </a:extLst>
          </p:cNvPr>
          <p:cNvGrpSpPr/>
          <p:nvPr/>
        </p:nvGrpSpPr>
        <p:grpSpPr>
          <a:xfrm>
            <a:off x="6695611" y="2873869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EFDE7-D1F3-424C-A841-ADA4EBB1C2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88FCC9-6F41-45CE-8E70-07716D1B03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C65BE4-B076-4B91-9BE9-C71341523884}"/>
              </a:ext>
            </a:extLst>
          </p:cNvPr>
          <p:cNvGrpSpPr/>
          <p:nvPr/>
        </p:nvGrpSpPr>
        <p:grpSpPr>
          <a:xfrm>
            <a:off x="6695611" y="4466512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53E0C71-7A9D-4AD1-9F20-E7D2B7FFA4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55EAA0-8EAC-4AF9-B6E3-E0D2C6F350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9B804F9-2DBE-45CE-A263-8935F0E0E385}"/>
              </a:ext>
            </a:extLst>
          </p:cNvPr>
          <p:cNvGrpSpPr/>
          <p:nvPr/>
        </p:nvGrpSpPr>
        <p:grpSpPr>
          <a:xfrm>
            <a:off x="253830" y="2873869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DCABA6-5AE5-4319-BF73-278ABACE79E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BABF714-F9F1-4455-9D3C-EF040228FEA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6EF3FF-36C5-4157-BED9-7A3F1A14F76B}"/>
              </a:ext>
            </a:extLst>
          </p:cNvPr>
          <p:cNvGrpSpPr/>
          <p:nvPr/>
        </p:nvGrpSpPr>
        <p:grpSpPr>
          <a:xfrm>
            <a:off x="253830" y="4466512"/>
            <a:ext cx="2194560" cy="1260003"/>
            <a:chOff x="332936" y="4580523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03184E-7F2B-4C2E-8833-04004D5C562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3B37A5A-9ED4-45EB-B86D-7CEC8B41785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A13C144-6253-4083-87F1-DCC831B3F53C}"/>
              </a:ext>
            </a:extLst>
          </p:cNvPr>
          <p:cNvGrpSpPr/>
          <p:nvPr/>
        </p:nvGrpSpPr>
        <p:grpSpPr>
          <a:xfrm>
            <a:off x="6695611" y="1281226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F201037-84F2-4DF2-ADBE-473F22412A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7FB967-19D4-4073-B846-FCA577FBDDF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F36DA5-5576-4EB2-AF1D-7450BADB7926}"/>
              </a:ext>
            </a:extLst>
          </p:cNvPr>
          <p:cNvGrpSpPr/>
          <p:nvPr/>
        </p:nvGrpSpPr>
        <p:grpSpPr>
          <a:xfrm>
            <a:off x="253830" y="1281226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90B24A-7B5D-4DDD-913C-2C2DC60487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6FF9-038B-48BC-A424-2801250B41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06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0E0C-CCFF-4F9F-9751-E3226BD56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Bird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AE60F2-AEB6-4B1C-9947-1FBB817000FD}"/>
              </a:ext>
            </a:extLst>
          </p:cNvPr>
          <p:cNvGrpSpPr/>
          <p:nvPr/>
        </p:nvGrpSpPr>
        <p:grpSpPr>
          <a:xfrm>
            <a:off x="2669586" y="1788863"/>
            <a:ext cx="3804830" cy="3413623"/>
            <a:chOff x="3748456" y="881890"/>
            <a:chExt cx="5627432" cy="5048827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DDD7BA47-062D-41C6-BDA0-AB2DEDB6C72F}"/>
                </a:ext>
              </a:extLst>
            </p:cNvPr>
            <p:cNvSpPr/>
            <p:nvPr/>
          </p:nvSpPr>
          <p:spPr>
            <a:xfrm>
              <a:off x="5911494" y="4555072"/>
              <a:ext cx="2235121" cy="137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8859"/>
                  </a:lnTo>
                  <a:lnTo>
                    <a:pt x="0" y="490"/>
                  </a:lnTo>
                  <a:lnTo>
                    <a:pt x="7795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7A9B774-4939-4702-A5E1-F718122D464B}"/>
                </a:ext>
              </a:extLst>
            </p:cNvPr>
            <p:cNvSpPr/>
            <p:nvPr/>
          </p:nvSpPr>
          <p:spPr>
            <a:xfrm>
              <a:off x="5911495" y="4555072"/>
              <a:ext cx="919075" cy="560912"/>
            </a:xfrm>
            <a:custGeom>
              <a:avLst/>
              <a:gdLst>
                <a:gd name="connsiteX0" fmla="*/ 806610 w 919075"/>
                <a:gd name="connsiteY0" fmla="*/ 0 h 560912"/>
                <a:gd name="connsiteX1" fmla="*/ 919075 w 919075"/>
                <a:gd name="connsiteY1" fmla="*/ 108303 h 560912"/>
                <a:gd name="connsiteX2" fmla="*/ 880702 w 919075"/>
                <a:gd name="connsiteY2" fmla="*/ 256370 h 560912"/>
                <a:gd name="connsiteX3" fmla="*/ 0 w 919075"/>
                <a:gd name="connsiteY3" fmla="*/ 560912 h 560912"/>
                <a:gd name="connsiteX4" fmla="*/ 0 w 919075"/>
                <a:gd name="connsiteY4" fmla="*/ 31207 h 56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075" h="560912">
                  <a:moveTo>
                    <a:pt x="806610" y="0"/>
                  </a:moveTo>
                  <a:lnTo>
                    <a:pt x="919075" y="108303"/>
                  </a:lnTo>
                  <a:lnTo>
                    <a:pt x="880702" y="256370"/>
                  </a:lnTo>
                  <a:lnTo>
                    <a:pt x="0" y="560912"/>
                  </a:lnTo>
                  <a:lnTo>
                    <a:pt x="0" y="31207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3DCCDB29-CA0C-4569-8A92-FFA3CC0D1870}"/>
                </a:ext>
              </a:extLst>
            </p:cNvPr>
            <p:cNvSpPr/>
            <p:nvPr/>
          </p:nvSpPr>
          <p:spPr>
            <a:xfrm>
              <a:off x="6766246" y="1434068"/>
              <a:ext cx="2609642" cy="307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325" y="445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Triangle">
              <a:extLst>
                <a:ext uri="{FF2B5EF4-FFF2-40B4-BE49-F238E27FC236}">
                  <a16:creationId xmlns:a16="http://schemas.microsoft.com/office/drawing/2014/main" id="{E10A4171-9B38-478B-87E0-089C4DA1E260}"/>
                </a:ext>
              </a:extLst>
            </p:cNvPr>
            <p:cNvSpPr/>
            <p:nvPr/>
          </p:nvSpPr>
          <p:spPr>
            <a:xfrm>
              <a:off x="6766245" y="1911289"/>
              <a:ext cx="860095" cy="2593371"/>
            </a:xfrm>
            <a:custGeom>
              <a:avLst/>
              <a:gdLst>
                <a:gd name="connsiteX0" fmla="*/ 21600 w 21600"/>
                <a:gd name="connsiteY0" fmla="*/ 0 h 21600"/>
                <a:gd name="connsiteX1" fmla="*/ 7119 w 21600"/>
                <a:gd name="connsiteY1" fmla="*/ 3357 h 21600"/>
                <a:gd name="connsiteX2" fmla="*/ 2325 w 21600"/>
                <a:gd name="connsiteY2" fmla="*/ 4459 h 21600"/>
                <a:gd name="connsiteX3" fmla="*/ 0 w 21600"/>
                <a:gd name="connsiteY3" fmla="*/ 21600 h 21600"/>
                <a:gd name="connsiteX4" fmla="*/ 21600 w 21600"/>
                <a:gd name="connsiteY4" fmla="*/ 0 h 21600"/>
                <a:gd name="connsiteX0" fmla="*/ 0 w 7119"/>
                <a:gd name="connsiteY0" fmla="*/ 18243 h 18243"/>
                <a:gd name="connsiteX1" fmla="*/ 7119 w 7119"/>
                <a:gd name="connsiteY1" fmla="*/ 0 h 18243"/>
                <a:gd name="connsiteX2" fmla="*/ 2325 w 7119"/>
                <a:gd name="connsiteY2" fmla="*/ 1102 h 18243"/>
                <a:gd name="connsiteX3" fmla="*/ 0 w 7119"/>
                <a:gd name="connsiteY3" fmla="*/ 18243 h 1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9" h="18243" extrusionOk="0">
                  <a:moveTo>
                    <a:pt x="0" y="18243"/>
                  </a:moveTo>
                  <a:lnTo>
                    <a:pt x="7119" y="0"/>
                  </a:lnTo>
                  <a:lnTo>
                    <a:pt x="2325" y="1102"/>
                  </a:lnTo>
                  <a:lnTo>
                    <a:pt x="0" y="1824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BA60830D-B541-4D03-8E44-9DF803CEF5ED}"/>
                </a:ext>
              </a:extLst>
            </p:cNvPr>
            <p:cNvSpPr/>
            <p:nvPr/>
          </p:nvSpPr>
          <p:spPr>
            <a:xfrm>
              <a:off x="5616255" y="881890"/>
              <a:ext cx="2194306" cy="3862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7048"/>
                  </a:lnTo>
                  <a:lnTo>
                    <a:pt x="10776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9956D44B-AF7E-4EC3-9B21-990AD70F6294}"/>
                </a:ext>
              </a:extLst>
            </p:cNvPr>
            <p:cNvSpPr/>
            <p:nvPr/>
          </p:nvSpPr>
          <p:spPr>
            <a:xfrm>
              <a:off x="3748456" y="3234645"/>
              <a:ext cx="655413" cy="37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1552" y="0"/>
                  </a:lnTo>
                  <a:lnTo>
                    <a:pt x="21600" y="1398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3C3D433A-4E3B-4A87-AB97-519E59B39617}"/>
                </a:ext>
              </a:extLst>
            </p:cNvPr>
            <p:cNvSpPr/>
            <p:nvPr/>
          </p:nvSpPr>
          <p:spPr>
            <a:xfrm>
              <a:off x="4098982" y="3234644"/>
              <a:ext cx="304888" cy="302307"/>
            </a:xfrm>
            <a:custGeom>
              <a:avLst/>
              <a:gdLst>
                <a:gd name="connsiteX0" fmla="*/ 0 w 21600"/>
                <a:gd name="connsiteY0" fmla="*/ 21600 h 21600"/>
                <a:gd name="connsiteX1" fmla="*/ 11552 w 21600"/>
                <a:gd name="connsiteY1" fmla="*/ 0 h 21600"/>
                <a:gd name="connsiteX2" fmla="*/ 21600 w 21600"/>
                <a:gd name="connsiteY2" fmla="*/ 13985 h 21600"/>
                <a:gd name="connsiteX3" fmla="*/ 11655 w 21600"/>
                <a:gd name="connsiteY3" fmla="*/ 17435 h 21600"/>
                <a:gd name="connsiteX4" fmla="*/ 0 w 21600"/>
                <a:gd name="connsiteY4" fmla="*/ 21600 h 21600"/>
                <a:gd name="connsiteX0" fmla="*/ 103 w 10048"/>
                <a:gd name="connsiteY0" fmla="*/ 17435 h 17435"/>
                <a:gd name="connsiteX1" fmla="*/ 0 w 10048"/>
                <a:gd name="connsiteY1" fmla="*/ 0 h 17435"/>
                <a:gd name="connsiteX2" fmla="*/ 10048 w 10048"/>
                <a:gd name="connsiteY2" fmla="*/ 13985 h 17435"/>
                <a:gd name="connsiteX3" fmla="*/ 103 w 10048"/>
                <a:gd name="connsiteY3" fmla="*/ 17435 h 1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48" h="17435" extrusionOk="0">
                  <a:moveTo>
                    <a:pt x="103" y="17435"/>
                  </a:moveTo>
                  <a:cubicBezTo>
                    <a:pt x="69" y="11623"/>
                    <a:pt x="34" y="5812"/>
                    <a:pt x="0" y="0"/>
                  </a:cubicBezTo>
                  <a:lnTo>
                    <a:pt x="10048" y="13985"/>
                  </a:lnTo>
                  <a:lnTo>
                    <a:pt x="103" y="17435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EDD981-600D-4843-8486-BF1FA89CA846}"/>
                </a:ext>
              </a:extLst>
            </p:cNvPr>
            <p:cNvSpPr/>
            <p:nvPr/>
          </p:nvSpPr>
          <p:spPr>
            <a:xfrm>
              <a:off x="4101388" y="3234645"/>
              <a:ext cx="1589312" cy="145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42" y="21600"/>
                  </a:moveTo>
                  <a:lnTo>
                    <a:pt x="21600" y="10337"/>
                  </a:lnTo>
                  <a:lnTo>
                    <a:pt x="15955" y="7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9C0323-8052-405B-8FDD-90CD5F300245}"/>
                </a:ext>
              </a:extLst>
            </p:cNvPr>
            <p:cNvSpPr/>
            <p:nvPr/>
          </p:nvSpPr>
          <p:spPr>
            <a:xfrm>
              <a:off x="4751976" y="3273442"/>
              <a:ext cx="938724" cy="1416077"/>
            </a:xfrm>
            <a:custGeom>
              <a:avLst/>
              <a:gdLst>
                <a:gd name="connsiteX0" fmla="*/ 8842 w 21600"/>
                <a:gd name="connsiteY0" fmla="*/ 21600 h 21600"/>
                <a:gd name="connsiteX1" fmla="*/ 21600 w 21600"/>
                <a:gd name="connsiteY1" fmla="*/ 10337 h 21600"/>
                <a:gd name="connsiteX2" fmla="*/ 15955 w 21600"/>
                <a:gd name="connsiteY2" fmla="*/ 784 h 21600"/>
                <a:gd name="connsiteX3" fmla="*/ 12523 w 21600"/>
                <a:gd name="connsiteY3" fmla="*/ 576 h 21600"/>
                <a:gd name="connsiteX4" fmla="*/ 0 w 21600"/>
                <a:gd name="connsiteY4" fmla="*/ 0 h 21600"/>
                <a:gd name="connsiteX5" fmla="*/ 8842 w 21600"/>
                <a:gd name="connsiteY5" fmla="*/ 21600 h 21600"/>
                <a:gd name="connsiteX0" fmla="*/ 0 w 12758"/>
                <a:gd name="connsiteY0" fmla="*/ 21024 h 21024"/>
                <a:gd name="connsiteX1" fmla="*/ 12758 w 12758"/>
                <a:gd name="connsiteY1" fmla="*/ 9761 h 21024"/>
                <a:gd name="connsiteX2" fmla="*/ 7113 w 12758"/>
                <a:gd name="connsiteY2" fmla="*/ 208 h 21024"/>
                <a:gd name="connsiteX3" fmla="*/ 3681 w 12758"/>
                <a:gd name="connsiteY3" fmla="*/ 0 h 21024"/>
                <a:gd name="connsiteX4" fmla="*/ 0 w 12758"/>
                <a:gd name="connsiteY4" fmla="*/ 21024 h 2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" h="21024" extrusionOk="0">
                  <a:moveTo>
                    <a:pt x="0" y="21024"/>
                  </a:moveTo>
                  <a:lnTo>
                    <a:pt x="12758" y="9761"/>
                  </a:lnTo>
                  <a:lnTo>
                    <a:pt x="7113" y="208"/>
                  </a:lnTo>
                  <a:lnTo>
                    <a:pt x="3681" y="0"/>
                  </a:lnTo>
                  <a:lnTo>
                    <a:pt x="0" y="2102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96FB3A3-9E0C-4034-B6FD-DEC90DA73660}"/>
                </a:ext>
              </a:extLst>
            </p:cNvPr>
            <p:cNvSpPr/>
            <p:nvPr/>
          </p:nvSpPr>
          <p:spPr>
            <a:xfrm rot="20202325">
              <a:off x="5928984" y="2056779"/>
              <a:ext cx="352142" cy="2823544"/>
            </a:xfrm>
            <a:custGeom>
              <a:avLst/>
              <a:gdLst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23670 w 124227"/>
                <a:gd name="connsiteY6" fmla="*/ 353 h 2823544"/>
                <a:gd name="connsiteX0" fmla="*/ 26723 w 124227"/>
                <a:gd name="connsiteY0" fmla="*/ 0 h 2823544"/>
                <a:gd name="connsiteX1" fmla="*/ 36019 w 124227"/>
                <a:gd name="connsiteY1" fmla="*/ 55287 h 2823544"/>
                <a:gd name="connsiteX2" fmla="*/ 124227 w 124227"/>
                <a:gd name="connsiteY2" fmla="*/ 1339673 h 2823544"/>
                <a:gd name="connsiteX3" fmla="*/ 6286 w 124227"/>
                <a:gd name="connsiteY3" fmla="*/ 2800905 h 2823544"/>
                <a:gd name="connsiteX4" fmla="*/ 2215 w 124227"/>
                <a:gd name="connsiteY4" fmla="*/ 2820826 h 2823544"/>
                <a:gd name="connsiteX5" fmla="*/ 0 w 124227"/>
                <a:gd name="connsiteY5" fmla="*/ 2823544 h 2823544"/>
                <a:gd name="connsiteX6" fmla="*/ 15587 w 124227"/>
                <a:gd name="connsiteY6" fmla="*/ 1328607 h 2823544"/>
                <a:gd name="connsiteX7" fmla="*/ 23670 w 124227"/>
                <a:gd name="connsiteY7" fmla="*/ 353 h 2823544"/>
                <a:gd name="connsiteX8" fmla="*/ 26723 w 124227"/>
                <a:gd name="connsiteY8" fmla="*/ 0 h 2823544"/>
                <a:gd name="connsiteX0" fmla="*/ 254638 w 352142"/>
                <a:gd name="connsiteY0" fmla="*/ 0 h 2823544"/>
                <a:gd name="connsiteX1" fmla="*/ 263934 w 352142"/>
                <a:gd name="connsiteY1" fmla="*/ 55287 h 2823544"/>
                <a:gd name="connsiteX2" fmla="*/ 352142 w 352142"/>
                <a:gd name="connsiteY2" fmla="*/ 1339673 h 2823544"/>
                <a:gd name="connsiteX3" fmla="*/ 234201 w 352142"/>
                <a:gd name="connsiteY3" fmla="*/ 2800905 h 2823544"/>
                <a:gd name="connsiteX4" fmla="*/ 230130 w 352142"/>
                <a:gd name="connsiteY4" fmla="*/ 2820826 h 2823544"/>
                <a:gd name="connsiteX5" fmla="*/ 227915 w 352142"/>
                <a:gd name="connsiteY5" fmla="*/ 2823544 h 2823544"/>
                <a:gd name="connsiteX6" fmla="*/ 0 w 352142"/>
                <a:gd name="connsiteY6" fmla="*/ 1348210 h 2823544"/>
                <a:gd name="connsiteX7" fmla="*/ 251585 w 352142"/>
                <a:gd name="connsiteY7" fmla="*/ 353 h 2823544"/>
                <a:gd name="connsiteX8" fmla="*/ 254638 w 352142"/>
                <a:gd name="connsiteY8" fmla="*/ 0 h 282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42" h="2823544">
                  <a:moveTo>
                    <a:pt x="254638" y="0"/>
                  </a:moveTo>
                  <a:lnTo>
                    <a:pt x="263934" y="55287"/>
                  </a:lnTo>
                  <a:cubicBezTo>
                    <a:pt x="319624" y="421923"/>
                    <a:pt x="352142" y="863908"/>
                    <a:pt x="352142" y="1339673"/>
                  </a:cubicBezTo>
                  <a:cubicBezTo>
                    <a:pt x="352142" y="1894733"/>
                    <a:pt x="307881" y="2403813"/>
                    <a:pt x="234201" y="2800905"/>
                  </a:cubicBezTo>
                  <a:lnTo>
                    <a:pt x="230130" y="2820826"/>
                  </a:lnTo>
                  <a:lnTo>
                    <a:pt x="227915" y="2823544"/>
                  </a:lnTo>
                  <a:lnTo>
                    <a:pt x="0" y="1348210"/>
                  </a:lnTo>
                  <a:cubicBezTo>
                    <a:pt x="2694" y="905459"/>
                    <a:pt x="248891" y="443104"/>
                    <a:pt x="251585" y="353"/>
                  </a:cubicBezTo>
                  <a:lnTo>
                    <a:pt x="25463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B4AD324-B919-4DBE-AC69-F5A2A24F1E9E}"/>
                </a:ext>
              </a:extLst>
            </p:cNvPr>
            <p:cNvSpPr/>
            <p:nvPr/>
          </p:nvSpPr>
          <p:spPr>
            <a:xfrm>
              <a:off x="4751975" y="2137436"/>
              <a:ext cx="1961433" cy="297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4" y="0"/>
                  </a:moveTo>
                  <a:lnTo>
                    <a:pt x="0" y="18484"/>
                  </a:lnTo>
                  <a:lnTo>
                    <a:pt x="12743" y="21600"/>
                  </a:lnTo>
                  <a:lnTo>
                    <a:pt x="21600" y="1886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B7AA1-DE58-4AE3-AE52-944B6EF40BDC}"/>
              </a:ext>
            </a:extLst>
          </p:cNvPr>
          <p:cNvGrpSpPr/>
          <p:nvPr/>
        </p:nvGrpSpPr>
        <p:grpSpPr>
          <a:xfrm>
            <a:off x="6695611" y="2873869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EFDE7-D1F3-424C-A841-ADA4EBB1C2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88FCC9-6F41-45CE-8E70-07716D1B03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C65BE4-B076-4B91-9BE9-C71341523884}"/>
              </a:ext>
            </a:extLst>
          </p:cNvPr>
          <p:cNvGrpSpPr/>
          <p:nvPr/>
        </p:nvGrpSpPr>
        <p:grpSpPr>
          <a:xfrm>
            <a:off x="6695611" y="4466512"/>
            <a:ext cx="2194560" cy="1260003"/>
            <a:chOff x="8921977" y="400157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53E0C71-7A9D-4AD1-9F20-E7D2B7FFA46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55EAA0-8EAC-4AF9-B6E3-E0D2C6F350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9B804F9-2DBE-45CE-A263-8935F0E0E385}"/>
              </a:ext>
            </a:extLst>
          </p:cNvPr>
          <p:cNvGrpSpPr/>
          <p:nvPr/>
        </p:nvGrpSpPr>
        <p:grpSpPr>
          <a:xfrm>
            <a:off x="253830" y="2873869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DCABA6-5AE5-4319-BF73-278ABACE79E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BABF714-F9F1-4455-9D3C-EF040228FEA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6EF3FF-36C5-4157-BED9-7A3F1A14F76B}"/>
              </a:ext>
            </a:extLst>
          </p:cNvPr>
          <p:cNvGrpSpPr/>
          <p:nvPr/>
        </p:nvGrpSpPr>
        <p:grpSpPr>
          <a:xfrm>
            <a:off x="253830" y="4466512"/>
            <a:ext cx="2194560" cy="1260003"/>
            <a:chOff x="332936" y="4580523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03184E-7F2B-4C2E-8833-04004D5C562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3B37A5A-9ED4-45EB-B86D-7CEC8B41785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A13C144-6253-4083-87F1-DCC831B3F53C}"/>
              </a:ext>
            </a:extLst>
          </p:cNvPr>
          <p:cNvGrpSpPr/>
          <p:nvPr/>
        </p:nvGrpSpPr>
        <p:grpSpPr>
          <a:xfrm>
            <a:off x="6695611" y="1281226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F201037-84F2-4DF2-ADBE-473F22412A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7FB967-19D4-4073-B846-FCA577FBDDF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F36DA5-5576-4EB2-AF1D-7450BADB7926}"/>
              </a:ext>
            </a:extLst>
          </p:cNvPr>
          <p:cNvGrpSpPr/>
          <p:nvPr/>
        </p:nvGrpSpPr>
        <p:grpSpPr>
          <a:xfrm>
            <a:off x="253830" y="1281226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90B24A-7B5D-4DDD-913C-2C2DC60487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6FF9-038B-48BC-A424-2801250B41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367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493</Words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Bird – Slide Template</vt:lpstr>
      <vt:lpstr>Paper Bird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Bird</dc:title>
  <dc:creator>PresentationGO.com</dc:creator>
  <dc:description>© Copyright PresentationGO.com</dc:description>
  <dcterms:created xsi:type="dcterms:W3CDTF">2014-11-26T05:14:11Z</dcterms:created>
  <dcterms:modified xsi:type="dcterms:W3CDTF">2021-10-13T22:10:41Z</dcterms:modified>
  <cp:category>Graphics &amp; Metaphors</cp:category>
</cp:coreProperties>
</file>