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12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2">
            <a:extLst>
              <a:ext uri="{FF2B5EF4-FFF2-40B4-BE49-F238E27FC236}">
                <a16:creationId xmlns:a16="http://schemas.microsoft.com/office/drawing/2014/main" id="{D9A23C38-E138-4ADB-836D-82BA0C31CE4B}"/>
              </a:ext>
            </a:extLst>
          </p:cNvPr>
          <p:cNvSpPr/>
          <p:nvPr/>
        </p:nvSpPr>
        <p:spPr>
          <a:xfrm>
            <a:off x="0" y="5019262"/>
            <a:ext cx="8472719" cy="765313"/>
          </a:xfrm>
          <a:custGeom>
            <a:avLst/>
            <a:gdLst>
              <a:gd name="connsiteX0" fmla="*/ 0 w 8472719"/>
              <a:gd name="connsiteY0" fmla="*/ 0 h 765313"/>
              <a:gd name="connsiteX1" fmla="*/ 1 w 8472719"/>
              <a:gd name="connsiteY1" fmla="*/ 0 h 765313"/>
              <a:gd name="connsiteX2" fmla="*/ 730527 w 8472719"/>
              <a:gd name="connsiteY2" fmla="*/ 168965 h 765313"/>
              <a:gd name="connsiteX3" fmla="*/ 1403645 w 8472719"/>
              <a:gd name="connsiteY3" fmla="*/ 65769 h 765313"/>
              <a:gd name="connsiteX4" fmla="*/ 1431694 w 8472719"/>
              <a:gd name="connsiteY4" fmla="*/ 33635 h 765313"/>
              <a:gd name="connsiteX5" fmla="*/ 1459742 w 8472719"/>
              <a:gd name="connsiteY5" fmla="*/ 65769 h 765313"/>
              <a:gd name="connsiteX6" fmla="*/ 2132860 w 8472719"/>
              <a:gd name="connsiteY6" fmla="*/ 168965 h 765313"/>
              <a:gd name="connsiteX7" fmla="*/ 2805978 w 8472719"/>
              <a:gd name="connsiteY7" fmla="*/ 65769 h 765313"/>
              <a:gd name="connsiteX8" fmla="*/ 2834027 w 8472719"/>
              <a:gd name="connsiteY8" fmla="*/ 33635 h 765313"/>
              <a:gd name="connsiteX9" fmla="*/ 2862075 w 8472719"/>
              <a:gd name="connsiteY9" fmla="*/ 65769 h 765313"/>
              <a:gd name="connsiteX10" fmla="*/ 3535193 w 8472719"/>
              <a:gd name="connsiteY10" fmla="*/ 168965 h 765313"/>
              <a:gd name="connsiteX11" fmla="*/ 4208310 w 8472719"/>
              <a:gd name="connsiteY11" fmla="*/ 65769 h 765313"/>
              <a:gd name="connsiteX12" fmla="*/ 4236359 w 8472719"/>
              <a:gd name="connsiteY12" fmla="*/ 33635 h 765313"/>
              <a:gd name="connsiteX13" fmla="*/ 4264408 w 8472719"/>
              <a:gd name="connsiteY13" fmla="*/ 65769 h 765313"/>
              <a:gd name="connsiteX14" fmla="*/ 4937526 w 8472719"/>
              <a:gd name="connsiteY14" fmla="*/ 168965 h 765313"/>
              <a:gd name="connsiteX15" fmla="*/ 5610644 w 8472719"/>
              <a:gd name="connsiteY15" fmla="*/ 65769 h 765313"/>
              <a:gd name="connsiteX16" fmla="*/ 5638693 w 8472719"/>
              <a:gd name="connsiteY16" fmla="*/ 33635 h 765313"/>
              <a:gd name="connsiteX17" fmla="*/ 5666742 w 8472719"/>
              <a:gd name="connsiteY17" fmla="*/ 65769 h 765313"/>
              <a:gd name="connsiteX18" fmla="*/ 6339859 w 8472719"/>
              <a:gd name="connsiteY18" fmla="*/ 168965 h 765313"/>
              <a:gd name="connsiteX19" fmla="*/ 7012977 w 8472719"/>
              <a:gd name="connsiteY19" fmla="*/ 65769 h 765313"/>
              <a:gd name="connsiteX20" fmla="*/ 7041027 w 8472719"/>
              <a:gd name="connsiteY20" fmla="*/ 33634 h 765313"/>
              <a:gd name="connsiteX21" fmla="*/ 7069077 w 8472719"/>
              <a:gd name="connsiteY21" fmla="*/ 65769 h 765313"/>
              <a:gd name="connsiteX22" fmla="*/ 7742194 w 8472719"/>
              <a:gd name="connsiteY22" fmla="*/ 168965 h 765313"/>
              <a:gd name="connsiteX23" fmla="*/ 8415312 w 8472719"/>
              <a:gd name="connsiteY23" fmla="*/ 65769 h 765313"/>
              <a:gd name="connsiteX24" fmla="*/ 8472719 w 8472719"/>
              <a:gd name="connsiteY24" fmla="*/ 1 h 765313"/>
              <a:gd name="connsiteX25" fmla="*/ 8472719 w 8472719"/>
              <a:gd name="connsiteY25" fmla="*/ 765313 h 765313"/>
              <a:gd name="connsiteX26" fmla="*/ 0 w 8472719"/>
              <a:gd name="connsiteY26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472719" h="765313">
                <a:moveTo>
                  <a:pt x="0" y="0"/>
                </a:moveTo>
                <a:lnTo>
                  <a:pt x="1" y="0"/>
                </a:lnTo>
                <a:cubicBezTo>
                  <a:pt x="1" y="93317"/>
                  <a:pt x="327069" y="168965"/>
                  <a:pt x="730527" y="168965"/>
                </a:cubicBezTo>
                <a:cubicBezTo>
                  <a:pt x="1033121" y="168965"/>
                  <a:pt x="1292745" y="126413"/>
                  <a:pt x="1403645" y="65769"/>
                </a:cubicBezTo>
                <a:lnTo>
                  <a:pt x="1431694" y="33635"/>
                </a:lnTo>
                <a:lnTo>
                  <a:pt x="1459742" y="65769"/>
                </a:lnTo>
                <a:cubicBezTo>
                  <a:pt x="1570642" y="126413"/>
                  <a:pt x="1830267" y="168965"/>
                  <a:pt x="2132860" y="168965"/>
                </a:cubicBezTo>
                <a:cubicBezTo>
                  <a:pt x="2435454" y="168965"/>
                  <a:pt x="2695078" y="126413"/>
                  <a:pt x="2805978" y="65769"/>
                </a:cubicBezTo>
                <a:lnTo>
                  <a:pt x="2834027" y="33635"/>
                </a:lnTo>
                <a:lnTo>
                  <a:pt x="2862075" y="65769"/>
                </a:lnTo>
                <a:cubicBezTo>
                  <a:pt x="2972976" y="126413"/>
                  <a:pt x="3232600" y="168965"/>
                  <a:pt x="3535193" y="168965"/>
                </a:cubicBezTo>
                <a:cubicBezTo>
                  <a:pt x="3837786" y="168965"/>
                  <a:pt x="4097410" y="126413"/>
                  <a:pt x="4208310" y="65769"/>
                </a:cubicBezTo>
                <a:lnTo>
                  <a:pt x="4236359" y="33635"/>
                </a:lnTo>
                <a:lnTo>
                  <a:pt x="4264408" y="65769"/>
                </a:lnTo>
                <a:cubicBezTo>
                  <a:pt x="4375308" y="126413"/>
                  <a:pt x="4634932" y="168965"/>
                  <a:pt x="4937526" y="168965"/>
                </a:cubicBezTo>
                <a:cubicBezTo>
                  <a:pt x="5240119" y="168965"/>
                  <a:pt x="5499743" y="126413"/>
                  <a:pt x="5610644" y="65769"/>
                </a:cubicBezTo>
                <a:lnTo>
                  <a:pt x="5638693" y="33635"/>
                </a:lnTo>
                <a:lnTo>
                  <a:pt x="5666742" y="65769"/>
                </a:lnTo>
                <a:cubicBezTo>
                  <a:pt x="5777642" y="126413"/>
                  <a:pt x="6037266" y="168965"/>
                  <a:pt x="6339859" y="168965"/>
                </a:cubicBezTo>
                <a:cubicBezTo>
                  <a:pt x="6642453" y="168965"/>
                  <a:pt x="6902077" y="126413"/>
                  <a:pt x="7012977" y="65769"/>
                </a:cubicBezTo>
                <a:lnTo>
                  <a:pt x="7041027" y="33634"/>
                </a:lnTo>
                <a:lnTo>
                  <a:pt x="7069077" y="65769"/>
                </a:lnTo>
                <a:cubicBezTo>
                  <a:pt x="7179977" y="126413"/>
                  <a:pt x="7439601" y="168965"/>
                  <a:pt x="7742194" y="168965"/>
                </a:cubicBezTo>
                <a:cubicBezTo>
                  <a:pt x="8044788" y="168965"/>
                  <a:pt x="8304412" y="126413"/>
                  <a:pt x="8415312" y="65769"/>
                </a:cubicBezTo>
                <a:lnTo>
                  <a:pt x="8472719" y="1"/>
                </a:lnTo>
                <a:lnTo>
                  <a:pt x="8472719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tlCol="0" anchor="ctr">
            <a:noAutofit/>
          </a:bodyPr>
          <a:lstStyle/>
          <a:p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485354A-BF48-4B06-BA50-6EC1DF897140}"/>
              </a:ext>
            </a:extLst>
          </p:cNvPr>
          <p:cNvGrpSpPr/>
          <p:nvPr/>
        </p:nvGrpSpPr>
        <p:grpSpPr>
          <a:xfrm>
            <a:off x="7230292" y="4477011"/>
            <a:ext cx="2429970" cy="1307564"/>
            <a:chOff x="5499099" y="2362200"/>
            <a:chExt cx="596901" cy="355601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EF91D0B7-4D17-41DB-B690-90F4D69D081C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B8E78AD-6D13-423B-AFFB-83DC4FB5157B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4B8A297-79AF-4681-8DD9-4621025C0B3E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A42AD33F-B2C0-483A-BDEE-C0BF15B91F2F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" name="Freeform 20">
            <a:extLst>
              <a:ext uri="{FF2B5EF4-FFF2-40B4-BE49-F238E27FC236}">
                <a16:creationId xmlns:a16="http://schemas.microsoft.com/office/drawing/2014/main" id="{6C7A27C5-824D-4A63-AD07-72B3E53D7C94}"/>
              </a:ext>
            </a:extLst>
          </p:cNvPr>
          <p:cNvSpPr/>
          <p:nvPr/>
        </p:nvSpPr>
        <p:spPr>
          <a:xfrm>
            <a:off x="1" y="1863481"/>
            <a:ext cx="2842592" cy="765313"/>
          </a:xfrm>
          <a:custGeom>
            <a:avLst/>
            <a:gdLst>
              <a:gd name="connsiteX0" fmla="*/ 0 w 2842592"/>
              <a:gd name="connsiteY0" fmla="*/ 0 h 765313"/>
              <a:gd name="connsiteX1" fmla="*/ 730526 w 2842592"/>
              <a:gd name="connsiteY1" fmla="*/ 168965 h 765313"/>
              <a:gd name="connsiteX2" fmla="*/ 1403644 w 2842592"/>
              <a:gd name="connsiteY2" fmla="*/ 65769 h 765313"/>
              <a:gd name="connsiteX3" fmla="*/ 1431693 w 2842592"/>
              <a:gd name="connsiteY3" fmla="*/ 33635 h 765313"/>
              <a:gd name="connsiteX4" fmla="*/ 1459741 w 2842592"/>
              <a:gd name="connsiteY4" fmla="*/ 65769 h 765313"/>
              <a:gd name="connsiteX5" fmla="*/ 2132859 w 2842592"/>
              <a:gd name="connsiteY5" fmla="*/ 168965 h 765313"/>
              <a:gd name="connsiteX6" fmla="*/ 2805977 w 2842592"/>
              <a:gd name="connsiteY6" fmla="*/ 65769 h 765313"/>
              <a:gd name="connsiteX7" fmla="*/ 2834026 w 2842592"/>
              <a:gd name="connsiteY7" fmla="*/ 33635 h 765313"/>
              <a:gd name="connsiteX8" fmla="*/ 2842592 w 2842592"/>
              <a:gd name="connsiteY8" fmla="*/ 43449 h 765313"/>
              <a:gd name="connsiteX9" fmla="*/ 2842592 w 2842592"/>
              <a:gd name="connsiteY9" fmla="*/ 765313 h 765313"/>
              <a:gd name="connsiteX10" fmla="*/ 0 w 2842592"/>
              <a:gd name="connsiteY10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2592" h="765313">
                <a:moveTo>
                  <a:pt x="0" y="0"/>
                </a:moveTo>
                <a:cubicBezTo>
                  <a:pt x="0" y="93317"/>
                  <a:pt x="327068" y="168965"/>
                  <a:pt x="730526" y="168965"/>
                </a:cubicBezTo>
                <a:cubicBezTo>
                  <a:pt x="1033120" y="168965"/>
                  <a:pt x="1292744" y="126413"/>
                  <a:pt x="1403644" y="65769"/>
                </a:cubicBezTo>
                <a:lnTo>
                  <a:pt x="1431693" y="33635"/>
                </a:lnTo>
                <a:lnTo>
                  <a:pt x="1459741" y="65769"/>
                </a:lnTo>
                <a:cubicBezTo>
                  <a:pt x="1570641" y="126413"/>
                  <a:pt x="1830266" y="168965"/>
                  <a:pt x="2132859" y="168965"/>
                </a:cubicBezTo>
                <a:cubicBezTo>
                  <a:pt x="2435453" y="168965"/>
                  <a:pt x="2695077" y="126413"/>
                  <a:pt x="2805977" y="65769"/>
                </a:cubicBezTo>
                <a:lnTo>
                  <a:pt x="2834026" y="33635"/>
                </a:lnTo>
                <a:lnTo>
                  <a:pt x="2842592" y="43449"/>
                </a:lnTo>
                <a:lnTo>
                  <a:pt x="2842592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tlCol="0" anchor="ctr">
            <a:noAutofit/>
          </a:bodyPr>
          <a:lstStyle/>
          <a:p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6248AA-B989-473B-B675-8A74D0E1F3B2}"/>
              </a:ext>
            </a:extLst>
          </p:cNvPr>
          <p:cNvGrpSpPr/>
          <p:nvPr/>
        </p:nvGrpSpPr>
        <p:grpSpPr>
          <a:xfrm>
            <a:off x="1614684" y="1321230"/>
            <a:ext cx="2429970" cy="1307564"/>
            <a:chOff x="5499099" y="2362200"/>
            <a:chExt cx="596901" cy="355601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77A9E63-9AEF-4762-9EC0-3830C6166D61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2333EDC-7952-4FD7-BDE9-90DBE2013EC7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A2A6C32-CA4A-4860-B08B-7251BF19EF69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2EE0AE5-F1D2-4F2C-A955-38BD30C49D56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Boat Bar Chart – Slide Template</a:t>
            </a:r>
          </a:p>
        </p:txBody>
      </p:sp>
      <p:sp>
        <p:nvSpPr>
          <p:cNvPr id="3" name="Freeform 21">
            <a:extLst>
              <a:ext uri="{FF2B5EF4-FFF2-40B4-BE49-F238E27FC236}">
                <a16:creationId xmlns:a16="http://schemas.microsoft.com/office/drawing/2014/main" id="{64099E82-9AA6-4A4E-A532-EBE97B0F68A0}"/>
              </a:ext>
            </a:extLst>
          </p:cNvPr>
          <p:cNvSpPr/>
          <p:nvPr/>
        </p:nvSpPr>
        <p:spPr>
          <a:xfrm>
            <a:off x="1" y="3463894"/>
            <a:ext cx="5645426" cy="765313"/>
          </a:xfrm>
          <a:custGeom>
            <a:avLst/>
            <a:gdLst>
              <a:gd name="connsiteX0" fmla="*/ 0 w 5645426"/>
              <a:gd name="connsiteY0" fmla="*/ 0 h 765313"/>
              <a:gd name="connsiteX1" fmla="*/ 730526 w 5645426"/>
              <a:gd name="connsiteY1" fmla="*/ 168965 h 765313"/>
              <a:gd name="connsiteX2" fmla="*/ 1403644 w 5645426"/>
              <a:gd name="connsiteY2" fmla="*/ 65769 h 765313"/>
              <a:gd name="connsiteX3" fmla="*/ 1431693 w 5645426"/>
              <a:gd name="connsiteY3" fmla="*/ 33635 h 765313"/>
              <a:gd name="connsiteX4" fmla="*/ 1459741 w 5645426"/>
              <a:gd name="connsiteY4" fmla="*/ 65769 h 765313"/>
              <a:gd name="connsiteX5" fmla="*/ 2132859 w 5645426"/>
              <a:gd name="connsiteY5" fmla="*/ 168965 h 765313"/>
              <a:gd name="connsiteX6" fmla="*/ 2805977 w 5645426"/>
              <a:gd name="connsiteY6" fmla="*/ 65769 h 765313"/>
              <a:gd name="connsiteX7" fmla="*/ 2834026 w 5645426"/>
              <a:gd name="connsiteY7" fmla="*/ 33635 h 765313"/>
              <a:gd name="connsiteX8" fmla="*/ 2862074 w 5645426"/>
              <a:gd name="connsiteY8" fmla="*/ 65769 h 765313"/>
              <a:gd name="connsiteX9" fmla="*/ 3535192 w 5645426"/>
              <a:gd name="connsiteY9" fmla="*/ 168965 h 765313"/>
              <a:gd name="connsiteX10" fmla="*/ 4208309 w 5645426"/>
              <a:gd name="connsiteY10" fmla="*/ 65769 h 765313"/>
              <a:gd name="connsiteX11" fmla="*/ 4236358 w 5645426"/>
              <a:gd name="connsiteY11" fmla="*/ 33635 h 765313"/>
              <a:gd name="connsiteX12" fmla="*/ 4264407 w 5645426"/>
              <a:gd name="connsiteY12" fmla="*/ 65769 h 765313"/>
              <a:gd name="connsiteX13" fmla="*/ 4937525 w 5645426"/>
              <a:gd name="connsiteY13" fmla="*/ 168965 h 765313"/>
              <a:gd name="connsiteX14" fmla="*/ 5610643 w 5645426"/>
              <a:gd name="connsiteY14" fmla="*/ 65769 h 765313"/>
              <a:gd name="connsiteX15" fmla="*/ 5638692 w 5645426"/>
              <a:gd name="connsiteY15" fmla="*/ 33635 h 765313"/>
              <a:gd name="connsiteX16" fmla="*/ 5645426 w 5645426"/>
              <a:gd name="connsiteY16" fmla="*/ 41350 h 765313"/>
              <a:gd name="connsiteX17" fmla="*/ 5645426 w 5645426"/>
              <a:gd name="connsiteY17" fmla="*/ 765313 h 765313"/>
              <a:gd name="connsiteX18" fmla="*/ 0 w 5645426"/>
              <a:gd name="connsiteY18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45426" h="765313">
                <a:moveTo>
                  <a:pt x="0" y="0"/>
                </a:moveTo>
                <a:cubicBezTo>
                  <a:pt x="0" y="93317"/>
                  <a:pt x="327068" y="168965"/>
                  <a:pt x="730526" y="168965"/>
                </a:cubicBezTo>
                <a:cubicBezTo>
                  <a:pt x="1033120" y="168965"/>
                  <a:pt x="1292744" y="126413"/>
                  <a:pt x="1403644" y="65769"/>
                </a:cubicBezTo>
                <a:lnTo>
                  <a:pt x="1431693" y="33635"/>
                </a:lnTo>
                <a:lnTo>
                  <a:pt x="1459741" y="65769"/>
                </a:lnTo>
                <a:cubicBezTo>
                  <a:pt x="1570641" y="126413"/>
                  <a:pt x="1830266" y="168965"/>
                  <a:pt x="2132859" y="168965"/>
                </a:cubicBezTo>
                <a:cubicBezTo>
                  <a:pt x="2435453" y="168965"/>
                  <a:pt x="2695077" y="126413"/>
                  <a:pt x="2805977" y="65769"/>
                </a:cubicBezTo>
                <a:lnTo>
                  <a:pt x="2834026" y="33635"/>
                </a:lnTo>
                <a:lnTo>
                  <a:pt x="2862074" y="65769"/>
                </a:lnTo>
                <a:cubicBezTo>
                  <a:pt x="2972975" y="126413"/>
                  <a:pt x="3232599" y="168965"/>
                  <a:pt x="3535192" y="168965"/>
                </a:cubicBezTo>
                <a:cubicBezTo>
                  <a:pt x="3837785" y="168965"/>
                  <a:pt x="4097409" y="126413"/>
                  <a:pt x="4208309" y="65769"/>
                </a:cubicBezTo>
                <a:lnTo>
                  <a:pt x="4236358" y="33635"/>
                </a:lnTo>
                <a:lnTo>
                  <a:pt x="4264407" y="65769"/>
                </a:lnTo>
                <a:cubicBezTo>
                  <a:pt x="4375307" y="126413"/>
                  <a:pt x="4634931" y="168965"/>
                  <a:pt x="4937525" y="168965"/>
                </a:cubicBezTo>
                <a:cubicBezTo>
                  <a:pt x="5240118" y="168965"/>
                  <a:pt x="5499742" y="126413"/>
                  <a:pt x="5610643" y="65769"/>
                </a:cubicBezTo>
                <a:lnTo>
                  <a:pt x="5638692" y="33635"/>
                </a:lnTo>
                <a:lnTo>
                  <a:pt x="5645426" y="41350"/>
                </a:lnTo>
                <a:lnTo>
                  <a:pt x="5645426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tlCol="0" anchor="ctr">
            <a:no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LOREM IPSUM DOLOR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86B647-B7AA-44CA-893E-8C5314E8C95C}"/>
              </a:ext>
            </a:extLst>
          </p:cNvPr>
          <p:cNvGrpSpPr/>
          <p:nvPr/>
        </p:nvGrpSpPr>
        <p:grpSpPr>
          <a:xfrm>
            <a:off x="4407571" y="2921642"/>
            <a:ext cx="2429970" cy="1307564"/>
            <a:chOff x="5499099" y="2362200"/>
            <a:chExt cx="596901" cy="35560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EB40756-580D-42A4-8EC0-21472FD0FEC8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8DA2F32-EBFA-49B8-A308-D4B90850E00F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B0700C4-A9CB-4645-8B47-59065C3A4935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53BBC7F-ACA0-4E9D-857C-59A14B2BA1EA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85F10C6-8D22-4357-A211-5B9465BC662B}"/>
              </a:ext>
            </a:extLst>
          </p:cNvPr>
          <p:cNvGrpSpPr/>
          <p:nvPr/>
        </p:nvGrpSpPr>
        <p:grpSpPr>
          <a:xfrm>
            <a:off x="7086600" y="3216053"/>
            <a:ext cx="4267200" cy="1013154"/>
            <a:chOff x="8921977" y="1466725"/>
            <a:chExt cx="2926080" cy="10131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3FDE55-590C-47DE-A299-06771F71F77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4C9D65F-6246-4D7C-8418-D36AAC4AB22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BFF8D01-0A8A-4531-8DBA-4A3C66A16C19}"/>
              </a:ext>
            </a:extLst>
          </p:cNvPr>
          <p:cNvGrpSpPr/>
          <p:nvPr/>
        </p:nvGrpSpPr>
        <p:grpSpPr>
          <a:xfrm>
            <a:off x="9851071" y="4617533"/>
            <a:ext cx="1771086" cy="1167042"/>
            <a:chOff x="8921977" y="1466725"/>
            <a:chExt cx="2926080" cy="11670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E1499D-B70E-4141-A41A-60F15AAEBB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36C249D-E560-4B90-8D8D-5E5D25DB9B5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pic>
        <p:nvPicPr>
          <p:cNvPr id="30" name="Graphic 29" descr="Stopwatch">
            <a:extLst>
              <a:ext uri="{FF2B5EF4-FFF2-40B4-BE49-F238E27FC236}">
                <a16:creationId xmlns:a16="http://schemas.microsoft.com/office/drawing/2014/main" id="{8514C6DD-CDB0-477A-B213-237B6C603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0827" y="4718590"/>
            <a:ext cx="488901" cy="488901"/>
          </a:xfrm>
          <a:prstGeom prst="rect">
            <a:avLst/>
          </a:prstGeom>
        </p:spPr>
      </p:pic>
      <p:pic>
        <p:nvPicPr>
          <p:cNvPr id="31" name="Graphic 30" descr="Gears">
            <a:extLst>
              <a:ext uri="{FF2B5EF4-FFF2-40B4-BE49-F238E27FC236}">
                <a16:creationId xmlns:a16="http://schemas.microsoft.com/office/drawing/2014/main" id="{9EEB6DA2-5310-4C4E-AA06-FE9B6C4D3A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8106" y="3158463"/>
            <a:ext cx="488901" cy="488901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719BE117-D4C1-42D9-A5B1-66699C788B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5219" y="1525968"/>
            <a:ext cx="488901" cy="488901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AAA3CE6B-9AEF-40BD-8856-F5E6F73D316F}"/>
              </a:ext>
            </a:extLst>
          </p:cNvPr>
          <p:cNvGrpSpPr/>
          <p:nvPr/>
        </p:nvGrpSpPr>
        <p:grpSpPr>
          <a:xfrm>
            <a:off x="4357558" y="1615640"/>
            <a:ext cx="4267200" cy="1013154"/>
            <a:chOff x="8921977" y="1466725"/>
            <a:chExt cx="2926080" cy="101315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7ED82D5-EADF-4A2D-8951-A1DCEED9ED0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513B9C9-9B10-47C7-A6B2-15C815D3AF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54EF6B18-DA86-4C3E-AC1C-7E9280E31CAF}"/>
              </a:ext>
            </a:extLst>
          </p:cNvPr>
          <p:cNvSpPr txBox="1"/>
          <p:nvPr/>
        </p:nvSpPr>
        <p:spPr>
          <a:xfrm>
            <a:off x="6419198" y="5312916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90%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BBD6F3-EE66-4F48-875F-EE69FF5C7609}"/>
              </a:ext>
            </a:extLst>
          </p:cNvPr>
          <p:cNvSpPr txBox="1"/>
          <p:nvPr/>
        </p:nvSpPr>
        <p:spPr>
          <a:xfrm>
            <a:off x="3752743" y="3734569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70%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C4D26B-19D2-4890-8848-70C0E5A88653}"/>
              </a:ext>
            </a:extLst>
          </p:cNvPr>
          <p:cNvSpPr txBox="1"/>
          <p:nvPr/>
        </p:nvSpPr>
        <p:spPr>
          <a:xfrm>
            <a:off x="908644" y="2157135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45%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2">
            <a:extLst>
              <a:ext uri="{FF2B5EF4-FFF2-40B4-BE49-F238E27FC236}">
                <a16:creationId xmlns:a16="http://schemas.microsoft.com/office/drawing/2014/main" id="{D9A23C38-E138-4ADB-836D-82BA0C31CE4B}"/>
              </a:ext>
            </a:extLst>
          </p:cNvPr>
          <p:cNvSpPr/>
          <p:nvPr/>
        </p:nvSpPr>
        <p:spPr>
          <a:xfrm>
            <a:off x="0" y="5019262"/>
            <a:ext cx="8472719" cy="765313"/>
          </a:xfrm>
          <a:custGeom>
            <a:avLst/>
            <a:gdLst>
              <a:gd name="connsiteX0" fmla="*/ 0 w 8472719"/>
              <a:gd name="connsiteY0" fmla="*/ 0 h 765313"/>
              <a:gd name="connsiteX1" fmla="*/ 1 w 8472719"/>
              <a:gd name="connsiteY1" fmla="*/ 0 h 765313"/>
              <a:gd name="connsiteX2" fmla="*/ 730527 w 8472719"/>
              <a:gd name="connsiteY2" fmla="*/ 168965 h 765313"/>
              <a:gd name="connsiteX3" fmla="*/ 1403645 w 8472719"/>
              <a:gd name="connsiteY3" fmla="*/ 65769 h 765313"/>
              <a:gd name="connsiteX4" fmla="*/ 1431694 w 8472719"/>
              <a:gd name="connsiteY4" fmla="*/ 33635 h 765313"/>
              <a:gd name="connsiteX5" fmla="*/ 1459742 w 8472719"/>
              <a:gd name="connsiteY5" fmla="*/ 65769 h 765313"/>
              <a:gd name="connsiteX6" fmla="*/ 2132860 w 8472719"/>
              <a:gd name="connsiteY6" fmla="*/ 168965 h 765313"/>
              <a:gd name="connsiteX7" fmla="*/ 2805978 w 8472719"/>
              <a:gd name="connsiteY7" fmla="*/ 65769 h 765313"/>
              <a:gd name="connsiteX8" fmla="*/ 2834027 w 8472719"/>
              <a:gd name="connsiteY8" fmla="*/ 33635 h 765313"/>
              <a:gd name="connsiteX9" fmla="*/ 2862075 w 8472719"/>
              <a:gd name="connsiteY9" fmla="*/ 65769 h 765313"/>
              <a:gd name="connsiteX10" fmla="*/ 3535193 w 8472719"/>
              <a:gd name="connsiteY10" fmla="*/ 168965 h 765313"/>
              <a:gd name="connsiteX11" fmla="*/ 4208310 w 8472719"/>
              <a:gd name="connsiteY11" fmla="*/ 65769 h 765313"/>
              <a:gd name="connsiteX12" fmla="*/ 4236359 w 8472719"/>
              <a:gd name="connsiteY12" fmla="*/ 33635 h 765313"/>
              <a:gd name="connsiteX13" fmla="*/ 4264408 w 8472719"/>
              <a:gd name="connsiteY13" fmla="*/ 65769 h 765313"/>
              <a:gd name="connsiteX14" fmla="*/ 4937526 w 8472719"/>
              <a:gd name="connsiteY14" fmla="*/ 168965 h 765313"/>
              <a:gd name="connsiteX15" fmla="*/ 5610644 w 8472719"/>
              <a:gd name="connsiteY15" fmla="*/ 65769 h 765313"/>
              <a:gd name="connsiteX16" fmla="*/ 5638693 w 8472719"/>
              <a:gd name="connsiteY16" fmla="*/ 33635 h 765313"/>
              <a:gd name="connsiteX17" fmla="*/ 5666742 w 8472719"/>
              <a:gd name="connsiteY17" fmla="*/ 65769 h 765313"/>
              <a:gd name="connsiteX18" fmla="*/ 6339859 w 8472719"/>
              <a:gd name="connsiteY18" fmla="*/ 168965 h 765313"/>
              <a:gd name="connsiteX19" fmla="*/ 7012977 w 8472719"/>
              <a:gd name="connsiteY19" fmla="*/ 65769 h 765313"/>
              <a:gd name="connsiteX20" fmla="*/ 7041027 w 8472719"/>
              <a:gd name="connsiteY20" fmla="*/ 33634 h 765313"/>
              <a:gd name="connsiteX21" fmla="*/ 7069077 w 8472719"/>
              <a:gd name="connsiteY21" fmla="*/ 65769 h 765313"/>
              <a:gd name="connsiteX22" fmla="*/ 7742194 w 8472719"/>
              <a:gd name="connsiteY22" fmla="*/ 168965 h 765313"/>
              <a:gd name="connsiteX23" fmla="*/ 8415312 w 8472719"/>
              <a:gd name="connsiteY23" fmla="*/ 65769 h 765313"/>
              <a:gd name="connsiteX24" fmla="*/ 8472719 w 8472719"/>
              <a:gd name="connsiteY24" fmla="*/ 1 h 765313"/>
              <a:gd name="connsiteX25" fmla="*/ 8472719 w 8472719"/>
              <a:gd name="connsiteY25" fmla="*/ 765313 h 765313"/>
              <a:gd name="connsiteX26" fmla="*/ 0 w 8472719"/>
              <a:gd name="connsiteY26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472719" h="765313">
                <a:moveTo>
                  <a:pt x="0" y="0"/>
                </a:moveTo>
                <a:lnTo>
                  <a:pt x="1" y="0"/>
                </a:lnTo>
                <a:cubicBezTo>
                  <a:pt x="1" y="93317"/>
                  <a:pt x="327069" y="168965"/>
                  <a:pt x="730527" y="168965"/>
                </a:cubicBezTo>
                <a:cubicBezTo>
                  <a:pt x="1033121" y="168965"/>
                  <a:pt x="1292745" y="126413"/>
                  <a:pt x="1403645" y="65769"/>
                </a:cubicBezTo>
                <a:lnTo>
                  <a:pt x="1431694" y="33635"/>
                </a:lnTo>
                <a:lnTo>
                  <a:pt x="1459742" y="65769"/>
                </a:lnTo>
                <a:cubicBezTo>
                  <a:pt x="1570642" y="126413"/>
                  <a:pt x="1830267" y="168965"/>
                  <a:pt x="2132860" y="168965"/>
                </a:cubicBezTo>
                <a:cubicBezTo>
                  <a:pt x="2435454" y="168965"/>
                  <a:pt x="2695078" y="126413"/>
                  <a:pt x="2805978" y="65769"/>
                </a:cubicBezTo>
                <a:lnTo>
                  <a:pt x="2834027" y="33635"/>
                </a:lnTo>
                <a:lnTo>
                  <a:pt x="2862075" y="65769"/>
                </a:lnTo>
                <a:cubicBezTo>
                  <a:pt x="2972976" y="126413"/>
                  <a:pt x="3232600" y="168965"/>
                  <a:pt x="3535193" y="168965"/>
                </a:cubicBezTo>
                <a:cubicBezTo>
                  <a:pt x="3837786" y="168965"/>
                  <a:pt x="4097410" y="126413"/>
                  <a:pt x="4208310" y="65769"/>
                </a:cubicBezTo>
                <a:lnTo>
                  <a:pt x="4236359" y="33635"/>
                </a:lnTo>
                <a:lnTo>
                  <a:pt x="4264408" y="65769"/>
                </a:lnTo>
                <a:cubicBezTo>
                  <a:pt x="4375308" y="126413"/>
                  <a:pt x="4634932" y="168965"/>
                  <a:pt x="4937526" y="168965"/>
                </a:cubicBezTo>
                <a:cubicBezTo>
                  <a:pt x="5240119" y="168965"/>
                  <a:pt x="5499743" y="126413"/>
                  <a:pt x="5610644" y="65769"/>
                </a:cubicBezTo>
                <a:lnTo>
                  <a:pt x="5638693" y="33635"/>
                </a:lnTo>
                <a:lnTo>
                  <a:pt x="5666742" y="65769"/>
                </a:lnTo>
                <a:cubicBezTo>
                  <a:pt x="5777642" y="126413"/>
                  <a:pt x="6037266" y="168965"/>
                  <a:pt x="6339859" y="168965"/>
                </a:cubicBezTo>
                <a:cubicBezTo>
                  <a:pt x="6642453" y="168965"/>
                  <a:pt x="6902077" y="126413"/>
                  <a:pt x="7012977" y="65769"/>
                </a:cubicBezTo>
                <a:lnTo>
                  <a:pt x="7041027" y="33634"/>
                </a:lnTo>
                <a:lnTo>
                  <a:pt x="7069077" y="65769"/>
                </a:lnTo>
                <a:cubicBezTo>
                  <a:pt x="7179977" y="126413"/>
                  <a:pt x="7439601" y="168965"/>
                  <a:pt x="7742194" y="168965"/>
                </a:cubicBezTo>
                <a:cubicBezTo>
                  <a:pt x="8044788" y="168965"/>
                  <a:pt x="8304412" y="126413"/>
                  <a:pt x="8415312" y="65769"/>
                </a:cubicBezTo>
                <a:lnTo>
                  <a:pt x="8472719" y="1"/>
                </a:lnTo>
                <a:lnTo>
                  <a:pt x="8472719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tlCol="0" anchor="ctr">
            <a:noAutofit/>
          </a:bodyPr>
          <a:lstStyle/>
          <a:p>
            <a:r>
              <a:rPr lang="fr-F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485354A-BF48-4B06-BA50-6EC1DF897140}"/>
              </a:ext>
            </a:extLst>
          </p:cNvPr>
          <p:cNvGrpSpPr/>
          <p:nvPr/>
        </p:nvGrpSpPr>
        <p:grpSpPr>
          <a:xfrm>
            <a:off x="7230292" y="4477011"/>
            <a:ext cx="2429970" cy="1307564"/>
            <a:chOff x="5499099" y="2362200"/>
            <a:chExt cx="596901" cy="355601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EF91D0B7-4D17-41DB-B690-90F4D69D081C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B8E78AD-6D13-423B-AFFB-83DC4FB5157B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4B8A297-79AF-4681-8DD9-4621025C0B3E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A42AD33F-B2C0-483A-BDEE-C0BF15B91F2F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" name="Freeform 20">
            <a:extLst>
              <a:ext uri="{FF2B5EF4-FFF2-40B4-BE49-F238E27FC236}">
                <a16:creationId xmlns:a16="http://schemas.microsoft.com/office/drawing/2014/main" id="{6C7A27C5-824D-4A63-AD07-72B3E53D7C94}"/>
              </a:ext>
            </a:extLst>
          </p:cNvPr>
          <p:cNvSpPr/>
          <p:nvPr/>
        </p:nvSpPr>
        <p:spPr>
          <a:xfrm>
            <a:off x="1" y="1863481"/>
            <a:ext cx="2842592" cy="765313"/>
          </a:xfrm>
          <a:custGeom>
            <a:avLst/>
            <a:gdLst>
              <a:gd name="connsiteX0" fmla="*/ 0 w 2842592"/>
              <a:gd name="connsiteY0" fmla="*/ 0 h 765313"/>
              <a:gd name="connsiteX1" fmla="*/ 730526 w 2842592"/>
              <a:gd name="connsiteY1" fmla="*/ 168965 h 765313"/>
              <a:gd name="connsiteX2" fmla="*/ 1403644 w 2842592"/>
              <a:gd name="connsiteY2" fmla="*/ 65769 h 765313"/>
              <a:gd name="connsiteX3" fmla="*/ 1431693 w 2842592"/>
              <a:gd name="connsiteY3" fmla="*/ 33635 h 765313"/>
              <a:gd name="connsiteX4" fmla="*/ 1459741 w 2842592"/>
              <a:gd name="connsiteY4" fmla="*/ 65769 h 765313"/>
              <a:gd name="connsiteX5" fmla="*/ 2132859 w 2842592"/>
              <a:gd name="connsiteY5" fmla="*/ 168965 h 765313"/>
              <a:gd name="connsiteX6" fmla="*/ 2805977 w 2842592"/>
              <a:gd name="connsiteY6" fmla="*/ 65769 h 765313"/>
              <a:gd name="connsiteX7" fmla="*/ 2834026 w 2842592"/>
              <a:gd name="connsiteY7" fmla="*/ 33635 h 765313"/>
              <a:gd name="connsiteX8" fmla="*/ 2842592 w 2842592"/>
              <a:gd name="connsiteY8" fmla="*/ 43449 h 765313"/>
              <a:gd name="connsiteX9" fmla="*/ 2842592 w 2842592"/>
              <a:gd name="connsiteY9" fmla="*/ 765313 h 765313"/>
              <a:gd name="connsiteX10" fmla="*/ 0 w 2842592"/>
              <a:gd name="connsiteY10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2592" h="765313">
                <a:moveTo>
                  <a:pt x="0" y="0"/>
                </a:moveTo>
                <a:cubicBezTo>
                  <a:pt x="0" y="93317"/>
                  <a:pt x="327068" y="168965"/>
                  <a:pt x="730526" y="168965"/>
                </a:cubicBezTo>
                <a:cubicBezTo>
                  <a:pt x="1033120" y="168965"/>
                  <a:pt x="1292744" y="126413"/>
                  <a:pt x="1403644" y="65769"/>
                </a:cubicBezTo>
                <a:lnTo>
                  <a:pt x="1431693" y="33635"/>
                </a:lnTo>
                <a:lnTo>
                  <a:pt x="1459741" y="65769"/>
                </a:lnTo>
                <a:cubicBezTo>
                  <a:pt x="1570641" y="126413"/>
                  <a:pt x="1830266" y="168965"/>
                  <a:pt x="2132859" y="168965"/>
                </a:cubicBezTo>
                <a:cubicBezTo>
                  <a:pt x="2435453" y="168965"/>
                  <a:pt x="2695077" y="126413"/>
                  <a:pt x="2805977" y="65769"/>
                </a:cubicBezTo>
                <a:lnTo>
                  <a:pt x="2834026" y="33635"/>
                </a:lnTo>
                <a:lnTo>
                  <a:pt x="2842592" y="43449"/>
                </a:lnTo>
                <a:lnTo>
                  <a:pt x="2842592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tlCol="0" anchor="ctr">
            <a:noAutofit/>
          </a:bodyPr>
          <a:lstStyle/>
          <a:p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6248AA-B989-473B-B675-8A74D0E1F3B2}"/>
              </a:ext>
            </a:extLst>
          </p:cNvPr>
          <p:cNvGrpSpPr/>
          <p:nvPr/>
        </p:nvGrpSpPr>
        <p:grpSpPr>
          <a:xfrm>
            <a:off x="1614684" y="1321230"/>
            <a:ext cx="2429970" cy="1307564"/>
            <a:chOff x="5499099" y="2362200"/>
            <a:chExt cx="596901" cy="355601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77A9E63-9AEF-4762-9EC0-3830C6166D61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92333EDC-7952-4FD7-BDE9-90DBE2013EC7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A2A6C32-CA4A-4860-B08B-7251BF19EF69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2EE0AE5-F1D2-4F2C-A955-38BD30C49D56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Boat Bar Chart – Slide Template</a:t>
            </a:r>
          </a:p>
        </p:txBody>
      </p:sp>
      <p:sp>
        <p:nvSpPr>
          <p:cNvPr id="3" name="Freeform 21">
            <a:extLst>
              <a:ext uri="{FF2B5EF4-FFF2-40B4-BE49-F238E27FC236}">
                <a16:creationId xmlns:a16="http://schemas.microsoft.com/office/drawing/2014/main" id="{64099E82-9AA6-4A4E-A532-EBE97B0F68A0}"/>
              </a:ext>
            </a:extLst>
          </p:cNvPr>
          <p:cNvSpPr/>
          <p:nvPr/>
        </p:nvSpPr>
        <p:spPr>
          <a:xfrm>
            <a:off x="1" y="3463894"/>
            <a:ext cx="5645426" cy="765313"/>
          </a:xfrm>
          <a:custGeom>
            <a:avLst/>
            <a:gdLst>
              <a:gd name="connsiteX0" fmla="*/ 0 w 5645426"/>
              <a:gd name="connsiteY0" fmla="*/ 0 h 765313"/>
              <a:gd name="connsiteX1" fmla="*/ 730526 w 5645426"/>
              <a:gd name="connsiteY1" fmla="*/ 168965 h 765313"/>
              <a:gd name="connsiteX2" fmla="*/ 1403644 w 5645426"/>
              <a:gd name="connsiteY2" fmla="*/ 65769 h 765313"/>
              <a:gd name="connsiteX3" fmla="*/ 1431693 w 5645426"/>
              <a:gd name="connsiteY3" fmla="*/ 33635 h 765313"/>
              <a:gd name="connsiteX4" fmla="*/ 1459741 w 5645426"/>
              <a:gd name="connsiteY4" fmla="*/ 65769 h 765313"/>
              <a:gd name="connsiteX5" fmla="*/ 2132859 w 5645426"/>
              <a:gd name="connsiteY5" fmla="*/ 168965 h 765313"/>
              <a:gd name="connsiteX6" fmla="*/ 2805977 w 5645426"/>
              <a:gd name="connsiteY6" fmla="*/ 65769 h 765313"/>
              <a:gd name="connsiteX7" fmla="*/ 2834026 w 5645426"/>
              <a:gd name="connsiteY7" fmla="*/ 33635 h 765313"/>
              <a:gd name="connsiteX8" fmla="*/ 2862074 w 5645426"/>
              <a:gd name="connsiteY8" fmla="*/ 65769 h 765313"/>
              <a:gd name="connsiteX9" fmla="*/ 3535192 w 5645426"/>
              <a:gd name="connsiteY9" fmla="*/ 168965 h 765313"/>
              <a:gd name="connsiteX10" fmla="*/ 4208309 w 5645426"/>
              <a:gd name="connsiteY10" fmla="*/ 65769 h 765313"/>
              <a:gd name="connsiteX11" fmla="*/ 4236358 w 5645426"/>
              <a:gd name="connsiteY11" fmla="*/ 33635 h 765313"/>
              <a:gd name="connsiteX12" fmla="*/ 4264407 w 5645426"/>
              <a:gd name="connsiteY12" fmla="*/ 65769 h 765313"/>
              <a:gd name="connsiteX13" fmla="*/ 4937525 w 5645426"/>
              <a:gd name="connsiteY13" fmla="*/ 168965 h 765313"/>
              <a:gd name="connsiteX14" fmla="*/ 5610643 w 5645426"/>
              <a:gd name="connsiteY14" fmla="*/ 65769 h 765313"/>
              <a:gd name="connsiteX15" fmla="*/ 5638692 w 5645426"/>
              <a:gd name="connsiteY15" fmla="*/ 33635 h 765313"/>
              <a:gd name="connsiteX16" fmla="*/ 5645426 w 5645426"/>
              <a:gd name="connsiteY16" fmla="*/ 41350 h 765313"/>
              <a:gd name="connsiteX17" fmla="*/ 5645426 w 5645426"/>
              <a:gd name="connsiteY17" fmla="*/ 765313 h 765313"/>
              <a:gd name="connsiteX18" fmla="*/ 0 w 5645426"/>
              <a:gd name="connsiteY18" fmla="*/ 765313 h 76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645426" h="765313">
                <a:moveTo>
                  <a:pt x="0" y="0"/>
                </a:moveTo>
                <a:cubicBezTo>
                  <a:pt x="0" y="93317"/>
                  <a:pt x="327068" y="168965"/>
                  <a:pt x="730526" y="168965"/>
                </a:cubicBezTo>
                <a:cubicBezTo>
                  <a:pt x="1033120" y="168965"/>
                  <a:pt x="1292744" y="126413"/>
                  <a:pt x="1403644" y="65769"/>
                </a:cubicBezTo>
                <a:lnTo>
                  <a:pt x="1431693" y="33635"/>
                </a:lnTo>
                <a:lnTo>
                  <a:pt x="1459741" y="65769"/>
                </a:lnTo>
                <a:cubicBezTo>
                  <a:pt x="1570641" y="126413"/>
                  <a:pt x="1830266" y="168965"/>
                  <a:pt x="2132859" y="168965"/>
                </a:cubicBezTo>
                <a:cubicBezTo>
                  <a:pt x="2435453" y="168965"/>
                  <a:pt x="2695077" y="126413"/>
                  <a:pt x="2805977" y="65769"/>
                </a:cubicBezTo>
                <a:lnTo>
                  <a:pt x="2834026" y="33635"/>
                </a:lnTo>
                <a:lnTo>
                  <a:pt x="2862074" y="65769"/>
                </a:lnTo>
                <a:cubicBezTo>
                  <a:pt x="2972975" y="126413"/>
                  <a:pt x="3232599" y="168965"/>
                  <a:pt x="3535192" y="168965"/>
                </a:cubicBezTo>
                <a:cubicBezTo>
                  <a:pt x="3837785" y="168965"/>
                  <a:pt x="4097409" y="126413"/>
                  <a:pt x="4208309" y="65769"/>
                </a:cubicBezTo>
                <a:lnTo>
                  <a:pt x="4236358" y="33635"/>
                </a:lnTo>
                <a:lnTo>
                  <a:pt x="4264407" y="65769"/>
                </a:lnTo>
                <a:cubicBezTo>
                  <a:pt x="4375307" y="126413"/>
                  <a:pt x="4634931" y="168965"/>
                  <a:pt x="4937525" y="168965"/>
                </a:cubicBezTo>
                <a:cubicBezTo>
                  <a:pt x="5240118" y="168965"/>
                  <a:pt x="5499742" y="126413"/>
                  <a:pt x="5610643" y="65769"/>
                </a:cubicBezTo>
                <a:lnTo>
                  <a:pt x="5638692" y="33635"/>
                </a:lnTo>
                <a:lnTo>
                  <a:pt x="5645426" y="41350"/>
                </a:lnTo>
                <a:lnTo>
                  <a:pt x="5645426" y="765313"/>
                </a:lnTo>
                <a:lnTo>
                  <a:pt x="0" y="765313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44000" rtlCol="0" anchor="ctr">
            <a:no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LOREM IPSUM DOLOR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86B647-B7AA-44CA-893E-8C5314E8C95C}"/>
              </a:ext>
            </a:extLst>
          </p:cNvPr>
          <p:cNvGrpSpPr/>
          <p:nvPr/>
        </p:nvGrpSpPr>
        <p:grpSpPr>
          <a:xfrm>
            <a:off x="4407571" y="2921642"/>
            <a:ext cx="2429970" cy="1307564"/>
            <a:chOff x="5499099" y="2362200"/>
            <a:chExt cx="596901" cy="35560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CEB40756-580D-42A4-8EC0-21472FD0FEC8}"/>
                </a:ext>
              </a:extLst>
            </p:cNvPr>
            <p:cNvSpPr/>
            <p:nvPr/>
          </p:nvSpPr>
          <p:spPr>
            <a:xfrm>
              <a:off x="5499099" y="2479089"/>
              <a:ext cx="5969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314"/>
                  </a:moveTo>
                  <a:lnTo>
                    <a:pt x="10800" y="0"/>
                  </a:lnTo>
                  <a:lnTo>
                    <a:pt x="21600" y="6314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8DA2F32-EBFA-49B8-A308-D4B90850E00F}"/>
                </a:ext>
              </a:extLst>
            </p:cNvPr>
            <p:cNvSpPr/>
            <p:nvPr/>
          </p:nvSpPr>
          <p:spPr>
            <a:xfrm>
              <a:off x="5664199" y="2362200"/>
              <a:ext cx="273052" cy="22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50" y="0"/>
                  </a:moveTo>
                  <a:lnTo>
                    <a:pt x="16275" y="10860"/>
                  </a:lnTo>
                  <a:lnTo>
                    <a:pt x="21600" y="21600"/>
                  </a:lnTo>
                  <a:lnTo>
                    <a:pt x="10850" y="21600"/>
                  </a:lnTo>
                  <a:lnTo>
                    <a:pt x="0" y="21600"/>
                  </a:lnTo>
                  <a:lnTo>
                    <a:pt x="5425" y="108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8B0700C4-A9CB-4645-8B47-59065C3A4935}"/>
                </a:ext>
              </a:extLst>
            </p:cNvPr>
            <p:cNvSpPr/>
            <p:nvPr/>
          </p:nvSpPr>
          <p:spPr>
            <a:xfrm>
              <a:off x="5499100" y="2527299"/>
              <a:ext cx="511814" cy="190501"/>
            </a:xfrm>
            <a:custGeom>
              <a:avLst/>
              <a:gdLst>
                <a:gd name="connsiteX0" fmla="*/ 0 w 18521"/>
                <a:gd name="connsiteY0" fmla="*/ 0 h 21600"/>
                <a:gd name="connsiteX1" fmla="*/ 10800 w 18521"/>
                <a:gd name="connsiteY1" fmla="*/ 5472 h 21600"/>
                <a:gd name="connsiteX2" fmla="*/ 18521 w 18521"/>
                <a:gd name="connsiteY2" fmla="*/ 16848 h 21600"/>
                <a:gd name="connsiteX3" fmla="*/ 10800 w 18521"/>
                <a:gd name="connsiteY3" fmla="*/ 21600 h 21600"/>
                <a:gd name="connsiteX4" fmla="*/ 3079 w 18521"/>
                <a:gd name="connsiteY4" fmla="*/ 16848 h 21600"/>
                <a:gd name="connsiteX5" fmla="*/ 0 w 18521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21" h="21600" extrusionOk="0">
                  <a:moveTo>
                    <a:pt x="0" y="0"/>
                  </a:moveTo>
                  <a:lnTo>
                    <a:pt x="10800" y="5472"/>
                  </a:lnTo>
                  <a:lnTo>
                    <a:pt x="18521" y="16848"/>
                  </a:lnTo>
                  <a:lnTo>
                    <a:pt x="10800" y="21600"/>
                  </a:lnTo>
                  <a:lnTo>
                    <a:pt x="3079" y="168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353BBC7F-ACA0-4E9D-857C-59A14B2BA1EA}"/>
                </a:ext>
              </a:extLst>
            </p:cNvPr>
            <p:cNvSpPr/>
            <p:nvPr/>
          </p:nvSpPr>
          <p:spPr>
            <a:xfrm>
              <a:off x="5797550" y="2527300"/>
              <a:ext cx="29845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472"/>
                  </a:moveTo>
                  <a:lnTo>
                    <a:pt x="21600" y="0"/>
                  </a:lnTo>
                  <a:lnTo>
                    <a:pt x="15442" y="16848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7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156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85F10C6-8D22-4357-A211-5B9465BC662B}"/>
              </a:ext>
            </a:extLst>
          </p:cNvPr>
          <p:cNvGrpSpPr/>
          <p:nvPr/>
        </p:nvGrpSpPr>
        <p:grpSpPr>
          <a:xfrm>
            <a:off x="7086600" y="3216053"/>
            <a:ext cx="4267200" cy="1013154"/>
            <a:chOff x="8921977" y="1466725"/>
            <a:chExt cx="2926080" cy="10131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3FDE55-590C-47DE-A299-06771F71F77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4C9D65F-6246-4D7C-8418-D36AAC4AB22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BFF8D01-0A8A-4531-8DBA-4A3C66A16C19}"/>
              </a:ext>
            </a:extLst>
          </p:cNvPr>
          <p:cNvGrpSpPr/>
          <p:nvPr/>
        </p:nvGrpSpPr>
        <p:grpSpPr>
          <a:xfrm>
            <a:off x="9851071" y="4617533"/>
            <a:ext cx="1771086" cy="1167042"/>
            <a:chOff x="8921977" y="1466725"/>
            <a:chExt cx="2926080" cy="11670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DE1499D-B70E-4141-A41A-60F15AAEBB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36C249D-E560-4B90-8D8D-5E5D25DB9B5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Suspendisse. </a:t>
              </a:r>
            </a:p>
          </p:txBody>
        </p:sp>
      </p:grpSp>
      <p:pic>
        <p:nvPicPr>
          <p:cNvPr id="30" name="Graphic 29" descr="Stopwatch">
            <a:extLst>
              <a:ext uri="{FF2B5EF4-FFF2-40B4-BE49-F238E27FC236}">
                <a16:creationId xmlns:a16="http://schemas.microsoft.com/office/drawing/2014/main" id="{8514C6DD-CDB0-477A-B213-237B6C603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0827" y="4718590"/>
            <a:ext cx="488901" cy="488901"/>
          </a:xfrm>
          <a:prstGeom prst="rect">
            <a:avLst/>
          </a:prstGeom>
        </p:spPr>
      </p:pic>
      <p:pic>
        <p:nvPicPr>
          <p:cNvPr id="31" name="Graphic 30" descr="Gears">
            <a:extLst>
              <a:ext uri="{FF2B5EF4-FFF2-40B4-BE49-F238E27FC236}">
                <a16:creationId xmlns:a16="http://schemas.microsoft.com/office/drawing/2014/main" id="{9EEB6DA2-5310-4C4E-AA06-FE9B6C4D3A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78106" y="3158463"/>
            <a:ext cx="488901" cy="488901"/>
          </a:xfrm>
          <a:prstGeom prst="rect">
            <a:avLst/>
          </a:prstGeom>
        </p:spPr>
      </p:pic>
      <p:pic>
        <p:nvPicPr>
          <p:cNvPr id="32" name="Graphic 31" descr="Lightbulb">
            <a:extLst>
              <a:ext uri="{FF2B5EF4-FFF2-40B4-BE49-F238E27FC236}">
                <a16:creationId xmlns:a16="http://schemas.microsoft.com/office/drawing/2014/main" id="{719BE117-D4C1-42D9-A5B1-66699C788B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85219" y="1525968"/>
            <a:ext cx="488901" cy="488901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AAA3CE6B-9AEF-40BD-8856-F5E6F73D316F}"/>
              </a:ext>
            </a:extLst>
          </p:cNvPr>
          <p:cNvGrpSpPr/>
          <p:nvPr/>
        </p:nvGrpSpPr>
        <p:grpSpPr>
          <a:xfrm>
            <a:off x="4357558" y="1615640"/>
            <a:ext cx="4267200" cy="1013154"/>
            <a:chOff x="8921977" y="1466725"/>
            <a:chExt cx="2926080" cy="1013154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7ED82D5-EADF-4A2D-8951-A1DCEED9ED0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513B9C9-9B10-47C7-A6B2-15C815D3AFA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AAD2C02-8819-4102-A738-18C1AD7789EB}"/>
              </a:ext>
            </a:extLst>
          </p:cNvPr>
          <p:cNvSpPr txBox="1"/>
          <p:nvPr/>
        </p:nvSpPr>
        <p:spPr>
          <a:xfrm>
            <a:off x="6419198" y="5312916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90%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9E74F5-457D-45BE-B62D-00491E5B66F7}"/>
              </a:ext>
            </a:extLst>
          </p:cNvPr>
          <p:cNvSpPr txBox="1"/>
          <p:nvPr/>
        </p:nvSpPr>
        <p:spPr>
          <a:xfrm>
            <a:off x="3752743" y="3734569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70%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2340F61-5EB3-4EE2-A142-26C29BFA374A}"/>
              </a:ext>
            </a:extLst>
          </p:cNvPr>
          <p:cNvSpPr txBox="1"/>
          <p:nvPr/>
        </p:nvSpPr>
        <p:spPr>
          <a:xfrm>
            <a:off x="908644" y="2157135"/>
            <a:ext cx="631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45%</a:t>
            </a:r>
          </a:p>
        </p:txBody>
      </p:sp>
    </p:spTree>
    <p:extLst>
      <p:ext uri="{BB962C8B-B14F-4D97-AF65-F5344CB8AC3E}">
        <p14:creationId xmlns:p14="http://schemas.microsoft.com/office/powerpoint/2010/main" val="369798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289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Paper Boat Bar Chart – Slide Template</vt:lpstr>
      <vt:lpstr>Paper Boat Bar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Boat Bar Chart</dc:title>
  <dc:creator>PresentationGO.com</dc:creator>
  <dc:description>© Copyright PresentationGO.com</dc:description>
  <dcterms:created xsi:type="dcterms:W3CDTF">2014-11-26T05:14:11Z</dcterms:created>
  <dcterms:modified xsi:type="dcterms:W3CDTF">2020-12-28T20:20:07Z</dcterms:modified>
  <cp:category>Charts &amp; Diagrams</cp:category>
</cp:coreProperties>
</file>