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0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29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">
            <a:extLst>
              <a:ext uri="{FF2B5EF4-FFF2-40B4-BE49-F238E27FC236}">
                <a16:creationId xmlns:a16="http://schemas.microsoft.com/office/drawing/2014/main" id="{E310770A-59B1-4357-9B69-402B5D1C547F}"/>
              </a:ext>
            </a:extLst>
          </p:cNvPr>
          <p:cNvSpPr/>
          <p:nvPr/>
        </p:nvSpPr>
        <p:spPr>
          <a:xfrm>
            <a:off x="6516218" y="2552812"/>
            <a:ext cx="2831705" cy="1185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32"/>
                </a:moveTo>
                <a:lnTo>
                  <a:pt x="2953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" name="Triangle">
            <a:extLst>
              <a:ext uri="{FF2B5EF4-FFF2-40B4-BE49-F238E27FC236}">
                <a16:creationId xmlns:a16="http://schemas.microsoft.com/office/drawing/2014/main" id="{511B4959-88E7-4628-83C5-B8C07DEB9193}"/>
              </a:ext>
            </a:extLst>
          </p:cNvPr>
          <p:cNvSpPr/>
          <p:nvPr/>
        </p:nvSpPr>
        <p:spPr>
          <a:xfrm>
            <a:off x="2837101" y="2552812"/>
            <a:ext cx="2831705" cy="1185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47" y="21600"/>
                </a:moveTo>
                <a:lnTo>
                  <a:pt x="21600" y="10832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B2549DC-9733-4C6A-863D-9BF56CF13638}"/>
              </a:ext>
            </a:extLst>
          </p:cNvPr>
          <p:cNvSpPr/>
          <p:nvPr/>
        </p:nvSpPr>
        <p:spPr>
          <a:xfrm>
            <a:off x="4388957" y="1925095"/>
            <a:ext cx="3426291" cy="24986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lnTo>
                  <a:pt x="0" y="16973"/>
                </a:lnTo>
                <a:lnTo>
                  <a:pt x="10794" y="21600"/>
                </a:lnTo>
                <a:lnTo>
                  <a:pt x="21600" y="16973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C04C89E2-2FE7-4E0B-B403-82D09FE08DE7}"/>
              </a:ext>
            </a:extLst>
          </p:cNvPr>
          <p:cNvSpPr/>
          <p:nvPr/>
        </p:nvSpPr>
        <p:spPr>
          <a:xfrm>
            <a:off x="2837101" y="2552810"/>
            <a:ext cx="6517798" cy="1647477"/>
          </a:xfrm>
          <a:custGeom>
            <a:avLst/>
            <a:gdLst>
              <a:gd name="connsiteX0" fmla="*/ 0 w 6517798"/>
              <a:gd name="connsiteY0" fmla="*/ 0 h 1647477"/>
              <a:gd name="connsiteX1" fmla="*/ 2193256 w 6517798"/>
              <a:gd name="connsiteY1" fmla="*/ 600192 h 1647477"/>
              <a:gd name="connsiteX2" fmla="*/ 2148664 w 6517798"/>
              <a:gd name="connsiteY2" fmla="*/ 651327 h 1647477"/>
              <a:gd name="connsiteX3" fmla="*/ 3260172 w 6517798"/>
              <a:gd name="connsiteY3" fmla="*/ 988259 h 1647477"/>
              <a:gd name="connsiteX4" fmla="*/ 4378611 w 6517798"/>
              <a:gd name="connsiteY4" fmla="*/ 648961 h 1647477"/>
              <a:gd name="connsiteX5" fmla="*/ 4330463 w 6517798"/>
              <a:gd name="connsiteY5" fmla="*/ 593810 h 1647477"/>
              <a:gd name="connsiteX6" fmla="*/ 6517798 w 6517798"/>
              <a:gd name="connsiteY6" fmla="*/ 0 h 1647477"/>
              <a:gd name="connsiteX7" fmla="*/ 3241589 w 6517798"/>
              <a:gd name="connsiteY7" fmla="*/ 1647477 h 16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7798" h="1647477">
                <a:moveTo>
                  <a:pt x="0" y="0"/>
                </a:moveTo>
                <a:lnTo>
                  <a:pt x="2193256" y="600192"/>
                </a:lnTo>
                <a:lnTo>
                  <a:pt x="2148664" y="651327"/>
                </a:lnTo>
                <a:lnTo>
                  <a:pt x="3260172" y="988259"/>
                </a:lnTo>
                <a:lnTo>
                  <a:pt x="4378611" y="648961"/>
                </a:lnTo>
                <a:lnTo>
                  <a:pt x="4330463" y="593810"/>
                </a:lnTo>
                <a:lnTo>
                  <a:pt x="6517798" y="0"/>
                </a:lnTo>
                <a:lnTo>
                  <a:pt x="3241589" y="1647477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Boat Diagram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AB77FAC-D9B5-4AC5-A309-F4BD1CE0BE02}"/>
              </a:ext>
            </a:extLst>
          </p:cNvPr>
          <p:cNvSpPr/>
          <p:nvPr/>
        </p:nvSpPr>
        <p:spPr>
          <a:xfrm>
            <a:off x="2837101" y="2552810"/>
            <a:ext cx="3255410" cy="2371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9609"/>
                </a:lnTo>
                <a:lnTo>
                  <a:pt x="21600" y="21600"/>
                </a:lnTo>
                <a:lnTo>
                  <a:pt x="9927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9B3FF52-EDAE-47A8-B13A-86228A11F890}"/>
              </a:ext>
            </a:extLst>
          </p:cNvPr>
          <p:cNvSpPr/>
          <p:nvPr/>
        </p:nvSpPr>
        <p:spPr>
          <a:xfrm>
            <a:off x="6097740" y="2552810"/>
            <a:ext cx="3257159" cy="2371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9609"/>
                </a:lnTo>
                <a:lnTo>
                  <a:pt x="0" y="21600"/>
                </a:lnTo>
                <a:lnTo>
                  <a:pt x="11679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14D43B8-65D6-40BD-82B9-C19645924761}"/>
              </a:ext>
            </a:extLst>
          </p:cNvPr>
          <p:cNvSpPr/>
          <p:nvPr/>
        </p:nvSpPr>
        <p:spPr>
          <a:xfrm>
            <a:off x="4336646" y="3616443"/>
            <a:ext cx="3520444" cy="1316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5" y="0"/>
                </a:moveTo>
                <a:lnTo>
                  <a:pt x="0" y="21600"/>
                </a:lnTo>
                <a:lnTo>
                  <a:pt x="10795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4AED88C3-2857-4ABC-A7D2-172BCD5D34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1474" y="3429000"/>
            <a:ext cx="566838" cy="566838"/>
          </a:xfrm>
          <a:prstGeom prst="rect">
            <a:avLst/>
          </a:prstGeom>
        </p:spPr>
      </p:pic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971546B3-205D-4E07-87E9-0B6419E707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13689" y="3429000"/>
            <a:ext cx="566838" cy="566838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F33AC086-63A7-4B51-AC99-8B79F2F85A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2581" y="2891006"/>
            <a:ext cx="566838" cy="566838"/>
          </a:xfrm>
          <a:prstGeom prst="rect">
            <a:avLst/>
          </a:prstGeom>
        </p:spPr>
      </p:pic>
      <p:pic>
        <p:nvPicPr>
          <p:cNvPr id="12" name="Graphic 11" descr="Research with solid fill">
            <a:extLst>
              <a:ext uri="{FF2B5EF4-FFF2-40B4-BE49-F238E27FC236}">
                <a16:creationId xmlns:a16="http://schemas.microsoft.com/office/drawing/2014/main" id="{A01E31F4-DB70-4722-8F03-162CC15152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12581" y="3833536"/>
            <a:ext cx="566838" cy="56683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E76EA04-CA6D-4E05-9053-BD4826A04760}"/>
              </a:ext>
            </a:extLst>
          </p:cNvPr>
          <p:cNvSpPr txBox="1"/>
          <p:nvPr/>
        </p:nvSpPr>
        <p:spPr>
          <a:xfrm>
            <a:off x="5798191" y="2152882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83BB2D-4BF9-48B3-BB74-5C38BFD26448}"/>
              </a:ext>
            </a:extLst>
          </p:cNvPr>
          <p:cNvSpPr txBox="1"/>
          <p:nvPr/>
        </p:nvSpPr>
        <p:spPr>
          <a:xfrm>
            <a:off x="5798191" y="4382241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26B7E0-FA0A-4C03-8405-302355BEDC30}"/>
              </a:ext>
            </a:extLst>
          </p:cNvPr>
          <p:cNvSpPr txBox="1"/>
          <p:nvPr/>
        </p:nvSpPr>
        <p:spPr>
          <a:xfrm>
            <a:off x="8255262" y="2884046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D01D09-6719-42A6-B27C-362AAEF3F52A}"/>
              </a:ext>
            </a:extLst>
          </p:cNvPr>
          <p:cNvSpPr txBox="1"/>
          <p:nvPr/>
        </p:nvSpPr>
        <p:spPr>
          <a:xfrm>
            <a:off x="3341120" y="2884046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C9F5969-7013-4C5A-8AAB-FCAA89533F9C}"/>
              </a:ext>
            </a:extLst>
          </p:cNvPr>
          <p:cNvGrpSpPr/>
          <p:nvPr/>
        </p:nvGrpSpPr>
        <p:grpSpPr>
          <a:xfrm>
            <a:off x="3697395" y="5021469"/>
            <a:ext cx="4797211" cy="1105487"/>
            <a:chOff x="8921977" y="1466725"/>
            <a:chExt cx="2926080" cy="110548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0317E68-AA80-4A42-8770-79802AF9242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BDAF5DD-A3D5-4680-A9B3-01A908639E3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63367AD-234E-43B1-8A8C-8C67961A3F51}"/>
              </a:ext>
            </a:extLst>
          </p:cNvPr>
          <p:cNvGrpSpPr/>
          <p:nvPr/>
        </p:nvGrpSpPr>
        <p:grpSpPr>
          <a:xfrm>
            <a:off x="2645903" y="892936"/>
            <a:ext cx="6900195" cy="920821"/>
            <a:chOff x="8921977" y="1466725"/>
            <a:chExt cx="2926080" cy="92082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C97750E-2E0E-4C45-98F7-2067C4375DF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0837CB6-B403-4050-A170-BD29E5FDB83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386666E-D9A0-435B-87E9-EA30F9883580}"/>
              </a:ext>
            </a:extLst>
          </p:cNvPr>
          <p:cNvGrpSpPr/>
          <p:nvPr/>
        </p:nvGrpSpPr>
        <p:grpSpPr>
          <a:xfrm>
            <a:off x="9778604" y="2947244"/>
            <a:ext cx="2074956" cy="1659485"/>
            <a:chOff x="8921977" y="1466725"/>
            <a:chExt cx="2926080" cy="165948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2F528F4-EC60-4342-9B6D-F4106E0FEDC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8F2D45-2082-410C-B892-01635A56936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2938EA0-3F2D-40E1-A80A-33758F69A70B}"/>
              </a:ext>
            </a:extLst>
          </p:cNvPr>
          <p:cNvGrpSpPr/>
          <p:nvPr/>
        </p:nvGrpSpPr>
        <p:grpSpPr>
          <a:xfrm>
            <a:off x="338440" y="2947244"/>
            <a:ext cx="2074956" cy="1659485"/>
            <a:chOff x="332936" y="2627766"/>
            <a:chExt cx="2926080" cy="165948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53B6B86-98C4-40AD-A984-A23A637307A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0E6DE6C-DABA-4A24-BB92-1E9898CEC18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">
            <a:extLst>
              <a:ext uri="{FF2B5EF4-FFF2-40B4-BE49-F238E27FC236}">
                <a16:creationId xmlns:a16="http://schemas.microsoft.com/office/drawing/2014/main" id="{E310770A-59B1-4357-9B69-402B5D1C547F}"/>
              </a:ext>
            </a:extLst>
          </p:cNvPr>
          <p:cNvSpPr/>
          <p:nvPr/>
        </p:nvSpPr>
        <p:spPr>
          <a:xfrm>
            <a:off x="6516218" y="2552812"/>
            <a:ext cx="2831705" cy="1185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32"/>
                </a:moveTo>
                <a:lnTo>
                  <a:pt x="2953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" name="Triangle">
            <a:extLst>
              <a:ext uri="{FF2B5EF4-FFF2-40B4-BE49-F238E27FC236}">
                <a16:creationId xmlns:a16="http://schemas.microsoft.com/office/drawing/2014/main" id="{511B4959-88E7-4628-83C5-B8C07DEB9193}"/>
              </a:ext>
            </a:extLst>
          </p:cNvPr>
          <p:cNvSpPr/>
          <p:nvPr/>
        </p:nvSpPr>
        <p:spPr>
          <a:xfrm>
            <a:off x="2837101" y="2552812"/>
            <a:ext cx="2831705" cy="1185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47" y="21600"/>
                </a:moveTo>
                <a:lnTo>
                  <a:pt x="21600" y="10832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B2549DC-9733-4C6A-863D-9BF56CF13638}"/>
              </a:ext>
            </a:extLst>
          </p:cNvPr>
          <p:cNvSpPr/>
          <p:nvPr/>
        </p:nvSpPr>
        <p:spPr>
          <a:xfrm>
            <a:off x="4388957" y="1925095"/>
            <a:ext cx="3426291" cy="24986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lnTo>
                  <a:pt x="0" y="16973"/>
                </a:lnTo>
                <a:lnTo>
                  <a:pt x="10794" y="21600"/>
                </a:lnTo>
                <a:lnTo>
                  <a:pt x="21600" y="16973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C04C89E2-2FE7-4E0B-B403-82D09FE08DE7}"/>
              </a:ext>
            </a:extLst>
          </p:cNvPr>
          <p:cNvSpPr/>
          <p:nvPr/>
        </p:nvSpPr>
        <p:spPr>
          <a:xfrm>
            <a:off x="2837101" y="2552810"/>
            <a:ext cx="6517798" cy="1647477"/>
          </a:xfrm>
          <a:custGeom>
            <a:avLst/>
            <a:gdLst>
              <a:gd name="connsiteX0" fmla="*/ 0 w 6517798"/>
              <a:gd name="connsiteY0" fmla="*/ 0 h 1647477"/>
              <a:gd name="connsiteX1" fmla="*/ 2193256 w 6517798"/>
              <a:gd name="connsiteY1" fmla="*/ 600192 h 1647477"/>
              <a:gd name="connsiteX2" fmla="*/ 2148664 w 6517798"/>
              <a:gd name="connsiteY2" fmla="*/ 651327 h 1647477"/>
              <a:gd name="connsiteX3" fmla="*/ 3260172 w 6517798"/>
              <a:gd name="connsiteY3" fmla="*/ 988259 h 1647477"/>
              <a:gd name="connsiteX4" fmla="*/ 4378611 w 6517798"/>
              <a:gd name="connsiteY4" fmla="*/ 648961 h 1647477"/>
              <a:gd name="connsiteX5" fmla="*/ 4330463 w 6517798"/>
              <a:gd name="connsiteY5" fmla="*/ 593810 h 1647477"/>
              <a:gd name="connsiteX6" fmla="*/ 6517798 w 6517798"/>
              <a:gd name="connsiteY6" fmla="*/ 0 h 1647477"/>
              <a:gd name="connsiteX7" fmla="*/ 3241589 w 6517798"/>
              <a:gd name="connsiteY7" fmla="*/ 1647477 h 16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7798" h="1647477">
                <a:moveTo>
                  <a:pt x="0" y="0"/>
                </a:moveTo>
                <a:lnTo>
                  <a:pt x="2193256" y="600192"/>
                </a:lnTo>
                <a:lnTo>
                  <a:pt x="2148664" y="651327"/>
                </a:lnTo>
                <a:lnTo>
                  <a:pt x="3260172" y="988259"/>
                </a:lnTo>
                <a:lnTo>
                  <a:pt x="4378611" y="648961"/>
                </a:lnTo>
                <a:lnTo>
                  <a:pt x="4330463" y="593810"/>
                </a:lnTo>
                <a:lnTo>
                  <a:pt x="6517798" y="0"/>
                </a:lnTo>
                <a:lnTo>
                  <a:pt x="3241589" y="1647477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Boat Diagram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AB77FAC-D9B5-4AC5-A309-F4BD1CE0BE02}"/>
              </a:ext>
            </a:extLst>
          </p:cNvPr>
          <p:cNvSpPr/>
          <p:nvPr/>
        </p:nvSpPr>
        <p:spPr>
          <a:xfrm>
            <a:off x="2837101" y="2552810"/>
            <a:ext cx="3255410" cy="2371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9609"/>
                </a:lnTo>
                <a:lnTo>
                  <a:pt x="21600" y="21600"/>
                </a:lnTo>
                <a:lnTo>
                  <a:pt x="9927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9B3FF52-EDAE-47A8-B13A-86228A11F890}"/>
              </a:ext>
            </a:extLst>
          </p:cNvPr>
          <p:cNvSpPr/>
          <p:nvPr/>
        </p:nvSpPr>
        <p:spPr>
          <a:xfrm>
            <a:off x="6097740" y="2552810"/>
            <a:ext cx="3257159" cy="2371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9609"/>
                </a:lnTo>
                <a:lnTo>
                  <a:pt x="0" y="21600"/>
                </a:lnTo>
                <a:lnTo>
                  <a:pt x="11679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14D43B8-65D6-40BD-82B9-C19645924761}"/>
              </a:ext>
            </a:extLst>
          </p:cNvPr>
          <p:cNvSpPr/>
          <p:nvPr/>
        </p:nvSpPr>
        <p:spPr>
          <a:xfrm>
            <a:off x="4336646" y="3616443"/>
            <a:ext cx="3520444" cy="1316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5" y="0"/>
                </a:moveTo>
                <a:lnTo>
                  <a:pt x="0" y="21600"/>
                </a:lnTo>
                <a:lnTo>
                  <a:pt x="10795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4AED88C3-2857-4ABC-A7D2-172BCD5D34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1474" y="3429000"/>
            <a:ext cx="566838" cy="566838"/>
          </a:xfrm>
          <a:prstGeom prst="rect">
            <a:avLst/>
          </a:prstGeom>
        </p:spPr>
      </p:pic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971546B3-205D-4E07-87E9-0B6419E707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13689" y="3429000"/>
            <a:ext cx="566838" cy="566838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F33AC086-63A7-4B51-AC99-8B79F2F85A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2581" y="2891006"/>
            <a:ext cx="566838" cy="566838"/>
          </a:xfrm>
          <a:prstGeom prst="rect">
            <a:avLst/>
          </a:prstGeom>
        </p:spPr>
      </p:pic>
      <p:pic>
        <p:nvPicPr>
          <p:cNvPr id="12" name="Graphic 11" descr="Research with solid fill">
            <a:extLst>
              <a:ext uri="{FF2B5EF4-FFF2-40B4-BE49-F238E27FC236}">
                <a16:creationId xmlns:a16="http://schemas.microsoft.com/office/drawing/2014/main" id="{A01E31F4-DB70-4722-8F03-162CC15152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12581" y="3833536"/>
            <a:ext cx="566838" cy="56683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E76EA04-CA6D-4E05-9053-BD4826A04760}"/>
              </a:ext>
            </a:extLst>
          </p:cNvPr>
          <p:cNvSpPr txBox="1"/>
          <p:nvPr/>
        </p:nvSpPr>
        <p:spPr>
          <a:xfrm>
            <a:off x="5798191" y="2152882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83BB2D-4BF9-48B3-BB74-5C38BFD26448}"/>
              </a:ext>
            </a:extLst>
          </p:cNvPr>
          <p:cNvSpPr txBox="1"/>
          <p:nvPr/>
        </p:nvSpPr>
        <p:spPr>
          <a:xfrm>
            <a:off x="5798191" y="4382241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26B7E0-FA0A-4C03-8405-302355BEDC30}"/>
              </a:ext>
            </a:extLst>
          </p:cNvPr>
          <p:cNvSpPr txBox="1"/>
          <p:nvPr/>
        </p:nvSpPr>
        <p:spPr>
          <a:xfrm>
            <a:off x="8255262" y="2884046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D01D09-6719-42A6-B27C-362AAEF3F52A}"/>
              </a:ext>
            </a:extLst>
          </p:cNvPr>
          <p:cNvSpPr txBox="1"/>
          <p:nvPr/>
        </p:nvSpPr>
        <p:spPr>
          <a:xfrm>
            <a:off x="3341120" y="2884046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C9F5969-7013-4C5A-8AAB-FCAA89533F9C}"/>
              </a:ext>
            </a:extLst>
          </p:cNvPr>
          <p:cNvGrpSpPr/>
          <p:nvPr/>
        </p:nvGrpSpPr>
        <p:grpSpPr>
          <a:xfrm>
            <a:off x="3697395" y="5021469"/>
            <a:ext cx="4797211" cy="1105487"/>
            <a:chOff x="8921977" y="1466725"/>
            <a:chExt cx="2926080" cy="110548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0317E68-AA80-4A42-8770-79802AF9242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BDAF5DD-A3D5-4680-A9B3-01A908639E3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63367AD-234E-43B1-8A8C-8C67961A3F51}"/>
              </a:ext>
            </a:extLst>
          </p:cNvPr>
          <p:cNvGrpSpPr/>
          <p:nvPr/>
        </p:nvGrpSpPr>
        <p:grpSpPr>
          <a:xfrm>
            <a:off x="2645903" y="892936"/>
            <a:ext cx="6900195" cy="920821"/>
            <a:chOff x="8921977" y="1466725"/>
            <a:chExt cx="2926080" cy="92082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C97750E-2E0E-4C45-98F7-2067C4375DF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0837CB6-B403-4050-A170-BD29E5FDB83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386666E-D9A0-435B-87E9-EA30F9883580}"/>
              </a:ext>
            </a:extLst>
          </p:cNvPr>
          <p:cNvGrpSpPr/>
          <p:nvPr/>
        </p:nvGrpSpPr>
        <p:grpSpPr>
          <a:xfrm>
            <a:off x="9778604" y="2947244"/>
            <a:ext cx="2074956" cy="1659485"/>
            <a:chOff x="8921977" y="1466725"/>
            <a:chExt cx="2926080" cy="165948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2F528F4-EC60-4342-9B6D-F4106E0FEDC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8F2D45-2082-410C-B892-01635A56936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2938EA0-3F2D-40E1-A80A-33758F69A70B}"/>
              </a:ext>
            </a:extLst>
          </p:cNvPr>
          <p:cNvGrpSpPr/>
          <p:nvPr/>
        </p:nvGrpSpPr>
        <p:grpSpPr>
          <a:xfrm>
            <a:off x="338440" y="2947244"/>
            <a:ext cx="2074956" cy="1659485"/>
            <a:chOff x="332936" y="2627766"/>
            <a:chExt cx="2926080" cy="165948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53B6B86-98C4-40AD-A984-A23A637307A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0E6DE6C-DABA-4A24-BB92-1E9898CEC18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002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377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Paper Boat Diagram – Slide Template</vt:lpstr>
      <vt:lpstr>Paper Boat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Boat Diagram</dc:title>
  <dc:creator>PresentationGO.com</dc:creator>
  <dc:description>© Copyright PresentationGO.com</dc:description>
  <dcterms:created xsi:type="dcterms:W3CDTF">2014-11-26T05:14:11Z</dcterms:created>
  <dcterms:modified xsi:type="dcterms:W3CDTF">2021-08-24T19:14:07Z</dcterms:modified>
  <cp:category>Charts &amp; Diagrams; Graphics &amp; Metaphors</cp:category>
</cp:coreProperties>
</file>