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2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58A35CA-2CE5-4B1C-93EC-A8518F5EA08E}"/>
              </a:ext>
            </a:extLst>
          </p:cNvPr>
          <p:cNvGrpSpPr/>
          <p:nvPr/>
        </p:nvGrpSpPr>
        <p:grpSpPr>
          <a:xfrm>
            <a:off x="823407" y="2007574"/>
            <a:ext cx="1734480" cy="2842853"/>
            <a:chOff x="1085279" y="1533766"/>
            <a:chExt cx="2312640" cy="37904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FB433C-65DD-4A7D-859A-779101B7CBAA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7421FC-E071-4AB6-8518-4BC3FB17F60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F941EF-3EC2-4F6A-8CCD-18A880B35605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E8075D3-B849-44B3-B2AF-A442F5583872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30821C-4322-49DD-A8AD-626E705063A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F6D877-44BF-46CC-80A6-A06626A8D3EA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8559B5-D491-452F-BC8A-F1B2839BCCFA}"/>
              </a:ext>
            </a:extLst>
          </p:cNvPr>
          <p:cNvGrpSpPr/>
          <p:nvPr/>
        </p:nvGrpSpPr>
        <p:grpSpPr>
          <a:xfrm>
            <a:off x="2744309" y="2007574"/>
            <a:ext cx="1734480" cy="2842853"/>
            <a:chOff x="1085279" y="1533766"/>
            <a:chExt cx="2312640" cy="3790470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F1962D3-0B30-43AF-AF44-FBEA96E8FA54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149B835-AAA0-45CB-92C6-6E12C58B378A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6D53E08-5CBB-4A5C-B173-D5D643DD97F4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43CFBF7-F370-4DFC-BD29-F595A2A43919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CA147D-5533-44F2-9F08-729C287546A5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1B6BB80-FF34-4152-B6F2-3F761B724E53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D6A976-0E1C-4D30-9961-E45C6C5A503F}"/>
              </a:ext>
            </a:extLst>
          </p:cNvPr>
          <p:cNvGrpSpPr/>
          <p:nvPr/>
        </p:nvGrpSpPr>
        <p:grpSpPr>
          <a:xfrm>
            <a:off x="4665212" y="2007574"/>
            <a:ext cx="1734480" cy="2842853"/>
            <a:chOff x="1085279" y="1533766"/>
            <a:chExt cx="2312640" cy="3790470"/>
          </a:xfrm>
        </p:grpSpPr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CB15487-EC43-47EA-B294-119CC6A1D2A0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9AAD38-4A7E-4192-ABBC-5C97FE05D83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842CC05-52C2-4C61-965A-5EEF67DB24FB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75F9DCD-74E2-4A13-9CE2-711615CF1974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48189D-3E7F-4FE4-9807-D51CA78A76C7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58015F4-2A73-4267-8CEB-CF2D33DFA2FD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6A976E-BBAB-4373-9588-CD92E506D863}"/>
              </a:ext>
            </a:extLst>
          </p:cNvPr>
          <p:cNvGrpSpPr/>
          <p:nvPr/>
        </p:nvGrpSpPr>
        <p:grpSpPr>
          <a:xfrm>
            <a:off x="6586114" y="2007574"/>
            <a:ext cx="1734480" cy="2842853"/>
            <a:chOff x="1085279" y="1533766"/>
            <a:chExt cx="2312640" cy="379047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09CEB79-BA4D-4F31-B10D-66415929A5EC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04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7F7C5F3-0DB7-4FC7-ACDB-1D7C0D22BF70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5F50EB5-9151-4444-8C65-20DFBBFF1C5A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51530EC-DD0B-462A-8F7F-9D574D1E9369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C712431-88E6-4127-BB5E-02FA5AADAA60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119CD59-C387-451F-BFF3-5906AFB1C3F9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List – Slide Template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B28170BD-8478-4CA6-B440-C4DFD589F8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7812" y="2209048"/>
            <a:ext cx="299229" cy="299229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633B0BA-807D-485F-838A-CF2FDCCE61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6910" y="2209048"/>
            <a:ext cx="299229" cy="299229"/>
          </a:xfrm>
          <a:prstGeom prst="rect">
            <a:avLst/>
          </a:prstGeom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A02DB6A4-1FA8-44DC-9EBC-97FEF3CB05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68714" y="2209048"/>
            <a:ext cx="299229" cy="299229"/>
          </a:xfrm>
          <a:prstGeom prst="rect">
            <a:avLst/>
          </a:prstGeom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FE3F2620-A588-422C-AD03-73B8A7C2A4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9431" y="2209048"/>
            <a:ext cx="299229" cy="29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58A35CA-2CE5-4B1C-93EC-A8518F5EA08E}"/>
              </a:ext>
            </a:extLst>
          </p:cNvPr>
          <p:cNvGrpSpPr/>
          <p:nvPr/>
        </p:nvGrpSpPr>
        <p:grpSpPr>
          <a:xfrm>
            <a:off x="823407" y="2007574"/>
            <a:ext cx="1734480" cy="2842853"/>
            <a:chOff x="1085279" y="1533766"/>
            <a:chExt cx="2312640" cy="37904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FB433C-65DD-4A7D-859A-779101B7CBAA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7421FC-E071-4AB6-8518-4BC3FB17F60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F941EF-3EC2-4F6A-8CCD-18A880B35605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E8075D3-B849-44B3-B2AF-A442F5583872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30821C-4322-49DD-A8AD-626E705063A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F6D877-44BF-46CC-80A6-A06626A8D3EA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8559B5-D491-452F-BC8A-F1B2839BCCFA}"/>
              </a:ext>
            </a:extLst>
          </p:cNvPr>
          <p:cNvGrpSpPr/>
          <p:nvPr/>
        </p:nvGrpSpPr>
        <p:grpSpPr>
          <a:xfrm>
            <a:off x="2744309" y="2007574"/>
            <a:ext cx="1734480" cy="2842853"/>
            <a:chOff x="1085279" y="1533766"/>
            <a:chExt cx="2312640" cy="3790470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F1962D3-0B30-43AF-AF44-FBEA96E8FA54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149B835-AAA0-45CB-92C6-6E12C58B378A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6D53E08-5CBB-4A5C-B173-D5D643DD97F4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43CFBF7-F370-4DFC-BD29-F595A2A43919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CA147D-5533-44F2-9F08-729C287546A5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1B6BB80-FF34-4152-B6F2-3F761B724E53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D6A976-0E1C-4D30-9961-E45C6C5A503F}"/>
              </a:ext>
            </a:extLst>
          </p:cNvPr>
          <p:cNvGrpSpPr/>
          <p:nvPr/>
        </p:nvGrpSpPr>
        <p:grpSpPr>
          <a:xfrm>
            <a:off x="4665212" y="2007574"/>
            <a:ext cx="1734480" cy="2842853"/>
            <a:chOff x="1085279" y="1533766"/>
            <a:chExt cx="2312640" cy="3790470"/>
          </a:xfrm>
        </p:grpSpPr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CB15487-EC43-47EA-B294-119CC6A1D2A0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9AAD38-4A7E-4192-ABBC-5C97FE05D83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842CC05-52C2-4C61-965A-5EEF67DB24FB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75F9DCD-74E2-4A13-9CE2-711615CF1974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48189D-3E7F-4FE4-9807-D51CA78A76C7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58015F4-2A73-4267-8CEB-CF2D33DFA2FD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6A976E-BBAB-4373-9588-CD92E506D863}"/>
              </a:ext>
            </a:extLst>
          </p:cNvPr>
          <p:cNvGrpSpPr/>
          <p:nvPr/>
        </p:nvGrpSpPr>
        <p:grpSpPr>
          <a:xfrm>
            <a:off x="6586114" y="2007574"/>
            <a:ext cx="1734480" cy="2842853"/>
            <a:chOff x="1085279" y="1533766"/>
            <a:chExt cx="2312640" cy="379047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09CEB79-BA4D-4F31-B10D-66415929A5EC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bIns="205740" rtlCol="0" anchor="b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04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7F7C5F3-0DB7-4FC7-ACDB-1D7C0D22BF70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5F50EB5-9151-4444-8C65-20DFBBFF1C5A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51530EC-DD0B-462A-8F7F-9D574D1E9369}"/>
                </a:ext>
              </a:extLst>
            </p:cNvPr>
            <p:cNvGrpSpPr/>
            <p:nvPr/>
          </p:nvGrpSpPr>
          <p:grpSpPr>
            <a:xfrm>
              <a:off x="1463879" y="2253295"/>
              <a:ext cx="1719723" cy="2090374"/>
              <a:chOff x="8921977" y="1435947"/>
              <a:chExt cx="2926080" cy="2090374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C712431-88E6-4127-BB5E-02FA5AADAA60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119CD59-C387-451F-BFF3-5906AFB1C3F9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60043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List – Slide Template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B28170BD-8478-4CA6-B440-C4DFD589F8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7812" y="2209048"/>
            <a:ext cx="299229" cy="299229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633B0BA-807D-485F-838A-CF2FDCCE61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6910" y="2209048"/>
            <a:ext cx="299229" cy="299229"/>
          </a:xfrm>
          <a:prstGeom prst="rect">
            <a:avLst/>
          </a:prstGeom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A02DB6A4-1FA8-44DC-9EBC-97FEF3CB05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68714" y="2209048"/>
            <a:ext cx="299229" cy="299229"/>
          </a:xfrm>
          <a:prstGeom prst="rect">
            <a:avLst/>
          </a:prstGeom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FE3F2620-A588-422C-AD03-73B8A7C2A4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9431" y="2209048"/>
            <a:ext cx="299229" cy="29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8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Parallelogram List – Slide Template</vt:lpstr>
      <vt:lpstr>Parallelogram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 List</dc:title>
  <dc:creator>PresentationGO.com</dc:creator>
  <dc:description>© Copyright PresentationGO.com</dc:description>
  <dcterms:created xsi:type="dcterms:W3CDTF">2014-11-26T05:14:11Z</dcterms:created>
  <dcterms:modified xsi:type="dcterms:W3CDTF">2021-08-31T22:49:45Z</dcterms:modified>
  <cp:category>Text &amp; Tables</cp:category>
</cp:coreProperties>
</file>