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2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58A35CA-2CE5-4B1C-93EC-A8518F5EA08E}"/>
              </a:ext>
            </a:extLst>
          </p:cNvPr>
          <p:cNvGrpSpPr/>
          <p:nvPr/>
        </p:nvGrpSpPr>
        <p:grpSpPr>
          <a:xfrm>
            <a:off x="1097876" y="1533766"/>
            <a:ext cx="2312640" cy="3790470"/>
            <a:chOff x="1085279" y="1533766"/>
            <a:chExt cx="2312640" cy="379047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FB433C-65DD-4A7D-859A-779101B7CBAA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7421FC-E071-4AB6-8518-4BC3FB17F60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F941EF-3EC2-4F6A-8CCD-18A880B35605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E8075D3-B849-44B3-B2AF-A442F5583872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30821C-4322-49DD-A8AD-626E705063A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F6D877-44BF-46CC-80A6-A06626A8D3EA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8559B5-D491-452F-BC8A-F1B2839BCCFA}"/>
              </a:ext>
            </a:extLst>
          </p:cNvPr>
          <p:cNvGrpSpPr/>
          <p:nvPr/>
        </p:nvGrpSpPr>
        <p:grpSpPr>
          <a:xfrm>
            <a:off x="3659079" y="1533766"/>
            <a:ext cx="2312640" cy="3790470"/>
            <a:chOff x="1085279" y="1533766"/>
            <a:chExt cx="2312640" cy="3790470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F1962D3-0B30-43AF-AF44-FBEA96E8FA54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149B835-AAA0-45CB-92C6-6E12C58B378A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6D53E08-5CBB-4A5C-B173-D5D643DD97F4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43CFBF7-F370-4DFC-BD29-F595A2A43919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ACA147D-5533-44F2-9F08-729C287546A5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1B6BB80-FF34-4152-B6F2-3F761B724E53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D6A976-0E1C-4D30-9961-E45C6C5A503F}"/>
              </a:ext>
            </a:extLst>
          </p:cNvPr>
          <p:cNvGrpSpPr/>
          <p:nvPr/>
        </p:nvGrpSpPr>
        <p:grpSpPr>
          <a:xfrm>
            <a:off x="6220282" y="1533766"/>
            <a:ext cx="2312640" cy="3790470"/>
            <a:chOff x="1085279" y="1533766"/>
            <a:chExt cx="2312640" cy="3790470"/>
          </a:xfrm>
        </p:grpSpPr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CB15487-EC43-47EA-B294-119CC6A1D2A0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9AAD38-4A7E-4192-ABBC-5C97FE05D83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842CC05-52C2-4C61-965A-5EEF67DB24FB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75F9DCD-74E2-4A13-9CE2-711615CF1974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048189D-3E7F-4FE4-9807-D51CA78A76C7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58015F4-2A73-4267-8CEB-CF2D33DFA2F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6A976E-BBAB-4373-9588-CD92E506D863}"/>
              </a:ext>
            </a:extLst>
          </p:cNvPr>
          <p:cNvGrpSpPr/>
          <p:nvPr/>
        </p:nvGrpSpPr>
        <p:grpSpPr>
          <a:xfrm>
            <a:off x="8781485" y="1533766"/>
            <a:ext cx="2312640" cy="3790470"/>
            <a:chOff x="1085279" y="1533766"/>
            <a:chExt cx="2312640" cy="379047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B09CEB79-BA4D-4F31-B10D-66415929A5EC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04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7F7C5F3-0DB7-4FC7-ACDB-1D7C0D22BF70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5F50EB5-9151-4444-8C65-20DFBBFF1C5A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51530EC-DD0B-462A-8F7F-9D574D1E9369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C712431-88E6-4127-BB5E-02FA5AADAA60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119CD59-C387-451F-BFF3-5906AFB1C3F9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List – Slide Template</a:t>
            </a:r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B28170BD-8478-4CA6-B440-C4DFD589F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30416" y="1802397"/>
            <a:ext cx="398972" cy="398972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633B0BA-807D-485F-838A-CF2FDCCE6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69213" y="1802397"/>
            <a:ext cx="398972" cy="398972"/>
          </a:xfrm>
          <a:prstGeom prst="rect">
            <a:avLst/>
          </a:prstGeom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A02DB6A4-1FA8-44DC-9EBC-97FEF3CB05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91618" y="1802397"/>
            <a:ext cx="398972" cy="398972"/>
          </a:xfrm>
          <a:prstGeom prst="rect">
            <a:avLst/>
          </a:prstGeom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FE3F2620-A588-422C-AD03-73B8A7C2A4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12575" y="1802397"/>
            <a:ext cx="398972" cy="3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58A35CA-2CE5-4B1C-93EC-A8518F5EA08E}"/>
              </a:ext>
            </a:extLst>
          </p:cNvPr>
          <p:cNvGrpSpPr/>
          <p:nvPr/>
        </p:nvGrpSpPr>
        <p:grpSpPr>
          <a:xfrm>
            <a:off x="1097876" y="1533766"/>
            <a:ext cx="2312640" cy="3790470"/>
            <a:chOff x="1085279" y="1533766"/>
            <a:chExt cx="2312640" cy="379047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FB433C-65DD-4A7D-859A-779101B7CBAA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7421FC-E071-4AB6-8518-4BC3FB17F60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F941EF-3EC2-4F6A-8CCD-18A880B35605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E8075D3-B849-44B3-B2AF-A442F5583872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30821C-4322-49DD-A8AD-626E705063A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F6D877-44BF-46CC-80A6-A06626A8D3EA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8559B5-D491-452F-BC8A-F1B2839BCCFA}"/>
              </a:ext>
            </a:extLst>
          </p:cNvPr>
          <p:cNvGrpSpPr/>
          <p:nvPr/>
        </p:nvGrpSpPr>
        <p:grpSpPr>
          <a:xfrm>
            <a:off x="3659079" y="1533766"/>
            <a:ext cx="2312640" cy="3790470"/>
            <a:chOff x="1085279" y="1533766"/>
            <a:chExt cx="2312640" cy="3790470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F1962D3-0B30-43AF-AF44-FBEA96E8FA54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149B835-AAA0-45CB-92C6-6E12C58B378A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6D53E08-5CBB-4A5C-B173-D5D643DD97F4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43CFBF7-F370-4DFC-BD29-F595A2A43919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ACA147D-5533-44F2-9F08-729C287546A5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1B6BB80-FF34-4152-B6F2-3F761B724E53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D6A976-0E1C-4D30-9961-E45C6C5A503F}"/>
              </a:ext>
            </a:extLst>
          </p:cNvPr>
          <p:cNvGrpSpPr/>
          <p:nvPr/>
        </p:nvGrpSpPr>
        <p:grpSpPr>
          <a:xfrm>
            <a:off x="6220282" y="1533766"/>
            <a:ext cx="2312640" cy="3790470"/>
            <a:chOff x="1085279" y="1533766"/>
            <a:chExt cx="2312640" cy="3790470"/>
          </a:xfrm>
        </p:grpSpPr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CB15487-EC43-47EA-B294-119CC6A1D2A0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9AAD38-4A7E-4192-ABBC-5C97FE05D836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842CC05-52C2-4C61-965A-5EEF67DB24FB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75F9DCD-74E2-4A13-9CE2-711615CF1974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048189D-3E7F-4FE4-9807-D51CA78A76C7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58015F4-2A73-4267-8CEB-CF2D33DFA2F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6A976E-BBAB-4373-9588-CD92E506D863}"/>
              </a:ext>
            </a:extLst>
          </p:cNvPr>
          <p:cNvGrpSpPr/>
          <p:nvPr/>
        </p:nvGrpSpPr>
        <p:grpSpPr>
          <a:xfrm>
            <a:off x="8781485" y="1533766"/>
            <a:ext cx="2312640" cy="3790470"/>
            <a:chOff x="1085279" y="1533766"/>
            <a:chExt cx="2312640" cy="379047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B09CEB79-BA4D-4F31-B10D-66415929A5EC}"/>
                </a:ext>
              </a:extLst>
            </p:cNvPr>
            <p:cNvSpPr/>
            <p:nvPr/>
          </p:nvSpPr>
          <p:spPr>
            <a:xfrm>
              <a:off x="1085279" y="1634533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15780"/>
                  </a:moveTo>
                  <a:lnTo>
                    <a:pt x="1961" y="21162"/>
                  </a:lnTo>
                  <a:cubicBezTo>
                    <a:pt x="1044" y="21423"/>
                    <a:pt x="0" y="21046"/>
                    <a:pt x="0" y="20466"/>
                  </a:cubicBezTo>
                  <a:lnTo>
                    <a:pt x="0" y="6162"/>
                  </a:lnTo>
                  <a:cubicBezTo>
                    <a:pt x="0" y="5872"/>
                    <a:pt x="280" y="5597"/>
                    <a:pt x="764" y="5466"/>
                  </a:cubicBezTo>
                  <a:lnTo>
                    <a:pt x="19639" y="84"/>
                  </a:lnTo>
                  <a:cubicBezTo>
                    <a:pt x="20556" y="-177"/>
                    <a:pt x="21600" y="200"/>
                    <a:pt x="21600" y="780"/>
                  </a:cubicBezTo>
                  <a:lnTo>
                    <a:pt x="21600" y="15084"/>
                  </a:lnTo>
                  <a:cubicBezTo>
                    <a:pt x="21575" y="15374"/>
                    <a:pt x="21294" y="15649"/>
                    <a:pt x="20836" y="157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bIns="274320" rtlCol="0" anchor="b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04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7F7C5F3-0DB7-4FC7-ACDB-1D7C0D22BF70}"/>
                </a:ext>
              </a:extLst>
            </p:cNvPr>
            <p:cNvSpPr/>
            <p:nvPr/>
          </p:nvSpPr>
          <p:spPr>
            <a:xfrm>
              <a:off x="1353064" y="2070164"/>
              <a:ext cx="1868510" cy="2785133"/>
            </a:xfrm>
            <a:custGeom>
              <a:avLst/>
              <a:gdLst>
                <a:gd name="connsiteX0" fmla="*/ 833626 w 1868510"/>
                <a:gd name="connsiteY0" fmla="*/ 0 h 2785133"/>
                <a:gd name="connsiteX1" fmla="*/ 1868510 w 1868510"/>
                <a:gd name="connsiteY1" fmla="*/ 518150 h 2785133"/>
                <a:gd name="connsiteX2" fmla="*/ 1868510 w 1868510"/>
                <a:gd name="connsiteY2" fmla="*/ 2183944 h 2785133"/>
                <a:gd name="connsiteX3" fmla="*/ 1792949 w 1868510"/>
                <a:gd name="connsiteY3" fmla="*/ 2304815 h 2785133"/>
                <a:gd name="connsiteX4" fmla="*/ 833626 w 1868510"/>
                <a:gd name="connsiteY4" fmla="*/ 2785133 h 2785133"/>
                <a:gd name="connsiteX5" fmla="*/ 75562 w 1868510"/>
                <a:gd name="connsiteY5" fmla="*/ 2405582 h 2785133"/>
                <a:gd name="connsiteX6" fmla="*/ 0 w 1868510"/>
                <a:gd name="connsiteY6" fmla="*/ 2284711 h 2785133"/>
                <a:gd name="connsiteX7" fmla="*/ 0 w 1868510"/>
                <a:gd name="connsiteY7" fmla="*/ 417383 h 278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8510" h="2785133">
                  <a:moveTo>
                    <a:pt x="833626" y="0"/>
                  </a:moveTo>
                  <a:lnTo>
                    <a:pt x="1868510" y="518150"/>
                  </a:lnTo>
                  <a:lnTo>
                    <a:pt x="1868510" y="2183944"/>
                  </a:lnTo>
                  <a:cubicBezTo>
                    <a:pt x="1866038" y="2234307"/>
                    <a:pt x="1838246" y="2282065"/>
                    <a:pt x="1792949" y="2304815"/>
                  </a:cubicBezTo>
                  <a:lnTo>
                    <a:pt x="833626" y="2785133"/>
                  </a:lnTo>
                  <a:lnTo>
                    <a:pt x="75562" y="2405582"/>
                  </a:lnTo>
                  <a:cubicBezTo>
                    <a:pt x="27693" y="2382832"/>
                    <a:pt x="0" y="2335074"/>
                    <a:pt x="0" y="2284711"/>
                  </a:cubicBezTo>
                  <a:lnTo>
                    <a:pt x="0" y="41738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5F50EB5-9151-4444-8C65-20DFBBFF1C5A}"/>
                </a:ext>
              </a:extLst>
            </p:cNvPr>
            <p:cNvSpPr/>
            <p:nvPr/>
          </p:nvSpPr>
          <p:spPr>
            <a:xfrm>
              <a:off x="1261624" y="1533766"/>
              <a:ext cx="2136295" cy="36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extrusionOk="0">
                  <a:moveTo>
                    <a:pt x="20836" y="5466"/>
                  </a:moveTo>
                  <a:lnTo>
                    <a:pt x="1961" y="84"/>
                  </a:lnTo>
                  <a:cubicBezTo>
                    <a:pt x="1044" y="-177"/>
                    <a:pt x="0" y="200"/>
                    <a:pt x="0" y="780"/>
                  </a:cubicBezTo>
                  <a:lnTo>
                    <a:pt x="0" y="15084"/>
                  </a:lnTo>
                  <a:cubicBezTo>
                    <a:pt x="0" y="15374"/>
                    <a:pt x="280" y="15649"/>
                    <a:pt x="764" y="15780"/>
                  </a:cubicBezTo>
                  <a:lnTo>
                    <a:pt x="19639" y="21162"/>
                  </a:lnTo>
                  <a:cubicBezTo>
                    <a:pt x="20556" y="21423"/>
                    <a:pt x="21600" y="21046"/>
                    <a:pt x="21600" y="20466"/>
                  </a:cubicBezTo>
                  <a:lnTo>
                    <a:pt x="21600" y="6162"/>
                  </a:lnTo>
                  <a:cubicBezTo>
                    <a:pt x="21600" y="5858"/>
                    <a:pt x="21294" y="5597"/>
                    <a:pt x="20836" y="546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51530EC-DD0B-462A-8F7F-9D574D1E9369}"/>
                </a:ext>
              </a:extLst>
            </p:cNvPr>
            <p:cNvGrpSpPr/>
            <p:nvPr/>
          </p:nvGrpSpPr>
          <p:grpSpPr>
            <a:xfrm>
              <a:off x="1463879" y="2284073"/>
              <a:ext cx="1719723" cy="2028816"/>
              <a:chOff x="8921977" y="1466725"/>
              <a:chExt cx="2926080" cy="2028816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C712431-88E6-4127-BB5E-02FA5AADAA60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119CD59-C387-451F-BFF3-5906AFB1C3F9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56966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List – Slide Template</a:t>
            </a:r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B28170BD-8478-4CA6-B440-C4DFD589F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30416" y="1802397"/>
            <a:ext cx="398972" cy="398972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633B0BA-807D-485F-838A-CF2FDCCE6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69213" y="1802397"/>
            <a:ext cx="398972" cy="398972"/>
          </a:xfrm>
          <a:prstGeom prst="rect">
            <a:avLst/>
          </a:prstGeom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A02DB6A4-1FA8-44DC-9EBC-97FEF3CB05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91618" y="1802397"/>
            <a:ext cx="398972" cy="398972"/>
          </a:xfrm>
          <a:prstGeom prst="rect">
            <a:avLst/>
          </a:prstGeom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FE3F2620-A588-422C-AD03-73B8A7C2A4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12575" y="1802397"/>
            <a:ext cx="398972" cy="3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8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8651</TotalTime>
  <Words>375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Parallelogram List – Slide Template</vt:lpstr>
      <vt:lpstr>Parallelogram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Parallelogram List</dc:title>
  <dc:creator>PresentationGO.com</dc:creator>
  <dc:description>© Copyright PresentationGO.com</dc:description>
  <dcterms:created xsi:type="dcterms:W3CDTF">2014-11-26T05:14:11Z</dcterms:created>
  <dcterms:modified xsi:type="dcterms:W3CDTF">2021-08-31T22:49:19Z</dcterms:modified>
  <cp:category>Text &amp; Tables</cp:category>
</cp:coreProperties>
</file>