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75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Parallelogram Matrix – Slide Template</a:t>
            </a:r>
          </a:p>
        </p:txBody>
      </p:sp>
      <p:sp>
        <p:nvSpPr>
          <p:cNvPr id="78" name="Parallelogram 77">
            <a:extLst>
              <a:ext uri="{FF2B5EF4-FFF2-40B4-BE49-F238E27FC236}">
                <a16:creationId xmlns:a16="http://schemas.microsoft.com/office/drawing/2014/main" id="{3F5CB581-C518-4A4D-AD3F-1C9BDDCF9AF3}"/>
              </a:ext>
            </a:extLst>
          </p:cNvPr>
          <p:cNvSpPr/>
          <p:nvPr/>
        </p:nvSpPr>
        <p:spPr>
          <a:xfrm>
            <a:off x="4386834" y="3644900"/>
            <a:ext cx="3911600" cy="1862030"/>
          </a:xfrm>
          <a:prstGeom prst="parallelogram">
            <a:avLst>
              <a:gd name="adj" fmla="val 50918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A38D6B97-F651-4E89-89BD-872F736408CE}"/>
              </a:ext>
            </a:extLst>
          </p:cNvPr>
          <p:cNvSpPr/>
          <p:nvPr/>
        </p:nvSpPr>
        <p:spPr>
          <a:xfrm flipH="1">
            <a:off x="4386834" y="5009256"/>
            <a:ext cx="506812" cy="497675"/>
          </a:xfrm>
          <a:custGeom>
            <a:avLst/>
            <a:gdLst>
              <a:gd name="connsiteX0" fmla="*/ 253406 w 506812"/>
              <a:gd name="connsiteY0" fmla="*/ 0 h 497675"/>
              <a:gd name="connsiteX1" fmla="*/ 0 w 506812"/>
              <a:gd name="connsiteY1" fmla="*/ 497675 h 497675"/>
              <a:gd name="connsiteX2" fmla="*/ 506812 w 506812"/>
              <a:gd name="connsiteY2" fmla="*/ 497675 h 497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6812" h="497675">
                <a:moveTo>
                  <a:pt x="253406" y="0"/>
                </a:moveTo>
                <a:lnTo>
                  <a:pt x="0" y="497675"/>
                </a:lnTo>
                <a:lnTo>
                  <a:pt x="506812" y="497675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0" name="Parallelogram 79">
            <a:extLst>
              <a:ext uri="{FF2B5EF4-FFF2-40B4-BE49-F238E27FC236}">
                <a16:creationId xmlns:a16="http://schemas.microsoft.com/office/drawing/2014/main" id="{CA47A5F2-A4E1-44EF-935A-FB83FB44D5BA}"/>
              </a:ext>
            </a:extLst>
          </p:cNvPr>
          <p:cNvSpPr/>
          <p:nvPr/>
        </p:nvSpPr>
        <p:spPr>
          <a:xfrm>
            <a:off x="843534" y="1566970"/>
            <a:ext cx="3911600" cy="1862030"/>
          </a:xfrm>
          <a:prstGeom prst="parallelogram">
            <a:avLst>
              <a:gd name="adj" fmla="val 509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C6C7D4A5-AE29-43D4-B27B-0ED1EF236407}"/>
              </a:ext>
            </a:extLst>
          </p:cNvPr>
          <p:cNvSpPr/>
          <p:nvPr/>
        </p:nvSpPr>
        <p:spPr>
          <a:xfrm flipH="1">
            <a:off x="4250354" y="1566970"/>
            <a:ext cx="504780" cy="495680"/>
          </a:xfrm>
          <a:custGeom>
            <a:avLst/>
            <a:gdLst>
              <a:gd name="connsiteX0" fmla="*/ 504780 w 504780"/>
              <a:gd name="connsiteY0" fmla="*/ 0 h 495680"/>
              <a:gd name="connsiteX1" fmla="*/ 0 w 504780"/>
              <a:gd name="connsiteY1" fmla="*/ 0 h 495680"/>
              <a:gd name="connsiteX2" fmla="*/ 252390 w 504780"/>
              <a:gd name="connsiteY2" fmla="*/ 495680 h 495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4780" h="495680">
                <a:moveTo>
                  <a:pt x="504780" y="0"/>
                </a:moveTo>
                <a:lnTo>
                  <a:pt x="0" y="0"/>
                </a:lnTo>
                <a:lnTo>
                  <a:pt x="252390" y="49568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2" name="Parallelogram 81">
            <a:extLst>
              <a:ext uri="{FF2B5EF4-FFF2-40B4-BE49-F238E27FC236}">
                <a16:creationId xmlns:a16="http://schemas.microsoft.com/office/drawing/2014/main" id="{3D2CD6F6-2398-42C6-904D-78637A7507C5}"/>
              </a:ext>
            </a:extLst>
          </p:cNvPr>
          <p:cNvSpPr/>
          <p:nvPr/>
        </p:nvSpPr>
        <p:spPr>
          <a:xfrm flipH="1">
            <a:off x="4386834" y="1566970"/>
            <a:ext cx="3913632" cy="1862030"/>
          </a:xfrm>
          <a:prstGeom prst="parallelogram">
            <a:avLst>
              <a:gd name="adj" fmla="val 5091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Parallelogram 82">
            <a:extLst>
              <a:ext uri="{FF2B5EF4-FFF2-40B4-BE49-F238E27FC236}">
                <a16:creationId xmlns:a16="http://schemas.microsoft.com/office/drawing/2014/main" id="{AB4EEC86-3A5E-4F55-868D-1A22247876DA}"/>
              </a:ext>
            </a:extLst>
          </p:cNvPr>
          <p:cNvSpPr/>
          <p:nvPr/>
        </p:nvSpPr>
        <p:spPr>
          <a:xfrm flipH="1">
            <a:off x="843534" y="3644900"/>
            <a:ext cx="3913632" cy="1862030"/>
          </a:xfrm>
          <a:prstGeom prst="parallelogram">
            <a:avLst>
              <a:gd name="adj" fmla="val 5091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5E991248-52E3-4D86-9917-0368E5C5E9EB}"/>
              </a:ext>
            </a:extLst>
          </p:cNvPr>
          <p:cNvGrpSpPr/>
          <p:nvPr/>
        </p:nvGrpSpPr>
        <p:grpSpPr>
          <a:xfrm>
            <a:off x="1868807" y="1715032"/>
            <a:ext cx="1861054" cy="1467497"/>
            <a:chOff x="332936" y="2727421"/>
            <a:chExt cx="2926080" cy="1467497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C1FC5CA4-3F4B-46A6-8846-03D69A950A36}"/>
                </a:ext>
              </a:extLst>
            </p:cNvPr>
            <p:cNvSpPr txBox="1"/>
            <p:nvPr/>
          </p:nvSpPr>
          <p:spPr>
            <a:xfrm>
              <a:off x="332936" y="27274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72EF5B28-81F1-4BD5-A954-673282A6E74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/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6253F951-2FF4-4C3C-A81B-35A85357A189}"/>
              </a:ext>
            </a:extLst>
          </p:cNvPr>
          <p:cNvGrpSpPr/>
          <p:nvPr/>
        </p:nvGrpSpPr>
        <p:grpSpPr>
          <a:xfrm>
            <a:off x="1868807" y="3872944"/>
            <a:ext cx="1861054" cy="1467497"/>
            <a:chOff x="332936" y="2727421"/>
            <a:chExt cx="2926080" cy="1467497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C9CC70AD-7121-4EB7-81DF-61FD7BDDC8D6}"/>
                </a:ext>
              </a:extLst>
            </p:cNvPr>
            <p:cNvSpPr txBox="1"/>
            <p:nvPr/>
          </p:nvSpPr>
          <p:spPr>
            <a:xfrm>
              <a:off x="332936" y="27274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4C71A8B3-A70B-4D60-9B4F-FDDCE13689F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/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172FE851-241B-4EB8-93B5-ABA489148626}"/>
              </a:ext>
            </a:extLst>
          </p:cNvPr>
          <p:cNvGrpSpPr/>
          <p:nvPr/>
        </p:nvGrpSpPr>
        <p:grpSpPr>
          <a:xfrm>
            <a:off x="5410307" y="1715032"/>
            <a:ext cx="1861054" cy="1467497"/>
            <a:chOff x="332936" y="2727421"/>
            <a:chExt cx="2926080" cy="1467497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EB5E9BC1-D970-435B-A8D2-5BC9794F955D}"/>
                </a:ext>
              </a:extLst>
            </p:cNvPr>
            <p:cNvSpPr txBox="1"/>
            <p:nvPr/>
          </p:nvSpPr>
          <p:spPr>
            <a:xfrm>
              <a:off x="332936" y="27274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571BF63D-E87D-454A-B6C2-C459EEB5EB2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/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21F20962-51BF-4142-BD24-17D276B59D6B}"/>
              </a:ext>
            </a:extLst>
          </p:cNvPr>
          <p:cNvGrpSpPr/>
          <p:nvPr/>
        </p:nvGrpSpPr>
        <p:grpSpPr>
          <a:xfrm>
            <a:off x="5410307" y="3872944"/>
            <a:ext cx="1861054" cy="1467497"/>
            <a:chOff x="332936" y="2727421"/>
            <a:chExt cx="2926080" cy="1467497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AC3B055B-6C58-4236-9573-7072F4A81C87}"/>
                </a:ext>
              </a:extLst>
            </p:cNvPr>
            <p:cNvSpPr txBox="1"/>
            <p:nvPr/>
          </p:nvSpPr>
          <p:spPr>
            <a:xfrm>
              <a:off x="332936" y="27274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D8F3678A-0781-4AE7-8C48-6A017575AC3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96" name="Graphic 8" descr="Clipboard Mixed">
            <a:extLst>
              <a:ext uri="{FF2B5EF4-FFF2-40B4-BE49-F238E27FC236}">
                <a16:creationId xmlns:a16="http://schemas.microsoft.com/office/drawing/2014/main" id="{4C0FD3A3-EA9C-42DD-8CB4-CDE9F44CA0B2}"/>
              </a:ext>
            </a:extLst>
          </p:cNvPr>
          <p:cNvGrpSpPr/>
          <p:nvPr/>
        </p:nvGrpSpPr>
        <p:grpSpPr>
          <a:xfrm>
            <a:off x="1261589" y="2795887"/>
            <a:ext cx="431564" cy="575570"/>
            <a:chOff x="2785589" y="2795887"/>
            <a:chExt cx="431564" cy="575570"/>
          </a:xfrm>
          <a:solidFill>
            <a:srgbClr val="000000"/>
          </a:solidFill>
        </p:grpSpPr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4E0562C1-7B76-40CF-8F84-A8F069C49426}"/>
                </a:ext>
              </a:extLst>
            </p:cNvPr>
            <p:cNvSpPr/>
            <p:nvPr/>
          </p:nvSpPr>
          <p:spPr>
            <a:xfrm>
              <a:off x="2976195" y="2832002"/>
              <a:ext cx="50350" cy="50349"/>
            </a:xfrm>
            <a:custGeom>
              <a:avLst/>
              <a:gdLst>
                <a:gd name="connsiteX0" fmla="*/ 25176 w 50350"/>
                <a:gd name="connsiteY0" fmla="*/ 50349 h 50349"/>
                <a:gd name="connsiteX1" fmla="*/ 50351 w 50350"/>
                <a:gd name="connsiteY1" fmla="*/ 25175 h 50349"/>
                <a:gd name="connsiteX2" fmla="*/ 25176 w 50350"/>
                <a:gd name="connsiteY2" fmla="*/ 0 h 50349"/>
                <a:gd name="connsiteX3" fmla="*/ 24457 w 50350"/>
                <a:gd name="connsiteY3" fmla="*/ 0 h 50349"/>
                <a:gd name="connsiteX4" fmla="*/ 2 w 50350"/>
                <a:gd name="connsiteY4" fmla="*/ 25175 h 50349"/>
                <a:gd name="connsiteX5" fmla="*/ 25176 w 50350"/>
                <a:gd name="connsiteY5" fmla="*/ 50349 h 50349"/>
                <a:gd name="connsiteX6" fmla="*/ 24701 w 50350"/>
                <a:gd name="connsiteY6" fmla="*/ 14385 h 50349"/>
                <a:gd name="connsiteX7" fmla="*/ 25176 w 50350"/>
                <a:gd name="connsiteY7" fmla="*/ 14385 h 50349"/>
                <a:gd name="connsiteX8" fmla="*/ 35965 w 50350"/>
                <a:gd name="connsiteY8" fmla="*/ 25175 h 50349"/>
                <a:gd name="connsiteX9" fmla="*/ 25175 w 50350"/>
                <a:gd name="connsiteY9" fmla="*/ 35964 h 50349"/>
                <a:gd name="connsiteX10" fmla="*/ 14386 w 50350"/>
                <a:gd name="connsiteY10" fmla="*/ 25174 h 50349"/>
                <a:gd name="connsiteX11" fmla="*/ 14387 w 50350"/>
                <a:gd name="connsiteY11" fmla="*/ 25074 h 50349"/>
                <a:gd name="connsiteX12" fmla="*/ 24701 w 50350"/>
                <a:gd name="connsiteY12" fmla="*/ 14385 h 50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0350" h="50349">
                  <a:moveTo>
                    <a:pt x="25176" y="50349"/>
                  </a:moveTo>
                  <a:cubicBezTo>
                    <a:pt x="39080" y="50349"/>
                    <a:pt x="50351" y="39078"/>
                    <a:pt x="50351" y="25175"/>
                  </a:cubicBezTo>
                  <a:cubicBezTo>
                    <a:pt x="50351" y="11271"/>
                    <a:pt x="39080" y="0"/>
                    <a:pt x="25176" y="0"/>
                  </a:cubicBezTo>
                  <a:lnTo>
                    <a:pt x="24457" y="0"/>
                  </a:lnTo>
                  <a:cubicBezTo>
                    <a:pt x="10772" y="245"/>
                    <a:pt x="-151" y="11488"/>
                    <a:pt x="2" y="25175"/>
                  </a:cubicBezTo>
                  <a:cubicBezTo>
                    <a:pt x="25" y="39068"/>
                    <a:pt x="11283" y="50325"/>
                    <a:pt x="25176" y="50349"/>
                  </a:cubicBezTo>
                  <a:close/>
                  <a:moveTo>
                    <a:pt x="24701" y="14385"/>
                  </a:moveTo>
                  <a:lnTo>
                    <a:pt x="25176" y="14385"/>
                  </a:lnTo>
                  <a:cubicBezTo>
                    <a:pt x="31135" y="14385"/>
                    <a:pt x="35965" y="19216"/>
                    <a:pt x="35965" y="25175"/>
                  </a:cubicBezTo>
                  <a:cubicBezTo>
                    <a:pt x="35965" y="31134"/>
                    <a:pt x="31134" y="35964"/>
                    <a:pt x="25175" y="35964"/>
                  </a:cubicBezTo>
                  <a:cubicBezTo>
                    <a:pt x="19216" y="35964"/>
                    <a:pt x="14386" y="31133"/>
                    <a:pt x="14386" y="25174"/>
                  </a:cubicBezTo>
                  <a:cubicBezTo>
                    <a:pt x="14386" y="25141"/>
                    <a:pt x="14387" y="25107"/>
                    <a:pt x="14387" y="25074"/>
                  </a:cubicBezTo>
                  <a:cubicBezTo>
                    <a:pt x="14295" y="19279"/>
                    <a:pt x="18906" y="14500"/>
                    <a:pt x="24701" y="14385"/>
                  </a:cubicBez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632FADE1-5A3E-4A61-B46B-B2C3F8BE728B}"/>
                </a:ext>
              </a:extLst>
            </p:cNvPr>
            <p:cNvSpPr/>
            <p:nvPr/>
          </p:nvSpPr>
          <p:spPr>
            <a:xfrm>
              <a:off x="2857833" y="2977950"/>
              <a:ext cx="96483" cy="72797"/>
            </a:xfrm>
            <a:custGeom>
              <a:avLst/>
              <a:gdLst>
                <a:gd name="connsiteX0" fmla="*/ 33856 w 96483"/>
                <a:gd name="connsiteY0" fmla="*/ 52449 h 72797"/>
                <a:gd name="connsiteX1" fmla="*/ 10171 w 96483"/>
                <a:gd name="connsiteY1" fmla="*/ 28771 h 72797"/>
                <a:gd name="connsiteX2" fmla="*/ 0 w 96483"/>
                <a:gd name="connsiteY2" fmla="*/ 38942 h 72797"/>
                <a:gd name="connsiteX3" fmla="*/ 33856 w 96483"/>
                <a:gd name="connsiteY3" fmla="*/ 72798 h 72797"/>
                <a:gd name="connsiteX4" fmla="*/ 96483 w 96483"/>
                <a:gd name="connsiteY4" fmla="*/ 10171 h 72797"/>
                <a:gd name="connsiteX5" fmla="*/ 86313 w 96483"/>
                <a:gd name="connsiteY5" fmla="*/ 0 h 72797"/>
                <a:gd name="connsiteX6" fmla="*/ 33856 w 96483"/>
                <a:gd name="connsiteY6" fmla="*/ 52449 h 72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6483" h="72797">
                  <a:moveTo>
                    <a:pt x="33856" y="52449"/>
                  </a:moveTo>
                  <a:lnTo>
                    <a:pt x="10171" y="28771"/>
                  </a:lnTo>
                  <a:lnTo>
                    <a:pt x="0" y="38942"/>
                  </a:lnTo>
                  <a:lnTo>
                    <a:pt x="33856" y="72798"/>
                  </a:lnTo>
                  <a:lnTo>
                    <a:pt x="96483" y="10171"/>
                  </a:lnTo>
                  <a:lnTo>
                    <a:pt x="86313" y="0"/>
                  </a:lnTo>
                  <a:lnTo>
                    <a:pt x="33856" y="52449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F0B8AA2C-644A-4A81-9FE8-62115AEBE04E}"/>
                </a:ext>
              </a:extLst>
            </p:cNvPr>
            <p:cNvSpPr/>
            <p:nvPr/>
          </p:nvSpPr>
          <p:spPr>
            <a:xfrm>
              <a:off x="2994185" y="3004613"/>
              <a:ext cx="151047" cy="14385"/>
            </a:xfrm>
            <a:custGeom>
              <a:avLst/>
              <a:gdLst>
                <a:gd name="connsiteX0" fmla="*/ 0 w 151047"/>
                <a:gd name="connsiteY0" fmla="*/ 0 h 14385"/>
                <a:gd name="connsiteX1" fmla="*/ 151048 w 151047"/>
                <a:gd name="connsiteY1" fmla="*/ 0 h 14385"/>
                <a:gd name="connsiteX2" fmla="*/ 151048 w 151047"/>
                <a:gd name="connsiteY2" fmla="*/ 14385 h 14385"/>
                <a:gd name="connsiteX3" fmla="*/ 0 w 151047"/>
                <a:gd name="connsiteY3" fmla="*/ 14385 h 14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1047" h="14385">
                  <a:moveTo>
                    <a:pt x="0" y="0"/>
                  </a:moveTo>
                  <a:lnTo>
                    <a:pt x="151048" y="0"/>
                  </a:lnTo>
                  <a:lnTo>
                    <a:pt x="151048" y="14385"/>
                  </a:lnTo>
                  <a:lnTo>
                    <a:pt x="0" y="14385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BC8E357C-B2B6-4225-93D1-6186726AFD50}"/>
                </a:ext>
              </a:extLst>
            </p:cNvPr>
            <p:cNvSpPr/>
            <p:nvPr/>
          </p:nvSpPr>
          <p:spPr>
            <a:xfrm>
              <a:off x="2857833" y="3064263"/>
              <a:ext cx="91088" cy="69201"/>
            </a:xfrm>
            <a:custGeom>
              <a:avLst/>
              <a:gdLst>
                <a:gd name="connsiteX0" fmla="*/ 32058 w 91088"/>
                <a:gd name="connsiteY0" fmla="*/ 48853 h 69201"/>
                <a:gd name="connsiteX1" fmla="*/ 10171 w 91088"/>
                <a:gd name="connsiteY1" fmla="*/ 26973 h 69201"/>
                <a:gd name="connsiteX2" fmla="*/ 0 w 91088"/>
                <a:gd name="connsiteY2" fmla="*/ 37143 h 69201"/>
                <a:gd name="connsiteX3" fmla="*/ 32058 w 91088"/>
                <a:gd name="connsiteY3" fmla="*/ 69201 h 69201"/>
                <a:gd name="connsiteX4" fmla="*/ 91089 w 91088"/>
                <a:gd name="connsiteY4" fmla="*/ 10171 h 69201"/>
                <a:gd name="connsiteX5" fmla="*/ 80918 w 91088"/>
                <a:gd name="connsiteY5" fmla="*/ 0 h 69201"/>
                <a:gd name="connsiteX6" fmla="*/ 32058 w 91088"/>
                <a:gd name="connsiteY6" fmla="*/ 48853 h 69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088" h="69201">
                  <a:moveTo>
                    <a:pt x="32058" y="48853"/>
                  </a:moveTo>
                  <a:lnTo>
                    <a:pt x="10171" y="26973"/>
                  </a:lnTo>
                  <a:lnTo>
                    <a:pt x="0" y="37143"/>
                  </a:lnTo>
                  <a:lnTo>
                    <a:pt x="32058" y="69201"/>
                  </a:lnTo>
                  <a:lnTo>
                    <a:pt x="91089" y="10171"/>
                  </a:lnTo>
                  <a:lnTo>
                    <a:pt x="80918" y="0"/>
                  </a:lnTo>
                  <a:lnTo>
                    <a:pt x="32058" y="48853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E3BB8EB2-D071-4469-A8E3-3538B7410059}"/>
                </a:ext>
              </a:extLst>
            </p:cNvPr>
            <p:cNvSpPr/>
            <p:nvPr/>
          </p:nvSpPr>
          <p:spPr>
            <a:xfrm>
              <a:off x="2994185" y="3090926"/>
              <a:ext cx="151047" cy="14385"/>
            </a:xfrm>
            <a:custGeom>
              <a:avLst/>
              <a:gdLst>
                <a:gd name="connsiteX0" fmla="*/ 0 w 151047"/>
                <a:gd name="connsiteY0" fmla="*/ 0 h 14385"/>
                <a:gd name="connsiteX1" fmla="*/ 151048 w 151047"/>
                <a:gd name="connsiteY1" fmla="*/ 0 h 14385"/>
                <a:gd name="connsiteX2" fmla="*/ 151048 w 151047"/>
                <a:gd name="connsiteY2" fmla="*/ 14385 h 14385"/>
                <a:gd name="connsiteX3" fmla="*/ 0 w 151047"/>
                <a:gd name="connsiteY3" fmla="*/ 14385 h 14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1047" h="14385">
                  <a:moveTo>
                    <a:pt x="0" y="0"/>
                  </a:moveTo>
                  <a:lnTo>
                    <a:pt x="151048" y="0"/>
                  </a:lnTo>
                  <a:lnTo>
                    <a:pt x="151048" y="14385"/>
                  </a:lnTo>
                  <a:lnTo>
                    <a:pt x="0" y="14385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33AFF85C-A061-4146-8CF6-4BC6DD1D9545}"/>
                </a:ext>
              </a:extLst>
            </p:cNvPr>
            <p:cNvSpPr/>
            <p:nvPr/>
          </p:nvSpPr>
          <p:spPr>
            <a:xfrm>
              <a:off x="2994185" y="3177239"/>
              <a:ext cx="151047" cy="14385"/>
            </a:xfrm>
            <a:custGeom>
              <a:avLst/>
              <a:gdLst>
                <a:gd name="connsiteX0" fmla="*/ 0 w 151047"/>
                <a:gd name="connsiteY0" fmla="*/ 0 h 14385"/>
                <a:gd name="connsiteX1" fmla="*/ 151048 w 151047"/>
                <a:gd name="connsiteY1" fmla="*/ 0 h 14385"/>
                <a:gd name="connsiteX2" fmla="*/ 151048 w 151047"/>
                <a:gd name="connsiteY2" fmla="*/ 14385 h 14385"/>
                <a:gd name="connsiteX3" fmla="*/ 0 w 151047"/>
                <a:gd name="connsiteY3" fmla="*/ 14385 h 14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1047" h="14385">
                  <a:moveTo>
                    <a:pt x="0" y="0"/>
                  </a:moveTo>
                  <a:lnTo>
                    <a:pt x="151048" y="0"/>
                  </a:lnTo>
                  <a:lnTo>
                    <a:pt x="151048" y="14385"/>
                  </a:lnTo>
                  <a:lnTo>
                    <a:pt x="0" y="14385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627668DF-A21E-4A34-A97B-7473E0909332}"/>
                </a:ext>
              </a:extLst>
            </p:cNvPr>
            <p:cNvSpPr/>
            <p:nvPr/>
          </p:nvSpPr>
          <p:spPr>
            <a:xfrm>
              <a:off x="2994185" y="3263552"/>
              <a:ext cx="151047" cy="14385"/>
            </a:xfrm>
            <a:custGeom>
              <a:avLst/>
              <a:gdLst>
                <a:gd name="connsiteX0" fmla="*/ 0 w 151047"/>
                <a:gd name="connsiteY0" fmla="*/ 0 h 14385"/>
                <a:gd name="connsiteX1" fmla="*/ 151048 w 151047"/>
                <a:gd name="connsiteY1" fmla="*/ 0 h 14385"/>
                <a:gd name="connsiteX2" fmla="*/ 151048 w 151047"/>
                <a:gd name="connsiteY2" fmla="*/ 14385 h 14385"/>
                <a:gd name="connsiteX3" fmla="*/ 0 w 151047"/>
                <a:gd name="connsiteY3" fmla="*/ 14385 h 14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1047" h="14385">
                  <a:moveTo>
                    <a:pt x="0" y="0"/>
                  </a:moveTo>
                  <a:lnTo>
                    <a:pt x="151048" y="0"/>
                  </a:lnTo>
                  <a:lnTo>
                    <a:pt x="151048" y="14385"/>
                  </a:lnTo>
                  <a:lnTo>
                    <a:pt x="0" y="14385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2579762E-3B3E-4C5D-88A4-2BF1FA2F66DA}"/>
                </a:ext>
              </a:extLst>
            </p:cNvPr>
            <p:cNvSpPr/>
            <p:nvPr/>
          </p:nvSpPr>
          <p:spPr>
            <a:xfrm>
              <a:off x="2863227" y="3150576"/>
              <a:ext cx="67712" cy="67712"/>
            </a:xfrm>
            <a:custGeom>
              <a:avLst/>
              <a:gdLst>
                <a:gd name="connsiteX0" fmla="*/ 57542 w 67712"/>
                <a:gd name="connsiteY0" fmla="*/ 0 h 67712"/>
                <a:gd name="connsiteX1" fmla="*/ 33856 w 67712"/>
                <a:gd name="connsiteY1" fmla="*/ 23678 h 67712"/>
                <a:gd name="connsiteX2" fmla="*/ 10171 w 67712"/>
                <a:gd name="connsiteY2" fmla="*/ 0 h 67712"/>
                <a:gd name="connsiteX3" fmla="*/ 0 w 67712"/>
                <a:gd name="connsiteY3" fmla="*/ 10171 h 67712"/>
                <a:gd name="connsiteX4" fmla="*/ 23686 w 67712"/>
                <a:gd name="connsiteY4" fmla="*/ 33856 h 67712"/>
                <a:gd name="connsiteX5" fmla="*/ 0 w 67712"/>
                <a:gd name="connsiteY5" fmla="*/ 57542 h 67712"/>
                <a:gd name="connsiteX6" fmla="*/ 10171 w 67712"/>
                <a:gd name="connsiteY6" fmla="*/ 67712 h 67712"/>
                <a:gd name="connsiteX7" fmla="*/ 33856 w 67712"/>
                <a:gd name="connsiteY7" fmla="*/ 44027 h 67712"/>
                <a:gd name="connsiteX8" fmla="*/ 57542 w 67712"/>
                <a:gd name="connsiteY8" fmla="*/ 67712 h 67712"/>
                <a:gd name="connsiteX9" fmla="*/ 67712 w 67712"/>
                <a:gd name="connsiteY9" fmla="*/ 57542 h 67712"/>
                <a:gd name="connsiteX10" fmla="*/ 44027 w 67712"/>
                <a:gd name="connsiteY10" fmla="*/ 33856 h 67712"/>
                <a:gd name="connsiteX11" fmla="*/ 67712 w 67712"/>
                <a:gd name="connsiteY11" fmla="*/ 10171 h 67712"/>
                <a:gd name="connsiteX12" fmla="*/ 57542 w 67712"/>
                <a:gd name="connsiteY12" fmla="*/ 0 h 67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7712" h="67712">
                  <a:moveTo>
                    <a:pt x="57542" y="0"/>
                  </a:moveTo>
                  <a:lnTo>
                    <a:pt x="33856" y="23678"/>
                  </a:lnTo>
                  <a:lnTo>
                    <a:pt x="10171" y="0"/>
                  </a:lnTo>
                  <a:lnTo>
                    <a:pt x="0" y="10171"/>
                  </a:lnTo>
                  <a:lnTo>
                    <a:pt x="23686" y="33856"/>
                  </a:lnTo>
                  <a:lnTo>
                    <a:pt x="0" y="57542"/>
                  </a:lnTo>
                  <a:lnTo>
                    <a:pt x="10171" y="67712"/>
                  </a:lnTo>
                  <a:lnTo>
                    <a:pt x="33856" y="44027"/>
                  </a:lnTo>
                  <a:lnTo>
                    <a:pt x="57542" y="67712"/>
                  </a:lnTo>
                  <a:lnTo>
                    <a:pt x="67712" y="57542"/>
                  </a:lnTo>
                  <a:lnTo>
                    <a:pt x="44027" y="33856"/>
                  </a:lnTo>
                  <a:lnTo>
                    <a:pt x="67712" y="10171"/>
                  </a:lnTo>
                  <a:lnTo>
                    <a:pt x="57542" y="0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111DCD44-59E6-4D05-AC72-58E57B4B673F}"/>
                </a:ext>
              </a:extLst>
            </p:cNvPr>
            <p:cNvSpPr/>
            <p:nvPr/>
          </p:nvSpPr>
          <p:spPr>
            <a:xfrm>
              <a:off x="2863227" y="3236889"/>
              <a:ext cx="67712" cy="67712"/>
            </a:xfrm>
            <a:custGeom>
              <a:avLst/>
              <a:gdLst>
                <a:gd name="connsiteX0" fmla="*/ 57542 w 67712"/>
                <a:gd name="connsiteY0" fmla="*/ 0 h 67712"/>
                <a:gd name="connsiteX1" fmla="*/ 33856 w 67712"/>
                <a:gd name="connsiteY1" fmla="*/ 23678 h 67712"/>
                <a:gd name="connsiteX2" fmla="*/ 10171 w 67712"/>
                <a:gd name="connsiteY2" fmla="*/ 0 h 67712"/>
                <a:gd name="connsiteX3" fmla="*/ 0 w 67712"/>
                <a:gd name="connsiteY3" fmla="*/ 10171 h 67712"/>
                <a:gd name="connsiteX4" fmla="*/ 23686 w 67712"/>
                <a:gd name="connsiteY4" fmla="*/ 33856 h 67712"/>
                <a:gd name="connsiteX5" fmla="*/ 0 w 67712"/>
                <a:gd name="connsiteY5" fmla="*/ 57542 h 67712"/>
                <a:gd name="connsiteX6" fmla="*/ 10171 w 67712"/>
                <a:gd name="connsiteY6" fmla="*/ 67712 h 67712"/>
                <a:gd name="connsiteX7" fmla="*/ 33856 w 67712"/>
                <a:gd name="connsiteY7" fmla="*/ 44027 h 67712"/>
                <a:gd name="connsiteX8" fmla="*/ 57542 w 67712"/>
                <a:gd name="connsiteY8" fmla="*/ 67712 h 67712"/>
                <a:gd name="connsiteX9" fmla="*/ 67712 w 67712"/>
                <a:gd name="connsiteY9" fmla="*/ 57542 h 67712"/>
                <a:gd name="connsiteX10" fmla="*/ 44027 w 67712"/>
                <a:gd name="connsiteY10" fmla="*/ 33856 h 67712"/>
                <a:gd name="connsiteX11" fmla="*/ 67712 w 67712"/>
                <a:gd name="connsiteY11" fmla="*/ 10171 h 67712"/>
                <a:gd name="connsiteX12" fmla="*/ 57542 w 67712"/>
                <a:gd name="connsiteY12" fmla="*/ 0 h 67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7712" h="67712">
                  <a:moveTo>
                    <a:pt x="57542" y="0"/>
                  </a:moveTo>
                  <a:lnTo>
                    <a:pt x="33856" y="23678"/>
                  </a:lnTo>
                  <a:lnTo>
                    <a:pt x="10171" y="0"/>
                  </a:lnTo>
                  <a:lnTo>
                    <a:pt x="0" y="10171"/>
                  </a:lnTo>
                  <a:lnTo>
                    <a:pt x="23686" y="33856"/>
                  </a:lnTo>
                  <a:lnTo>
                    <a:pt x="0" y="57542"/>
                  </a:lnTo>
                  <a:lnTo>
                    <a:pt x="10171" y="67712"/>
                  </a:lnTo>
                  <a:lnTo>
                    <a:pt x="33856" y="44027"/>
                  </a:lnTo>
                  <a:lnTo>
                    <a:pt x="57542" y="67712"/>
                  </a:lnTo>
                  <a:lnTo>
                    <a:pt x="67712" y="57542"/>
                  </a:lnTo>
                  <a:lnTo>
                    <a:pt x="44027" y="33856"/>
                  </a:lnTo>
                  <a:lnTo>
                    <a:pt x="67712" y="10171"/>
                  </a:lnTo>
                  <a:lnTo>
                    <a:pt x="57542" y="0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5695300A-5546-4CB1-B001-572D56B80E90}"/>
                </a:ext>
              </a:extLst>
            </p:cNvPr>
            <p:cNvSpPr/>
            <p:nvPr/>
          </p:nvSpPr>
          <p:spPr>
            <a:xfrm>
              <a:off x="2785589" y="2795887"/>
              <a:ext cx="431564" cy="575570"/>
            </a:xfrm>
            <a:custGeom>
              <a:avLst/>
              <a:gdLst>
                <a:gd name="connsiteX0" fmla="*/ 431564 w 431564"/>
                <a:gd name="connsiteY0" fmla="*/ 79120 h 575570"/>
                <a:gd name="connsiteX1" fmla="*/ 402793 w 431564"/>
                <a:gd name="connsiteY1" fmla="*/ 50349 h 575570"/>
                <a:gd name="connsiteX2" fmla="*/ 294902 w 431564"/>
                <a:gd name="connsiteY2" fmla="*/ 50349 h 575570"/>
                <a:gd name="connsiteX3" fmla="*/ 294902 w 431564"/>
                <a:gd name="connsiteY3" fmla="*/ 35964 h 575570"/>
                <a:gd name="connsiteX4" fmla="*/ 258939 w 431564"/>
                <a:gd name="connsiteY4" fmla="*/ 0 h 575570"/>
                <a:gd name="connsiteX5" fmla="*/ 172626 w 431564"/>
                <a:gd name="connsiteY5" fmla="*/ 0 h 575570"/>
                <a:gd name="connsiteX6" fmla="*/ 136662 w 431564"/>
                <a:gd name="connsiteY6" fmla="*/ 35964 h 575570"/>
                <a:gd name="connsiteX7" fmla="*/ 136662 w 431564"/>
                <a:gd name="connsiteY7" fmla="*/ 50349 h 575570"/>
                <a:gd name="connsiteX8" fmla="*/ 28771 w 431564"/>
                <a:gd name="connsiteY8" fmla="*/ 50349 h 575570"/>
                <a:gd name="connsiteX9" fmla="*/ 0 w 431564"/>
                <a:gd name="connsiteY9" fmla="*/ 79120 h 575570"/>
                <a:gd name="connsiteX10" fmla="*/ 0 w 431564"/>
                <a:gd name="connsiteY10" fmla="*/ 546799 h 575570"/>
                <a:gd name="connsiteX11" fmla="*/ 28771 w 431564"/>
                <a:gd name="connsiteY11" fmla="*/ 575570 h 575570"/>
                <a:gd name="connsiteX12" fmla="*/ 402793 w 431564"/>
                <a:gd name="connsiteY12" fmla="*/ 575570 h 575570"/>
                <a:gd name="connsiteX13" fmla="*/ 431564 w 431564"/>
                <a:gd name="connsiteY13" fmla="*/ 546799 h 575570"/>
                <a:gd name="connsiteX14" fmla="*/ 122277 w 431564"/>
                <a:gd name="connsiteY14" fmla="*/ 64735 h 575570"/>
                <a:gd name="connsiteX15" fmla="*/ 151048 w 431564"/>
                <a:gd name="connsiteY15" fmla="*/ 64735 h 575570"/>
                <a:gd name="connsiteX16" fmla="*/ 151048 w 431564"/>
                <a:gd name="connsiteY16" fmla="*/ 35964 h 575570"/>
                <a:gd name="connsiteX17" fmla="*/ 172626 w 431564"/>
                <a:gd name="connsiteY17" fmla="*/ 14385 h 575570"/>
                <a:gd name="connsiteX18" fmla="*/ 258939 w 431564"/>
                <a:gd name="connsiteY18" fmla="*/ 14385 h 575570"/>
                <a:gd name="connsiteX19" fmla="*/ 280517 w 431564"/>
                <a:gd name="connsiteY19" fmla="*/ 35964 h 575570"/>
                <a:gd name="connsiteX20" fmla="*/ 280517 w 431564"/>
                <a:gd name="connsiteY20" fmla="*/ 64735 h 575570"/>
                <a:gd name="connsiteX21" fmla="*/ 309288 w 431564"/>
                <a:gd name="connsiteY21" fmla="*/ 64735 h 575570"/>
                <a:gd name="connsiteX22" fmla="*/ 309288 w 431564"/>
                <a:gd name="connsiteY22" fmla="*/ 122428 h 575570"/>
                <a:gd name="connsiteX23" fmla="*/ 122277 w 431564"/>
                <a:gd name="connsiteY23" fmla="*/ 122428 h 575570"/>
                <a:gd name="connsiteX24" fmla="*/ 402793 w 431564"/>
                <a:gd name="connsiteY24" fmla="*/ 561185 h 575570"/>
                <a:gd name="connsiteX25" fmla="*/ 28771 w 431564"/>
                <a:gd name="connsiteY25" fmla="*/ 561185 h 575570"/>
                <a:gd name="connsiteX26" fmla="*/ 14385 w 431564"/>
                <a:gd name="connsiteY26" fmla="*/ 546799 h 575570"/>
                <a:gd name="connsiteX27" fmla="*/ 14385 w 431564"/>
                <a:gd name="connsiteY27" fmla="*/ 79120 h 575570"/>
                <a:gd name="connsiteX28" fmla="*/ 28771 w 431564"/>
                <a:gd name="connsiteY28" fmla="*/ 64735 h 575570"/>
                <a:gd name="connsiteX29" fmla="*/ 107891 w 431564"/>
                <a:gd name="connsiteY29" fmla="*/ 64735 h 575570"/>
                <a:gd name="connsiteX30" fmla="*/ 107891 w 431564"/>
                <a:gd name="connsiteY30" fmla="*/ 136813 h 575570"/>
                <a:gd name="connsiteX31" fmla="*/ 323673 w 431564"/>
                <a:gd name="connsiteY31" fmla="*/ 136813 h 575570"/>
                <a:gd name="connsiteX32" fmla="*/ 323673 w 431564"/>
                <a:gd name="connsiteY32" fmla="*/ 64735 h 575570"/>
                <a:gd name="connsiteX33" fmla="*/ 402793 w 431564"/>
                <a:gd name="connsiteY33" fmla="*/ 64735 h 575570"/>
                <a:gd name="connsiteX34" fmla="*/ 417179 w 431564"/>
                <a:gd name="connsiteY34" fmla="*/ 79120 h 575570"/>
                <a:gd name="connsiteX35" fmla="*/ 417179 w 431564"/>
                <a:gd name="connsiteY35" fmla="*/ 546799 h 575570"/>
                <a:gd name="connsiteX36" fmla="*/ 402793 w 431564"/>
                <a:gd name="connsiteY36" fmla="*/ 561185 h 575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31564" h="575570">
                  <a:moveTo>
                    <a:pt x="431564" y="79120"/>
                  </a:moveTo>
                  <a:cubicBezTo>
                    <a:pt x="431564" y="63231"/>
                    <a:pt x="418683" y="50349"/>
                    <a:pt x="402793" y="50349"/>
                  </a:cubicBezTo>
                  <a:lnTo>
                    <a:pt x="294902" y="50349"/>
                  </a:lnTo>
                  <a:lnTo>
                    <a:pt x="294902" y="35964"/>
                  </a:lnTo>
                  <a:cubicBezTo>
                    <a:pt x="294874" y="16113"/>
                    <a:pt x="278789" y="28"/>
                    <a:pt x="258939" y="0"/>
                  </a:cubicBezTo>
                  <a:lnTo>
                    <a:pt x="172626" y="0"/>
                  </a:lnTo>
                  <a:cubicBezTo>
                    <a:pt x="152773" y="24"/>
                    <a:pt x="136686" y="16111"/>
                    <a:pt x="136662" y="35964"/>
                  </a:cubicBezTo>
                  <a:lnTo>
                    <a:pt x="136662" y="50349"/>
                  </a:lnTo>
                  <a:lnTo>
                    <a:pt x="28771" y="50349"/>
                  </a:lnTo>
                  <a:cubicBezTo>
                    <a:pt x="12889" y="50369"/>
                    <a:pt x="20" y="63239"/>
                    <a:pt x="0" y="79120"/>
                  </a:cubicBezTo>
                  <a:lnTo>
                    <a:pt x="0" y="546799"/>
                  </a:lnTo>
                  <a:cubicBezTo>
                    <a:pt x="0" y="562689"/>
                    <a:pt x="12881" y="575570"/>
                    <a:pt x="28771" y="575570"/>
                  </a:cubicBezTo>
                  <a:lnTo>
                    <a:pt x="402793" y="575570"/>
                  </a:lnTo>
                  <a:cubicBezTo>
                    <a:pt x="418683" y="575570"/>
                    <a:pt x="431564" y="562689"/>
                    <a:pt x="431564" y="546799"/>
                  </a:cubicBezTo>
                  <a:close/>
                  <a:moveTo>
                    <a:pt x="122277" y="64735"/>
                  </a:moveTo>
                  <a:lnTo>
                    <a:pt x="151048" y="64735"/>
                  </a:lnTo>
                  <a:lnTo>
                    <a:pt x="151048" y="35964"/>
                  </a:lnTo>
                  <a:cubicBezTo>
                    <a:pt x="151048" y="24046"/>
                    <a:pt x="160708" y="14385"/>
                    <a:pt x="172626" y="14385"/>
                  </a:cubicBezTo>
                  <a:lnTo>
                    <a:pt x="258939" y="14385"/>
                  </a:lnTo>
                  <a:cubicBezTo>
                    <a:pt x="270856" y="14385"/>
                    <a:pt x="280517" y="24046"/>
                    <a:pt x="280517" y="35964"/>
                  </a:cubicBezTo>
                  <a:lnTo>
                    <a:pt x="280517" y="64735"/>
                  </a:lnTo>
                  <a:lnTo>
                    <a:pt x="309288" y="64735"/>
                  </a:lnTo>
                  <a:lnTo>
                    <a:pt x="309288" y="122428"/>
                  </a:lnTo>
                  <a:lnTo>
                    <a:pt x="122277" y="122428"/>
                  </a:lnTo>
                  <a:close/>
                  <a:moveTo>
                    <a:pt x="402793" y="561185"/>
                  </a:moveTo>
                  <a:lnTo>
                    <a:pt x="28771" y="561185"/>
                  </a:lnTo>
                  <a:cubicBezTo>
                    <a:pt x="20826" y="561185"/>
                    <a:pt x="14385" y="554744"/>
                    <a:pt x="14385" y="546799"/>
                  </a:cubicBezTo>
                  <a:lnTo>
                    <a:pt x="14385" y="79120"/>
                  </a:lnTo>
                  <a:cubicBezTo>
                    <a:pt x="14385" y="71175"/>
                    <a:pt x="20826" y="64735"/>
                    <a:pt x="28771" y="64735"/>
                  </a:cubicBezTo>
                  <a:lnTo>
                    <a:pt x="107891" y="64735"/>
                  </a:lnTo>
                  <a:lnTo>
                    <a:pt x="107891" y="136813"/>
                  </a:lnTo>
                  <a:lnTo>
                    <a:pt x="323673" y="136813"/>
                  </a:lnTo>
                  <a:lnTo>
                    <a:pt x="323673" y="64735"/>
                  </a:lnTo>
                  <a:lnTo>
                    <a:pt x="402793" y="64735"/>
                  </a:lnTo>
                  <a:cubicBezTo>
                    <a:pt x="410739" y="64735"/>
                    <a:pt x="417179" y="71175"/>
                    <a:pt x="417179" y="79120"/>
                  </a:cubicBezTo>
                  <a:lnTo>
                    <a:pt x="417179" y="546799"/>
                  </a:lnTo>
                  <a:cubicBezTo>
                    <a:pt x="417179" y="554744"/>
                    <a:pt x="410739" y="561185"/>
                    <a:pt x="402793" y="561185"/>
                  </a:cubicBez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7" name="Graphic 10" descr="Business Growth">
            <a:extLst>
              <a:ext uri="{FF2B5EF4-FFF2-40B4-BE49-F238E27FC236}">
                <a16:creationId xmlns:a16="http://schemas.microsoft.com/office/drawing/2014/main" id="{30834AF9-F305-4E52-AF39-45D338CA58EC}"/>
              </a:ext>
            </a:extLst>
          </p:cNvPr>
          <p:cNvGrpSpPr/>
          <p:nvPr/>
        </p:nvGrpSpPr>
        <p:grpSpPr>
          <a:xfrm>
            <a:off x="1132120" y="3644899"/>
            <a:ext cx="690503" cy="690503"/>
            <a:chOff x="2656120" y="3644899"/>
            <a:chExt cx="690503" cy="690503"/>
          </a:xfrm>
        </p:grpSpPr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D8066125-1A2E-4157-AEA6-2FDCB1C4F7CC}"/>
                </a:ext>
              </a:extLst>
            </p:cNvPr>
            <p:cNvSpPr/>
            <p:nvPr/>
          </p:nvSpPr>
          <p:spPr>
            <a:xfrm>
              <a:off x="3081138" y="3997343"/>
              <a:ext cx="14385" cy="59361"/>
            </a:xfrm>
            <a:custGeom>
              <a:avLst/>
              <a:gdLst>
                <a:gd name="connsiteX0" fmla="*/ 14385 w 14385"/>
                <a:gd name="connsiteY0" fmla="*/ 44983 h 59361"/>
                <a:gd name="connsiteX1" fmla="*/ 14385 w 14385"/>
                <a:gd name="connsiteY1" fmla="*/ 0 h 59361"/>
                <a:gd name="connsiteX2" fmla="*/ 0 w 14385"/>
                <a:gd name="connsiteY2" fmla="*/ 0 h 59361"/>
                <a:gd name="connsiteX3" fmla="*/ 0 w 14385"/>
                <a:gd name="connsiteY3" fmla="*/ 59362 h 59361"/>
                <a:gd name="connsiteX4" fmla="*/ 14385 w 14385"/>
                <a:gd name="connsiteY4" fmla="*/ 44983 h 59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85" h="59361">
                  <a:moveTo>
                    <a:pt x="14385" y="44983"/>
                  </a:moveTo>
                  <a:lnTo>
                    <a:pt x="14385" y="0"/>
                  </a:lnTo>
                  <a:lnTo>
                    <a:pt x="0" y="0"/>
                  </a:lnTo>
                  <a:lnTo>
                    <a:pt x="0" y="59362"/>
                  </a:lnTo>
                  <a:lnTo>
                    <a:pt x="14385" y="44983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4F22E767-2206-43B7-95A4-BA04B474808A}"/>
                </a:ext>
              </a:extLst>
            </p:cNvPr>
            <p:cNvSpPr/>
            <p:nvPr/>
          </p:nvSpPr>
          <p:spPr>
            <a:xfrm>
              <a:off x="3109924" y="3889452"/>
              <a:ext cx="14385" cy="138474"/>
            </a:xfrm>
            <a:custGeom>
              <a:avLst/>
              <a:gdLst>
                <a:gd name="connsiteX0" fmla="*/ 14386 w 14385"/>
                <a:gd name="connsiteY0" fmla="*/ 124089 h 138474"/>
                <a:gd name="connsiteX1" fmla="*/ 14386 w 14385"/>
                <a:gd name="connsiteY1" fmla="*/ 7193 h 138474"/>
                <a:gd name="connsiteX2" fmla="*/ 7193 w 14385"/>
                <a:gd name="connsiteY2" fmla="*/ 0 h 138474"/>
                <a:gd name="connsiteX3" fmla="*/ 0 w 14385"/>
                <a:gd name="connsiteY3" fmla="*/ 7193 h 138474"/>
                <a:gd name="connsiteX4" fmla="*/ 0 w 14385"/>
                <a:gd name="connsiteY4" fmla="*/ 138475 h 138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85" h="138474">
                  <a:moveTo>
                    <a:pt x="14386" y="124089"/>
                  </a:moveTo>
                  <a:lnTo>
                    <a:pt x="14386" y="7193"/>
                  </a:lnTo>
                  <a:cubicBezTo>
                    <a:pt x="14386" y="3220"/>
                    <a:pt x="11165" y="0"/>
                    <a:pt x="7193" y="0"/>
                  </a:cubicBezTo>
                  <a:cubicBezTo>
                    <a:pt x="3220" y="0"/>
                    <a:pt x="0" y="3220"/>
                    <a:pt x="0" y="7193"/>
                  </a:cubicBezTo>
                  <a:lnTo>
                    <a:pt x="0" y="138475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09E2195A-ADED-4079-90AC-E57369EC05EE}"/>
                </a:ext>
              </a:extLst>
            </p:cNvPr>
            <p:cNvSpPr/>
            <p:nvPr/>
          </p:nvSpPr>
          <p:spPr>
            <a:xfrm>
              <a:off x="3052382" y="3889452"/>
              <a:ext cx="14385" cy="196009"/>
            </a:xfrm>
            <a:custGeom>
              <a:avLst/>
              <a:gdLst>
                <a:gd name="connsiteX0" fmla="*/ 14385 w 14385"/>
                <a:gd name="connsiteY0" fmla="*/ 181624 h 196009"/>
                <a:gd name="connsiteX1" fmla="*/ 14385 w 14385"/>
                <a:gd name="connsiteY1" fmla="*/ 7193 h 196009"/>
                <a:gd name="connsiteX2" fmla="*/ 7193 w 14385"/>
                <a:gd name="connsiteY2" fmla="*/ 0 h 196009"/>
                <a:gd name="connsiteX3" fmla="*/ 0 w 14385"/>
                <a:gd name="connsiteY3" fmla="*/ 7193 h 196009"/>
                <a:gd name="connsiteX4" fmla="*/ 0 w 14385"/>
                <a:gd name="connsiteY4" fmla="*/ 196009 h 196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85" h="196009">
                  <a:moveTo>
                    <a:pt x="14385" y="181624"/>
                  </a:moveTo>
                  <a:lnTo>
                    <a:pt x="14385" y="7193"/>
                  </a:lnTo>
                  <a:cubicBezTo>
                    <a:pt x="14385" y="3220"/>
                    <a:pt x="11165" y="0"/>
                    <a:pt x="7193" y="0"/>
                  </a:cubicBezTo>
                  <a:cubicBezTo>
                    <a:pt x="3220" y="0"/>
                    <a:pt x="0" y="3220"/>
                    <a:pt x="0" y="7193"/>
                  </a:cubicBezTo>
                  <a:lnTo>
                    <a:pt x="0" y="196009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284180CC-62C5-4250-9A78-FF3971B23293}"/>
                </a:ext>
              </a:extLst>
            </p:cNvPr>
            <p:cNvSpPr/>
            <p:nvPr/>
          </p:nvSpPr>
          <p:spPr>
            <a:xfrm>
              <a:off x="2954000" y="3889452"/>
              <a:ext cx="14385" cy="142106"/>
            </a:xfrm>
            <a:custGeom>
              <a:avLst/>
              <a:gdLst>
                <a:gd name="connsiteX0" fmla="*/ 14385 w 14385"/>
                <a:gd name="connsiteY0" fmla="*/ 142107 h 142106"/>
                <a:gd name="connsiteX1" fmla="*/ 14385 w 14385"/>
                <a:gd name="connsiteY1" fmla="*/ 7193 h 142106"/>
                <a:gd name="connsiteX2" fmla="*/ 7193 w 14385"/>
                <a:gd name="connsiteY2" fmla="*/ 0 h 142106"/>
                <a:gd name="connsiteX3" fmla="*/ 0 w 14385"/>
                <a:gd name="connsiteY3" fmla="*/ 7193 h 142106"/>
                <a:gd name="connsiteX4" fmla="*/ 0 w 14385"/>
                <a:gd name="connsiteY4" fmla="*/ 127721 h 142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85" h="142106">
                  <a:moveTo>
                    <a:pt x="14385" y="142107"/>
                  </a:moveTo>
                  <a:lnTo>
                    <a:pt x="14385" y="7193"/>
                  </a:lnTo>
                  <a:cubicBezTo>
                    <a:pt x="14385" y="3220"/>
                    <a:pt x="11165" y="0"/>
                    <a:pt x="7193" y="0"/>
                  </a:cubicBezTo>
                  <a:cubicBezTo>
                    <a:pt x="3220" y="0"/>
                    <a:pt x="0" y="3220"/>
                    <a:pt x="0" y="7193"/>
                  </a:cubicBezTo>
                  <a:lnTo>
                    <a:pt x="0" y="127721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A21A4D6F-712B-4AB4-B4C2-3D7555306B7E}"/>
                </a:ext>
              </a:extLst>
            </p:cNvPr>
            <p:cNvSpPr/>
            <p:nvPr/>
          </p:nvSpPr>
          <p:spPr>
            <a:xfrm>
              <a:off x="2896458" y="3889452"/>
              <a:ext cx="14385" cy="128958"/>
            </a:xfrm>
            <a:custGeom>
              <a:avLst/>
              <a:gdLst>
                <a:gd name="connsiteX0" fmla="*/ 14385 w 14385"/>
                <a:gd name="connsiteY0" fmla="*/ 114573 h 128958"/>
                <a:gd name="connsiteX1" fmla="*/ 14385 w 14385"/>
                <a:gd name="connsiteY1" fmla="*/ 7193 h 128958"/>
                <a:gd name="connsiteX2" fmla="*/ 7193 w 14385"/>
                <a:gd name="connsiteY2" fmla="*/ 0 h 128958"/>
                <a:gd name="connsiteX3" fmla="*/ 0 w 14385"/>
                <a:gd name="connsiteY3" fmla="*/ 7193 h 128958"/>
                <a:gd name="connsiteX4" fmla="*/ 0 w 14385"/>
                <a:gd name="connsiteY4" fmla="*/ 128959 h 128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85" h="128958">
                  <a:moveTo>
                    <a:pt x="14385" y="114573"/>
                  </a:moveTo>
                  <a:lnTo>
                    <a:pt x="14385" y="7193"/>
                  </a:lnTo>
                  <a:cubicBezTo>
                    <a:pt x="14385" y="3220"/>
                    <a:pt x="11165" y="0"/>
                    <a:pt x="7193" y="0"/>
                  </a:cubicBezTo>
                  <a:cubicBezTo>
                    <a:pt x="3220" y="0"/>
                    <a:pt x="0" y="3220"/>
                    <a:pt x="0" y="7193"/>
                  </a:cubicBezTo>
                  <a:lnTo>
                    <a:pt x="0" y="128959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25CD9549-95FD-458A-A341-6B692E7C6160}"/>
                </a:ext>
              </a:extLst>
            </p:cNvPr>
            <p:cNvSpPr/>
            <p:nvPr/>
          </p:nvSpPr>
          <p:spPr>
            <a:xfrm>
              <a:off x="2690808" y="3839102"/>
              <a:ext cx="478434" cy="160576"/>
            </a:xfrm>
            <a:custGeom>
              <a:avLst/>
              <a:gdLst>
                <a:gd name="connsiteX0" fmla="*/ 13093 w 478434"/>
                <a:gd name="connsiteY0" fmla="*/ 159808 h 160576"/>
                <a:gd name="connsiteX1" fmla="*/ 22750 w 478434"/>
                <a:gd name="connsiteY1" fmla="*/ 156613 h 160576"/>
                <a:gd name="connsiteX2" fmla="*/ 19609 w 478434"/>
                <a:gd name="connsiteY2" fmla="*/ 146984 h 160576"/>
                <a:gd name="connsiteX3" fmla="*/ 14574 w 478434"/>
                <a:gd name="connsiteY3" fmla="*/ 136058 h 160576"/>
                <a:gd name="connsiteX4" fmla="*/ 32606 w 478434"/>
                <a:gd name="connsiteY4" fmla="*/ 33604 h 160576"/>
                <a:gd name="connsiteX5" fmla="*/ 34764 w 478434"/>
                <a:gd name="connsiteY5" fmla="*/ 30080 h 160576"/>
                <a:gd name="connsiteX6" fmla="*/ 60255 w 478434"/>
                <a:gd name="connsiteY6" fmla="*/ 17601 h 160576"/>
                <a:gd name="connsiteX7" fmla="*/ 83193 w 478434"/>
                <a:gd name="connsiteY7" fmla="*/ 14385 h 160576"/>
                <a:gd name="connsiteX8" fmla="*/ 105325 w 478434"/>
                <a:gd name="connsiteY8" fmla="*/ 17572 h 160576"/>
                <a:gd name="connsiteX9" fmla="*/ 130960 w 478434"/>
                <a:gd name="connsiteY9" fmla="*/ 30087 h 160576"/>
                <a:gd name="connsiteX10" fmla="*/ 133003 w 478434"/>
                <a:gd name="connsiteY10" fmla="*/ 33194 h 160576"/>
                <a:gd name="connsiteX11" fmla="*/ 155415 w 478434"/>
                <a:gd name="connsiteY11" fmla="*/ 152378 h 160576"/>
                <a:gd name="connsiteX12" fmla="*/ 163822 w 478434"/>
                <a:gd name="connsiteY12" fmla="*/ 158105 h 160576"/>
                <a:gd name="connsiteX13" fmla="*/ 169549 w 478434"/>
                <a:gd name="connsiteY13" fmla="*/ 152378 h 160576"/>
                <a:gd name="connsiteX14" fmla="*/ 191847 w 478434"/>
                <a:gd name="connsiteY14" fmla="*/ 33619 h 160576"/>
                <a:gd name="connsiteX15" fmla="*/ 194004 w 478434"/>
                <a:gd name="connsiteY15" fmla="*/ 30087 h 160576"/>
                <a:gd name="connsiteX16" fmla="*/ 219682 w 478434"/>
                <a:gd name="connsiteY16" fmla="*/ 17557 h 160576"/>
                <a:gd name="connsiteX17" fmla="*/ 241786 w 478434"/>
                <a:gd name="connsiteY17" fmla="*/ 14385 h 160576"/>
                <a:gd name="connsiteX18" fmla="*/ 264601 w 478434"/>
                <a:gd name="connsiteY18" fmla="*/ 17572 h 160576"/>
                <a:gd name="connsiteX19" fmla="*/ 290495 w 478434"/>
                <a:gd name="connsiteY19" fmla="*/ 30253 h 160576"/>
                <a:gd name="connsiteX20" fmla="*/ 292264 w 478434"/>
                <a:gd name="connsiteY20" fmla="*/ 33000 h 160576"/>
                <a:gd name="connsiteX21" fmla="*/ 311282 w 478434"/>
                <a:gd name="connsiteY21" fmla="*/ 152184 h 160576"/>
                <a:gd name="connsiteX22" fmla="*/ 318281 w 478434"/>
                <a:gd name="connsiteY22" fmla="*/ 158240 h 160576"/>
                <a:gd name="connsiteX23" fmla="*/ 325473 w 478434"/>
                <a:gd name="connsiteY23" fmla="*/ 152378 h 160576"/>
                <a:gd name="connsiteX24" fmla="*/ 347771 w 478434"/>
                <a:gd name="connsiteY24" fmla="*/ 33619 h 160576"/>
                <a:gd name="connsiteX25" fmla="*/ 349929 w 478434"/>
                <a:gd name="connsiteY25" fmla="*/ 30087 h 160576"/>
                <a:gd name="connsiteX26" fmla="*/ 375607 w 478434"/>
                <a:gd name="connsiteY26" fmla="*/ 17557 h 160576"/>
                <a:gd name="connsiteX27" fmla="*/ 397703 w 478434"/>
                <a:gd name="connsiteY27" fmla="*/ 14385 h 160576"/>
                <a:gd name="connsiteX28" fmla="*/ 420525 w 478434"/>
                <a:gd name="connsiteY28" fmla="*/ 17572 h 160576"/>
                <a:gd name="connsiteX29" fmla="*/ 446419 w 478434"/>
                <a:gd name="connsiteY29" fmla="*/ 30253 h 160576"/>
                <a:gd name="connsiteX30" fmla="*/ 448189 w 478434"/>
                <a:gd name="connsiteY30" fmla="*/ 33022 h 160576"/>
                <a:gd name="connsiteX31" fmla="*/ 465926 w 478434"/>
                <a:gd name="connsiteY31" fmla="*/ 142035 h 160576"/>
                <a:gd name="connsiteX32" fmla="*/ 478434 w 478434"/>
                <a:gd name="connsiteY32" fmla="*/ 129469 h 160576"/>
                <a:gd name="connsiteX33" fmla="*/ 462250 w 478434"/>
                <a:gd name="connsiteY33" fmla="*/ 30087 h 160576"/>
                <a:gd name="connsiteX34" fmla="*/ 454792 w 478434"/>
                <a:gd name="connsiteY34" fmla="*/ 18543 h 160576"/>
                <a:gd name="connsiteX35" fmla="*/ 424129 w 478434"/>
                <a:gd name="connsiteY35" fmla="*/ 3611 h 160576"/>
                <a:gd name="connsiteX36" fmla="*/ 397703 w 478434"/>
                <a:gd name="connsiteY36" fmla="*/ 0 h 160576"/>
                <a:gd name="connsiteX37" fmla="*/ 371859 w 478434"/>
                <a:gd name="connsiteY37" fmla="*/ 3668 h 160576"/>
                <a:gd name="connsiteX38" fmla="*/ 341297 w 478434"/>
                <a:gd name="connsiteY38" fmla="*/ 18579 h 160576"/>
                <a:gd name="connsiteX39" fmla="*/ 333759 w 478434"/>
                <a:gd name="connsiteY39" fmla="*/ 30540 h 160576"/>
                <a:gd name="connsiteX40" fmla="*/ 319050 w 478434"/>
                <a:gd name="connsiteY40" fmla="*/ 108704 h 160576"/>
                <a:gd name="connsiteX41" fmla="*/ 318906 w 478434"/>
                <a:gd name="connsiteY41" fmla="*/ 108704 h 160576"/>
                <a:gd name="connsiteX42" fmla="*/ 306326 w 478434"/>
                <a:gd name="connsiteY42" fmla="*/ 30116 h 160576"/>
                <a:gd name="connsiteX43" fmla="*/ 298867 w 478434"/>
                <a:gd name="connsiteY43" fmla="*/ 18572 h 160576"/>
                <a:gd name="connsiteX44" fmla="*/ 268205 w 478434"/>
                <a:gd name="connsiteY44" fmla="*/ 3640 h 160576"/>
                <a:gd name="connsiteX45" fmla="*/ 241786 w 478434"/>
                <a:gd name="connsiteY45" fmla="*/ 0 h 160576"/>
                <a:gd name="connsiteX46" fmla="*/ 215942 w 478434"/>
                <a:gd name="connsiteY46" fmla="*/ 3668 h 160576"/>
                <a:gd name="connsiteX47" fmla="*/ 185409 w 478434"/>
                <a:gd name="connsiteY47" fmla="*/ 18579 h 160576"/>
                <a:gd name="connsiteX48" fmla="*/ 177864 w 478434"/>
                <a:gd name="connsiteY48" fmla="*/ 30540 h 160576"/>
                <a:gd name="connsiteX49" fmla="*/ 162558 w 478434"/>
                <a:gd name="connsiteY49" fmla="*/ 111768 h 160576"/>
                <a:gd name="connsiteX50" fmla="*/ 162414 w 478434"/>
                <a:gd name="connsiteY50" fmla="*/ 111768 h 160576"/>
                <a:gd name="connsiteX51" fmla="*/ 147057 w 478434"/>
                <a:gd name="connsiteY51" fmla="*/ 30130 h 160576"/>
                <a:gd name="connsiteX52" fmla="*/ 139591 w 478434"/>
                <a:gd name="connsiteY52" fmla="*/ 18579 h 160576"/>
                <a:gd name="connsiteX53" fmla="*/ 109072 w 478434"/>
                <a:gd name="connsiteY53" fmla="*/ 3683 h 160576"/>
                <a:gd name="connsiteX54" fmla="*/ 83179 w 478434"/>
                <a:gd name="connsiteY54" fmla="*/ 0 h 160576"/>
                <a:gd name="connsiteX55" fmla="*/ 56652 w 478434"/>
                <a:gd name="connsiteY55" fmla="*/ 3668 h 160576"/>
                <a:gd name="connsiteX56" fmla="*/ 26442 w 478434"/>
                <a:gd name="connsiteY56" fmla="*/ 18341 h 160576"/>
                <a:gd name="connsiteX57" fmla="*/ 18530 w 478434"/>
                <a:gd name="connsiteY57" fmla="*/ 30619 h 160576"/>
                <a:gd name="connsiteX58" fmla="*/ 383 w 478434"/>
                <a:gd name="connsiteY58" fmla="*/ 133612 h 160576"/>
                <a:gd name="connsiteX59" fmla="*/ 13093 w 478434"/>
                <a:gd name="connsiteY59" fmla="*/ 159808 h 160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478434" h="160576">
                  <a:moveTo>
                    <a:pt x="13093" y="159808"/>
                  </a:moveTo>
                  <a:cubicBezTo>
                    <a:pt x="16642" y="161593"/>
                    <a:pt x="20965" y="160161"/>
                    <a:pt x="22750" y="156613"/>
                  </a:cubicBezTo>
                  <a:cubicBezTo>
                    <a:pt x="24523" y="153085"/>
                    <a:pt x="23121" y="148788"/>
                    <a:pt x="19609" y="146984"/>
                  </a:cubicBezTo>
                  <a:cubicBezTo>
                    <a:pt x="15786" y="144775"/>
                    <a:pt x="13769" y="140399"/>
                    <a:pt x="14574" y="136058"/>
                  </a:cubicBezTo>
                  <a:lnTo>
                    <a:pt x="32606" y="33604"/>
                  </a:lnTo>
                  <a:cubicBezTo>
                    <a:pt x="33005" y="32261"/>
                    <a:pt x="33749" y="31045"/>
                    <a:pt x="34764" y="30080"/>
                  </a:cubicBezTo>
                  <a:cubicBezTo>
                    <a:pt x="42394" y="24344"/>
                    <a:pt x="51045" y="20109"/>
                    <a:pt x="60255" y="17601"/>
                  </a:cubicBezTo>
                  <a:cubicBezTo>
                    <a:pt x="67741" y="15593"/>
                    <a:pt x="75444" y="14513"/>
                    <a:pt x="83193" y="14385"/>
                  </a:cubicBezTo>
                  <a:cubicBezTo>
                    <a:pt x="90679" y="14460"/>
                    <a:pt x="98122" y="15531"/>
                    <a:pt x="105325" y="17572"/>
                  </a:cubicBezTo>
                  <a:cubicBezTo>
                    <a:pt x="114588" y="20076"/>
                    <a:pt x="123288" y="24324"/>
                    <a:pt x="130960" y="30087"/>
                  </a:cubicBezTo>
                  <a:cubicBezTo>
                    <a:pt x="131981" y="30854"/>
                    <a:pt x="132704" y="31953"/>
                    <a:pt x="133003" y="33194"/>
                  </a:cubicBezTo>
                  <a:lnTo>
                    <a:pt x="155415" y="152378"/>
                  </a:lnTo>
                  <a:cubicBezTo>
                    <a:pt x="156155" y="156281"/>
                    <a:pt x="159919" y="158845"/>
                    <a:pt x="163822" y="158105"/>
                  </a:cubicBezTo>
                  <a:cubicBezTo>
                    <a:pt x="166727" y="157555"/>
                    <a:pt x="168998" y="155283"/>
                    <a:pt x="169549" y="152378"/>
                  </a:cubicBezTo>
                  <a:lnTo>
                    <a:pt x="191847" y="33619"/>
                  </a:lnTo>
                  <a:cubicBezTo>
                    <a:pt x="192112" y="32218"/>
                    <a:pt x="192879" y="30963"/>
                    <a:pt x="194004" y="30087"/>
                  </a:cubicBezTo>
                  <a:cubicBezTo>
                    <a:pt x="201693" y="24322"/>
                    <a:pt x="210407" y="20069"/>
                    <a:pt x="219682" y="17557"/>
                  </a:cubicBezTo>
                  <a:cubicBezTo>
                    <a:pt x="226877" y="15525"/>
                    <a:pt x="234310" y="14458"/>
                    <a:pt x="241786" y="14385"/>
                  </a:cubicBezTo>
                  <a:cubicBezTo>
                    <a:pt x="249493" y="14511"/>
                    <a:pt x="257154" y="15581"/>
                    <a:pt x="264601" y="17572"/>
                  </a:cubicBezTo>
                  <a:cubicBezTo>
                    <a:pt x="273960" y="20116"/>
                    <a:pt x="282748" y="24419"/>
                    <a:pt x="290495" y="30253"/>
                  </a:cubicBezTo>
                  <a:cubicBezTo>
                    <a:pt x="291242" y="31058"/>
                    <a:pt x="291841" y="31988"/>
                    <a:pt x="292264" y="33000"/>
                  </a:cubicBezTo>
                  <a:lnTo>
                    <a:pt x="311282" y="152184"/>
                  </a:lnTo>
                  <a:cubicBezTo>
                    <a:pt x="311834" y="155635"/>
                    <a:pt x="314786" y="158190"/>
                    <a:pt x="318281" y="158240"/>
                  </a:cubicBezTo>
                  <a:cubicBezTo>
                    <a:pt x="321749" y="158194"/>
                    <a:pt x="324728" y="155766"/>
                    <a:pt x="325473" y="152378"/>
                  </a:cubicBezTo>
                  <a:lnTo>
                    <a:pt x="347771" y="33619"/>
                  </a:lnTo>
                  <a:cubicBezTo>
                    <a:pt x="348033" y="32217"/>
                    <a:pt x="348801" y="30960"/>
                    <a:pt x="349929" y="30087"/>
                  </a:cubicBezTo>
                  <a:cubicBezTo>
                    <a:pt x="357616" y="24320"/>
                    <a:pt x="366330" y="20068"/>
                    <a:pt x="375607" y="17557"/>
                  </a:cubicBezTo>
                  <a:cubicBezTo>
                    <a:pt x="382799" y="15525"/>
                    <a:pt x="390229" y="14458"/>
                    <a:pt x="397703" y="14385"/>
                  </a:cubicBezTo>
                  <a:cubicBezTo>
                    <a:pt x="405412" y="14511"/>
                    <a:pt x="413076" y="15581"/>
                    <a:pt x="420525" y="17572"/>
                  </a:cubicBezTo>
                  <a:cubicBezTo>
                    <a:pt x="429884" y="20116"/>
                    <a:pt x="438672" y="24419"/>
                    <a:pt x="446419" y="30253"/>
                  </a:cubicBezTo>
                  <a:cubicBezTo>
                    <a:pt x="447168" y="31064"/>
                    <a:pt x="447767" y="32002"/>
                    <a:pt x="448189" y="33022"/>
                  </a:cubicBezTo>
                  <a:lnTo>
                    <a:pt x="465926" y="142035"/>
                  </a:lnTo>
                  <a:lnTo>
                    <a:pt x="478434" y="129469"/>
                  </a:lnTo>
                  <a:lnTo>
                    <a:pt x="462250" y="30087"/>
                  </a:lnTo>
                  <a:cubicBezTo>
                    <a:pt x="461099" y="25524"/>
                    <a:pt x="458478" y="21467"/>
                    <a:pt x="454792" y="18543"/>
                  </a:cubicBezTo>
                  <a:cubicBezTo>
                    <a:pt x="445611" y="11665"/>
                    <a:pt x="435204" y="6598"/>
                    <a:pt x="424129" y="3611"/>
                  </a:cubicBezTo>
                  <a:cubicBezTo>
                    <a:pt x="415501" y="1331"/>
                    <a:pt x="406626" y="118"/>
                    <a:pt x="397703" y="0"/>
                  </a:cubicBezTo>
                  <a:cubicBezTo>
                    <a:pt x="388964" y="74"/>
                    <a:pt x="380273" y="1308"/>
                    <a:pt x="371859" y="3668"/>
                  </a:cubicBezTo>
                  <a:cubicBezTo>
                    <a:pt x="360820" y="6658"/>
                    <a:pt x="350449" y="11718"/>
                    <a:pt x="341297" y="18579"/>
                  </a:cubicBezTo>
                  <a:cubicBezTo>
                    <a:pt x="337441" y="21542"/>
                    <a:pt x="334768" y="25783"/>
                    <a:pt x="333759" y="30540"/>
                  </a:cubicBezTo>
                  <a:lnTo>
                    <a:pt x="319050" y="108704"/>
                  </a:lnTo>
                  <a:cubicBezTo>
                    <a:pt x="319007" y="108927"/>
                    <a:pt x="318942" y="108927"/>
                    <a:pt x="318906" y="108704"/>
                  </a:cubicBezTo>
                  <a:lnTo>
                    <a:pt x="306326" y="30116"/>
                  </a:lnTo>
                  <a:cubicBezTo>
                    <a:pt x="305175" y="25553"/>
                    <a:pt x="302554" y="21496"/>
                    <a:pt x="298867" y="18572"/>
                  </a:cubicBezTo>
                  <a:cubicBezTo>
                    <a:pt x="289687" y="11693"/>
                    <a:pt x="279281" y="6625"/>
                    <a:pt x="268205" y="3640"/>
                  </a:cubicBezTo>
                  <a:cubicBezTo>
                    <a:pt x="259581" y="1350"/>
                    <a:pt x="250708" y="128"/>
                    <a:pt x="241786" y="0"/>
                  </a:cubicBezTo>
                  <a:cubicBezTo>
                    <a:pt x="233047" y="73"/>
                    <a:pt x="224356" y="1306"/>
                    <a:pt x="215942" y="3668"/>
                  </a:cubicBezTo>
                  <a:cubicBezTo>
                    <a:pt x="204911" y="6659"/>
                    <a:pt x="194550" y="11719"/>
                    <a:pt x="185409" y="18579"/>
                  </a:cubicBezTo>
                  <a:cubicBezTo>
                    <a:pt x="181547" y="21538"/>
                    <a:pt x="178872" y="25781"/>
                    <a:pt x="177864" y="30540"/>
                  </a:cubicBezTo>
                  <a:lnTo>
                    <a:pt x="162558" y="111768"/>
                  </a:lnTo>
                  <a:cubicBezTo>
                    <a:pt x="162558" y="111977"/>
                    <a:pt x="162457" y="111977"/>
                    <a:pt x="162414" y="111768"/>
                  </a:cubicBezTo>
                  <a:lnTo>
                    <a:pt x="147057" y="30130"/>
                  </a:lnTo>
                  <a:cubicBezTo>
                    <a:pt x="146008" y="25521"/>
                    <a:pt x="143363" y="21429"/>
                    <a:pt x="139591" y="18579"/>
                  </a:cubicBezTo>
                  <a:cubicBezTo>
                    <a:pt x="130457" y="11720"/>
                    <a:pt x="120100" y="6664"/>
                    <a:pt x="109072" y="3683"/>
                  </a:cubicBezTo>
                  <a:cubicBezTo>
                    <a:pt x="100643" y="1310"/>
                    <a:pt x="91935" y="71"/>
                    <a:pt x="83179" y="0"/>
                  </a:cubicBezTo>
                  <a:cubicBezTo>
                    <a:pt x="74219" y="130"/>
                    <a:pt x="65310" y="1362"/>
                    <a:pt x="56652" y="3668"/>
                  </a:cubicBezTo>
                  <a:cubicBezTo>
                    <a:pt x="45745" y="6607"/>
                    <a:pt x="35495" y="11586"/>
                    <a:pt x="26442" y="18341"/>
                  </a:cubicBezTo>
                  <a:cubicBezTo>
                    <a:pt x="22467" y="21398"/>
                    <a:pt x="19671" y="25736"/>
                    <a:pt x="18530" y="30619"/>
                  </a:cubicBezTo>
                  <a:lnTo>
                    <a:pt x="383" y="133612"/>
                  </a:lnTo>
                  <a:cubicBezTo>
                    <a:pt x="-1491" y="144174"/>
                    <a:pt x="3637" y="154744"/>
                    <a:pt x="13093" y="159808"/>
                  </a:cubicBez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A58473FB-0898-4291-AD31-2C4D3C9BA87D}"/>
                </a:ext>
              </a:extLst>
            </p:cNvPr>
            <p:cNvSpPr/>
            <p:nvPr/>
          </p:nvSpPr>
          <p:spPr>
            <a:xfrm>
              <a:off x="2896443" y="3752790"/>
              <a:ext cx="71927" cy="71927"/>
            </a:xfrm>
            <a:custGeom>
              <a:avLst/>
              <a:gdLst>
                <a:gd name="connsiteX0" fmla="*/ 35964 w 71927"/>
                <a:gd name="connsiteY0" fmla="*/ 71927 h 71927"/>
                <a:gd name="connsiteX1" fmla="*/ 0 w 71927"/>
                <a:gd name="connsiteY1" fmla="*/ 35964 h 71927"/>
                <a:gd name="connsiteX2" fmla="*/ 35964 w 71927"/>
                <a:gd name="connsiteY2" fmla="*/ 0 h 71927"/>
                <a:gd name="connsiteX3" fmla="*/ 71927 w 71927"/>
                <a:gd name="connsiteY3" fmla="*/ 35964 h 71927"/>
                <a:gd name="connsiteX4" fmla="*/ 35964 w 71927"/>
                <a:gd name="connsiteY4" fmla="*/ 71927 h 71927"/>
                <a:gd name="connsiteX5" fmla="*/ 35964 w 71927"/>
                <a:gd name="connsiteY5" fmla="*/ 14385 h 71927"/>
                <a:gd name="connsiteX6" fmla="*/ 14385 w 71927"/>
                <a:gd name="connsiteY6" fmla="*/ 35964 h 71927"/>
                <a:gd name="connsiteX7" fmla="*/ 35964 w 71927"/>
                <a:gd name="connsiteY7" fmla="*/ 57542 h 71927"/>
                <a:gd name="connsiteX8" fmla="*/ 57542 w 71927"/>
                <a:gd name="connsiteY8" fmla="*/ 35964 h 71927"/>
                <a:gd name="connsiteX9" fmla="*/ 35964 w 71927"/>
                <a:gd name="connsiteY9" fmla="*/ 14385 h 71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927" h="71927">
                  <a:moveTo>
                    <a:pt x="35964" y="71927"/>
                  </a:moveTo>
                  <a:cubicBezTo>
                    <a:pt x="16102" y="71927"/>
                    <a:pt x="0" y="55826"/>
                    <a:pt x="0" y="35964"/>
                  </a:cubicBezTo>
                  <a:cubicBezTo>
                    <a:pt x="0" y="16102"/>
                    <a:pt x="16102" y="0"/>
                    <a:pt x="35964" y="0"/>
                  </a:cubicBezTo>
                  <a:cubicBezTo>
                    <a:pt x="55826" y="0"/>
                    <a:pt x="71927" y="16102"/>
                    <a:pt x="71927" y="35964"/>
                  </a:cubicBezTo>
                  <a:cubicBezTo>
                    <a:pt x="71904" y="55816"/>
                    <a:pt x="55816" y="71904"/>
                    <a:pt x="35964" y="71927"/>
                  </a:cubicBezTo>
                  <a:close/>
                  <a:moveTo>
                    <a:pt x="35964" y="14385"/>
                  </a:moveTo>
                  <a:cubicBezTo>
                    <a:pt x="24046" y="14385"/>
                    <a:pt x="14385" y="24046"/>
                    <a:pt x="14385" y="35964"/>
                  </a:cubicBezTo>
                  <a:cubicBezTo>
                    <a:pt x="14385" y="47881"/>
                    <a:pt x="24046" y="57542"/>
                    <a:pt x="35964" y="57542"/>
                  </a:cubicBezTo>
                  <a:cubicBezTo>
                    <a:pt x="47881" y="57542"/>
                    <a:pt x="57542" y="47881"/>
                    <a:pt x="57542" y="35964"/>
                  </a:cubicBezTo>
                  <a:cubicBezTo>
                    <a:pt x="57542" y="24046"/>
                    <a:pt x="47881" y="14385"/>
                    <a:pt x="35964" y="14385"/>
                  </a:cubicBez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50D1001C-08BD-4B3B-AFFA-2D9875221BF6}"/>
                </a:ext>
              </a:extLst>
            </p:cNvPr>
            <p:cNvSpPr/>
            <p:nvPr/>
          </p:nvSpPr>
          <p:spPr>
            <a:xfrm>
              <a:off x="2738203" y="3752790"/>
              <a:ext cx="71927" cy="71927"/>
            </a:xfrm>
            <a:custGeom>
              <a:avLst/>
              <a:gdLst>
                <a:gd name="connsiteX0" fmla="*/ 35964 w 71927"/>
                <a:gd name="connsiteY0" fmla="*/ 71927 h 71927"/>
                <a:gd name="connsiteX1" fmla="*/ 0 w 71927"/>
                <a:gd name="connsiteY1" fmla="*/ 35964 h 71927"/>
                <a:gd name="connsiteX2" fmla="*/ 35964 w 71927"/>
                <a:gd name="connsiteY2" fmla="*/ 0 h 71927"/>
                <a:gd name="connsiteX3" fmla="*/ 71927 w 71927"/>
                <a:gd name="connsiteY3" fmla="*/ 35964 h 71927"/>
                <a:gd name="connsiteX4" fmla="*/ 35964 w 71927"/>
                <a:gd name="connsiteY4" fmla="*/ 71927 h 71927"/>
                <a:gd name="connsiteX5" fmla="*/ 35964 w 71927"/>
                <a:gd name="connsiteY5" fmla="*/ 14385 h 71927"/>
                <a:gd name="connsiteX6" fmla="*/ 14385 w 71927"/>
                <a:gd name="connsiteY6" fmla="*/ 35964 h 71927"/>
                <a:gd name="connsiteX7" fmla="*/ 35964 w 71927"/>
                <a:gd name="connsiteY7" fmla="*/ 57542 h 71927"/>
                <a:gd name="connsiteX8" fmla="*/ 57542 w 71927"/>
                <a:gd name="connsiteY8" fmla="*/ 35964 h 71927"/>
                <a:gd name="connsiteX9" fmla="*/ 35964 w 71927"/>
                <a:gd name="connsiteY9" fmla="*/ 14385 h 71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927" h="71927">
                  <a:moveTo>
                    <a:pt x="35964" y="71927"/>
                  </a:moveTo>
                  <a:cubicBezTo>
                    <a:pt x="16102" y="71927"/>
                    <a:pt x="0" y="55826"/>
                    <a:pt x="0" y="35964"/>
                  </a:cubicBezTo>
                  <a:cubicBezTo>
                    <a:pt x="0" y="16102"/>
                    <a:pt x="16102" y="0"/>
                    <a:pt x="35964" y="0"/>
                  </a:cubicBezTo>
                  <a:cubicBezTo>
                    <a:pt x="55826" y="0"/>
                    <a:pt x="71927" y="16102"/>
                    <a:pt x="71927" y="35964"/>
                  </a:cubicBezTo>
                  <a:cubicBezTo>
                    <a:pt x="71904" y="55816"/>
                    <a:pt x="55816" y="71904"/>
                    <a:pt x="35964" y="71927"/>
                  </a:cubicBezTo>
                  <a:close/>
                  <a:moveTo>
                    <a:pt x="35964" y="14385"/>
                  </a:moveTo>
                  <a:cubicBezTo>
                    <a:pt x="24046" y="14385"/>
                    <a:pt x="14385" y="24046"/>
                    <a:pt x="14385" y="35964"/>
                  </a:cubicBezTo>
                  <a:cubicBezTo>
                    <a:pt x="14385" y="47881"/>
                    <a:pt x="24046" y="57542"/>
                    <a:pt x="35964" y="57542"/>
                  </a:cubicBezTo>
                  <a:cubicBezTo>
                    <a:pt x="47881" y="57542"/>
                    <a:pt x="57542" y="47881"/>
                    <a:pt x="57542" y="35964"/>
                  </a:cubicBezTo>
                  <a:cubicBezTo>
                    <a:pt x="57542" y="24046"/>
                    <a:pt x="47881" y="14385"/>
                    <a:pt x="35964" y="14385"/>
                  </a:cubicBez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36839581-E92A-46C0-81CF-1558BF1FBA09}"/>
                </a:ext>
              </a:extLst>
            </p:cNvPr>
            <p:cNvSpPr/>
            <p:nvPr/>
          </p:nvSpPr>
          <p:spPr>
            <a:xfrm>
              <a:off x="3052368" y="3752790"/>
              <a:ext cx="71927" cy="71927"/>
            </a:xfrm>
            <a:custGeom>
              <a:avLst/>
              <a:gdLst>
                <a:gd name="connsiteX0" fmla="*/ 35964 w 71927"/>
                <a:gd name="connsiteY0" fmla="*/ 71927 h 71927"/>
                <a:gd name="connsiteX1" fmla="*/ 0 w 71927"/>
                <a:gd name="connsiteY1" fmla="*/ 35964 h 71927"/>
                <a:gd name="connsiteX2" fmla="*/ 35964 w 71927"/>
                <a:gd name="connsiteY2" fmla="*/ 0 h 71927"/>
                <a:gd name="connsiteX3" fmla="*/ 71927 w 71927"/>
                <a:gd name="connsiteY3" fmla="*/ 35964 h 71927"/>
                <a:gd name="connsiteX4" fmla="*/ 35964 w 71927"/>
                <a:gd name="connsiteY4" fmla="*/ 71927 h 71927"/>
                <a:gd name="connsiteX5" fmla="*/ 35964 w 71927"/>
                <a:gd name="connsiteY5" fmla="*/ 14385 h 71927"/>
                <a:gd name="connsiteX6" fmla="*/ 14385 w 71927"/>
                <a:gd name="connsiteY6" fmla="*/ 35964 h 71927"/>
                <a:gd name="connsiteX7" fmla="*/ 35964 w 71927"/>
                <a:gd name="connsiteY7" fmla="*/ 57542 h 71927"/>
                <a:gd name="connsiteX8" fmla="*/ 57542 w 71927"/>
                <a:gd name="connsiteY8" fmla="*/ 35964 h 71927"/>
                <a:gd name="connsiteX9" fmla="*/ 35964 w 71927"/>
                <a:gd name="connsiteY9" fmla="*/ 14385 h 71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927" h="71927">
                  <a:moveTo>
                    <a:pt x="35964" y="71927"/>
                  </a:moveTo>
                  <a:cubicBezTo>
                    <a:pt x="16102" y="71927"/>
                    <a:pt x="0" y="55826"/>
                    <a:pt x="0" y="35964"/>
                  </a:cubicBezTo>
                  <a:cubicBezTo>
                    <a:pt x="0" y="16102"/>
                    <a:pt x="16102" y="0"/>
                    <a:pt x="35964" y="0"/>
                  </a:cubicBezTo>
                  <a:cubicBezTo>
                    <a:pt x="55826" y="0"/>
                    <a:pt x="71927" y="16102"/>
                    <a:pt x="71927" y="35964"/>
                  </a:cubicBezTo>
                  <a:cubicBezTo>
                    <a:pt x="71904" y="55816"/>
                    <a:pt x="55816" y="71904"/>
                    <a:pt x="35964" y="71927"/>
                  </a:cubicBezTo>
                  <a:close/>
                  <a:moveTo>
                    <a:pt x="35964" y="14385"/>
                  </a:moveTo>
                  <a:cubicBezTo>
                    <a:pt x="24046" y="14385"/>
                    <a:pt x="14385" y="24046"/>
                    <a:pt x="14385" y="35964"/>
                  </a:cubicBezTo>
                  <a:cubicBezTo>
                    <a:pt x="14385" y="47881"/>
                    <a:pt x="24046" y="57542"/>
                    <a:pt x="35964" y="57542"/>
                  </a:cubicBezTo>
                  <a:cubicBezTo>
                    <a:pt x="47881" y="57542"/>
                    <a:pt x="57542" y="47881"/>
                    <a:pt x="57542" y="35964"/>
                  </a:cubicBezTo>
                  <a:cubicBezTo>
                    <a:pt x="57542" y="24046"/>
                    <a:pt x="47881" y="14385"/>
                    <a:pt x="35964" y="14385"/>
                  </a:cubicBez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2DE9303D-AB68-4181-8692-0F7204E9883D}"/>
                </a:ext>
              </a:extLst>
            </p:cNvPr>
            <p:cNvSpPr/>
            <p:nvPr/>
          </p:nvSpPr>
          <p:spPr>
            <a:xfrm>
              <a:off x="2710784" y="3889423"/>
              <a:ext cx="126793" cy="266318"/>
            </a:xfrm>
            <a:custGeom>
              <a:avLst/>
              <a:gdLst>
                <a:gd name="connsiteX0" fmla="*/ 27440 w 126793"/>
                <a:gd name="connsiteY0" fmla="*/ 158391 h 266318"/>
                <a:gd name="connsiteX1" fmla="*/ 27440 w 126793"/>
                <a:gd name="connsiteY1" fmla="*/ 266318 h 266318"/>
                <a:gd name="connsiteX2" fmla="*/ 48350 w 126793"/>
                <a:gd name="connsiteY2" fmla="*/ 266318 h 266318"/>
                <a:gd name="connsiteX3" fmla="*/ 70575 w 126793"/>
                <a:gd name="connsiteY3" fmla="*/ 244086 h 266318"/>
                <a:gd name="connsiteX4" fmla="*/ 70575 w 126793"/>
                <a:gd name="connsiteY4" fmla="*/ 158391 h 266318"/>
                <a:gd name="connsiteX5" fmla="*/ 84961 w 126793"/>
                <a:gd name="connsiteY5" fmla="*/ 158391 h 266318"/>
                <a:gd name="connsiteX6" fmla="*/ 84961 w 126793"/>
                <a:gd name="connsiteY6" fmla="*/ 229679 h 266318"/>
                <a:gd name="connsiteX7" fmla="*/ 99346 w 126793"/>
                <a:gd name="connsiteY7" fmla="*/ 215293 h 266318"/>
                <a:gd name="connsiteX8" fmla="*/ 99346 w 126793"/>
                <a:gd name="connsiteY8" fmla="*/ 158391 h 266318"/>
                <a:gd name="connsiteX9" fmla="*/ 126794 w 126793"/>
                <a:gd name="connsiteY9" fmla="*/ 158391 h 266318"/>
                <a:gd name="connsiteX10" fmla="*/ 99368 w 126793"/>
                <a:gd name="connsiteY10" fmla="*/ 59556 h 266318"/>
                <a:gd name="connsiteX11" fmla="*/ 99368 w 126793"/>
                <a:gd name="connsiteY11" fmla="*/ 7222 h 266318"/>
                <a:gd name="connsiteX12" fmla="*/ 92175 w 126793"/>
                <a:gd name="connsiteY12" fmla="*/ 29 h 266318"/>
                <a:gd name="connsiteX13" fmla="*/ 84982 w 126793"/>
                <a:gd name="connsiteY13" fmla="*/ 7222 h 266318"/>
                <a:gd name="connsiteX14" fmla="*/ 84982 w 126793"/>
                <a:gd name="connsiteY14" fmla="*/ 60541 h 266318"/>
                <a:gd name="connsiteX15" fmla="*/ 107898 w 126793"/>
                <a:gd name="connsiteY15" fmla="*/ 143977 h 266318"/>
                <a:gd name="connsiteX16" fmla="*/ 18917 w 126793"/>
                <a:gd name="connsiteY16" fmla="*/ 143977 h 266318"/>
                <a:gd name="connsiteX17" fmla="*/ 41826 w 126793"/>
                <a:gd name="connsiteY17" fmla="*/ 61491 h 266318"/>
                <a:gd name="connsiteX18" fmla="*/ 41826 w 126793"/>
                <a:gd name="connsiteY18" fmla="*/ 7193 h 266318"/>
                <a:gd name="connsiteX19" fmla="*/ 34633 w 126793"/>
                <a:gd name="connsiteY19" fmla="*/ 0 h 266318"/>
                <a:gd name="connsiteX20" fmla="*/ 27440 w 126793"/>
                <a:gd name="connsiteY20" fmla="*/ 7193 h 266318"/>
                <a:gd name="connsiteX21" fmla="*/ 27440 w 126793"/>
                <a:gd name="connsiteY21" fmla="*/ 59527 h 266318"/>
                <a:gd name="connsiteX22" fmla="*/ 0 w 126793"/>
                <a:gd name="connsiteY22" fmla="*/ 158391 h 266318"/>
                <a:gd name="connsiteX23" fmla="*/ 41826 w 126793"/>
                <a:gd name="connsiteY23" fmla="*/ 158391 h 266318"/>
                <a:gd name="connsiteX24" fmla="*/ 56211 w 126793"/>
                <a:gd name="connsiteY24" fmla="*/ 158391 h 266318"/>
                <a:gd name="connsiteX25" fmla="*/ 56211 w 126793"/>
                <a:gd name="connsiteY25" fmla="*/ 251933 h 266318"/>
                <a:gd name="connsiteX26" fmla="*/ 41826 w 126793"/>
                <a:gd name="connsiteY26" fmla="*/ 251933 h 266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26793" h="266318">
                  <a:moveTo>
                    <a:pt x="27440" y="158391"/>
                  </a:moveTo>
                  <a:lnTo>
                    <a:pt x="27440" y="266318"/>
                  </a:lnTo>
                  <a:lnTo>
                    <a:pt x="48350" y="266318"/>
                  </a:lnTo>
                  <a:lnTo>
                    <a:pt x="70575" y="244086"/>
                  </a:lnTo>
                  <a:lnTo>
                    <a:pt x="70575" y="158391"/>
                  </a:lnTo>
                  <a:lnTo>
                    <a:pt x="84961" y="158391"/>
                  </a:lnTo>
                  <a:lnTo>
                    <a:pt x="84961" y="229679"/>
                  </a:lnTo>
                  <a:lnTo>
                    <a:pt x="99346" y="215293"/>
                  </a:lnTo>
                  <a:lnTo>
                    <a:pt x="99346" y="158391"/>
                  </a:lnTo>
                  <a:lnTo>
                    <a:pt x="126794" y="158391"/>
                  </a:lnTo>
                  <a:lnTo>
                    <a:pt x="99368" y="59556"/>
                  </a:lnTo>
                  <a:lnTo>
                    <a:pt x="99368" y="7222"/>
                  </a:lnTo>
                  <a:cubicBezTo>
                    <a:pt x="99368" y="3249"/>
                    <a:pt x="96148" y="29"/>
                    <a:pt x="92175" y="29"/>
                  </a:cubicBezTo>
                  <a:cubicBezTo>
                    <a:pt x="88202" y="29"/>
                    <a:pt x="84982" y="3249"/>
                    <a:pt x="84982" y="7222"/>
                  </a:cubicBezTo>
                  <a:lnTo>
                    <a:pt x="84982" y="60541"/>
                  </a:lnTo>
                  <a:lnTo>
                    <a:pt x="107898" y="143977"/>
                  </a:lnTo>
                  <a:lnTo>
                    <a:pt x="18917" y="143977"/>
                  </a:lnTo>
                  <a:lnTo>
                    <a:pt x="41826" y="61491"/>
                  </a:lnTo>
                  <a:lnTo>
                    <a:pt x="41826" y="7193"/>
                  </a:lnTo>
                  <a:cubicBezTo>
                    <a:pt x="41826" y="3220"/>
                    <a:pt x="38606" y="0"/>
                    <a:pt x="34633" y="0"/>
                  </a:cubicBezTo>
                  <a:cubicBezTo>
                    <a:pt x="30660" y="0"/>
                    <a:pt x="27440" y="3220"/>
                    <a:pt x="27440" y="7193"/>
                  </a:cubicBezTo>
                  <a:lnTo>
                    <a:pt x="27440" y="59527"/>
                  </a:lnTo>
                  <a:lnTo>
                    <a:pt x="0" y="158391"/>
                  </a:lnTo>
                  <a:close/>
                  <a:moveTo>
                    <a:pt x="41826" y="158391"/>
                  </a:moveTo>
                  <a:lnTo>
                    <a:pt x="56211" y="158391"/>
                  </a:lnTo>
                  <a:lnTo>
                    <a:pt x="56211" y="251933"/>
                  </a:lnTo>
                  <a:lnTo>
                    <a:pt x="41826" y="251933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AA2FA79E-3FFB-47E2-9BA6-AFA3D4F0D7A6}"/>
                </a:ext>
              </a:extLst>
            </p:cNvPr>
            <p:cNvSpPr/>
            <p:nvPr/>
          </p:nvSpPr>
          <p:spPr>
            <a:xfrm>
              <a:off x="2713573" y="3875066"/>
              <a:ext cx="589893" cy="366918"/>
            </a:xfrm>
            <a:custGeom>
              <a:avLst/>
              <a:gdLst>
                <a:gd name="connsiteX0" fmla="*/ 489195 w 589893"/>
                <a:gd name="connsiteY0" fmla="*/ 0 h 366918"/>
                <a:gd name="connsiteX1" fmla="*/ 482002 w 589893"/>
                <a:gd name="connsiteY1" fmla="*/ 7193 h 366918"/>
                <a:gd name="connsiteX2" fmla="*/ 489195 w 589893"/>
                <a:gd name="connsiteY2" fmla="*/ 14385 h 366918"/>
                <a:gd name="connsiteX3" fmla="*/ 565164 w 589893"/>
                <a:gd name="connsiteY3" fmla="*/ 14385 h 366918"/>
                <a:gd name="connsiteX4" fmla="*/ 565215 w 589893"/>
                <a:gd name="connsiteY4" fmla="*/ 14508 h 366918"/>
                <a:gd name="connsiteX5" fmla="*/ 323762 w 589893"/>
                <a:gd name="connsiteY5" fmla="*/ 255961 h 366918"/>
                <a:gd name="connsiteX6" fmla="*/ 212274 w 589893"/>
                <a:gd name="connsiteY6" fmla="*/ 144473 h 366918"/>
                <a:gd name="connsiteX7" fmla="*/ 2196 w 589893"/>
                <a:gd name="connsiteY7" fmla="*/ 354552 h 366918"/>
                <a:gd name="connsiteX8" fmla="*/ 2019 w 589893"/>
                <a:gd name="connsiteY8" fmla="*/ 364722 h 366918"/>
                <a:gd name="connsiteX9" fmla="*/ 12190 w 589893"/>
                <a:gd name="connsiteY9" fmla="*/ 364899 h 366918"/>
                <a:gd name="connsiteX10" fmla="*/ 12366 w 589893"/>
                <a:gd name="connsiteY10" fmla="*/ 364722 h 366918"/>
                <a:gd name="connsiteX11" fmla="*/ 212274 w 589893"/>
                <a:gd name="connsiteY11" fmla="*/ 164814 h 366918"/>
                <a:gd name="connsiteX12" fmla="*/ 323762 w 589893"/>
                <a:gd name="connsiteY12" fmla="*/ 276302 h 366918"/>
                <a:gd name="connsiteX13" fmla="*/ 575385 w 589893"/>
                <a:gd name="connsiteY13" fmla="*/ 24678 h 366918"/>
                <a:gd name="connsiteX14" fmla="*/ 575508 w 589893"/>
                <a:gd name="connsiteY14" fmla="*/ 24729 h 366918"/>
                <a:gd name="connsiteX15" fmla="*/ 575508 w 589893"/>
                <a:gd name="connsiteY15" fmla="*/ 100698 h 366918"/>
                <a:gd name="connsiteX16" fmla="*/ 582700 w 589893"/>
                <a:gd name="connsiteY16" fmla="*/ 107891 h 366918"/>
                <a:gd name="connsiteX17" fmla="*/ 589893 w 589893"/>
                <a:gd name="connsiteY17" fmla="*/ 100698 h 366918"/>
                <a:gd name="connsiteX18" fmla="*/ 589893 w 589893"/>
                <a:gd name="connsiteY18" fmla="*/ 0 h 366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89893" h="366918">
                  <a:moveTo>
                    <a:pt x="489195" y="0"/>
                  </a:moveTo>
                  <a:cubicBezTo>
                    <a:pt x="485222" y="0"/>
                    <a:pt x="482002" y="3220"/>
                    <a:pt x="482002" y="7193"/>
                  </a:cubicBezTo>
                  <a:cubicBezTo>
                    <a:pt x="482002" y="11165"/>
                    <a:pt x="485222" y="14385"/>
                    <a:pt x="489195" y="14385"/>
                  </a:cubicBezTo>
                  <a:lnTo>
                    <a:pt x="565164" y="14385"/>
                  </a:lnTo>
                  <a:cubicBezTo>
                    <a:pt x="565258" y="14385"/>
                    <a:pt x="565280" y="14443"/>
                    <a:pt x="565215" y="14508"/>
                  </a:cubicBezTo>
                  <a:lnTo>
                    <a:pt x="323762" y="255961"/>
                  </a:lnTo>
                  <a:lnTo>
                    <a:pt x="212274" y="144473"/>
                  </a:lnTo>
                  <a:lnTo>
                    <a:pt x="2196" y="354552"/>
                  </a:lnTo>
                  <a:cubicBezTo>
                    <a:pt x="-661" y="357312"/>
                    <a:pt x="-741" y="361865"/>
                    <a:pt x="2019" y="364722"/>
                  </a:cubicBezTo>
                  <a:cubicBezTo>
                    <a:pt x="4779" y="367580"/>
                    <a:pt x="9332" y="367659"/>
                    <a:pt x="12190" y="364899"/>
                  </a:cubicBezTo>
                  <a:cubicBezTo>
                    <a:pt x="12250" y="364841"/>
                    <a:pt x="12308" y="364782"/>
                    <a:pt x="12366" y="364722"/>
                  </a:cubicBezTo>
                  <a:lnTo>
                    <a:pt x="212274" y="164814"/>
                  </a:lnTo>
                  <a:lnTo>
                    <a:pt x="323762" y="276302"/>
                  </a:lnTo>
                  <a:lnTo>
                    <a:pt x="575385" y="24678"/>
                  </a:lnTo>
                  <a:cubicBezTo>
                    <a:pt x="575450" y="24614"/>
                    <a:pt x="575508" y="24635"/>
                    <a:pt x="575508" y="24729"/>
                  </a:cubicBezTo>
                  <a:lnTo>
                    <a:pt x="575508" y="100698"/>
                  </a:lnTo>
                  <a:cubicBezTo>
                    <a:pt x="575508" y="104671"/>
                    <a:pt x="578728" y="107891"/>
                    <a:pt x="582700" y="107891"/>
                  </a:cubicBezTo>
                  <a:cubicBezTo>
                    <a:pt x="586673" y="107891"/>
                    <a:pt x="589893" y="104671"/>
                    <a:pt x="589893" y="100698"/>
                  </a:cubicBezTo>
                  <a:lnTo>
                    <a:pt x="589893" y="0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9" name="Graphic 12" descr="Mountain scene">
            <a:extLst>
              <a:ext uri="{FF2B5EF4-FFF2-40B4-BE49-F238E27FC236}">
                <a16:creationId xmlns:a16="http://schemas.microsoft.com/office/drawing/2014/main" id="{9FDC14FF-A491-44BE-9F2C-D4262EE4ABCA}"/>
              </a:ext>
            </a:extLst>
          </p:cNvPr>
          <p:cNvGrpSpPr/>
          <p:nvPr/>
        </p:nvGrpSpPr>
        <p:grpSpPr>
          <a:xfrm>
            <a:off x="4179674" y="3137090"/>
            <a:ext cx="793805" cy="776858"/>
            <a:chOff x="5703674" y="3137090"/>
            <a:chExt cx="793805" cy="776858"/>
          </a:xfrm>
          <a:solidFill>
            <a:srgbClr val="000000"/>
          </a:solidFill>
        </p:grpSpPr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C508C7B2-BAF6-446E-B59B-716FB7386A1D}"/>
                </a:ext>
              </a:extLst>
            </p:cNvPr>
            <p:cNvSpPr/>
            <p:nvPr/>
          </p:nvSpPr>
          <p:spPr>
            <a:xfrm>
              <a:off x="5703674" y="3200792"/>
              <a:ext cx="265261" cy="187328"/>
            </a:xfrm>
            <a:custGeom>
              <a:avLst/>
              <a:gdLst>
                <a:gd name="connsiteX0" fmla="*/ 141704 w 265261"/>
                <a:gd name="connsiteY0" fmla="*/ 185338 h 187328"/>
                <a:gd name="connsiteX1" fmla="*/ 145809 w 265261"/>
                <a:gd name="connsiteY1" fmla="*/ 168327 h 187328"/>
                <a:gd name="connsiteX2" fmla="*/ 141475 w 265261"/>
                <a:gd name="connsiteY2" fmla="*/ 168327 h 187328"/>
                <a:gd name="connsiteX3" fmla="*/ 57998 w 265261"/>
                <a:gd name="connsiteY3" fmla="*/ 167707 h 187328"/>
                <a:gd name="connsiteX4" fmla="*/ 20130 w 265261"/>
                <a:gd name="connsiteY4" fmla="*/ 119892 h 187328"/>
                <a:gd name="connsiteX5" fmla="*/ 66570 w 265261"/>
                <a:gd name="connsiteY5" fmla="*/ 81887 h 187328"/>
                <a:gd name="connsiteX6" fmla="*/ 76905 w 265261"/>
                <a:gd name="connsiteY6" fmla="*/ 82916 h 187328"/>
                <a:gd name="connsiteX7" fmla="*/ 77010 w 265261"/>
                <a:gd name="connsiteY7" fmla="*/ 82831 h 187328"/>
                <a:gd name="connsiteX8" fmla="*/ 77010 w 265261"/>
                <a:gd name="connsiteY8" fmla="*/ 82821 h 187328"/>
                <a:gd name="connsiteX9" fmla="*/ 77010 w 265261"/>
                <a:gd name="connsiteY9" fmla="*/ 72438 h 187328"/>
                <a:gd name="connsiteX10" fmla="*/ 130612 w 265261"/>
                <a:gd name="connsiteY10" fmla="*/ 19171 h 187328"/>
                <a:gd name="connsiteX11" fmla="*/ 177975 w 265261"/>
                <a:gd name="connsiteY11" fmla="*/ 48188 h 187328"/>
                <a:gd name="connsiteX12" fmla="*/ 181718 w 265261"/>
                <a:gd name="connsiteY12" fmla="*/ 55474 h 187328"/>
                <a:gd name="connsiteX13" fmla="*/ 181832 w 265261"/>
                <a:gd name="connsiteY13" fmla="*/ 55474 h 187328"/>
                <a:gd name="connsiteX14" fmla="*/ 189576 w 265261"/>
                <a:gd name="connsiteY14" fmla="*/ 52788 h 187328"/>
                <a:gd name="connsiteX15" fmla="*/ 244028 w 265261"/>
                <a:gd name="connsiteY15" fmla="*/ 78804 h 187328"/>
                <a:gd name="connsiteX16" fmla="*/ 245774 w 265261"/>
                <a:gd name="connsiteY16" fmla="*/ 85364 h 187328"/>
                <a:gd name="connsiteX17" fmla="*/ 251984 w 265261"/>
                <a:gd name="connsiteY17" fmla="*/ 84983 h 187328"/>
                <a:gd name="connsiteX18" fmla="*/ 265262 w 265261"/>
                <a:gd name="connsiteY18" fmla="*/ 86259 h 187328"/>
                <a:gd name="connsiteX19" fmla="*/ 264757 w 265261"/>
                <a:gd name="connsiteY19" fmla="*/ 82887 h 187328"/>
                <a:gd name="connsiteX20" fmla="*/ 193603 w 265261"/>
                <a:gd name="connsiteY20" fmla="*/ 32165 h 187328"/>
                <a:gd name="connsiteX21" fmla="*/ 190938 w 265261"/>
                <a:gd name="connsiteY21" fmla="*/ 32671 h 187328"/>
                <a:gd name="connsiteX22" fmla="*/ 90535 w 265261"/>
                <a:gd name="connsiteY22" fmla="*/ 11931 h 187328"/>
                <a:gd name="connsiteX23" fmla="*/ 58541 w 265261"/>
                <a:gd name="connsiteY23" fmla="*/ 62675 h 187328"/>
                <a:gd name="connsiteX24" fmla="*/ 107 w 265261"/>
                <a:gd name="connsiteY24" fmla="*/ 128351 h 187328"/>
                <a:gd name="connsiteX25" fmla="*/ 56845 w 265261"/>
                <a:gd name="connsiteY25" fmla="*/ 186662 h 187328"/>
                <a:gd name="connsiteX26" fmla="*/ 141237 w 265261"/>
                <a:gd name="connsiteY26" fmla="*/ 187329 h 187328"/>
                <a:gd name="connsiteX27" fmla="*/ 141494 w 265261"/>
                <a:gd name="connsiteY27" fmla="*/ 187329 h 187328"/>
                <a:gd name="connsiteX28" fmla="*/ 141704 w 265261"/>
                <a:gd name="connsiteY28" fmla="*/ 185338 h 187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65261" h="187328">
                  <a:moveTo>
                    <a:pt x="141704" y="185338"/>
                  </a:moveTo>
                  <a:cubicBezTo>
                    <a:pt x="142301" y="179509"/>
                    <a:pt x="143682" y="173786"/>
                    <a:pt x="145809" y="168327"/>
                  </a:cubicBezTo>
                  <a:lnTo>
                    <a:pt x="141475" y="168327"/>
                  </a:lnTo>
                  <a:lnTo>
                    <a:pt x="57998" y="167707"/>
                  </a:lnTo>
                  <a:cubicBezTo>
                    <a:pt x="34337" y="164960"/>
                    <a:pt x="17383" y="143553"/>
                    <a:pt x="20130" y="119892"/>
                  </a:cubicBezTo>
                  <a:cubicBezTo>
                    <a:pt x="22815" y="96766"/>
                    <a:pt x="43369" y="79944"/>
                    <a:pt x="66570" y="81887"/>
                  </a:cubicBezTo>
                  <a:lnTo>
                    <a:pt x="76905" y="82916"/>
                  </a:lnTo>
                  <a:cubicBezTo>
                    <a:pt x="76957" y="82922"/>
                    <a:pt x="77004" y="82883"/>
                    <a:pt x="77010" y="82831"/>
                  </a:cubicBezTo>
                  <a:cubicBezTo>
                    <a:pt x="77010" y="82827"/>
                    <a:pt x="77010" y="82824"/>
                    <a:pt x="77010" y="82821"/>
                  </a:cubicBezTo>
                  <a:lnTo>
                    <a:pt x="77010" y="72438"/>
                  </a:lnTo>
                  <a:cubicBezTo>
                    <a:pt x="77102" y="42927"/>
                    <a:pt x="101100" y="19078"/>
                    <a:pt x="130612" y="19171"/>
                  </a:cubicBezTo>
                  <a:cubicBezTo>
                    <a:pt x="150581" y="19233"/>
                    <a:pt x="168850" y="30425"/>
                    <a:pt x="177975" y="48188"/>
                  </a:cubicBezTo>
                  <a:lnTo>
                    <a:pt x="181718" y="55474"/>
                  </a:lnTo>
                  <a:cubicBezTo>
                    <a:pt x="181752" y="55497"/>
                    <a:pt x="181798" y="55497"/>
                    <a:pt x="181832" y="55474"/>
                  </a:cubicBezTo>
                  <a:lnTo>
                    <a:pt x="189576" y="52788"/>
                  </a:lnTo>
                  <a:cubicBezTo>
                    <a:pt x="211797" y="44936"/>
                    <a:pt x="236175" y="56583"/>
                    <a:pt x="244028" y="78804"/>
                  </a:cubicBezTo>
                  <a:cubicBezTo>
                    <a:pt x="244783" y="80940"/>
                    <a:pt x="245367" y="83134"/>
                    <a:pt x="245774" y="85364"/>
                  </a:cubicBezTo>
                  <a:cubicBezTo>
                    <a:pt x="247841" y="85173"/>
                    <a:pt x="249908" y="84983"/>
                    <a:pt x="251984" y="84983"/>
                  </a:cubicBezTo>
                  <a:cubicBezTo>
                    <a:pt x="256440" y="84997"/>
                    <a:pt x="260885" y="85425"/>
                    <a:pt x="265262" y="86259"/>
                  </a:cubicBezTo>
                  <a:cubicBezTo>
                    <a:pt x="265100" y="85126"/>
                    <a:pt x="264967" y="83983"/>
                    <a:pt x="264757" y="82887"/>
                  </a:cubicBezTo>
                  <a:cubicBezTo>
                    <a:pt x="259115" y="49232"/>
                    <a:pt x="227258" y="26522"/>
                    <a:pt x="193603" y="32165"/>
                  </a:cubicBezTo>
                  <a:cubicBezTo>
                    <a:pt x="192711" y="32314"/>
                    <a:pt x="191823" y="32483"/>
                    <a:pt x="190938" y="32671"/>
                  </a:cubicBezTo>
                  <a:cubicBezTo>
                    <a:pt x="168940" y="-781"/>
                    <a:pt x="123988" y="-10067"/>
                    <a:pt x="90535" y="11931"/>
                  </a:cubicBezTo>
                  <a:cubicBezTo>
                    <a:pt x="73044" y="23433"/>
                    <a:pt x="61378" y="41935"/>
                    <a:pt x="58541" y="62675"/>
                  </a:cubicBezTo>
                  <a:cubicBezTo>
                    <a:pt x="24269" y="64675"/>
                    <a:pt x="-1893" y="94079"/>
                    <a:pt x="107" y="128351"/>
                  </a:cubicBezTo>
                  <a:cubicBezTo>
                    <a:pt x="1907" y="159184"/>
                    <a:pt x="26072" y="184020"/>
                    <a:pt x="56845" y="186662"/>
                  </a:cubicBezTo>
                  <a:lnTo>
                    <a:pt x="141237" y="187329"/>
                  </a:lnTo>
                  <a:lnTo>
                    <a:pt x="141494" y="187329"/>
                  </a:lnTo>
                  <a:cubicBezTo>
                    <a:pt x="141656" y="186691"/>
                    <a:pt x="141646" y="186024"/>
                    <a:pt x="141704" y="185338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8F021D13-6E9B-48B3-9F0C-7BE2E9FADEB6}"/>
                </a:ext>
              </a:extLst>
            </p:cNvPr>
            <p:cNvSpPr/>
            <p:nvPr/>
          </p:nvSpPr>
          <p:spPr>
            <a:xfrm>
              <a:off x="5864142" y="3304873"/>
              <a:ext cx="217564" cy="132829"/>
            </a:xfrm>
            <a:custGeom>
              <a:avLst/>
              <a:gdLst>
                <a:gd name="connsiteX0" fmla="*/ 178879 w 217564"/>
                <a:gd name="connsiteY0" fmla="*/ 132825 h 132829"/>
                <a:gd name="connsiteX1" fmla="*/ 42024 w 217564"/>
                <a:gd name="connsiteY1" fmla="*/ 132825 h 132829"/>
                <a:gd name="connsiteX2" fmla="*/ 135 w 217564"/>
                <a:gd name="connsiteY2" fmla="*/ 83996 h 132829"/>
                <a:gd name="connsiteX3" fmla="*/ 40395 w 217564"/>
                <a:gd name="connsiteY3" fmla="*/ 42261 h 132829"/>
                <a:gd name="connsiteX4" fmla="*/ 101599 w 217564"/>
                <a:gd name="connsiteY4" fmla="*/ 968 h 132829"/>
                <a:gd name="connsiteX5" fmla="*/ 133959 w 217564"/>
                <a:gd name="connsiteY5" fmla="*/ 21640 h 132829"/>
                <a:gd name="connsiteX6" fmla="*/ 141808 w 217564"/>
                <a:gd name="connsiteY6" fmla="*/ 20973 h 132829"/>
                <a:gd name="connsiteX7" fmla="*/ 185842 w 217564"/>
                <a:gd name="connsiteY7" fmla="*/ 57168 h 132829"/>
                <a:gd name="connsiteX8" fmla="*/ 217020 w 217564"/>
                <a:gd name="connsiteY8" fmla="*/ 101113 h 132829"/>
                <a:gd name="connsiteX9" fmla="*/ 178879 w 217564"/>
                <a:gd name="connsiteY9" fmla="*/ 132825 h 132829"/>
                <a:gd name="connsiteX10" fmla="*/ 45481 w 217564"/>
                <a:gd name="connsiteY10" fmla="*/ 61026 h 132829"/>
                <a:gd name="connsiteX11" fmla="*/ 19044 w 217564"/>
                <a:gd name="connsiteY11" fmla="*/ 87509 h 132829"/>
                <a:gd name="connsiteX12" fmla="*/ 42948 w 217564"/>
                <a:gd name="connsiteY12" fmla="*/ 113823 h 132829"/>
                <a:gd name="connsiteX13" fmla="*/ 179565 w 217564"/>
                <a:gd name="connsiteY13" fmla="*/ 113775 h 132829"/>
                <a:gd name="connsiteX14" fmla="*/ 198629 w 217564"/>
                <a:gd name="connsiteY14" fmla="*/ 94739 h 132829"/>
                <a:gd name="connsiteX15" fmla="*/ 198615 w 217564"/>
                <a:gd name="connsiteY15" fmla="*/ 93992 h 132829"/>
                <a:gd name="connsiteX16" fmla="*/ 179098 w 217564"/>
                <a:gd name="connsiteY16" fmla="*/ 75675 h 132829"/>
                <a:gd name="connsiteX17" fmla="*/ 167668 w 217564"/>
                <a:gd name="connsiteY17" fmla="*/ 75675 h 132829"/>
                <a:gd name="connsiteX18" fmla="*/ 167573 w 217564"/>
                <a:gd name="connsiteY18" fmla="*/ 75580 h 132829"/>
                <a:gd name="connsiteX19" fmla="*/ 167573 w 217564"/>
                <a:gd name="connsiteY19" fmla="*/ 66112 h 132829"/>
                <a:gd name="connsiteX20" fmla="*/ 141665 w 217564"/>
                <a:gd name="connsiteY20" fmla="*/ 40023 h 132829"/>
                <a:gd name="connsiteX21" fmla="*/ 132721 w 217564"/>
                <a:gd name="connsiteY21" fmla="*/ 41576 h 132829"/>
                <a:gd name="connsiteX22" fmla="*/ 124929 w 217564"/>
                <a:gd name="connsiteY22" fmla="*/ 44433 h 132829"/>
                <a:gd name="connsiteX23" fmla="*/ 124806 w 217564"/>
                <a:gd name="connsiteY23" fmla="*/ 44385 h 132829"/>
                <a:gd name="connsiteX24" fmla="*/ 120996 w 217564"/>
                <a:gd name="connsiteY24" fmla="*/ 37032 h 132829"/>
                <a:gd name="connsiteX25" fmla="*/ 76243 w 217564"/>
                <a:gd name="connsiteY25" fmla="*/ 23079 h 132829"/>
                <a:gd name="connsiteX26" fmla="*/ 58502 w 217564"/>
                <a:gd name="connsiteY26" fmla="*/ 51786 h 132829"/>
                <a:gd name="connsiteX27" fmla="*/ 58369 w 217564"/>
                <a:gd name="connsiteY27" fmla="*/ 62054 h 132829"/>
                <a:gd name="connsiteX28" fmla="*/ 58273 w 217564"/>
                <a:gd name="connsiteY28" fmla="*/ 62150 h 132829"/>
                <a:gd name="connsiteX29" fmla="*/ 58264 w 217564"/>
                <a:gd name="connsiteY29" fmla="*/ 62150 h 132829"/>
                <a:gd name="connsiteX30" fmla="*/ 48053 w 217564"/>
                <a:gd name="connsiteY30" fmla="*/ 61197 h 132829"/>
                <a:gd name="connsiteX31" fmla="*/ 45481 w 217564"/>
                <a:gd name="connsiteY31" fmla="*/ 61026 h 132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17564" h="132829">
                  <a:moveTo>
                    <a:pt x="178879" y="132825"/>
                  </a:moveTo>
                  <a:lnTo>
                    <a:pt x="42024" y="132825"/>
                  </a:lnTo>
                  <a:cubicBezTo>
                    <a:pt x="16973" y="130909"/>
                    <a:pt x="-1782" y="109048"/>
                    <a:pt x="135" y="83996"/>
                  </a:cubicBezTo>
                  <a:cubicBezTo>
                    <a:pt x="1800" y="62226"/>
                    <a:pt x="18698" y="44708"/>
                    <a:pt x="40395" y="42261"/>
                  </a:cubicBezTo>
                  <a:cubicBezTo>
                    <a:pt x="45893" y="13958"/>
                    <a:pt x="73294" y="-4530"/>
                    <a:pt x="101599" y="968"/>
                  </a:cubicBezTo>
                  <a:cubicBezTo>
                    <a:pt x="114620" y="3496"/>
                    <a:pt x="126190" y="10888"/>
                    <a:pt x="133959" y="21640"/>
                  </a:cubicBezTo>
                  <a:cubicBezTo>
                    <a:pt x="136555" y="21222"/>
                    <a:pt x="139179" y="20999"/>
                    <a:pt x="141808" y="20973"/>
                  </a:cubicBezTo>
                  <a:cubicBezTo>
                    <a:pt x="163216" y="21058"/>
                    <a:pt x="181615" y="36182"/>
                    <a:pt x="185842" y="57168"/>
                  </a:cubicBezTo>
                  <a:cubicBezTo>
                    <a:pt x="206586" y="60693"/>
                    <a:pt x="220545" y="80368"/>
                    <a:pt x="217020" y="101113"/>
                  </a:cubicBezTo>
                  <a:cubicBezTo>
                    <a:pt x="213871" y="119645"/>
                    <a:pt x="197675" y="133111"/>
                    <a:pt x="178879" y="132825"/>
                  </a:cubicBezTo>
                  <a:close/>
                  <a:moveTo>
                    <a:pt x="45481" y="61026"/>
                  </a:moveTo>
                  <a:cubicBezTo>
                    <a:pt x="30868" y="61038"/>
                    <a:pt x="19031" y="72896"/>
                    <a:pt x="19044" y="87509"/>
                  </a:cubicBezTo>
                  <a:cubicBezTo>
                    <a:pt x="19056" y="101124"/>
                    <a:pt x="29396" y="112507"/>
                    <a:pt x="42948" y="113823"/>
                  </a:cubicBezTo>
                  <a:lnTo>
                    <a:pt x="179565" y="113775"/>
                  </a:lnTo>
                  <a:cubicBezTo>
                    <a:pt x="190086" y="113783"/>
                    <a:pt x="198621" y="105261"/>
                    <a:pt x="198629" y="94739"/>
                  </a:cubicBezTo>
                  <a:cubicBezTo>
                    <a:pt x="198629" y="94490"/>
                    <a:pt x="198624" y="94241"/>
                    <a:pt x="198615" y="93992"/>
                  </a:cubicBezTo>
                  <a:cubicBezTo>
                    <a:pt x="198064" y="83645"/>
                    <a:pt x="189459" y="75568"/>
                    <a:pt x="179098" y="75675"/>
                  </a:cubicBezTo>
                  <a:lnTo>
                    <a:pt x="167668" y="75675"/>
                  </a:lnTo>
                  <a:cubicBezTo>
                    <a:pt x="167616" y="75675"/>
                    <a:pt x="167573" y="75632"/>
                    <a:pt x="167573" y="75580"/>
                  </a:cubicBezTo>
                  <a:lnTo>
                    <a:pt x="167573" y="66112"/>
                  </a:lnTo>
                  <a:cubicBezTo>
                    <a:pt x="167620" y="51754"/>
                    <a:pt x="156022" y="40075"/>
                    <a:pt x="141665" y="40023"/>
                  </a:cubicBezTo>
                  <a:cubicBezTo>
                    <a:pt x="138606" y="39891"/>
                    <a:pt x="135555" y="40420"/>
                    <a:pt x="132721" y="41576"/>
                  </a:cubicBezTo>
                  <a:lnTo>
                    <a:pt x="124929" y="44433"/>
                  </a:lnTo>
                  <a:cubicBezTo>
                    <a:pt x="124882" y="44453"/>
                    <a:pt x="124827" y="44432"/>
                    <a:pt x="124806" y="44385"/>
                  </a:cubicBezTo>
                  <a:lnTo>
                    <a:pt x="120996" y="37032"/>
                  </a:lnTo>
                  <a:cubicBezTo>
                    <a:pt x="112491" y="20821"/>
                    <a:pt x="92455" y="14574"/>
                    <a:pt x="76243" y="23079"/>
                  </a:cubicBezTo>
                  <a:cubicBezTo>
                    <a:pt x="65536" y="28696"/>
                    <a:pt x="58737" y="39697"/>
                    <a:pt x="58502" y="51786"/>
                  </a:cubicBezTo>
                  <a:lnTo>
                    <a:pt x="58369" y="62054"/>
                  </a:lnTo>
                  <a:cubicBezTo>
                    <a:pt x="58369" y="62107"/>
                    <a:pt x="58327" y="62150"/>
                    <a:pt x="58273" y="62150"/>
                  </a:cubicBezTo>
                  <a:cubicBezTo>
                    <a:pt x="58271" y="62150"/>
                    <a:pt x="58267" y="62150"/>
                    <a:pt x="58264" y="62150"/>
                  </a:cubicBezTo>
                  <a:lnTo>
                    <a:pt x="48053" y="61197"/>
                  </a:lnTo>
                  <a:cubicBezTo>
                    <a:pt x="47186" y="61064"/>
                    <a:pt x="46329" y="61026"/>
                    <a:pt x="45481" y="61026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3B103789-6BF7-43D3-914C-7FBD4BCAA9B4}"/>
                </a:ext>
              </a:extLst>
            </p:cNvPr>
            <p:cNvSpPr/>
            <p:nvPr/>
          </p:nvSpPr>
          <p:spPr>
            <a:xfrm>
              <a:off x="6324593" y="3556356"/>
              <a:ext cx="172886" cy="105732"/>
            </a:xfrm>
            <a:custGeom>
              <a:avLst/>
              <a:gdLst>
                <a:gd name="connsiteX0" fmla="*/ 141700 w 172886"/>
                <a:gd name="connsiteY0" fmla="*/ 105704 h 105732"/>
                <a:gd name="connsiteX1" fmla="*/ 139576 w 172886"/>
                <a:gd name="connsiteY1" fmla="*/ 105628 h 105732"/>
                <a:gd name="connsiteX2" fmla="*/ 35439 w 172886"/>
                <a:gd name="connsiteY2" fmla="*/ 105628 h 105732"/>
                <a:gd name="connsiteX3" fmla="*/ 18 w 172886"/>
                <a:gd name="connsiteY3" fmla="*/ 67952 h 105732"/>
                <a:gd name="connsiteX4" fmla="*/ 7360 w 172886"/>
                <a:gd name="connsiteY4" fmla="*/ 47078 h 105732"/>
                <a:gd name="connsiteX5" fmla="*/ 32439 w 172886"/>
                <a:gd name="connsiteY5" fmla="*/ 32390 h 105732"/>
                <a:gd name="connsiteX6" fmla="*/ 83002 w 172886"/>
                <a:gd name="connsiteY6" fmla="*/ 1133 h 105732"/>
                <a:gd name="connsiteX7" fmla="*/ 106734 w 172886"/>
                <a:gd name="connsiteY7" fmla="*/ 16502 h 105732"/>
                <a:gd name="connsiteX8" fmla="*/ 111401 w 172886"/>
                <a:gd name="connsiteY8" fmla="*/ 16207 h 105732"/>
                <a:gd name="connsiteX9" fmla="*/ 146796 w 172886"/>
                <a:gd name="connsiteY9" fmla="*/ 43677 h 105732"/>
                <a:gd name="connsiteX10" fmla="*/ 172453 w 172886"/>
                <a:gd name="connsiteY10" fmla="*/ 79647 h 105732"/>
                <a:gd name="connsiteX11" fmla="*/ 141700 w 172886"/>
                <a:gd name="connsiteY11" fmla="*/ 105733 h 105732"/>
                <a:gd name="connsiteX12" fmla="*/ 140214 w 172886"/>
                <a:gd name="connsiteY12" fmla="*/ 86606 h 105732"/>
                <a:gd name="connsiteX13" fmla="*/ 149682 w 172886"/>
                <a:gd name="connsiteY13" fmla="*/ 83635 h 105732"/>
                <a:gd name="connsiteX14" fmla="*/ 150781 w 172886"/>
                <a:gd name="connsiteY14" fmla="*/ 66428 h 105732"/>
                <a:gd name="connsiteX15" fmla="*/ 142453 w 172886"/>
                <a:gd name="connsiteY15" fmla="*/ 62318 h 105732"/>
                <a:gd name="connsiteX16" fmla="*/ 140853 w 172886"/>
                <a:gd name="connsiteY16" fmla="*/ 62318 h 105732"/>
                <a:gd name="connsiteX17" fmla="*/ 138405 w 172886"/>
                <a:gd name="connsiteY17" fmla="*/ 62318 h 105732"/>
                <a:gd name="connsiteX18" fmla="*/ 128965 w 172886"/>
                <a:gd name="connsiteY18" fmla="*/ 62318 h 105732"/>
                <a:gd name="connsiteX19" fmla="*/ 128870 w 172886"/>
                <a:gd name="connsiteY19" fmla="*/ 62222 h 105732"/>
                <a:gd name="connsiteX20" fmla="*/ 128870 w 172886"/>
                <a:gd name="connsiteY20" fmla="*/ 52793 h 105732"/>
                <a:gd name="connsiteX21" fmla="*/ 111373 w 172886"/>
                <a:gd name="connsiteY21" fmla="*/ 35238 h 105732"/>
                <a:gd name="connsiteX22" fmla="*/ 111363 w 172886"/>
                <a:gd name="connsiteY22" fmla="*/ 35238 h 105732"/>
                <a:gd name="connsiteX23" fmla="*/ 111363 w 172886"/>
                <a:gd name="connsiteY23" fmla="*/ 35238 h 105732"/>
                <a:gd name="connsiteX24" fmla="*/ 105505 w 172886"/>
                <a:gd name="connsiteY24" fmla="*/ 36248 h 105732"/>
                <a:gd name="connsiteX25" fmla="*/ 97704 w 172886"/>
                <a:gd name="connsiteY25" fmla="*/ 39020 h 105732"/>
                <a:gd name="connsiteX26" fmla="*/ 97590 w 172886"/>
                <a:gd name="connsiteY26" fmla="*/ 39020 h 105732"/>
                <a:gd name="connsiteX27" fmla="*/ 93837 w 172886"/>
                <a:gd name="connsiteY27" fmla="*/ 31638 h 105732"/>
                <a:gd name="connsiteX28" fmla="*/ 62978 w 172886"/>
                <a:gd name="connsiteY28" fmla="*/ 21558 h 105732"/>
                <a:gd name="connsiteX29" fmla="*/ 50413 w 172886"/>
                <a:gd name="connsiteY29" fmla="*/ 42001 h 105732"/>
                <a:gd name="connsiteX30" fmla="*/ 50413 w 172886"/>
                <a:gd name="connsiteY30" fmla="*/ 52936 h 105732"/>
                <a:gd name="connsiteX31" fmla="*/ 50318 w 172886"/>
                <a:gd name="connsiteY31" fmla="*/ 53032 h 105732"/>
                <a:gd name="connsiteX32" fmla="*/ 50308 w 172886"/>
                <a:gd name="connsiteY32" fmla="*/ 53031 h 105732"/>
                <a:gd name="connsiteX33" fmla="*/ 39497 w 172886"/>
                <a:gd name="connsiteY33" fmla="*/ 51412 h 105732"/>
                <a:gd name="connsiteX34" fmla="*/ 18998 w 172886"/>
                <a:gd name="connsiteY34" fmla="*/ 65911 h 105732"/>
                <a:gd name="connsiteX35" fmla="*/ 33498 w 172886"/>
                <a:gd name="connsiteY35" fmla="*/ 86410 h 105732"/>
                <a:gd name="connsiteX36" fmla="*/ 35858 w 172886"/>
                <a:gd name="connsiteY36" fmla="*/ 86654 h 105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72886" h="105732">
                  <a:moveTo>
                    <a:pt x="141700" y="105704"/>
                  </a:moveTo>
                  <a:cubicBezTo>
                    <a:pt x="140995" y="105704"/>
                    <a:pt x="140291" y="105704"/>
                    <a:pt x="139576" y="105628"/>
                  </a:cubicBezTo>
                  <a:lnTo>
                    <a:pt x="35439" y="105628"/>
                  </a:lnTo>
                  <a:cubicBezTo>
                    <a:pt x="15254" y="105005"/>
                    <a:pt x="-605" y="88137"/>
                    <a:pt x="18" y="67952"/>
                  </a:cubicBezTo>
                  <a:cubicBezTo>
                    <a:pt x="251" y="60402"/>
                    <a:pt x="2815" y="53111"/>
                    <a:pt x="7360" y="47078"/>
                  </a:cubicBezTo>
                  <a:cubicBezTo>
                    <a:pt x="13300" y="38893"/>
                    <a:pt x="22394" y="33567"/>
                    <a:pt x="32439" y="32390"/>
                  </a:cubicBezTo>
                  <a:cubicBezTo>
                    <a:pt x="37770" y="9796"/>
                    <a:pt x="60408" y="-4198"/>
                    <a:pt x="83002" y="1133"/>
                  </a:cubicBezTo>
                  <a:cubicBezTo>
                    <a:pt x="92450" y="3362"/>
                    <a:pt x="100835" y="8793"/>
                    <a:pt x="106734" y="16502"/>
                  </a:cubicBezTo>
                  <a:cubicBezTo>
                    <a:pt x="108277" y="16312"/>
                    <a:pt x="109772" y="16369"/>
                    <a:pt x="111401" y="16207"/>
                  </a:cubicBezTo>
                  <a:cubicBezTo>
                    <a:pt x="128072" y="16254"/>
                    <a:pt x="142614" y="27540"/>
                    <a:pt x="146796" y="43677"/>
                  </a:cubicBezTo>
                  <a:cubicBezTo>
                    <a:pt x="163813" y="46525"/>
                    <a:pt x="175301" y="62630"/>
                    <a:pt x="172453" y="79647"/>
                  </a:cubicBezTo>
                  <a:cubicBezTo>
                    <a:pt x="169937" y="94680"/>
                    <a:pt x="156941" y="105703"/>
                    <a:pt x="141700" y="105733"/>
                  </a:cubicBezTo>
                  <a:close/>
                  <a:moveTo>
                    <a:pt x="140214" y="86606"/>
                  </a:moveTo>
                  <a:cubicBezTo>
                    <a:pt x="143644" y="86957"/>
                    <a:pt x="147068" y="85883"/>
                    <a:pt x="149682" y="83635"/>
                  </a:cubicBezTo>
                  <a:cubicBezTo>
                    <a:pt x="154737" y="79186"/>
                    <a:pt x="155230" y="71483"/>
                    <a:pt x="150781" y="66428"/>
                  </a:cubicBezTo>
                  <a:cubicBezTo>
                    <a:pt x="148655" y="64012"/>
                    <a:pt x="145663" y="62535"/>
                    <a:pt x="142453" y="62318"/>
                  </a:cubicBezTo>
                  <a:cubicBezTo>
                    <a:pt x="141920" y="62275"/>
                    <a:pt x="141385" y="62275"/>
                    <a:pt x="140853" y="62318"/>
                  </a:cubicBezTo>
                  <a:lnTo>
                    <a:pt x="138405" y="62318"/>
                  </a:lnTo>
                  <a:lnTo>
                    <a:pt x="128965" y="62318"/>
                  </a:lnTo>
                  <a:cubicBezTo>
                    <a:pt x="128913" y="62318"/>
                    <a:pt x="128870" y="62275"/>
                    <a:pt x="128870" y="62222"/>
                  </a:cubicBezTo>
                  <a:lnTo>
                    <a:pt x="128870" y="52793"/>
                  </a:lnTo>
                  <a:cubicBezTo>
                    <a:pt x="128886" y="43113"/>
                    <a:pt x="121052" y="35254"/>
                    <a:pt x="111373" y="35238"/>
                  </a:cubicBezTo>
                  <a:cubicBezTo>
                    <a:pt x="111370" y="35238"/>
                    <a:pt x="111366" y="35238"/>
                    <a:pt x="111363" y="35238"/>
                  </a:cubicBezTo>
                  <a:lnTo>
                    <a:pt x="111363" y="35238"/>
                  </a:lnTo>
                  <a:cubicBezTo>
                    <a:pt x="109368" y="35240"/>
                    <a:pt x="107386" y="35581"/>
                    <a:pt x="105505" y="36248"/>
                  </a:cubicBezTo>
                  <a:lnTo>
                    <a:pt x="97704" y="39020"/>
                  </a:lnTo>
                  <a:cubicBezTo>
                    <a:pt x="97670" y="39042"/>
                    <a:pt x="97624" y="39042"/>
                    <a:pt x="97590" y="39020"/>
                  </a:cubicBezTo>
                  <a:lnTo>
                    <a:pt x="93837" y="31638"/>
                  </a:lnTo>
                  <a:cubicBezTo>
                    <a:pt x="88099" y="20332"/>
                    <a:pt x="74282" y="15820"/>
                    <a:pt x="62978" y="21558"/>
                  </a:cubicBezTo>
                  <a:cubicBezTo>
                    <a:pt x="55278" y="25467"/>
                    <a:pt x="50423" y="33365"/>
                    <a:pt x="50413" y="42001"/>
                  </a:cubicBezTo>
                  <a:lnTo>
                    <a:pt x="50413" y="52936"/>
                  </a:lnTo>
                  <a:cubicBezTo>
                    <a:pt x="50413" y="52988"/>
                    <a:pt x="50371" y="53031"/>
                    <a:pt x="50318" y="53032"/>
                  </a:cubicBezTo>
                  <a:cubicBezTo>
                    <a:pt x="50315" y="53032"/>
                    <a:pt x="50311" y="53031"/>
                    <a:pt x="50308" y="53031"/>
                  </a:cubicBezTo>
                  <a:lnTo>
                    <a:pt x="39497" y="51412"/>
                  </a:lnTo>
                  <a:cubicBezTo>
                    <a:pt x="29832" y="49755"/>
                    <a:pt x="20655" y="56246"/>
                    <a:pt x="18998" y="65911"/>
                  </a:cubicBezTo>
                  <a:cubicBezTo>
                    <a:pt x="17342" y="75576"/>
                    <a:pt x="23833" y="84754"/>
                    <a:pt x="33498" y="86410"/>
                  </a:cubicBezTo>
                  <a:cubicBezTo>
                    <a:pt x="34278" y="86545"/>
                    <a:pt x="35067" y="86625"/>
                    <a:pt x="35858" y="86654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B0272C15-A49E-47B2-B257-7DA1DDAAB99E}"/>
                </a:ext>
              </a:extLst>
            </p:cNvPr>
            <p:cNvSpPr/>
            <p:nvPr/>
          </p:nvSpPr>
          <p:spPr>
            <a:xfrm>
              <a:off x="6096000" y="3137090"/>
              <a:ext cx="285750" cy="405383"/>
            </a:xfrm>
            <a:custGeom>
              <a:avLst/>
              <a:gdLst>
                <a:gd name="connsiteX0" fmla="*/ 182737 w 285750"/>
                <a:gd name="connsiteY0" fmla="*/ 319659 h 405383"/>
                <a:gd name="connsiteX1" fmla="*/ 188023 w 285750"/>
                <a:gd name="connsiteY1" fmla="*/ 296628 h 405383"/>
                <a:gd name="connsiteX2" fmla="*/ 224076 w 285750"/>
                <a:gd name="connsiteY2" fmla="*/ 240430 h 405383"/>
                <a:gd name="connsiteX3" fmla="*/ 285750 w 285750"/>
                <a:gd name="connsiteY3" fmla="*/ 123825 h 405383"/>
                <a:gd name="connsiteX4" fmla="*/ 142875 w 285750"/>
                <a:gd name="connsiteY4" fmla="*/ 0 h 405383"/>
                <a:gd name="connsiteX5" fmla="*/ 0 w 285750"/>
                <a:gd name="connsiteY5" fmla="*/ 123825 h 405383"/>
                <a:gd name="connsiteX6" fmla="*/ 61674 w 285750"/>
                <a:gd name="connsiteY6" fmla="*/ 240440 h 405383"/>
                <a:gd name="connsiteX7" fmla="*/ 97869 w 285750"/>
                <a:gd name="connsiteY7" fmla="*/ 297418 h 405383"/>
                <a:gd name="connsiteX8" fmla="*/ 103013 w 285750"/>
                <a:gd name="connsiteY8" fmla="*/ 319659 h 405383"/>
                <a:gd name="connsiteX9" fmla="*/ 114300 w 285750"/>
                <a:gd name="connsiteY9" fmla="*/ 319659 h 405383"/>
                <a:gd name="connsiteX10" fmla="*/ 114300 w 285750"/>
                <a:gd name="connsiteY10" fmla="*/ 338709 h 405383"/>
                <a:gd name="connsiteX11" fmla="*/ 95250 w 285750"/>
                <a:gd name="connsiteY11" fmla="*/ 338709 h 405383"/>
                <a:gd name="connsiteX12" fmla="*/ 95250 w 285750"/>
                <a:gd name="connsiteY12" fmla="*/ 390525 h 405383"/>
                <a:gd name="connsiteX13" fmla="*/ 110385 w 285750"/>
                <a:gd name="connsiteY13" fmla="*/ 405384 h 405383"/>
                <a:gd name="connsiteX14" fmla="*/ 175374 w 285750"/>
                <a:gd name="connsiteY14" fmla="*/ 405384 h 405383"/>
                <a:gd name="connsiteX15" fmla="*/ 190500 w 285750"/>
                <a:gd name="connsiteY15" fmla="*/ 390811 h 405383"/>
                <a:gd name="connsiteX16" fmla="*/ 190500 w 285750"/>
                <a:gd name="connsiteY16" fmla="*/ 338709 h 405383"/>
                <a:gd name="connsiteX17" fmla="*/ 171450 w 285750"/>
                <a:gd name="connsiteY17" fmla="*/ 338709 h 405383"/>
                <a:gd name="connsiteX18" fmla="*/ 171450 w 285750"/>
                <a:gd name="connsiteY18" fmla="*/ 319659 h 405383"/>
                <a:gd name="connsiteX19" fmla="*/ 144142 w 285750"/>
                <a:gd name="connsiteY19" fmla="*/ 20888 h 405383"/>
                <a:gd name="connsiteX20" fmla="*/ 181604 w 285750"/>
                <a:gd name="connsiteY20" fmla="*/ 65399 h 405383"/>
                <a:gd name="connsiteX21" fmla="*/ 187709 w 285750"/>
                <a:gd name="connsiteY21" fmla="*/ 144189 h 405383"/>
                <a:gd name="connsiteX22" fmla="*/ 168412 w 285750"/>
                <a:gd name="connsiteY22" fmla="*/ 207569 h 405383"/>
                <a:gd name="connsiteX23" fmla="*/ 158763 w 285750"/>
                <a:gd name="connsiteY23" fmla="*/ 235553 h 405383"/>
                <a:gd name="connsiteX24" fmla="*/ 142942 w 285750"/>
                <a:gd name="connsiteY24" fmla="*/ 299171 h 405383"/>
                <a:gd name="connsiteX25" fmla="*/ 142761 w 285750"/>
                <a:gd name="connsiteY25" fmla="*/ 299171 h 405383"/>
                <a:gd name="connsiteX26" fmla="*/ 129530 w 285750"/>
                <a:gd name="connsiteY26" fmla="*/ 235563 h 405383"/>
                <a:gd name="connsiteX27" fmla="*/ 118348 w 285750"/>
                <a:gd name="connsiteY27" fmla="*/ 205530 h 405383"/>
                <a:gd name="connsiteX28" fmla="*/ 98041 w 285750"/>
                <a:gd name="connsiteY28" fmla="*/ 144199 h 405383"/>
                <a:gd name="connsiteX29" fmla="*/ 104146 w 285750"/>
                <a:gd name="connsiteY29" fmla="*/ 65408 h 405383"/>
                <a:gd name="connsiteX30" fmla="*/ 144142 w 285750"/>
                <a:gd name="connsiteY30" fmla="*/ 20888 h 405383"/>
                <a:gd name="connsiteX31" fmla="*/ 266700 w 285750"/>
                <a:gd name="connsiteY31" fmla="*/ 123825 h 405383"/>
                <a:gd name="connsiteX32" fmla="*/ 208959 w 285750"/>
                <a:gd name="connsiteY32" fmla="*/ 228848 h 405383"/>
                <a:gd name="connsiteX33" fmla="*/ 169307 w 285750"/>
                <a:gd name="connsiteY33" fmla="*/ 293132 h 405383"/>
                <a:gd name="connsiteX34" fmla="*/ 167640 w 285750"/>
                <a:gd name="connsiteY34" fmla="*/ 300609 h 405383"/>
                <a:gd name="connsiteX35" fmla="*/ 162239 w 285750"/>
                <a:gd name="connsiteY35" fmla="*/ 300609 h 405383"/>
                <a:gd name="connsiteX36" fmla="*/ 177194 w 285750"/>
                <a:gd name="connsiteY36" fmla="*/ 240602 h 405383"/>
                <a:gd name="connsiteX37" fmla="*/ 186328 w 285750"/>
                <a:gd name="connsiteY37" fmla="*/ 214217 h 405383"/>
                <a:gd name="connsiteX38" fmla="*/ 206569 w 285750"/>
                <a:gd name="connsiteY38" fmla="*/ 147190 h 405383"/>
                <a:gd name="connsiteX39" fmla="*/ 199330 w 285750"/>
                <a:gd name="connsiteY39" fmla="*/ 58331 h 405383"/>
                <a:gd name="connsiteX40" fmla="*/ 178375 w 285750"/>
                <a:gd name="connsiteY40" fmla="*/ 23089 h 405383"/>
                <a:gd name="connsiteX41" fmla="*/ 178470 w 285750"/>
                <a:gd name="connsiteY41" fmla="*/ 22936 h 405383"/>
                <a:gd name="connsiteX42" fmla="*/ 266700 w 285750"/>
                <a:gd name="connsiteY42" fmla="*/ 123825 h 405383"/>
                <a:gd name="connsiteX43" fmla="*/ 76800 w 285750"/>
                <a:gd name="connsiteY43" fmla="*/ 228848 h 405383"/>
                <a:gd name="connsiteX44" fmla="*/ 19050 w 285750"/>
                <a:gd name="connsiteY44" fmla="*/ 123825 h 405383"/>
                <a:gd name="connsiteX45" fmla="*/ 108928 w 285750"/>
                <a:gd name="connsiteY45" fmla="*/ 22536 h 405383"/>
                <a:gd name="connsiteX46" fmla="*/ 109014 w 285750"/>
                <a:gd name="connsiteY46" fmla="*/ 22698 h 405383"/>
                <a:gd name="connsiteX47" fmla="*/ 86468 w 285750"/>
                <a:gd name="connsiteY47" fmla="*/ 58293 h 405383"/>
                <a:gd name="connsiteX48" fmla="*/ 79229 w 285750"/>
                <a:gd name="connsiteY48" fmla="*/ 147152 h 405383"/>
                <a:gd name="connsiteX49" fmla="*/ 100698 w 285750"/>
                <a:gd name="connsiteY49" fmla="*/ 212712 h 405383"/>
                <a:gd name="connsiteX50" fmla="*/ 111176 w 285750"/>
                <a:gd name="connsiteY50" fmla="*/ 240563 h 405383"/>
                <a:gd name="connsiteX51" fmla="*/ 123701 w 285750"/>
                <a:gd name="connsiteY51" fmla="*/ 300571 h 405383"/>
                <a:gd name="connsiteX52" fmla="*/ 118110 w 285750"/>
                <a:gd name="connsiteY52" fmla="*/ 300571 h 405383"/>
                <a:gd name="connsiteX53" fmla="*/ 116557 w 285750"/>
                <a:gd name="connsiteY53" fmla="*/ 293903 h 405383"/>
                <a:gd name="connsiteX54" fmla="*/ 76800 w 285750"/>
                <a:gd name="connsiteY54" fmla="*/ 228848 h 405383"/>
                <a:gd name="connsiteX55" fmla="*/ 171450 w 285750"/>
                <a:gd name="connsiteY55" fmla="*/ 386334 h 405383"/>
                <a:gd name="connsiteX56" fmla="*/ 114300 w 285750"/>
                <a:gd name="connsiteY56" fmla="*/ 386334 h 405383"/>
                <a:gd name="connsiteX57" fmla="*/ 114300 w 285750"/>
                <a:gd name="connsiteY57" fmla="*/ 357759 h 405383"/>
                <a:gd name="connsiteX58" fmla="*/ 171450 w 285750"/>
                <a:gd name="connsiteY58" fmla="*/ 357759 h 405383"/>
                <a:gd name="connsiteX59" fmla="*/ 152400 w 285750"/>
                <a:gd name="connsiteY59" fmla="*/ 338709 h 405383"/>
                <a:gd name="connsiteX60" fmla="*/ 133350 w 285750"/>
                <a:gd name="connsiteY60" fmla="*/ 338709 h 405383"/>
                <a:gd name="connsiteX61" fmla="*/ 133350 w 285750"/>
                <a:gd name="connsiteY61" fmla="*/ 319659 h 405383"/>
                <a:gd name="connsiteX62" fmla="*/ 152400 w 285750"/>
                <a:gd name="connsiteY62" fmla="*/ 319659 h 405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285750" h="405383">
                  <a:moveTo>
                    <a:pt x="182737" y="319659"/>
                  </a:moveTo>
                  <a:lnTo>
                    <a:pt x="188023" y="296628"/>
                  </a:lnTo>
                  <a:cubicBezTo>
                    <a:pt x="189624" y="285398"/>
                    <a:pt x="207140" y="262538"/>
                    <a:pt x="224076" y="240430"/>
                  </a:cubicBezTo>
                  <a:cubicBezTo>
                    <a:pt x="252994" y="202702"/>
                    <a:pt x="285750" y="159944"/>
                    <a:pt x="285750" y="123825"/>
                  </a:cubicBezTo>
                  <a:cubicBezTo>
                    <a:pt x="285750" y="50921"/>
                    <a:pt x="227000" y="0"/>
                    <a:pt x="142875" y="0"/>
                  </a:cubicBezTo>
                  <a:cubicBezTo>
                    <a:pt x="58750" y="0"/>
                    <a:pt x="0" y="50921"/>
                    <a:pt x="0" y="123825"/>
                  </a:cubicBezTo>
                  <a:cubicBezTo>
                    <a:pt x="0" y="159944"/>
                    <a:pt x="32756" y="202702"/>
                    <a:pt x="61674" y="240440"/>
                  </a:cubicBezTo>
                  <a:cubicBezTo>
                    <a:pt x="78610" y="262538"/>
                    <a:pt x="96126" y="285398"/>
                    <a:pt x="97869" y="297418"/>
                  </a:cubicBezTo>
                  <a:lnTo>
                    <a:pt x="103013" y="319659"/>
                  </a:lnTo>
                  <a:lnTo>
                    <a:pt x="114300" y="319659"/>
                  </a:lnTo>
                  <a:lnTo>
                    <a:pt x="114300" y="338709"/>
                  </a:lnTo>
                  <a:lnTo>
                    <a:pt x="95250" y="338709"/>
                  </a:lnTo>
                  <a:lnTo>
                    <a:pt x="95250" y="390525"/>
                  </a:lnTo>
                  <a:cubicBezTo>
                    <a:pt x="95405" y="398774"/>
                    <a:pt x="102135" y="405380"/>
                    <a:pt x="110385" y="405384"/>
                  </a:cubicBezTo>
                  <a:lnTo>
                    <a:pt x="175374" y="405384"/>
                  </a:lnTo>
                  <a:cubicBezTo>
                    <a:pt x="183512" y="405379"/>
                    <a:pt x="190193" y="398943"/>
                    <a:pt x="190500" y="390811"/>
                  </a:cubicBezTo>
                  <a:lnTo>
                    <a:pt x="190500" y="338709"/>
                  </a:lnTo>
                  <a:lnTo>
                    <a:pt x="171450" y="338709"/>
                  </a:lnTo>
                  <a:lnTo>
                    <a:pt x="171450" y="319659"/>
                  </a:lnTo>
                  <a:close/>
                  <a:moveTo>
                    <a:pt x="144142" y="20888"/>
                  </a:moveTo>
                  <a:cubicBezTo>
                    <a:pt x="149533" y="20888"/>
                    <a:pt x="169212" y="34585"/>
                    <a:pt x="181604" y="65399"/>
                  </a:cubicBezTo>
                  <a:cubicBezTo>
                    <a:pt x="191124" y="90540"/>
                    <a:pt x="193243" y="117881"/>
                    <a:pt x="187709" y="144189"/>
                  </a:cubicBezTo>
                  <a:cubicBezTo>
                    <a:pt x="183182" y="165849"/>
                    <a:pt x="176724" y="187061"/>
                    <a:pt x="168412" y="207569"/>
                  </a:cubicBezTo>
                  <a:cubicBezTo>
                    <a:pt x="164306" y="218665"/>
                    <a:pt x="160792" y="228248"/>
                    <a:pt x="158763" y="235553"/>
                  </a:cubicBezTo>
                  <a:cubicBezTo>
                    <a:pt x="153876" y="253489"/>
                    <a:pt x="145428" y="288560"/>
                    <a:pt x="142942" y="299171"/>
                  </a:cubicBezTo>
                  <a:cubicBezTo>
                    <a:pt x="142885" y="299409"/>
                    <a:pt x="142799" y="299409"/>
                    <a:pt x="142761" y="299171"/>
                  </a:cubicBezTo>
                  <a:cubicBezTo>
                    <a:pt x="140856" y="288741"/>
                    <a:pt x="134483" y="253775"/>
                    <a:pt x="129530" y="235563"/>
                  </a:cubicBezTo>
                  <a:cubicBezTo>
                    <a:pt x="126336" y="225362"/>
                    <a:pt x="122604" y="215336"/>
                    <a:pt x="118348" y="205530"/>
                  </a:cubicBezTo>
                  <a:cubicBezTo>
                    <a:pt x="109471" y="185846"/>
                    <a:pt x="102665" y="165292"/>
                    <a:pt x="98041" y="144199"/>
                  </a:cubicBezTo>
                  <a:cubicBezTo>
                    <a:pt x="92507" y="117892"/>
                    <a:pt x="94626" y="90549"/>
                    <a:pt x="104146" y="65408"/>
                  </a:cubicBezTo>
                  <a:cubicBezTo>
                    <a:pt x="115957" y="36043"/>
                    <a:pt x="137531" y="20898"/>
                    <a:pt x="144142" y="20888"/>
                  </a:cubicBezTo>
                  <a:close/>
                  <a:moveTo>
                    <a:pt x="266700" y="123825"/>
                  </a:moveTo>
                  <a:cubicBezTo>
                    <a:pt x="266700" y="153486"/>
                    <a:pt x="234686" y="195263"/>
                    <a:pt x="208959" y="228848"/>
                  </a:cubicBezTo>
                  <a:cubicBezTo>
                    <a:pt x="188004" y="256175"/>
                    <a:pt x="171469" y="277768"/>
                    <a:pt x="169307" y="293132"/>
                  </a:cubicBezTo>
                  <a:lnTo>
                    <a:pt x="167640" y="300609"/>
                  </a:lnTo>
                  <a:lnTo>
                    <a:pt x="162239" y="300609"/>
                  </a:lnTo>
                  <a:cubicBezTo>
                    <a:pt x="164335" y="291817"/>
                    <a:pt x="172326" y="258413"/>
                    <a:pt x="177194" y="240602"/>
                  </a:cubicBezTo>
                  <a:cubicBezTo>
                    <a:pt x="178956" y="234105"/>
                    <a:pt x="182375" y="224885"/>
                    <a:pt x="186328" y="214217"/>
                  </a:cubicBezTo>
                  <a:cubicBezTo>
                    <a:pt x="195105" y="192539"/>
                    <a:pt x="201880" y="170103"/>
                    <a:pt x="206569" y="147190"/>
                  </a:cubicBezTo>
                  <a:cubicBezTo>
                    <a:pt x="212719" y="117488"/>
                    <a:pt x="210206" y="86645"/>
                    <a:pt x="199330" y="58331"/>
                  </a:cubicBezTo>
                  <a:cubicBezTo>
                    <a:pt x="194250" y="45550"/>
                    <a:pt x="187178" y="33655"/>
                    <a:pt x="178375" y="23089"/>
                  </a:cubicBezTo>
                  <a:cubicBezTo>
                    <a:pt x="178279" y="22974"/>
                    <a:pt x="178318" y="22908"/>
                    <a:pt x="178470" y="22936"/>
                  </a:cubicBezTo>
                  <a:cubicBezTo>
                    <a:pt x="231762" y="34547"/>
                    <a:pt x="266700" y="72771"/>
                    <a:pt x="266700" y="123825"/>
                  </a:cubicBezTo>
                  <a:close/>
                  <a:moveTo>
                    <a:pt x="76800" y="228848"/>
                  </a:moveTo>
                  <a:cubicBezTo>
                    <a:pt x="51064" y="195272"/>
                    <a:pt x="19050" y="153486"/>
                    <a:pt x="19050" y="123825"/>
                  </a:cubicBezTo>
                  <a:cubicBezTo>
                    <a:pt x="19050" y="72266"/>
                    <a:pt x="54683" y="33814"/>
                    <a:pt x="108928" y="22536"/>
                  </a:cubicBezTo>
                  <a:cubicBezTo>
                    <a:pt x="109090" y="22536"/>
                    <a:pt x="109128" y="22536"/>
                    <a:pt x="109014" y="22698"/>
                  </a:cubicBezTo>
                  <a:cubicBezTo>
                    <a:pt x="99403" y="33098"/>
                    <a:pt x="91763" y="45159"/>
                    <a:pt x="86468" y="58293"/>
                  </a:cubicBezTo>
                  <a:cubicBezTo>
                    <a:pt x="75591" y="86607"/>
                    <a:pt x="73079" y="117450"/>
                    <a:pt x="79229" y="147152"/>
                  </a:cubicBezTo>
                  <a:cubicBezTo>
                    <a:pt x="84037" y="169706"/>
                    <a:pt x="91234" y="191683"/>
                    <a:pt x="100698" y="212712"/>
                  </a:cubicBezTo>
                  <a:cubicBezTo>
                    <a:pt x="104664" y="221812"/>
                    <a:pt x="108160" y="231107"/>
                    <a:pt x="111176" y="240563"/>
                  </a:cubicBezTo>
                  <a:cubicBezTo>
                    <a:pt x="116081" y="258575"/>
                    <a:pt x="122320" y="292856"/>
                    <a:pt x="123701" y="300571"/>
                  </a:cubicBezTo>
                  <a:lnTo>
                    <a:pt x="118110" y="300571"/>
                  </a:lnTo>
                  <a:lnTo>
                    <a:pt x="116557" y="293903"/>
                  </a:lnTo>
                  <a:cubicBezTo>
                    <a:pt x="114300" y="277749"/>
                    <a:pt x="97736" y="256175"/>
                    <a:pt x="76800" y="228848"/>
                  </a:cubicBezTo>
                  <a:close/>
                  <a:moveTo>
                    <a:pt x="171450" y="386334"/>
                  </a:moveTo>
                  <a:lnTo>
                    <a:pt x="114300" y="386334"/>
                  </a:lnTo>
                  <a:lnTo>
                    <a:pt x="114300" y="357759"/>
                  </a:lnTo>
                  <a:lnTo>
                    <a:pt x="171450" y="357759"/>
                  </a:lnTo>
                  <a:close/>
                  <a:moveTo>
                    <a:pt x="152400" y="338709"/>
                  </a:moveTo>
                  <a:lnTo>
                    <a:pt x="133350" y="338709"/>
                  </a:lnTo>
                  <a:lnTo>
                    <a:pt x="133350" y="319659"/>
                  </a:lnTo>
                  <a:lnTo>
                    <a:pt x="152400" y="319659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82B7D14E-11EB-4843-9ECA-D77489D5CC14}"/>
                </a:ext>
              </a:extLst>
            </p:cNvPr>
            <p:cNvSpPr/>
            <p:nvPr/>
          </p:nvSpPr>
          <p:spPr>
            <a:xfrm>
              <a:off x="5735212" y="3470938"/>
              <a:ext cx="563241" cy="443010"/>
            </a:xfrm>
            <a:custGeom>
              <a:avLst/>
              <a:gdLst>
                <a:gd name="connsiteX0" fmla="*/ 22355 w 563241"/>
                <a:gd name="connsiteY0" fmla="*/ 443010 h 443010"/>
                <a:gd name="connsiteX1" fmla="*/ 147428 w 563241"/>
                <a:gd name="connsiteY1" fmla="*/ 239604 h 443010"/>
                <a:gd name="connsiteX2" fmla="*/ 232200 w 563241"/>
                <a:gd name="connsiteY2" fmla="*/ 182768 h 443010"/>
                <a:gd name="connsiteX3" fmla="*/ 281730 w 563241"/>
                <a:gd name="connsiteY3" fmla="*/ 227974 h 443010"/>
                <a:gd name="connsiteX4" fmla="*/ 331260 w 563241"/>
                <a:gd name="connsiteY4" fmla="*/ 182787 h 443010"/>
                <a:gd name="connsiteX5" fmla="*/ 416338 w 563241"/>
                <a:gd name="connsiteY5" fmla="*/ 240328 h 443010"/>
                <a:gd name="connsiteX6" fmla="*/ 540887 w 563241"/>
                <a:gd name="connsiteY6" fmla="*/ 443010 h 443010"/>
                <a:gd name="connsiteX7" fmla="*/ 563242 w 563241"/>
                <a:gd name="connsiteY7" fmla="*/ 443010 h 443010"/>
                <a:gd name="connsiteX8" fmla="*/ 295256 w 563241"/>
                <a:gd name="connsiteY8" fmla="*/ 6860 h 443010"/>
                <a:gd name="connsiteX9" fmla="*/ 271826 w 563241"/>
                <a:gd name="connsiteY9" fmla="*/ 3240 h 443010"/>
                <a:gd name="connsiteX10" fmla="*/ 271824 w 563241"/>
                <a:gd name="connsiteY10" fmla="*/ 3241 h 443010"/>
                <a:gd name="connsiteX11" fmla="*/ 268205 w 563241"/>
                <a:gd name="connsiteY11" fmla="*/ 6860 h 443010"/>
                <a:gd name="connsiteX12" fmla="*/ 0 w 563241"/>
                <a:gd name="connsiteY12" fmla="*/ 443010 h 443010"/>
                <a:gd name="connsiteX13" fmla="*/ 281807 w 563241"/>
                <a:gd name="connsiteY13" fmla="*/ 21367 h 443010"/>
                <a:gd name="connsiteX14" fmla="*/ 392163 w 563241"/>
                <a:gd name="connsiteY14" fmla="*/ 200970 h 443010"/>
                <a:gd name="connsiteX15" fmla="*/ 329527 w 563241"/>
                <a:gd name="connsiteY15" fmla="*/ 158603 h 443010"/>
                <a:gd name="connsiteX16" fmla="*/ 281730 w 563241"/>
                <a:gd name="connsiteY16" fmla="*/ 202180 h 443010"/>
                <a:gd name="connsiteX17" fmla="*/ 234039 w 563241"/>
                <a:gd name="connsiteY17" fmla="*/ 158622 h 443010"/>
                <a:gd name="connsiteX18" fmla="*/ 171431 w 563241"/>
                <a:gd name="connsiteY18" fmla="*/ 200589 h 443010"/>
                <a:gd name="connsiteX19" fmla="*/ 281645 w 563241"/>
                <a:gd name="connsiteY19" fmla="*/ 21367 h 443010"/>
                <a:gd name="connsiteX20" fmla="*/ 281776 w 563241"/>
                <a:gd name="connsiteY20" fmla="*/ 21337 h 443010"/>
                <a:gd name="connsiteX21" fmla="*/ 281807 w 563241"/>
                <a:gd name="connsiteY21" fmla="*/ 21367 h 443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563241" h="443010">
                  <a:moveTo>
                    <a:pt x="22355" y="443010"/>
                  </a:moveTo>
                  <a:lnTo>
                    <a:pt x="147428" y="239604"/>
                  </a:lnTo>
                  <a:lnTo>
                    <a:pt x="232200" y="182768"/>
                  </a:lnTo>
                  <a:lnTo>
                    <a:pt x="281730" y="227974"/>
                  </a:lnTo>
                  <a:lnTo>
                    <a:pt x="331260" y="182787"/>
                  </a:lnTo>
                  <a:lnTo>
                    <a:pt x="416338" y="240328"/>
                  </a:lnTo>
                  <a:lnTo>
                    <a:pt x="540887" y="443010"/>
                  </a:lnTo>
                  <a:lnTo>
                    <a:pt x="563242" y="443010"/>
                  </a:lnTo>
                  <a:lnTo>
                    <a:pt x="295256" y="6860"/>
                  </a:lnTo>
                  <a:cubicBezTo>
                    <a:pt x="289786" y="-609"/>
                    <a:pt x="279296" y="-2230"/>
                    <a:pt x="271826" y="3240"/>
                  </a:cubicBezTo>
                  <a:cubicBezTo>
                    <a:pt x="271825" y="3240"/>
                    <a:pt x="271825" y="3241"/>
                    <a:pt x="271824" y="3241"/>
                  </a:cubicBezTo>
                  <a:cubicBezTo>
                    <a:pt x="270438" y="4252"/>
                    <a:pt x="269217" y="5474"/>
                    <a:pt x="268205" y="6860"/>
                  </a:cubicBezTo>
                  <a:lnTo>
                    <a:pt x="0" y="443010"/>
                  </a:lnTo>
                  <a:close/>
                  <a:moveTo>
                    <a:pt x="281807" y="21367"/>
                  </a:moveTo>
                  <a:lnTo>
                    <a:pt x="392163" y="200970"/>
                  </a:lnTo>
                  <a:lnTo>
                    <a:pt x="329527" y="158603"/>
                  </a:lnTo>
                  <a:lnTo>
                    <a:pt x="281730" y="202180"/>
                  </a:lnTo>
                  <a:lnTo>
                    <a:pt x="234039" y="158622"/>
                  </a:lnTo>
                  <a:lnTo>
                    <a:pt x="171431" y="200589"/>
                  </a:lnTo>
                  <a:lnTo>
                    <a:pt x="281645" y="21367"/>
                  </a:lnTo>
                  <a:cubicBezTo>
                    <a:pt x="281672" y="21322"/>
                    <a:pt x="281731" y="21309"/>
                    <a:pt x="281776" y="21337"/>
                  </a:cubicBezTo>
                  <a:cubicBezTo>
                    <a:pt x="281789" y="21344"/>
                    <a:pt x="281799" y="21355"/>
                    <a:pt x="281807" y="21367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8AF58AD2-4E39-47B1-B0CE-C9074593B7BA}"/>
                </a:ext>
              </a:extLst>
            </p:cNvPr>
            <p:cNvSpPr/>
            <p:nvPr/>
          </p:nvSpPr>
          <p:spPr>
            <a:xfrm>
              <a:off x="6208394" y="3627778"/>
              <a:ext cx="248869" cy="286170"/>
            </a:xfrm>
            <a:custGeom>
              <a:avLst/>
              <a:gdLst>
                <a:gd name="connsiteX0" fmla="*/ 61436 w 248869"/>
                <a:gd name="connsiteY0" fmla="*/ 22071 h 286170"/>
                <a:gd name="connsiteX1" fmla="*/ 226409 w 248869"/>
                <a:gd name="connsiteY1" fmla="*/ 286171 h 286170"/>
                <a:gd name="connsiteX2" fmla="*/ 248869 w 248869"/>
                <a:gd name="connsiteY2" fmla="*/ 286171 h 286170"/>
                <a:gd name="connsiteX3" fmla="*/ 74771 w 248869"/>
                <a:gd name="connsiteY3" fmla="*/ 7469 h 286170"/>
                <a:gd name="connsiteX4" fmla="*/ 52996 w 248869"/>
                <a:gd name="connsiteY4" fmla="*/ 2384 h 286170"/>
                <a:gd name="connsiteX5" fmla="*/ 47911 w 248869"/>
                <a:gd name="connsiteY5" fmla="*/ 7469 h 286170"/>
                <a:gd name="connsiteX6" fmla="*/ 0 w 248869"/>
                <a:gd name="connsiteY6" fmla="*/ 84879 h 286170"/>
                <a:gd name="connsiteX7" fmla="*/ 11163 w 248869"/>
                <a:gd name="connsiteY7" fmla="*/ 103043 h 286170"/>
                <a:gd name="connsiteX8" fmla="*/ 61293 w 248869"/>
                <a:gd name="connsiteY8" fmla="*/ 22080 h 286170"/>
                <a:gd name="connsiteX9" fmla="*/ 61427 w 248869"/>
                <a:gd name="connsiteY9" fmla="*/ 22062 h 286170"/>
                <a:gd name="connsiteX10" fmla="*/ 61436 w 248869"/>
                <a:gd name="connsiteY10" fmla="*/ 22071 h 286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8869" h="286170">
                  <a:moveTo>
                    <a:pt x="61436" y="22071"/>
                  </a:moveTo>
                  <a:lnTo>
                    <a:pt x="226409" y="286171"/>
                  </a:lnTo>
                  <a:lnTo>
                    <a:pt x="248869" y="286171"/>
                  </a:lnTo>
                  <a:lnTo>
                    <a:pt x="74771" y="7469"/>
                  </a:lnTo>
                  <a:cubicBezTo>
                    <a:pt x="70163" y="52"/>
                    <a:pt x="60414" y="-2225"/>
                    <a:pt x="52996" y="2384"/>
                  </a:cubicBezTo>
                  <a:cubicBezTo>
                    <a:pt x="50933" y="3666"/>
                    <a:pt x="49193" y="5406"/>
                    <a:pt x="47911" y="7469"/>
                  </a:cubicBezTo>
                  <a:lnTo>
                    <a:pt x="0" y="84879"/>
                  </a:lnTo>
                  <a:lnTo>
                    <a:pt x="11163" y="103043"/>
                  </a:lnTo>
                  <a:lnTo>
                    <a:pt x="61293" y="22080"/>
                  </a:lnTo>
                  <a:cubicBezTo>
                    <a:pt x="61326" y="22039"/>
                    <a:pt x="61385" y="22031"/>
                    <a:pt x="61427" y="22062"/>
                  </a:cubicBezTo>
                  <a:cubicBezTo>
                    <a:pt x="61431" y="22065"/>
                    <a:pt x="61433" y="22068"/>
                    <a:pt x="61436" y="22071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26" name="Graphic 11" descr="Handshake">
            <a:extLst>
              <a:ext uri="{FF2B5EF4-FFF2-40B4-BE49-F238E27FC236}">
                <a16:creationId xmlns:a16="http://schemas.microsoft.com/office/drawing/2014/main" id="{E442F63E-7538-40E4-9A50-8C6CB53F6064}"/>
              </a:ext>
            </a:extLst>
          </p:cNvPr>
          <p:cNvSpPr/>
          <p:nvPr/>
        </p:nvSpPr>
        <p:spPr>
          <a:xfrm>
            <a:off x="7335043" y="3782998"/>
            <a:ext cx="662451" cy="407828"/>
          </a:xfrm>
          <a:custGeom>
            <a:avLst/>
            <a:gdLst>
              <a:gd name="connsiteX0" fmla="*/ 655978 w 662451"/>
              <a:gd name="connsiteY0" fmla="*/ 147451 h 407828"/>
              <a:gd name="connsiteX1" fmla="*/ 574700 w 662451"/>
              <a:gd name="connsiteY1" fmla="*/ 12228 h 407828"/>
              <a:gd name="connsiteX2" fmla="*/ 567507 w 662451"/>
              <a:gd name="connsiteY2" fmla="*/ 0 h 407828"/>
              <a:gd name="connsiteX3" fmla="*/ 555280 w 662451"/>
              <a:gd name="connsiteY3" fmla="*/ 7912 h 407828"/>
              <a:gd name="connsiteX4" fmla="*/ 500615 w 662451"/>
              <a:gd name="connsiteY4" fmla="*/ 41718 h 407828"/>
              <a:gd name="connsiteX5" fmla="*/ 486948 w 662451"/>
              <a:gd name="connsiteY5" fmla="*/ 58980 h 407828"/>
              <a:gd name="connsiteX6" fmla="*/ 487668 w 662451"/>
              <a:gd name="connsiteY6" fmla="*/ 74804 h 407828"/>
              <a:gd name="connsiteX7" fmla="*/ 441634 w 662451"/>
              <a:gd name="connsiteY7" fmla="*/ 82717 h 407828"/>
              <a:gd name="connsiteX8" fmla="*/ 377619 w 662451"/>
              <a:gd name="connsiteY8" fmla="*/ 71927 h 407828"/>
              <a:gd name="connsiteX9" fmla="*/ 345971 w 662451"/>
              <a:gd name="connsiteY9" fmla="*/ 64735 h 407828"/>
              <a:gd name="connsiteX10" fmla="*/ 344532 w 662451"/>
              <a:gd name="connsiteY10" fmla="*/ 64735 h 407828"/>
              <a:gd name="connsiteX11" fmla="*/ 344532 w 662451"/>
              <a:gd name="connsiteY11" fmla="*/ 64735 h 407828"/>
              <a:gd name="connsiteX12" fmla="*/ 343094 w 662451"/>
              <a:gd name="connsiteY12" fmla="*/ 64735 h 407828"/>
              <a:gd name="connsiteX13" fmla="*/ 341655 w 662451"/>
              <a:gd name="connsiteY13" fmla="*/ 64735 h 407828"/>
              <a:gd name="connsiteX14" fmla="*/ 340217 w 662451"/>
              <a:gd name="connsiteY14" fmla="*/ 64735 h 407828"/>
              <a:gd name="connsiteX15" fmla="*/ 336620 w 662451"/>
              <a:gd name="connsiteY15" fmla="*/ 64735 h 407828"/>
              <a:gd name="connsiteX16" fmla="*/ 336620 w 662451"/>
              <a:gd name="connsiteY16" fmla="*/ 64735 h 407828"/>
              <a:gd name="connsiteX17" fmla="*/ 304253 w 662451"/>
              <a:gd name="connsiteY17" fmla="*/ 79120 h 407828"/>
              <a:gd name="connsiteX18" fmla="*/ 298499 w 662451"/>
              <a:gd name="connsiteY18" fmla="*/ 85594 h 407828"/>
              <a:gd name="connsiteX19" fmla="*/ 269008 w 662451"/>
              <a:gd name="connsiteY19" fmla="*/ 79839 h 407828"/>
              <a:gd name="connsiteX20" fmla="*/ 263254 w 662451"/>
              <a:gd name="connsiteY20" fmla="*/ 79839 h 407828"/>
              <a:gd name="connsiteX21" fmla="*/ 251027 w 662451"/>
              <a:gd name="connsiteY21" fmla="*/ 80559 h 407828"/>
              <a:gd name="connsiteX22" fmla="*/ 222975 w 662451"/>
              <a:gd name="connsiteY22" fmla="*/ 81997 h 407828"/>
              <a:gd name="connsiteX23" fmla="*/ 176941 w 662451"/>
              <a:gd name="connsiteY23" fmla="*/ 72647 h 407828"/>
              <a:gd name="connsiteX24" fmla="*/ 176941 w 662451"/>
              <a:gd name="connsiteY24" fmla="*/ 58980 h 407828"/>
              <a:gd name="connsiteX25" fmla="*/ 163275 w 662451"/>
              <a:gd name="connsiteY25" fmla="*/ 41718 h 407828"/>
              <a:gd name="connsiteX26" fmla="*/ 109330 w 662451"/>
              <a:gd name="connsiteY26" fmla="*/ 7912 h 407828"/>
              <a:gd name="connsiteX27" fmla="*/ 97102 w 662451"/>
              <a:gd name="connsiteY27" fmla="*/ 0 h 407828"/>
              <a:gd name="connsiteX28" fmla="*/ 89909 w 662451"/>
              <a:gd name="connsiteY28" fmla="*/ 12228 h 407828"/>
              <a:gd name="connsiteX29" fmla="*/ 7193 w 662451"/>
              <a:gd name="connsiteY29" fmla="*/ 147451 h 407828"/>
              <a:gd name="connsiteX30" fmla="*/ 0 w 662451"/>
              <a:gd name="connsiteY30" fmla="*/ 159679 h 407828"/>
              <a:gd name="connsiteX31" fmla="*/ 12228 w 662451"/>
              <a:gd name="connsiteY31" fmla="*/ 166872 h 407828"/>
              <a:gd name="connsiteX32" fmla="*/ 67612 w 662451"/>
              <a:gd name="connsiteY32" fmla="*/ 200677 h 407828"/>
              <a:gd name="connsiteX33" fmla="*/ 99260 w 662451"/>
              <a:gd name="connsiteY33" fmla="*/ 199239 h 407828"/>
              <a:gd name="connsiteX34" fmla="*/ 146013 w 662451"/>
              <a:gd name="connsiteY34" fmla="*/ 253904 h 407828"/>
              <a:gd name="connsiteX35" fmla="*/ 146732 w 662451"/>
              <a:gd name="connsiteY35" fmla="*/ 255342 h 407828"/>
              <a:gd name="connsiteX36" fmla="*/ 148170 w 662451"/>
              <a:gd name="connsiteY36" fmla="*/ 256062 h 407828"/>
              <a:gd name="connsiteX37" fmla="*/ 148170 w 662451"/>
              <a:gd name="connsiteY37" fmla="*/ 256062 h 407828"/>
              <a:gd name="connsiteX38" fmla="*/ 138101 w 662451"/>
              <a:gd name="connsiteY38" fmla="*/ 267570 h 407828"/>
              <a:gd name="connsiteX39" fmla="*/ 140978 w 662451"/>
              <a:gd name="connsiteY39" fmla="*/ 317919 h 407828"/>
              <a:gd name="connsiteX40" fmla="*/ 140978 w 662451"/>
              <a:gd name="connsiteY40" fmla="*/ 317919 h 407828"/>
              <a:gd name="connsiteX41" fmla="*/ 140978 w 662451"/>
              <a:gd name="connsiteY41" fmla="*/ 317919 h 407828"/>
              <a:gd name="connsiteX42" fmla="*/ 163994 w 662451"/>
              <a:gd name="connsiteY42" fmla="*/ 326550 h 407828"/>
              <a:gd name="connsiteX43" fmla="*/ 168310 w 662451"/>
              <a:gd name="connsiteY43" fmla="*/ 326550 h 407828"/>
              <a:gd name="connsiteX44" fmla="*/ 181976 w 662451"/>
              <a:gd name="connsiteY44" fmla="*/ 321515 h 407828"/>
              <a:gd name="connsiteX45" fmla="*/ 193485 w 662451"/>
              <a:gd name="connsiteY45" fmla="*/ 344532 h 407828"/>
              <a:gd name="connsiteX46" fmla="*/ 193485 w 662451"/>
              <a:gd name="connsiteY46" fmla="*/ 344532 h 407828"/>
              <a:gd name="connsiteX47" fmla="*/ 193485 w 662451"/>
              <a:gd name="connsiteY47" fmla="*/ 344532 h 407828"/>
              <a:gd name="connsiteX48" fmla="*/ 216501 w 662451"/>
              <a:gd name="connsiteY48" fmla="*/ 353164 h 407828"/>
              <a:gd name="connsiteX49" fmla="*/ 219379 w 662451"/>
              <a:gd name="connsiteY49" fmla="*/ 353164 h 407828"/>
              <a:gd name="connsiteX50" fmla="*/ 230168 w 662451"/>
              <a:gd name="connsiteY50" fmla="*/ 351006 h 407828"/>
              <a:gd name="connsiteX51" fmla="*/ 240957 w 662451"/>
              <a:gd name="connsiteY51" fmla="*/ 371865 h 407828"/>
              <a:gd name="connsiteX52" fmla="*/ 240957 w 662451"/>
              <a:gd name="connsiteY52" fmla="*/ 371865 h 407828"/>
              <a:gd name="connsiteX53" fmla="*/ 240957 w 662451"/>
              <a:gd name="connsiteY53" fmla="*/ 371865 h 407828"/>
              <a:gd name="connsiteX54" fmla="*/ 261096 w 662451"/>
              <a:gd name="connsiteY54" fmla="*/ 379777 h 407828"/>
              <a:gd name="connsiteX55" fmla="*/ 264693 w 662451"/>
              <a:gd name="connsiteY55" fmla="*/ 379777 h 407828"/>
              <a:gd name="connsiteX56" fmla="*/ 278359 w 662451"/>
              <a:gd name="connsiteY56" fmla="*/ 375461 h 407828"/>
              <a:gd name="connsiteX57" fmla="*/ 286990 w 662451"/>
              <a:gd name="connsiteY57" fmla="*/ 389127 h 407828"/>
              <a:gd name="connsiteX58" fmla="*/ 307849 w 662451"/>
              <a:gd name="connsiteY58" fmla="*/ 396320 h 407828"/>
              <a:gd name="connsiteX59" fmla="*/ 309288 w 662451"/>
              <a:gd name="connsiteY59" fmla="*/ 396320 h 407828"/>
              <a:gd name="connsiteX60" fmla="*/ 310726 w 662451"/>
              <a:gd name="connsiteY60" fmla="*/ 396320 h 407828"/>
              <a:gd name="connsiteX61" fmla="*/ 322954 w 662451"/>
              <a:gd name="connsiteY61" fmla="*/ 391285 h 407828"/>
              <a:gd name="connsiteX62" fmla="*/ 323673 w 662451"/>
              <a:gd name="connsiteY62" fmla="*/ 392004 h 407828"/>
              <a:gd name="connsiteX63" fmla="*/ 333743 w 662451"/>
              <a:gd name="connsiteY63" fmla="*/ 399916 h 407828"/>
              <a:gd name="connsiteX64" fmla="*/ 334462 w 662451"/>
              <a:gd name="connsiteY64" fmla="*/ 400636 h 407828"/>
              <a:gd name="connsiteX65" fmla="*/ 335182 w 662451"/>
              <a:gd name="connsiteY65" fmla="*/ 401355 h 407828"/>
              <a:gd name="connsiteX66" fmla="*/ 356760 w 662451"/>
              <a:gd name="connsiteY66" fmla="*/ 407828 h 407828"/>
              <a:gd name="connsiteX67" fmla="*/ 361076 w 662451"/>
              <a:gd name="connsiteY67" fmla="*/ 407828 h 407828"/>
              <a:gd name="connsiteX68" fmla="*/ 398478 w 662451"/>
              <a:gd name="connsiteY68" fmla="*/ 376180 h 407828"/>
              <a:gd name="connsiteX69" fmla="*/ 431564 w 662451"/>
              <a:gd name="connsiteY69" fmla="*/ 345251 h 407828"/>
              <a:gd name="connsiteX70" fmla="*/ 464651 w 662451"/>
              <a:gd name="connsiteY70" fmla="*/ 313603 h 407828"/>
              <a:gd name="connsiteX71" fmla="*/ 467528 w 662451"/>
              <a:gd name="connsiteY71" fmla="*/ 313603 h 407828"/>
              <a:gd name="connsiteX72" fmla="*/ 506369 w 662451"/>
              <a:gd name="connsiteY72" fmla="*/ 268289 h 407828"/>
              <a:gd name="connsiteX73" fmla="*/ 506369 w 662451"/>
              <a:gd name="connsiteY73" fmla="*/ 263254 h 407828"/>
              <a:gd name="connsiteX74" fmla="*/ 512123 w 662451"/>
              <a:gd name="connsiteY74" fmla="*/ 256062 h 407828"/>
              <a:gd name="connsiteX75" fmla="*/ 561753 w 662451"/>
              <a:gd name="connsiteY75" fmla="*/ 198520 h 407828"/>
              <a:gd name="connsiteX76" fmla="*/ 594840 w 662451"/>
              <a:gd name="connsiteY76" fmla="*/ 199958 h 407828"/>
              <a:gd name="connsiteX77" fmla="*/ 650224 w 662451"/>
              <a:gd name="connsiteY77" fmla="*/ 166152 h 407828"/>
              <a:gd name="connsiteX78" fmla="*/ 662451 w 662451"/>
              <a:gd name="connsiteY78" fmla="*/ 158960 h 407828"/>
              <a:gd name="connsiteX79" fmla="*/ 655978 w 662451"/>
              <a:gd name="connsiteY79" fmla="*/ 147451 h 407828"/>
              <a:gd name="connsiteX80" fmla="*/ 74804 w 662451"/>
              <a:gd name="connsiteY80" fmla="*/ 188450 h 407828"/>
              <a:gd name="connsiteX81" fmla="*/ 19420 w 662451"/>
              <a:gd name="connsiteY81" fmla="*/ 154644 h 407828"/>
              <a:gd name="connsiteX82" fmla="*/ 101418 w 662451"/>
              <a:gd name="connsiteY82" fmla="*/ 19420 h 407828"/>
              <a:gd name="connsiteX83" fmla="*/ 156082 w 662451"/>
              <a:gd name="connsiteY83" fmla="*/ 53226 h 407828"/>
              <a:gd name="connsiteX84" fmla="*/ 162556 w 662451"/>
              <a:gd name="connsiteY84" fmla="*/ 69050 h 407828"/>
              <a:gd name="connsiteX85" fmla="*/ 158240 w 662451"/>
              <a:gd name="connsiteY85" fmla="*/ 76243 h 407828"/>
              <a:gd name="connsiteX86" fmla="*/ 95663 w 662451"/>
              <a:gd name="connsiteY86" fmla="*/ 179818 h 407828"/>
              <a:gd name="connsiteX87" fmla="*/ 91348 w 662451"/>
              <a:gd name="connsiteY87" fmla="*/ 186292 h 407828"/>
              <a:gd name="connsiteX88" fmla="*/ 81997 w 662451"/>
              <a:gd name="connsiteY88" fmla="*/ 189888 h 407828"/>
              <a:gd name="connsiteX89" fmla="*/ 74804 w 662451"/>
              <a:gd name="connsiteY89" fmla="*/ 188450 h 407828"/>
              <a:gd name="connsiteX90" fmla="*/ 166872 w 662451"/>
              <a:gd name="connsiteY90" fmla="*/ 312165 h 407828"/>
              <a:gd name="connsiteX91" fmla="*/ 164714 w 662451"/>
              <a:gd name="connsiteY91" fmla="*/ 312165 h 407828"/>
              <a:gd name="connsiteX92" fmla="*/ 143855 w 662451"/>
              <a:gd name="connsiteY92" fmla="*/ 290587 h 407828"/>
              <a:gd name="connsiteX93" fmla="*/ 148890 w 662451"/>
              <a:gd name="connsiteY93" fmla="*/ 276920 h 407828"/>
              <a:gd name="connsiteX94" fmla="*/ 187011 w 662451"/>
              <a:gd name="connsiteY94" fmla="*/ 233764 h 407828"/>
              <a:gd name="connsiteX95" fmla="*/ 203555 w 662451"/>
              <a:gd name="connsiteY95" fmla="*/ 226571 h 407828"/>
              <a:gd name="connsiteX96" fmla="*/ 217221 w 662451"/>
              <a:gd name="connsiteY96" fmla="*/ 231606 h 407828"/>
              <a:gd name="connsiteX97" fmla="*/ 219379 w 662451"/>
              <a:gd name="connsiteY97" fmla="*/ 261816 h 407828"/>
              <a:gd name="connsiteX98" fmla="*/ 181257 w 662451"/>
              <a:gd name="connsiteY98" fmla="*/ 304972 h 407828"/>
              <a:gd name="connsiteX99" fmla="*/ 166872 w 662451"/>
              <a:gd name="connsiteY99" fmla="*/ 312165 h 407828"/>
              <a:gd name="connsiteX100" fmla="*/ 220098 w 662451"/>
              <a:gd name="connsiteY100" fmla="*/ 339497 h 407828"/>
              <a:gd name="connsiteX101" fmla="*/ 217940 w 662451"/>
              <a:gd name="connsiteY101" fmla="*/ 339497 h 407828"/>
              <a:gd name="connsiteX102" fmla="*/ 197081 w 662451"/>
              <a:gd name="connsiteY102" fmla="*/ 317919 h 407828"/>
              <a:gd name="connsiteX103" fmla="*/ 202116 w 662451"/>
              <a:gd name="connsiteY103" fmla="*/ 304253 h 407828"/>
              <a:gd name="connsiteX104" fmla="*/ 235203 w 662451"/>
              <a:gd name="connsiteY104" fmla="*/ 266131 h 407828"/>
              <a:gd name="connsiteX105" fmla="*/ 251746 w 662451"/>
              <a:gd name="connsiteY105" fmla="*/ 258939 h 407828"/>
              <a:gd name="connsiteX106" fmla="*/ 265412 w 662451"/>
              <a:gd name="connsiteY106" fmla="*/ 263974 h 407828"/>
              <a:gd name="connsiteX107" fmla="*/ 267570 w 662451"/>
              <a:gd name="connsiteY107" fmla="*/ 294183 h 407828"/>
              <a:gd name="connsiteX108" fmla="*/ 234483 w 662451"/>
              <a:gd name="connsiteY108" fmla="*/ 332305 h 407828"/>
              <a:gd name="connsiteX109" fmla="*/ 220098 w 662451"/>
              <a:gd name="connsiteY109" fmla="*/ 339497 h 407828"/>
              <a:gd name="connsiteX110" fmla="*/ 220098 w 662451"/>
              <a:gd name="connsiteY110" fmla="*/ 339497 h 407828"/>
              <a:gd name="connsiteX111" fmla="*/ 265412 w 662451"/>
              <a:gd name="connsiteY111" fmla="*/ 366110 h 407828"/>
              <a:gd name="connsiteX112" fmla="*/ 263254 w 662451"/>
              <a:gd name="connsiteY112" fmla="*/ 366110 h 407828"/>
              <a:gd name="connsiteX113" fmla="*/ 251746 w 662451"/>
              <a:gd name="connsiteY113" fmla="*/ 361795 h 407828"/>
              <a:gd name="connsiteX114" fmla="*/ 250307 w 662451"/>
              <a:gd name="connsiteY114" fmla="*/ 336620 h 407828"/>
              <a:gd name="connsiteX115" fmla="*/ 283394 w 662451"/>
              <a:gd name="connsiteY115" fmla="*/ 298499 h 407828"/>
              <a:gd name="connsiteX116" fmla="*/ 297060 w 662451"/>
              <a:gd name="connsiteY116" fmla="*/ 292745 h 407828"/>
              <a:gd name="connsiteX117" fmla="*/ 308569 w 662451"/>
              <a:gd name="connsiteY117" fmla="*/ 297060 h 407828"/>
              <a:gd name="connsiteX118" fmla="*/ 310007 w 662451"/>
              <a:gd name="connsiteY118" fmla="*/ 322235 h 407828"/>
              <a:gd name="connsiteX119" fmla="*/ 276921 w 662451"/>
              <a:gd name="connsiteY119" fmla="*/ 360356 h 407828"/>
              <a:gd name="connsiteX120" fmla="*/ 265412 w 662451"/>
              <a:gd name="connsiteY120" fmla="*/ 366110 h 407828"/>
              <a:gd name="connsiteX121" fmla="*/ 265412 w 662451"/>
              <a:gd name="connsiteY121" fmla="*/ 366110 h 407828"/>
              <a:gd name="connsiteX122" fmla="*/ 309288 w 662451"/>
              <a:gd name="connsiteY122" fmla="*/ 383373 h 407828"/>
              <a:gd name="connsiteX123" fmla="*/ 298499 w 662451"/>
              <a:gd name="connsiteY123" fmla="*/ 379777 h 407828"/>
              <a:gd name="connsiteX124" fmla="*/ 297060 w 662451"/>
              <a:gd name="connsiteY124" fmla="*/ 359637 h 407828"/>
              <a:gd name="connsiteX125" fmla="*/ 325112 w 662451"/>
              <a:gd name="connsiteY125" fmla="*/ 327270 h 407828"/>
              <a:gd name="connsiteX126" fmla="*/ 335901 w 662451"/>
              <a:gd name="connsiteY126" fmla="*/ 322235 h 407828"/>
              <a:gd name="connsiteX127" fmla="*/ 345252 w 662451"/>
              <a:gd name="connsiteY127" fmla="*/ 325831 h 407828"/>
              <a:gd name="connsiteX128" fmla="*/ 346690 w 662451"/>
              <a:gd name="connsiteY128" fmla="*/ 345971 h 407828"/>
              <a:gd name="connsiteX129" fmla="*/ 318638 w 662451"/>
              <a:gd name="connsiteY129" fmla="*/ 378338 h 407828"/>
              <a:gd name="connsiteX130" fmla="*/ 309288 w 662451"/>
              <a:gd name="connsiteY130" fmla="*/ 383373 h 407828"/>
              <a:gd name="connsiteX131" fmla="*/ 309288 w 662451"/>
              <a:gd name="connsiteY131" fmla="*/ 383373 h 407828"/>
              <a:gd name="connsiteX132" fmla="*/ 467528 w 662451"/>
              <a:gd name="connsiteY132" fmla="*/ 299218 h 407828"/>
              <a:gd name="connsiteX133" fmla="*/ 464651 w 662451"/>
              <a:gd name="connsiteY133" fmla="*/ 299218 h 407828"/>
              <a:gd name="connsiteX134" fmla="*/ 452423 w 662451"/>
              <a:gd name="connsiteY134" fmla="*/ 296341 h 407828"/>
              <a:gd name="connsiteX135" fmla="*/ 453143 w 662451"/>
              <a:gd name="connsiteY135" fmla="*/ 300657 h 407828"/>
              <a:gd name="connsiteX136" fmla="*/ 427249 w 662451"/>
              <a:gd name="connsiteY136" fmla="*/ 331585 h 407828"/>
              <a:gd name="connsiteX137" fmla="*/ 427249 w 662451"/>
              <a:gd name="connsiteY137" fmla="*/ 331585 h 407828"/>
              <a:gd name="connsiteX138" fmla="*/ 420056 w 662451"/>
              <a:gd name="connsiteY138" fmla="*/ 330866 h 407828"/>
              <a:gd name="connsiteX139" fmla="*/ 420056 w 662451"/>
              <a:gd name="connsiteY139" fmla="*/ 331585 h 407828"/>
              <a:gd name="connsiteX140" fmla="*/ 394162 w 662451"/>
              <a:gd name="connsiteY140" fmla="*/ 362514 h 407828"/>
              <a:gd name="connsiteX141" fmla="*/ 394162 w 662451"/>
              <a:gd name="connsiteY141" fmla="*/ 362514 h 407828"/>
              <a:gd name="connsiteX142" fmla="*/ 386969 w 662451"/>
              <a:gd name="connsiteY142" fmla="*/ 361795 h 407828"/>
              <a:gd name="connsiteX143" fmla="*/ 386969 w 662451"/>
              <a:gd name="connsiteY143" fmla="*/ 362514 h 407828"/>
              <a:gd name="connsiteX144" fmla="*/ 361076 w 662451"/>
              <a:gd name="connsiteY144" fmla="*/ 393443 h 407828"/>
              <a:gd name="connsiteX145" fmla="*/ 361076 w 662451"/>
              <a:gd name="connsiteY145" fmla="*/ 393443 h 407828"/>
              <a:gd name="connsiteX146" fmla="*/ 358918 w 662451"/>
              <a:gd name="connsiteY146" fmla="*/ 393443 h 407828"/>
              <a:gd name="connsiteX147" fmla="*/ 343813 w 662451"/>
              <a:gd name="connsiteY147" fmla="*/ 389127 h 407828"/>
              <a:gd name="connsiteX148" fmla="*/ 334462 w 662451"/>
              <a:gd name="connsiteY148" fmla="*/ 381935 h 407828"/>
              <a:gd name="connsiteX149" fmla="*/ 357479 w 662451"/>
              <a:gd name="connsiteY149" fmla="*/ 355321 h 407828"/>
              <a:gd name="connsiteX150" fmla="*/ 354602 w 662451"/>
              <a:gd name="connsiteY150" fmla="*/ 315042 h 407828"/>
              <a:gd name="connsiteX151" fmla="*/ 335901 w 662451"/>
              <a:gd name="connsiteY151" fmla="*/ 307849 h 407828"/>
              <a:gd name="connsiteX152" fmla="*/ 328708 w 662451"/>
              <a:gd name="connsiteY152" fmla="*/ 308569 h 407828"/>
              <a:gd name="connsiteX153" fmla="*/ 317919 w 662451"/>
              <a:gd name="connsiteY153" fmla="*/ 286271 h 407828"/>
              <a:gd name="connsiteX154" fmla="*/ 296341 w 662451"/>
              <a:gd name="connsiteY154" fmla="*/ 278359 h 407828"/>
              <a:gd name="connsiteX155" fmla="*/ 296341 w 662451"/>
              <a:gd name="connsiteY155" fmla="*/ 278359 h 407828"/>
              <a:gd name="connsiteX156" fmla="*/ 286271 w 662451"/>
              <a:gd name="connsiteY156" fmla="*/ 279798 h 407828"/>
              <a:gd name="connsiteX157" fmla="*/ 274043 w 662451"/>
              <a:gd name="connsiteY157" fmla="*/ 253184 h 407828"/>
              <a:gd name="connsiteX158" fmla="*/ 251027 w 662451"/>
              <a:gd name="connsiteY158" fmla="*/ 244553 h 407828"/>
              <a:gd name="connsiteX159" fmla="*/ 251027 w 662451"/>
              <a:gd name="connsiteY159" fmla="*/ 244553 h 407828"/>
              <a:gd name="connsiteX160" fmla="*/ 238080 w 662451"/>
              <a:gd name="connsiteY160" fmla="*/ 246711 h 407828"/>
              <a:gd name="connsiteX161" fmla="*/ 225852 w 662451"/>
              <a:gd name="connsiteY161" fmla="*/ 220817 h 407828"/>
              <a:gd name="connsiteX162" fmla="*/ 202835 w 662451"/>
              <a:gd name="connsiteY162" fmla="*/ 212186 h 407828"/>
              <a:gd name="connsiteX163" fmla="*/ 202835 w 662451"/>
              <a:gd name="connsiteY163" fmla="*/ 212186 h 407828"/>
              <a:gd name="connsiteX164" fmla="*/ 175503 w 662451"/>
              <a:gd name="connsiteY164" fmla="*/ 224413 h 407828"/>
              <a:gd name="connsiteX165" fmla="*/ 156802 w 662451"/>
              <a:gd name="connsiteY165" fmla="*/ 245992 h 407828"/>
              <a:gd name="connsiteX166" fmla="*/ 156082 w 662451"/>
              <a:gd name="connsiteY166" fmla="*/ 245272 h 407828"/>
              <a:gd name="connsiteX167" fmla="*/ 107172 w 662451"/>
              <a:gd name="connsiteY167" fmla="*/ 188450 h 407828"/>
              <a:gd name="connsiteX168" fmla="*/ 169749 w 662451"/>
              <a:gd name="connsiteY168" fmla="*/ 84874 h 407828"/>
              <a:gd name="connsiteX169" fmla="*/ 221536 w 662451"/>
              <a:gd name="connsiteY169" fmla="*/ 95663 h 407828"/>
              <a:gd name="connsiteX170" fmla="*/ 263254 w 662451"/>
              <a:gd name="connsiteY170" fmla="*/ 92786 h 407828"/>
              <a:gd name="connsiteX171" fmla="*/ 267570 w 662451"/>
              <a:gd name="connsiteY171" fmla="*/ 92786 h 407828"/>
              <a:gd name="connsiteX172" fmla="*/ 286271 w 662451"/>
              <a:gd name="connsiteY172" fmla="*/ 95663 h 407828"/>
              <a:gd name="connsiteX173" fmla="*/ 246711 w 662451"/>
              <a:gd name="connsiteY173" fmla="*/ 142416 h 407828"/>
              <a:gd name="connsiteX174" fmla="*/ 235922 w 662451"/>
              <a:gd name="connsiteY174" fmla="*/ 174064 h 407828"/>
              <a:gd name="connsiteX175" fmla="*/ 251027 w 662451"/>
              <a:gd name="connsiteY175" fmla="*/ 203555 h 407828"/>
              <a:gd name="connsiteX176" fmla="*/ 251027 w 662451"/>
              <a:gd name="connsiteY176" fmla="*/ 203555 h 407828"/>
              <a:gd name="connsiteX177" fmla="*/ 251027 w 662451"/>
              <a:gd name="connsiteY177" fmla="*/ 203555 h 407828"/>
              <a:gd name="connsiteX178" fmla="*/ 279078 w 662451"/>
              <a:gd name="connsiteY178" fmla="*/ 213624 h 407828"/>
              <a:gd name="connsiteX179" fmla="*/ 282675 w 662451"/>
              <a:gd name="connsiteY179" fmla="*/ 213624 h 407828"/>
              <a:gd name="connsiteX180" fmla="*/ 312165 w 662451"/>
              <a:gd name="connsiteY180" fmla="*/ 198520 h 407828"/>
              <a:gd name="connsiteX181" fmla="*/ 361076 w 662451"/>
              <a:gd name="connsiteY181" fmla="*/ 142416 h 407828"/>
              <a:gd name="connsiteX182" fmla="*/ 361076 w 662451"/>
              <a:gd name="connsiteY182" fmla="*/ 142416 h 407828"/>
              <a:gd name="connsiteX183" fmla="*/ 368988 w 662451"/>
              <a:gd name="connsiteY183" fmla="*/ 149609 h 407828"/>
              <a:gd name="connsiteX184" fmla="*/ 484791 w 662451"/>
              <a:gd name="connsiteY184" fmla="*/ 248869 h 407828"/>
              <a:gd name="connsiteX185" fmla="*/ 492703 w 662451"/>
              <a:gd name="connsiteY185" fmla="*/ 266851 h 407828"/>
              <a:gd name="connsiteX186" fmla="*/ 492703 w 662451"/>
              <a:gd name="connsiteY186" fmla="*/ 269728 h 407828"/>
              <a:gd name="connsiteX187" fmla="*/ 467528 w 662451"/>
              <a:gd name="connsiteY187" fmla="*/ 299218 h 407828"/>
              <a:gd name="connsiteX188" fmla="*/ 467528 w 662451"/>
              <a:gd name="connsiteY188" fmla="*/ 299218 h 407828"/>
              <a:gd name="connsiteX189" fmla="*/ 502773 w 662451"/>
              <a:gd name="connsiteY189" fmla="*/ 246711 h 407828"/>
              <a:gd name="connsiteX190" fmla="*/ 494860 w 662451"/>
              <a:gd name="connsiteY190" fmla="*/ 237360 h 407828"/>
              <a:gd name="connsiteX191" fmla="*/ 360356 w 662451"/>
              <a:gd name="connsiteY191" fmla="*/ 121557 h 407828"/>
              <a:gd name="connsiteX192" fmla="*/ 301376 w 662451"/>
              <a:gd name="connsiteY192" fmla="*/ 189169 h 407828"/>
              <a:gd name="connsiteX193" fmla="*/ 281955 w 662451"/>
              <a:gd name="connsiteY193" fmla="*/ 199239 h 407828"/>
              <a:gd name="connsiteX194" fmla="*/ 279798 w 662451"/>
              <a:gd name="connsiteY194" fmla="*/ 199239 h 407828"/>
              <a:gd name="connsiteX195" fmla="*/ 260377 w 662451"/>
              <a:gd name="connsiteY195" fmla="*/ 192046 h 407828"/>
              <a:gd name="connsiteX196" fmla="*/ 256781 w 662451"/>
              <a:gd name="connsiteY196" fmla="*/ 152486 h 407828"/>
              <a:gd name="connsiteX197" fmla="*/ 257500 w 662451"/>
              <a:gd name="connsiteY197" fmla="*/ 151767 h 407828"/>
              <a:gd name="connsiteX198" fmla="*/ 314323 w 662451"/>
              <a:gd name="connsiteY198" fmla="*/ 87032 h 407828"/>
              <a:gd name="connsiteX199" fmla="*/ 335901 w 662451"/>
              <a:gd name="connsiteY199" fmla="*/ 77682 h 407828"/>
              <a:gd name="connsiteX200" fmla="*/ 338778 w 662451"/>
              <a:gd name="connsiteY200" fmla="*/ 77682 h 407828"/>
              <a:gd name="connsiteX201" fmla="*/ 342374 w 662451"/>
              <a:gd name="connsiteY201" fmla="*/ 78401 h 407828"/>
              <a:gd name="connsiteX202" fmla="*/ 440915 w 662451"/>
              <a:gd name="connsiteY202" fmla="*/ 96383 h 407828"/>
              <a:gd name="connsiteX203" fmla="*/ 493422 w 662451"/>
              <a:gd name="connsiteY203" fmla="*/ 87032 h 407828"/>
              <a:gd name="connsiteX204" fmla="*/ 535140 w 662451"/>
              <a:gd name="connsiteY204" fmla="*/ 154644 h 407828"/>
              <a:gd name="connsiteX205" fmla="*/ 554560 w 662451"/>
              <a:gd name="connsiteY205" fmla="*/ 187011 h 407828"/>
              <a:gd name="connsiteX206" fmla="*/ 502773 w 662451"/>
              <a:gd name="connsiteY206" fmla="*/ 246711 h 407828"/>
              <a:gd name="connsiteX207" fmla="*/ 588366 w 662451"/>
              <a:gd name="connsiteY207" fmla="*/ 188450 h 407828"/>
              <a:gd name="connsiteX208" fmla="*/ 581173 w 662451"/>
              <a:gd name="connsiteY208" fmla="*/ 190608 h 407828"/>
              <a:gd name="connsiteX209" fmla="*/ 571104 w 662451"/>
              <a:gd name="connsiteY209" fmla="*/ 186292 h 407828"/>
              <a:gd name="connsiteX210" fmla="*/ 566788 w 662451"/>
              <a:gd name="connsiteY210" fmla="*/ 179099 h 407828"/>
              <a:gd name="connsiteX211" fmla="*/ 547368 w 662451"/>
              <a:gd name="connsiteY211" fmla="*/ 147451 h 407828"/>
              <a:gd name="connsiteX212" fmla="*/ 502053 w 662451"/>
              <a:gd name="connsiteY212" fmla="*/ 72647 h 407828"/>
              <a:gd name="connsiteX213" fmla="*/ 505650 w 662451"/>
              <a:gd name="connsiteY213" fmla="*/ 53946 h 407828"/>
              <a:gd name="connsiteX214" fmla="*/ 507088 w 662451"/>
              <a:gd name="connsiteY214" fmla="*/ 53226 h 407828"/>
              <a:gd name="connsiteX215" fmla="*/ 562472 w 662451"/>
              <a:gd name="connsiteY215" fmla="*/ 19420 h 407828"/>
              <a:gd name="connsiteX216" fmla="*/ 643750 w 662451"/>
              <a:gd name="connsiteY216" fmla="*/ 154644 h 407828"/>
              <a:gd name="connsiteX217" fmla="*/ 588366 w 662451"/>
              <a:gd name="connsiteY217" fmla="*/ 188450 h 407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</a:cxnLst>
            <a:rect l="l" t="t" r="r" b="b"/>
            <a:pathLst>
              <a:path w="662451" h="407828">
                <a:moveTo>
                  <a:pt x="655978" y="147451"/>
                </a:moveTo>
                <a:lnTo>
                  <a:pt x="574700" y="12228"/>
                </a:lnTo>
                <a:lnTo>
                  <a:pt x="567507" y="0"/>
                </a:lnTo>
                <a:lnTo>
                  <a:pt x="555280" y="7912"/>
                </a:lnTo>
                <a:lnTo>
                  <a:pt x="500615" y="41718"/>
                </a:lnTo>
                <a:cubicBezTo>
                  <a:pt x="494141" y="45314"/>
                  <a:pt x="489106" y="51788"/>
                  <a:pt x="486948" y="58980"/>
                </a:cubicBezTo>
                <a:cubicBezTo>
                  <a:pt x="485510" y="64015"/>
                  <a:pt x="485510" y="69770"/>
                  <a:pt x="487668" y="74804"/>
                </a:cubicBezTo>
                <a:cubicBezTo>
                  <a:pt x="472563" y="79839"/>
                  <a:pt x="457458" y="82717"/>
                  <a:pt x="441634" y="82717"/>
                </a:cubicBezTo>
                <a:cubicBezTo>
                  <a:pt x="420056" y="81997"/>
                  <a:pt x="398478" y="78401"/>
                  <a:pt x="377619" y="71927"/>
                </a:cubicBezTo>
                <a:cubicBezTo>
                  <a:pt x="367549" y="69050"/>
                  <a:pt x="356760" y="66892"/>
                  <a:pt x="345971" y="64735"/>
                </a:cubicBezTo>
                <a:lnTo>
                  <a:pt x="344532" y="64735"/>
                </a:lnTo>
                <a:lnTo>
                  <a:pt x="344532" y="64735"/>
                </a:lnTo>
                <a:cubicBezTo>
                  <a:pt x="343813" y="64735"/>
                  <a:pt x="343094" y="64735"/>
                  <a:pt x="343094" y="64735"/>
                </a:cubicBezTo>
                <a:lnTo>
                  <a:pt x="341655" y="64735"/>
                </a:lnTo>
                <a:lnTo>
                  <a:pt x="340217" y="64735"/>
                </a:lnTo>
                <a:cubicBezTo>
                  <a:pt x="338778" y="64735"/>
                  <a:pt x="338059" y="64735"/>
                  <a:pt x="336620" y="64735"/>
                </a:cubicBezTo>
                <a:lnTo>
                  <a:pt x="336620" y="64735"/>
                </a:lnTo>
                <a:cubicBezTo>
                  <a:pt x="324393" y="64735"/>
                  <a:pt x="312165" y="69770"/>
                  <a:pt x="304253" y="79120"/>
                </a:cubicBezTo>
                <a:lnTo>
                  <a:pt x="298499" y="85594"/>
                </a:lnTo>
                <a:cubicBezTo>
                  <a:pt x="289148" y="81997"/>
                  <a:pt x="279078" y="79839"/>
                  <a:pt x="269008" y="79839"/>
                </a:cubicBezTo>
                <a:cubicBezTo>
                  <a:pt x="266851" y="79839"/>
                  <a:pt x="265412" y="79839"/>
                  <a:pt x="263254" y="79839"/>
                </a:cubicBezTo>
                <a:cubicBezTo>
                  <a:pt x="258939" y="79839"/>
                  <a:pt x="255342" y="80559"/>
                  <a:pt x="251027" y="80559"/>
                </a:cubicBezTo>
                <a:cubicBezTo>
                  <a:pt x="241676" y="81278"/>
                  <a:pt x="232326" y="81997"/>
                  <a:pt x="222975" y="81997"/>
                </a:cubicBezTo>
                <a:cubicBezTo>
                  <a:pt x="207151" y="82717"/>
                  <a:pt x="191327" y="79120"/>
                  <a:pt x="176941" y="72647"/>
                </a:cubicBezTo>
                <a:cubicBezTo>
                  <a:pt x="177661" y="68331"/>
                  <a:pt x="177661" y="64015"/>
                  <a:pt x="176941" y="58980"/>
                </a:cubicBezTo>
                <a:cubicBezTo>
                  <a:pt x="174784" y="51788"/>
                  <a:pt x="169749" y="45314"/>
                  <a:pt x="163275" y="41718"/>
                </a:cubicBezTo>
                <a:lnTo>
                  <a:pt x="109330" y="7912"/>
                </a:lnTo>
                <a:lnTo>
                  <a:pt x="97102" y="0"/>
                </a:lnTo>
                <a:lnTo>
                  <a:pt x="89909" y="12228"/>
                </a:lnTo>
                <a:lnTo>
                  <a:pt x="7193" y="147451"/>
                </a:lnTo>
                <a:lnTo>
                  <a:pt x="0" y="159679"/>
                </a:lnTo>
                <a:lnTo>
                  <a:pt x="12228" y="166872"/>
                </a:lnTo>
                <a:lnTo>
                  <a:pt x="67612" y="200677"/>
                </a:lnTo>
                <a:cubicBezTo>
                  <a:pt x="77682" y="207151"/>
                  <a:pt x="89909" y="206432"/>
                  <a:pt x="99260" y="199239"/>
                </a:cubicBezTo>
                <a:lnTo>
                  <a:pt x="146013" y="253904"/>
                </a:lnTo>
                <a:lnTo>
                  <a:pt x="146732" y="255342"/>
                </a:lnTo>
                <a:lnTo>
                  <a:pt x="148170" y="256062"/>
                </a:lnTo>
                <a:lnTo>
                  <a:pt x="148170" y="256062"/>
                </a:lnTo>
                <a:lnTo>
                  <a:pt x="138101" y="267570"/>
                </a:lnTo>
                <a:cubicBezTo>
                  <a:pt x="125154" y="282675"/>
                  <a:pt x="126592" y="304972"/>
                  <a:pt x="140978" y="317919"/>
                </a:cubicBezTo>
                <a:lnTo>
                  <a:pt x="140978" y="317919"/>
                </a:lnTo>
                <a:lnTo>
                  <a:pt x="140978" y="317919"/>
                </a:lnTo>
                <a:cubicBezTo>
                  <a:pt x="147451" y="323673"/>
                  <a:pt x="155363" y="326550"/>
                  <a:pt x="163994" y="326550"/>
                </a:cubicBezTo>
                <a:cubicBezTo>
                  <a:pt x="165433" y="326550"/>
                  <a:pt x="166872" y="326550"/>
                  <a:pt x="168310" y="326550"/>
                </a:cubicBezTo>
                <a:cubicBezTo>
                  <a:pt x="173345" y="325831"/>
                  <a:pt x="177661" y="324393"/>
                  <a:pt x="181976" y="321515"/>
                </a:cubicBezTo>
                <a:cubicBezTo>
                  <a:pt x="182696" y="330147"/>
                  <a:pt x="187011" y="338778"/>
                  <a:pt x="193485" y="344532"/>
                </a:cubicBezTo>
                <a:lnTo>
                  <a:pt x="193485" y="344532"/>
                </a:lnTo>
                <a:lnTo>
                  <a:pt x="193485" y="344532"/>
                </a:lnTo>
                <a:cubicBezTo>
                  <a:pt x="199958" y="350286"/>
                  <a:pt x="207870" y="353164"/>
                  <a:pt x="216501" y="353164"/>
                </a:cubicBezTo>
                <a:cubicBezTo>
                  <a:pt x="217221" y="353164"/>
                  <a:pt x="218659" y="353164"/>
                  <a:pt x="219379" y="353164"/>
                </a:cubicBezTo>
                <a:cubicBezTo>
                  <a:pt x="222975" y="353164"/>
                  <a:pt x="226571" y="352444"/>
                  <a:pt x="230168" y="351006"/>
                </a:cubicBezTo>
                <a:cubicBezTo>
                  <a:pt x="230887" y="358918"/>
                  <a:pt x="234483" y="366830"/>
                  <a:pt x="240957" y="371865"/>
                </a:cubicBezTo>
                <a:lnTo>
                  <a:pt x="240957" y="371865"/>
                </a:lnTo>
                <a:lnTo>
                  <a:pt x="240957" y="371865"/>
                </a:lnTo>
                <a:cubicBezTo>
                  <a:pt x="246711" y="376900"/>
                  <a:pt x="253904" y="379777"/>
                  <a:pt x="261096" y="379777"/>
                </a:cubicBezTo>
                <a:cubicBezTo>
                  <a:pt x="262535" y="379777"/>
                  <a:pt x="263254" y="379777"/>
                  <a:pt x="264693" y="379777"/>
                </a:cubicBezTo>
                <a:cubicBezTo>
                  <a:pt x="269728" y="379777"/>
                  <a:pt x="274043" y="377619"/>
                  <a:pt x="278359" y="375461"/>
                </a:cubicBezTo>
                <a:cubicBezTo>
                  <a:pt x="279798" y="380496"/>
                  <a:pt x="282675" y="385531"/>
                  <a:pt x="286990" y="389127"/>
                </a:cubicBezTo>
                <a:cubicBezTo>
                  <a:pt x="292745" y="394162"/>
                  <a:pt x="299937" y="397039"/>
                  <a:pt x="307849" y="396320"/>
                </a:cubicBezTo>
                <a:lnTo>
                  <a:pt x="309288" y="396320"/>
                </a:lnTo>
                <a:lnTo>
                  <a:pt x="310726" y="396320"/>
                </a:lnTo>
                <a:cubicBezTo>
                  <a:pt x="315042" y="395601"/>
                  <a:pt x="319358" y="393443"/>
                  <a:pt x="322954" y="391285"/>
                </a:cubicBezTo>
                <a:lnTo>
                  <a:pt x="323673" y="392004"/>
                </a:lnTo>
                <a:lnTo>
                  <a:pt x="333743" y="399916"/>
                </a:lnTo>
                <a:lnTo>
                  <a:pt x="334462" y="400636"/>
                </a:lnTo>
                <a:lnTo>
                  <a:pt x="335182" y="401355"/>
                </a:lnTo>
                <a:cubicBezTo>
                  <a:pt x="341655" y="405671"/>
                  <a:pt x="349567" y="407828"/>
                  <a:pt x="356760" y="407828"/>
                </a:cubicBezTo>
                <a:cubicBezTo>
                  <a:pt x="358198" y="407828"/>
                  <a:pt x="359637" y="407828"/>
                  <a:pt x="361076" y="407828"/>
                </a:cubicBezTo>
                <a:cubicBezTo>
                  <a:pt x="379057" y="406390"/>
                  <a:pt x="393443" y="393443"/>
                  <a:pt x="398478" y="376180"/>
                </a:cubicBezTo>
                <a:cubicBezTo>
                  <a:pt x="414302" y="373303"/>
                  <a:pt x="427249" y="361076"/>
                  <a:pt x="431564" y="345251"/>
                </a:cubicBezTo>
                <a:cubicBezTo>
                  <a:pt x="448108" y="341655"/>
                  <a:pt x="461055" y="329427"/>
                  <a:pt x="464651" y="313603"/>
                </a:cubicBezTo>
                <a:cubicBezTo>
                  <a:pt x="465370" y="313603"/>
                  <a:pt x="466809" y="313603"/>
                  <a:pt x="467528" y="313603"/>
                </a:cubicBezTo>
                <a:cubicBezTo>
                  <a:pt x="490545" y="311446"/>
                  <a:pt x="507807" y="291306"/>
                  <a:pt x="506369" y="268289"/>
                </a:cubicBezTo>
                <a:cubicBezTo>
                  <a:pt x="506369" y="266851"/>
                  <a:pt x="506369" y="264693"/>
                  <a:pt x="506369" y="263254"/>
                </a:cubicBezTo>
                <a:lnTo>
                  <a:pt x="512123" y="256062"/>
                </a:lnTo>
                <a:lnTo>
                  <a:pt x="561753" y="198520"/>
                </a:lnTo>
                <a:cubicBezTo>
                  <a:pt x="571104" y="206432"/>
                  <a:pt x="584050" y="206432"/>
                  <a:pt x="594840" y="199958"/>
                </a:cubicBezTo>
                <a:lnTo>
                  <a:pt x="650224" y="166152"/>
                </a:lnTo>
                <a:lnTo>
                  <a:pt x="662451" y="158960"/>
                </a:lnTo>
                <a:lnTo>
                  <a:pt x="655978" y="147451"/>
                </a:lnTo>
                <a:close/>
                <a:moveTo>
                  <a:pt x="74804" y="188450"/>
                </a:moveTo>
                <a:lnTo>
                  <a:pt x="19420" y="154644"/>
                </a:lnTo>
                <a:lnTo>
                  <a:pt x="101418" y="19420"/>
                </a:lnTo>
                <a:lnTo>
                  <a:pt x="156082" y="53226"/>
                </a:lnTo>
                <a:cubicBezTo>
                  <a:pt x="161837" y="56103"/>
                  <a:pt x="164714" y="63296"/>
                  <a:pt x="162556" y="69050"/>
                </a:cubicBezTo>
                <a:lnTo>
                  <a:pt x="158240" y="76243"/>
                </a:lnTo>
                <a:lnTo>
                  <a:pt x="95663" y="179818"/>
                </a:lnTo>
                <a:lnTo>
                  <a:pt x="91348" y="186292"/>
                </a:lnTo>
                <a:cubicBezTo>
                  <a:pt x="89190" y="188450"/>
                  <a:pt x="85594" y="189888"/>
                  <a:pt x="81997" y="189888"/>
                </a:cubicBezTo>
                <a:cubicBezTo>
                  <a:pt x="79839" y="190608"/>
                  <a:pt x="76962" y="189888"/>
                  <a:pt x="74804" y="188450"/>
                </a:cubicBezTo>
                <a:close/>
                <a:moveTo>
                  <a:pt x="166872" y="312165"/>
                </a:moveTo>
                <a:cubicBezTo>
                  <a:pt x="166152" y="312165"/>
                  <a:pt x="165433" y="312165"/>
                  <a:pt x="164714" y="312165"/>
                </a:cubicBezTo>
                <a:cubicBezTo>
                  <a:pt x="153205" y="312165"/>
                  <a:pt x="143855" y="302095"/>
                  <a:pt x="143855" y="290587"/>
                </a:cubicBezTo>
                <a:cubicBezTo>
                  <a:pt x="143855" y="285552"/>
                  <a:pt x="146013" y="280517"/>
                  <a:pt x="148890" y="276920"/>
                </a:cubicBezTo>
                <a:lnTo>
                  <a:pt x="187011" y="233764"/>
                </a:lnTo>
                <a:cubicBezTo>
                  <a:pt x="191327" y="229448"/>
                  <a:pt x="197081" y="226571"/>
                  <a:pt x="203555" y="226571"/>
                </a:cubicBezTo>
                <a:cubicBezTo>
                  <a:pt x="208589" y="226571"/>
                  <a:pt x="213624" y="228729"/>
                  <a:pt x="217221" y="231606"/>
                </a:cubicBezTo>
                <a:cubicBezTo>
                  <a:pt x="225852" y="239518"/>
                  <a:pt x="227291" y="253184"/>
                  <a:pt x="219379" y="261816"/>
                </a:cubicBezTo>
                <a:lnTo>
                  <a:pt x="181257" y="304972"/>
                </a:lnTo>
                <a:cubicBezTo>
                  <a:pt x="177661" y="309288"/>
                  <a:pt x="172626" y="311446"/>
                  <a:pt x="166872" y="312165"/>
                </a:cubicBezTo>
                <a:close/>
                <a:moveTo>
                  <a:pt x="220098" y="339497"/>
                </a:moveTo>
                <a:cubicBezTo>
                  <a:pt x="219379" y="339497"/>
                  <a:pt x="218659" y="339497"/>
                  <a:pt x="217940" y="339497"/>
                </a:cubicBezTo>
                <a:cubicBezTo>
                  <a:pt x="206432" y="339497"/>
                  <a:pt x="197081" y="329427"/>
                  <a:pt x="197081" y="317919"/>
                </a:cubicBezTo>
                <a:cubicBezTo>
                  <a:pt x="197081" y="312884"/>
                  <a:pt x="199239" y="307849"/>
                  <a:pt x="202116" y="304253"/>
                </a:cubicBezTo>
                <a:lnTo>
                  <a:pt x="235203" y="266131"/>
                </a:lnTo>
                <a:cubicBezTo>
                  <a:pt x="239518" y="261816"/>
                  <a:pt x="245272" y="258939"/>
                  <a:pt x="251746" y="258939"/>
                </a:cubicBezTo>
                <a:cubicBezTo>
                  <a:pt x="256781" y="258939"/>
                  <a:pt x="261816" y="261096"/>
                  <a:pt x="265412" y="263974"/>
                </a:cubicBezTo>
                <a:cubicBezTo>
                  <a:pt x="274043" y="271886"/>
                  <a:pt x="275482" y="285552"/>
                  <a:pt x="267570" y="294183"/>
                </a:cubicBezTo>
                <a:lnTo>
                  <a:pt x="234483" y="332305"/>
                </a:lnTo>
                <a:cubicBezTo>
                  <a:pt x="230887" y="336620"/>
                  <a:pt x="225852" y="339497"/>
                  <a:pt x="220098" y="339497"/>
                </a:cubicBezTo>
                <a:lnTo>
                  <a:pt x="220098" y="339497"/>
                </a:lnTo>
                <a:close/>
                <a:moveTo>
                  <a:pt x="265412" y="366110"/>
                </a:moveTo>
                <a:cubicBezTo>
                  <a:pt x="264693" y="366110"/>
                  <a:pt x="263974" y="366110"/>
                  <a:pt x="263254" y="366110"/>
                </a:cubicBezTo>
                <a:cubicBezTo>
                  <a:pt x="258939" y="366110"/>
                  <a:pt x="255342" y="364672"/>
                  <a:pt x="251746" y="361795"/>
                </a:cubicBezTo>
                <a:cubicBezTo>
                  <a:pt x="244553" y="355321"/>
                  <a:pt x="243834" y="343813"/>
                  <a:pt x="250307" y="336620"/>
                </a:cubicBezTo>
                <a:lnTo>
                  <a:pt x="283394" y="298499"/>
                </a:lnTo>
                <a:cubicBezTo>
                  <a:pt x="286990" y="294902"/>
                  <a:pt x="292025" y="292745"/>
                  <a:pt x="297060" y="292745"/>
                </a:cubicBezTo>
                <a:cubicBezTo>
                  <a:pt x="301376" y="292745"/>
                  <a:pt x="305691" y="294183"/>
                  <a:pt x="308569" y="297060"/>
                </a:cubicBezTo>
                <a:cubicBezTo>
                  <a:pt x="315761" y="303534"/>
                  <a:pt x="316481" y="315042"/>
                  <a:pt x="310007" y="322235"/>
                </a:cubicBezTo>
                <a:lnTo>
                  <a:pt x="276921" y="360356"/>
                </a:lnTo>
                <a:cubicBezTo>
                  <a:pt x="274043" y="363953"/>
                  <a:pt x="269728" y="366110"/>
                  <a:pt x="265412" y="366110"/>
                </a:cubicBezTo>
                <a:lnTo>
                  <a:pt x="265412" y="366110"/>
                </a:lnTo>
                <a:close/>
                <a:moveTo>
                  <a:pt x="309288" y="383373"/>
                </a:moveTo>
                <a:cubicBezTo>
                  <a:pt x="305691" y="383373"/>
                  <a:pt x="301376" y="382654"/>
                  <a:pt x="298499" y="379777"/>
                </a:cubicBezTo>
                <a:cubicBezTo>
                  <a:pt x="292745" y="374742"/>
                  <a:pt x="292025" y="365391"/>
                  <a:pt x="297060" y="359637"/>
                </a:cubicBezTo>
                <a:lnTo>
                  <a:pt x="325112" y="327270"/>
                </a:lnTo>
                <a:cubicBezTo>
                  <a:pt x="327989" y="324393"/>
                  <a:pt x="331585" y="322235"/>
                  <a:pt x="335901" y="322235"/>
                </a:cubicBezTo>
                <a:cubicBezTo>
                  <a:pt x="339497" y="322235"/>
                  <a:pt x="342374" y="323673"/>
                  <a:pt x="345252" y="325831"/>
                </a:cubicBezTo>
                <a:cubicBezTo>
                  <a:pt x="351006" y="330866"/>
                  <a:pt x="351725" y="340217"/>
                  <a:pt x="346690" y="345971"/>
                </a:cubicBezTo>
                <a:lnTo>
                  <a:pt x="318638" y="378338"/>
                </a:lnTo>
                <a:cubicBezTo>
                  <a:pt x="316481" y="381215"/>
                  <a:pt x="312884" y="382654"/>
                  <a:pt x="309288" y="383373"/>
                </a:cubicBezTo>
                <a:lnTo>
                  <a:pt x="309288" y="383373"/>
                </a:lnTo>
                <a:close/>
                <a:moveTo>
                  <a:pt x="467528" y="299218"/>
                </a:moveTo>
                <a:cubicBezTo>
                  <a:pt x="466809" y="299218"/>
                  <a:pt x="465370" y="299218"/>
                  <a:pt x="464651" y="299218"/>
                </a:cubicBezTo>
                <a:cubicBezTo>
                  <a:pt x="460335" y="299218"/>
                  <a:pt x="456020" y="297779"/>
                  <a:pt x="452423" y="296341"/>
                </a:cubicBezTo>
                <a:cubicBezTo>
                  <a:pt x="452423" y="297779"/>
                  <a:pt x="453143" y="299218"/>
                  <a:pt x="453143" y="300657"/>
                </a:cubicBezTo>
                <a:cubicBezTo>
                  <a:pt x="454581" y="316481"/>
                  <a:pt x="443073" y="330147"/>
                  <a:pt x="427249" y="331585"/>
                </a:cubicBezTo>
                <a:cubicBezTo>
                  <a:pt x="427249" y="331585"/>
                  <a:pt x="427249" y="331585"/>
                  <a:pt x="427249" y="331585"/>
                </a:cubicBezTo>
                <a:cubicBezTo>
                  <a:pt x="425091" y="331585"/>
                  <a:pt x="422214" y="331585"/>
                  <a:pt x="420056" y="330866"/>
                </a:cubicBezTo>
                <a:lnTo>
                  <a:pt x="420056" y="331585"/>
                </a:lnTo>
                <a:cubicBezTo>
                  <a:pt x="421495" y="347409"/>
                  <a:pt x="409986" y="361076"/>
                  <a:pt x="394162" y="362514"/>
                </a:cubicBezTo>
                <a:cubicBezTo>
                  <a:pt x="394162" y="362514"/>
                  <a:pt x="394162" y="362514"/>
                  <a:pt x="394162" y="362514"/>
                </a:cubicBezTo>
                <a:cubicBezTo>
                  <a:pt x="392004" y="362514"/>
                  <a:pt x="389127" y="362514"/>
                  <a:pt x="386969" y="361795"/>
                </a:cubicBezTo>
                <a:lnTo>
                  <a:pt x="386969" y="362514"/>
                </a:lnTo>
                <a:cubicBezTo>
                  <a:pt x="388408" y="378338"/>
                  <a:pt x="376900" y="392004"/>
                  <a:pt x="361076" y="393443"/>
                </a:cubicBezTo>
                <a:cubicBezTo>
                  <a:pt x="361076" y="393443"/>
                  <a:pt x="361076" y="393443"/>
                  <a:pt x="361076" y="393443"/>
                </a:cubicBezTo>
                <a:cubicBezTo>
                  <a:pt x="360356" y="393443"/>
                  <a:pt x="359637" y="393443"/>
                  <a:pt x="358918" y="393443"/>
                </a:cubicBezTo>
                <a:cubicBezTo>
                  <a:pt x="353883" y="393443"/>
                  <a:pt x="348848" y="392004"/>
                  <a:pt x="343813" y="389127"/>
                </a:cubicBezTo>
                <a:lnTo>
                  <a:pt x="334462" y="381935"/>
                </a:lnTo>
                <a:lnTo>
                  <a:pt x="357479" y="355321"/>
                </a:lnTo>
                <a:cubicBezTo>
                  <a:pt x="367549" y="343094"/>
                  <a:pt x="366110" y="325112"/>
                  <a:pt x="354602" y="315042"/>
                </a:cubicBezTo>
                <a:cubicBezTo>
                  <a:pt x="349567" y="310726"/>
                  <a:pt x="343094" y="307849"/>
                  <a:pt x="335901" y="307849"/>
                </a:cubicBezTo>
                <a:cubicBezTo>
                  <a:pt x="333743" y="307849"/>
                  <a:pt x="330866" y="307849"/>
                  <a:pt x="328708" y="308569"/>
                </a:cubicBezTo>
                <a:cubicBezTo>
                  <a:pt x="327989" y="299937"/>
                  <a:pt x="324393" y="292025"/>
                  <a:pt x="317919" y="286271"/>
                </a:cubicBezTo>
                <a:cubicBezTo>
                  <a:pt x="312165" y="281236"/>
                  <a:pt x="304253" y="278359"/>
                  <a:pt x="296341" y="278359"/>
                </a:cubicBezTo>
                <a:lnTo>
                  <a:pt x="296341" y="278359"/>
                </a:lnTo>
                <a:cubicBezTo>
                  <a:pt x="292745" y="278359"/>
                  <a:pt x="289867" y="279078"/>
                  <a:pt x="286271" y="279798"/>
                </a:cubicBezTo>
                <a:cubicBezTo>
                  <a:pt x="286271" y="269728"/>
                  <a:pt x="281955" y="260377"/>
                  <a:pt x="274043" y="253184"/>
                </a:cubicBezTo>
                <a:cubicBezTo>
                  <a:pt x="267570" y="247430"/>
                  <a:pt x="259658" y="243834"/>
                  <a:pt x="251027" y="244553"/>
                </a:cubicBezTo>
                <a:lnTo>
                  <a:pt x="251027" y="244553"/>
                </a:lnTo>
                <a:cubicBezTo>
                  <a:pt x="246711" y="244553"/>
                  <a:pt x="242395" y="245272"/>
                  <a:pt x="238080" y="246711"/>
                </a:cubicBezTo>
                <a:cubicBezTo>
                  <a:pt x="237360" y="236641"/>
                  <a:pt x="233045" y="227291"/>
                  <a:pt x="225852" y="220817"/>
                </a:cubicBezTo>
                <a:cubicBezTo>
                  <a:pt x="219379" y="215063"/>
                  <a:pt x="211467" y="211467"/>
                  <a:pt x="202835" y="212186"/>
                </a:cubicBezTo>
                <a:lnTo>
                  <a:pt x="202835" y="212186"/>
                </a:lnTo>
                <a:cubicBezTo>
                  <a:pt x="192765" y="212186"/>
                  <a:pt x="182696" y="216501"/>
                  <a:pt x="175503" y="224413"/>
                </a:cubicBezTo>
                <a:lnTo>
                  <a:pt x="156802" y="245992"/>
                </a:lnTo>
                <a:lnTo>
                  <a:pt x="156082" y="245272"/>
                </a:lnTo>
                <a:lnTo>
                  <a:pt x="107172" y="188450"/>
                </a:lnTo>
                <a:lnTo>
                  <a:pt x="169749" y="84874"/>
                </a:lnTo>
                <a:cubicBezTo>
                  <a:pt x="185573" y="92786"/>
                  <a:pt x="203555" y="96383"/>
                  <a:pt x="221536" y="95663"/>
                </a:cubicBezTo>
                <a:cubicBezTo>
                  <a:pt x="235922" y="95663"/>
                  <a:pt x="250307" y="94225"/>
                  <a:pt x="263254" y="92786"/>
                </a:cubicBezTo>
                <a:cubicBezTo>
                  <a:pt x="264693" y="92786"/>
                  <a:pt x="266131" y="92786"/>
                  <a:pt x="267570" y="92786"/>
                </a:cubicBezTo>
                <a:cubicBezTo>
                  <a:pt x="274043" y="92786"/>
                  <a:pt x="280517" y="93506"/>
                  <a:pt x="286271" y="95663"/>
                </a:cubicBezTo>
                <a:lnTo>
                  <a:pt x="246711" y="142416"/>
                </a:lnTo>
                <a:cubicBezTo>
                  <a:pt x="238799" y="151048"/>
                  <a:pt x="235203" y="162556"/>
                  <a:pt x="235922" y="174064"/>
                </a:cubicBezTo>
                <a:cubicBezTo>
                  <a:pt x="236641" y="185573"/>
                  <a:pt x="242395" y="195643"/>
                  <a:pt x="251027" y="203555"/>
                </a:cubicBezTo>
                <a:lnTo>
                  <a:pt x="251027" y="203555"/>
                </a:lnTo>
                <a:lnTo>
                  <a:pt x="251027" y="203555"/>
                </a:lnTo>
                <a:cubicBezTo>
                  <a:pt x="258939" y="210028"/>
                  <a:pt x="269008" y="213624"/>
                  <a:pt x="279078" y="213624"/>
                </a:cubicBezTo>
                <a:cubicBezTo>
                  <a:pt x="280517" y="213624"/>
                  <a:pt x="281236" y="213624"/>
                  <a:pt x="282675" y="213624"/>
                </a:cubicBezTo>
                <a:cubicBezTo>
                  <a:pt x="294183" y="212905"/>
                  <a:pt x="304972" y="207151"/>
                  <a:pt x="312165" y="198520"/>
                </a:cubicBezTo>
                <a:lnTo>
                  <a:pt x="361076" y="142416"/>
                </a:lnTo>
                <a:lnTo>
                  <a:pt x="361076" y="142416"/>
                </a:lnTo>
                <a:lnTo>
                  <a:pt x="368988" y="149609"/>
                </a:lnTo>
                <a:lnTo>
                  <a:pt x="484791" y="248869"/>
                </a:lnTo>
                <a:cubicBezTo>
                  <a:pt x="489826" y="253184"/>
                  <a:pt x="492703" y="260377"/>
                  <a:pt x="492703" y="266851"/>
                </a:cubicBezTo>
                <a:cubicBezTo>
                  <a:pt x="492703" y="267570"/>
                  <a:pt x="492703" y="269728"/>
                  <a:pt x="492703" y="269728"/>
                </a:cubicBezTo>
                <a:cubicBezTo>
                  <a:pt x="494141" y="284832"/>
                  <a:pt x="482633" y="297779"/>
                  <a:pt x="467528" y="299218"/>
                </a:cubicBezTo>
                <a:cubicBezTo>
                  <a:pt x="467528" y="299218"/>
                  <a:pt x="467528" y="299218"/>
                  <a:pt x="467528" y="299218"/>
                </a:cubicBezTo>
                <a:close/>
                <a:moveTo>
                  <a:pt x="502773" y="246711"/>
                </a:moveTo>
                <a:cubicBezTo>
                  <a:pt x="500615" y="243115"/>
                  <a:pt x="497738" y="240237"/>
                  <a:pt x="494860" y="237360"/>
                </a:cubicBezTo>
                <a:lnTo>
                  <a:pt x="360356" y="121557"/>
                </a:lnTo>
                <a:lnTo>
                  <a:pt x="301376" y="189169"/>
                </a:lnTo>
                <a:cubicBezTo>
                  <a:pt x="296341" y="194923"/>
                  <a:pt x="289867" y="198520"/>
                  <a:pt x="281955" y="199239"/>
                </a:cubicBezTo>
                <a:cubicBezTo>
                  <a:pt x="281236" y="199239"/>
                  <a:pt x="280517" y="199239"/>
                  <a:pt x="279798" y="199239"/>
                </a:cubicBezTo>
                <a:cubicBezTo>
                  <a:pt x="272605" y="199239"/>
                  <a:pt x="266131" y="196362"/>
                  <a:pt x="260377" y="192046"/>
                </a:cubicBezTo>
                <a:cubicBezTo>
                  <a:pt x="248150" y="181976"/>
                  <a:pt x="246711" y="164714"/>
                  <a:pt x="256781" y="152486"/>
                </a:cubicBezTo>
                <a:cubicBezTo>
                  <a:pt x="256781" y="152486"/>
                  <a:pt x="257500" y="151767"/>
                  <a:pt x="257500" y="151767"/>
                </a:cubicBezTo>
                <a:lnTo>
                  <a:pt x="314323" y="87032"/>
                </a:lnTo>
                <a:cubicBezTo>
                  <a:pt x="320077" y="80559"/>
                  <a:pt x="327989" y="77682"/>
                  <a:pt x="335901" y="77682"/>
                </a:cubicBezTo>
                <a:cubicBezTo>
                  <a:pt x="336620" y="77682"/>
                  <a:pt x="337339" y="77682"/>
                  <a:pt x="338778" y="77682"/>
                </a:cubicBezTo>
                <a:cubicBezTo>
                  <a:pt x="340217" y="77682"/>
                  <a:pt x="340936" y="78401"/>
                  <a:pt x="342374" y="78401"/>
                </a:cubicBezTo>
                <a:cubicBezTo>
                  <a:pt x="375461" y="84874"/>
                  <a:pt x="405671" y="96383"/>
                  <a:pt x="440915" y="96383"/>
                </a:cubicBezTo>
                <a:cubicBezTo>
                  <a:pt x="458897" y="96383"/>
                  <a:pt x="476879" y="93506"/>
                  <a:pt x="493422" y="87032"/>
                </a:cubicBezTo>
                <a:lnTo>
                  <a:pt x="535140" y="154644"/>
                </a:lnTo>
                <a:lnTo>
                  <a:pt x="554560" y="187011"/>
                </a:lnTo>
                <a:lnTo>
                  <a:pt x="502773" y="246711"/>
                </a:lnTo>
                <a:close/>
                <a:moveTo>
                  <a:pt x="588366" y="188450"/>
                </a:moveTo>
                <a:cubicBezTo>
                  <a:pt x="586208" y="189888"/>
                  <a:pt x="583331" y="190608"/>
                  <a:pt x="581173" y="190608"/>
                </a:cubicBezTo>
                <a:cubicBezTo>
                  <a:pt x="577577" y="190608"/>
                  <a:pt x="573981" y="189169"/>
                  <a:pt x="571104" y="186292"/>
                </a:cubicBezTo>
                <a:lnTo>
                  <a:pt x="566788" y="179099"/>
                </a:lnTo>
                <a:lnTo>
                  <a:pt x="547368" y="147451"/>
                </a:lnTo>
                <a:lnTo>
                  <a:pt x="502053" y="72647"/>
                </a:lnTo>
                <a:cubicBezTo>
                  <a:pt x="497738" y="66173"/>
                  <a:pt x="499895" y="58261"/>
                  <a:pt x="505650" y="53946"/>
                </a:cubicBezTo>
                <a:cubicBezTo>
                  <a:pt x="506369" y="53946"/>
                  <a:pt x="506369" y="53226"/>
                  <a:pt x="507088" y="53226"/>
                </a:cubicBezTo>
                <a:lnTo>
                  <a:pt x="562472" y="19420"/>
                </a:lnTo>
                <a:lnTo>
                  <a:pt x="643750" y="154644"/>
                </a:lnTo>
                <a:lnTo>
                  <a:pt x="588366" y="188450"/>
                </a:lnTo>
                <a:close/>
              </a:path>
            </a:pathLst>
          </a:custGeom>
          <a:solidFill>
            <a:schemeClr val="bg1"/>
          </a:solidFill>
          <a:ln w="714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27" name="Graphic 9" descr="Daily calendar">
            <a:extLst>
              <a:ext uri="{FF2B5EF4-FFF2-40B4-BE49-F238E27FC236}">
                <a16:creationId xmlns:a16="http://schemas.microsoft.com/office/drawing/2014/main" id="{10E79AB9-478A-4478-BA61-01798FBD5A8F}"/>
              </a:ext>
            </a:extLst>
          </p:cNvPr>
          <p:cNvGrpSpPr/>
          <p:nvPr/>
        </p:nvGrpSpPr>
        <p:grpSpPr>
          <a:xfrm>
            <a:off x="7422075" y="2839194"/>
            <a:ext cx="489106" cy="489106"/>
            <a:chOff x="8946075" y="2839194"/>
            <a:chExt cx="489106" cy="489106"/>
          </a:xfrm>
          <a:solidFill>
            <a:srgbClr val="000000"/>
          </a:solidFill>
        </p:grpSpPr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F6EA0784-9D4B-44A0-A5BB-EA14B26764F3}"/>
                </a:ext>
              </a:extLst>
            </p:cNvPr>
            <p:cNvSpPr/>
            <p:nvPr/>
          </p:nvSpPr>
          <p:spPr>
            <a:xfrm>
              <a:off x="8946075" y="2839194"/>
              <a:ext cx="489106" cy="489106"/>
            </a:xfrm>
            <a:custGeom>
              <a:avLst/>
              <a:gdLst>
                <a:gd name="connsiteX0" fmla="*/ 388408 w 489106"/>
                <a:gd name="connsiteY0" fmla="*/ 43156 h 489106"/>
                <a:gd name="connsiteX1" fmla="*/ 388408 w 489106"/>
                <a:gd name="connsiteY1" fmla="*/ 7193 h 489106"/>
                <a:gd name="connsiteX2" fmla="*/ 381215 w 489106"/>
                <a:gd name="connsiteY2" fmla="*/ 0 h 489106"/>
                <a:gd name="connsiteX3" fmla="*/ 374022 w 489106"/>
                <a:gd name="connsiteY3" fmla="*/ 7193 h 489106"/>
                <a:gd name="connsiteX4" fmla="*/ 374022 w 489106"/>
                <a:gd name="connsiteY4" fmla="*/ 43156 h 489106"/>
                <a:gd name="connsiteX5" fmla="*/ 115084 w 489106"/>
                <a:gd name="connsiteY5" fmla="*/ 43156 h 489106"/>
                <a:gd name="connsiteX6" fmla="*/ 115084 w 489106"/>
                <a:gd name="connsiteY6" fmla="*/ 7193 h 489106"/>
                <a:gd name="connsiteX7" fmla="*/ 107891 w 489106"/>
                <a:gd name="connsiteY7" fmla="*/ 0 h 489106"/>
                <a:gd name="connsiteX8" fmla="*/ 100698 w 489106"/>
                <a:gd name="connsiteY8" fmla="*/ 7193 h 489106"/>
                <a:gd name="connsiteX9" fmla="*/ 100698 w 489106"/>
                <a:gd name="connsiteY9" fmla="*/ 43156 h 489106"/>
                <a:gd name="connsiteX10" fmla="*/ 0 w 489106"/>
                <a:gd name="connsiteY10" fmla="*/ 43156 h 489106"/>
                <a:gd name="connsiteX11" fmla="*/ 0 w 489106"/>
                <a:gd name="connsiteY11" fmla="*/ 489106 h 489106"/>
                <a:gd name="connsiteX12" fmla="*/ 489106 w 489106"/>
                <a:gd name="connsiteY12" fmla="*/ 489106 h 489106"/>
                <a:gd name="connsiteX13" fmla="*/ 489106 w 489106"/>
                <a:gd name="connsiteY13" fmla="*/ 43156 h 489106"/>
                <a:gd name="connsiteX14" fmla="*/ 474721 w 489106"/>
                <a:gd name="connsiteY14" fmla="*/ 474721 h 489106"/>
                <a:gd name="connsiteX15" fmla="*/ 14385 w 489106"/>
                <a:gd name="connsiteY15" fmla="*/ 474721 h 489106"/>
                <a:gd name="connsiteX16" fmla="*/ 14385 w 489106"/>
                <a:gd name="connsiteY16" fmla="*/ 158240 h 489106"/>
                <a:gd name="connsiteX17" fmla="*/ 474721 w 489106"/>
                <a:gd name="connsiteY17" fmla="*/ 158240 h 489106"/>
                <a:gd name="connsiteX18" fmla="*/ 14385 w 489106"/>
                <a:gd name="connsiteY18" fmla="*/ 143855 h 489106"/>
                <a:gd name="connsiteX19" fmla="*/ 14385 w 489106"/>
                <a:gd name="connsiteY19" fmla="*/ 57542 h 489106"/>
                <a:gd name="connsiteX20" fmla="*/ 100698 w 489106"/>
                <a:gd name="connsiteY20" fmla="*/ 57542 h 489106"/>
                <a:gd name="connsiteX21" fmla="*/ 100698 w 489106"/>
                <a:gd name="connsiteY21" fmla="*/ 86313 h 489106"/>
                <a:gd name="connsiteX22" fmla="*/ 107891 w 489106"/>
                <a:gd name="connsiteY22" fmla="*/ 93506 h 489106"/>
                <a:gd name="connsiteX23" fmla="*/ 115084 w 489106"/>
                <a:gd name="connsiteY23" fmla="*/ 86313 h 489106"/>
                <a:gd name="connsiteX24" fmla="*/ 115084 w 489106"/>
                <a:gd name="connsiteY24" fmla="*/ 57542 h 489106"/>
                <a:gd name="connsiteX25" fmla="*/ 374022 w 489106"/>
                <a:gd name="connsiteY25" fmla="*/ 57542 h 489106"/>
                <a:gd name="connsiteX26" fmla="*/ 374022 w 489106"/>
                <a:gd name="connsiteY26" fmla="*/ 86313 h 489106"/>
                <a:gd name="connsiteX27" fmla="*/ 381215 w 489106"/>
                <a:gd name="connsiteY27" fmla="*/ 93506 h 489106"/>
                <a:gd name="connsiteX28" fmla="*/ 388408 w 489106"/>
                <a:gd name="connsiteY28" fmla="*/ 86313 h 489106"/>
                <a:gd name="connsiteX29" fmla="*/ 388408 w 489106"/>
                <a:gd name="connsiteY29" fmla="*/ 57542 h 489106"/>
                <a:gd name="connsiteX30" fmla="*/ 474721 w 489106"/>
                <a:gd name="connsiteY30" fmla="*/ 57542 h 489106"/>
                <a:gd name="connsiteX31" fmla="*/ 474721 w 489106"/>
                <a:gd name="connsiteY31" fmla="*/ 143855 h 489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489106" h="489106">
                  <a:moveTo>
                    <a:pt x="388408" y="43156"/>
                  </a:moveTo>
                  <a:lnTo>
                    <a:pt x="388408" y="7193"/>
                  </a:lnTo>
                  <a:cubicBezTo>
                    <a:pt x="388408" y="3220"/>
                    <a:pt x="385188" y="0"/>
                    <a:pt x="381215" y="0"/>
                  </a:cubicBezTo>
                  <a:cubicBezTo>
                    <a:pt x="377243" y="0"/>
                    <a:pt x="374022" y="3220"/>
                    <a:pt x="374022" y="7193"/>
                  </a:cubicBezTo>
                  <a:lnTo>
                    <a:pt x="374022" y="43156"/>
                  </a:lnTo>
                  <a:lnTo>
                    <a:pt x="115084" y="43156"/>
                  </a:lnTo>
                  <a:lnTo>
                    <a:pt x="115084" y="7193"/>
                  </a:lnTo>
                  <a:cubicBezTo>
                    <a:pt x="115084" y="3220"/>
                    <a:pt x="111864" y="0"/>
                    <a:pt x="107891" y="0"/>
                  </a:cubicBezTo>
                  <a:cubicBezTo>
                    <a:pt x="103919" y="0"/>
                    <a:pt x="100698" y="3220"/>
                    <a:pt x="100698" y="7193"/>
                  </a:cubicBezTo>
                  <a:lnTo>
                    <a:pt x="100698" y="43156"/>
                  </a:lnTo>
                  <a:lnTo>
                    <a:pt x="0" y="43156"/>
                  </a:lnTo>
                  <a:lnTo>
                    <a:pt x="0" y="489106"/>
                  </a:lnTo>
                  <a:lnTo>
                    <a:pt x="489106" y="489106"/>
                  </a:lnTo>
                  <a:lnTo>
                    <a:pt x="489106" y="43156"/>
                  </a:lnTo>
                  <a:close/>
                  <a:moveTo>
                    <a:pt x="474721" y="474721"/>
                  </a:moveTo>
                  <a:lnTo>
                    <a:pt x="14385" y="474721"/>
                  </a:lnTo>
                  <a:lnTo>
                    <a:pt x="14385" y="158240"/>
                  </a:lnTo>
                  <a:lnTo>
                    <a:pt x="474721" y="158240"/>
                  </a:lnTo>
                  <a:close/>
                  <a:moveTo>
                    <a:pt x="14385" y="143855"/>
                  </a:moveTo>
                  <a:lnTo>
                    <a:pt x="14385" y="57542"/>
                  </a:lnTo>
                  <a:lnTo>
                    <a:pt x="100698" y="57542"/>
                  </a:lnTo>
                  <a:lnTo>
                    <a:pt x="100698" y="86313"/>
                  </a:lnTo>
                  <a:cubicBezTo>
                    <a:pt x="100698" y="90285"/>
                    <a:pt x="103919" y="93506"/>
                    <a:pt x="107891" y="93506"/>
                  </a:cubicBezTo>
                  <a:cubicBezTo>
                    <a:pt x="111864" y="93506"/>
                    <a:pt x="115084" y="90285"/>
                    <a:pt x="115084" y="86313"/>
                  </a:cubicBezTo>
                  <a:lnTo>
                    <a:pt x="115084" y="57542"/>
                  </a:lnTo>
                  <a:lnTo>
                    <a:pt x="374022" y="57542"/>
                  </a:lnTo>
                  <a:lnTo>
                    <a:pt x="374022" y="86313"/>
                  </a:lnTo>
                  <a:cubicBezTo>
                    <a:pt x="374022" y="90285"/>
                    <a:pt x="377243" y="93506"/>
                    <a:pt x="381215" y="93506"/>
                  </a:cubicBezTo>
                  <a:cubicBezTo>
                    <a:pt x="385188" y="93506"/>
                    <a:pt x="388408" y="90285"/>
                    <a:pt x="388408" y="86313"/>
                  </a:cubicBezTo>
                  <a:lnTo>
                    <a:pt x="388408" y="57542"/>
                  </a:lnTo>
                  <a:lnTo>
                    <a:pt x="474721" y="57542"/>
                  </a:lnTo>
                  <a:lnTo>
                    <a:pt x="474721" y="143855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96809555-0614-4523-BC7A-B847CB9B46F9}"/>
                </a:ext>
              </a:extLst>
            </p:cNvPr>
            <p:cNvSpPr/>
            <p:nvPr/>
          </p:nvSpPr>
          <p:spPr>
            <a:xfrm>
              <a:off x="9003617" y="3040591"/>
              <a:ext cx="374022" cy="230167"/>
            </a:xfrm>
            <a:custGeom>
              <a:avLst/>
              <a:gdLst>
                <a:gd name="connsiteX0" fmla="*/ 136662 w 374022"/>
                <a:gd name="connsiteY0" fmla="*/ 230168 h 230167"/>
                <a:gd name="connsiteX1" fmla="*/ 374022 w 374022"/>
                <a:gd name="connsiteY1" fmla="*/ 230168 h 230167"/>
                <a:gd name="connsiteX2" fmla="*/ 374022 w 374022"/>
                <a:gd name="connsiteY2" fmla="*/ 0 h 230167"/>
                <a:gd name="connsiteX3" fmla="*/ 0 w 374022"/>
                <a:gd name="connsiteY3" fmla="*/ 0 h 230167"/>
                <a:gd name="connsiteX4" fmla="*/ 0 w 374022"/>
                <a:gd name="connsiteY4" fmla="*/ 230168 h 230167"/>
                <a:gd name="connsiteX5" fmla="*/ 136662 w 374022"/>
                <a:gd name="connsiteY5" fmla="*/ 230168 h 230167"/>
                <a:gd name="connsiteX6" fmla="*/ 136662 w 374022"/>
                <a:gd name="connsiteY6" fmla="*/ 215782 h 230167"/>
                <a:gd name="connsiteX7" fmla="*/ 136662 w 374022"/>
                <a:gd name="connsiteY7" fmla="*/ 158240 h 230167"/>
                <a:gd name="connsiteX8" fmla="*/ 237360 w 374022"/>
                <a:gd name="connsiteY8" fmla="*/ 158240 h 230167"/>
                <a:gd name="connsiteX9" fmla="*/ 237360 w 374022"/>
                <a:gd name="connsiteY9" fmla="*/ 215782 h 230167"/>
                <a:gd name="connsiteX10" fmla="*/ 136662 w 374022"/>
                <a:gd name="connsiteY10" fmla="*/ 86313 h 230167"/>
                <a:gd name="connsiteX11" fmla="*/ 237360 w 374022"/>
                <a:gd name="connsiteY11" fmla="*/ 86313 h 230167"/>
                <a:gd name="connsiteX12" fmla="*/ 237360 w 374022"/>
                <a:gd name="connsiteY12" fmla="*/ 143855 h 230167"/>
                <a:gd name="connsiteX13" fmla="*/ 136662 w 374022"/>
                <a:gd name="connsiteY13" fmla="*/ 143855 h 230167"/>
                <a:gd name="connsiteX14" fmla="*/ 122277 w 374022"/>
                <a:gd name="connsiteY14" fmla="*/ 143855 h 230167"/>
                <a:gd name="connsiteX15" fmla="*/ 14385 w 374022"/>
                <a:gd name="connsiteY15" fmla="*/ 143855 h 230167"/>
                <a:gd name="connsiteX16" fmla="*/ 14385 w 374022"/>
                <a:gd name="connsiteY16" fmla="*/ 86313 h 230167"/>
                <a:gd name="connsiteX17" fmla="*/ 122277 w 374022"/>
                <a:gd name="connsiteY17" fmla="*/ 86313 h 230167"/>
                <a:gd name="connsiteX18" fmla="*/ 251746 w 374022"/>
                <a:gd name="connsiteY18" fmla="*/ 86313 h 230167"/>
                <a:gd name="connsiteX19" fmla="*/ 359637 w 374022"/>
                <a:gd name="connsiteY19" fmla="*/ 86313 h 230167"/>
                <a:gd name="connsiteX20" fmla="*/ 359637 w 374022"/>
                <a:gd name="connsiteY20" fmla="*/ 143855 h 230167"/>
                <a:gd name="connsiteX21" fmla="*/ 251746 w 374022"/>
                <a:gd name="connsiteY21" fmla="*/ 143855 h 230167"/>
                <a:gd name="connsiteX22" fmla="*/ 251746 w 374022"/>
                <a:gd name="connsiteY22" fmla="*/ 215782 h 230167"/>
                <a:gd name="connsiteX23" fmla="*/ 251746 w 374022"/>
                <a:gd name="connsiteY23" fmla="*/ 158240 h 230167"/>
                <a:gd name="connsiteX24" fmla="*/ 359637 w 374022"/>
                <a:gd name="connsiteY24" fmla="*/ 158240 h 230167"/>
                <a:gd name="connsiteX25" fmla="*/ 359637 w 374022"/>
                <a:gd name="connsiteY25" fmla="*/ 215782 h 230167"/>
                <a:gd name="connsiteX26" fmla="*/ 359637 w 374022"/>
                <a:gd name="connsiteY26" fmla="*/ 14385 h 230167"/>
                <a:gd name="connsiteX27" fmla="*/ 359637 w 374022"/>
                <a:gd name="connsiteY27" fmla="*/ 71927 h 230167"/>
                <a:gd name="connsiteX28" fmla="*/ 251746 w 374022"/>
                <a:gd name="connsiteY28" fmla="*/ 71927 h 230167"/>
                <a:gd name="connsiteX29" fmla="*/ 251746 w 374022"/>
                <a:gd name="connsiteY29" fmla="*/ 14385 h 230167"/>
                <a:gd name="connsiteX30" fmla="*/ 237360 w 374022"/>
                <a:gd name="connsiteY30" fmla="*/ 14385 h 230167"/>
                <a:gd name="connsiteX31" fmla="*/ 237360 w 374022"/>
                <a:gd name="connsiteY31" fmla="*/ 71927 h 230167"/>
                <a:gd name="connsiteX32" fmla="*/ 136662 w 374022"/>
                <a:gd name="connsiteY32" fmla="*/ 71927 h 230167"/>
                <a:gd name="connsiteX33" fmla="*/ 136662 w 374022"/>
                <a:gd name="connsiteY33" fmla="*/ 14385 h 230167"/>
                <a:gd name="connsiteX34" fmla="*/ 122277 w 374022"/>
                <a:gd name="connsiteY34" fmla="*/ 14385 h 230167"/>
                <a:gd name="connsiteX35" fmla="*/ 122277 w 374022"/>
                <a:gd name="connsiteY35" fmla="*/ 71927 h 230167"/>
                <a:gd name="connsiteX36" fmla="*/ 14385 w 374022"/>
                <a:gd name="connsiteY36" fmla="*/ 71927 h 230167"/>
                <a:gd name="connsiteX37" fmla="*/ 14385 w 374022"/>
                <a:gd name="connsiteY37" fmla="*/ 14385 h 230167"/>
                <a:gd name="connsiteX38" fmla="*/ 14385 w 374022"/>
                <a:gd name="connsiteY38" fmla="*/ 215782 h 230167"/>
                <a:gd name="connsiteX39" fmla="*/ 14385 w 374022"/>
                <a:gd name="connsiteY39" fmla="*/ 158240 h 230167"/>
                <a:gd name="connsiteX40" fmla="*/ 122277 w 374022"/>
                <a:gd name="connsiteY40" fmla="*/ 158240 h 230167"/>
                <a:gd name="connsiteX41" fmla="*/ 122277 w 374022"/>
                <a:gd name="connsiteY41" fmla="*/ 215782 h 230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374022" h="230167">
                  <a:moveTo>
                    <a:pt x="136662" y="230168"/>
                  </a:moveTo>
                  <a:lnTo>
                    <a:pt x="374022" y="230168"/>
                  </a:lnTo>
                  <a:lnTo>
                    <a:pt x="374022" y="0"/>
                  </a:lnTo>
                  <a:lnTo>
                    <a:pt x="0" y="0"/>
                  </a:lnTo>
                  <a:lnTo>
                    <a:pt x="0" y="230168"/>
                  </a:lnTo>
                  <a:lnTo>
                    <a:pt x="136662" y="230168"/>
                  </a:lnTo>
                  <a:close/>
                  <a:moveTo>
                    <a:pt x="136662" y="215782"/>
                  </a:moveTo>
                  <a:lnTo>
                    <a:pt x="136662" y="158240"/>
                  </a:lnTo>
                  <a:lnTo>
                    <a:pt x="237360" y="158240"/>
                  </a:lnTo>
                  <a:lnTo>
                    <a:pt x="237360" y="215782"/>
                  </a:lnTo>
                  <a:close/>
                  <a:moveTo>
                    <a:pt x="136662" y="86313"/>
                  </a:moveTo>
                  <a:lnTo>
                    <a:pt x="237360" y="86313"/>
                  </a:lnTo>
                  <a:lnTo>
                    <a:pt x="237360" y="143855"/>
                  </a:lnTo>
                  <a:lnTo>
                    <a:pt x="136662" y="143855"/>
                  </a:lnTo>
                  <a:close/>
                  <a:moveTo>
                    <a:pt x="122277" y="143855"/>
                  </a:moveTo>
                  <a:lnTo>
                    <a:pt x="14385" y="143855"/>
                  </a:lnTo>
                  <a:lnTo>
                    <a:pt x="14385" y="86313"/>
                  </a:lnTo>
                  <a:lnTo>
                    <a:pt x="122277" y="86313"/>
                  </a:lnTo>
                  <a:close/>
                  <a:moveTo>
                    <a:pt x="251746" y="86313"/>
                  </a:moveTo>
                  <a:lnTo>
                    <a:pt x="359637" y="86313"/>
                  </a:lnTo>
                  <a:lnTo>
                    <a:pt x="359637" y="143855"/>
                  </a:lnTo>
                  <a:lnTo>
                    <a:pt x="251746" y="143855"/>
                  </a:lnTo>
                  <a:close/>
                  <a:moveTo>
                    <a:pt x="251746" y="215782"/>
                  </a:moveTo>
                  <a:lnTo>
                    <a:pt x="251746" y="158240"/>
                  </a:lnTo>
                  <a:lnTo>
                    <a:pt x="359637" y="158240"/>
                  </a:lnTo>
                  <a:lnTo>
                    <a:pt x="359637" y="215782"/>
                  </a:lnTo>
                  <a:close/>
                  <a:moveTo>
                    <a:pt x="359637" y="14385"/>
                  </a:moveTo>
                  <a:lnTo>
                    <a:pt x="359637" y="71927"/>
                  </a:lnTo>
                  <a:lnTo>
                    <a:pt x="251746" y="71927"/>
                  </a:lnTo>
                  <a:lnTo>
                    <a:pt x="251746" y="14385"/>
                  </a:lnTo>
                  <a:close/>
                  <a:moveTo>
                    <a:pt x="237360" y="14385"/>
                  </a:moveTo>
                  <a:lnTo>
                    <a:pt x="237360" y="71927"/>
                  </a:lnTo>
                  <a:lnTo>
                    <a:pt x="136662" y="71927"/>
                  </a:lnTo>
                  <a:lnTo>
                    <a:pt x="136662" y="14385"/>
                  </a:lnTo>
                  <a:close/>
                  <a:moveTo>
                    <a:pt x="122277" y="14385"/>
                  </a:moveTo>
                  <a:lnTo>
                    <a:pt x="122277" y="71927"/>
                  </a:lnTo>
                  <a:lnTo>
                    <a:pt x="14385" y="71927"/>
                  </a:lnTo>
                  <a:lnTo>
                    <a:pt x="14385" y="14385"/>
                  </a:lnTo>
                  <a:close/>
                  <a:moveTo>
                    <a:pt x="14385" y="215782"/>
                  </a:moveTo>
                  <a:lnTo>
                    <a:pt x="14385" y="158240"/>
                  </a:lnTo>
                  <a:lnTo>
                    <a:pt x="122277" y="158240"/>
                  </a:lnTo>
                  <a:lnTo>
                    <a:pt x="122277" y="215782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Parallelogram Matrix – Slide Template</a:t>
            </a:r>
          </a:p>
        </p:txBody>
      </p:sp>
      <p:sp>
        <p:nvSpPr>
          <p:cNvPr id="78" name="Parallelogram 77">
            <a:extLst>
              <a:ext uri="{FF2B5EF4-FFF2-40B4-BE49-F238E27FC236}">
                <a16:creationId xmlns:a16="http://schemas.microsoft.com/office/drawing/2014/main" id="{3F5CB581-C518-4A4D-AD3F-1C9BDDCF9AF3}"/>
              </a:ext>
            </a:extLst>
          </p:cNvPr>
          <p:cNvSpPr/>
          <p:nvPr/>
        </p:nvSpPr>
        <p:spPr>
          <a:xfrm>
            <a:off x="4386834" y="3644900"/>
            <a:ext cx="3911600" cy="1862030"/>
          </a:xfrm>
          <a:prstGeom prst="parallelogram">
            <a:avLst>
              <a:gd name="adj" fmla="val 50918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A38D6B97-F651-4E89-89BD-872F736408CE}"/>
              </a:ext>
            </a:extLst>
          </p:cNvPr>
          <p:cNvSpPr/>
          <p:nvPr/>
        </p:nvSpPr>
        <p:spPr>
          <a:xfrm flipH="1">
            <a:off x="4386834" y="5009256"/>
            <a:ext cx="506812" cy="497675"/>
          </a:xfrm>
          <a:custGeom>
            <a:avLst/>
            <a:gdLst>
              <a:gd name="connsiteX0" fmla="*/ 253406 w 506812"/>
              <a:gd name="connsiteY0" fmla="*/ 0 h 497675"/>
              <a:gd name="connsiteX1" fmla="*/ 0 w 506812"/>
              <a:gd name="connsiteY1" fmla="*/ 497675 h 497675"/>
              <a:gd name="connsiteX2" fmla="*/ 506812 w 506812"/>
              <a:gd name="connsiteY2" fmla="*/ 497675 h 497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6812" h="497675">
                <a:moveTo>
                  <a:pt x="253406" y="0"/>
                </a:moveTo>
                <a:lnTo>
                  <a:pt x="0" y="497675"/>
                </a:lnTo>
                <a:lnTo>
                  <a:pt x="506812" y="497675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0" name="Parallelogram 79">
            <a:extLst>
              <a:ext uri="{FF2B5EF4-FFF2-40B4-BE49-F238E27FC236}">
                <a16:creationId xmlns:a16="http://schemas.microsoft.com/office/drawing/2014/main" id="{CA47A5F2-A4E1-44EF-935A-FB83FB44D5BA}"/>
              </a:ext>
            </a:extLst>
          </p:cNvPr>
          <p:cNvSpPr/>
          <p:nvPr/>
        </p:nvSpPr>
        <p:spPr>
          <a:xfrm>
            <a:off x="843534" y="1566970"/>
            <a:ext cx="3911600" cy="1862030"/>
          </a:xfrm>
          <a:prstGeom prst="parallelogram">
            <a:avLst>
              <a:gd name="adj" fmla="val 509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C6C7D4A5-AE29-43D4-B27B-0ED1EF236407}"/>
              </a:ext>
            </a:extLst>
          </p:cNvPr>
          <p:cNvSpPr/>
          <p:nvPr/>
        </p:nvSpPr>
        <p:spPr>
          <a:xfrm flipH="1">
            <a:off x="4250354" y="1566970"/>
            <a:ext cx="504780" cy="495680"/>
          </a:xfrm>
          <a:custGeom>
            <a:avLst/>
            <a:gdLst>
              <a:gd name="connsiteX0" fmla="*/ 504780 w 504780"/>
              <a:gd name="connsiteY0" fmla="*/ 0 h 495680"/>
              <a:gd name="connsiteX1" fmla="*/ 0 w 504780"/>
              <a:gd name="connsiteY1" fmla="*/ 0 h 495680"/>
              <a:gd name="connsiteX2" fmla="*/ 252390 w 504780"/>
              <a:gd name="connsiteY2" fmla="*/ 495680 h 495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4780" h="495680">
                <a:moveTo>
                  <a:pt x="504780" y="0"/>
                </a:moveTo>
                <a:lnTo>
                  <a:pt x="0" y="0"/>
                </a:lnTo>
                <a:lnTo>
                  <a:pt x="252390" y="49568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2" name="Parallelogram 81">
            <a:extLst>
              <a:ext uri="{FF2B5EF4-FFF2-40B4-BE49-F238E27FC236}">
                <a16:creationId xmlns:a16="http://schemas.microsoft.com/office/drawing/2014/main" id="{3D2CD6F6-2398-42C6-904D-78637A7507C5}"/>
              </a:ext>
            </a:extLst>
          </p:cNvPr>
          <p:cNvSpPr/>
          <p:nvPr/>
        </p:nvSpPr>
        <p:spPr>
          <a:xfrm flipH="1">
            <a:off x="4386834" y="1566970"/>
            <a:ext cx="3913632" cy="1862030"/>
          </a:xfrm>
          <a:prstGeom prst="parallelogram">
            <a:avLst>
              <a:gd name="adj" fmla="val 5091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Parallelogram 82">
            <a:extLst>
              <a:ext uri="{FF2B5EF4-FFF2-40B4-BE49-F238E27FC236}">
                <a16:creationId xmlns:a16="http://schemas.microsoft.com/office/drawing/2014/main" id="{AB4EEC86-3A5E-4F55-868D-1A22247876DA}"/>
              </a:ext>
            </a:extLst>
          </p:cNvPr>
          <p:cNvSpPr/>
          <p:nvPr/>
        </p:nvSpPr>
        <p:spPr>
          <a:xfrm flipH="1">
            <a:off x="843534" y="3644900"/>
            <a:ext cx="3913632" cy="1862030"/>
          </a:xfrm>
          <a:prstGeom prst="parallelogram">
            <a:avLst>
              <a:gd name="adj" fmla="val 5091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5E991248-52E3-4D86-9917-0368E5C5E9EB}"/>
              </a:ext>
            </a:extLst>
          </p:cNvPr>
          <p:cNvGrpSpPr/>
          <p:nvPr/>
        </p:nvGrpSpPr>
        <p:grpSpPr>
          <a:xfrm>
            <a:off x="1868807" y="1715032"/>
            <a:ext cx="1861054" cy="1467497"/>
            <a:chOff x="332936" y="2727421"/>
            <a:chExt cx="2926080" cy="1467497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C1FC5CA4-3F4B-46A6-8846-03D69A950A36}"/>
                </a:ext>
              </a:extLst>
            </p:cNvPr>
            <p:cNvSpPr txBox="1"/>
            <p:nvPr/>
          </p:nvSpPr>
          <p:spPr>
            <a:xfrm>
              <a:off x="332936" y="27274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72EF5B28-81F1-4BD5-A954-673282A6E74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/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6253F951-2FF4-4C3C-A81B-35A85357A189}"/>
              </a:ext>
            </a:extLst>
          </p:cNvPr>
          <p:cNvGrpSpPr/>
          <p:nvPr/>
        </p:nvGrpSpPr>
        <p:grpSpPr>
          <a:xfrm>
            <a:off x="1868807" y="3872944"/>
            <a:ext cx="1861054" cy="1467497"/>
            <a:chOff x="332936" y="2727421"/>
            <a:chExt cx="2926080" cy="1467497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C9CC70AD-7121-4EB7-81DF-61FD7BDDC8D6}"/>
                </a:ext>
              </a:extLst>
            </p:cNvPr>
            <p:cNvSpPr txBox="1"/>
            <p:nvPr/>
          </p:nvSpPr>
          <p:spPr>
            <a:xfrm>
              <a:off x="332936" y="27274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4C71A8B3-A70B-4D60-9B4F-FDDCE13689F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/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172FE851-241B-4EB8-93B5-ABA489148626}"/>
              </a:ext>
            </a:extLst>
          </p:cNvPr>
          <p:cNvGrpSpPr/>
          <p:nvPr/>
        </p:nvGrpSpPr>
        <p:grpSpPr>
          <a:xfrm>
            <a:off x="5410307" y="1715032"/>
            <a:ext cx="1861054" cy="1467497"/>
            <a:chOff x="332936" y="2727421"/>
            <a:chExt cx="2926080" cy="1467497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EB5E9BC1-D970-435B-A8D2-5BC9794F955D}"/>
                </a:ext>
              </a:extLst>
            </p:cNvPr>
            <p:cNvSpPr txBox="1"/>
            <p:nvPr/>
          </p:nvSpPr>
          <p:spPr>
            <a:xfrm>
              <a:off x="332936" y="27274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571BF63D-E87D-454A-B6C2-C459EEB5EB2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/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21F20962-51BF-4142-BD24-17D276B59D6B}"/>
              </a:ext>
            </a:extLst>
          </p:cNvPr>
          <p:cNvGrpSpPr/>
          <p:nvPr/>
        </p:nvGrpSpPr>
        <p:grpSpPr>
          <a:xfrm>
            <a:off x="5410307" y="3872944"/>
            <a:ext cx="1861054" cy="1467497"/>
            <a:chOff x="332936" y="2727421"/>
            <a:chExt cx="2926080" cy="1467497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AC3B055B-6C58-4236-9573-7072F4A81C87}"/>
                </a:ext>
              </a:extLst>
            </p:cNvPr>
            <p:cNvSpPr txBox="1"/>
            <p:nvPr/>
          </p:nvSpPr>
          <p:spPr>
            <a:xfrm>
              <a:off x="332936" y="27274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D8F3678A-0781-4AE7-8C48-6A017575AC3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1079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96" name="Graphic 8" descr="Clipboard Mixed">
            <a:extLst>
              <a:ext uri="{FF2B5EF4-FFF2-40B4-BE49-F238E27FC236}">
                <a16:creationId xmlns:a16="http://schemas.microsoft.com/office/drawing/2014/main" id="{4C0FD3A3-EA9C-42DD-8CB4-CDE9F44CA0B2}"/>
              </a:ext>
            </a:extLst>
          </p:cNvPr>
          <p:cNvGrpSpPr/>
          <p:nvPr/>
        </p:nvGrpSpPr>
        <p:grpSpPr>
          <a:xfrm>
            <a:off x="1261589" y="2795887"/>
            <a:ext cx="431564" cy="575570"/>
            <a:chOff x="2785589" y="2795887"/>
            <a:chExt cx="431564" cy="575570"/>
          </a:xfrm>
          <a:solidFill>
            <a:srgbClr val="000000"/>
          </a:solidFill>
        </p:grpSpPr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4E0562C1-7B76-40CF-8F84-A8F069C49426}"/>
                </a:ext>
              </a:extLst>
            </p:cNvPr>
            <p:cNvSpPr/>
            <p:nvPr/>
          </p:nvSpPr>
          <p:spPr>
            <a:xfrm>
              <a:off x="2976195" y="2832002"/>
              <a:ext cx="50350" cy="50349"/>
            </a:xfrm>
            <a:custGeom>
              <a:avLst/>
              <a:gdLst>
                <a:gd name="connsiteX0" fmla="*/ 25176 w 50350"/>
                <a:gd name="connsiteY0" fmla="*/ 50349 h 50349"/>
                <a:gd name="connsiteX1" fmla="*/ 50351 w 50350"/>
                <a:gd name="connsiteY1" fmla="*/ 25175 h 50349"/>
                <a:gd name="connsiteX2" fmla="*/ 25176 w 50350"/>
                <a:gd name="connsiteY2" fmla="*/ 0 h 50349"/>
                <a:gd name="connsiteX3" fmla="*/ 24457 w 50350"/>
                <a:gd name="connsiteY3" fmla="*/ 0 h 50349"/>
                <a:gd name="connsiteX4" fmla="*/ 2 w 50350"/>
                <a:gd name="connsiteY4" fmla="*/ 25175 h 50349"/>
                <a:gd name="connsiteX5" fmla="*/ 25176 w 50350"/>
                <a:gd name="connsiteY5" fmla="*/ 50349 h 50349"/>
                <a:gd name="connsiteX6" fmla="*/ 24701 w 50350"/>
                <a:gd name="connsiteY6" fmla="*/ 14385 h 50349"/>
                <a:gd name="connsiteX7" fmla="*/ 25176 w 50350"/>
                <a:gd name="connsiteY7" fmla="*/ 14385 h 50349"/>
                <a:gd name="connsiteX8" fmla="*/ 35965 w 50350"/>
                <a:gd name="connsiteY8" fmla="*/ 25175 h 50349"/>
                <a:gd name="connsiteX9" fmla="*/ 25175 w 50350"/>
                <a:gd name="connsiteY9" fmla="*/ 35964 h 50349"/>
                <a:gd name="connsiteX10" fmla="*/ 14386 w 50350"/>
                <a:gd name="connsiteY10" fmla="*/ 25174 h 50349"/>
                <a:gd name="connsiteX11" fmla="*/ 14387 w 50350"/>
                <a:gd name="connsiteY11" fmla="*/ 25074 h 50349"/>
                <a:gd name="connsiteX12" fmla="*/ 24701 w 50350"/>
                <a:gd name="connsiteY12" fmla="*/ 14385 h 50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0350" h="50349">
                  <a:moveTo>
                    <a:pt x="25176" y="50349"/>
                  </a:moveTo>
                  <a:cubicBezTo>
                    <a:pt x="39080" y="50349"/>
                    <a:pt x="50351" y="39078"/>
                    <a:pt x="50351" y="25175"/>
                  </a:cubicBezTo>
                  <a:cubicBezTo>
                    <a:pt x="50351" y="11271"/>
                    <a:pt x="39080" y="0"/>
                    <a:pt x="25176" y="0"/>
                  </a:cubicBezTo>
                  <a:lnTo>
                    <a:pt x="24457" y="0"/>
                  </a:lnTo>
                  <a:cubicBezTo>
                    <a:pt x="10772" y="245"/>
                    <a:pt x="-151" y="11488"/>
                    <a:pt x="2" y="25175"/>
                  </a:cubicBezTo>
                  <a:cubicBezTo>
                    <a:pt x="25" y="39068"/>
                    <a:pt x="11283" y="50325"/>
                    <a:pt x="25176" y="50349"/>
                  </a:cubicBezTo>
                  <a:close/>
                  <a:moveTo>
                    <a:pt x="24701" y="14385"/>
                  </a:moveTo>
                  <a:lnTo>
                    <a:pt x="25176" y="14385"/>
                  </a:lnTo>
                  <a:cubicBezTo>
                    <a:pt x="31135" y="14385"/>
                    <a:pt x="35965" y="19216"/>
                    <a:pt x="35965" y="25175"/>
                  </a:cubicBezTo>
                  <a:cubicBezTo>
                    <a:pt x="35965" y="31134"/>
                    <a:pt x="31134" y="35964"/>
                    <a:pt x="25175" y="35964"/>
                  </a:cubicBezTo>
                  <a:cubicBezTo>
                    <a:pt x="19216" y="35964"/>
                    <a:pt x="14386" y="31133"/>
                    <a:pt x="14386" y="25174"/>
                  </a:cubicBezTo>
                  <a:cubicBezTo>
                    <a:pt x="14386" y="25141"/>
                    <a:pt x="14387" y="25107"/>
                    <a:pt x="14387" y="25074"/>
                  </a:cubicBezTo>
                  <a:cubicBezTo>
                    <a:pt x="14295" y="19279"/>
                    <a:pt x="18906" y="14500"/>
                    <a:pt x="24701" y="14385"/>
                  </a:cubicBez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632FADE1-5A3E-4A61-B46B-B2C3F8BE728B}"/>
                </a:ext>
              </a:extLst>
            </p:cNvPr>
            <p:cNvSpPr/>
            <p:nvPr/>
          </p:nvSpPr>
          <p:spPr>
            <a:xfrm>
              <a:off x="2857833" y="2977950"/>
              <a:ext cx="96483" cy="72797"/>
            </a:xfrm>
            <a:custGeom>
              <a:avLst/>
              <a:gdLst>
                <a:gd name="connsiteX0" fmla="*/ 33856 w 96483"/>
                <a:gd name="connsiteY0" fmla="*/ 52449 h 72797"/>
                <a:gd name="connsiteX1" fmla="*/ 10171 w 96483"/>
                <a:gd name="connsiteY1" fmla="*/ 28771 h 72797"/>
                <a:gd name="connsiteX2" fmla="*/ 0 w 96483"/>
                <a:gd name="connsiteY2" fmla="*/ 38942 h 72797"/>
                <a:gd name="connsiteX3" fmla="*/ 33856 w 96483"/>
                <a:gd name="connsiteY3" fmla="*/ 72798 h 72797"/>
                <a:gd name="connsiteX4" fmla="*/ 96483 w 96483"/>
                <a:gd name="connsiteY4" fmla="*/ 10171 h 72797"/>
                <a:gd name="connsiteX5" fmla="*/ 86313 w 96483"/>
                <a:gd name="connsiteY5" fmla="*/ 0 h 72797"/>
                <a:gd name="connsiteX6" fmla="*/ 33856 w 96483"/>
                <a:gd name="connsiteY6" fmla="*/ 52449 h 72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6483" h="72797">
                  <a:moveTo>
                    <a:pt x="33856" y="52449"/>
                  </a:moveTo>
                  <a:lnTo>
                    <a:pt x="10171" y="28771"/>
                  </a:lnTo>
                  <a:lnTo>
                    <a:pt x="0" y="38942"/>
                  </a:lnTo>
                  <a:lnTo>
                    <a:pt x="33856" y="72798"/>
                  </a:lnTo>
                  <a:lnTo>
                    <a:pt x="96483" y="10171"/>
                  </a:lnTo>
                  <a:lnTo>
                    <a:pt x="86313" y="0"/>
                  </a:lnTo>
                  <a:lnTo>
                    <a:pt x="33856" y="52449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F0B8AA2C-644A-4A81-9FE8-62115AEBE04E}"/>
                </a:ext>
              </a:extLst>
            </p:cNvPr>
            <p:cNvSpPr/>
            <p:nvPr/>
          </p:nvSpPr>
          <p:spPr>
            <a:xfrm>
              <a:off x="2994185" y="3004613"/>
              <a:ext cx="151047" cy="14385"/>
            </a:xfrm>
            <a:custGeom>
              <a:avLst/>
              <a:gdLst>
                <a:gd name="connsiteX0" fmla="*/ 0 w 151047"/>
                <a:gd name="connsiteY0" fmla="*/ 0 h 14385"/>
                <a:gd name="connsiteX1" fmla="*/ 151048 w 151047"/>
                <a:gd name="connsiteY1" fmla="*/ 0 h 14385"/>
                <a:gd name="connsiteX2" fmla="*/ 151048 w 151047"/>
                <a:gd name="connsiteY2" fmla="*/ 14385 h 14385"/>
                <a:gd name="connsiteX3" fmla="*/ 0 w 151047"/>
                <a:gd name="connsiteY3" fmla="*/ 14385 h 14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1047" h="14385">
                  <a:moveTo>
                    <a:pt x="0" y="0"/>
                  </a:moveTo>
                  <a:lnTo>
                    <a:pt x="151048" y="0"/>
                  </a:lnTo>
                  <a:lnTo>
                    <a:pt x="151048" y="14385"/>
                  </a:lnTo>
                  <a:lnTo>
                    <a:pt x="0" y="14385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BC8E357C-B2B6-4225-93D1-6186726AFD50}"/>
                </a:ext>
              </a:extLst>
            </p:cNvPr>
            <p:cNvSpPr/>
            <p:nvPr/>
          </p:nvSpPr>
          <p:spPr>
            <a:xfrm>
              <a:off x="2857833" y="3064263"/>
              <a:ext cx="91088" cy="69201"/>
            </a:xfrm>
            <a:custGeom>
              <a:avLst/>
              <a:gdLst>
                <a:gd name="connsiteX0" fmla="*/ 32058 w 91088"/>
                <a:gd name="connsiteY0" fmla="*/ 48853 h 69201"/>
                <a:gd name="connsiteX1" fmla="*/ 10171 w 91088"/>
                <a:gd name="connsiteY1" fmla="*/ 26973 h 69201"/>
                <a:gd name="connsiteX2" fmla="*/ 0 w 91088"/>
                <a:gd name="connsiteY2" fmla="*/ 37143 h 69201"/>
                <a:gd name="connsiteX3" fmla="*/ 32058 w 91088"/>
                <a:gd name="connsiteY3" fmla="*/ 69201 h 69201"/>
                <a:gd name="connsiteX4" fmla="*/ 91089 w 91088"/>
                <a:gd name="connsiteY4" fmla="*/ 10171 h 69201"/>
                <a:gd name="connsiteX5" fmla="*/ 80918 w 91088"/>
                <a:gd name="connsiteY5" fmla="*/ 0 h 69201"/>
                <a:gd name="connsiteX6" fmla="*/ 32058 w 91088"/>
                <a:gd name="connsiteY6" fmla="*/ 48853 h 69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088" h="69201">
                  <a:moveTo>
                    <a:pt x="32058" y="48853"/>
                  </a:moveTo>
                  <a:lnTo>
                    <a:pt x="10171" y="26973"/>
                  </a:lnTo>
                  <a:lnTo>
                    <a:pt x="0" y="37143"/>
                  </a:lnTo>
                  <a:lnTo>
                    <a:pt x="32058" y="69201"/>
                  </a:lnTo>
                  <a:lnTo>
                    <a:pt x="91089" y="10171"/>
                  </a:lnTo>
                  <a:lnTo>
                    <a:pt x="80918" y="0"/>
                  </a:lnTo>
                  <a:lnTo>
                    <a:pt x="32058" y="48853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E3BB8EB2-D071-4469-A8E3-3538B7410059}"/>
                </a:ext>
              </a:extLst>
            </p:cNvPr>
            <p:cNvSpPr/>
            <p:nvPr/>
          </p:nvSpPr>
          <p:spPr>
            <a:xfrm>
              <a:off x="2994185" y="3090926"/>
              <a:ext cx="151047" cy="14385"/>
            </a:xfrm>
            <a:custGeom>
              <a:avLst/>
              <a:gdLst>
                <a:gd name="connsiteX0" fmla="*/ 0 w 151047"/>
                <a:gd name="connsiteY0" fmla="*/ 0 h 14385"/>
                <a:gd name="connsiteX1" fmla="*/ 151048 w 151047"/>
                <a:gd name="connsiteY1" fmla="*/ 0 h 14385"/>
                <a:gd name="connsiteX2" fmla="*/ 151048 w 151047"/>
                <a:gd name="connsiteY2" fmla="*/ 14385 h 14385"/>
                <a:gd name="connsiteX3" fmla="*/ 0 w 151047"/>
                <a:gd name="connsiteY3" fmla="*/ 14385 h 14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1047" h="14385">
                  <a:moveTo>
                    <a:pt x="0" y="0"/>
                  </a:moveTo>
                  <a:lnTo>
                    <a:pt x="151048" y="0"/>
                  </a:lnTo>
                  <a:lnTo>
                    <a:pt x="151048" y="14385"/>
                  </a:lnTo>
                  <a:lnTo>
                    <a:pt x="0" y="14385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33AFF85C-A061-4146-8CF6-4BC6DD1D9545}"/>
                </a:ext>
              </a:extLst>
            </p:cNvPr>
            <p:cNvSpPr/>
            <p:nvPr/>
          </p:nvSpPr>
          <p:spPr>
            <a:xfrm>
              <a:off x="2994185" y="3177239"/>
              <a:ext cx="151047" cy="14385"/>
            </a:xfrm>
            <a:custGeom>
              <a:avLst/>
              <a:gdLst>
                <a:gd name="connsiteX0" fmla="*/ 0 w 151047"/>
                <a:gd name="connsiteY0" fmla="*/ 0 h 14385"/>
                <a:gd name="connsiteX1" fmla="*/ 151048 w 151047"/>
                <a:gd name="connsiteY1" fmla="*/ 0 h 14385"/>
                <a:gd name="connsiteX2" fmla="*/ 151048 w 151047"/>
                <a:gd name="connsiteY2" fmla="*/ 14385 h 14385"/>
                <a:gd name="connsiteX3" fmla="*/ 0 w 151047"/>
                <a:gd name="connsiteY3" fmla="*/ 14385 h 14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1047" h="14385">
                  <a:moveTo>
                    <a:pt x="0" y="0"/>
                  </a:moveTo>
                  <a:lnTo>
                    <a:pt x="151048" y="0"/>
                  </a:lnTo>
                  <a:lnTo>
                    <a:pt x="151048" y="14385"/>
                  </a:lnTo>
                  <a:lnTo>
                    <a:pt x="0" y="14385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627668DF-A21E-4A34-A97B-7473E0909332}"/>
                </a:ext>
              </a:extLst>
            </p:cNvPr>
            <p:cNvSpPr/>
            <p:nvPr/>
          </p:nvSpPr>
          <p:spPr>
            <a:xfrm>
              <a:off x="2994185" y="3263552"/>
              <a:ext cx="151047" cy="14385"/>
            </a:xfrm>
            <a:custGeom>
              <a:avLst/>
              <a:gdLst>
                <a:gd name="connsiteX0" fmla="*/ 0 w 151047"/>
                <a:gd name="connsiteY0" fmla="*/ 0 h 14385"/>
                <a:gd name="connsiteX1" fmla="*/ 151048 w 151047"/>
                <a:gd name="connsiteY1" fmla="*/ 0 h 14385"/>
                <a:gd name="connsiteX2" fmla="*/ 151048 w 151047"/>
                <a:gd name="connsiteY2" fmla="*/ 14385 h 14385"/>
                <a:gd name="connsiteX3" fmla="*/ 0 w 151047"/>
                <a:gd name="connsiteY3" fmla="*/ 14385 h 14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1047" h="14385">
                  <a:moveTo>
                    <a:pt x="0" y="0"/>
                  </a:moveTo>
                  <a:lnTo>
                    <a:pt x="151048" y="0"/>
                  </a:lnTo>
                  <a:lnTo>
                    <a:pt x="151048" y="14385"/>
                  </a:lnTo>
                  <a:lnTo>
                    <a:pt x="0" y="14385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2579762E-3B3E-4C5D-88A4-2BF1FA2F66DA}"/>
                </a:ext>
              </a:extLst>
            </p:cNvPr>
            <p:cNvSpPr/>
            <p:nvPr/>
          </p:nvSpPr>
          <p:spPr>
            <a:xfrm>
              <a:off x="2863227" y="3150576"/>
              <a:ext cx="67712" cy="67712"/>
            </a:xfrm>
            <a:custGeom>
              <a:avLst/>
              <a:gdLst>
                <a:gd name="connsiteX0" fmla="*/ 57542 w 67712"/>
                <a:gd name="connsiteY0" fmla="*/ 0 h 67712"/>
                <a:gd name="connsiteX1" fmla="*/ 33856 w 67712"/>
                <a:gd name="connsiteY1" fmla="*/ 23678 h 67712"/>
                <a:gd name="connsiteX2" fmla="*/ 10171 w 67712"/>
                <a:gd name="connsiteY2" fmla="*/ 0 h 67712"/>
                <a:gd name="connsiteX3" fmla="*/ 0 w 67712"/>
                <a:gd name="connsiteY3" fmla="*/ 10171 h 67712"/>
                <a:gd name="connsiteX4" fmla="*/ 23686 w 67712"/>
                <a:gd name="connsiteY4" fmla="*/ 33856 h 67712"/>
                <a:gd name="connsiteX5" fmla="*/ 0 w 67712"/>
                <a:gd name="connsiteY5" fmla="*/ 57542 h 67712"/>
                <a:gd name="connsiteX6" fmla="*/ 10171 w 67712"/>
                <a:gd name="connsiteY6" fmla="*/ 67712 h 67712"/>
                <a:gd name="connsiteX7" fmla="*/ 33856 w 67712"/>
                <a:gd name="connsiteY7" fmla="*/ 44027 h 67712"/>
                <a:gd name="connsiteX8" fmla="*/ 57542 w 67712"/>
                <a:gd name="connsiteY8" fmla="*/ 67712 h 67712"/>
                <a:gd name="connsiteX9" fmla="*/ 67712 w 67712"/>
                <a:gd name="connsiteY9" fmla="*/ 57542 h 67712"/>
                <a:gd name="connsiteX10" fmla="*/ 44027 w 67712"/>
                <a:gd name="connsiteY10" fmla="*/ 33856 h 67712"/>
                <a:gd name="connsiteX11" fmla="*/ 67712 w 67712"/>
                <a:gd name="connsiteY11" fmla="*/ 10171 h 67712"/>
                <a:gd name="connsiteX12" fmla="*/ 57542 w 67712"/>
                <a:gd name="connsiteY12" fmla="*/ 0 h 67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7712" h="67712">
                  <a:moveTo>
                    <a:pt x="57542" y="0"/>
                  </a:moveTo>
                  <a:lnTo>
                    <a:pt x="33856" y="23678"/>
                  </a:lnTo>
                  <a:lnTo>
                    <a:pt x="10171" y="0"/>
                  </a:lnTo>
                  <a:lnTo>
                    <a:pt x="0" y="10171"/>
                  </a:lnTo>
                  <a:lnTo>
                    <a:pt x="23686" y="33856"/>
                  </a:lnTo>
                  <a:lnTo>
                    <a:pt x="0" y="57542"/>
                  </a:lnTo>
                  <a:lnTo>
                    <a:pt x="10171" y="67712"/>
                  </a:lnTo>
                  <a:lnTo>
                    <a:pt x="33856" y="44027"/>
                  </a:lnTo>
                  <a:lnTo>
                    <a:pt x="57542" y="67712"/>
                  </a:lnTo>
                  <a:lnTo>
                    <a:pt x="67712" y="57542"/>
                  </a:lnTo>
                  <a:lnTo>
                    <a:pt x="44027" y="33856"/>
                  </a:lnTo>
                  <a:lnTo>
                    <a:pt x="67712" y="10171"/>
                  </a:lnTo>
                  <a:lnTo>
                    <a:pt x="57542" y="0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111DCD44-59E6-4D05-AC72-58E57B4B673F}"/>
                </a:ext>
              </a:extLst>
            </p:cNvPr>
            <p:cNvSpPr/>
            <p:nvPr/>
          </p:nvSpPr>
          <p:spPr>
            <a:xfrm>
              <a:off x="2863227" y="3236889"/>
              <a:ext cx="67712" cy="67712"/>
            </a:xfrm>
            <a:custGeom>
              <a:avLst/>
              <a:gdLst>
                <a:gd name="connsiteX0" fmla="*/ 57542 w 67712"/>
                <a:gd name="connsiteY0" fmla="*/ 0 h 67712"/>
                <a:gd name="connsiteX1" fmla="*/ 33856 w 67712"/>
                <a:gd name="connsiteY1" fmla="*/ 23678 h 67712"/>
                <a:gd name="connsiteX2" fmla="*/ 10171 w 67712"/>
                <a:gd name="connsiteY2" fmla="*/ 0 h 67712"/>
                <a:gd name="connsiteX3" fmla="*/ 0 w 67712"/>
                <a:gd name="connsiteY3" fmla="*/ 10171 h 67712"/>
                <a:gd name="connsiteX4" fmla="*/ 23686 w 67712"/>
                <a:gd name="connsiteY4" fmla="*/ 33856 h 67712"/>
                <a:gd name="connsiteX5" fmla="*/ 0 w 67712"/>
                <a:gd name="connsiteY5" fmla="*/ 57542 h 67712"/>
                <a:gd name="connsiteX6" fmla="*/ 10171 w 67712"/>
                <a:gd name="connsiteY6" fmla="*/ 67712 h 67712"/>
                <a:gd name="connsiteX7" fmla="*/ 33856 w 67712"/>
                <a:gd name="connsiteY7" fmla="*/ 44027 h 67712"/>
                <a:gd name="connsiteX8" fmla="*/ 57542 w 67712"/>
                <a:gd name="connsiteY8" fmla="*/ 67712 h 67712"/>
                <a:gd name="connsiteX9" fmla="*/ 67712 w 67712"/>
                <a:gd name="connsiteY9" fmla="*/ 57542 h 67712"/>
                <a:gd name="connsiteX10" fmla="*/ 44027 w 67712"/>
                <a:gd name="connsiteY10" fmla="*/ 33856 h 67712"/>
                <a:gd name="connsiteX11" fmla="*/ 67712 w 67712"/>
                <a:gd name="connsiteY11" fmla="*/ 10171 h 67712"/>
                <a:gd name="connsiteX12" fmla="*/ 57542 w 67712"/>
                <a:gd name="connsiteY12" fmla="*/ 0 h 67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7712" h="67712">
                  <a:moveTo>
                    <a:pt x="57542" y="0"/>
                  </a:moveTo>
                  <a:lnTo>
                    <a:pt x="33856" y="23678"/>
                  </a:lnTo>
                  <a:lnTo>
                    <a:pt x="10171" y="0"/>
                  </a:lnTo>
                  <a:lnTo>
                    <a:pt x="0" y="10171"/>
                  </a:lnTo>
                  <a:lnTo>
                    <a:pt x="23686" y="33856"/>
                  </a:lnTo>
                  <a:lnTo>
                    <a:pt x="0" y="57542"/>
                  </a:lnTo>
                  <a:lnTo>
                    <a:pt x="10171" y="67712"/>
                  </a:lnTo>
                  <a:lnTo>
                    <a:pt x="33856" y="44027"/>
                  </a:lnTo>
                  <a:lnTo>
                    <a:pt x="57542" y="67712"/>
                  </a:lnTo>
                  <a:lnTo>
                    <a:pt x="67712" y="57542"/>
                  </a:lnTo>
                  <a:lnTo>
                    <a:pt x="44027" y="33856"/>
                  </a:lnTo>
                  <a:lnTo>
                    <a:pt x="67712" y="10171"/>
                  </a:lnTo>
                  <a:lnTo>
                    <a:pt x="57542" y="0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5695300A-5546-4CB1-B001-572D56B80E90}"/>
                </a:ext>
              </a:extLst>
            </p:cNvPr>
            <p:cNvSpPr/>
            <p:nvPr/>
          </p:nvSpPr>
          <p:spPr>
            <a:xfrm>
              <a:off x="2785589" y="2795887"/>
              <a:ext cx="431564" cy="575570"/>
            </a:xfrm>
            <a:custGeom>
              <a:avLst/>
              <a:gdLst>
                <a:gd name="connsiteX0" fmla="*/ 431564 w 431564"/>
                <a:gd name="connsiteY0" fmla="*/ 79120 h 575570"/>
                <a:gd name="connsiteX1" fmla="*/ 402793 w 431564"/>
                <a:gd name="connsiteY1" fmla="*/ 50349 h 575570"/>
                <a:gd name="connsiteX2" fmla="*/ 294902 w 431564"/>
                <a:gd name="connsiteY2" fmla="*/ 50349 h 575570"/>
                <a:gd name="connsiteX3" fmla="*/ 294902 w 431564"/>
                <a:gd name="connsiteY3" fmla="*/ 35964 h 575570"/>
                <a:gd name="connsiteX4" fmla="*/ 258939 w 431564"/>
                <a:gd name="connsiteY4" fmla="*/ 0 h 575570"/>
                <a:gd name="connsiteX5" fmla="*/ 172626 w 431564"/>
                <a:gd name="connsiteY5" fmla="*/ 0 h 575570"/>
                <a:gd name="connsiteX6" fmla="*/ 136662 w 431564"/>
                <a:gd name="connsiteY6" fmla="*/ 35964 h 575570"/>
                <a:gd name="connsiteX7" fmla="*/ 136662 w 431564"/>
                <a:gd name="connsiteY7" fmla="*/ 50349 h 575570"/>
                <a:gd name="connsiteX8" fmla="*/ 28771 w 431564"/>
                <a:gd name="connsiteY8" fmla="*/ 50349 h 575570"/>
                <a:gd name="connsiteX9" fmla="*/ 0 w 431564"/>
                <a:gd name="connsiteY9" fmla="*/ 79120 h 575570"/>
                <a:gd name="connsiteX10" fmla="*/ 0 w 431564"/>
                <a:gd name="connsiteY10" fmla="*/ 546799 h 575570"/>
                <a:gd name="connsiteX11" fmla="*/ 28771 w 431564"/>
                <a:gd name="connsiteY11" fmla="*/ 575570 h 575570"/>
                <a:gd name="connsiteX12" fmla="*/ 402793 w 431564"/>
                <a:gd name="connsiteY12" fmla="*/ 575570 h 575570"/>
                <a:gd name="connsiteX13" fmla="*/ 431564 w 431564"/>
                <a:gd name="connsiteY13" fmla="*/ 546799 h 575570"/>
                <a:gd name="connsiteX14" fmla="*/ 122277 w 431564"/>
                <a:gd name="connsiteY14" fmla="*/ 64735 h 575570"/>
                <a:gd name="connsiteX15" fmla="*/ 151048 w 431564"/>
                <a:gd name="connsiteY15" fmla="*/ 64735 h 575570"/>
                <a:gd name="connsiteX16" fmla="*/ 151048 w 431564"/>
                <a:gd name="connsiteY16" fmla="*/ 35964 h 575570"/>
                <a:gd name="connsiteX17" fmla="*/ 172626 w 431564"/>
                <a:gd name="connsiteY17" fmla="*/ 14385 h 575570"/>
                <a:gd name="connsiteX18" fmla="*/ 258939 w 431564"/>
                <a:gd name="connsiteY18" fmla="*/ 14385 h 575570"/>
                <a:gd name="connsiteX19" fmla="*/ 280517 w 431564"/>
                <a:gd name="connsiteY19" fmla="*/ 35964 h 575570"/>
                <a:gd name="connsiteX20" fmla="*/ 280517 w 431564"/>
                <a:gd name="connsiteY20" fmla="*/ 64735 h 575570"/>
                <a:gd name="connsiteX21" fmla="*/ 309288 w 431564"/>
                <a:gd name="connsiteY21" fmla="*/ 64735 h 575570"/>
                <a:gd name="connsiteX22" fmla="*/ 309288 w 431564"/>
                <a:gd name="connsiteY22" fmla="*/ 122428 h 575570"/>
                <a:gd name="connsiteX23" fmla="*/ 122277 w 431564"/>
                <a:gd name="connsiteY23" fmla="*/ 122428 h 575570"/>
                <a:gd name="connsiteX24" fmla="*/ 402793 w 431564"/>
                <a:gd name="connsiteY24" fmla="*/ 561185 h 575570"/>
                <a:gd name="connsiteX25" fmla="*/ 28771 w 431564"/>
                <a:gd name="connsiteY25" fmla="*/ 561185 h 575570"/>
                <a:gd name="connsiteX26" fmla="*/ 14385 w 431564"/>
                <a:gd name="connsiteY26" fmla="*/ 546799 h 575570"/>
                <a:gd name="connsiteX27" fmla="*/ 14385 w 431564"/>
                <a:gd name="connsiteY27" fmla="*/ 79120 h 575570"/>
                <a:gd name="connsiteX28" fmla="*/ 28771 w 431564"/>
                <a:gd name="connsiteY28" fmla="*/ 64735 h 575570"/>
                <a:gd name="connsiteX29" fmla="*/ 107891 w 431564"/>
                <a:gd name="connsiteY29" fmla="*/ 64735 h 575570"/>
                <a:gd name="connsiteX30" fmla="*/ 107891 w 431564"/>
                <a:gd name="connsiteY30" fmla="*/ 136813 h 575570"/>
                <a:gd name="connsiteX31" fmla="*/ 323673 w 431564"/>
                <a:gd name="connsiteY31" fmla="*/ 136813 h 575570"/>
                <a:gd name="connsiteX32" fmla="*/ 323673 w 431564"/>
                <a:gd name="connsiteY32" fmla="*/ 64735 h 575570"/>
                <a:gd name="connsiteX33" fmla="*/ 402793 w 431564"/>
                <a:gd name="connsiteY33" fmla="*/ 64735 h 575570"/>
                <a:gd name="connsiteX34" fmla="*/ 417179 w 431564"/>
                <a:gd name="connsiteY34" fmla="*/ 79120 h 575570"/>
                <a:gd name="connsiteX35" fmla="*/ 417179 w 431564"/>
                <a:gd name="connsiteY35" fmla="*/ 546799 h 575570"/>
                <a:gd name="connsiteX36" fmla="*/ 402793 w 431564"/>
                <a:gd name="connsiteY36" fmla="*/ 561185 h 575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31564" h="575570">
                  <a:moveTo>
                    <a:pt x="431564" y="79120"/>
                  </a:moveTo>
                  <a:cubicBezTo>
                    <a:pt x="431564" y="63231"/>
                    <a:pt x="418683" y="50349"/>
                    <a:pt x="402793" y="50349"/>
                  </a:cubicBezTo>
                  <a:lnTo>
                    <a:pt x="294902" y="50349"/>
                  </a:lnTo>
                  <a:lnTo>
                    <a:pt x="294902" y="35964"/>
                  </a:lnTo>
                  <a:cubicBezTo>
                    <a:pt x="294874" y="16113"/>
                    <a:pt x="278789" y="28"/>
                    <a:pt x="258939" y="0"/>
                  </a:cubicBezTo>
                  <a:lnTo>
                    <a:pt x="172626" y="0"/>
                  </a:lnTo>
                  <a:cubicBezTo>
                    <a:pt x="152773" y="24"/>
                    <a:pt x="136686" y="16111"/>
                    <a:pt x="136662" y="35964"/>
                  </a:cubicBezTo>
                  <a:lnTo>
                    <a:pt x="136662" y="50349"/>
                  </a:lnTo>
                  <a:lnTo>
                    <a:pt x="28771" y="50349"/>
                  </a:lnTo>
                  <a:cubicBezTo>
                    <a:pt x="12889" y="50369"/>
                    <a:pt x="20" y="63239"/>
                    <a:pt x="0" y="79120"/>
                  </a:cubicBezTo>
                  <a:lnTo>
                    <a:pt x="0" y="546799"/>
                  </a:lnTo>
                  <a:cubicBezTo>
                    <a:pt x="0" y="562689"/>
                    <a:pt x="12881" y="575570"/>
                    <a:pt x="28771" y="575570"/>
                  </a:cubicBezTo>
                  <a:lnTo>
                    <a:pt x="402793" y="575570"/>
                  </a:lnTo>
                  <a:cubicBezTo>
                    <a:pt x="418683" y="575570"/>
                    <a:pt x="431564" y="562689"/>
                    <a:pt x="431564" y="546799"/>
                  </a:cubicBezTo>
                  <a:close/>
                  <a:moveTo>
                    <a:pt x="122277" y="64735"/>
                  </a:moveTo>
                  <a:lnTo>
                    <a:pt x="151048" y="64735"/>
                  </a:lnTo>
                  <a:lnTo>
                    <a:pt x="151048" y="35964"/>
                  </a:lnTo>
                  <a:cubicBezTo>
                    <a:pt x="151048" y="24046"/>
                    <a:pt x="160708" y="14385"/>
                    <a:pt x="172626" y="14385"/>
                  </a:cubicBezTo>
                  <a:lnTo>
                    <a:pt x="258939" y="14385"/>
                  </a:lnTo>
                  <a:cubicBezTo>
                    <a:pt x="270856" y="14385"/>
                    <a:pt x="280517" y="24046"/>
                    <a:pt x="280517" y="35964"/>
                  </a:cubicBezTo>
                  <a:lnTo>
                    <a:pt x="280517" y="64735"/>
                  </a:lnTo>
                  <a:lnTo>
                    <a:pt x="309288" y="64735"/>
                  </a:lnTo>
                  <a:lnTo>
                    <a:pt x="309288" y="122428"/>
                  </a:lnTo>
                  <a:lnTo>
                    <a:pt x="122277" y="122428"/>
                  </a:lnTo>
                  <a:close/>
                  <a:moveTo>
                    <a:pt x="402793" y="561185"/>
                  </a:moveTo>
                  <a:lnTo>
                    <a:pt x="28771" y="561185"/>
                  </a:lnTo>
                  <a:cubicBezTo>
                    <a:pt x="20826" y="561185"/>
                    <a:pt x="14385" y="554744"/>
                    <a:pt x="14385" y="546799"/>
                  </a:cubicBezTo>
                  <a:lnTo>
                    <a:pt x="14385" y="79120"/>
                  </a:lnTo>
                  <a:cubicBezTo>
                    <a:pt x="14385" y="71175"/>
                    <a:pt x="20826" y="64735"/>
                    <a:pt x="28771" y="64735"/>
                  </a:cubicBezTo>
                  <a:lnTo>
                    <a:pt x="107891" y="64735"/>
                  </a:lnTo>
                  <a:lnTo>
                    <a:pt x="107891" y="136813"/>
                  </a:lnTo>
                  <a:lnTo>
                    <a:pt x="323673" y="136813"/>
                  </a:lnTo>
                  <a:lnTo>
                    <a:pt x="323673" y="64735"/>
                  </a:lnTo>
                  <a:lnTo>
                    <a:pt x="402793" y="64735"/>
                  </a:lnTo>
                  <a:cubicBezTo>
                    <a:pt x="410739" y="64735"/>
                    <a:pt x="417179" y="71175"/>
                    <a:pt x="417179" y="79120"/>
                  </a:cubicBezTo>
                  <a:lnTo>
                    <a:pt x="417179" y="546799"/>
                  </a:lnTo>
                  <a:cubicBezTo>
                    <a:pt x="417179" y="554744"/>
                    <a:pt x="410739" y="561185"/>
                    <a:pt x="402793" y="561185"/>
                  </a:cubicBez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7" name="Graphic 10" descr="Business Growth">
            <a:extLst>
              <a:ext uri="{FF2B5EF4-FFF2-40B4-BE49-F238E27FC236}">
                <a16:creationId xmlns:a16="http://schemas.microsoft.com/office/drawing/2014/main" id="{30834AF9-F305-4E52-AF39-45D338CA58EC}"/>
              </a:ext>
            </a:extLst>
          </p:cNvPr>
          <p:cNvGrpSpPr/>
          <p:nvPr/>
        </p:nvGrpSpPr>
        <p:grpSpPr>
          <a:xfrm>
            <a:off x="1132120" y="3644899"/>
            <a:ext cx="690503" cy="690503"/>
            <a:chOff x="2656120" y="3644899"/>
            <a:chExt cx="690503" cy="690503"/>
          </a:xfrm>
        </p:grpSpPr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D8066125-1A2E-4157-AEA6-2FDCB1C4F7CC}"/>
                </a:ext>
              </a:extLst>
            </p:cNvPr>
            <p:cNvSpPr/>
            <p:nvPr/>
          </p:nvSpPr>
          <p:spPr>
            <a:xfrm>
              <a:off x="3081138" y="3997343"/>
              <a:ext cx="14385" cy="59361"/>
            </a:xfrm>
            <a:custGeom>
              <a:avLst/>
              <a:gdLst>
                <a:gd name="connsiteX0" fmla="*/ 14385 w 14385"/>
                <a:gd name="connsiteY0" fmla="*/ 44983 h 59361"/>
                <a:gd name="connsiteX1" fmla="*/ 14385 w 14385"/>
                <a:gd name="connsiteY1" fmla="*/ 0 h 59361"/>
                <a:gd name="connsiteX2" fmla="*/ 0 w 14385"/>
                <a:gd name="connsiteY2" fmla="*/ 0 h 59361"/>
                <a:gd name="connsiteX3" fmla="*/ 0 w 14385"/>
                <a:gd name="connsiteY3" fmla="*/ 59362 h 59361"/>
                <a:gd name="connsiteX4" fmla="*/ 14385 w 14385"/>
                <a:gd name="connsiteY4" fmla="*/ 44983 h 59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85" h="59361">
                  <a:moveTo>
                    <a:pt x="14385" y="44983"/>
                  </a:moveTo>
                  <a:lnTo>
                    <a:pt x="14385" y="0"/>
                  </a:lnTo>
                  <a:lnTo>
                    <a:pt x="0" y="0"/>
                  </a:lnTo>
                  <a:lnTo>
                    <a:pt x="0" y="59362"/>
                  </a:lnTo>
                  <a:lnTo>
                    <a:pt x="14385" y="44983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4F22E767-2206-43B7-95A4-BA04B474808A}"/>
                </a:ext>
              </a:extLst>
            </p:cNvPr>
            <p:cNvSpPr/>
            <p:nvPr/>
          </p:nvSpPr>
          <p:spPr>
            <a:xfrm>
              <a:off x="3109924" y="3889452"/>
              <a:ext cx="14385" cy="138474"/>
            </a:xfrm>
            <a:custGeom>
              <a:avLst/>
              <a:gdLst>
                <a:gd name="connsiteX0" fmla="*/ 14386 w 14385"/>
                <a:gd name="connsiteY0" fmla="*/ 124089 h 138474"/>
                <a:gd name="connsiteX1" fmla="*/ 14386 w 14385"/>
                <a:gd name="connsiteY1" fmla="*/ 7193 h 138474"/>
                <a:gd name="connsiteX2" fmla="*/ 7193 w 14385"/>
                <a:gd name="connsiteY2" fmla="*/ 0 h 138474"/>
                <a:gd name="connsiteX3" fmla="*/ 0 w 14385"/>
                <a:gd name="connsiteY3" fmla="*/ 7193 h 138474"/>
                <a:gd name="connsiteX4" fmla="*/ 0 w 14385"/>
                <a:gd name="connsiteY4" fmla="*/ 138475 h 138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85" h="138474">
                  <a:moveTo>
                    <a:pt x="14386" y="124089"/>
                  </a:moveTo>
                  <a:lnTo>
                    <a:pt x="14386" y="7193"/>
                  </a:lnTo>
                  <a:cubicBezTo>
                    <a:pt x="14386" y="3220"/>
                    <a:pt x="11165" y="0"/>
                    <a:pt x="7193" y="0"/>
                  </a:cubicBezTo>
                  <a:cubicBezTo>
                    <a:pt x="3220" y="0"/>
                    <a:pt x="0" y="3220"/>
                    <a:pt x="0" y="7193"/>
                  </a:cubicBezTo>
                  <a:lnTo>
                    <a:pt x="0" y="138475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09E2195A-ADED-4079-90AC-E57369EC05EE}"/>
                </a:ext>
              </a:extLst>
            </p:cNvPr>
            <p:cNvSpPr/>
            <p:nvPr/>
          </p:nvSpPr>
          <p:spPr>
            <a:xfrm>
              <a:off x="3052382" y="3889452"/>
              <a:ext cx="14385" cy="196009"/>
            </a:xfrm>
            <a:custGeom>
              <a:avLst/>
              <a:gdLst>
                <a:gd name="connsiteX0" fmla="*/ 14385 w 14385"/>
                <a:gd name="connsiteY0" fmla="*/ 181624 h 196009"/>
                <a:gd name="connsiteX1" fmla="*/ 14385 w 14385"/>
                <a:gd name="connsiteY1" fmla="*/ 7193 h 196009"/>
                <a:gd name="connsiteX2" fmla="*/ 7193 w 14385"/>
                <a:gd name="connsiteY2" fmla="*/ 0 h 196009"/>
                <a:gd name="connsiteX3" fmla="*/ 0 w 14385"/>
                <a:gd name="connsiteY3" fmla="*/ 7193 h 196009"/>
                <a:gd name="connsiteX4" fmla="*/ 0 w 14385"/>
                <a:gd name="connsiteY4" fmla="*/ 196009 h 196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85" h="196009">
                  <a:moveTo>
                    <a:pt x="14385" y="181624"/>
                  </a:moveTo>
                  <a:lnTo>
                    <a:pt x="14385" y="7193"/>
                  </a:lnTo>
                  <a:cubicBezTo>
                    <a:pt x="14385" y="3220"/>
                    <a:pt x="11165" y="0"/>
                    <a:pt x="7193" y="0"/>
                  </a:cubicBezTo>
                  <a:cubicBezTo>
                    <a:pt x="3220" y="0"/>
                    <a:pt x="0" y="3220"/>
                    <a:pt x="0" y="7193"/>
                  </a:cubicBezTo>
                  <a:lnTo>
                    <a:pt x="0" y="196009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284180CC-62C5-4250-9A78-FF3971B23293}"/>
                </a:ext>
              </a:extLst>
            </p:cNvPr>
            <p:cNvSpPr/>
            <p:nvPr/>
          </p:nvSpPr>
          <p:spPr>
            <a:xfrm>
              <a:off x="2954000" y="3889452"/>
              <a:ext cx="14385" cy="142106"/>
            </a:xfrm>
            <a:custGeom>
              <a:avLst/>
              <a:gdLst>
                <a:gd name="connsiteX0" fmla="*/ 14385 w 14385"/>
                <a:gd name="connsiteY0" fmla="*/ 142107 h 142106"/>
                <a:gd name="connsiteX1" fmla="*/ 14385 w 14385"/>
                <a:gd name="connsiteY1" fmla="*/ 7193 h 142106"/>
                <a:gd name="connsiteX2" fmla="*/ 7193 w 14385"/>
                <a:gd name="connsiteY2" fmla="*/ 0 h 142106"/>
                <a:gd name="connsiteX3" fmla="*/ 0 w 14385"/>
                <a:gd name="connsiteY3" fmla="*/ 7193 h 142106"/>
                <a:gd name="connsiteX4" fmla="*/ 0 w 14385"/>
                <a:gd name="connsiteY4" fmla="*/ 127721 h 142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85" h="142106">
                  <a:moveTo>
                    <a:pt x="14385" y="142107"/>
                  </a:moveTo>
                  <a:lnTo>
                    <a:pt x="14385" y="7193"/>
                  </a:lnTo>
                  <a:cubicBezTo>
                    <a:pt x="14385" y="3220"/>
                    <a:pt x="11165" y="0"/>
                    <a:pt x="7193" y="0"/>
                  </a:cubicBezTo>
                  <a:cubicBezTo>
                    <a:pt x="3220" y="0"/>
                    <a:pt x="0" y="3220"/>
                    <a:pt x="0" y="7193"/>
                  </a:cubicBezTo>
                  <a:lnTo>
                    <a:pt x="0" y="127721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A21A4D6F-712B-4AB4-B4C2-3D7555306B7E}"/>
                </a:ext>
              </a:extLst>
            </p:cNvPr>
            <p:cNvSpPr/>
            <p:nvPr/>
          </p:nvSpPr>
          <p:spPr>
            <a:xfrm>
              <a:off x="2896458" y="3889452"/>
              <a:ext cx="14385" cy="128958"/>
            </a:xfrm>
            <a:custGeom>
              <a:avLst/>
              <a:gdLst>
                <a:gd name="connsiteX0" fmla="*/ 14385 w 14385"/>
                <a:gd name="connsiteY0" fmla="*/ 114573 h 128958"/>
                <a:gd name="connsiteX1" fmla="*/ 14385 w 14385"/>
                <a:gd name="connsiteY1" fmla="*/ 7193 h 128958"/>
                <a:gd name="connsiteX2" fmla="*/ 7193 w 14385"/>
                <a:gd name="connsiteY2" fmla="*/ 0 h 128958"/>
                <a:gd name="connsiteX3" fmla="*/ 0 w 14385"/>
                <a:gd name="connsiteY3" fmla="*/ 7193 h 128958"/>
                <a:gd name="connsiteX4" fmla="*/ 0 w 14385"/>
                <a:gd name="connsiteY4" fmla="*/ 128959 h 128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85" h="128958">
                  <a:moveTo>
                    <a:pt x="14385" y="114573"/>
                  </a:moveTo>
                  <a:lnTo>
                    <a:pt x="14385" y="7193"/>
                  </a:lnTo>
                  <a:cubicBezTo>
                    <a:pt x="14385" y="3220"/>
                    <a:pt x="11165" y="0"/>
                    <a:pt x="7193" y="0"/>
                  </a:cubicBezTo>
                  <a:cubicBezTo>
                    <a:pt x="3220" y="0"/>
                    <a:pt x="0" y="3220"/>
                    <a:pt x="0" y="7193"/>
                  </a:cubicBezTo>
                  <a:lnTo>
                    <a:pt x="0" y="128959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25CD9549-95FD-458A-A341-6B692E7C6160}"/>
                </a:ext>
              </a:extLst>
            </p:cNvPr>
            <p:cNvSpPr/>
            <p:nvPr/>
          </p:nvSpPr>
          <p:spPr>
            <a:xfrm>
              <a:off x="2690808" y="3839102"/>
              <a:ext cx="478434" cy="160576"/>
            </a:xfrm>
            <a:custGeom>
              <a:avLst/>
              <a:gdLst>
                <a:gd name="connsiteX0" fmla="*/ 13093 w 478434"/>
                <a:gd name="connsiteY0" fmla="*/ 159808 h 160576"/>
                <a:gd name="connsiteX1" fmla="*/ 22750 w 478434"/>
                <a:gd name="connsiteY1" fmla="*/ 156613 h 160576"/>
                <a:gd name="connsiteX2" fmla="*/ 19609 w 478434"/>
                <a:gd name="connsiteY2" fmla="*/ 146984 h 160576"/>
                <a:gd name="connsiteX3" fmla="*/ 14574 w 478434"/>
                <a:gd name="connsiteY3" fmla="*/ 136058 h 160576"/>
                <a:gd name="connsiteX4" fmla="*/ 32606 w 478434"/>
                <a:gd name="connsiteY4" fmla="*/ 33604 h 160576"/>
                <a:gd name="connsiteX5" fmla="*/ 34764 w 478434"/>
                <a:gd name="connsiteY5" fmla="*/ 30080 h 160576"/>
                <a:gd name="connsiteX6" fmla="*/ 60255 w 478434"/>
                <a:gd name="connsiteY6" fmla="*/ 17601 h 160576"/>
                <a:gd name="connsiteX7" fmla="*/ 83193 w 478434"/>
                <a:gd name="connsiteY7" fmla="*/ 14385 h 160576"/>
                <a:gd name="connsiteX8" fmla="*/ 105325 w 478434"/>
                <a:gd name="connsiteY8" fmla="*/ 17572 h 160576"/>
                <a:gd name="connsiteX9" fmla="*/ 130960 w 478434"/>
                <a:gd name="connsiteY9" fmla="*/ 30087 h 160576"/>
                <a:gd name="connsiteX10" fmla="*/ 133003 w 478434"/>
                <a:gd name="connsiteY10" fmla="*/ 33194 h 160576"/>
                <a:gd name="connsiteX11" fmla="*/ 155415 w 478434"/>
                <a:gd name="connsiteY11" fmla="*/ 152378 h 160576"/>
                <a:gd name="connsiteX12" fmla="*/ 163822 w 478434"/>
                <a:gd name="connsiteY12" fmla="*/ 158105 h 160576"/>
                <a:gd name="connsiteX13" fmla="*/ 169549 w 478434"/>
                <a:gd name="connsiteY13" fmla="*/ 152378 h 160576"/>
                <a:gd name="connsiteX14" fmla="*/ 191847 w 478434"/>
                <a:gd name="connsiteY14" fmla="*/ 33619 h 160576"/>
                <a:gd name="connsiteX15" fmla="*/ 194004 w 478434"/>
                <a:gd name="connsiteY15" fmla="*/ 30087 h 160576"/>
                <a:gd name="connsiteX16" fmla="*/ 219682 w 478434"/>
                <a:gd name="connsiteY16" fmla="*/ 17557 h 160576"/>
                <a:gd name="connsiteX17" fmla="*/ 241786 w 478434"/>
                <a:gd name="connsiteY17" fmla="*/ 14385 h 160576"/>
                <a:gd name="connsiteX18" fmla="*/ 264601 w 478434"/>
                <a:gd name="connsiteY18" fmla="*/ 17572 h 160576"/>
                <a:gd name="connsiteX19" fmla="*/ 290495 w 478434"/>
                <a:gd name="connsiteY19" fmla="*/ 30253 h 160576"/>
                <a:gd name="connsiteX20" fmla="*/ 292264 w 478434"/>
                <a:gd name="connsiteY20" fmla="*/ 33000 h 160576"/>
                <a:gd name="connsiteX21" fmla="*/ 311282 w 478434"/>
                <a:gd name="connsiteY21" fmla="*/ 152184 h 160576"/>
                <a:gd name="connsiteX22" fmla="*/ 318281 w 478434"/>
                <a:gd name="connsiteY22" fmla="*/ 158240 h 160576"/>
                <a:gd name="connsiteX23" fmla="*/ 325473 w 478434"/>
                <a:gd name="connsiteY23" fmla="*/ 152378 h 160576"/>
                <a:gd name="connsiteX24" fmla="*/ 347771 w 478434"/>
                <a:gd name="connsiteY24" fmla="*/ 33619 h 160576"/>
                <a:gd name="connsiteX25" fmla="*/ 349929 w 478434"/>
                <a:gd name="connsiteY25" fmla="*/ 30087 h 160576"/>
                <a:gd name="connsiteX26" fmla="*/ 375607 w 478434"/>
                <a:gd name="connsiteY26" fmla="*/ 17557 h 160576"/>
                <a:gd name="connsiteX27" fmla="*/ 397703 w 478434"/>
                <a:gd name="connsiteY27" fmla="*/ 14385 h 160576"/>
                <a:gd name="connsiteX28" fmla="*/ 420525 w 478434"/>
                <a:gd name="connsiteY28" fmla="*/ 17572 h 160576"/>
                <a:gd name="connsiteX29" fmla="*/ 446419 w 478434"/>
                <a:gd name="connsiteY29" fmla="*/ 30253 h 160576"/>
                <a:gd name="connsiteX30" fmla="*/ 448189 w 478434"/>
                <a:gd name="connsiteY30" fmla="*/ 33022 h 160576"/>
                <a:gd name="connsiteX31" fmla="*/ 465926 w 478434"/>
                <a:gd name="connsiteY31" fmla="*/ 142035 h 160576"/>
                <a:gd name="connsiteX32" fmla="*/ 478434 w 478434"/>
                <a:gd name="connsiteY32" fmla="*/ 129469 h 160576"/>
                <a:gd name="connsiteX33" fmla="*/ 462250 w 478434"/>
                <a:gd name="connsiteY33" fmla="*/ 30087 h 160576"/>
                <a:gd name="connsiteX34" fmla="*/ 454792 w 478434"/>
                <a:gd name="connsiteY34" fmla="*/ 18543 h 160576"/>
                <a:gd name="connsiteX35" fmla="*/ 424129 w 478434"/>
                <a:gd name="connsiteY35" fmla="*/ 3611 h 160576"/>
                <a:gd name="connsiteX36" fmla="*/ 397703 w 478434"/>
                <a:gd name="connsiteY36" fmla="*/ 0 h 160576"/>
                <a:gd name="connsiteX37" fmla="*/ 371859 w 478434"/>
                <a:gd name="connsiteY37" fmla="*/ 3668 h 160576"/>
                <a:gd name="connsiteX38" fmla="*/ 341297 w 478434"/>
                <a:gd name="connsiteY38" fmla="*/ 18579 h 160576"/>
                <a:gd name="connsiteX39" fmla="*/ 333759 w 478434"/>
                <a:gd name="connsiteY39" fmla="*/ 30540 h 160576"/>
                <a:gd name="connsiteX40" fmla="*/ 319050 w 478434"/>
                <a:gd name="connsiteY40" fmla="*/ 108704 h 160576"/>
                <a:gd name="connsiteX41" fmla="*/ 318906 w 478434"/>
                <a:gd name="connsiteY41" fmla="*/ 108704 h 160576"/>
                <a:gd name="connsiteX42" fmla="*/ 306326 w 478434"/>
                <a:gd name="connsiteY42" fmla="*/ 30116 h 160576"/>
                <a:gd name="connsiteX43" fmla="*/ 298867 w 478434"/>
                <a:gd name="connsiteY43" fmla="*/ 18572 h 160576"/>
                <a:gd name="connsiteX44" fmla="*/ 268205 w 478434"/>
                <a:gd name="connsiteY44" fmla="*/ 3640 h 160576"/>
                <a:gd name="connsiteX45" fmla="*/ 241786 w 478434"/>
                <a:gd name="connsiteY45" fmla="*/ 0 h 160576"/>
                <a:gd name="connsiteX46" fmla="*/ 215942 w 478434"/>
                <a:gd name="connsiteY46" fmla="*/ 3668 h 160576"/>
                <a:gd name="connsiteX47" fmla="*/ 185409 w 478434"/>
                <a:gd name="connsiteY47" fmla="*/ 18579 h 160576"/>
                <a:gd name="connsiteX48" fmla="*/ 177864 w 478434"/>
                <a:gd name="connsiteY48" fmla="*/ 30540 h 160576"/>
                <a:gd name="connsiteX49" fmla="*/ 162558 w 478434"/>
                <a:gd name="connsiteY49" fmla="*/ 111768 h 160576"/>
                <a:gd name="connsiteX50" fmla="*/ 162414 w 478434"/>
                <a:gd name="connsiteY50" fmla="*/ 111768 h 160576"/>
                <a:gd name="connsiteX51" fmla="*/ 147057 w 478434"/>
                <a:gd name="connsiteY51" fmla="*/ 30130 h 160576"/>
                <a:gd name="connsiteX52" fmla="*/ 139591 w 478434"/>
                <a:gd name="connsiteY52" fmla="*/ 18579 h 160576"/>
                <a:gd name="connsiteX53" fmla="*/ 109072 w 478434"/>
                <a:gd name="connsiteY53" fmla="*/ 3683 h 160576"/>
                <a:gd name="connsiteX54" fmla="*/ 83179 w 478434"/>
                <a:gd name="connsiteY54" fmla="*/ 0 h 160576"/>
                <a:gd name="connsiteX55" fmla="*/ 56652 w 478434"/>
                <a:gd name="connsiteY55" fmla="*/ 3668 h 160576"/>
                <a:gd name="connsiteX56" fmla="*/ 26442 w 478434"/>
                <a:gd name="connsiteY56" fmla="*/ 18341 h 160576"/>
                <a:gd name="connsiteX57" fmla="*/ 18530 w 478434"/>
                <a:gd name="connsiteY57" fmla="*/ 30619 h 160576"/>
                <a:gd name="connsiteX58" fmla="*/ 383 w 478434"/>
                <a:gd name="connsiteY58" fmla="*/ 133612 h 160576"/>
                <a:gd name="connsiteX59" fmla="*/ 13093 w 478434"/>
                <a:gd name="connsiteY59" fmla="*/ 159808 h 160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478434" h="160576">
                  <a:moveTo>
                    <a:pt x="13093" y="159808"/>
                  </a:moveTo>
                  <a:cubicBezTo>
                    <a:pt x="16642" y="161593"/>
                    <a:pt x="20965" y="160161"/>
                    <a:pt x="22750" y="156613"/>
                  </a:cubicBezTo>
                  <a:cubicBezTo>
                    <a:pt x="24523" y="153085"/>
                    <a:pt x="23121" y="148788"/>
                    <a:pt x="19609" y="146984"/>
                  </a:cubicBezTo>
                  <a:cubicBezTo>
                    <a:pt x="15786" y="144775"/>
                    <a:pt x="13769" y="140399"/>
                    <a:pt x="14574" y="136058"/>
                  </a:cubicBezTo>
                  <a:lnTo>
                    <a:pt x="32606" y="33604"/>
                  </a:lnTo>
                  <a:cubicBezTo>
                    <a:pt x="33005" y="32261"/>
                    <a:pt x="33749" y="31045"/>
                    <a:pt x="34764" y="30080"/>
                  </a:cubicBezTo>
                  <a:cubicBezTo>
                    <a:pt x="42394" y="24344"/>
                    <a:pt x="51045" y="20109"/>
                    <a:pt x="60255" y="17601"/>
                  </a:cubicBezTo>
                  <a:cubicBezTo>
                    <a:pt x="67741" y="15593"/>
                    <a:pt x="75444" y="14513"/>
                    <a:pt x="83193" y="14385"/>
                  </a:cubicBezTo>
                  <a:cubicBezTo>
                    <a:pt x="90679" y="14460"/>
                    <a:pt x="98122" y="15531"/>
                    <a:pt x="105325" y="17572"/>
                  </a:cubicBezTo>
                  <a:cubicBezTo>
                    <a:pt x="114588" y="20076"/>
                    <a:pt x="123288" y="24324"/>
                    <a:pt x="130960" y="30087"/>
                  </a:cubicBezTo>
                  <a:cubicBezTo>
                    <a:pt x="131981" y="30854"/>
                    <a:pt x="132704" y="31953"/>
                    <a:pt x="133003" y="33194"/>
                  </a:cubicBezTo>
                  <a:lnTo>
                    <a:pt x="155415" y="152378"/>
                  </a:lnTo>
                  <a:cubicBezTo>
                    <a:pt x="156155" y="156281"/>
                    <a:pt x="159919" y="158845"/>
                    <a:pt x="163822" y="158105"/>
                  </a:cubicBezTo>
                  <a:cubicBezTo>
                    <a:pt x="166727" y="157555"/>
                    <a:pt x="168998" y="155283"/>
                    <a:pt x="169549" y="152378"/>
                  </a:cubicBezTo>
                  <a:lnTo>
                    <a:pt x="191847" y="33619"/>
                  </a:lnTo>
                  <a:cubicBezTo>
                    <a:pt x="192112" y="32218"/>
                    <a:pt x="192879" y="30963"/>
                    <a:pt x="194004" y="30087"/>
                  </a:cubicBezTo>
                  <a:cubicBezTo>
                    <a:pt x="201693" y="24322"/>
                    <a:pt x="210407" y="20069"/>
                    <a:pt x="219682" y="17557"/>
                  </a:cubicBezTo>
                  <a:cubicBezTo>
                    <a:pt x="226877" y="15525"/>
                    <a:pt x="234310" y="14458"/>
                    <a:pt x="241786" y="14385"/>
                  </a:cubicBezTo>
                  <a:cubicBezTo>
                    <a:pt x="249493" y="14511"/>
                    <a:pt x="257154" y="15581"/>
                    <a:pt x="264601" y="17572"/>
                  </a:cubicBezTo>
                  <a:cubicBezTo>
                    <a:pt x="273960" y="20116"/>
                    <a:pt x="282748" y="24419"/>
                    <a:pt x="290495" y="30253"/>
                  </a:cubicBezTo>
                  <a:cubicBezTo>
                    <a:pt x="291242" y="31058"/>
                    <a:pt x="291841" y="31988"/>
                    <a:pt x="292264" y="33000"/>
                  </a:cubicBezTo>
                  <a:lnTo>
                    <a:pt x="311282" y="152184"/>
                  </a:lnTo>
                  <a:cubicBezTo>
                    <a:pt x="311834" y="155635"/>
                    <a:pt x="314786" y="158190"/>
                    <a:pt x="318281" y="158240"/>
                  </a:cubicBezTo>
                  <a:cubicBezTo>
                    <a:pt x="321749" y="158194"/>
                    <a:pt x="324728" y="155766"/>
                    <a:pt x="325473" y="152378"/>
                  </a:cubicBezTo>
                  <a:lnTo>
                    <a:pt x="347771" y="33619"/>
                  </a:lnTo>
                  <a:cubicBezTo>
                    <a:pt x="348033" y="32217"/>
                    <a:pt x="348801" y="30960"/>
                    <a:pt x="349929" y="30087"/>
                  </a:cubicBezTo>
                  <a:cubicBezTo>
                    <a:pt x="357616" y="24320"/>
                    <a:pt x="366330" y="20068"/>
                    <a:pt x="375607" y="17557"/>
                  </a:cubicBezTo>
                  <a:cubicBezTo>
                    <a:pt x="382799" y="15525"/>
                    <a:pt x="390229" y="14458"/>
                    <a:pt x="397703" y="14385"/>
                  </a:cubicBezTo>
                  <a:cubicBezTo>
                    <a:pt x="405412" y="14511"/>
                    <a:pt x="413076" y="15581"/>
                    <a:pt x="420525" y="17572"/>
                  </a:cubicBezTo>
                  <a:cubicBezTo>
                    <a:pt x="429884" y="20116"/>
                    <a:pt x="438672" y="24419"/>
                    <a:pt x="446419" y="30253"/>
                  </a:cubicBezTo>
                  <a:cubicBezTo>
                    <a:pt x="447168" y="31064"/>
                    <a:pt x="447767" y="32002"/>
                    <a:pt x="448189" y="33022"/>
                  </a:cubicBezTo>
                  <a:lnTo>
                    <a:pt x="465926" y="142035"/>
                  </a:lnTo>
                  <a:lnTo>
                    <a:pt x="478434" y="129469"/>
                  </a:lnTo>
                  <a:lnTo>
                    <a:pt x="462250" y="30087"/>
                  </a:lnTo>
                  <a:cubicBezTo>
                    <a:pt x="461099" y="25524"/>
                    <a:pt x="458478" y="21467"/>
                    <a:pt x="454792" y="18543"/>
                  </a:cubicBezTo>
                  <a:cubicBezTo>
                    <a:pt x="445611" y="11665"/>
                    <a:pt x="435204" y="6598"/>
                    <a:pt x="424129" y="3611"/>
                  </a:cubicBezTo>
                  <a:cubicBezTo>
                    <a:pt x="415501" y="1331"/>
                    <a:pt x="406626" y="118"/>
                    <a:pt x="397703" y="0"/>
                  </a:cubicBezTo>
                  <a:cubicBezTo>
                    <a:pt x="388964" y="74"/>
                    <a:pt x="380273" y="1308"/>
                    <a:pt x="371859" y="3668"/>
                  </a:cubicBezTo>
                  <a:cubicBezTo>
                    <a:pt x="360820" y="6658"/>
                    <a:pt x="350449" y="11718"/>
                    <a:pt x="341297" y="18579"/>
                  </a:cubicBezTo>
                  <a:cubicBezTo>
                    <a:pt x="337441" y="21542"/>
                    <a:pt x="334768" y="25783"/>
                    <a:pt x="333759" y="30540"/>
                  </a:cubicBezTo>
                  <a:lnTo>
                    <a:pt x="319050" y="108704"/>
                  </a:lnTo>
                  <a:cubicBezTo>
                    <a:pt x="319007" y="108927"/>
                    <a:pt x="318942" y="108927"/>
                    <a:pt x="318906" y="108704"/>
                  </a:cubicBezTo>
                  <a:lnTo>
                    <a:pt x="306326" y="30116"/>
                  </a:lnTo>
                  <a:cubicBezTo>
                    <a:pt x="305175" y="25553"/>
                    <a:pt x="302554" y="21496"/>
                    <a:pt x="298867" y="18572"/>
                  </a:cubicBezTo>
                  <a:cubicBezTo>
                    <a:pt x="289687" y="11693"/>
                    <a:pt x="279281" y="6625"/>
                    <a:pt x="268205" y="3640"/>
                  </a:cubicBezTo>
                  <a:cubicBezTo>
                    <a:pt x="259581" y="1350"/>
                    <a:pt x="250708" y="128"/>
                    <a:pt x="241786" y="0"/>
                  </a:cubicBezTo>
                  <a:cubicBezTo>
                    <a:pt x="233047" y="73"/>
                    <a:pt x="224356" y="1306"/>
                    <a:pt x="215942" y="3668"/>
                  </a:cubicBezTo>
                  <a:cubicBezTo>
                    <a:pt x="204911" y="6659"/>
                    <a:pt x="194550" y="11719"/>
                    <a:pt x="185409" y="18579"/>
                  </a:cubicBezTo>
                  <a:cubicBezTo>
                    <a:pt x="181547" y="21538"/>
                    <a:pt x="178872" y="25781"/>
                    <a:pt x="177864" y="30540"/>
                  </a:cubicBezTo>
                  <a:lnTo>
                    <a:pt x="162558" y="111768"/>
                  </a:lnTo>
                  <a:cubicBezTo>
                    <a:pt x="162558" y="111977"/>
                    <a:pt x="162457" y="111977"/>
                    <a:pt x="162414" y="111768"/>
                  </a:cubicBezTo>
                  <a:lnTo>
                    <a:pt x="147057" y="30130"/>
                  </a:lnTo>
                  <a:cubicBezTo>
                    <a:pt x="146008" y="25521"/>
                    <a:pt x="143363" y="21429"/>
                    <a:pt x="139591" y="18579"/>
                  </a:cubicBezTo>
                  <a:cubicBezTo>
                    <a:pt x="130457" y="11720"/>
                    <a:pt x="120100" y="6664"/>
                    <a:pt x="109072" y="3683"/>
                  </a:cubicBezTo>
                  <a:cubicBezTo>
                    <a:pt x="100643" y="1310"/>
                    <a:pt x="91935" y="71"/>
                    <a:pt x="83179" y="0"/>
                  </a:cubicBezTo>
                  <a:cubicBezTo>
                    <a:pt x="74219" y="130"/>
                    <a:pt x="65310" y="1362"/>
                    <a:pt x="56652" y="3668"/>
                  </a:cubicBezTo>
                  <a:cubicBezTo>
                    <a:pt x="45745" y="6607"/>
                    <a:pt x="35495" y="11586"/>
                    <a:pt x="26442" y="18341"/>
                  </a:cubicBezTo>
                  <a:cubicBezTo>
                    <a:pt x="22467" y="21398"/>
                    <a:pt x="19671" y="25736"/>
                    <a:pt x="18530" y="30619"/>
                  </a:cubicBezTo>
                  <a:lnTo>
                    <a:pt x="383" y="133612"/>
                  </a:lnTo>
                  <a:cubicBezTo>
                    <a:pt x="-1491" y="144174"/>
                    <a:pt x="3637" y="154744"/>
                    <a:pt x="13093" y="159808"/>
                  </a:cubicBez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A58473FB-0898-4291-AD31-2C4D3C9BA87D}"/>
                </a:ext>
              </a:extLst>
            </p:cNvPr>
            <p:cNvSpPr/>
            <p:nvPr/>
          </p:nvSpPr>
          <p:spPr>
            <a:xfrm>
              <a:off x="2896443" y="3752790"/>
              <a:ext cx="71927" cy="71927"/>
            </a:xfrm>
            <a:custGeom>
              <a:avLst/>
              <a:gdLst>
                <a:gd name="connsiteX0" fmla="*/ 35964 w 71927"/>
                <a:gd name="connsiteY0" fmla="*/ 71927 h 71927"/>
                <a:gd name="connsiteX1" fmla="*/ 0 w 71927"/>
                <a:gd name="connsiteY1" fmla="*/ 35964 h 71927"/>
                <a:gd name="connsiteX2" fmla="*/ 35964 w 71927"/>
                <a:gd name="connsiteY2" fmla="*/ 0 h 71927"/>
                <a:gd name="connsiteX3" fmla="*/ 71927 w 71927"/>
                <a:gd name="connsiteY3" fmla="*/ 35964 h 71927"/>
                <a:gd name="connsiteX4" fmla="*/ 35964 w 71927"/>
                <a:gd name="connsiteY4" fmla="*/ 71927 h 71927"/>
                <a:gd name="connsiteX5" fmla="*/ 35964 w 71927"/>
                <a:gd name="connsiteY5" fmla="*/ 14385 h 71927"/>
                <a:gd name="connsiteX6" fmla="*/ 14385 w 71927"/>
                <a:gd name="connsiteY6" fmla="*/ 35964 h 71927"/>
                <a:gd name="connsiteX7" fmla="*/ 35964 w 71927"/>
                <a:gd name="connsiteY7" fmla="*/ 57542 h 71927"/>
                <a:gd name="connsiteX8" fmla="*/ 57542 w 71927"/>
                <a:gd name="connsiteY8" fmla="*/ 35964 h 71927"/>
                <a:gd name="connsiteX9" fmla="*/ 35964 w 71927"/>
                <a:gd name="connsiteY9" fmla="*/ 14385 h 71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927" h="71927">
                  <a:moveTo>
                    <a:pt x="35964" y="71927"/>
                  </a:moveTo>
                  <a:cubicBezTo>
                    <a:pt x="16102" y="71927"/>
                    <a:pt x="0" y="55826"/>
                    <a:pt x="0" y="35964"/>
                  </a:cubicBezTo>
                  <a:cubicBezTo>
                    <a:pt x="0" y="16102"/>
                    <a:pt x="16102" y="0"/>
                    <a:pt x="35964" y="0"/>
                  </a:cubicBezTo>
                  <a:cubicBezTo>
                    <a:pt x="55826" y="0"/>
                    <a:pt x="71927" y="16102"/>
                    <a:pt x="71927" y="35964"/>
                  </a:cubicBezTo>
                  <a:cubicBezTo>
                    <a:pt x="71904" y="55816"/>
                    <a:pt x="55816" y="71904"/>
                    <a:pt x="35964" y="71927"/>
                  </a:cubicBezTo>
                  <a:close/>
                  <a:moveTo>
                    <a:pt x="35964" y="14385"/>
                  </a:moveTo>
                  <a:cubicBezTo>
                    <a:pt x="24046" y="14385"/>
                    <a:pt x="14385" y="24046"/>
                    <a:pt x="14385" y="35964"/>
                  </a:cubicBezTo>
                  <a:cubicBezTo>
                    <a:pt x="14385" y="47881"/>
                    <a:pt x="24046" y="57542"/>
                    <a:pt x="35964" y="57542"/>
                  </a:cubicBezTo>
                  <a:cubicBezTo>
                    <a:pt x="47881" y="57542"/>
                    <a:pt x="57542" y="47881"/>
                    <a:pt x="57542" y="35964"/>
                  </a:cubicBezTo>
                  <a:cubicBezTo>
                    <a:pt x="57542" y="24046"/>
                    <a:pt x="47881" y="14385"/>
                    <a:pt x="35964" y="14385"/>
                  </a:cubicBez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50D1001C-08BD-4B3B-AFFA-2D9875221BF6}"/>
                </a:ext>
              </a:extLst>
            </p:cNvPr>
            <p:cNvSpPr/>
            <p:nvPr/>
          </p:nvSpPr>
          <p:spPr>
            <a:xfrm>
              <a:off x="2738203" y="3752790"/>
              <a:ext cx="71927" cy="71927"/>
            </a:xfrm>
            <a:custGeom>
              <a:avLst/>
              <a:gdLst>
                <a:gd name="connsiteX0" fmla="*/ 35964 w 71927"/>
                <a:gd name="connsiteY0" fmla="*/ 71927 h 71927"/>
                <a:gd name="connsiteX1" fmla="*/ 0 w 71927"/>
                <a:gd name="connsiteY1" fmla="*/ 35964 h 71927"/>
                <a:gd name="connsiteX2" fmla="*/ 35964 w 71927"/>
                <a:gd name="connsiteY2" fmla="*/ 0 h 71927"/>
                <a:gd name="connsiteX3" fmla="*/ 71927 w 71927"/>
                <a:gd name="connsiteY3" fmla="*/ 35964 h 71927"/>
                <a:gd name="connsiteX4" fmla="*/ 35964 w 71927"/>
                <a:gd name="connsiteY4" fmla="*/ 71927 h 71927"/>
                <a:gd name="connsiteX5" fmla="*/ 35964 w 71927"/>
                <a:gd name="connsiteY5" fmla="*/ 14385 h 71927"/>
                <a:gd name="connsiteX6" fmla="*/ 14385 w 71927"/>
                <a:gd name="connsiteY6" fmla="*/ 35964 h 71927"/>
                <a:gd name="connsiteX7" fmla="*/ 35964 w 71927"/>
                <a:gd name="connsiteY7" fmla="*/ 57542 h 71927"/>
                <a:gd name="connsiteX8" fmla="*/ 57542 w 71927"/>
                <a:gd name="connsiteY8" fmla="*/ 35964 h 71927"/>
                <a:gd name="connsiteX9" fmla="*/ 35964 w 71927"/>
                <a:gd name="connsiteY9" fmla="*/ 14385 h 71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927" h="71927">
                  <a:moveTo>
                    <a:pt x="35964" y="71927"/>
                  </a:moveTo>
                  <a:cubicBezTo>
                    <a:pt x="16102" y="71927"/>
                    <a:pt x="0" y="55826"/>
                    <a:pt x="0" y="35964"/>
                  </a:cubicBezTo>
                  <a:cubicBezTo>
                    <a:pt x="0" y="16102"/>
                    <a:pt x="16102" y="0"/>
                    <a:pt x="35964" y="0"/>
                  </a:cubicBezTo>
                  <a:cubicBezTo>
                    <a:pt x="55826" y="0"/>
                    <a:pt x="71927" y="16102"/>
                    <a:pt x="71927" y="35964"/>
                  </a:cubicBezTo>
                  <a:cubicBezTo>
                    <a:pt x="71904" y="55816"/>
                    <a:pt x="55816" y="71904"/>
                    <a:pt x="35964" y="71927"/>
                  </a:cubicBezTo>
                  <a:close/>
                  <a:moveTo>
                    <a:pt x="35964" y="14385"/>
                  </a:moveTo>
                  <a:cubicBezTo>
                    <a:pt x="24046" y="14385"/>
                    <a:pt x="14385" y="24046"/>
                    <a:pt x="14385" y="35964"/>
                  </a:cubicBezTo>
                  <a:cubicBezTo>
                    <a:pt x="14385" y="47881"/>
                    <a:pt x="24046" y="57542"/>
                    <a:pt x="35964" y="57542"/>
                  </a:cubicBezTo>
                  <a:cubicBezTo>
                    <a:pt x="47881" y="57542"/>
                    <a:pt x="57542" y="47881"/>
                    <a:pt x="57542" y="35964"/>
                  </a:cubicBezTo>
                  <a:cubicBezTo>
                    <a:pt x="57542" y="24046"/>
                    <a:pt x="47881" y="14385"/>
                    <a:pt x="35964" y="14385"/>
                  </a:cubicBez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36839581-E92A-46C0-81CF-1558BF1FBA09}"/>
                </a:ext>
              </a:extLst>
            </p:cNvPr>
            <p:cNvSpPr/>
            <p:nvPr/>
          </p:nvSpPr>
          <p:spPr>
            <a:xfrm>
              <a:off x="3052368" y="3752790"/>
              <a:ext cx="71927" cy="71927"/>
            </a:xfrm>
            <a:custGeom>
              <a:avLst/>
              <a:gdLst>
                <a:gd name="connsiteX0" fmla="*/ 35964 w 71927"/>
                <a:gd name="connsiteY0" fmla="*/ 71927 h 71927"/>
                <a:gd name="connsiteX1" fmla="*/ 0 w 71927"/>
                <a:gd name="connsiteY1" fmla="*/ 35964 h 71927"/>
                <a:gd name="connsiteX2" fmla="*/ 35964 w 71927"/>
                <a:gd name="connsiteY2" fmla="*/ 0 h 71927"/>
                <a:gd name="connsiteX3" fmla="*/ 71927 w 71927"/>
                <a:gd name="connsiteY3" fmla="*/ 35964 h 71927"/>
                <a:gd name="connsiteX4" fmla="*/ 35964 w 71927"/>
                <a:gd name="connsiteY4" fmla="*/ 71927 h 71927"/>
                <a:gd name="connsiteX5" fmla="*/ 35964 w 71927"/>
                <a:gd name="connsiteY5" fmla="*/ 14385 h 71927"/>
                <a:gd name="connsiteX6" fmla="*/ 14385 w 71927"/>
                <a:gd name="connsiteY6" fmla="*/ 35964 h 71927"/>
                <a:gd name="connsiteX7" fmla="*/ 35964 w 71927"/>
                <a:gd name="connsiteY7" fmla="*/ 57542 h 71927"/>
                <a:gd name="connsiteX8" fmla="*/ 57542 w 71927"/>
                <a:gd name="connsiteY8" fmla="*/ 35964 h 71927"/>
                <a:gd name="connsiteX9" fmla="*/ 35964 w 71927"/>
                <a:gd name="connsiteY9" fmla="*/ 14385 h 71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1927" h="71927">
                  <a:moveTo>
                    <a:pt x="35964" y="71927"/>
                  </a:moveTo>
                  <a:cubicBezTo>
                    <a:pt x="16102" y="71927"/>
                    <a:pt x="0" y="55826"/>
                    <a:pt x="0" y="35964"/>
                  </a:cubicBezTo>
                  <a:cubicBezTo>
                    <a:pt x="0" y="16102"/>
                    <a:pt x="16102" y="0"/>
                    <a:pt x="35964" y="0"/>
                  </a:cubicBezTo>
                  <a:cubicBezTo>
                    <a:pt x="55826" y="0"/>
                    <a:pt x="71927" y="16102"/>
                    <a:pt x="71927" y="35964"/>
                  </a:cubicBezTo>
                  <a:cubicBezTo>
                    <a:pt x="71904" y="55816"/>
                    <a:pt x="55816" y="71904"/>
                    <a:pt x="35964" y="71927"/>
                  </a:cubicBezTo>
                  <a:close/>
                  <a:moveTo>
                    <a:pt x="35964" y="14385"/>
                  </a:moveTo>
                  <a:cubicBezTo>
                    <a:pt x="24046" y="14385"/>
                    <a:pt x="14385" y="24046"/>
                    <a:pt x="14385" y="35964"/>
                  </a:cubicBezTo>
                  <a:cubicBezTo>
                    <a:pt x="14385" y="47881"/>
                    <a:pt x="24046" y="57542"/>
                    <a:pt x="35964" y="57542"/>
                  </a:cubicBezTo>
                  <a:cubicBezTo>
                    <a:pt x="47881" y="57542"/>
                    <a:pt x="57542" y="47881"/>
                    <a:pt x="57542" y="35964"/>
                  </a:cubicBezTo>
                  <a:cubicBezTo>
                    <a:pt x="57542" y="24046"/>
                    <a:pt x="47881" y="14385"/>
                    <a:pt x="35964" y="14385"/>
                  </a:cubicBez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2DE9303D-AB68-4181-8692-0F7204E9883D}"/>
                </a:ext>
              </a:extLst>
            </p:cNvPr>
            <p:cNvSpPr/>
            <p:nvPr/>
          </p:nvSpPr>
          <p:spPr>
            <a:xfrm>
              <a:off x="2710784" y="3889423"/>
              <a:ext cx="126793" cy="266318"/>
            </a:xfrm>
            <a:custGeom>
              <a:avLst/>
              <a:gdLst>
                <a:gd name="connsiteX0" fmla="*/ 27440 w 126793"/>
                <a:gd name="connsiteY0" fmla="*/ 158391 h 266318"/>
                <a:gd name="connsiteX1" fmla="*/ 27440 w 126793"/>
                <a:gd name="connsiteY1" fmla="*/ 266318 h 266318"/>
                <a:gd name="connsiteX2" fmla="*/ 48350 w 126793"/>
                <a:gd name="connsiteY2" fmla="*/ 266318 h 266318"/>
                <a:gd name="connsiteX3" fmla="*/ 70575 w 126793"/>
                <a:gd name="connsiteY3" fmla="*/ 244086 h 266318"/>
                <a:gd name="connsiteX4" fmla="*/ 70575 w 126793"/>
                <a:gd name="connsiteY4" fmla="*/ 158391 h 266318"/>
                <a:gd name="connsiteX5" fmla="*/ 84961 w 126793"/>
                <a:gd name="connsiteY5" fmla="*/ 158391 h 266318"/>
                <a:gd name="connsiteX6" fmla="*/ 84961 w 126793"/>
                <a:gd name="connsiteY6" fmla="*/ 229679 h 266318"/>
                <a:gd name="connsiteX7" fmla="*/ 99346 w 126793"/>
                <a:gd name="connsiteY7" fmla="*/ 215293 h 266318"/>
                <a:gd name="connsiteX8" fmla="*/ 99346 w 126793"/>
                <a:gd name="connsiteY8" fmla="*/ 158391 h 266318"/>
                <a:gd name="connsiteX9" fmla="*/ 126794 w 126793"/>
                <a:gd name="connsiteY9" fmla="*/ 158391 h 266318"/>
                <a:gd name="connsiteX10" fmla="*/ 99368 w 126793"/>
                <a:gd name="connsiteY10" fmla="*/ 59556 h 266318"/>
                <a:gd name="connsiteX11" fmla="*/ 99368 w 126793"/>
                <a:gd name="connsiteY11" fmla="*/ 7222 h 266318"/>
                <a:gd name="connsiteX12" fmla="*/ 92175 w 126793"/>
                <a:gd name="connsiteY12" fmla="*/ 29 h 266318"/>
                <a:gd name="connsiteX13" fmla="*/ 84982 w 126793"/>
                <a:gd name="connsiteY13" fmla="*/ 7222 h 266318"/>
                <a:gd name="connsiteX14" fmla="*/ 84982 w 126793"/>
                <a:gd name="connsiteY14" fmla="*/ 60541 h 266318"/>
                <a:gd name="connsiteX15" fmla="*/ 107898 w 126793"/>
                <a:gd name="connsiteY15" fmla="*/ 143977 h 266318"/>
                <a:gd name="connsiteX16" fmla="*/ 18917 w 126793"/>
                <a:gd name="connsiteY16" fmla="*/ 143977 h 266318"/>
                <a:gd name="connsiteX17" fmla="*/ 41826 w 126793"/>
                <a:gd name="connsiteY17" fmla="*/ 61491 h 266318"/>
                <a:gd name="connsiteX18" fmla="*/ 41826 w 126793"/>
                <a:gd name="connsiteY18" fmla="*/ 7193 h 266318"/>
                <a:gd name="connsiteX19" fmla="*/ 34633 w 126793"/>
                <a:gd name="connsiteY19" fmla="*/ 0 h 266318"/>
                <a:gd name="connsiteX20" fmla="*/ 27440 w 126793"/>
                <a:gd name="connsiteY20" fmla="*/ 7193 h 266318"/>
                <a:gd name="connsiteX21" fmla="*/ 27440 w 126793"/>
                <a:gd name="connsiteY21" fmla="*/ 59527 h 266318"/>
                <a:gd name="connsiteX22" fmla="*/ 0 w 126793"/>
                <a:gd name="connsiteY22" fmla="*/ 158391 h 266318"/>
                <a:gd name="connsiteX23" fmla="*/ 41826 w 126793"/>
                <a:gd name="connsiteY23" fmla="*/ 158391 h 266318"/>
                <a:gd name="connsiteX24" fmla="*/ 56211 w 126793"/>
                <a:gd name="connsiteY24" fmla="*/ 158391 h 266318"/>
                <a:gd name="connsiteX25" fmla="*/ 56211 w 126793"/>
                <a:gd name="connsiteY25" fmla="*/ 251933 h 266318"/>
                <a:gd name="connsiteX26" fmla="*/ 41826 w 126793"/>
                <a:gd name="connsiteY26" fmla="*/ 251933 h 266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26793" h="266318">
                  <a:moveTo>
                    <a:pt x="27440" y="158391"/>
                  </a:moveTo>
                  <a:lnTo>
                    <a:pt x="27440" y="266318"/>
                  </a:lnTo>
                  <a:lnTo>
                    <a:pt x="48350" y="266318"/>
                  </a:lnTo>
                  <a:lnTo>
                    <a:pt x="70575" y="244086"/>
                  </a:lnTo>
                  <a:lnTo>
                    <a:pt x="70575" y="158391"/>
                  </a:lnTo>
                  <a:lnTo>
                    <a:pt x="84961" y="158391"/>
                  </a:lnTo>
                  <a:lnTo>
                    <a:pt x="84961" y="229679"/>
                  </a:lnTo>
                  <a:lnTo>
                    <a:pt x="99346" y="215293"/>
                  </a:lnTo>
                  <a:lnTo>
                    <a:pt x="99346" y="158391"/>
                  </a:lnTo>
                  <a:lnTo>
                    <a:pt x="126794" y="158391"/>
                  </a:lnTo>
                  <a:lnTo>
                    <a:pt x="99368" y="59556"/>
                  </a:lnTo>
                  <a:lnTo>
                    <a:pt x="99368" y="7222"/>
                  </a:lnTo>
                  <a:cubicBezTo>
                    <a:pt x="99368" y="3249"/>
                    <a:pt x="96148" y="29"/>
                    <a:pt x="92175" y="29"/>
                  </a:cubicBezTo>
                  <a:cubicBezTo>
                    <a:pt x="88202" y="29"/>
                    <a:pt x="84982" y="3249"/>
                    <a:pt x="84982" y="7222"/>
                  </a:cubicBezTo>
                  <a:lnTo>
                    <a:pt x="84982" y="60541"/>
                  </a:lnTo>
                  <a:lnTo>
                    <a:pt x="107898" y="143977"/>
                  </a:lnTo>
                  <a:lnTo>
                    <a:pt x="18917" y="143977"/>
                  </a:lnTo>
                  <a:lnTo>
                    <a:pt x="41826" y="61491"/>
                  </a:lnTo>
                  <a:lnTo>
                    <a:pt x="41826" y="7193"/>
                  </a:lnTo>
                  <a:cubicBezTo>
                    <a:pt x="41826" y="3220"/>
                    <a:pt x="38606" y="0"/>
                    <a:pt x="34633" y="0"/>
                  </a:cubicBezTo>
                  <a:cubicBezTo>
                    <a:pt x="30660" y="0"/>
                    <a:pt x="27440" y="3220"/>
                    <a:pt x="27440" y="7193"/>
                  </a:cubicBezTo>
                  <a:lnTo>
                    <a:pt x="27440" y="59527"/>
                  </a:lnTo>
                  <a:lnTo>
                    <a:pt x="0" y="158391"/>
                  </a:lnTo>
                  <a:close/>
                  <a:moveTo>
                    <a:pt x="41826" y="158391"/>
                  </a:moveTo>
                  <a:lnTo>
                    <a:pt x="56211" y="158391"/>
                  </a:lnTo>
                  <a:lnTo>
                    <a:pt x="56211" y="251933"/>
                  </a:lnTo>
                  <a:lnTo>
                    <a:pt x="41826" y="251933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AA2FA79E-3FFB-47E2-9BA6-AFA3D4F0D7A6}"/>
                </a:ext>
              </a:extLst>
            </p:cNvPr>
            <p:cNvSpPr/>
            <p:nvPr/>
          </p:nvSpPr>
          <p:spPr>
            <a:xfrm>
              <a:off x="2713573" y="3875066"/>
              <a:ext cx="589893" cy="366918"/>
            </a:xfrm>
            <a:custGeom>
              <a:avLst/>
              <a:gdLst>
                <a:gd name="connsiteX0" fmla="*/ 489195 w 589893"/>
                <a:gd name="connsiteY0" fmla="*/ 0 h 366918"/>
                <a:gd name="connsiteX1" fmla="*/ 482002 w 589893"/>
                <a:gd name="connsiteY1" fmla="*/ 7193 h 366918"/>
                <a:gd name="connsiteX2" fmla="*/ 489195 w 589893"/>
                <a:gd name="connsiteY2" fmla="*/ 14385 h 366918"/>
                <a:gd name="connsiteX3" fmla="*/ 565164 w 589893"/>
                <a:gd name="connsiteY3" fmla="*/ 14385 h 366918"/>
                <a:gd name="connsiteX4" fmla="*/ 565215 w 589893"/>
                <a:gd name="connsiteY4" fmla="*/ 14508 h 366918"/>
                <a:gd name="connsiteX5" fmla="*/ 323762 w 589893"/>
                <a:gd name="connsiteY5" fmla="*/ 255961 h 366918"/>
                <a:gd name="connsiteX6" fmla="*/ 212274 w 589893"/>
                <a:gd name="connsiteY6" fmla="*/ 144473 h 366918"/>
                <a:gd name="connsiteX7" fmla="*/ 2196 w 589893"/>
                <a:gd name="connsiteY7" fmla="*/ 354552 h 366918"/>
                <a:gd name="connsiteX8" fmla="*/ 2019 w 589893"/>
                <a:gd name="connsiteY8" fmla="*/ 364722 h 366918"/>
                <a:gd name="connsiteX9" fmla="*/ 12190 w 589893"/>
                <a:gd name="connsiteY9" fmla="*/ 364899 h 366918"/>
                <a:gd name="connsiteX10" fmla="*/ 12366 w 589893"/>
                <a:gd name="connsiteY10" fmla="*/ 364722 h 366918"/>
                <a:gd name="connsiteX11" fmla="*/ 212274 w 589893"/>
                <a:gd name="connsiteY11" fmla="*/ 164814 h 366918"/>
                <a:gd name="connsiteX12" fmla="*/ 323762 w 589893"/>
                <a:gd name="connsiteY12" fmla="*/ 276302 h 366918"/>
                <a:gd name="connsiteX13" fmla="*/ 575385 w 589893"/>
                <a:gd name="connsiteY13" fmla="*/ 24678 h 366918"/>
                <a:gd name="connsiteX14" fmla="*/ 575508 w 589893"/>
                <a:gd name="connsiteY14" fmla="*/ 24729 h 366918"/>
                <a:gd name="connsiteX15" fmla="*/ 575508 w 589893"/>
                <a:gd name="connsiteY15" fmla="*/ 100698 h 366918"/>
                <a:gd name="connsiteX16" fmla="*/ 582700 w 589893"/>
                <a:gd name="connsiteY16" fmla="*/ 107891 h 366918"/>
                <a:gd name="connsiteX17" fmla="*/ 589893 w 589893"/>
                <a:gd name="connsiteY17" fmla="*/ 100698 h 366918"/>
                <a:gd name="connsiteX18" fmla="*/ 589893 w 589893"/>
                <a:gd name="connsiteY18" fmla="*/ 0 h 366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89893" h="366918">
                  <a:moveTo>
                    <a:pt x="489195" y="0"/>
                  </a:moveTo>
                  <a:cubicBezTo>
                    <a:pt x="485222" y="0"/>
                    <a:pt x="482002" y="3220"/>
                    <a:pt x="482002" y="7193"/>
                  </a:cubicBezTo>
                  <a:cubicBezTo>
                    <a:pt x="482002" y="11165"/>
                    <a:pt x="485222" y="14385"/>
                    <a:pt x="489195" y="14385"/>
                  </a:cubicBezTo>
                  <a:lnTo>
                    <a:pt x="565164" y="14385"/>
                  </a:lnTo>
                  <a:cubicBezTo>
                    <a:pt x="565258" y="14385"/>
                    <a:pt x="565280" y="14443"/>
                    <a:pt x="565215" y="14508"/>
                  </a:cubicBezTo>
                  <a:lnTo>
                    <a:pt x="323762" y="255961"/>
                  </a:lnTo>
                  <a:lnTo>
                    <a:pt x="212274" y="144473"/>
                  </a:lnTo>
                  <a:lnTo>
                    <a:pt x="2196" y="354552"/>
                  </a:lnTo>
                  <a:cubicBezTo>
                    <a:pt x="-661" y="357312"/>
                    <a:pt x="-741" y="361865"/>
                    <a:pt x="2019" y="364722"/>
                  </a:cubicBezTo>
                  <a:cubicBezTo>
                    <a:pt x="4779" y="367580"/>
                    <a:pt x="9332" y="367659"/>
                    <a:pt x="12190" y="364899"/>
                  </a:cubicBezTo>
                  <a:cubicBezTo>
                    <a:pt x="12250" y="364841"/>
                    <a:pt x="12308" y="364782"/>
                    <a:pt x="12366" y="364722"/>
                  </a:cubicBezTo>
                  <a:lnTo>
                    <a:pt x="212274" y="164814"/>
                  </a:lnTo>
                  <a:lnTo>
                    <a:pt x="323762" y="276302"/>
                  </a:lnTo>
                  <a:lnTo>
                    <a:pt x="575385" y="24678"/>
                  </a:lnTo>
                  <a:cubicBezTo>
                    <a:pt x="575450" y="24614"/>
                    <a:pt x="575508" y="24635"/>
                    <a:pt x="575508" y="24729"/>
                  </a:cubicBezTo>
                  <a:lnTo>
                    <a:pt x="575508" y="100698"/>
                  </a:lnTo>
                  <a:cubicBezTo>
                    <a:pt x="575508" y="104671"/>
                    <a:pt x="578728" y="107891"/>
                    <a:pt x="582700" y="107891"/>
                  </a:cubicBezTo>
                  <a:cubicBezTo>
                    <a:pt x="586673" y="107891"/>
                    <a:pt x="589893" y="104671"/>
                    <a:pt x="589893" y="100698"/>
                  </a:cubicBezTo>
                  <a:lnTo>
                    <a:pt x="589893" y="0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9" name="Graphic 12" descr="Mountain scene">
            <a:extLst>
              <a:ext uri="{FF2B5EF4-FFF2-40B4-BE49-F238E27FC236}">
                <a16:creationId xmlns:a16="http://schemas.microsoft.com/office/drawing/2014/main" id="{9FDC14FF-A491-44BE-9F2C-D4262EE4ABCA}"/>
              </a:ext>
            </a:extLst>
          </p:cNvPr>
          <p:cNvGrpSpPr/>
          <p:nvPr/>
        </p:nvGrpSpPr>
        <p:grpSpPr>
          <a:xfrm>
            <a:off x="4179674" y="3137090"/>
            <a:ext cx="793805" cy="776858"/>
            <a:chOff x="5703674" y="3137090"/>
            <a:chExt cx="793805" cy="776858"/>
          </a:xfrm>
          <a:solidFill>
            <a:schemeClr val="bg1"/>
          </a:solidFill>
        </p:grpSpPr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C508C7B2-BAF6-446E-B59B-716FB7386A1D}"/>
                </a:ext>
              </a:extLst>
            </p:cNvPr>
            <p:cNvSpPr/>
            <p:nvPr/>
          </p:nvSpPr>
          <p:spPr>
            <a:xfrm>
              <a:off x="5703674" y="3200792"/>
              <a:ext cx="265261" cy="187328"/>
            </a:xfrm>
            <a:custGeom>
              <a:avLst/>
              <a:gdLst>
                <a:gd name="connsiteX0" fmla="*/ 141704 w 265261"/>
                <a:gd name="connsiteY0" fmla="*/ 185338 h 187328"/>
                <a:gd name="connsiteX1" fmla="*/ 145809 w 265261"/>
                <a:gd name="connsiteY1" fmla="*/ 168327 h 187328"/>
                <a:gd name="connsiteX2" fmla="*/ 141475 w 265261"/>
                <a:gd name="connsiteY2" fmla="*/ 168327 h 187328"/>
                <a:gd name="connsiteX3" fmla="*/ 57998 w 265261"/>
                <a:gd name="connsiteY3" fmla="*/ 167707 h 187328"/>
                <a:gd name="connsiteX4" fmla="*/ 20130 w 265261"/>
                <a:gd name="connsiteY4" fmla="*/ 119892 h 187328"/>
                <a:gd name="connsiteX5" fmla="*/ 66570 w 265261"/>
                <a:gd name="connsiteY5" fmla="*/ 81887 h 187328"/>
                <a:gd name="connsiteX6" fmla="*/ 76905 w 265261"/>
                <a:gd name="connsiteY6" fmla="*/ 82916 h 187328"/>
                <a:gd name="connsiteX7" fmla="*/ 77010 w 265261"/>
                <a:gd name="connsiteY7" fmla="*/ 82831 h 187328"/>
                <a:gd name="connsiteX8" fmla="*/ 77010 w 265261"/>
                <a:gd name="connsiteY8" fmla="*/ 82821 h 187328"/>
                <a:gd name="connsiteX9" fmla="*/ 77010 w 265261"/>
                <a:gd name="connsiteY9" fmla="*/ 72438 h 187328"/>
                <a:gd name="connsiteX10" fmla="*/ 130612 w 265261"/>
                <a:gd name="connsiteY10" fmla="*/ 19171 h 187328"/>
                <a:gd name="connsiteX11" fmla="*/ 177975 w 265261"/>
                <a:gd name="connsiteY11" fmla="*/ 48188 h 187328"/>
                <a:gd name="connsiteX12" fmla="*/ 181718 w 265261"/>
                <a:gd name="connsiteY12" fmla="*/ 55474 h 187328"/>
                <a:gd name="connsiteX13" fmla="*/ 181832 w 265261"/>
                <a:gd name="connsiteY13" fmla="*/ 55474 h 187328"/>
                <a:gd name="connsiteX14" fmla="*/ 189576 w 265261"/>
                <a:gd name="connsiteY14" fmla="*/ 52788 h 187328"/>
                <a:gd name="connsiteX15" fmla="*/ 244028 w 265261"/>
                <a:gd name="connsiteY15" fmla="*/ 78804 h 187328"/>
                <a:gd name="connsiteX16" fmla="*/ 245774 w 265261"/>
                <a:gd name="connsiteY16" fmla="*/ 85364 h 187328"/>
                <a:gd name="connsiteX17" fmla="*/ 251984 w 265261"/>
                <a:gd name="connsiteY17" fmla="*/ 84983 h 187328"/>
                <a:gd name="connsiteX18" fmla="*/ 265262 w 265261"/>
                <a:gd name="connsiteY18" fmla="*/ 86259 h 187328"/>
                <a:gd name="connsiteX19" fmla="*/ 264757 w 265261"/>
                <a:gd name="connsiteY19" fmla="*/ 82887 h 187328"/>
                <a:gd name="connsiteX20" fmla="*/ 193603 w 265261"/>
                <a:gd name="connsiteY20" fmla="*/ 32165 h 187328"/>
                <a:gd name="connsiteX21" fmla="*/ 190938 w 265261"/>
                <a:gd name="connsiteY21" fmla="*/ 32671 h 187328"/>
                <a:gd name="connsiteX22" fmla="*/ 90535 w 265261"/>
                <a:gd name="connsiteY22" fmla="*/ 11931 h 187328"/>
                <a:gd name="connsiteX23" fmla="*/ 58541 w 265261"/>
                <a:gd name="connsiteY23" fmla="*/ 62675 h 187328"/>
                <a:gd name="connsiteX24" fmla="*/ 107 w 265261"/>
                <a:gd name="connsiteY24" fmla="*/ 128351 h 187328"/>
                <a:gd name="connsiteX25" fmla="*/ 56845 w 265261"/>
                <a:gd name="connsiteY25" fmla="*/ 186662 h 187328"/>
                <a:gd name="connsiteX26" fmla="*/ 141237 w 265261"/>
                <a:gd name="connsiteY26" fmla="*/ 187329 h 187328"/>
                <a:gd name="connsiteX27" fmla="*/ 141494 w 265261"/>
                <a:gd name="connsiteY27" fmla="*/ 187329 h 187328"/>
                <a:gd name="connsiteX28" fmla="*/ 141704 w 265261"/>
                <a:gd name="connsiteY28" fmla="*/ 185338 h 187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65261" h="187328">
                  <a:moveTo>
                    <a:pt x="141704" y="185338"/>
                  </a:moveTo>
                  <a:cubicBezTo>
                    <a:pt x="142301" y="179509"/>
                    <a:pt x="143682" y="173786"/>
                    <a:pt x="145809" y="168327"/>
                  </a:cubicBezTo>
                  <a:lnTo>
                    <a:pt x="141475" y="168327"/>
                  </a:lnTo>
                  <a:lnTo>
                    <a:pt x="57998" y="167707"/>
                  </a:lnTo>
                  <a:cubicBezTo>
                    <a:pt x="34337" y="164960"/>
                    <a:pt x="17383" y="143553"/>
                    <a:pt x="20130" y="119892"/>
                  </a:cubicBezTo>
                  <a:cubicBezTo>
                    <a:pt x="22815" y="96766"/>
                    <a:pt x="43369" y="79944"/>
                    <a:pt x="66570" y="81887"/>
                  </a:cubicBezTo>
                  <a:lnTo>
                    <a:pt x="76905" y="82916"/>
                  </a:lnTo>
                  <a:cubicBezTo>
                    <a:pt x="76957" y="82922"/>
                    <a:pt x="77004" y="82883"/>
                    <a:pt x="77010" y="82831"/>
                  </a:cubicBezTo>
                  <a:cubicBezTo>
                    <a:pt x="77010" y="82827"/>
                    <a:pt x="77010" y="82824"/>
                    <a:pt x="77010" y="82821"/>
                  </a:cubicBezTo>
                  <a:lnTo>
                    <a:pt x="77010" y="72438"/>
                  </a:lnTo>
                  <a:cubicBezTo>
                    <a:pt x="77102" y="42927"/>
                    <a:pt x="101100" y="19078"/>
                    <a:pt x="130612" y="19171"/>
                  </a:cubicBezTo>
                  <a:cubicBezTo>
                    <a:pt x="150581" y="19233"/>
                    <a:pt x="168850" y="30425"/>
                    <a:pt x="177975" y="48188"/>
                  </a:cubicBezTo>
                  <a:lnTo>
                    <a:pt x="181718" y="55474"/>
                  </a:lnTo>
                  <a:cubicBezTo>
                    <a:pt x="181752" y="55497"/>
                    <a:pt x="181798" y="55497"/>
                    <a:pt x="181832" y="55474"/>
                  </a:cubicBezTo>
                  <a:lnTo>
                    <a:pt x="189576" y="52788"/>
                  </a:lnTo>
                  <a:cubicBezTo>
                    <a:pt x="211797" y="44936"/>
                    <a:pt x="236175" y="56583"/>
                    <a:pt x="244028" y="78804"/>
                  </a:cubicBezTo>
                  <a:cubicBezTo>
                    <a:pt x="244783" y="80940"/>
                    <a:pt x="245367" y="83134"/>
                    <a:pt x="245774" y="85364"/>
                  </a:cubicBezTo>
                  <a:cubicBezTo>
                    <a:pt x="247841" y="85173"/>
                    <a:pt x="249908" y="84983"/>
                    <a:pt x="251984" y="84983"/>
                  </a:cubicBezTo>
                  <a:cubicBezTo>
                    <a:pt x="256440" y="84997"/>
                    <a:pt x="260885" y="85425"/>
                    <a:pt x="265262" y="86259"/>
                  </a:cubicBezTo>
                  <a:cubicBezTo>
                    <a:pt x="265100" y="85126"/>
                    <a:pt x="264967" y="83983"/>
                    <a:pt x="264757" y="82887"/>
                  </a:cubicBezTo>
                  <a:cubicBezTo>
                    <a:pt x="259115" y="49232"/>
                    <a:pt x="227258" y="26522"/>
                    <a:pt x="193603" y="32165"/>
                  </a:cubicBezTo>
                  <a:cubicBezTo>
                    <a:pt x="192711" y="32314"/>
                    <a:pt x="191823" y="32483"/>
                    <a:pt x="190938" y="32671"/>
                  </a:cubicBezTo>
                  <a:cubicBezTo>
                    <a:pt x="168940" y="-781"/>
                    <a:pt x="123988" y="-10067"/>
                    <a:pt x="90535" y="11931"/>
                  </a:cubicBezTo>
                  <a:cubicBezTo>
                    <a:pt x="73044" y="23433"/>
                    <a:pt x="61378" y="41935"/>
                    <a:pt x="58541" y="62675"/>
                  </a:cubicBezTo>
                  <a:cubicBezTo>
                    <a:pt x="24269" y="64675"/>
                    <a:pt x="-1893" y="94079"/>
                    <a:pt x="107" y="128351"/>
                  </a:cubicBezTo>
                  <a:cubicBezTo>
                    <a:pt x="1907" y="159184"/>
                    <a:pt x="26072" y="184020"/>
                    <a:pt x="56845" y="186662"/>
                  </a:cubicBezTo>
                  <a:lnTo>
                    <a:pt x="141237" y="187329"/>
                  </a:lnTo>
                  <a:lnTo>
                    <a:pt x="141494" y="187329"/>
                  </a:lnTo>
                  <a:cubicBezTo>
                    <a:pt x="141656" y="186691"/>
                    <a:pt x="141646" y="186024"/>
                    <a:pt x="141704" y="1853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8F021D13-6E9B-48B3-9F0C-7BE2E9FADEB6}"/>
                </a:ext>
              </a:extLst>
            </p:cNvPr>
            <p:cNvSpPr/>
            <p:nvPr/>
          </p:nvSpPr>
          <p:spPr>
            <a:xfrm>
              <a:off x="5864142" y="3304873"/>
              <a:ext cx="217564" cy="132829"/>
            </a:xfrm>
            <a:custGeom>
              <a:avLst/>
              <a:gdLst>
                <a:gd name="connsiteX0" fmla="*/ 178879 w 217564"/>
                <a:gd name="connsiteY0" fmla="*/ 132825 h 132829"/>
                <a:gd name="connsiteX1" fmla="*/ 42024 w 217564"/>
                <a:gd name="connsiteY1" fmla="*/ 132825 h 132829"/>
                <a:gd name="connsiteX2" fmla="*/ 135 w 217564"/>
                <a:gd name="connsiteY2" fmla="*/ 83996 h 132829"/>
                <a:gd name="connsiteX3" fmla="*/ 40395 w 217564"/>
                <a:gd name="connsiteY3" fmla="*/ 42261 h 132829"/>
                <a:gd name="connsiteX4" fmla="*/ 101599 w 217564"/>
                <a:gd name="connsiteY4" fmla="*/ 968 h 132829"/>
                <a:gd name="connsiteX5" fmla="*/ 133959 w 217564"/>
                <a:gd name="connsiteY5" fmla="*/ 21640 h 132829"/>
                <a:gd name="connsiteX6" fmla="*/ 141808 w 217564"/>
                <a:gd name="connsiteY6" fmla="*/ 20973 h 132829"/>
                <a:gd name="connsiteX7" fmla="*/ 185842 w 217564"/>
                <a:gd name="connsiteY7" fmla="*/ 57168 h 132829"/>
                <a:gd name="connsiteX8" fmla="*/ 217020 w 217564"/>
                <a:gd name="connsiteY8" fmla="*/ 101113 h 132829"/>
                <a:gd name="connsiteX9" fmla="*/ 178879 w 217564"/>
                <a:gd name="connsiteY9" fmla="*/ 132825 h 132829"/>
                <a:gd name="connsiteX10" fmla="*/ 45481 w 217564"/>
                <a:gd name="connsiteY10" fmla="*/ 61026 h 132829"/>
                <a:gd name="connsiteX11" fmla="*/ 19044 w 217564"/>
                <a:gd name="connsiteY11" fmla="*/ 87509 h 132829"/>
                <a:gd name="connsiteX12" fmla="*/ 42948 w 217564"/>
                <a:gd name="connsiteY12" fmla="*/ 113823 h 132829"/>
                <a:gd name="connsiteX13" fmla="*/ 179565 w 217564"/>
                <a:gd name="connsiteY13" fmla="*/ 113775 h 132829"/>
                <a:gd name="connsiteX14" fmla="*/ 198629 w 217564"/>
                <a:gd name="connsiteY14" fmla="*/ 94739 h 132829"/>
                <a:gd name="connsiteX15" fmla="*/ 198615 w 217564"/>
                <a:gd name="connsiteY15" fmla="*/ 93992 h 132829"/>
                <a:gd name="connsiteX16" fmla="*/ 179098 w 217564"/>
                <a:gd name="connsiteY16" fmla="*/ 75675 h 132829"/>
                <a:gd name="connsiteX17" fmla="*/ 167668 w 217564"/>
                <a:gd name="connsiteY17" fmla="*/ 75675 h 132829"/>
                <a:gd name="connsiteX18" fmla="*/ 167573 w 217564"/>
                <a:gd name="connsiteY18" fmla="*/ 75580 h 132829"/>
                <a:gd name="connsiteX19" fmla="*/ 167573 w 217564"/>
                <a:gd name="connsiteY19" fmla="*/ 66112 h 132829"/>
                <a:gd name="connsiteX20" fmla="*/ 141665 w 217564"/>
                <a:gd name="connsiteY20" fmla="*/ 40023 h 132829"/>
                <a:gd name="connsiteX21" fmla="*/ 132721 w 217564"/>
                <a:gd name="connsiteY21" fmla="*/ 41576 h 132829"/>
                <a:gd name="connsiteX22" fmla="*/ 124929 w 217564"/>
                <a:gd name="connsiteY22" fmla="*/ 44433 h 132829"/>
                <a:gd name="connsiteX23" fmla="*/ 124806 w 217564"/>
                <a:gd name="connsiteY23" fmla="*/ 44385 h 132829"/>
                <a:gd name="connsiteX24" fmla="*/ 120996 w 217564"/>
                <a:gd name="connsiteY24" fmla="*/ 37032 h 132829"/>
                <a:gd name="connsiteX25" fmla="*/ 76243 w 217564"/>
                <a:gd name="connsiteY25" fmla="*/ 23079 h 132829"/>
                <a:gd name="connsiteX26" fmla="*/ 58502 w 217564"/>
                <a:gd name="connsiteY26" fmla="*/ 51786 h 132829"/>
                <a:gd name="connsiteX27" fmla="*/ 58369 w 217564"/>
                <a:gd name="connsiteY27" fmla="*/ 62054 h 132829"/>
                <a:gd name="connsiteX28" fmla="*/ 58273 w 217564"/>
                <a:gd name="connsiteY28" fmla="*/ 62150 h 132829"/>
                <a:gd name="connsiteX29" fmla="*/ 58264 w 217564"/>
                <a:gd name="connsiteY29" fmla="*/ 62150 h 132829"/>
                <a:gd name="connsiteX30" fmla="*/ 48053 w 217564"/>
                <a:gd name="connsiteY30" fmla="*/ 61197 h 132829"/>
                <a:gd name="connsiteX31" fmla="*/ 45481 w 217564"/>
                <a:gd name="connsiteY31" fmla="*/ 61026 h 132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17564" h="132829">
                  <a:moveTo>
                    <a:pt x="178879" y="132825"/>
                  </a:moveTo>
                  <a:lnTo>
                    <a:pt x="42024" y="132825"/>
                  </a:lnTo>
                  <a:cubicBezTo>
                    <a:pt x="16973" y="130909"/>
                    <a:pt x="-1782" y="109048"/>
                    <a:pt x="135" y="83996"/>
                  </a:cubicBezTo>
                  <a:cubicBezTo>
                    <a:pt x="1800" y="62226"/>
                    <a:pt x="18698" y="44708"/>
                    <a:pt x="40395" y="42261"/>
                  </a:cubicBezTo>
                  <a:cubicBezTo>
                    <a:pt x="45893" y="13958"/>
                    <a:pt x="73294" y="-4530"/>
                    <a:pt x="101599" y="968"/>
                  </a:cubicBezTo>
                  <a:cubicBezTo>
                    <a:pt x="114620" y="3496"/>
                    <a:pt x="126190" y="10888"/>
                    <a:pt x="133959" y="21640"/>
                  </a:cubicBezTo>
                  <a:cubicBezTo>
                    <a:pt x="136555" y="21222"/>
                    <a:pt x="139179" y="20999"/>
                    <a:pt x="141808" y="20973"/>
                  </a:cubicBezTo>
                  <a:cubicBezTo>
                    <a:pt x="163216" y="21058"/>
                    <a:pt x="181615" y="36182"/>
                    <a:pt x="185842" y="57168"/>
                  </a:cubicBezTo>
                  <a:cubicBezTo>
                    <a:pt x="206586" y="60693"/>
                    <a:pt x="220545" y="80368"/>
                    <a:pt x="217020" y="101113"/>
                  </a:cubicBezTo>
                  <a:cubicBezTo>
                    <a:pt x="213871" y="119645"/>
                    <a:pt x="197675" y="133111"/>
                    <a:pt x="178879" y="132825"/>
                  </a:cubicBezTo>
                  <a:close/>
                  <a:moveTo>
                    <a:pt x="45481" y="61026"/>
                  </a:moveTo>
                  <a:cubicBezTo>
                    <a:pt x="30868" y="61038"/>
                    <a:pt x="19031" y="72896"/>
                    <a:pt x="19044" y="87509"/>
                  </a:cubicBezTo>
                  <a:cubicBezTo>
                    <a:pt x="19056" y="101124"/>
                    <a:pt x="29396" y="112507"/>
                    <a:pt x="42948" y="113823"/>
                  </a:cubicBezTo>
                  <a:lnTo>
                    <a:pt x="179565" y="113775"/>
                  </a:lnTo>
                  <a:cubicBezTo>
                    <a:pt x="190086" y="113783"/>
                    <a:pt x="198621" y="105261"/>
                    <a:pt x="198629" y="94739"/>
                  </a:cubicBezTo>
                  <a:cubicBezTo>
                    <a:pt x="198629" y="94490"/>
                    <a:pt x="198624" y="94241"/>
                    <a:pt x="198615" y="93992"/>
                  </a:cubicBezTo>
                  <a:cubicBezTo>
                    <a:pt x="198064" y="83645"/>
                    <a:pt x="189459" y="75568"/>
                    <a:pt x="179098" y="75675"/>
                  </a:cubicBezTo>
                  <a:lnTo>
                    <a:pt x="167668" y="75675"/>
                  </a:lnTo>
                  <a:cubicBezTo>
                    <a:pt x="167616" y="75675"/>
                    <a:pt x="167573" y="75632"/>
                    <a:pt x="167573" y="75580"/>
                  </a:cubicBezTo>
                  <a:lnTo>
                    <a:pt x="167573" y="66112"/>
                  </a:lnTo>
                  <a:cubicBezTo>
                    <a:pt x="167620" y="51754"/>
                    <a:pt x="156022" y="40075"/>
                    <a:pt x="141665" y="40023"/>
                  </a:cubicBezTo>
                  <a:cubicBezTo>
                    <a:pt x="138606" y="39891"/>
                    <a:pt x="135555" y="40420"/>
                    <a:pt x="132721" y="41576"/>
                  </a:cubicBezTo>
                  <a:lnTo>
                    <a:pt x="124929" y="44433"/>
                  </a:lnTo>
                  <a:cubicBezTo>
                    <a:pt x="124882" y="44453"/>
                    <a:pt x="124827" y="44432"/>
                    <a:pt x="124806" y="44385"/>
                  </a:cubicBezTo>
                  <a:lnTo>
                    <a:pt x="120996" y="37032"/>
                  </a:lnTo>
                  <a:cubicBezTo>
                    <a:pt x="112491" y="20821"/>
                    <a:pt x="92455" y="14574"/>
                    <a:pt x="76243" y="23079"/>
                  </a:cubicBezTo>
                  <a:cubicBezTo>
                    <a:pt x="65536" y="28696"/>
                    <a:pt x="58737" y="39697"/>
                    <a:pt x="58502" y="51786"/>
                  </a:cubicBezTo>
                  <a:lnTo>
                    <a:pt x="58369" y="62054"/>
                  </a:lnTo>
                  <a:cubicBezTo>
                    <a:pt x="58369" y="62107"/>
                    <a:pt x="58327" y="62150"/>
                    <a:pt x="58273" y="62150"/>
                  </a:cubicBezTo>
                  <a:cubicBezTo>
                    <a:pt x="58271" y="62150"/>
                    <a:pt x="58267" y="62150"/>
                    <a:pt x="58264" y="62150"/>
                  </a:cubicBezTo>
                  <a:lnTo>
                    <a:pt x="48053" y="61197"/>
                  </a:lnTo>
                  <a:cubicBezTo>
                    <a:pt x="47186" y="61064"/>
                    <a:pt x="46329" y="61026"/>
                    <a:pt x="45481" y="6102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3B103789-6BF7-43D3-914C-7FBD4BCAA9B4}"/>
                </a:ext>
              </a:extLst>
            </p:cNvPr>
            <p:cNvSpPr/>
            <p:nvPr/>
          </p:nvSpPr>
          <p:spPr>
            <a:xfrm>
              <a:off x="6324593" y="3556356"/>
              <a:ext cx="172886" cy="105732"/>
            </a:xfrm>
            <a:custGeom>
              <a:avLst/>
              <a:gdLst>
                <a:gd name="connsiteX0" fmla="*/ 141700 w 172886"/>
                <a:gd name="connsiteY0" fmla="*/ 105704 h 105732"/>
                <a:gd name="connsiteX1" fmla="*/ 139576 w 172886"/>
                <a:gd name="connsiteY1" fmla="*/ 105628 h 105732"/>
                <a:gd name="connsiteX2" fmla="*/ 35439 w 172886"/>
                <a:gd name="connsiteY2" fmla="*/ 105628 h 105732"/>
                <a:gd name="connsiteX3" fmla="*/ 18 w 172886"/>
                <a:gd name="connsiteY3" fmla="*/ 67952 h 105732"/>
                <a:gd name="connsiteX4" fmla="*/ 7360 w 172886"/>
                <a:gd name="connsiteY4" fmla="*/ 47078 h 105732"/>
                <a:gd name="connsiteX5" fmla="*/ 32439 w 172886"/>
                <a:gd name="connsiteY5" fmla="*/ 32390 h 105732"/>
                <a:gd name="connsiteX6" fmla="*/ 83002 w 172886"/>
                <a:gd name="connsiteY6" fmla="*/ 1133 h 105732"/>
                <a:gd name="connsiteX7" fmla="*/ 106734 w 172886"/>
                <a:gd name="connsiteY7" fmla="*/ 16502 h 105732"/>
                <a:gd name="connsiteX8" fmla="*/ 111401 w 172886"/>
                <a:gd name="connsiteY8" fmla="*/ 16207 h 105732"/>
                <a:gd name="connsiteX9" fmla="*/ 146796 w 172886"/>
                <a:gd name="connsiteY9" fmla="*/ 43677 h 105732"/>
                <a:gd name="connsiteX10" fmla="*/ 172453 w 172886"/>
                <a:gd name="connsiteY10" fmla="*/ 79647 h 105732"/>
                <a:gd name="connsiteX11" fmla="*/ 141700 w 172886"/>
                <a:gd name="connsiteY11" fmla="*/ 105733 h 105732"/>
                <a:gd name="connsiteX12" fmla="*/ 140214 w 172886"/>
                <a:gd name="connsiteY12" fmla="*/ 86606 h 105732"/>
                <a:gd name="connsiteX13" fmla="*/ 149682 w 172886"/>
                <a:gd name="connsiteY13" fmla="*/ 83635 h 105732"/>
                <a:gd name="connsiteX14" fmla="*/ 150781 w 172886"/>
                <a:gd name="connsiteY14" fmla="*/ 66428 h 105732"/>
                <a:gd name="connsiteX15" fmla="*/ 142453 w 172886"/>
                <a:gd name="connsiteY15" fmla="*/ 62318 h 105732"/>
                <a:gd name="connsiteX16" fmla="*/ 140853 w 172886"/>
                <a:gd name="connsiteY16" fmla="*/ 62318 h 105732"/>
                <a:gd name="connsiteX17" fmla="*/ 138405 w 172886"/>
                <a:gd name="connsiteY17" fmla="*/ 62318 h 105732"/>
                <a:gd name="connsiteX18" fmla="*/ 128965 w 172886"/>
                <a:gd name="connsiteY18" fmla="*/ 62318 h 105732"/>
                <a:gd name="connsiteX19" fmla="*/ 128870 w 172886"/>
                <a:gd name="connsiteY19" fmla="*/ 62222 h 105732"/>
                <a:gd name="connsiteX20" fmla="*/ 128870 w 172886"/>
                <a:gd name="connsiteY20" fmla="*/ 52793 h 105732"/>
                <a:gd name="connsiteX21" fmla="*/ 111373 w 172886"/>
                <a:gd name="connsiteY21" fmla="*/ 35238 h 105732"/>
                <a:gd name="connsiteX22" fmla="*/ 111363 w 172886"/>
                <a:gd name="connsiteY22" fmla="*/ 35238 h 105732"/>
                <a:gd name="connsiteX23" fmla="*/ 111363 w 172886"/>
                <a:gd name="connsiteY23" fmla="*/ 35238 h 105732"/>
                <a:gd name="connsiteX24" fmla="*/ 105505 w 172886"/>
                <a:gd name="connsiteY24" fmla="*/ 36248 h 105732"/>
                <a:gd name="connsiteX25" fmla="*/ 97704 w 172886"/>
                <a:gd name="connsiteY25" fmla="*/ 39020 h 105732"/>
                <a:gd name="connsiteX26" fmla="*/ 97590 w 172886"/>
                <a:gd name="connsiteY26" fmla="*/ 39020 h 105732"/>
                <a:gd name="connsiteX27" fmla="*/ 93837 w 172886"/>
                <a:gd name="connsiteY27" fmla="*/ 31638 h 105732"/>
                <a:gd name="connsiteX28" fmla="*/ 62978 w 172886"/>
                <a:gd name="connsiteY28" fmla="*/ 21558 h 105732"/>
                <a:gd name="connsiteX29" fmla="*/ 50413 w 172886"/>
                <a:gd name="connsiteY29" fmla="*/ 42001 h 105732"/>
                <a:gd name="connsiteX30" fmla="*/ 50413 w 172886"/>
                <a:gd name="connsiteY30" fmla="*/ 52936 h 105732"/>
                <a:gd name="connsiteX31" fmla="*/ 50318 w 172886"/>
                <a:gd name="connsiteY31" fmla="*/ 53032 h 105732"/>
                <a:gd name="connsiteX32" fmla="*/ 50308 w 172886"/>
                <a:gd name="connsiteY32" fmla="*/ 53031 h 105732"/>
                <a:gd name="connsiteX33" fmla="*/ 39497 w 172886"/>
                <a:gd name="connsiteY33" fmla="*/ 51412 h 105732"/>
                <a:gd name="connsiteX34" fmla="*/ 18998 w 172886"/>
                <a:gd name="connsiteY34" fmla="*/ 65911 h 105732"/>
                <a:gd name="connsiteX35" fmla="*/ 33498 w 172886"/>
                <a:gd name="connsiteY35" fmla="*/ 86410 h 105732"/>
                <a:gd name="connsiteX36" fmla="*/ 35858 w 172886"/>
                <a:gd name="connsiteY36" fmla="*/ 86654 h 105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72886" h="105732">
                  <a:moveTo>
                    <a:pt x="141700" y="105704"/>
                  </a:moveTo>
                  <a:cubicBezTo>
                    <a:pt x="140995" y="105704"/>
                    <a:pt x="140291" y="105704"/>
                    <a:pt x="139576" y="105628"/>
                  </a:cubicBezTo>
                  <a:lnTo>
                    <a:pt x="35439" y="105628"/>
                  </a:lnTo>
                  <a:cubicBezTo>
                    <a:pt x="15254" y="105005"/>
                    <a:pt x="-605" y="88137"/>
                    <a:pt x="18" y="67952"/>
                  </a:cubicBezTo>
                  <a:cubicBezTo>
                    <a:pt x="251" y="60402"/>
                    <a:pt x="2815" y="53111"/>
                    <a:pt x="7360" y="47078"/>
                  </a:cubicBezTo>
                  <a:cubicBezTo>
                    <a:pt x="13300" y="38893"/>
                    <a:pt x="22394" y="33567"/>
                    <a:pt x="32439" y="32390"/>
                  </a:cubicBezTo>
                  <a:cubicBezTo>
                    <a:pt x="37770" y="9796"/>
                    <a:pt x="60408" y="-4198"/>
                    <a:pt x="83002" y="1133"/>
                  </a:cubicBezTo>
                  <a:cubicBezTo>
                    <a:pt x="92450" y="3362"/>
                    <a:pt x="100835" y="8793"/>
                    <a:pt x="106734" y="16502"/>
                  </a:cubicBezTo>
                  <a:cubicBezTo>
                    <a:pt x="108277" y="16312"/>
                    <a:pt x="109772" y="16369"/>
                    <a:pt x="111401" y="16207"/>
                  </a:cubicBezTo>
                  <a:cubicBezTo>
                    <a:pt x="128072" y="16254"/>
                    <a:pt x="142614" y="27540"/>
                    <a:pt x="146796" y="43677"/>
                  </a:cubicBezTo>
                  <a:cubicBezTo>
                    <a:pt x="163813" y="46525"/>
                    <a:pt x="175301" y="62630"/>
                    <a:pt x="172453" y="79647"/>
                  </a:cubicBezTo>
                  <a:cubicBezTo>
                    <a:pt x="169937" y="94680"/>
                    <a:pt x="156941" y="105703"/>
                    <a:pt x="141700" y="105733"/>
                  </a:cubicBezTo>
                  <a:close/>
                  <a:moveTo>
                    <a:pt x="140214" y="86606"/>
                  </a:moveTo>
                  <a:cubicBezTo>
                    <a:pt x="143644" y="86957"/>
                    <a:pt x="147068" y="85883"/>
                    <a:pt x="149682" y="83635"/>
                  </a:cubicBezTo>
                  <a:cubicBezTo>
                    <a:pt x="154737" y="79186"/>
                    <a:pt x="155230" y="71483"/>
                    <a:pt x="150781" y="66428"/>
                  </a:cubicBezTo>
                  <a:cubicBezTo>
                    <a:pt x="148655" y="64012"/>
                    <a:pt x="145663" y="62535"/>
                    <a:pt x="142453" y="62318"/>
                  </a:cubicBezTo>
                  <a:cubicBezTo>
                    <a:pt x="141920" y="62275"/>
                    <a:pt x="141385" y="62275"/>
                    <a:pt x="140853" y="62318"/>
                  </a:cubicBezTo>
                  <a:lnTo>
                    <a:pt x="138405" y="62318"/>
                  </a:lnTo>
                  <a:lnTo>
                    <a:pt x="128965" y="62318"/>
                  </a:lnTo>
                  <a:cubicBezTo>
                    <a:pt x="128913" y="62318"/>
                    <a:pt x="128870" y="62275"/>
                    <a:pt x="128870" y="62222"/>
                  </a:cubicBezTo>
                  <a:lnTo>
                    <a:pt x="128870" y="52793"/>
                  </a:lnTo>
                  <a:cubicBezTo>
                    <a:pt x="128886" y="43113"/>
                    <a:pt x="121052" y="35254"/>
                    <a:pt x="111373" y="35238"/>
                  </a:cubicBezTo>
                  <a:cubicBezTo>
                    <a:pt x="111370" y="35238"/>
                    <a:pt x="111366" y="35238"/>
                    <a:pt x="111363" y="35238"/>
                  </a:cubicBezTo>
                  <a:lnTo>
                    <a:pt x="111363" y="35238"/>
                  </a:lnTo>
                  <a:cubicBezTo>
                    <a:pt x="109368" y="35240"/>
                    <a:pt x="107386" y="35581"/>
                    <a:pt x="105505" y="36248"/>
                  </a:cubicBezTo>
                  <a:lnTo>
                    <a:pt x="97704" y="39020"/>
                  </a:lnTo>
                  <a:cubicBezTo>
                    <a:pt x="97670" y="39042"/>
                    <a:pt x="97624" y="39042"/>
                    <a:pt x="97590" y="39020"/>
                  </a:cubicBezTo>
                  <a:lnTo>
                    <a:pt x="93837" y="31638"/>
                  </a:lnTo>
                  <a:cubicBezTo>
                    <a:pt x="88099" y="20332"/>
                    <a:pt x="74282" y="15820"/>
                    <a:pt x="62978" y="21558"/>
                  </a:cubicBezTo>
                  <a:cubicBezTo>
                    <a:pt x="55278" y="25467"/>
                    <a:pt x="50423" y="33365"/>
                    <a:pt x="50413" y="42001"/>
                  </a:cubicBezTo>
                  <a:lnTo>
                    <a:pt x="50413" y="52936"/>
                  </a:lnTo>
                  <a:cubicBezTo>
                    <a:pt x="50413" y="52988"/>
                    <a:pt x="50371" y="53031"/>
                    <a:pt x="50318" y="53032"/>
                  </a:cubicBezTo>
                  <a:cubicBezTo>
                    <a:pt x="50315" y="53032"/>
                    <a:pt x="50311" y="53031"/>
                    <a:pt x="50308" y="53031"/>
                  </a:cubicBezTo>
                  <a:lnTo>
                    <a:pt x="39497" y="51412"/>
                  </a:lnTo>
                  <a:cubicBezTo>
                    <a:pt x="29832" y="49755"/>
                    <a:pt x="20655" y="56246"/>
                    <a:pt x="18998" y="65911"/>
                  </a:cubicBezTo>
                  <a:cubicBezTo>
                    <a:pt x="17342" y="75576"/>
                    <a:pt x="23833" y="84754"/>
                    <a:pt x="33498" y="86410"/>
                  </a:cubicBezTo>
                  <a:cubicBezTo>
                    <a:pt x="34278" y="86545"/>
                    <a:pt x="35067" y="86625"/>
                    <a:pt x="35858" y="8665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B0272C15-A49E-47B2-B257-7DA1DDAAB99E}"/>
                </a:ext>
              </a:extLst>
            </p:cNvPr>
            <p:cNvSpPr/>
            <p:nvPr/>
          </p:nvSpPr>
          <p:spPr>
            <a:xfrm>
              <a:off x="6096000" y="3137090"/>
              <a:ext cx="285750" cy="405383"/>
            </a:xfrm>
            <a:custGeom>
              <a:avLst/>
              <a:gdLst>
                <a:gd name="connsiteX0" fmla="*/ 182737 w 285750"/>
                <a:gd name="connsiteY0" fmla="*/ 319659 h 405383"/>
                <a:gd name="connsiteX1" fmla="*/ 188023 w 285750"/>
                <a:gd name="connsiteY1" fmla="*/ 296628 h 405383"/>
                <a:gd name="connsiteX2" fmla="*/ 224076 w 285750"/>
                <a:gd name="connsiteY2" fmla="*/ 240430 h 405383"/>
                <a:gd name="connsiteX3" fmla="*/ 285750 w 285750"/>
                <a:gd name="connsiteY3" fmla="*/ 123825 h 405383"/>
                <a:gd name="connsiteX4" fmla="*/ 142875 w 285750"/>
                <a:gd name="connsiteY4" fmla="*/ 0 h 405383"/>
                <a:gd name="connsiteX5" fmla="*/ 0 w 285750"/>
                <a:gd name="connsiteY5" fmla="*/ 123825 h 405383"/>
                <a:gd name="connsiteX6" fmla="*/ 61674 w 285750"/>
                <a:gd name="connsiteY6" fmla="*/ 240440 h 405383"/>
                <a:gd name="connsiteX7" fmla="*/ 97869 w 285750"/>
                <a:gd name="connsiteY7" fmla="*/ 297418 h 405383"/>
                <a:gd name="connsiteX8" fmla="*/ 103013 w 285750"/>
                <a:gd name="connsiteY8" fmla="*/ 319659 h 405383"/>
                <a:gd name="connsiteX9" fmla="*/ 114300 w 285750"/>
                <a:gd name="connsiteY9" fmla="*/ 319659 h 405383"/>
                <a:gd name="connsiteX10" fmla="*/ 114300 w 285750"/>
                <a:gd name="connsiteY10" fmla="*/ 338709 h 405383"/>
                <a:gd name="connsiteX11" fmla="*/ 95250 w 285750"/>
                <a:gd name="connsiteY11" fmla="*/ 338709 h 405383"/>
                <a:gd name="connsiteX12" fmla="*/ 95250 w 285750"/>
                <a:gd name="connsiteY12" fmla="*/ 390525 h 405383"/>
                <a:gd name="connsiteX13" fmla="*/ 110385 w 285750"/>
                <a:gd name="connsiteY13" fmla="*/ 405384 h 405383"/>
                <a:gd name="connsiteX14" fmla="*/ 175374 w 285750"/>
                <a:gd name="connsiteY14" fmla="*/ 405384 h 405383"/>
                <a:gd name="connsiteX15" fmla="*/ 190500 w 285750"/>
                <a:gd name="connsiteY15" fmla="*/ 390811 h 405383"/>
                <a:gd name="connsiteX16" fmla="*/ 190500 w 285750"/>
                <a:gd name="connsiteY16" fmla="*/ 338709 h 405383"/>
                <a:gd name="connsiteX17" fmla="*/ 171450 w 285750"/>
                <a:gd name="connsiteY17" fmla="*/ 338709 h 405383"/>
                <a:gd name="connsiteX18" fmla="*/ 171450 w 285750"/>
                <a:gd name="connsiteY18" fmla="*/ 319659 h 405383"/>
                <a:gd name="connsiteX19" fmla="*/ 144142 w 285750"/>
                <a:gd name="connsiteY19" fmla="*/ 20888 h 405383"/>
                <a:gd name="connsiteX20" fmla="*/ 181604 w 285750"/>
                <a:gd name="connsiteY20" fmla="*/ 65399 h 405383"/>
                <a:gd name="connsiteX21" fmla="*/ 187709 w 285750"/>
                <a:gd name="connsiteY21" fmla="*/ 144189 h 405383"/>
                <a:gd name="connsiteX22" fmla="*/ 168412 w 285750"/>
                <a:gd name="connsiteY22" fmla="*/ 207569 h 405383"/>
                <a:gd name="connsiteX23" fmla="*/ 158763 w 285750"/>
                <a:gd name="connsiteY23" fmla="*/ 235553 h 405383"/>
                <a:gd name="connsiteX24" fmla="*/ 142942 w 285750"/>
                <a:gd name="connsiteY24" fmla="*/ 299171 h 405383"/>
                <a:gd name="connsiteX25" fmla="*/ 142761 w 285750"/>
                <a:gd name="connsiteY25" fmla="*/ 299171 h 405383"/>
                <a:gd name="connsiteX26" fmla="*/ 129530 w 285750"/>
                <a:gd name="connsiteY26" fmla="*/ 235563 h 405383"/>
                <a:gd name="connsiteX27" fmla="*/ 118348 w 285750"/>
                <a:gd name="connsiteY27" fmla="*/ 205530 h 405383"/>
                <a:gd name="connsiteX28" fmla="*/ 98041 w 285750"/>
                <a:gd name="connsiteY28" fmla="*/ 144199 h 405383"/>
                <a:gd name="connsiteX29" fmla="*/ 104146 w 285750"/>
                <a:gd name="connsiteY29" fmla="*/ 65408 h 405383"/>
                <a:gd name="connsiteX30" fmla="*/ 144142 w 285750"/>
                <a:gd name="connsiteY30" fmla="*/ 20888 h 405383"/>
                <a:gd name="connsiteX31" fmla="*/ 266700 w 285750"/>
                <a:gd name="connsiteY31" fmla="*/ 123825 h 405383"/>
                <a:gd name="connsiteX32" fmla="*/ 208959 w 285750"/>
                <a:gd name="connsiteY32" fmla="*/ 228848 h 405383"/>
                <a:gd name="connsiteX33" fmla="*/ 169307 w 285750"/>
                <a:gd name="connsiteY33" fmla="*/ 293132 h 405383"/>
                <a:gd name="connsiteX34" fmla="*/ 167640 w 285750"/>
                <a:gd name="connsiteY34" fmla="*/ 300609 h 405383"/>
                <a:gd name="connsiteX35" fmla="*/ 162239 w 285750"/>
                <a:gd name="connsiteY35" fmla="*/ 300609 h 405383"/>
                <a:gd name="connsiteX36" fmla="*/ 177194 w 285750"/>
                <a:gd name="connsiteY36" fmla="*/ 240602 h 405383"/>
                <a:gd name="connsiteX37" fmla="*/ 186328 w 285750"/>
                <a:gd name="connsiteY37" fmla="*/ 214217 h 405383"/>
                <a:gd name="connsiteX38" fmla="*/ 206569 w 285750"/>
                <a:gd name="connsiteY38" fmla="*/ 147190 h 405383"/>
                <a:gd name="connsiteX39" fmla="*/ 199330 w 285750"/>
                <a:gd name="connsiteY39" fmla="*/ 58331 h 405383"/>
                <a:gd name="connsiteX40" fmla="*/ 178375 w 285750"/>
                <a:gd name="connsiteY40" fmla="*/ 23089 h 405383"/>
                <a:gd name="connsiteX41" fmla="*/ 178470 w 285750"/>
                <a:gd name="connsiteY41" fmla="*/ 22936 h 405383"/>
                <a:gd name="connsiteX42" fmla="*/ 266700 w 285750"/>
                <a:gd name="connsiteY42" fmla="*/ 123825 h 405383"/>
                <a:gd name="connsiteX43" fmla="*/ 76800 w 285750"/>
                <a:gd name="connsiteY43" fmla="*/ 228848 h 405383"/>
                <a:gd name="connsiteX44" fmla="*/ 19050 w 285750"/>
                <a:gd name="connsiteY44" fmla="*/ 123825 h 405383"/>
                <a:gd name="connsiteX45" fmla="*/ 108928 w 285750"/>
                <a:gd name="connsiteY45" fmla="*/ 22536 h 405383"/>
                <a:gd name="connsiteX46" fmla="*/ 109014 w 285750"/>
                <a:gd name="connsiteY46" fmla="*/ 22698 h 405383"/>
                <a:gd name="connsiteX47" fmla="*/ 86468 w 285750"/>
                <a:gd name="connsiteY47" fmla="*/ 58293 h 405383"/>
                <a:gd name="connsiteX48" fmla="*/ 79229 w 285750"/>
                <a:gd name="connsiteY48" fmla="*/ 147152 h 405383"/>
                <a:gd name="connsiteX49" fmla="*/ 100698 w 285750"/>
                <a:gd name="connsiteY49" fmla="*/ 212712 h 405383"/>
                <a:gd name="connsiteX50" fmla="*/ 111176 w 285750"/>
                <a:gd name="connsiteY50" fmla="*/ 240563 h 405383"/>
                <a:gd name="connsiteX51" fmla="*/ 123701 w 285750"/>
                <a:gd name="connsiteY51" fmla="*/ 300571 h 405383"/>
                <a:gd name="connsiteX52" fmla="*/ 118110 w 285750"/>
                <a:gd name="connsiteY52" fmla="*/ 300571 h 405383"/>
                <a:gd name="connsiteX53" fmla="*/ 116557 w 285750"/>
                <a:gd name="connsiteY53" fmla="*/ 293903 h 405383"/>
                <a:gd name="connsiteX54" fmla="*/ 76800 w 285750"/>
                <a:gd name="connsiteY54" fmla="*/ 228848 h 405383"/>
                <a:gd name="connsiteX55" fmla="*/ 171450 w 285750"/>
                <a:gd name="connsiteY55" fmla="*/ 386334 h 405383"/>
                <a:gd name="connsiteX56" fmla="*/ 114300 w 285750"/>
                <a:gd name="connsiteY56" fmla="*/ 386334 h 405383"/>
                <a:gd name="connsiteX57" fmla="*/ 114300 w 285750"/>
                <a:gd name="connsiteY57" fmla="*/ 357759 h 405383"/>
                <a:gd name="connsiteX58" fmla="*/ 171450 w 285750"/>
                <a:gd name="connsiteY58" fmla="*/ 357759 h 405383"/>
                <a:gd name="connsiteX59" fmla="*/ 152400 w 285750"/>
                <a:gd name="connsiteY59" fmla="*/ 338709 h 405383"/>
                <a:gd name="connsiteX60" fmla="*/ 133350 w 285750"/>
                <a:gd name="connsiteY60" fmla="*/ 338709 h 405383"/>
                <a:gd name="connsiteX61" fmla="*/ 133350 w 285750"/>
                <a:gd name="connsiteY61" fmla="*/ 319659 h 405383"/>
                <a:gd name="connsiteX62" fmla="*/ 152400 w 285750"/>
                <a:gd name="connsiteY62" fmla="*/ 319659 h 405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285750" h="405383">
                  <a:moveTo>
                    <a:pt x="182737" y="319659"/>
                  </a:moveTo>
                  <a:lnTo>
                    <a:pt x="188023" y="296628"/>
                  </a:lnTo>
                  <a:cubicBezTo>
                    <a:pt x="189624" y="285398"/>
                    <a:pt x="207140" y="262538"/>
                    <a:pt x="224076" y="240430"/>
                  </a:cubicBezTo>
                  <a:cubicBezTo>
                    <a:pt x="252994" y="202702"/>
                    <a:pt x="285750" y="159944"/>
                    <a:pt x="285750" y="123825"/>
                  </a:cubicBezTo>
                  <a:cubicBezTo>
                    <a:pt x="285750" y="50921"/>
                    <a:pt x="227000" y="0"/>
                    <a:pt x="142875" y="0"/>
                  </a:cubicBezTo>
                  <a:cubicBezTo>
                    <a:pt x="58750" y="0"/>
                    <a:pt x="0" y="50921"/>
                    <a:pt x="0" y="123825"/>
                  </a:cubicBezTo>
                  <a:cubicBezTo>
                    <a:pt x="0" y="159944"/>
                    <a:pt x="32756" y="202702"/>
                    <a:pt x="61674" y="240440"/>
                  </a:cubicBezTo>
                  <a:cubicBezTo>
                    <a:pt x="78610" y="262538"/>
                    <a:pt x="96126" y="285398"/>
                    <a:pt x="97869" y="297418"/>
                  </a:cubicBezTo>
                  <a:lnTo>
                    <a:pt x="103013" y="319659"/>
                  </a:lnTo>
                  <a:lnTo>
                    <a:pt x="114300" y="319659"/>
                  </a:lnTo>
                  <a:lnTo>
                    <a:pt x="114300" y="338709"/>
                  </a:lnTo>
                  <a:lnTo>
                    <a:pt x="95250" y="338709"/>
                  </a:lnTo>
                  <a:lnTo>
                    <a:pt x="95250" y="390525"/>
                  </a:lnTo>
                  <a:cubicBezTo>
                    <a:pt x="95405" y="398774"/>
                    <a:pt x="102135" y="405380"/>
                    <a:pt x="110385" y="405384"/>
                  </a:cubicBezTo>
                  <a:lnTo>
                    <a:pt x="175374" y="405384"/>
                  </a:lnTo>
                  <a:cubicBezTo>
                    <a:pt x="183512" y="405379"/>
                    <a:pt x="190193" y="398943"/>
                    <a:pt x="190500" y="390811"/>
                  </a:cubicBezTo>
                  <a:lnTo>
                    <a:pt x="190500" y="338709"/>
                  </a:lnTo>
                  <a:lnTo>
                    <a:pt x="171450" y="338709"/>
                  </a:lnTo>
                  <a:lnTo>
                    <a:pt x="171450" y="319659"/>
                  </a:lnTo>
                  <a:close/>
                  <a:moveTo>
                    <a:pt x="144142" y="20888"/>
                  </a:moveTo>
                  <a:cubicBezTo>
                    <a:pt x="149533" y="20888"/>
                    <a:pt x="169212" y="34585"/>
                    <a:pt x="181604" y="65399"/>
                  </a:cubicBezTo>
                  <a:cubicBezTo>
                    <a:pt x="191124" y="90540"/>
                    <a:pt x="193243" y="117881"/>
                    <a:pt x="187709" y="144189"/>
                  </a:cubicBezTo>
                  <a:cubicBezTo>
                    <a:pt x="183182" y="165849"/>
                    <a:pt x="176724" y="187061"/>
                    <a:pt x="168412" y="207569"/>
                  </a:cubicBezTo>
                  <a:cubicBezTo>
                    <a:pt x="164306" y="218665"/>
                    <a:pt x="160792" y="228248"/>
                    <a:pt x="158763" y="235553"/>
                  </a:cubicBezTo>
                  <a:cubicBezTo>
                    <a:pt x="153876" y="253489"/>
                    <a:pt x="145428" y="288560"/>
                    <a:pt x="142942" y="299171"/>
                  </a:cubicBezTo>
                  <a:cubicBezTo>
                    <a:pt x="142885" y="299409"/>
                    <a:pt x="142799" y="299409"/>
                    <a:pt x="142761" y="299171"/>
                  </a:cubicBezTo>
                  <a:cubicBezTo>
                    <a:pt x="140856" y="288741"/>
                    <a:pt x="134483" y="253775"/>
                    <a:pt x="129530" y="235563"/>
                  </a:cubicBezTo>
                  <a:cubicBezTo>
                    <a:pt x="126336" y="225362"/>
                    <a:pt x="122604" y="215336"/>
                    <a:pt x="118348" y="205530"/>
                  </a:cubicBezTo>
                  <a:cubicBezTo>
                    <a:pt x="109471" y="185846"/>
                    <a:pt x="102665" y="165292"/>
                    <a:pt x="98041" y="144199"/>
                  </a:cubicBezTo>
                  <a:cubicBezTo>
                    <a:pt x="92507" y="117892"/>
                    <a:pt x="94626" y="90549"/>
                    <a:pt x="104146" y="65408"/>
                  </a:cubicBezTo>
                  <a:cubicBezTo>
                    <a:pt x="115957" y="36043"/>
                    <a:pt x="137531" y="20898"/>
                    <a:pt x="144142" y="20888"/>
                  </a:cubicBezTo>
                  <a:close/>
                  <a:moveTo>
                    <a:pt x="266700" y="123825"/>
                  </a:moveTo>
                  <a:cubicBezTo>
                    <a:pt x="266700" y="153486"/>
                    <a:pt x="234686" y="195263"/>
                    <a:pt x="208959" y="228848"/>
                  </a:cubicBezTo>
                  <a:cubicBezTo>
                    <a:pt x="188004" y="256175"/>
                    <a:pt x="171469" y="277768"/>
                    <a:pt x="169307" y="293132"/>
                  </a:cubicBezTo>
                  <a:lnTo>
                    <a:pt x="167640" y="300609"/>
                  </a:lnTo>
                  <a:lnTo>
                    <a:pt x="162239" y="300609"/>
                  </a:lnTo>
                  <a:cubicBezTo>
                    <a:pt x="164335" y="291817"/>
                    <a:pt x="172326" y="258413"/>
                    <a:pt x="177194" y="240602"/>
                  </a:cubicBezTo>
                  <a:cubicBezTo>
                    <a:pt x="178956" y="234105"/>
                    <a:pt x="182375" y="224885"/>
                    <a:pt x="186328" y="214217"/>
                  </a:cubicBezTo>
                  <a:cubicBezTo>
                    <a:pt x="195105" y="192539"/>
                    <a:pt x="201880" y="170103"/>
                    <a:pt x="206569" y="147190"/>
                  </a:cubicBezTo>
                  <a:cubicBezTo>
                    <a:pt x="212719" y="117488"/>
                    <a:pt x="210206" y="86645"/>
                    <a:pt x="199330" y="58331"/>
                  </a:cubicBezTo>
                  <a:cubicBezTo>
                    <a:pt x="194250" y="45550"/>
                    <a:pt x="187178" y="33655"/>
                    <a:pt x="178375" y="23089"/>
                  </a:cubicBezTo>
                  <a:cubicBezTo>
                    <a:pt x="178279" y="22974"/>
                    <a:pt x="178318" y="22908"/>
                    <a:pt x="178470" y="22936"/>
                  </a:cubicBezTo>
                  <a:cubicBezTo>
                    <a:pt x="231762" y="34547"/>
                    <a:pt x="266700" y="72771"/>
                    <a:pt x="266700" y="123825"/>
                  </a:cubicBezTo>
                  <a:close/>
                  <a:moveTo>
                    <a:pt x="76800" y="228848"/>
                  </a:moveTo>
                  <a:cubicBezTo>
                    <a:pt x="51064" y="195272"/>
                    <a:pt x="19050" y="153486"/>
                    <a:pt x="19050" y="123825"/>
                  </a:cubicBezTo>
                  <a:cubicBezTo>
                    <a:pt x="19050" y="72266"/>
                    <a:pt x="54683" y="33814"/>
                    <a:pt x="108928" y="22536"/>
                  </a:cubicBezTo>
                  <a:cubicBezTo>
                    <a:pt x="109090" y="22536"/>
                    <a:pt x="109128" y="22536"/>
                    <a:pt x="109014" y="22698"/>
                  </a:cubicBezTo>
                  <a:cubicBezTo>
                    <a:pt x="99403" y="33098"/>
                    <a:pt x="91763" y="45159"/>
                    <a:pt x="86468" y="58293"/>
                  </a:cubicBezTo>
                  <a:cubicBezTo>
                    <a:pt x="75591" y="86607"/>
                    <a:pt x="73079" y="117450"/>
                    <a:pt x="79229" y="147152"/>
                  </a:cubicBezTo>
                  <a:cubicBezTo>
                    <a:pt x="84037" y="169706"/>
                    <a:pt x="91234" y="191683"/>
                    <a:pt x="100698" y="212712"/>
                  </a:cubicBezTo>
                  <a:cubicBezTo>
                    <a:pt x="104664" y="221812"/>
                    <a:pt x="108160" y="231107"/>
                    <a:pt x="111176" y="240563"/>
                  </a:cubicBezTo>
                  <a:cubicBezTo>
                    <a:pt x="116081" y="258575"/>
                    <a:pt x="122320" y="292856"/>
                    <a:pt x="123701" y="300571"/>
                  </a:cubicBezTo>
                  <a:lnTo>
                    <a:pt x="118110" y="300571"/>
                  </a:lnTo>
                  <a:lnTo>
                    <a:pt x="116557" y="293903"/>
                  </a:lnTo>
                  <a:cubicBezTo>
                    <a:pt x="114300" y="277749"/>
                    <a:pt x="97736" y="256175"/>
                    <a:pt x="76800" y="228848"/>
                  </a:cubicBezTo>
                  <a:close/>
                  <a:moveTo>
                    <a:pt x="171450" y="386334"/>
                  </a:moveTo>
                  <a:lnTo>
                    <a:pt x="114300" y="386334"/>
                  </a:lnTo>
                  <a:lnTo>
                    <a:pt x="114300" y="357759"/>
                  </a:lnTo>
                  <a:lnTo>
                    <a:pt x="171450" y="357759"/>
                  </a:lnTo>
                  <a:close/>
                  <a:moveTo>
                    <a:pt x="152400" y="338709"/>
                  </a:moveTo>
                  <a:lnTo>
                    <a:pt x="133350" y="338709"/>
                  </a:lnTo>
                  <a:lnTo>
                    <a:pt x="133350" y="319659"/>
                  </a:lnTo>
                  <a:lnTo>
                    <a:pt x="152400" y="31965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82B7D14E-11EB-4843-9ECA-D77489D5CC14}"/>
                </a:ext>
              </a:extLst>
            </p:cNvPr>
            <p:cNvSpPr/>
            <p:nvPr/>
          </p:nvSpPr>
          <p:spPr>
            <a:xfrm>
              <a:off x="5735212" y="3470938"/>
              <a:ext cx="563241" cy="443010"/>
            </a:xfrm>
            <a:custGeom>
              <a:avLst/>
              <a:gdLst>
                <a:gd name="connsiteX0" fmla="*/ 22355 w 563241"/>
                <a:gd name="connsiteY0" fmla="*/ 443010 h 443010"/>
                <a:gd name="connsiteX1" fmla="*/ 147428 w 563241"/>
                <a:gd name="connsiteY1" fmla="*/ 239604 h 443010"/>
                <a:gd name="connsiteX2" fmla="*/ 232200 w 563241"/>
                <a:gd name="connsiteY2" fmla="*/ 182768 h 443010"/>
                <a:gd name="connsiteX3" fmla="*/ 281730 w 563241"/>
                <a:gd name="connsiteY3" fmla="*/ 227974 h 443010"/>
                <a:gd name="connsiteX4" fmla="*/ 331260 w 563241"/>
                <a:gd name="connsiteY4" fmla="*/ 182787 h 443010"/>
                <a:gd name="connsiteX5" fmla="*/ 416338 w 563241"/>
                <a:gd name="connsiteY5" fmla="*/ 240328 h 443010"/>
                <a:gd name="connsiteX6" fmla="*/ 540887 w 563241"/>
                <a:gd name="connsiteY6" fmla="*/ 443010 h 443010"/>
                <a:gd name="connsiteX7" fmla="*/ 563242 w 563241"/>
                <a:gd name="connsiteY7" fmla="*/ 443010 h 443010"/>
                <a:gd name="connsiteX8" fmla="*/ 295256 w 563241"/>
                <a:gd name="connsiteY8" fmla="*/ 6860 h 443010"/>
                <a:gd name="connsiteX9" fmla="*/ 271826 w 563241"/>
                <a:gd name="connsiteY9" fmla="*/ 3240 h 443010"/>
                <a:gd name="connsiteX10" fmla="*/ 271824 w 563241"/>
                <a:gd name="connsiteY10" fmla="*/ 3241 h 443010"/>
                <a:gd name="connsiteX11" fmla="*/ 268205 w 563241"/>
                <a:gd name="connsiteY11" fmla="*/ 6860 h 443010"/>
                <a:gd name="connsiteX12" fmla="*/ 0 w 563241"/>
                <a:gd name="connsiteY12" fmla="*/ 443010 h 443010"/>
                <a:gd name="connsiteX13" fmla="*/ 281807 w 563241"/>
                <a:gd name="connsiteY13" fmla="*/ 21367 h 443010"/>
                <a:gd name="connsiteX14" fmla="*/ 392163 w 563241"/>
                <a:gd name="connsiteY14" fmla="*/ 200970 h 443010"/>
                <a:gd name="connsiteX15" fmla="*/ 329527 w 563241"/>
                <a:gd name="connsiteY15" fmla="*/ 158603 h 443010"/>
                <a:gd name="connsiteX16" fmla="*/ 281730 w 563241"/>
                <a:gd name="connsiteY16" fmla="*/ 202180 h 443010"/>
                <a:gd name="connsiteX17" fmla="*/ 234039 w 563241"/>
                <a:gd name="connsiteY17" fmla="*/ 158622 h 443010"/>
                <a:gd name="connsiteX18" fmla="*/ 171431 w 563241"/>
                <a:gd name="connsiteY18" fmla="*/ 200589 h 443010"/>
                <a:gd name="connsiteX19" fmla="*/ 281645 w 563241"/>
                <a:gd name="connsiteY19" fmla="*/ 21367 h 443010"/>
                <a:gd name="connsiteX20" fmla="*/ 281776 w 563241"/>
                <a:gd name="connsiteY20" fmla="*/ 21337 h 443010"/>
                <a:gd name="connsiteX21" fmla="*/ 281807 w 563241"/>
                <a:gd name="connsiteY21" fmla="*/ 21367 h 443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563241" h="443010">
                  <a:moveTo>
                    <a:pt x="22355" y="443010"/>
                  </a:moveTo>
                  <a:lnTo>
                    <a:pt x="147428" y="239604"/>
                  </a:lnTo>
                  <a:lnTo>
                    <a:pt x="232200" y="182768"/>
                  </a:lnTo>
                  <a:lnTo>
                    <a:pt x="281730" y="227974"/>
                  </a:lnTo>
                  <a:lnTo>
                    <a:pt x="331260" y="182787"/>
                  </a:lnTo>
                  <a:lnTo>
                    <a:pt x="416338" y="240328"/>
                  </a:lnTo>
                  <a:lnTo>
                    <a:pt x="540887" y="443010"/>
                  </a:lnTo>
                  <a:lnTo>
                    <a:pt x="563242" y="443010"/>
                  </a:lnTo>
                  <a:lnTo>
                    <a:pt x="295256" y="6860"/>
                  </a:lnTo>
                  <a:cubicBezTo>
                    <a:pt x="289786" y="-609"/>
                    <a:pt x="279296" y="-2230"/>
                    <a:pt x="271826" y="3240"/>
                  </a:cubicBezTo>
                  <a:cubicBezTo>
                    <a:pt x="271825" y="3240"/>
                    <a:pt x="271825" y="3241"/>
                    <a:pt x="271824" y="3241"/>
                  </a:cubicBezTo>
                  <a:cubicBezTo>
                    <a:pt x="270438" y="4252"/>
                    <a:pt x="269217" y="5474"/>
                    <a:pt x="268205" y="6860"/>
                  </a:cubicBezTo>
                  <a:lnTo>
                    <a:pt x="0" y="443010"/>
                  </a:lnTo>
                  <a:close/>
                  <a:moveTo>
                    <a:pt x="281807" y="21367"/>
                  </a:moveTo>
                  <a:lnTo>
                    <a:pt x="392163" y="200970"/>
                  </a:lnTo>
                  <a:lnTo>
                    <a:pt x="329527" y="158603"/>
                  </a:lnTo>
                  <a:lnTo>
                    <a:pt x="281730" y="202180"/>
                  </a:lnTo>
                  <a:lnTo>
                    <a:pt x="234039" y="158622"/>
                  </a:lnTo>
                  <a:lnTo>
                    <a:pt x="171431" y="200589"/>
                  </a:lnTo>
                  <a:lnTo>
                    <a:pt x="281645" y="21367"/>
                  </a:lnTo>
                  <a:cubicBezTo>
                    <a:pt x="281672" y="21322"/>
                    <a:pt x="281731" y="21309"/>
                    <a:pt x="281776" y="21337"/>
                  </a:cubicBezTo>
                  <a:cubicBezTo>
                    <a:pt x="281789" y="21344"/>
                    <a:pt x="281799" y="21355"/>
                    <a:pt x="281807" y="2136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8AF58AD2-4E39-47B1-B0CE-C9074593B7BA}"/>
                </a:ext>
              </a:extLst>
            </p:cNvPr>
            <p:cNvSpPr/>
            <p:nvPr/>
          </p:nvSpPr>
          <p:spPr>
            <a:xfrm>
              <a:off x="6208394" y="3627778"/>
              <a:ext cx="248869" cy="286170"/>
            </a:xfrm>
            <a:custGeom>
              <a:avLst/>
              <a:gdLst>
                <a:gd name="connsiteX0" fmla="*/ 61436 w 248869"/>
                <a:gd name="connsiteY0" fmla="*/ 22071 h 286170"/>
                <a:gd name="connsiteX1" fmla="*/ 226409 w 248869"/>
                <a:gd name="connsiteY1" fmla="*/ 286171 h 286170"/>
                <a:gd name="connsiteX2" fmla="*/ 248869 w 248869"/>
                <a:gd name="connsiteY2" fmla="*/ 286171 h 286170"/>
                <a:gd name="connsiteX3" fmla="*/ 74771 w 248869"/>
                <a:gd name="connsiteY3" fmla="*/ 7469 h 286170"/>
                <a:gd name="connsiteX4" fmla="*/ 52996 w 248869"/>
                <a:gd name="connsiteY4" fmla="*/ 2384 h 286170"/>
                <a:gd name="connsiteX5" fmla="*/ 47911 w 248869"/>
                <a:gd name="connsiteY5" fmla="*/ 7469 h 286170"/>
                <a:gd name="connsiteX6" fmla="*/ 0 w 248869"/>
                <a:gd name="connsiteY6" fmla="*/ 84879 h 286170"/>
                <a:gd name="connsiteX7" fmla="*/ 11163 w 248869"/>
                <a:gd name="connsiteY7" fmla="*/ 103043 h 286170"/>
                <a:gd name="connsiteX8" fmla="*/ 61293 w 248869"/>
                <a:gd name="connsiteY8" fmla="*/ 22080 h 286170"/>
                <a:gd name="connsiteX9" fmla="*/ 61427 w 248869"/>
                <a:gd name="connsiteY9" fmla="*/ 22062 h 286170"/>
                <a:gd name="connsiteX10" fmla="*/ 61436 w 248869"/>
                <a:gd name="connsiteY10" fmla="*/ 22071 h 286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8869" h="286170">
                  <a:moveTo>
                    <a:pt x="61436" y="22071"/>
                  </a:moveTo>
                  <a:lnTo>
                    <a:pt x="226409" y="286171"/>
                  </a:lnTo>
                  <a:lnTo>
                    <a:pt x="248869" y="286171"/>
                  </a:lnTo>
                  <a:lnTo>
                    <a:pt x="74771" y="7469"/>
                  </a:lnTo>
                  <a:cubicBezTo>
                    <a:pt x="70163" y="52"/>
                    <a:pt x="60414" y="-2225"/>
                    <a:pt x="52996" y="2384"/>
                  </a:cubicBezTo>
                  <a:cubicBezTo>
                    <a:pt x="50933" y="3666"/>
                    <a:pt x="49193" y="5406"/>
                    <a:pt x="47911" y="7469"/>
                  </a:cubicBezTo>
                  <a:lnTo>
                    <a:pt x="0" y="84879"/>
                  </a:lnTo>
                  <a:lnTo>
                    <a:pt x="11163" y="103043"/>
                  </a:lnTo>
                  <a:lnTo>
                    <a:pt x="61293" y="22080"/>
                  </a:lnTo>
                  <a:cubicBezTo>
                    <a:pt x="61326" y="22039"/>
                    <a:pt x="61385" y="22031"/>
                    <a:pt x="61427" y="22062"/>
                  </a:cubicBezTo>
                  <a:cubicBezTo>
                    <a:pt x="61431" y="22065"/>
                    <a:pt x="61433" y="22068"/>
                    <a:pt x="61436" y="220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26" name="Graphic 11" descr="Handshake">
            <a:extLst>
              <a:ext uri="{FF2B5EF4-FFF2-40B4-BE49-F238E27FC236}">
                <a16:creationId xmlns:a16="http://schemas.microsoft.com/office/drawing/2014/main" id="{E442F63E-7538-40E4-9A50-8C6CB53F6064}"/>
              </a:ext>
            </a:extLst>
          </p:cNvPr>
          <p:cNvSpPr/>
          <p:nvPr/>
        </p:nvSpPr>
        <p:spPr>
          <a:xfrm>
            <a:off x="7335043" y="3782998"/>
            <a:ext cx="662451" cy="407828"/>
          </a:xfrm>
          <a:custGeom>
            <a:avLst/>
            <a:gdLst>
              <a:gd name="connsiteX0" fmla="*/ 655978 w 662451"/>
              <a:gd name="connsiteY0" fmla="*/ 147451 h 407828"/>
              <a:gd name="connsiteX1" fmla="*/ 574700 w 662451"/>
              <a:gd name="connsiteY1" fmla="*/ 12228 h 407828"/>
              <a:gd name="connsiteX2" fmla="*/ 567507 w 662451"/>
              <a:gd name="connsiteY2" fmla="*/ 0 h 407828"/>
              <a:gd name="connsiteX3" fmla="*/ 555280 w 662451"/>
              <a:gd name="connsiteY3" fmla="*/ 7912 h 407828"/>
              <a:gd name="connsiteX4" fmla="*/ 500615 w 662451"/>
              <a:gd name="connsiteY4" fmla="*/ 41718 h 407828"/>
              <a:gd name="connsiteX5" fmla="*/ 486948 w 662451"/>
              <a:gd name="connsiteY5" fmla="*/ 58980 h 407828"/>
              <a:gd name="connsiteX6" fmla="*/ 487668 w 662451"/>
              <a:gd name="connsiteY6" fmla="*/ 74804 h 407828"/>
              <a:gd name="connsiteX7" fmla="*/ 441634 w 662451"/>
              <a:gd name="connsiteY7" fmla="*/ 82717 h 407828"/>
              <a:gd name="connsiteX8" fmla="*/ 377619 w 662451"/>
              <a:gd name="connsiteY8" fmla="*/ 71927 h 407828"/>
              <a:gd name="connsiteX9" fmla="*/ 345971 w 662451"/>
              <a:gd name="connsiteY9" fmla="*/ 64735 h 407828"/>
              <a:gd name="connsiteX10" fmla="*/ 344532 w 662451"/>
              <a:gd name="connsiteY10" fmla="*/ 64735 h 407828"/>
              <a:gd name="connsiteX11" fmla="*/ 344532 w 662451"/>
              <a:gd name="connsiteY11" fmla="*/ 64735 h 407828"/>
              <a:gd name="connsiteX12" fmla="*/ 343094 w 662451"/>
              <a:gd name="connsiteY12" fmla="*/ 64735 h 407828"/>
              <a:gd name="connsiteX13" fmla="*/ 341655 w 662451"/>
              <a:gd name="connsiteY13" fmla="*/ 64735 h 407828"/>
              <a:gd name="connsiteX14" fmla="*/ 340217 w 662451"/>
              <a:gd name="connsiteY14" fmla="*/ 64735 h 407828"/>
              <a:gd name="connsiteX15" fmla="*/ 336620 w 662451"/>
              <a:gd name="connsiteY15" fmla="*/ 64735 h 407828"/>
              <a:gd name="connsiteX16" fmla="*/ 336620 w 662451"/>
              <a:gd name="connsiteY16" fmla="*/ 64735 h 407828"/>
              <a:gd name="connsiteX17" fmla="*/ 304253 w 662451"/>
              <a:gd name="connsiteY17" fmla="*/ 79120 h 407828"/>
              <a:gd name="connsiteX18" fmla="*/ 298499 w 662451"/>
              <a:gd name="connsiteY18" fmla="*/ 85594 h 407828"/>
              <a:gd name="connsiteX19" fmla="*/ 269008 w 662451"/>
              <a:gd name="connsiteY19" fmla="*/ 79839 h 407828"/>
              <a:gd name="connsiteX20" fmla="*/ 263254 w 662451"/>
              <a:gd name="connsiteY20" fmla="*/ 79839 h 407828"/>
              <a:gd name="connsiteX21" fmla="*/ 251027 w 662451"/>
              <a:gd name="connsiteY21" fmla="*/ 80559 h 407828"/>
              <a:gd name="connsiteX22" fmla="*/ 222975 w 662451"/>
              <a:gd name="connsiteY22" fmla="*/ 81997 h 407828"/>
              <a:gd name="connsiteX23" fmla="*/ 176941 w 662451"/>
              <a:gd name="connsiteY23" fmla="*/ 72647 h 407828"/>
              <a:gd name="connsiteX24" fmla="*/ 176941 w 662451"/>
              <a:gd name="connsiteY24" fmla="*/ 58980 h 407828"/>
              <a:gd name="connsiteX25" fmla="*/ 163275 w 662451"/>
              <a:gd name="connsiteY25" fmla="*/ 41718 h 407828"/>
              <a:gd name="connsiteX26" fmla="*/ 109330 w 662451"/>
              <a:gd name="connsiteY26" fmla="*/ 7912 h 407828"/>
              <a:gd name="connsiteX27" fmla="*/ 97102 w 662451"/>
              <a:gd name="connsiteY27" fmla="*/ 0 h 407828"/>
              <a:gd name="connsiteX28" fmla="*/ 89909 w 662451"/>
              <a:gd name="connsiteY28" fmla="*/ 12228 h 407828"/>
              <a:gd name="connsiteX29" fmla="*/ 7193 w 662451"/>
              <a:gd name="connsiteY29" fmla="*/ 147451 h 407828"/>
              <a:gd name="connsiteX30" fmla="*/ 0 w 662451"/>
              <a:gd name="connsiteY30" fmla="*/ 159679 h 407828"/>
              <a:gd name="connsiteX31" fmla="*/ 12228 w 662451"/>
              <a:gd name="connsiteY31" fmla="*/ 166872 h 407828"/>
              <a:gd name="connsiteX32" fmla="*/ 67612 w 662451"/>
              <a:gd name="connsiteY32" fmla="*/ 200677 h 407828"/>
              <a:gd name="connsiteX33" fmla="*/ 99260 w 662451"/>
              <a:gd name="connsiteY33" fmla="*/ 199239 h 407828"/>
              <a:gd name="connsiteX34" fmla="*/ 146013 w 662451"/>
              <a:gd name="connsiteY34" fmla="*/ 253904 h 407828"/>
              <a:gd name="connsiteX35" fmla="*/ 146732 w 662451"/>
              <a:gd name="connsiteY35" fmla="*/ 255342 h 407828"/>
              <a:gd name="connsiteX36" fmla="*/ 148170 w 662451"/>
              <a:gd name="connsiteY36" fmla="*/ 256062 h 407828"/>
              <a:gd name="connsiteX37" fmla="*/ 148170 w 662451"/>
              <a:gd name="connsiteY37" fmla="*/ 256062 h 407828"/>
              <a:gd name="connsiteX38" fmla="*/ 138101 w 662451"/>
              <a:gd name="connsiteY38" fmla="*/ 267570 h 407828"/>
              <a:gd name="connsiteX39" fmla="*/ 140978 w 662451"/>
              <a:gd name="connsiteY39" fmla="*/ 317919 h 407828"/>
              <a:gd name="connsiteX40" fmla="*/ 140978 w 662451"/>
              <a:gd name="connsiteY40" fmla="*/ 317919 h 407828"/>
              <a:gd name="connsiteX41" fmla="*/ 140978 w 662451"/>
              <a:gd name="connsiteY41" fmla="*/ 317919 h 407828"/>
              <a:gd name="connsiteX42" fmla="*/ 163994 w 662451"/>
              <a:gd name="connsiteY42" fmla="*/ 326550 h 407828"/>
              <a:gd name="connsiteX43" fmla="*/ 168310 w 662451"/>
              <a:gd name="connsiteY43" fmla="*/ 326550 h 407828"/>
              <a:gd name="connsiteX44" fmla="*/ 181976 w 662451"/>
              <a:gd name="connsiteY44" fmla="*/ 321515 h 407828"/>
              <a:gd name="connsiteX45" fmla="*/ 193485 w 662451"/>
              <a:gd name="connsiteY45" fmla="*/ 344532 h 407828"/>
              <a:gd name="connsiteX46" fmla="*/ 193485 w 662451"/>
              <a:gd name="connsiteY46" fmla="*/ 344532 h 407828"/>
              <a:gd name="connsiteX47" fmla="*/ 193485 w 662451"/>
              <a:gd name="connsiteY47" fmla="*/ 344532 h 407828"/>
              <a:gd name="connsiteX48" fmla="*/ 216501 w 662451"/>
              <a:gd name="connsiteY48" fmla="*/ 353164 h 407828"/>
              <a:gd name="connsiteX49" fmla="*/ 219379 w 662451"/>
              <a:gd name="connsiteY49" fmla="*/ 353164 h 407828"/>
              <a:gd name="connsiteX50" fmla="*/ 230168 w 662451"/>
              <a:gd name="connsiteY50" fmla="*/ 351006 h 407828"/>
              <a:gd name="connsiteX51" fmla="*/ 240957 w 662451"/>
              <a:gd name="connsiteY51" fmla="*/ 371865 h 407828"/>
              <a:gd name="connsiteX52" fmla="*/ 240957 w 662451"/>
              <a:gd name="connsiteY52" fmla="*/ 371865 h 407828"/>
              <a:gd name="connsiteX53" fmla="*/ 240957 w 662451"/>
              <a:gd name="connsiteY53" fmla="*/ 371865 h 407828"/>
              <a:gd name="connsiteX54" fmla="*/ 261096 w 662451"/>
              <a:gd name="connsiteY54" fmla="*/ 379777 h 407828"/>
              <a:gd name="connsiteX55" fmla="*/ 264693 w 662451"/>
              <a:gd name="connsiteY55" fmla="*/ 379777 h 407828"/>
              <a:gd name="connsiteX56" fmla="*/ 278359 w 662451"/>
              <a:gd name="connsiteY56" fmla="*/ 375461 h 407828"/>
              <a:gd name="connsiteX57" fmla="*/ 286990 w 662451"/>
              <a:gd name="connsiteY57" fmla="*/ 389127 h 407828"/>
              <a:gd name="connsiteX58" fmla="*/ 307849 w 662451"/>
              <a:gd name="connsiteY58" fmla="*/ 396320 h 407828"/>
              <a:gd name="connsiteX59" fmla="*/ 309288 w 662451"/>
              <a:gd name="connsiteY59" fmla="*/ 396320 h 407828"/>
              <a:gd name="connsiteX60" fmla="*/ 310726 w 662451"/>
              <a:gd name="connsiteY60" fmla="*/ 396320 h 407828"/>
              <a:gd name="connsiteX61" fmla="*/ 322954 w 662451"/>
              <a:gd name="connsiteY61" fmla="*/ 391285 h 407828"/>
              <a:gd name="connsiteX62" fmla="*/ 323673 w 662451"/>
              <a:gd name="connsiteY62" fmla="*/ 392004 h 407828"/>
              <a:gd name="connsiteX63" fmla="*/ 333743 w 662451"/>
              <a:gd name="connsiteY63" fmla="*/ 399916 h 407828"/>
              <a:gd name="connsiteX64" fmla="*/ 334462 w 662451"/>
              <a:gd name="connsiteY64" fmla="*/ 400636 h 407828"/>
              <a:gd name="connsiteX65" fmla="*/ 335182 w 662451"/>
              <a:gd name="connsiteY65" fmla="*/ 401355 h 407828"/>
              <a:gd name="connsiteX66" fmla="*/ 356760 w 662451"/>
              <a:gd name="connsiteY66" fmla="*/ 407828 h 407828"/>
              <a:gd name="connsiteX67" fmla="*/ 361076 w 662451"/>
              <a:gd name="connsiteY67" fmla="*/ 407828 h 407828"/>
              <a:gd name="connsiteX68" fmla="*/ 398478 w 662451"/>
              <a:gd name="connsiteY68" fmla="*/ 376180 h 407828"/>
              <a:gd name="connsiteX69" fmla="*/ 431564 w 662451"/>
              <a:gd name="connsiteY69" fmla="*/ 345251 h 407828"/>
              <a:gd name="connsiteX70" fmla="*/ 464651 w 662451"/>
              <a:gd name="connsiteY70" fmla="*/ 313603 h 407828"/>
              <a:gd name="connsiteX71" fmla="*/ 467528 w 662451"/>
              <a:gd name="connsiteY71" fmla="*/ 313603 h 407828"/>
              <a:gd name="connsiteX72" fmla="*/ 506369 w 662451"/>
              <a:gd name="connsiteY72" fmla="*/ 268289 h 407828"/>
              <a:gd name="connsiteX73" fmla="*/ 506369 w 662451"/>
              <a:gd name="connsiteY73" fmla="*/ 263254 h 407828"/>
              <a:gd name="connsiteX74" fmla="*/ 512123 w 662451"/>
              <a:gd name="connsiteY74" fmla="*/ 256062 h 407828"/>
              <a:gd name="connsiteX75" fmla="*/ 561753 w 662451"/>
              <a:gd name="connsiteY75" fmla="*/ 198520 h 407828"/>
              <a:gd name="connsiteX76" fmla="*/ 594840 w 662451"/>
              <a:gd name="connsiteY76" fmla="*/ 199958 h 407828"/>
              <a:gd name="connsiteX77" fmla="*/ 650224 w 662451"/>
              <a:gd name="connsiteY77" fmla="*/ 166152 h 407828"/>
              <a:gd name="connsiteX78" fmla="*/ 662451 w 662451"/>
              <a:gd name="connsiteY78" fmla="*/ 158960 h 407828"/>
              <a:gd name="connsiteX79" fmla="*/ 655978 w 662451"/>
              <a:gd name="connsiteY79" fmla="*/ 147451 h 407828"/>
              <a:gd name="connsiteX80" fmla="*/ 74804 w 662451"/>
              <a:gd name="connsiteY80" fmla="*/ 188450 h 407828"/>
              <a:gd name="connsiteX81" fmla="*/ 19420 w 662451"/>
              <a:gd name="connsiteY81" fmla="*/ 154644 h 407828"/>
              <a:gd name="connsiteX82" fmla="*/ 101418 w 662451"/>
              <a:gd name="connsiteY82" fmla="*/ 19420 h 407828"/>
              <a:gd name="connsiteX83" fmla="*/ 156082 w 662451"/>
              <a:gd name="connsiteY83" fmla="*/ 53226 h 407828"/>
              <a:gd name="connsiteX84" fmla="*/ 162556 w 662451"/>
              <a:gd name="connsiteY84" fmla="*/ 69050 h 407828"/>
              <a:gd name="connsiteX85" fmla="*/ 158240 w 662451"/>
              <a:gd name="connsiteY85" fmla="*/ 76243 h 407828"/>
              <a:gd name="connsiteX86" fmla="*/ 95663 w 662451"/>
              <a:gd name="connsiteY86" fmla="*/ 179818 h 407828"/>
              <a:gd name="connsiteX87" fmla="*/ 91348 w 662451"/>
              <a:gd name="connsiteY87" fmla="*/ 186292 h 407828"/>
              <a:gd name="connsiteX88" fmla="*/ 81997 w 662451"/>
              <a:gd name="connsiteY88" fmla="*/ 189888 h 407828"/>
              <a:gd name="connsiteX89" fmla="*/ 74804 w 662451"/>
              <a:gd name="connsiteY89" fmla="*/ 188450 h 407828"/>
              <a:gd name="connsiteX90" fmla="*/ 166872 w 662451"/>
              <a:gd name="connsiteY90" fmla="*/ 312165 h 407828"/>
              <a:gd name="connsiteX91" fmla="*/ 164714 w 662451"/>
              <a:gd name="connsiteY91" fmla="*/ 312165 h 407828"/>
              <a:gd name="connsiteX92" fmla="*/ 143855 w 662451"/>
              <a:gd name="connsiteY92" fmla="*/ 290587 h 407828"/>
              <a:gd name="connsiteX93" fmla="*/ 148890 w 662451"/>
              <a:gd name="connsiteY93" fmla="*/ 276920 h 407828"/>
              <a:gd name="connsiteX94" fmla="*/ 187011 w 662451"/>
              <a:gd name="connsiteY94" fmla="*/ 233764 h 407828"/>
              <a:gd name="connsiteX95" fmla="*/ 203555 w 662451"/>
              <a:gd name="connsiteY95" fmla="*/ 226571 h 407828"/>
              <a:gd name="connsiteX96" fmla="*/ 217221 w 662451"/>
              <a:gd name="connsiteY96" fmla="*/ 231606 h 407828"/>
              <a:gd name="connsiteX97" fmla="*/ 219379 w 662451"/>
              <a:gd name="connsiteY97" fmla="*/ 261816 h 407828"/>
              <a:gd name="connsiteX98" fmla="*/ 181257 w 662451"/>
              <a:gd name="connsiteY98" fmla="*/ 304972 h 407828"/>
              <a:gd name="connsiteX99" fmla="*/ 166872 w 662451"/>
              <a:gd name="connsiteY99" fmla="*/ 312165 h 407828"/>
              <a:gd name="connsiteX100" fmla="*/ 220098 w 662451"/>
              <a:gd name="connsiteY100" fmla="*/ 339497 h 407828"/>
              <a:gd name="connsiteX101" fmla="*/ 217940 w 662451"/>
              <a:gd name="connsiteY101" fmla="*/ 339497 h 407828"/>
              <a:gd name="connsiteX102" fmla="*/ 197081 w 662451"/>
              <a:gd name="connsiteY102" fmla="*/ 317919 h 407828"/>
              <a:gd name="connsiteX103" fmla="*/ 202116 w 662451"/>
              <a:gd name="connsiteY103" fmla="*/ 304253 h 407828"/>
              <a:gd name="connsiteX104" fmla="*/ 235203 w 662451"/>
              <a:gd name="connsiteY104" fmla="*/ 266131 h 407828"/>
              <a:gd name="connsiteX105" fmla="*/ 251746 w 662451"/>
              <a:gd name="connsiteY105" fmla="*/ 258939 h 407828"/>
              <a:gd name="connsiteX106" fmla="*/ 265412 w 662451"/>
              <a:gd name="connsiteY106" fmla="*/ 263974 h 407828"/>
              <a:gd name="connsiteX107" fmla="*/ 267570 w 662451"/>
              <a:gd name="connsiteY107" fmla="*/ 294183 h 407828"/>
              <a:gd name="connsiteX108" fmla="*/ 234483 w 662451"/>
              <a:gd name="connsiteY108" fmla="*/ 332305 h 407828"/>
              <a:gd name="connsiteX109" fmla="*/ 220098 w 662451"/>
              <a:gd name="connsiteY109" fmla="*/ 339497 h 407828"/>
              <a:gd name="connsiteX110" fmla="*/ 220098 w 662451"/>
              <a:gd name="connsiteY110" fmla="*/ 339497 h 407828"/>
              <a:gd name="connsiteX111" fmla="*/ 265412 w 662451"/>
              <a:gd name="connsiteY111" fmla="*/ 366110 h 407828"/>
              <a:gd name="connsiteX112" fmla="*/ 263254 w 662451"/>
              <a:gd name="connsiteY112" fmla="*/ 366110 h 407828"/>
              <a:gd name="connsiteX113" fmla="*/ 251746 w 662451"/>
              <a:gd name="connsiteY113" fmla="*/ 361795 h 407828"/>
              <a:gd name="connsiteX114" fmla="*/ 250307 w 662451"/>
              <a:gd name="connsiteY114" fmla="*/ 336620 h 407828"/>
              <a:gd name="connsiteX115" fmla="*/ 283394 w 662451"/>
              <a:gd name="connsiteY115" fmla="*/ 298499 h 407828"/>
              <a:gd name="connsiteX116" fmla="*/ 297060 w 662451"/>
              <a:gd name="connsiteY116" fmla="*/ 292745 h 407828"/>
              <a:gd name="connsiteX117" fmla="*/ 308569 w 662451"/>
              <a:gd name="connsiteY117" fmla="*/ 297060 h 407828"/>
              <a:gd name="connsiteX118" fmla="*/ 310007 w 662451"/>
              <a:gd name="connsiteY118" fmla="*/ 322235 h 407828"/>
              <a:gd name="connsiteX119" fmla="*/ 276921 w 662451"/>
              <a:gd name="connsiteY119" fmla="*/ 360356 h 407828"/>
              <a:gd name="connsiteX120" fmla="*/ 265412 w 662451"/>
              <a:gd name="connsiteY120" fmla="*/ 366110 h 407828"/>
              <a:gd name="connsiteX121" fmla="*/ 265412 w 662451"/>
              <a:gd name="connsiteY121" fmla="*/ 366110 h 407828"/>
              <a:gd name="connsiteX122" fmla="*/ 309288 w 662451"/>
              <a:gd name="connsiteY122" fmla="*/ 383373 h 407828"/>
              <a:gd name="connsiteX123" fmla="*/ 298499 w 662451"/>
              <a:gd name="connsiteY123" fmla="*/ 379777 h 407828"/>
              <a:gd name="connsiteX124" fmla="*/ 297060 w 662451"/>
              <a:gd name="connsiteY124" fmla="*/ 359637 h 407828"/>
              <a:gd name="connsiteX125" fmla="*/ 325112 w 662451"/>
              <a:gd name="connsiteY125" fmla="*/ 327270 h 407828"/>
              <a:gd name="connsiteX126" fmla="*/ 335901 w 662451"/>
              <a:gd name="connsiteY126" fmla="*/ 322235 h 407828"/>
              <a:gd name="connsiteX127" fmla="*/ 345252 w 662451"/>
              <a:gd name="connsiteY127" fmla="*/ 325831 h 407828"/>
              <a:gd name="connsiteX128" fmla="*/ 346690 w 662451"/>
              <a:gd name="connsiteY128" fmla="*/ 345971 h 407828"/>
              <a:gd name="connsiteX129" fmla="*/ 318638 w 662451"/>
              <a:gd name="connsiteY129" fmla="*/ 378338 h 407828"/>
              <a:gd name="connsiteX130" fmla="*/ 309288 w 662451"/>
              <a:gd name="connsiteY130" fmla="*/ 383373 h 407828"/>
              <a:gd name="connsiteX131" fmla="*/ 309288 w 662451"/>
              <a:gd name="connsiteY131" fmla="*/ 383373 h 407828"/>
              <a:gd name="connsiteX132" fmla="*/ 467528 w 662451"/>
              <a:gd name="connsiteY132" fmla="*/ 299218 h 407828"/>
              <a:gd name="connsiteX133" fmla="*/ 464651 w 662451"/>
              <a:gd name="connsiteY133" fmla="*/ 299218 h 407828"/>
              <a:gd name="connsiteX134" fmla="*/ 452423 w 662451"/>
              <a:gd name="connsiteY134" fmla="*/ 296341 h 407828"/>
              <a:gd name="connsiteX135" fmla="*/ 453143 w 662451"/>
              <a:gd name="connsiteY135" fmla="*/ 300657 h 407828"/>
              <a:gd name="connsiteX136" fmla="*/ 427249 w 662451"/>
              <a:gd name="connsiteY136" fmla="*/ 331585 h 407828"/>
              <a:gd name="connsiteX137" fmla="*/ 427249 w 662451"/>
              <a:gd name="connsiteY137" fmla="*/ 331585 h 407828"/>
              <a:gd name="connsiteX138" fmla="*/ 420056 w 662451"/>
              <a:gd name="connsiteY138" fmla="*/ 330866 h 407828"/>
              <a:gd name="connsiteX139" fmla="*/ 420056 w 662451"/>
              <a:gd name="connsiteY139" fmla="*/ 331585 h 407828"/>
              <a:gd name="connsiteX140" fmla="*/ 394162 w 662451"/>
              <a:gd name="connsiteY140" fmla="*/ 362514 h 407828"/>
              <a:gd name="connsiteX141" fmla="*/ 394162 w 662451"/>
              <a:gd name="connsiteY141" fmla="*/ 362514 h 407828"/>
              <a:gd name="connsiteX142" fmla="*/ 386969 w 662451"/>
              <a:gd name="connsiteY142" fmla="*/ 361795 h 407828"/>
              <a:gd name="connsiteX143" fmla="*/ 386969 w 662451"/>
              <a:gd name="connsiteY143" fmla="*/ 362514 h 407828"/>
              <a:gd name="connsiteX144" fmla="*/ 361076 w 662451"/>
              <a:gd name="connsiteY144" fmla="*/ 393443 h 407828"/>
              <a:gd name="connsiteX145" fmla="*/ 361076 w 662451"/>
              <a:gd name="connsiteY145" fmla="*/ 393443 h 407828"/>
              <a:gd name="connsiteX146" fmla="*/ 358918 w 662451"/>
              <a:gd name="connsiteY146" fmla="*/ 393443 h 407828"/>
              <a:gd name="connsiteX147" fmla="*/ 343813 w 662451"/>
              <a:gd name="connsiteY147" fmla="*/ 389127 h 407828"/>
              <a:gd name="connsiteX148" fmla="*/ 334462 w 662451"/>
              <a:gd name="connsiteY148" fmla="*/ 381935 h 407828"/>
              <a:gd name="connsiteX149" fmla="*/ 357479 w 662451"/>
              <a:gd name="connsiteY149" fmla="*/ 355321 h 407828"/>
              <a:gd name="connsiteX150" fmla="*/ 354602 w 662451"/>
              <a:gd name="connsiteY150" fmla="*/ 315042 h 407828"/>
              <a:gd name="connsiteX151" fmla="*/ 335901 w 662451"/>
              <a:gd name="connsiteY151" fmla="*/ 307849 h 407828"/>
              <a:gd name="connsiteX152" fmla="*/ 328708 w 662451"/>
              <a:gd name="connsiteY152" fmla="*/ 308569 h 407828"/>
              <a:gd name="connsiteX153" fmla="*/ 317919 w 662451"/>
              <a:gd name="connsiteY153" fmla="*/ 286271 h 407828"/>
              <a:gd name="connsiteX154" fmla="*/ 296341 w 662451"/>
              <a:gd name="connsiteY154" fmla="*/ 278359 h 407828"/>
              <a:gd name="connsiteX155" fmla="*/ 296341 w 662451"/>
              <a:gd name="connsiteY155" fmla="*/ 278359 h 407828"/>
              <a:gd name="connsiteX156" fmla="*/ 286271 w 662451"/>
              <a:gd name="connsiteY156" fmla="*/ 279798 h 407828"/>
              <a:gd name="connsiteX157" fmla="*/ 274043 w 662451"/>
              <a:gd name="connsiteY157" fmla="*/ 253184 h 407828"/>
              <a:gd name="connsiteX158" fmla="*/ 251027 w 662451"/>
              <a:gd name="connsiteY158" fmla="*/ 244553 h 407828"/>
              <a:gd name="connsiteX159" fmla="*/ 251027 w 662451"/>
              <a:gd name="connsiteY159" fmla="*/ 244553 h 407828"/>
              <a:gd name="connsiteX160" fmla="*/ 238080 w 662451"/>
              <a:gd name="connsiteY160" fmla="*/ 246711 h 407828"/>
              <a:gd name="connsiteX161" fmla="*/ 225852 w 662451"/>
              <a:gd name="connsiteY161" fmla="*/ 220817 h 407828"/>
              <a:gd name="connsiteX162" fmla="*/ 202835 w 662451"/>
              <a:gd name="connsiteY162" fmla="*/ 212186 h 407828"/>
              <a:gd name="connsiteX163" fmla="*/ 202835 w 662451"/>
              <a:gd name="connsiteY163" fmla="*/ 212186 h 407828"/>
              <a:gd name="connsiteX164" fmla="*/ 175503 w 662451"/>
              <a:gd name="connsiteY164" fmla="*/ 224413 h 407828"/>
              <a:gd name="connsiteX165" fmla="*/ 156802 w 662451"/>
              <a:gd name="connsiteY165" fmla="*/ 245992 h 407828"/>
              <a:gd name="connsiteX166" fmla="*/ 156082 w 662451"/>
              <a:gd name="connsiteY166" fmla="*/ 245272 h 407828"/>
              <a:gd name="connsiteX167" fmla="*/ 107172 w 662451"/>
              <a:gd name="connsiteY167" fmla="*/ 188450 h 407828"/>
              <a:gd name="connsiteX168" fmla="*/ 169749 w 662451"/>
              <a:gd name="connsiteY168" fmla="*/ 84874 h 407828"/>
              <a:gd name="connsiteX169" fmla="*/ 221536 w 662451"/>
              <a:gd name="connsiteY169" fmla="*/ 95663 h 407828"/>
              <a:gd name="connsiteX170" fmla="*/ 263254 w 662451"/>
              <a:gd name="connsiteY170" fmla="*/ 92786 h 407828"/>
              <a:gd name="connsiteX171" fmla="*/ 267570 w 662451"/>
              <a:gd name="connsiteY171" fmla="*/ 92786 h 407828"/>
              <a:gd name="connsiteX172" fmla="*/ 286271 w 662451"/>
              <a:gd name="connsiteY172" fmla="*/ 95663 h 407828"/>
              <a:gd name="connsiteX173" fmla="*/ 246711 w 662451"/>
              <a:gd name="connsiteY173" fmla="*/ 142416 h 407828"/>
              <a:gd name="connsiteX174" fmla="*/ 235922 w 662451"/>
              <a:gd name="connsiteY174" fmla="*/ 174064 h 407828"/>
              <a:gd name="connsiteX175" fmla="*/ 251027 w 662451"/>
              <a:gd name="connsiteY175" fmla="*/ 203555 h 407828"/>
              <a:gd name="connsiteX176" fmla="*/ 251027 w 662451"/>
              <a:gd name="connsiteY176" fmla="*/ 203555 h 407828"/>
              <a:gd name="connsiteX177" fmla="*/ 251027 w 662451"/>
              <a:gd name="connsiteY177" fmla="*/ 203555 h 407828"/>
              <a:gd name="connsiteX178" fmla="*/ 279078 w 662451"/>
              <a:gd name="connsiteY178" fmla="*/ 213624 h 407828"/>
              <a:gd name="connsiteX179" fmla="*/ 282675 w 662451"/>
              <a:gd name="connsiteY179" fmla="*/ 213624 h 407828"/>
              <a:gd name="connsiteX180" fmla="*/ 312165 w 662451"/>
              <a:gd name="connsiteY180" fmla="*/ 198520 h 407828"/>
              <a:gd name="connsiteX181" fmla="*/ 361076 w 662451"/>
              <a:gd name="connsiteY181" fmla="*/ 142416 h 407828"/>
              <a:gd name="connsiteX182" fmla="*/ 361076 w 662451"/>
              <a:gd name="connsiteY182" fmla="*/ 142416 h 407828"/>
              <a:gd name="connsiteX183" fmla="*/ 368988 w 662451"/>
              <a:gd name="connsiteY183" fmla="*/ 149609 h 407828"/>
              <a:gd name="connsiteX184" fmla="*/ 484791 w 662451"/>
              <a:gd name="connsiteY184" fmla="*/ 248869 h 407828"/>
              <a:gd name="connsiteX185" fmla="*/ 492703 w 662451"/>
              <a:gd name="connsiteY185" fmla="*/ 266851 h 407828"/>
              <a:gd name="connsiteX186" fmla="*/ 492703 w 662451"/>
              <a:gd name="connsiteY186" fmla="*/ 269728 h 407828"/>
              <a:gd name="connsiteX187" fmla="*/ 467528 w 662451"/>
              <a:gd name="connsiteY187" fmla="*/ 299218 h 407828"/>
              <a:gd name="connsiteX188" fmla="*/ 467528 w 662451"/>
              <a:gd name="connsiteY188" fmla="*/ 299218 h 407828"/>
              <a:gd name="connsiteX189" fmla="*/ 502773 w 662451"/>
              <a:gd name="connsiteY189" fmla="*/ 246711 h 407828"/>
              <a:gd name="connsiteX190" fmla="*/ 494860 w 662451"/>
              <a:gd name="connsiteY190" fmla="*/ 237360 h 407828"/>
              <a:gd name="connsiteX191" fmla="*/ 360356 w 662451"/>
              <a:gd name="connsiteY191" fmla="*/ 121557 h 407828"/>
              <a:gd name="connsiteX192" fmla="*/ 301376 w 662451"/>
              <a:gd name="connsiteY192" fmla="*/ 189169 h 407828"/>
              <a:gd name="connsiteX193" fmla="*/ 281955 w 662451"/>
              <a:gd name="connsiteY193" fmla="*/ 199239 h 407828"/>
              <a:gd name="connsiteX194" fmla="*/ 279798 w 662451"/>
              <a:gd name="connsiteY194" fmla="*/ 199239 h 407828"/>
              <a:gd name="connsiteX195" fmla="*/ 260377 w 662451"/>
              <a:gd name="connsiteY195" fmla="*/ 192046 h 407828"/>
              <a:gd name="connsiteX196" fmla="*/ 256781 w 662451"/>
              <a:gd name="connsiteY196" fmla="*/ 152486 h 407828"/>
              <a:gd name="connsiteX197" fmla="*/ 257500 w 662451"/>
              <a:gd name="connsiteY197" fmla="*/ 151767 h 407828"/>
              <a:gd name="connsiteX198" fmla="*/ 314323 w 662451"/>
              <a:gd name="connsiteY198" fmla="*/ 87032 h 407828"/>
              <a:gd name="connsiteX199" fmla="*/ 335901 w 662451"/>
              <a:gd name="connsiteY199" fmla="*/ 77682 h 407828"/>
              <a:gd name="connsiteX200" fmla="*/ 338778 w 662451"/>
              <a:gd name="connsiteY200" fmla="*/ 77682 h 407828"/>
              <a:gd name="connsiteX201" fmla="*/ 342374 w 662451"/>
              <a:gd name="connsiteY201" fmla="*/ 78401 h 407828"/>
              <a:gd name="connsiteX202" fmla="*/ 440915 w 662451"/>
              <a:gd name="connsiteY202" fmla="*/ 96383 h 407828"/>
              <a:gd name="connsiteX203" fmla="*/ 493422 w 662451"/>
              <a:gd name="connsiteY203" fmla="*/ 87032 h 407828"/>
              <a:gd name="connsiteX204" fmla="*/ 535140 w 662451"/>
              <a:gd name="connsiteY204" fmla="*/ 154644 h 407828"/>
              <a:gd name="connsiteX205" fmla="*/ 554560 w 662451"/>
              <a:gd name="connsiteY205" fmla="*/ 187011 h 407828"/>
              <a:gd name="connsiteX206" fmla="*/ 502773 w 662451"/>
              <a:gd name="connsiteY206" fmla="*/ 246711 h 407828"/>
              <a:gd name="connsiteX207" fmla="*/ 588366 w 662451"/>
              <a:gd name="connsiteY207" fmla="*/ 188450 h 407828"/>
              <a:gd name="connsiteX208" fmla="*/ 581173 w 662451"/>
              <a:gd name="connsiteY208" fmla="*/ 190608 h 407828"/>
              <a:gd name="connsiteX209" fmla="*/ 571104 w 662451"/>
              <a:gd name="connsiteY209" fmla="*/ 186292 h 407828"/>
              <a:gd name="connsiteX210" fmla="*/ 566788 w 662451"/>
              <a:gd name="connsiteY210" fmla="*/ 179099 h 407828"/>
              <a:gd name="connsiteX211" fmla="*/ 547368 w 662451"/>
              <a:gd name="connsiteY211" fmla="*/ 147451 h 407828"/>
              <a:gd name="connsiteX212" fmla="*/ 502053 w 662451"/>
              <a:gd name="connsiteY212" fmla="*/ 72647 h 407828"/>
              <a:gd name="connsiteX213" fmla="*/ 505650 w 662451"/>
              <a:gd name="connsiteY213" fmla="*/ 53946 h 407828"/>
              <a:gd name="connsiteX214" fmla="*/ 507088 w 662451"/>
              <a:gd name="connsiteY214" fmla="*/ 53226 h 407828"/>
              <a:gd name="connsiteX215" fmla="*/ 562472 w 662451"/>
              <a:gd name="connsiteY215" fmla="*/ 19420 h 407828"/>
              <a:gd name="connsiteX216" fmla="*/ 643750 w 662451"/>
              <a:gd name="connsiteY216" fmla="*/ 154644 h 407828"/>
              <a:gd name="connsiteX217" fmla="*/ 588366 w 662451"/>
              <a:gd name="connsiteY217" fmla="*/ 188450 h 407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</a:cxnLst>
            <a:rect l="l" t="t" r="r" b="b"/>
            <a:pathLst>
              <a:path w="662451" h="407828">
                <a:moveTo>
                  <a:pt x="655978" y="147451"/>
                </a:moveTo>
                <a:lnTo>
                  <a:pt x="574700" y="12228"/>
                </a:lnTo>
                <a:lnTo>
                  <a:pt x="567507" y="0"/>
                </a:lnTo>
                <a:lnTo>
                  <a:pt x="555280" y="7912"/>
                </a:lnTo>
                <a:lnTo>
                  <a:pt x="500615" y="41718"/>
                </a:lnTo>
                <a:cubicBezTo>
                  <a:pt x="494141" y="45314"/>
                  <a:pt x="489106" y="51788"/>
                  <a:pt x="486948" y="58980"/>
                </a:cubicBezTo>
                <a:cubicBezTo>
                  <a:pt x="485510" y="64015"/>
                  <a:pt x="485510" y="69770"/>
                  <a:pt x="487668" y="74804"/>
                </a:cubicBezTo>
                <a:cubicBezTo>
                  <a:pt x="472563" y="79839"/>
                  <a:pt x="457458" y="82717"/>
                  <a:pt x="441634" y="82717"/>
                </a:cubicBezTo>
                <a:cubicBezTo>
                  <a:pt x="420056" y="81997"/>
                  <a:pt x="398478" y="78401"/>
                  <a:pt x="377619" y="71927"/>
                </a:cubicBezTo>
                <a:cubicBezTo>
                  <a:pt x="367549" y="69050"/>
                  <a:pt x="356760" y="66892"/>
                  <a:pt x="345971" y="64735"/>
                </a:cubicBezTo>
                <a:lnTo>
                  <a:pt x="344532" y="64735"/>
                </a:lnTo>
                <a:lnTo>
                  <a:pt x="344532" y="64735"/>
                </a:lnTo>
                <a:cubicBezTo>
                  <a:pt x="343813" y="64735"/>
                  <a:pt x="343094" y="64735"/>
                  <a:pt x="343094" y="64735"/>
                </a:cubicBezTo>
                <a:lnTo>
                  <a:pt x="341655" y="64735"/>
                </a:lnTo>
                <a:lnTo>
                  <a:pt x="340217" y="64735"/>
                </a:lnTo>
                <a:cubicBezTo>
                  <a:pt x="338778" y="64735"/>
                  <a:pt x="338059" y="64735"/>
                  <a:pt x="336620" y="64735"/>
                </a:cubicBezTo>
                <a:lnTo>
                  <a:pt x="336620" y="64735"/>
                </a:lnTo>
                <a:cubicBezTo>
                  <a:pt x="324393" y="64735"/>
                  <a:pt x="312165" y="69770"/>
                  <a:pt x="304253" y="79120"/>
                </a:cubicBezTo>
                <a:lnTo>
                  <a:pt x="298499" y="85594"/>
                </a:lnTo>
                <a:cubicBezTo>
                  <a:pt x="289148" y="81997"/>
                  <a:pt x="279078" y="79839"/>
                  <a:pt x="269008" y="79839"/>
                </a:cubicBezTo>
                <a:cubicBezTo>
                  <a:pt x="266851" y="79839"/>
                  <a:pt x="265412" y="79839"/>
                  <a:pt x="263254" y="79839"/>
                </a:cubicBezTo>
                <a:cubicBezTo>
                  <a:pt x="258939" y="79839"/>
                  <a:pt x="255342" y="80559"/>
                  <a:pt x="251027" y="80559"/>
                </a:cubicBezTo>
                <a:cubicBezTo>
                  <a:pt x="241676" y="81278"/>
                  <a:pt x="232326" y="81997"/>
                  <a:pt x="222975" y="81997"/>
                </a:cubicBezTo>
                <a:cubicBezTo>
                  <a:pt x="207151" y="82717"/>
                  <a:pt x="191327" y="79120"/>
                  <a:pt x="176941" y="72647"/>
                </a:cubicBezTo>
                <a:cubicBezTo>
                  <a:pt x="177661" y="68331"/>
                  <a:pt x="177661" y="64015"/>
                  <a:pt x="176941" y="58980"/>
                </a:cubicBezTo>
                <a:cubicBezTo>
                  <a:pt x="174784" y="51788"/>
                  <a:pt x="169749" y="45314"/>
                  <a:pt x="163275" y="41718"/>
                </a:cubicBezTo>
                <a:lnTo>
                  <a:pt x="109330" y="7912"/>
                </a:lnTo>
                <a:lnTo>
                  <a:pt x="97102" y="0"/>
                </a:lnTo>
                <a:lnTo>
                  <a:pt x="89909" y="12228"/>
                </a:lnTo>
                <a:lnTo>
                  <a:pt x="7193" y="147451"/>
                </a:lnTo>
                <a:lnTo>
                  <a:pt x="0" y="159679"/>
                </a:lnTo>
                <a:lnTo>
                  <a:pt x="12228" y="166872"/>
                </a:lnTo>
                <a:lnTo>
                  <a:pt x="67612" y="200677"/>
                </a:lnTo>
                <a:cubicBezTo>
                  <a:pt x="77682" y="207151"/>
                  <a:pt x="89909" y="206432"/>
                  <a:pt x="99260" y="199239"/>
                </a:cubicBezTo>
                <a:lnTo>
                  <a:pt x="146013" y="253904"/>
                </a:lnTo>
                <a:lnTo>
                  <a:pt x="146732" y="255342"/>
                </a:lnTo>
                <a:lnTo>
                  <a:pt x="148170" y="256062"/>
                </a:lnTo>
                <a:lnTo>
                  <a:pt x="148170" y="256062"/>
                </a:lnTo>
                <a:lnTo>
                  <a:pt x="138101" y="267570"/>
                </a:lnTo>
                <a:cubicBezTo>
                  <a:pt x="125154" y="282675"/>
                  <a:pt x="126592" y="304972"/>
                  <a:pt x="140978" y="317919"/>
                </a:cubicBezTo>
                <a:lnTo>
                  <a:pt x="140978" y="317919"/>
                </a:lnTo>
                <a:lnTo>
                  <a:pt x="140978" y="317919"/>
                </a:lnTo>
                <a:cubicBezTo>
                  <a:pt x="147451" y="323673"/>
                  <a:pt x="155363" y="326550"/>
                  <a:pt x="163994" y="326550"/>
                </a:cubicBezTo>
                <a:cubicBezTo>
                  <a:pt x="165433" y="326550"/>
                  <a:pt x="166872" y="326550"/>
                  <a:pt x="168310" y="326550"/>
                </a:cubicBezTo>
                <a:cubicBezTo>
                  <a:pt x="173345" y="325831"/>
                  <a:pt x="177661" y="324393"/>
                  <a:pt x="181976" y="321515"/>
                </a:cubicBezTo>
                <a:cubicBezTo>
                  <a:pt x="182696" y="330147"/>
                  <a:pt x="187011" y="338778"/>
                  <a:pt x="193485" y="344532"/>
                </a:cubicBezTo>
                <a:lnTo>
                  <a:pt x="193485" y="344532"/>
                </a:lnTo>
                <a:lnTo>
                  <a:pt x="193485" y="344532"/>
                </a:lnTo>
                <a:cubicBezTo>
                  <a:pt x="199958" y="350286"/>
                  <a:pt x="207870" y="353164"/>
                  <a:pt x="216501" y="353164"/>
                </a:cubicBezTo>
                <a:cubicBezTo>
                  <a:pt x="217221" y="353164"/>
                  <a:pt x="218659" y="353164"/>
                  <a:pt x="219379" y="353164"/>
                </a:cubicBezTo>
                <a:cubicBezTo>
                  <a:pt x="222975" y="353164"/>
                  <a:pt x="226571" y="352444"/>
                  <a:pt x="230168" y="351006"/>
                </a:cubicBezTo>
                <a:cubicBezTo>
                  <a:pt x="230887" y="358918"/>
                  <a:pt x="234483" y="366830"/>
                  <a:pt x="240957" y="371865"/>
                </a:cubicBezTo>
                <a:lnTo>
                  <a:pt x="240957" y="371865"/>
                </a:lnTo>
                <a:lnTo>
                  <a:pt x="240957" y="371865"/>
                </a:lnTo>
                <a:cubicBezTo>
                  <a:pt x="246711" y="376900"/>
                  <a:pt x="253904" y="379777"/>
                  <a:pt x="261096" y="379777"/>
                </a:cubicBezTo>
                <a:cubicBezTo>
                  <a:pt x="262535" y="379777"/>
                  <a:pt x="263254" y="379777"/>
                  <a:pt x="264693" y="379777"/>
                </a:cubicBezTo>
                <a:cubicBezTo>
                  <a:pt x="269728" y="379777"/>
                  <a:pt x="274043" y="377619"/>
                  <a:pt x="278359" y="375461"/>
                </a:cubicBezTo>
                <a:cubicBezTo>
                  <a:pt x="279798" y="380496"/>
                  <a:pt x="282675" y="385531"/>
                  <a:pt x="286990" y="389127"/>
                </a:cubicBezTo>
                <a:cubicBezTo>
                  <a:pt x="292745" y="394162"/>
                  <a:pt x="299937" y="397039"/>
                  <a:pt x="307849" y="396320"/>
                </a:cubicBezTo>
                <a:lnTo>
                  <a:pt x="309288" y="396320"/>
                </a:lnTo>
                <a:lnTo>
                  <a:pt x="310726" y="396320"/>
                </a:lnTo>
                <a:cubicBezTo>
                  <a:pt x="315042" y="395601"/>
                  <a:pt x="319358" y="393443"/>
                  <a:pt x="322954" y="391285"/>
                </a:cubicBezTo>
                <a:lnTo>
                  <a:pt x="323673" y="392004"/>
                </a:lnTo>
                <a:lnTo>
                  <a:pt x="333743" y="399916"/>
                </a:lnTo>
                <a:lnTo>
                  <a:pt x="334462" y="400636"/>
                </a:lnTo>
                <a:lnTo>
                  <a:pt x="335182" y="401355"/>
                </a:lnTo>
                <a:cubicBezTo>
                  <a:pt x="341655" y="405671"/>
                  <a:pt x="349567" y="407828"/>
                  <a:pt x="356760" y="407828"/>
                </a:cubicBezTo>
                <a:cubicBezTo>
                  <a:pt x="358198" y="407828"/>
                  <a:pt x="359637" y="407828"/>
                  <a:pt x="361076" y="407828"/>
                </a:cubicBezTo>
                <a:cubicBezTo>
                  <a:pt x="379057" y="406390"/>
                  <a:pt x="393443" y="393443"/>
                  <a:pt x="398478" y="376180"/>
                </a:cubicBezTo>
                <a:cubicBezTo>
                  <a:pt x="414302" y="373303"/>
                  <a:pt x="427249" y="361076"/>
                  <a:pt x="431564" y="345251"/>
                </a:cubicBezTo>
                <a:cubicBezTo>
                  <a:pt x="448108" y="341655"/>
                  <a:pt x="461055" y="329427"/>
                  <a:pt x="464651" y="313603"/>
                </a:cubicBezTo>
                <a:cubicBezTo>
                  <a:pt x="465370" y="313603"/>
                  <a:pt x="466809" y="313603"/>
                  <a:pt x="467528" y="313603"/>
                </a:cubicBezTo>
                <a:cubicBezTo>
                  <a:pt x="490545" y="311446"/>
                  <a:pt x="507807" y="291306"/>
                  <a:pt x="506369" y="268289"/>
                </a:cubicBezTo>
                <a:cubicBezTo>
                  <a:pt x="506369" y="266851"/>
                  <a:pt x="506369" y="264693"/>
                  <a:pt x="506369" y="263254"/>
                </a:cubicBezTo>
                <a:lnTo>
                  <a:pt x="512123" y="256062"/>
                </a:lnTo>
                <a:lnTo>
                  <a:pt x="561753" y="198520"/>
                </a:lnTo>
                <a:cubicBezTo>
                  <a:pt x="571104" y="206432"/>
                  <a:pt x="584050" y="206432"/>
                  <a:pt x="594840" y="199958"/>
                </a:cubicBezTo>
                <a:lnTo>
                  <a:pt x="650224" y="166152"/>
                </a:lnTo>
                <a:lnTo>
                  <a:pt x="662451" y="158960"/>
                </a:lnTo>
                <a:lnTo>
                  <a:pt x="655978" y="147451"/>
                </a:lnTo>
                <a:close/>
                <a:moveTo>
                  <a:pt x="74804" y="188450"/>
                </a:moveTo>
                <a:lnTo>
                  <a:pt x="19420" y="154644"/>
                </a:lnTo>
                <a:lnTo>
                  <a:pt x="101418" y="19420"/>
                </a:lnTo>
                <a:lnTo>
                  <a:pt x="156082" y="53226"/>
                </a:lnTo>
                <a:cubicBezTo>
                  <a:pt x="161837" y="56103"/>
                  <a:pt x="164714" y="63296"/>
                  <a:pt x="162556" y="69050"/>
                </a:cubicBezTo>
                <a:lnTo>
                  <a:pt x="158240" y="76243"/>
                </a:lnTo>
                <a:lnTo>
                  <a:pt x="95663" y="179818"/>
                </a:lnTo>
                <a:lnTo>
                  <a:pt x="91348" y="186292"/>
                </a:lnTo>
                <a:cubicBezTo>
                  <a:pt x="89190" y="188450"/>
                  <a:pt x="85594" y="189888"/>
                  <a:pt x="81997" y="189888"/>
                </a:cubicBezTo>
                <a:cubicBezTo>
                  <a:pt x="79839" y="190608"/>
                  <a:pt x="76962" y="189888"/>
                  <a:pt x="74804" y="188450"/>
                </a:cubicBezTo>
                <a:close/>
                <a:moveTo>
                  <a:pt x="166872" y="312165"/>
                </a:moveTo>
                <a:cubicBezTo>
                  <a:pt x="166152" y="312165"/>
                  <a:pt x="165433" y="312165"/>
                  <a:pt x="164714" y="312165"/>
                </a:cubicBezTo>
                <a:cubicBezTo>
                  <a:pt x="153205" y="312165"/>
                  <a:pt x="143855" y="302095"/>
                  <a:pt x="143855" y="290587"/>
                </a:cubicBezTo>
                <a:cubicBezTo>
                  <a:pt x="143855" y="285552"/>
                  <a:pt x="146013" y="280517"/>
                  <a:pt x="148890" y="276920"/>
                </a:cubicBezTo>
                <a:lnTo>
                  <a:pt x="187011" y="233764"/>
                </a:lnTo>
                <a:cubicBezTo>
                  <a:pt x="191327" y="229448"/>
                  <a:pt x="197081" y="226571"/>
                  <a:pt x="203555" y="226571"/>
                </a:cubicBezTo>
                <a:cubicBezTo>
                  <a:pt x="208589" y="226571"/>
                  <a:pt x="213624" y="228729"/>
                  <a:pt x="217221" y="231606"/>
                </a:cubicBezTo>
                <a:cubicBezTo>
                  <a:pt x="225852" y="239518"/>
                  <a:pt x="227291" y="253184"/>
                  <a:pt x="219379" y="261816"/>
                </a:cubicBezTo>
                <a:lnTo>
                  <a:pt x="181257" y="304972"/>
                </a:lnTo>
                <a:cubicBezTo>
                  <a:pt x="177661" y="309288"/>
                  <a:pt x="172626" y="311446"/>
                  <a:pt x="166872" y="312165"/>
                </a:cubicBezTo>
                <a:close/>
                <a:moveTo>
                  <a:pt x="220098" y="339497"/>
                </a:moveTo>
                <a:cubicBezTo>
                  <a:pt x="219379" y="339497"/>
                  <a:pt x="218659" y="339497"/>
                  <a:pt x="217940" y="339497"/>
                </a:cubicBezTo>
                <a:cubicBezTo>
                  <a:pt x="206432" y="339497"/>
                  <a:pt x="197081" y="329427"/>
                  <a:pt x="197081" y="317919"/>
                </a:cubicBezTo>
                <a:cubicBezTo>
                  <a:pt x="197081" y="312884"/>
                  <a:pt x="199239" y="307849"/>
                  <a:pt x="202116" y="304253"/>
                </a:cubicBezTo>
                <a:lnTo>
                  <a:pt x="235203" y="266131"/>
                </a:lnTo>
                <a:cubicBezTo>
                  <a:pt x="239518" y="261816"/>
                  <a:pt x="245272" y="258939"/>
                  <a:pt x="251746" y="258939"/>
                </a:cubicBezTo>
                <a:cubicBezTo>
                  <a:pt x="256781" y="258939"/>
                  <a:pt x="261816" y="261096"/>
                  <a:pt x="265412" y="263974"/>
                </a:cubicBezTo>
                <a:cubicBezTo>
                  <a:pt x="274043" y="271886"/>
                  <a:pt x="275482" y="285552"/>
                  <a:pt x="267570" y="294183"/>
                </a:cubicBezTo>
                <a:lnTo>
                  <a:pt x="234483" y="332305"/>
                </a:lnTo>
                <a:cubicBezTo>
                  <a:pt x="230887" y="336620"/>
                  <a:pt x="225852" y="339497"/>
                  <a:pt x="220098" y="339497"/>
                </a:cubicBezTo>
                <a:lnTo>
                  <a:pt x="220098" y="339497"/>
                </a:lnTo>
                <a:close/>
                <a:moveTo>
                  <a:pt x="265412" y="366110"/>
                </a:moveTo>
                <a:cubicBezTo>
                  <a:pt x="264693" y="366110"/>
                  <a:pt x="263974" y="366110"/>
                  <a:pt x="263254" y="366110"/>
                </a:cubicBezTo>
                <a:cubicBezTo>
                  <a:pt x="258939" y="366110"/>
                  <a:pt x="255342" y="364672"/>
                  <a:pt x="251746" y="361795"/>
                </a:cubicBezTo>
                <a:cubicBezTo>
                  <a:pt x="244553" y="355321"/>
                  <a:pt x="243834" y="343813"/>
                  <a:pt x="250307" y="336620"/>
                </a:cubicBezTo>
                <a:lnTo>
                  <a:pt x="283394" y="298499"/>
                </a:lnTo>
                <a:cubicBezTo>
                  <a:pt x="286990" y="294902"/>
                  <a:pt x="292025" y="292745"/>
                  <a:pt x="297060" y="292745"/>
                </a:cubicBezTo>
                <a:cubicBezTo>
                  <a:pt x="301376" y="292745"/>
                  <a:pt x="305691" y="294183"/>
                  <a:pt x="308569" y="297060"/>
                </a:cubicBezTo>
                <a:cubicBezTo>
                  <a:pt x="315761" y="303534"/>
                  <a:pt x="316481" y="315042"/>
                  <a:pt x="310007" y="322235"/>
                </a:cubicBezTo>
                <a:lnTo>
                  <a:pt x="276921" y="360356"/>
                </a:lnTo>
                <a:cubicBezTo>
                  <a:pt x="274043" y="363953"/>
                  <a:pt x="269728" y="366110"/>
                  <a:pt x="265412" y="366110"/>
                </a:cubicBezTo>
                <a:lnTo>
                  <a:pt x="265412" y="366110"/>
                </a:lnTo>
                <a:close/>
                <a:moveTo>
                  <a:pt x="309288" y="383373"/>
                </a:moveTo>
                <a:cubicBezTo>
                  <a:pt x="305691" y="383373"/>
                  <a:pt x="301376" y="382654"/>
                  <a:pt x="298499" y="379777"/>
                </a:cubicBezTo>
                <a:cubicBezTo>
                  <a:pt x="292745" y="374742"/>
                  <a:pt x="292025" y="365391"/>
                  <a:pt x="297060" y="359637"/>
                </a:cubicBezTo>
                <a:lnTo>
                  <a:pt x="325112" y="327270"/>
                </a:lnTo>
                <a:cubicBezTo>
                  <a:pt x="327989" y="324393"/>
                  <a:pt x="331585" y="322235"/>
                  <a:pt x="335901" y="322235"/>
                </a:cubicBezTo>
                <a:cubicBezTo>
                  <a:pt x="339497" y="322235"/>
                  <a:pt x="342374" y="323673"/>
                  <a:pt x="345252" y="325831"/>
                </a:cubicBezTo>
                <a:cubicBezTo>
                  <a:pt x="351006" y="330866"/>
                  <a:pt x="351725" y="340217"/>
                  <a:pt x="346690" y="345971"/>
                </a:cubicBezTo>
                <a:lnTo>
                  <a:pt x="318638" y="378338"/>
                </a:lnTo>
                <a:cubicBezTo>
                  <a:pt x="316481" y="381215"/>
                  <a:pt x="312884" y="382654"/>
                  <a:pt x="309288" y="383373"/>
                </a:cubicBezTo>
                <a:lnTo>
                  <a:pt x="309288" y="383373"/>
                </a:lnTo>
                <a:close/>
                <a:moveTo>
                  <a:pt x="467528" y="299218"/>
                </a:moveTo>
                <a:cubicBezTo>
                  <a:pt x="466809" y="299218"/>
                  <a:pt x="465370" y="299218"/>
                  <a:pt x="464651" y="299218"/>
                </a:cubicBezTo>
                <a:cubicBezTo>
                  <a:pt x="460335" y="299218"/>
                  <a:pt x="456020" y="297779"/>
                  <a:pt x="452423" y="296341"/>
                </a:cubicBezTo>
                <a:cubicBezTo>
                  <a:pt x="452423" y="297779"/>
                  <a:pt x="453143" y="299218"/>
                  <a:pt x="453143" y="300657"/>
                </a:cubicBezTo>
                <a:cubicBezTo>
                  <a:pt x="454581" y="316481"/>
                  <a:pt x="443073" y="330147"/>
                  <a:pt x="427249" y="331585"/>
                </a:cubicBezTo>
                <a:cubicBezTo>
                  <a:pt x="427249" y="331585"/>
                  <a:pt x="427249" y="331585"/>
                  <a:pt x="427249" y="331585"/>
                </a:cubicBezTo>
                <a:cubicBezTo>
                  <a:pt x="425091" y="331585"/>
                  <a:pt x="422214" y="331585"/>
                  <a:pt x="420056" y="330866"/>
                </a:cubicBezTo>
                <a:lnTo>
                  <a:pt x="420056" y="331585"/>
                </a:lnTo>
                <a:cubicBezTo>
                  <a:pt x="421495" y="347409"/>
                  <a:pt x="409986" y="361076"/>
                  <a:pt x="394162" y="362514"/>
                </a:cubicBezTo>
                <a:cubicBezTo>
                  <a:pt x="394162" y="362514"/>
                  <a:pt x="394162" y="362514"/>
                  <a:pt x="394162" y="362514"/>
                </a:cubicBezTo>
                <a:cubicBezTo>
                  <a:pt x="392004" y="362514"/>
                  <a:pt x="389127" y="362514"/>
                  <a:pt x="386969" y="361795"/>
                </a:cubicBezTo>
                <a:lnTo>
                  <a:pt x="386969" y="362514"/>
                </a:lnTo>
                <a:cubicBezTo>
                  <a:pt x="388408" y="378338"/>
                  <a:pt x="376900" y="392004"/>
                  <a:pt x="361076" y="393443"/>
                </a:cubicBezTo>
                <a:cubicBezTo>
                  <a:pt x="361076" y="393443"/>
                  <a:pt x="361076" y="393443"/>
                  <a:pt x="361076" y="393443"/>
                </a:cubicBezTo>
                <a:cubicBezTo>
                  <a:pt x="360356" y="393443"/>
                  <a:pt x="359637" y="393443"/>
                  <a:pt x="358918" y="393443"/>
                </a:cubicBezTo>
                <a:cubicBezTo>
                  <a:pt x="353883" y="393443"/>
                  <a:pt x="348848" y="392004"/>
                  <a:pt x="343813" y="389127"/>
                </a:cubicBezTo>
                <a:lnTo>
                  <a:pt x="334462" y="381935"/>
                </a:lnTo>
                <a:lnTo>
                  <a:pt x="357479" y="355321"/>
                </a:lnTo>
                <a:cubicBezTo>
                  <a:pt x="367549" y="343094"/>
                  <a:pt x="366110" y="325112"/>
                  <a:pt x="354602" y="315042"/>
                </a:cubicBezTo>
                <a:cubicBezTo>
                  <a:pt x="349567" y="310726"/>
                  <a:pt x="343094" y="307849"/>
                  <a:pt x="335901" y="307849"/>
                </a:cubicBezTo>
                <a:cubicBezTo>
                  <a:pt x="333743" y="307849"/>
                  <a:pt x="330866" y="307849"/>
                  <a:pt x="328708" y="308569"/>
                </a:cubicBezTo>
                <a:cubicBezTo>
                  <a:pt x="327989" y="299937"/>
                  <a:pt x="324393" y="292025"/>
                  <a:pt x="317919" y="286271"/>
                </a:cubicBezTo>
                <a:cubicBezTo>
                  <a:pt x="312165" y="281236"/>
                  <a:pt x="304253" y="278359"/>
                  <a:pt x="296341" y="278359"/>
                </a:cubicBezTo>
                <a:lnTo>
                  <a:pt x="296341" y="278359"/>
                </a:lnTo>
                <a:cubicBezTo>
                  <a:pt x="292745" y="278359"/>
                  <a:pt x="289867" y="279078"/>
                  <a:pt x="286271" y="279798"/>
                </a:cubicBezTo>
                <a:cubicBezTo>
                  <a:pt x="286271" y="269728"/>
                  <a:pt x="281955" y="260377"/>
                  <a:pt x="274043" y="253184"/>
                </a:cubicBezTo>
                <a:cubicBezTo>
                  <a:pt x="267570" y="247430"/>
                  <a:pt x="259658" y="243834"/>
                  <a:pt x="251027" y="244553"/>
                </a:cubicBezTo>
                <a:lnTo>
                  <a:pt x="251027" y="244553"/>
                </a:lnTo>
                <a:cubicBezTo>
                  <a:pt x="246711" y="244553"/>
                  <a:pt x="242395" y="245272"/>
                  <a:pt x="238080" y="246711"/>
                </a:cubicBezTo>
                <a:cubicBezTo>
                  <a:pt x="237360" y="236641"/>
                  <a:pt x="233045" y="227291"/>
                  <a:pt x="225852" y="220817"/>
                </a:cubicBezTo>
                <a:cubicBezTo>
                  <a:pt x="219379" y="215063"/>
                  <a:pt x="211467" y="211467"/>
                  <a:pt x="202835" y="212186"/>
                </a:cubicBezTo>
                <a:lnTo>
                  <a:pt x="202835" y="212186"/>
                </a:lnTo>
                <a:cubicBezTo>
                  <a:pt x="192765" y="212186"/>
                  <a:pt x="182696" y="216501"/>
                  <a:pt x="175503" y="224413"/>
                </a:cubicBezTo>
                <a:lnTo>
                  <a:pt x="156802" y="245992"/>
                </a:lnTo>
                <a:lnTo>
                  <a:pt x="156082" y="245272"/>
                </a:lnTo>
                <a:lnTo>
                  <a:pt x="107172" y="188450"/>
                </a:lnTo>
                <a:lnTo>
                  <a:pt x="169749" y="84874"/>
                </a:lnTo>
                <a:cubicBezTo>
                  <a:pt x="185573" y="92786"/>
                  <a:pt x="203555" y="96383"/>
                  <a:pt x="221536" y="95663"/>
                </a:cubicBezTo>
                <a:cubicBezTo>
                  <a:pt x="235922" y="95663"/>
                  <a:pt x="250307" y="94225"/>
                  <a:pt x="263254" y="92786"/>
                </a:cubicBezTo>
                <a:cubicBezTo>
                  <a:pt x="264693" y="92786"/>
                  <a:pt x="266131" y="92786"/>
                  <a:pt x="267570" y="92786"/>
                </a:cubicBezTo>
                <a:cubicBezTo>
                  <a:pt x="274043" y="92786"/>
                  <a:pt x="280517" y="93506"/>
                  <a:pt x="286271" y="95663"/>
                </a:cubicBezTo>
                <a:lnTo>
                  <a:pt x="246711" y="142416"/>
                </a:lnTo>
                <a:cubicBezTo>
                  <a:pt x="238799" y="151048"/>
                  <a:pt x="235203" y="162556"/>
                  <a:pt x="235922" y="174064"/>
                </a:cubicBezTo>
                <a:cubicBezTo>
                  <a:pt x="236641" y="185573"/>
                  <a:pt x="242395" y="195643"/>
                  <a:pt x="251027" y="203555"/>
                </a:cubicBezTo>
                <a:lnTo>
                  <a:pt x="251027" y="203555"/>
                </a:lnTo>
                <a:lnTo>
                  <a:pt x="251027" y="203555"/>
                </a:lnTo>
                <a:cubicBezTo>
                  <a:pt x="258939" y="210028"/>
                  <a:pt x="269008" y="213624"/>
                  <a:pt x="279078" y="213624"/>
                </a:cubicBezTo>
                <a:cubicBezTo>
                  <a:pt x="280517" y="213624"/>
                  <a:pt x="281236" y="213624"/>
                  <a:pt x="282675" y="213624"/>
                </a:cubicBezTo>
                <a:cubicBezTo>
                  <a:pt x="294183" y="212905"/>
                  <a:pt x="304972" y="207151"/>
                  <a:pt x="312165" y="198520"/>
                </a:cubicBezTo>
                <a:lnTo>
                  <a:pt x="361076" y="142416"/>
                </a:lnTo>
                <a:lnTo>
                  <a:pt x="361076" y="142416"/>
                </a:lnTo>
                <a:lnTo>
                  <a:pt x="368988" y="149609"/>
                </a:lnTo>
                <a:lnTo>
                  <a:pt x="484791" y="248869"/>
                </a:lnTo>
                <a:cubicBezTo>
                  <a:pt x="489826" y="253184"/>
                  <a:pt x="492703" y="260377"/>
                  <a:pt x="492703" y="266851"/>
                </a:cubicBezTo>
                <a:cubicBezTo>
                  <a:pt x="492703" y="267570"/>
                  <a:pt x="492703" y="269728"/>
                  <a:pt x="492703" y="269728"/>
                </a:cubicBezTo>
                <a:cubicBezTo>
                  <a:pt x="494141" y="284832"/>
                  <a:pt x="482633" y="297779"/>
                  <a:pt x="467528" y="299218"/>
                </a:cubicBezTo>
                <a:cubicBezTo>
                  <a:pt x="467528" y="299218"/>
                  <a:pt x="467528" y="299218"/>
                  <a:pt x="467528" y="299218"/>
                </a:cubicBezTo>
                <a:close/>
                <a:moveTo>
                  <a:pt x="502773" y="246711"/>
                </a:moveTo>
                <a:cubicBezTo>
                  <a:pt x="500615" y="243115"/>
                  <a:pt x="497738" y="240237"/>
                  <a:pt x="494860" y="237360"/>
                </a:cubicBezTo>
                <a:lnTo>
                  <a:pt x="360356" y="121557"/>
                </a:lnTo>
                <a:lnTo>
                  <a:pt x="301376" y="189169"/>
                </a:lnTo>
                <a:cubicBezTo>
                  <a:pt x="296341" y="194923"/>
                  <a:pt x="289867" y="198520"/>
                  <a:pt x="281955" y="199239"/>
                </a:cubicBezTo>
                <a:cubicBezTo>
                  <a:pt x="281236" y="199239"/>
                  <a:pt x="280517" y="199239"/>
                  <a:pt x="279798" y="199239"/>
                </a:cubicBezTo>
                <a:cubicBezTo>
                  <a:pt x="272605" y="199239"/>
                  <a:pt x="266131" y="196362"/>
                  <a:pt x="260377" y="192046"/>
                </a:cubicBezTo>
                <a:cubicBezTo>
                  <a:pt x="248150" y="181976"/>
                  <a:pt x="246711" y="164714"/>
                  <a:pt x="256781" y="152486"/>
                </a:cubicBezTo>
                <a:cubicBezTo>
                  <a:pt x="256781" y="152486"/>
                  <a:pt x="257500" y="151767"/>
                  <a:pt x="257500" y="151767"/>
                </a:cubicBezTo>
                <a:lnTo>
                  <a:pt x="314323" y="87032"/>
                </a:lnTo>
                <a:cubicBezTo>
                  <a:pt x="320077" y="80559"/>
                  <a:pt x="327989" y="77682"/>
                  <a:pt x="335901" y="77682"/>
                </a:cubicBezTo>
                <a:cubicBezTo>
                  <a:pt x="336620" y="77682"/>
                  <a:pt x="337339" y="77682"/>
                  <a:pt x="338778" y="77682"/>
                </a:cubicBezTo>
                <a:cubicBezTo>
                  <a:pt x="340217" y="77682"/>
                  <a:pt x="340936" y="78401"/>
                  <a:pt x="342374" y="78401"/>
                </a:cubicBezTo>
                <a:cubicBezTo>
                  <a:pt x="375461" y="84874"/>
                  <a:pt x="405671" y="96383"/>
                  <a:pt x="440915" y="96383"/>
                </a:cubicBezTo>
                <a:cubicBezTo>
                  <a:pt x="458897" y="96383"/>
                  <a:pt x="476879" y="93506"/>
                  <a:pt x="493422" y="87032"/>
                </a:cubicBezTo>
                <a:lnTo>
                  <a:pt x="535140" y="154644"/>
                </a:lnTo>
                <a:lnTo>
                  <a:pt x="554560" y="187011"/>
                </a:lnTo>
                <a:lnTo>
                  <a:pt x="502773" y="246711"/>
                </a:lnTo>
                <a:close/>
                <a:moveTo>
                  <a:pt x="588366" y="188450"/>
                </a:moveTo>
                <a:cubicBezTo>
                  <a:pt x="586208" y="189888"/>
                  <a:pt x="583331" y="190608"/>
                  <a:pt x="581173" y="190608"/>
                </a:cubicBezTo>
                <a:cubicBezTo>
                  <a:pt x="577577" y="190608"/>
                  <a:pt x="573981" y="189169"/>
                  <a:pt x="571104" y="186292"/>
                </a:cubicBezTo>
                <a:lnTo>
                  <a:pt x="566788" y="179099"/>
                </a:lnTo>
                <a:lnTo>
                  <a:pt x="547368" y="147451"/>
                </a:lnTo>
                <a:lnTo>
                  <a:pt x="502053" y="72647"/>
                </a:lnTo>
                <a:cubicBezTo>
                  <a:pt x="497738" y="66173"/>
                  <a:pt x="499895" y="58261"/>
                  <a:pt x="505650" y="53946"/>
                </a:cubicBezTo>
                <a:cubicBezTo>
                  <a:pt x="506369" y="53946"/>
                  <a:pt x="506369" y="53226"/>
                  <a:pt x="507088" y="53226"/>
                </a:cubicBezTo>
                <a:lnTo>
                  <a:pt x="562472" y="19420"/>
                </a:lnTo>
                <a:lnTo>
                  <a:pt x="643750" y="154644"/>
                </a:lnTo>
                <a:lnTo>
                  <a:pt x="588366" y="188450"/>
                </a:lnTo>
                <a:close/>
              </a:path>
            </a:pathLst>
          </a:custGeom>
          <a:solidFill>
            <a:schemeClr val="bg1"/>
          </a:solidFill>
          <a:ln w="714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27" name="Graphic 9" descr="Daily calendar">
            <a:extLst>
              <a:ext uri="{FF2B5EF4-FFF2-40B4-BE49-F238E27FC236}">
                <a16:creationId xmlns:a16="http://schemas.microsoft.com/office/drawing/2014/main" id="{10E79AB9-478A-4478-BA61-01798FBD5A8F}"/>
              </a:ext>
            </a:extLst>
          </p:cNvPr>
          <p:cNvGrpSpPr/>
          <p:nvPr/>
        </p:nvGrpSpPr>
        <p:grpSpPr>
          <a:xfrm>
            <a:off x="7422075" y="2839194"/>
            <a:ext cx="489106" cy="489106"/>
            <a:chOff x="8946075" y="2839194"/>
            <a:chExt cx="489106" cy="489106"/>
          </a:xfrm>
          <a:solidFill>
            <a:srgbClr val="000000"/>
          </a:solidFill>
        </p:grpSpPr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F6EA0784-9D4B-44A0-A5BB-EA14B26764F3}"/>
                </a:ext>
              </a:extLst>
            </p:cNvPr>
            <p:cNvSpPr/>
            <p:nvPr/>
          </p:nvSpPr>
          <p:spPr>
            <a:xfrm>
              <a:off x="8946075" y="2839194"/>
              <a:ext cx="489106" cy="489106"/>
            </a:xfrm>
            <a:custGeom>
              <a:avLst/>
              <a:gdLst>
                <a:gd name="connsiteX0" fmla="*/ 388408 w 489106"/>
                <a:gd name="connsiteY0" fmla="*/ 43156 h 489106"/>
                <a:gd name="connsiteX1" fmla="*/ 388408 w 489106"/>
                <a:gd name="connsiteY1" fmla="*/ 7193 h 489106"/>
                <a:gd name="connsiteX2" fmla="*/ 381215 w 489106"/>
                <a:gd name="connsiteY2" fmla="*/ 0 h 489106"/>
                <a:gd name="connsiteX3" fmla="*/ 374022 w 489106"/>
                <a:gd name="connsiteY3" fmla="*/ 7193 h 489106"/>
                <a:gd name="connsiteX4" fmla="*/ 374022 w 489106"/>
                <a:gd name="connsiteY4" fmla="*/ 43156 h 489106"/>
                <a:gd name="connsiteX5" fmla="*/ 115084 w 489106"/>
                <a:gd name="connsiteY5" fmla="*/ 43156 h 489106"/>
                <a:gd name="connsiteX6" fmla="*/ 115084 w 489106"/>
                <a:gd name="connsiteY6" fmla="*/ 7193 h 489106"/>
                <a:gd name="connsiteX7" fmla="*/ 107891 w 489106"/>
                <a:gd name="connsiteY7" fmla="*/ 0 h 489106"/>
                <a:gd name="connsiteX8" fmla="*/ 100698 w 489106"/>
                <a:gd name="connsiteY8" fmla="*/ 7193 h 489106"/>
                <a:gd name="connsiteX9" fmla="*/ 100698 w 489106"/>
                <a:gd name="connsiteY9" fmla="*/ 43156 h 489106"/>
                <a:gd name="connsiteX10" fmla="*/ 0 w 489106"/>
                <a:gd name="connsiteY10" fmla="*/ 43156 h 489106"/>
                <a:gd name="connsiteX11" fmla="*/ 0 w 489106"/>
                <a:gd name="connsiteY11" fmla="*/ 489106 h 489106"/>
                <a:gd name="connsiteX12" fmla="*/ 489106 w 489106"/>
                <a:gd name="connsiteY12" fmla="*/ 489106 h 489106"/>
                <a:gd name="connsiteX13" fmla="*/ 489106 w 489106"/>
                <a:gd name="connsiteY13" fmla="*/ 43156 h 489106"/>
                <a:gd name="connsiteX14" fmla="*/ 474721 w 489106"/>
                <a:gd name="connsiteY14" fmla="*/ 474721 h 489106"/>
                <a:gd name="connsiteX15" fmla="*/ 14385 w 489106"/>
                <a:gd name="connsiteY15" fmla="*/ 474721 h 489106"/>
                <a:gd name="connsiteX16" fmla="*/ 14385 w 489106"/>
                <a:gd name="connsiteY16" fmla="*/ 158240 h 489106"/>
                <a:gd name="connsiteX17" fmla="*/ 474721 w 489106"/>
                <a:gd name="connsiteY17" fmla="*/ 158240 h 489106"/>
                <a:gd name="connsiteX18" fmla="*/ 14385 w 489106"/>
                <a:gd name="connsiteY18" fmla="*/ 143855 h 489106"/>
                <a:gd name="connsiteX19" fmla="*/ 14385 w 489106"/>
                <a:gd name="connsiteY19" fmla="*/ 57542 h 489106"/>
                <a:gd name="connsiteX20" fmla="*/ 100698 w 489106"/>
                <a:gd name="connsiteY20" fmla="*/ 57542 h 489106"/>
                <a:gd name="connsiteX21" fmla="*/ 100698 w 489106"/>
                <a:gd name="connsiteY21" fmla="*/ 86313 h 489106"/>
                <a:gd name="connsiteX22" fmla="*/ 107891 w 489106"/>
                <a:gd name="connsiteY22" fmla="*/ 93506 h 489106"/>
                <a:gd name="connsiteX23" fmla="*/ 115084 w 489106"/>
                <a:gd name="connsiteY23" fmla="*/ 86313 h 489106"/>
                <a:gd name="connsiteX24" fmla="*/ 115084 w 489106"/>
                <a:gd name="connsiteY24" fmla="*/ 57542 h 489106"/>
                <a:gd name="connsiteX25" fmla="*/ 374022 w 489106"/>
                <a:gd name="connsiteY25" fmla="*/ 57542 h 489106"/>
                <a:gd name="connsiteX26" fmla="*/ 374022 w 489106"/>
                <a:gd name="connsiteY26" fmla="*/ 86313 h 489106"/>
                <a:gd name="connsiteX27" fmla="*/ 381215 w 489106"/>
                <a:gd name="connsiteY27" fmla="*/ 93506 h 489106"/>
                <a:gd name="connsiteX28" fmla="*/ 388408 w 489106"/>
                <a:gd name="connsiteY28" fmla="*/ 86313 h 489106"/>
                <a:gd name="connsiteX29" fmla="*/ 388408 w 489106"/>
                <a:gd name="connsiteY29" fmla="*/ 57542 h 489106"/>
                <a:gd name="connsiteX30" fmla="*/ 474721 w 489106"/>
                <a:gd name="connsiteY30" fmla="*/ 57542 h 489106"/>
                <a:gd name="connsiteX31" fmla="*/ 474721 w 489106"/>
                <a:gd name="connsiteY31" fmla="*/ 143855 h 489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489106" h="489106">
                  <a:moveTo>
                    <a:pt x="388408" y="43156"/>
                  </a:moveTo>
                  <a:lnTo>
                    <a:pt x="388408" y="7193"/>
                  </a:lnTo>
                  <a:cubicBezTo>
                    <a:pt x="388408" y="3220"/>
                    <a:pt x="385188" y="0"/>
                    <a:pt x="381215" y="0"/>
                  </a:cubicBezTo>
                  <a:cubicBezTo>
                    <a:pt x="377243" y="0"/>
                    <a:pt x="374022" y="3220"/>
                    <a:pt x="374022" y="7193"/>
                  </a:cubicBezTo>
                  <a:lnTo>
                    <a:pt x="374022" y="43156"/>
                  </a:lnTo>
                  <a:lnTo>
                    <a:pt x="115084" y="43156"/>
                  </a:lnTo>
                  <a:lnTo>
                    <a:pt x="115084" y="7193"/>
                  </a:lnTo>
                  <a:cubicBezTo>
                    <a:pt x="115084" y="3220"/>
                    <a:pt x="111864" y="0"/>
                    <a:pt x="107891" y="0"/>
                  </a:cubicBezTo>
                  <a:cubicBezTo>
                    <a:pt x="103919" y="0"/>
                    <a:pt x="100698" y="3220"/>
                    <a:pt x="100698" y="7193"/>
                  </a:cubicBezTo>
                  <a:lnTo>
                    <a:pt x="100698" y="43156"/>
                  </a:lnTo>
                  <a:lnTo>
                    <a:pt x="0" y="43156"/>
                  </a:lnTo>
                  <a:lnTo>
                    <a:pt x="0" y="489106"/>
                  </a:lnTo>
                  <a:lnTo>
                    <a:pt x="489106" y="489106"/>
                  </a:lnTo>
                  <a:lnTo>
                    <a:pt x="489106" y="43156"/>
                  </a:lnTo>
                  <a:close/>
                  <a:moveTo>
                    <a:pt x="474721" y="474721"/>
                  </a:moveTo>
                  <a:lnTo>
                    <a:pt x="14385" y="474721"/>
                  </a:lnTo>
                  <a:lnTo>
                    <a:pt x="14385" y="158240"/>
                  </a:lnTo>
                  <a:lnTo>
                    <a:pt x="474721" y="158240"/>
                  </a:lnTo>
                  <a:close/>
                  <a:moveTo>
                    <a:pt x="14385" y="143855"/>
                  </a:moveTo>
                  <a:lnTo>
                    <a:pt x="14385" y="57542"/>
                  </a:lnTo>
                  <a:lnTo>
                    <a:pt x="100698" y="57542"/>
                  </a:lnTo>
                  <a:lnTo>
                    <a:pt x="100698" y="86313"/>
                  </a:lnTo>
                  <a:cubicBezTo>
                    <a:pt x="100698" y="90285"/>
                    <a:pt x="103919" y="93506"/>
                    <a:pt x="107891" y="93506"/>
                  </a:cubicBezTo>
                  <a:cubicBezTo>
                    <a:pt x="111864" y="93506"/>
                    <a:pt x="115084" y="90285"/>
                    <a:pt x="115084" y="86313"/>
                  </a:cubicBezTo>
                  <a:lnTo>
                    <a:pt x="115084" y="57542"/>
                  </a:lnTo>
                  <a:lnTo>
                    <a:pt x="374022" y="57542"/>
                  </a:lnTo>
                  <a:lnTo>
                    <a:pt x="374022" y="86313"/>
                  </a:lnTo>
                  <a:cubicBezTo>
                    <a:pt x="374022" y="90285"/>
                    <a:pt x="377243" y="93506"/>
                    <a:pt x="381215" y="93506"/>
                  </a:cubicBezTo>
                  <a:cubicBezTo>
                    <a:pt x="385188" y="93506"/>
                    <a:pt x="388408" y="90285"/>
                    <a:pt x="388408" y="86313"/>
                  </a:cubicBezTo>
                  <a:lnTo>
                    <a:pt x="388408" y="57542"/>
                  </a:lnTo>
                  <a:lnTo>
                    <a:pt x="474721" y="57542"/>
                  </a:lnTo>
                  <a:lnTo>
                    <a:pt x="474721" y="143855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96809555-0614-4523-BC7A-B847CB9B46F9}"/>
                </a:ext>
              </a:extLst>
            </p:cNvPr>
            <p:cNvSpPr/>
            <p:nvPr/>
          </p:nvSpPr>
          <p:spPr>
            <a:xfrm>
              <a:off x="9003617" y="3040591"/>
              <a:ext cx="374022" cy="230167"/>
            </a:xfrm>
            <a:custGeom>
              <a:avLst/>
              <a:gdLst>
                <a:gd name="connsiteX0" fmla="*/ 136662 w 374022"/>
                <a:gd name="connsiteY0" fmla="*/ 230168 h 230167"/>
                <a:gd name="connsiteX1" fmla="*/ 374022 w 374022"/>
                <a:gd name="connsiteY1" fmla="*/ 230168 h 230167"/>
                <a:gd name="connsiteX2" fmla="*/ 374022 w 374022"/>
                <a:gd name="connsiteY2" fmla="*/ 0 h 230167"/>
                <a:gd name="connsiteX3" fmla="*/ 0 w 374022"/>
                <a:gd name="connsiteY3" fmla="*/ 0 h 230167"/>
                <a:gd name="connsiteX4" fmla="*/ 0 w 374022"/>
                <a:gd name="connsiteY4" fmla="*/ 230168 h 230167"/>
                <a:gd name="connsiteX5" fmla="*/ 136662 w 374022"/>
                <a:gd name="connsiteY5" fmla="*/ 230168 h 230167"/>
                <a:gd name="connsiteX6" fmla="*/ 136662 w 374022"/>
                <a:gd name="connsiteY6" fmla="*/ 215782 h 230167"/>
                <a:gd name="connsiteX7" fmla="*/ 136662 w 374022"/>
                <a:gd name="connsiteY7" fmla="*/ 158240 h 230167"/>
                <a:gd name="connsiteX8" fmla="*/ 237360 w 374022"/>
                <a:gd name="connsiteY8" fmla="*/ 158240 h 230167"/>
                <a:gd name="connsiteX9" fmla="*/ 237360 w 374022"/>
                <a:gd name="connsiteY9" fmla="*/ 215782 h 230167"/>
                <a:gd name="connsiteX10" fmla="*/ 136662 w 374022"/>
                <a:gd name="connsiteY10" fmla="*/ 86313 h 230167"/>
                <a:gd name="connsiteX11" fmla="*/ 237360 w 374022"/>
                <a:gd name="connsiteY11" fmla="*/ 86313 h 230167"/>
                <a:gd name="connsiteX12" fmla="*/ 237360 w 374022"/>
                <a:gd name="connsiteY12" fmla="*/ 143855 h 230167"/>
                <a:gd name="connsiteX13" fmla="*/ 136662 w 374022"/>
                <a:gd name="connsiteY13" fmla="*/ 143855 h 230167"/>
                <a:gd name="connsiteX14" fmla="*/ 122277 w 374022"/>
                <a:gd name="connsiteY14" fmla="*/ 143855 h 230167"/>
                <a:gd name="connsiteX15" fmla="*/ 14385 w 374022"/>
                <a:gd name="connsiteY15" fmla="*/ 143855 h 230167"/>
                <a:gd name="connsiteX16" fmla="*/ 14385 w 374022"/>
                <a:gd name="connsiteY16" fmla="*/ 86313 h 230167"/>
                <a:gd name="connsiteX17" fmla="*/ 122277 w 374022"/>
                <a:gd name="connsiteY17" fmla="*/ 86313 h 230167"/>
                <a:gd name="connsiteX18" fmla="*/ 251746 w 374022"/>
                <a:gd name="connsiteY18" fmla="*/ 86313 h 230167"/>
                <a:gd name="connsiteX19" fmla="*/ 359637 w 374022"/>
                <a:gd name="connsiteY19" fmla="*/ 86313 h 230167"/>
                <a:gd name="connsiteX20" fmla="*/ 359637 w 374022"/>
                <a:gd name="connsiteY20" fmla="*/ 143855 h 230167"/>
                <a:gd name="connsiteX21" fmla="*/ 251746 w 374022"/>
                <a:gd name="connsiteY21" fmla="*/ 143855 h 230167"/>
                <a:gd name="connsiteX22" fmla="*/ 251746 w 374022"/>
                <a:gd name="connsiteY22" fmla="*/ 215782 h 230167"/>
                <a:gd name="connsiteX23" fmla="*/ 251746 w 374022"/>
                <a:gd name="connsiteY23" fmla="*/ 158240 h 230167"/>
                <a:gd name="connsiteX24" fmla="*/ 359637 w 374022"/>
                <a:gd name="connsiteY24" fmla="*/ 158240 h 230167"/>
                <a:gd name="connsiteX25" fmla="*/ 359637 w 374022"/>
                <a:gd name="connsiteY25" fmla="*/ 215782 h 230167"/>
                <a:gd name="connsiteX26" fmla="*/ 359637 w 374022"/>
                <a:gd name="connsiteY26" fmla="*/ 14385 h 230167"/>
                <a:gd name="connsiteX27" fmla="*/ 359637 w 374022"/>
                <a:gd name="connsiteY27" fmla="*/ 71927 h 230167"/>
                <a:gd name="connsiteX28" fmla="*/ 251746 w 374022"/>
                <a:gd name="connsiteY28" fmla="*/ 71927 h 230167"/>
                <a:gd name="connsiteX29" fmla="*/ 251746 w 374022"/>
                <a:gd name="connsiteY29" fmla="*/ 14385 h 230167"/>
                <a:gd name="connsiteX30" fmla="*/ 237360 w 374022"/>
                <a:gd name="connsiteY30" fmla="*/ 14385 h 230167"/>
                <a:gd name="connsiteX31" fmla="*/ 237360 w 374022"/>
                <a:gd name="connsiteY31" fmla="*/ 71927 h 230167"/>
                <a:gd name="connsiteX32" fmla="*/ 136662 w 374022"/>
                <a:gd name="connsiteY32" fmla="*/ 71927 h 230167"/>
                <a:gd name="connsiteX33" fmla="*/ 136662 w 374022"/>
                <a:gd name="connsiteY33" fmla="*/ 14385 h 230167"/>
                <a:gd name="connsiteX34" fmla="*/ 122277 w 374022"/>
                <a:gd name="connsiteY34" fmla="*/ 14385 h 230167"/>
                <a:gd name="connsiteX35" fmla="*/ 122277 w 374022"/>
                <a:gd name="connsiteY35" fmla="*/ 71927 h 230167"/>
                <a:gd name="connsiteX36" fmla="*/ 14385 w 374022"/>
                <a:gd name="connsiteY36" fmla="*/ 71927 h 230167"/>
                <a:gd name="connsiteX37" fmla="*/ 14385 w 374022"/>
                <a:gd name="connsiteY37" fmla="*/ 14385 h 230167"/>
                <a:gd name="connsiteX38" fmla="*/ 14385 w 374022"/>
                <a:gd name="connsiteY38" fmla="*/ 215782 h 230167"/>
                <a:gd name="connsiteX39" fmla="*/ 14385 w 374022"/>
                <a:gd name="connsiteY39" fmla="*/ 158240 h 230167"/>
                <a:gd name="connsiteX40" fmla="*/ 122277 w 374022"/>
                <a:gd name="connsiteY40" fmla="*/ 158240 h 230167"/>
                <a:gd name="connsiteX41" fmla="*/ 122277 w 374022"/>
                <a:gd name="connsiteY41" fmla="*/ 215782 h 230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374022" h="230167">
                  <a:moveTo>
                    <a:pt x="136662" y="230168"/>
                  </a:moveTo>
                  <a:lnTo>
                    <a:pt x="374022" y="230168"/>
                  </a:lnTo>
                  <a:lnTo>
                    <a:pt x="374022" y="0"/>
                  </a:lnTo>
                  <a:lnTo>
                    <a:pt x="0" y="0"/>
                  </a:lnTo>
                  <a:lnTo>
                    <a:pt x="0" y="230168"/>
                  </a:lnTo>
                  <a:lnTo>
                    <a:pt x="136662" y="230168"/>
                  </a:lnTo>
                  <a:close/>
                  <a:moveTo>
                    <a:pt x="136662" y="215782"/>
                  </a:moveTo>
                  <a:lnTo>
                    <a:pt x="136662" y="158240"/>
                  </a:lnTo>
                  <a:lnTo>
                    <a:pt x="237360" y="158240"/>
                  </a:lnTo>
                  <a:lnTo>
                    <a:pt x="237360" y="215782"/>
                  </a:lnTo>
                  <a:close/>
                  <a:moveTo>
                    <a:pt x="136662" y="86313"/>
                  </a:moveTo>
                  <a:lnTo>
                    <a:pt x="237360" y="86313"/>
                  </a:lnTo>
                  <a:lnTo>
                    <a:pt x="237360" y="143855"/>
                  </a:lnTo>
                  <a:lnTo>
                    <a:pt x="136662" y="143855"/>
                  </a:lnTo>
                  <a:close/>
                  <a:moveTo>
                    <a:pt x="122277" y="143855"/>
                  </a:moveTo>
                  <a:lnTo>
                    <a:pt x="14385" y="143855"/>
                  </a:lnTo>
                  <a:lnTo>
                    <a:pt x="14385" y="86313"/>
                  </a:lnTo>
                  <a:lnTo>
                    <a:pt x="122277" y="86313"/>
                  </a:lnTo>
                  <a:close/>
                  <a:moveTo>
                    <a:pt x="251746" y="86313"/>
                  </a:moveTo>
                  <a:lnTo>
                    <a:pt x="359637" y="86313"/>
                  </a:lnTo>
                  <a:lnTo>
                    <a:pt x="359637" y="143855"/>
                  </a:lnTo>
                  <a:lnTo>
                    <a:pt x="251746" y="143855"/>
                  </a:lnTo>
                  <a:close/>
                  <a:moveTo>
                    <a:pt x="251746" y="215782"/>
                  </a:moveTo>
                  <a:lnTo>
                    <a:pt x="251746" y="158240"/>
                  </a:lnTo>
                  <a:lnTo>
                    <a:pt x="359637" y="158240"/>
                  </a:lnTo>
                  <a:lnTo>
                    <a:pt x="359637" y="215782"/>
                  </a:lnTo>
                  <a:close/>
                  <a:moveTo>
                    <a:pt x="359637" y="14385"/>
                  </a:moveTo>
                  <a:lnTo>
                    <a:pt x="359637" y="71927"/>
                  </a:lnTo>
                  <a:lnTo>
                    <a:pt x="251746" y="71927"/>
                  </a:lnTo>
                  <a:lnTo>
                    <a:pt x="251746" y="14385"/>
                  </a:lnTo>
                  <a:close/>
                  <a:moveTo>
                    <a:pt x="237360" y="14385"/>
                  </a:moveTo>
                  <a:lnTo>
                    <a:pt x="237360" y="71927"/>
                  </a:lnTo>
                  <a:lnTo>
                    <a:pt x="136662" y="71927"/>
                  </a:lnTo>
                  <a:lnTo>
                    <a:pt x="136662" y="14385"/>
                  </a:lnTo>
                  <a:close/>
                  <a:moveTo>
                    <a:pt x="122277" y="14385"/>
                  </a:moveTo>
                  <a:lnTo>
                    <a:pt x="122277" y="71927"/>
                  </a:lnTo>
                  <a:lnTo>
                    <a:pt x="14385" y="71927"/>
                  </a:lnTo>
                  <a:lnTo>
                    <a:pt x="14385" y="14385"/>
                  </a:lnTo>
                  <a:close/>
                  <a:moveTo>
                    <a:pt x="14385" y="215782"/>
                  </a:moveTo>
                  <a:lnTo>
                    <a:pt x="14385" y="158240"/>
                  </a:lnTo>
                  <a:lnTo>
                    <a:pt x="122277" y="158240"/>
                  </a:lnTo>
                  <a:lnTo>
                    <a:pt x="122277" y="215782"/>
                  </a:lnTo>
                  <a:close/>
                </a:path>
              </a:pathLst>
            </a:custGeom>
            <a:solidFill>
              <a:srgbClr val="000000"/>
            </a:solidFill>
            <a:ln w="71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18350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359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Parallelogram Matrix – Slide Template</vt:lpstr>
      <vt:lpstr>Parallelogram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Parallelogram Matrix</dc:title>
  <dc:creator>PresentationGO.com</dc:creator>
  <dc:description>© Copyright PresentationGO.com</dc:description>
  <dcterms:created xsi:type="dcterms:W3CDTF">2014-11-26T05:14:11Z</dcterms:created>
  <dcterms:modified xsi:type="dcterms:W3CDTF">2020-06-25T21:12:44Z</dcterms:modified>
  <cp:category>Charts &amp; Diagrams</cp:category>
</cp:coreProperties>
</file>