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44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Parenthesis List – Slide Template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EB807E8-01A1-1FB0-FB14-016E03840F0B}"/>
              </a:ext>
            </a:extLst>
          </p:cNvPr>
          <p:cNvSpPr/>
          <p:nvPr/>
        </p:nvSpPr>
        <p:spPr>
          <a:xfrm>
            <a:off x="1323523" y="1824561"/>
            <a:ext cx="737657" cy="737728"/>
          </a:xfrm>
          <a:custGeom>
            <a:avLst/>
            <a:gdLst>
              <a:gd name="connsiteX0" fmla="*/ 491825 w 983542"/>
              <a:gd name="connsiteY0" fmla="*/ 0 h 983637"/>
              <a:gd name="connsiteX1" fmla="*/ 983542 w 983542"/>
              <a:gd name="connsiteY1" fmla="*/ 491819 h 983637"/>
              <a:gd name="connsiteX2" fmla="*/ 491825 w 983542"/>
              <a:gd name="connsiteY2" fmla="*/ 983637 h 983637"/>
              <a:gd name="connsiteX3" fmla="*/ 0 w 983542"/>
              <a:gd name="connsiteY3" fmla="*/ 491819 h 983637"/>
              <a:gd name="connsiteX4" fmla="*/ 491825 w 983542"/>
              <a:gd name="connsiteY4" fmla="*/ 0 h 98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542" h="983637">
                <a:moveTo>
                  <a:pt x="491825" y="0"/>
                </a:moveTo>
                <a:cubicBezTo>
                  <a:pt x="761578" y="0"/>
                  <a:pt x="983542" y="220309"/>
                  <a:pt x="983542" y="491819"/>
                </a:cubicBezTo>
                <a:cubicBezTo>
                  <a:pt x="983542" y="763328"/>
                  <a:pt x="763320" y="983637"/>
                  <a:pt x="491825" y="983637"/>
                </a:cubicBezTo>
                <a:cubicBezTo>
                  <a:pt x="220222" y="983637"/>
                  <a:pt x="0" y="763328"/>
                  <a:pt x="0" y="491819"/>
                </a:cubicBezTo>
                <a:cubicBezTo>
                  <a:pt x="0" y="220309"/>
                  <a:pt x="220222" y="0"/>
                  <a:pt x="491825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7B48903-04BD-D4C0-96F6-605C2E3BB266}"/>
              </a:ext>
            </a:extLst>
          </p:cNvPr>
          <p:cNvSpPr/>
          <p:nvPr/>
        </p:nvSpPr>
        <p:spPr>
          <a:xfrm>
            <a:off x="808674" y="2193424"/>
            <a:ext cx="1763518" cy="1796795"/>
          </a:xfrm>
          <a:custGeom>
            <a:avLst/>
            <a:gdLst>
              <a:gd name="connsiteX0" fmla="*/ 1767328 w 2351357"/>
              <a:gd name="connsiteY0" fmla="*/ 2393988 h 2395726"/>
              <a:gd name="connsiteX1" fmla="*/ 1768490 w 2351357"/>
              <a:gd name="connsiteY1" fmla="*/ 2393988 h 2395726"/>
              <a:gd name="connsiteX2" fmla="*/ 1767328 w 2351357"/>
              <a:gd name="connsiteY2" fmla="*/ 2395726 h 2395726"/>
              <a:gd name="connsiteX3" fmla="*/ 1767328 w 2351357"/>
              <a:gd name="connsiteY3" fmla="*/ 0 h 2395726"/>
              <a:gd name="connsiteX4" fmla="*/ 1967193 w 2351357"/>
              <a:gd name="connsiteY4" fmla="*/ 0 h 2395726"/>
              <a:gd name="connsiteX5" fmla="*/ 2351357 w 2351357"/>
              <a:gd name="connsiteY5" fmla="*/ 1195256 h 2395726"/>
              <a:gd name="connsiteX6" fmla="*/ 1967193 w 2351357"/>
              <a:gd name="connsiteY6" fmla="*/ 2393988 h 2395726"/>
              <a:gd name="connsiteX7" fmla="*/ 1768490 w 2351357"/>
              <a:gd name="connsiteY7" fmla="*/ 2393988 h 2395726"/>
              <a:gd name="connsiteX8" fmla="*/ 1843071 w 2351357"/>
              <a:gd name="connsiteY8" fmla="*/ 2282456 h 2395726"/>
              <a:gd name="connsiteX9" fmla="*/ 2137884 w 2351357"/>
              <a:gd name="connsiteY9" fmla="*/ 1193518 h 2395726"/>
              <a:gd name="connsiteX10" fmla="*/ 1767328 w 2351357"/>
              <a:gd name="connsiteY10" fmla="*/ 0 h 2395726"/>
              <a:gd name="connsiteX11" fmla="*/ 384164 w 2351357"/>
              <a:gd name="connsiteY11" fmla="*/ 0 h 2395726"/>
              <a:gd name="connsiteX12" fmla="*/ 587404 w 2351357"/>
              <a:gd name="connsiteY12" fmla="*/ 0 h 2395726"/>
              <a:gd name="connsiteX13" fmla="*/ 216847 w 2351357"/>
              <a:gd name="connsiteY13" fmla="*/ 1202074 h 2395726"/>
              <a:gd name="connsiteX14" fmla="*/ 587404 w 2351357"/>
              <a:gd name="connsiteY14" fmla="*/ 2395726 h 2395726"/>
              <a:gd name="connsiteX15" fmla="*/ 384164 w 2351357"/>
              <a:gd name="connsiteY15" fmla="*/ 2395726 h 2395726"/>
              <a:gd name="connsiteX16" fmla="*/ 0 w 2351357"/>
              <a:gd name="connsiteY16" fmla="*/ 1202074 h 2395726"/>
              <a:gd name="connsiteX17" fmla="*/ 384164 w 2351357"/>
              <a:gd name="connsiteY17" fmla="*/ 0 h 2395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51357" h="2395726">
                <a:moveTo>
                  <a:pt x="1767328" y="2393988"/>
                </a:moveTo>
                <a:lnTo>
                  <a:pt x="1768490" y="2393988"/>
                </a:lnTo>
                <a:lnTo>
                  <a:pt x="1767328" y="2395726"/>
                </a:lnTo>
                <a:close/>
                <a:moveTo>
                  <a:pt x="1767328" y="0"/>
                </a:moveTo>
                <a:lnTo>
                  <a:pt x="1967193" y="0"/>
                </a:lnTo>
                <a:cubicBezTo>
                  <a:pt x="2154975" y="240762"/>
                  <a:pt x="2351357" y="616410"/>
                  <a:pt x="2351357" y="1195256"/>
                </a:cubicBezTo>
                <a:cubicBezTo>
                  <a:pt x="2351357" y="1770760"/>
                  <a:pt x="2154975" y="2144670"/>
                  <a:pt x="1967193" y="2393988"/>
                </a:cubicBezTo>
                <a:lnTo>
                  <a:pt x="1768490" y="2393988"/>
                </a:lnTo>
                <a:lnTo>
                  <a:pt x="1843071" y="2282456"/>
                </a:lnTo>
                <a:cubicBezTo>
                  <a:pt x="2013700" y="2007558"/>
                  <a:pt x="2137884" y="1656728"/>
                  <a:pt x="2137884" y="1193518"/>
                </a:cubicBezTo>
                <a:cubicBezTo>
                  <a:pt x="2137884" y="667611"/>
                  <a:pt x="1979059" y="291962"/>
                  <a:pt x="1767328" y="0"/>
                </a:cubicBezTo>
                <a:close/>
                <a:moveTo>
                  <a:pt x="384164" y="0"/>
                </a:moveTo>
                <a:lnTo>
                  <a:pt x="587404" y="0"/>
                </a:lnTo>
                <a:cubicBezTo>
                  <a:pt x="372298" y="288487"/>
                  <a:pt x="216847" y="669349"/>
                  <a:pt x="216847" y="1202074"/>
                </a:cubicBezTo>
                <a:cubicBezTo>
                  <a:pt x="216847" y="1724639"/>
                  <a:pt x="379048" y="2102025"/>
                  <a:pt x="587404" y="2395726"/>
                </a:cubicBezTo>
                <a:lnTo>
                  <a:pt x="384164" y="2395726"/>
                </a:lnTo>
                <a:cubicBezTo>
                  <a:pt x="199757" y="2151488"/>
                  <a:pt x="0" y="1775840"/>
                  <a:pt x="0" y="1202074"/>
                </a:cubicBezTo>
                <a:cubicBezTo>
                  <a:pt x="3375" y="623228"/>
                  <a:pt x="199757" y="247580"/>
                  <a:pt x="38416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7" name="Graphic 7" descr="Megaphone1 with solid fill">
            <a:extLst>
              <a:ext uri="{FF2B5EF4-FFF2-40B4-BE49-F238E27FC236}">
                <a16:creationId xmlns:a16="http://schemas.microsoft.com/office/drawing/2014/main" id="{DDDAA2FC-4F35-C94A-9D23-D7F701BABA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13286" y="1918816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5">
            <a:extLst>
              <a:ext uri="{FF2B5EF4-FFF2-40B4-BE49-F238E27FC236}">
                <a16:creationId xmlns:a16="http://schemas.microsoft.com/office/drawing/2014/main" id="{6D5C9247-3EE0-DE4C-B01B-D373886C1DFA}"/>
              </a:ext>
            </a:extLst>
          </p:cNvPr>
          <p:cNvSpPr txBox="1"/>
          <p:nvPr/>
        </p:nvSpPr>
        <p:spPr>
          <a:xfrm>
            <a:off x="1203633" y="2968767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2" name="TextBox 16">
            <a:extLst>
              <a:ext uri="{FF2B5EF4-FFF2-40B4-BE49-F238E27FC236}">
                <a16:creationId xmlns:a16="http://schemas.microsoft.com/office/drawing/2014/main" id="{2A0447D6-A3B9-7542-B551-7A3CD77FFD7B}"/>
              </a:ext>
            </a:extLst>
          </p:cNvPr>
          <p:cNvSpPr txBox="1"/>
          <p:nvPr/>
        </p:nvSpPr>
        <p:spPr>
          <a:xfrm>
            <a:off x="1121728" y="2697285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19" name="TextBox 23">
            <a:extLst>
              <a:ext uri="{FF2B5EF4-FFF2-40B4-BE49-F238E27FC236}">
                <a16:creationId xmlns:a16="http://schemas.microsoft.com/office/drawing/2014/main" id="{39557683-2EDB-3144-ACAF-4830EC5B7853}"/>
              </a:ext>
            </a:extLst>
          </p:cNvPr>
          <p:cNvSpPr txBox="1"/>
          <p:nvPr/>
        </p:nvSpPr>
        <p:spPr>
          <a:xfrm>
            <a:off x="1364060" y="3667054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1B2A5AD-B020-27FE-78CE-DF4AD25F4D67}"/>
              </a:ext>
            </a:extLst>
          </p:cNvPr>
          <p:cNvSpPr/>
          <p:nvPr/>
        </p:nvSpPr>
        <p:spPr>
          <a:xfrm>
            <a:off x="3241954" y="3622647"/>
            <a:ext cx="737738" cy="737693"/>
          </a:xfrm>
          <a:custGeom>
            <a:avLst/>
            <a:gdLst>
              <a:gd name="connsiteX0" fmla="*/ 491825 w 983650"/>
              <a:gd name="connsiteY0" fmla="*/ 0 h 983590"/>
              <a:gd name="connsiteX1" fmla="*/ 983650 w 983650"/>
              <a:gd name="connsiteY1" fmla="*/ 491795 h 983590"/>
              <a:gd name="connsiteX2" fmla="*/ 491825 w 983650"/>
              <a:gd name="connsiteY2" fmla="*/ 983590 h 983590"/>
              <a:gd name="connsiteX3" fmla="*/ 0 w 983650"/>
              <a:gd name="connsiteY3" fmla="*/ 491795 h 983590"/>
              <a:gd name="connsiteX4" fmla="*/ 491825 w 983650"/>
              <a:gd name="connsiteY4" fmla="*/ 0 h 983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650" h="983590">
                <a:moveTo>
                  <a:pt x="491825" y="0"/>
                </a:moveTo>
                <a:cubicBezTo>
                  <a:pt x="763319" y="0"/>
                  <a:pt x="983650" y="220313"/>
                  <a:pt x="983650" y="491795"/>
                </a:cubicBezTo>
                <a:cubicBezTo>
                  <a:pt x="983650" y="763278"/>
                  <a:pt x="763319" y="983590"/>
                  <a:pt x="491825" y="983590"/>
                </a:cubicBezTo>
                <a:cubicBezTo>
                  <a:pt x="220330" y="983590"/>
                  <a:pt x="0" y="763278"/>
                  <a:pt x="0" y="491795"/>
                </a:cubicBezTo>
                <a:cubicBezTo>
                  <a:pt x="0" y="220313"/>
                  <a:pt x="220330" y="0"/>
                  <a:pt x="491825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2BC89B1-1A0B-DABA-8694-D8ADF808A1F7}"/>
              </a:ext>
            </a:extLst>
          </p:cNvPr>
          <p:cNvSpPr/>
          <p:nvPr/>
        </p:nvSpPr>
        <p:spPr>
          <a:xfrm>
            <a:off x="2729718" y="2195962"/>
            <a:ext cx="1763516" cy="1796835"/>
          </a:xfrm>
          <a:custGeom>
            <a:avLst/>
            <a:gdLst>
              <a:gd name="connsiteX0" fmla="*/ 384164 w 2351355"/>
              <a:gd name="connsiteY0" fmla="*/ 1737 h 2395780"/>
              <a:gd name="connsiteX1" fmla="*/ 582868 w 2351355"/>
              <a:gd name="connsiteY1" fmla="*/ 1737 h 2395780"/>
              <a:gd name="connsiteX2" fmla="*/ 508285 w 2351355"/>
              <a:gd name="connsiteY2" fmla="*/ 113298 h 2395780"/>
              <a:gd name="connsiteX3" fmla="*/ 213473 w 2351355"/>
              <a:gd name="connsiteY3" fmla="*/ 1202165 h 2395780"/>
              <a:gd name="connsiteX4" fmla="*/ 584029 w 2351355"/>
              <a:gd name="connsiteY4" fmla="*/ 2395780 h 2395780"/>
              <a:gd name="connsiteX5" fmla="*/ 384164 w 2351355"/>
              <a:gd name="connsiteY5" fmla="*/ 2395780 h 2395780"/>
              <a:gd name="connsiteX6" fmla="*/ 0 w 2351355"/>
              <a:gd name="connsiteY6" fmla="*/ 1200429 h 2395780"/>
              <a:gd name="connsiteX7" fmla="*/ 384164 w 2351355"/>
              <a:gd name="connsiteY7" fmla="*/ 1737 h 2395780"/>
              <a:gd name="connsiteX8" fmla="*/ 1763952 w 2351355"/>
              <a:gd name="connsiteY8" fmla="*/ 0 h 2395780"/>
              <a:gd name="connsiteX9" fmla="*/ 1967192 w 2351355"/>
              <a:gd name="connsiteY9" fmla="*/ 0 h 2395780"/>
              <a:gd name="connsiteX10" fmla="*/ 2351355 w 2351355"/>
              <a:gd name="connsiteY10" fmla="*/ 1193615 h 2395780"/>
              <a:gd name="connsiteX11" fmla="*/ 1967192 w 2351355"/>
              <a:gd name="connsiteY11" fmla="*/ 2395780 h 2395780"/>
              <a:gd name="connsiteX12" fmla="*/ 1763952 w 2351355"/>
              <a:gd name="connsiteY12" fmla="*/ 2395780 h 2395780"/>
              <a:gd name="connsiteX13" fmla="*/ 2134508 w 2351355"/>
              <a:gd name="connsiteY13" fmla="*/ 1193615 h 2395780"/>
              <a:gd name="connsiteX14" fmla="*/ 1763952 w 2351355"/>
              <a:gd name="connsiteY14" fmla="*/ 0 h 2395780"/>
              <a:gd name="connsiteX15" fmla="*/ 584029 w 2351355"/>
              <a:gd name="connsiteY15" fmla="*/ 0 h 2395780"/>
              <a:gd name="connsiteX16" fmla="*/ 584029 w 2351355"/>
              <a:gd name="connsiteY16" fmla="*/ 1737 h 2395780"/>
              <a:gd name="connsiteX17" fmla="*/ 582868 w 2351355"/>
              <a:gd name="connsiteY17" fmla="*/ 1737 h 239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51355" h="2395780">
                <a:moveTo>
                  <a:pt x="384164" y="1737"/>
                </a:moveTo>
                <a:lnTo>
                  <a:pt x="582868" y="1737"/>
                </a:lnTo>
                <a:lnTo>
                  <a:pt x="508285" y="113298"/>
                </a:lnTo>
                <a:cubicBezTo>
                  <a:pt x="337657" y="388242"/>
                  <a:pt x="213473" y="738995"/>
                  <a:pt x="213473" y="1202165"/>
                </a:cubicBezTo>
                <a:cubicBezTo>
                  <a:pt x="213473" y="1728029"/>
                  <a:pt x="372298" y="2103723"/>
                  <a:pt x="584029" y="2395780"/>
                </a:cubicBezTo>
                <a:lnTo>
                  <a:pt x="384164" y="2395780"/>
                </a:lnTo>
                <a:cubicBezTo>
                  <a:pt x="196382" y="2155026"/>
                  <a:pt x="0" y="1779333"/>
                  <a:pt x="0" y="1200429"/>
                </a:cubicBezTo>
                <a:cubicBezTo>
                  <a:pt x="0" y="624998"/>
                  <a:pt x="196382" y="251041"/>
                  <a:pt x="384164" y="1737"/>
                </a:cubicBezTo>
                <a:close/>
                <a:moveTo>
                  <a:pt x="1763952" y="0"/>
                </a:moveTo>
                <a:lnTo>
                  <a:pt x="1967192" y="0"/>
                </a:lnTo>
                <a:cubicBezTo>
                  <a:pt x="2151599" y="244228"/>
                  <a:pt x="2351355" y="619921"/>
                  <a:pt x="2351355" y="1193615"/>
                </a:cubicBezTo>
                <a:cubicBezTo>
                  <a:pt x="2347980" y="1772519"/>
                  <a:pt x="2151599" y="2148213"/>
                  <a:pt x="1967192" y="2395780"/>
                </a:cubicBezTo>
                <a:lnTo>
                  <a:pt x="1763952" y="2395780"/>
                </a:lnTo>
                <a:cubicBezTo>
                  <a:pt x="1979057" y="2107196"/>
                  <a:pt x="2134508" y="1726426"/>
                  <a:pt x="2134508" y="1193615"/>
                </a:cubicBezTo>
                <a:cubicBezTo>
                  <a:pt x="2134508" y="671091"/>
                  <a:pt x="1972308" y="293661"/>
                  <a:pt x="1763952" y="0"/>
                </a:cubicBezTo>
                <a:close/>
                <a:moveTo>
                  <a:pt x="584029" y="0"/>
                </a:moveTo>
                <a:lnTo>
                  <a:pt x="584029" y="1737"/>
                </a:lnTo>
                <a:lnTo>
                  <a:pt x="582868" y="1737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8" name="Graphic 9" descr="Cycle with people with solid fill">
            <a:extLst>
              <a:ext uri="{FF2B5EF4-FFF2-40B4-BE49-F238E27FC236}">
                <a16:creationId xmlns:a16="http://schemas.microsoft.com/office/drawing/2014/main" id="{BCFDFF17-AE20-9E44-9D7D-FE5E2081AE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34329" y="3713073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TextBox 17">
            <a:extLst>
              <a:ext uri="{FF2B5EF4-FFF2-40B4-BE49-F238E27FC236}">
                <a16:creationId xmlns:a16="http://schemas.microsoft.com/office/drawing/2014/main" id="{E5756BBA-D21E-7048-8273-5FF5739C3D69}"/>
              </a:ext>
            </a:extLst>
          </p:cNvPr>
          <p:cNvSpPr txBox="1"/>
          <p:nvPr/>
        </p:nvSpPr>
        <p:spPr>
          <a:xfrm>
            <a:off x="3124676" y="2807403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18">
            <a:extLst>
              <a:ext uri="{FF2B5EF4-FFF2-40B4-BE49-F238E27FC236}">
                <a16:creationId xmlns:a16="http://schemas.microsoft.com/office/drawing/2014/main" id="{1300F4B4-A68F-DD4F-992B-71A706A124DA}"/>
              </a:ext>
            </a:extLst>
          </p:cNvPr>
          <p:cNvSpPr txBox="1"/>
          <p:nvPr/>
        </p:nvSpPr>
        <p:spPr>
          <a:xfrm>
            <a:off x="3042771" y="253592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F3431F29-C465-FA46-A577-2FC51A3C6E40}"/>
              </a:ext>
            </a:extLst>
          </p:cNvPr>
          <p:cNvSpPr txBox="1"/>
          <p:nvPr/>
        </p:nvSpPr>
        <p:spPr>
          <a:xfrm>
            <a:off x="3285104" y="1872797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F49AF4F-D416-9855-BEC0-B2B5C4C8AE6E}"/>
              </a:ext>
            </a:extLst>
          </p:cNvPr>
          <p:cNvSpPr/>
          <p:nvPr/>
        </p:nvSpPr>
        <p:spPr>
          <a:xfrm>
            <a:off x="5164303" y="1824561"/>
            <a:ext cx="737657" cy="737728"/>
          </a:xfrm>
          <a:custGeom>
            <a:avLst/>
            <a:gdLst>
              <a:gd name="connsiteX0" fmla="*/ 491826 w 983542"/>
              <a:gd name="connsiteY0" fmla="*/ 0 h 983637"/>
              <a:gd name="connsiteX1" fmla="*/ 983542 w 983542"/>
              <a:gd name="connsiteY1" fmla="*/ 491819 h 983637"/>
              <a:gd name="connsiteX2" fmla="*/ 491826 w 983542"/>
              <a:gd name="connsiteY2" fmla="*/ 983637 h 983637"/>
              <a:gd name="connsiteX3" fmla="*/ 0 w 983542"/>
              <a:gd name="connsiteY3" fmla="*/ 491819 h 983637"/>
              <a:gd name="connsiteX4" fmla="*/ 491826 w 983542"/>
              <a:gd name="connsiteY4" fmla="*/ 0 h 98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542" h="983637">
                <a:moveTo>
                  <a:pt x="491826" y="0"/>
                </a:moveTo>
                <a:cubicBezTo>
                  <a:pt x="763320" y="0"/>
                  <a:pt x="983542" y="220309"/>
                  <a:pt x="983542" y="491819"/>
                </a:cubicBezTo>
                <a:cubicBezTo>
                  <a:pt x="983542" y="763328"/>
                  <a:pt x="763320" y="983637"/>
                  <a:pt x="491826" y="983637"/>
                </a:cubicBezTo>
                <a:cubicBezTo>
                  <a:pt x="220331" y="983637"/>
                  <a:pt x="0" y="763328"/>
                  <a:pt x="0" y="491819"/>
                </a:cubicBezTo>
                <a:cubicBezTo>
                  <a:pt x="0" y="220309"/>
                  <a:pt x="220331" y="0"/>
                  <a:pt x="491826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A53033FD-B395-B637-4B08-F7D507D8BB02}"/>
              </a:ext>
            </a:extLst>
          </p:cNvPr>
          <p:cNvSpPr/>
          <p:nvPr/>
        </p:nvSpPr>
        <p:spPr>
          <a:xfrm>
            <a:off x="4650760" y="2193424"/>
            <a:ext cx="1763518" cy="1796795"/>
          </a:xfrm>
          <a:custGeom>
            <a:avLst/>
            <a:gdLst>
              <a:gd name="connsiteX0" fmla="*/ 1767328 w 2351357"/>
              <a:gd name="connsiteY0" fmla="*/ 2393988 h 2395726"/>
              <a:gd name="connsiteX1" fmla="*/ 1768490 w 2351357"/>
              <a:gd name="connsiteY1" fmla="*/ 2393988 h 2395726"/>
              <a:gd name="connsiteX2" fmla="*/ 1767328 w 2351357"/>
              <a:gd name="connsiteY2" fmla="*/ 2395726 h 2395726"/>
              <a:gd name="connsiteX3" fmla="*/ 1767328 w 2351357"/>
              <a:gd name="connsiteY3" fmla="*/ 0 h 2395726"/>
              <a:gd name="connsiteX4" fmla="*/ 1967193 w 2351357"/>
              <a:gd name="connsiteY4" fmla="*/ 0 h 2395726"/>
              <a:gd name="connsiteX5" fmla="*/ 2351357 w 2351357"/>
              <a:gd name="connsiteY5" fmla="*/ 1195256 h 2395726"/>
              <a:gd name="connsiteX6" fmla="*/ 1967193 w 2351357"/>
              <a:gd name="connsiteY6" fmla="*/ 2393988 h 2395726"/>
              <a:gd name="connsiteX7" fmla="*/ 1768490 w 2351357"/>
              <a:gd name="connsiteY7" fmla="*/ 2393988 h 2395726"/>
              <a:gd name="connsiteX8" fmla="*/ 1843072 w 2351357"/>
              <a:gd name="connsiteY8" fmla="*/ 2282456 h 2395726"/>
              <a:gd name="connsiteX9" fmla="*/ 2137884 w 2351357"/>
              <a:gd name="connsiteY9" fmla="*/ 1193518 h 2395726"/>
              <a:gd name="connsiteX10" fmla="*/ 1767328 w 2351357"/>
              <a:gd name="connsiteY10" fmla="*/ 0 h 2395726"/>
              <a:gd name="connsiteX11" fmla="*/ 384164 w 2351357"/>
              <a:gd name="connsiteY11" fmla="*/ 0 h 2395726"/>
              <a:gd name="connsiteX12" fmla="*/ 587404 w 2351357"/>
              <a:gd name="connsiteY12" fmla="*/ 0 h 2395726"/>
              <a:gd name="connsiteX13" fmla="*/ 216848 w 2351357"/>
              <a:gd name="connsiteY13" fmla="*/ 1202074 h 2395726"/>
              <a:gd name="connsiteX14" fmla="*/ 587404 w 2351357"/>
              <a:gd name="connsiteY14" fmla="*/ 2395726 h 2395726"/>
              <a:gd name="connsiteX15" fmla="*/ 384164 w 2351357"/>
              <a:gd name="connsiteY15" fmla="*/ 2395726 h 2395726"/>
              <a:gd name="connsiteX16" fmla="*/ 0 w 2351357"/>
              <a:gd name="connsiteY16" fmla="*/ 1202074 h 2395726"/>
              <a:gd name="connsiteX17" fmla="*/ 384164 w 2351357"/>
              <a:gd name="connsiteY17" fmla="*/ 0 h 2395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51357" h="2395726">
                <a:moveTo>
                  <a:pt x="1767328" y="2393988"/>
                </a:moveTo>
                <a:lnTo>
                  <a:pt x="1768490" y="2393988"/>
                </a:lnTo>
                <a:lnTo>
                  <a:pt x="1767328" y="2395726"/>
                </a:lnTo>
                <a:close/>
                <a:moveTo>
                  <a:pt x="1767328" y="0"/>
                </a:moveTo>
                <a:lnTo>
                  <a:pt x="1967193" y="0"/>
                </a:lnTo>
                <a:cubicBezTo>
                  <a:pt x="2154975" y="240762"/>
                  <a:pt x="2351357" y="616410"/>
                  <a:pt x="2351357" y="1195256"/>
                </a:cubicBezTo>
                <a:cubicBezTo>
                  <a:pt x="2351357" y="1770760"/>
                  <a:pt x="2154975" y="2144670"/>
                  <a:pt x="1967193" y="2393988"/>
                </a:cubicBezTo>
                <a:lnTo>
                  <a:pt x="1768490" y="2393988"/>
                </a:lnTo>
                <a:lnTo>
                  <a:pt x="1843072" y="2282456"/>
                </a:lnTo>
                <a:cubicBezTo>
                  <a:pt x="2013700" y="2007558"/>
                  <a:pt x="2137884" y="1656728"/>
                  <a:pt x="2137884" y="1193518"/>
                </a:cubicBezTo>
                <a:cubicBezTo>
                  <a:pt x="2137884" y="667611"/>
                  <a:pt x="1979059" y="291962"/>
                  <a:pt x="1767328" y="0"/>
                </a:cubicBezTo>
                <a:close/>
                <a:moveTo>
                  <a:pt x="384164" y="0"/>
                </a:moveTo>
                <a:lnTo>
                  <a:pt x="587404" y="0"/>
                </a:lnTo>
                <a:cubicBezTo>
                  <a:pt x="372298" y="288487"/>
                  <a:pt x="216848" y="669349"/>
                  <a:pt x="216848" y="1202074"/>
                </a:cubicBezTo>
                <a:cubicBezTo>
                  <a:pt x="216848" y="1724639"/>
                  <a:pt x="379048" y="2102025"/>
                  <a:pt x="587404" y="2395726"/>
                </a:cubicBezTo>
                <a:lnTo>
                  <a:pt x="384164" y="2395726"/>
                </a:lnTo>
                <a:cubicBezTo>
                  <a:pt x="199757" y="2151488"/>
                  <a:pt x="0" y="1775840"/>
                  <a:pt x="0" y="1202074"/>
                </a:cubicBezTo>
                <a:cubicBezTo>
                  <a:pt x="3375" y="623228"/>
                  <a:pt x="199757" y="247580"/>
                  <a:pt x="38416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9" name="Graphic 11" descr="Bullseye with solid fill">
            <a:extLst>
              <a:ext uri="{FF2B5EF4-FFF2-40B4-BE49-F238E27FC236}">
                <a16:creationId xmlns:a16="http://schemas.microsoft.com/office/drawing/2014/main" id="{C454239D-9765-8340-896E-0523BB2450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55372" y="1918816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9">
            <a:extLst>
              <a:ext uri="{FF2B5EF4-FFF2-40B4-BE49-F238E27FC236}">
                <a16:creationId xmlns:a16="http://schemas.microsoft.com/office/drawing/2014/main" id="{7F09FB1E-DF67-8B45-A3E7-256C542EE892}"/>
              </a:ext>
            </a:extLst>
          </p:cNvPr>
          <p:cNvSpPr txBox="1"/>
          <p:nvPr/>
        </p:nvSpPr>
        <p:spPr>
          <a:xfrm>
            <a:off x="5045719" y="2968767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113C6F5D-7BEA-F74F-AD9C-41C19C9FB514}"/>
              </a:ext>
            </a:extLst>
          </p:cNvPr>
          <p:cNvSpPr txBox="1"/>
          <p:nvPr/>
        </p:nvSpPr>
        <p:spPr>
          <a:xfrm>
            <a:off x="4963815" y="2697285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21" name="TextBox 25">
            <a:extLst>
              <a:ext uri="{FF2B5EF4-FFF2-40B4-BE49-F238E27FC236}">
                <a16:creationId xmlns:a16="http://schemas.microsoft.com/office/drawing/2014/main" id="{6ECEF9B9-EF59-A34D-99E5-D14162FDF2B9}"/>
              </a:ext>
            </a:extLst>
          </p:cNvPr>
          <p:cNvSpPr txBox="1"/>
          <p:nvPr/>
        </p:nvSpPr>
        <p:spPr>
          <a:xfrm>
            <a:off x="5206147" y="3667054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35299C0-6288-8FEB-5B27-F54965D15B15}"/>
              </a:ext>
            </a:extLst>
          </p:cNvPr>
          <p:cNvSpPr/>
          <p:nvPr/>
        </p:nvSpPr>
        <p:spPr>
          <a:xfrm>
            <a:off x="7082819" y="3622647"/>
            <a:ext cx="737659" cy="737693"/>
          </a:xfrm>
          <a:custGeom>
            <a:avLst/>
            <a:gdLst>
              <a:gd name="connsiteX0" fmla="*/ 491718 w 983545"/>
              <a:gd name="connsiteY0" fmla="*/ 0 h 983590"/>
              <a:gd name="connsiteX1" fmla="*/ 983545 w 983545"/>
              <a:gd name="connsiteY1" fmla="*/ 491795 h 983590"/>
              <a:gd name="connsiteX2" fmla="*/ 491718 w 983545"/>
              <a:gd name="connsiteY2" fmla="*/ 983590 h 983590"/>
              <a:gd name="connsiteX3" fmla="*/ 0 w 983545"/>
              <a:gd name="connsiteY3" fmla="*/ 491795 h 983590"/>
              <a:gd name="connsiteX4" fmla="*/ 491718 w 983545"/>
              <a:gd name="connsiteY4" fmla="*/ 0 h 983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545" h="983590">
                <a:moveTo>
                  <a:pt x="491718" y="0"/>
                </a:moveTo>
                <a:cubicBezTo>
                  <a:pt x="763322" y="0"/>
                  <a:pt x="983545" y="220313"/>
                  <a:pt x="983545" y="491795"/>
                </a:cubicBezTo>
                <a:cubicBezTo>
                  <a:pt x="983545" y="763278"/>
                  <a:pt x="763322" y="983590"/>
                  <a:pt x="491718" y="983590"/>
                </a:cubicBezTo>
                <a:cubicBezTo>
                  <a:pt x="220223" y="983590"/>
                  <a:pt x="0" y="763278"/>
                  <a:pt x="0" y="491795"/>
                </a:cubicBezTo>
                <a:cubicBezTo>
                  <a:pt x="0" y="220313"/>
                  <a:pt x="220223" y="0"/>
                  <a:pt x="491718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A5237EC4-C8B5-2975-0A52-9ADBE5198754}"/>
              </a:ext>
            </a:extLst>
          </p:cNvPr>
          <p:cNvSpPr/>
          <p:nvPr/>
        </p:nvSpPr>
        <p:spPr>
          <a:xfrm>
            <a:off x="6571805" y="2195962"/>
            <a:ext cx="1763522" cy="1796835"/>
          </a:xfrm>
          <a:custGeom>
            <a:avLst/>
            <a:gdLst>
              <a:gd name="connsiteX0" fmla="*/ 1173069 w 2351363"/>
              <a:gd name="connsiteY0" fmla="*/ 1902248 h 2395780"/>
              <a:gd name="connsiteX1" fmla="*/ 1252988 w 2351363"/>
              <a:gd name="connsiteY1" fmla="*/ 1910309 h 2395780"/>
              <a:gd name="connsiteX2" fmla="*/ 1093179 w 2351363"/>
              <a:gd name="connsiteY2" fmla="*/ 1910309 h 2395780"/>
              <a:gd name="connsiteX3" fmla="*/ 384165 w 2351363"/>
              <a:gd name="connsiteY3" fmla="*/ 1737 h 2395780"/>
              <a:gd name="connsiteX4" fmla="*/ 582958 w 2351363"/>
              <a:gd name="connsiteY4" fmla="*/ 1737 h 2395780"/>
              <a:gd name="connsiteX5" fmla="*/ 438231 w 2351363"/>
              <a:gd name="connsiteY5" fmla="*/ 235879 h 2395780"/>
              <a:gd name="connsiteX6" fmla="*/ 213473 w 2351363"/>
              <a:gd name="connsiteY6" fmla="*/ 1202165 h 2395780"/>
              <a:gd name="connsiteX7" fmla="*/ 584031 w 2351363"/>
              <a:gd name="connsiteY7" fmla="*/ 2395780 h 2395780"/>
              <a:gd name="connsiteX8" fmla="*/ 384165 w 2351363"/>
              <a:gd name="connsiteY8" fmla="*/ 2395780 h 2395780"/>
              <a:gd name="connsiteX9" fmla="*/ 0 w 2351363"/>
              <a:gd name="connsiteY9" fmla="*/ 1200429 h 2395780"/>
              <a:gd name="connsiteX10" fmla="*/ 384165 w 2351363"/>
              <a:gd name="connsiteY10" fmla="*/ 1737 h 2395780"/>
              <a:gd name="connsiteX11" fmla="*/ 1763958 w 2351363"/>
              <a:gd name="connsiteY11" fmla="*/ 0 h 2395780"/>
              <a:gd name="connsiteX12" fmla="*/ 1967198 w 2351363"/>
              <a:gd name="connsiteY12" fmla="*/ 0 h 2395780"/>
              <a:gd name="connsiteX13" fmla="*/ 2351363 w 2351363"/>
              <a:gd name="connsiteY13" fmla="*/ 1193615 h 2395780"/>
              <a:gd name="connsiteX14" fmla="*/ 1967198 w 2351363"/>
              <a:gd name="connsiteY14" fmla="*/ 2395780 h 2395780"/>
              <a:gd name="connsiteX15" fmla="*/ 1763958 w 2351363"/>
              <a:gd name="connsiteY15" fmla="*/ 2395780 h 2395780"/>
              <a:gd name="connsiteX16" fmla="*/ 2134515 w 2351363"/>
              <a:gd name="connsiteY16" fmla="*/ 1193615 h 2395780"/>
              <a:gd name="connsiteX17" fmla="*/ 1763958 w 2351363"/>
              <a:gd name="connsiteY17" fmla="*/ 0 h 2395780"/>
              <a:gd name="connsiteX18" fmla="*/ 584031 w 2351363"/>
              <a:gd name="connsiteY18" fmla="*/ 0 h 2395780"/>
              <a:gd name="connsiteX19" fmla="*/ 584031 w 2351363"/>
              <a:gd name="connsiteY19" fmla="*/ 1737 h 2395780"/>
              <a:gd name="connsiteX20" fmla="*/ 582958 w 2351363"/>
              <a:gd name="connsiteY20" fmla="*/ 1737 h 239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351363" h="2395780">
                <a:moveTo>
                  <a:pt x="1173069" y="1902248"/>
                </a:moveTo>
                <a:lnTo>
                  <a:pt x="1252988" y="1910309"/>
                </a:lnTo>
                <a:lnTo>
                  <a:pt x="1093179" y="1910309"/>
                </a:lnTo>
                <a:close/>
                <a:moveTo>
                  <a:pt x="384165" y="1737"/>
                </a:moveTo>
                <a:lnTo>
                  <a:pt x="582958" y="1737"/>
                </a:lnTo>
                <a:lnTo>
                  <a:pt x="438231" y="235879"/>
                </a:lnTo>
                <a:cubicBezTo>
                  <a:pt x="304711" y="490751"/>
                  <a:pt x="213473" y="805162"/>
                  <a:pt x="213473" y="1202165"/>
                </a:cubicBezTo>
                <a:cubicBezTo>
                  <a:pt x="213473" y="1728029"/>
                  <a:pt x="372299" y="2103723"/>
                  <a:pt x="584031" y="2395780"/>
                </a:cubicBezTo>
                <a:lnTo>
                  <a:pt x="384165" y="2395780"/>
                </a:lnTo>
                <a:cubicBezTo>
                  <a:pt x="196382" y="2155026"/>
                  <a:pt x="0" y="1779333"/>
                  <a:pt x="0" y="1200429"/>
                </a:cubicBezTo>
                <a:cubicBezTo>
                  <a:pt x="0" y="624998"/>
                  <a:pt x="196382" y="251041"/>
                  <a:pt x="384165" y="1737"/>
                </a:cubicBezTo>
                <a:close/>
                <a:moveTo>
                  <a:pt x="1763958" y="0"/>
                </a:moveTo>
                <a:lnTo>
                  <a:pt x="1967198" y="0"/>
                </a:lnTo>
                <a:cubicBezTo>
                  <a:pt x="2151606" y="244228"/>
                  <a:pt x="2351363" y="619921"/>
                  <a:pt x="2351363" y="1193615"/>
                </a:cubicBezTo>
                <a:cubicBezTo>
                  <a:pt x="2347988" y="1772519"/>
                  <a:pt x="2151606" y="2148213"/>
                  <a:pt x="1967198" y="2395780"/>
                </a:cubicBezTo>
                <a:lnTo>
                  <a:pt x="1763958" y="2395780"/>
                </a:lnTo>
                <a:cubicBezTo>
                  <a:pt x="1979064" y="2107196"/>
                  <a:pt x="2134515" y="1726426"/>
                  <a:pt x="2134515" y="1193615"/>
                </a:cubicBezTo>
                <a:cubicBezTo>
                  <a:pt x="2134515" y="671091"/>
                  <a:pt x="1972315" y="293661"/>
                  <a:pt x="1763958" y="0"/>
                </a:cubicBezTo>
                <a:close/>
                <a:moveTo>
                  <a:pt x="584031" y="0"/>
                </a:moveTo>
                <a:lnTo>
                  <a:pt x="584031" y="1737"/>
                </a:lnTo>
                <a:lnTo>
                  <a:pt x="582958" y="173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0" name="Graphic 13" descr="Gears with solid fill">
            <a:extLst>
              <a:ext uri="{FF2B5EF4-FFF2-40B4-BE49-F238E27FC236}">
                <a16:creationId xmlns:a16="http://schemas.microsoft.com/office/drawing/2014/main" id="{B34EF976-7967-1443-9AF2-5DD2A760D6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76419" y="3713073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21">
            <a:extLst>
              <a:ext uri="{FF2B5EF4-FFF2-40B4-BE49-F238E27FC236}">
                <a16:creationId xmlns:a16="http://schemas.microsoft.com/office/drawing/2014/main" id="{EE2FEACF-D0B1-0D4A-A978-3D5F88C06700}"/>
              </a:ext>
            </a:extLst>
          </p:cNvPr>
          <p:cNvSpPr txBox="1"/>
          <p:nvPr/>
        </p:nvSpPr>
        <p:spPr>
          <a:xfrm>
            <a:off x="6966766" y="2807403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22">
            <a:extLst>
              <a:ext uri="{FF2B5EF4-FFF2-40B4-BE49-F238E27FC236}">
                <a16:creationId xmlns:a16="http://schemas.microsoft.com/office/drawing/2014/main" id="{AE946411-2B96-154B-85DF-53A4072B1560}"/>
              </a:ext>
            </a:extLst>
          </p:cNvPr>
          <p:cNvSpPr txBox="1"/>
          <p:nvPr/>
        </p:nvSpPr>
        <p:spPr>
          <a:xfrm>
            <a:off x="6884862" y="253592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22" name="TextBox 26">
            <a:extLst>
              <a:ext uri="{FF2B5EF4-FFF2-40B4-BE49-F238E27FC236}">
                <a16:creationId xmlns:a16="http://schemas.microsoft.com/office/drawing/2014/main" id="{B9EB67B3-4C2E-0344-B651-043FB26FE459}"/>
              </a:ext>
            </a:extLst>
          </p:cNvPr>
          <p:cNvSpPr txBox="1"/>
          <p:nvPr/>
        </p:nvSpPr>
        <p:spPr>
          <a:xfrm>
            <a:off x="7127194" y="1872797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04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A2F37B1-8AB5-5900-BCB4-63A2E9450766}"/>
              </a:ext>
            </a:extLst>
          </p:cNvPr>
          <p:cNvGrpSpPr/>
          <p:nvPr/>
        </p:nvGrpSpPr>
        <p:grpSpPr>
          <a:xfrm>
            <a:off x="808673" y="4610863"/>
            <a:ext cx="1763518" cy="1130147"/>
            <a:chOff x="249702" y="2997309"/>
            <a:chExt cx="2194560" cy="113014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3D8FA65-D65E-739C-9543-B452CBAF2867}"/>
                </a:ext>
              </a:extLst>
            </p:cNvPr>
            <p:cNvSpPr txBox="1"/>
            <p:nvPr/>
          </p:nvSpPr>
          <p:spPr>
            <a:xfrm>
              <a:off x="249702" y="2997309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65BE74A-2B02-03A7-1D66-9C9FC1F9E345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7848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 sita.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EB8BC4A-6484-1D0A-9B62-7D8277244EAF}"/>
              </a:ext>
            </a:extLst>
          </p:cNvPr>
          <p:cNvGrpSpPr/>
          <p:nvPr/>
        </p:nvGrpSpPr>
        <p:grpSpPr>
          <a:xfrm>
            <a:off x="2729064" y="4610863"/>
            <a:ext cx="1763518" cy="1130147"/>
            <a:chOff x="249702" y="2997309"/>
            <a:chExt cx="2194560" cy="113014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D344FD3-B570-5B0F-85E8-D551ED4A26A8}"/>
                </a:ext>
              </a:extLst>
            </p:cNvPr>
            <p:cNvSpPr txBox="1"/>
            <p:nvPr/>
          </p:nvSpPr>
          <p:spPr>
            <a:xfrm>
              <a:off x="249702" y="2997309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B22DE3F-3EF8-A6CA-71A3-37CF25F3F272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7848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 sita.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E6D585E-7ACA-D92B-DEBA-3898DCFB51FE}"/>
              </a:ext>
            </a:extLst>
          </p:cNvPr>
          <p:cNvGrpSpPr/>
          <p:nvPr/>
        </p:nvGrpSpPr>
        <p:grpSpPr>
          <a:xfrm>
            <a:off x="4652640" y="4610863"/>
            <a:ext cx="1763518" cy="1130147"/>
            <a:chOff x="249702" y="2997309"/>
            <a:chExt cx="2194560" cy="113014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B76E1DD-8543-FF4E-7F75-A9D2C15CD8AF}"/>
                </a:ext>
              </a:extLst>
            </p:cNvPr>
            <p:cNvSpPr txBox="1"/>
            <p:nvPr/>
          </p:nvSpPr>
          <p:spPr>
            <a:xfrm>
              <a:off x="249702" y="2997309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8FDDB84-29ED-9F37-D460-605FDFE235D5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7848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 sita.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13255FB-BE31-2D3F-42EC-C9B85291F7A1}"/>
              </a:ext>
            </a:extLst>
          </p:cNvPr>
          <p:cNvGrpSpPr/>
          <p:nvPr/>
        </p:nvGrpSpPr>
        <p:grpSpPr>
          <a:xfrm>
            <a:off x="6569889" y="4610863"/>
            <a:ext cx="1763518" cy="1130147"/>
            <a:chOff x="249702" y="2997309"/>
            <a:chExt cx="2194560" cy="1130147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885736A-8922-5182-EFFC-F5A211AF4BF4}"/>
                </a:ext>
              </a:extLst>
            </p:cNvPr>
            <p:cNvSpPr txBox="1"/>
            <p:nvPr/>
          </p:nvSpPr>
          <p:spPr>
            <a:xfrm>
              <a:off x="249702" y="2997309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C67DEA6-A1C4-4BB1-9FD3-C85F638C889C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7848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 sita.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Parenthesis List – Slide Template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EB807E8-01A1-1FB0-FB14-016E03840F0B}"/>
              </a:ext>
            </a:extLst>
          </p:cNvPr>
          <p:cNvSpPr/>
          <p:nvPr/>
        </p:nvSpPr>
        <p:spPr>
          <a:xfrm>
            <a:off x="1323523" y="1824561"/>
            <a:ext cx="737657" cy="737728"/>
          </a:xfrm>
          <a:custGeom>
            <a:avLst/>
            <a:gdLst>
              <a:gd name="connsiteX0" fmla="*/ 491825 w 983542"/>
              <a:gd name="connsiteY0" fmla="*/ 0 h 983637"/>
              <a:gd name="connsiteX1" fmla="*/ 983542 w 983542"/>
              <a:gd name="connsiteY1" fmla="*/ 491819 h 983637"/>
              <a:gd name="connsiteX2" fmla="*/ 491825 w 983542"/>
              <a:gd name="connsiteY2" fmla="*/ 983637 h 983637"/>
              <a:gd name="connsiteX3" fmla="*/ 0 w 983542"/>
              <a:gd name="connsiteY3" fmla="*/ 491819 h 983637"/>
              <a:gd name="connsiteX4" fmla="*/ 491825 w 983542"/>
              <a:gd name="connsiteY4" fmla="*/ 0 h 98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542" h="983637">
                <a:moveTo>
                  <a:pt x="491825" y="0"/>
                </a:moveTo>
                <a:cubicBezTo>
                  <a:pt x="761578" y="0"/>
                  <a:pt x="983542" y="220309"/>
                  <a:pt x="983542" y="491819"/>
                </a:cubicBezTo>
                <a:cubicBezTo>
                  <a:pt x="983542" y="763328"/>
                  <a:pt x="763320" y="983637"/>
                  <a:pt x="491825" y="983637"/>
                </a:cubicBezTo>
                <a:cubicBezTo>
                  <a:pt x="220222" y="983637"/>
                  <a:pt x="0" y="763328"/>
                  <a:pt x="0" y="491819"/>
                </a:cubicBezTo>
                <a:cubicBezTo>
                  <a:pt x="0" y="220309"/>
                  <a:pt x="220222" y="0"/>
                  <a:pt x="491825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7B48903-04BD-D4C0-96F6-605C2E3BB266}"/>
              </a:ext>
            </a:extLst>
          </p:cNvPr>
          <p:cNvSpPr/>
          <p:nvPr/>
        </p:nvSpPr>
        <p:spPr>
          <a:xfrm>
            <a:off x="808674" y="2193424"/>
            <a:ext cx="1763518" cy="1796795"/>
          </a:xfrm>
          <a:custGeom>
            <a:avLst/>
            <a:gdLst>
              <a:gd name="connsiteX0" fmla="*/ 1767328 w 2351357"/>
              <a:gd name="connsiteY0" fmla="*/ 2393988 h 2395726"/>
              <a:gd name="connsiteX1" fmla="*/ 1768490 w 2351357"/>
              <a:gd name="connsiteY1" fmla="*/ 2393988 h 2395726"/>
              <a:gd name="connsiteX2" fmla="*/ 1767328 w 2351357"/>
              <a:gd name="connsiteY2" fmla="*/ 2395726 h 2395726"/>
              <a:gd name="connsiteX3" fmla="*/ 1767328 w 2351357"/>
              <a:gd name="connsiteY3" fmla="*/ 0 h 2395726"/>
              <a:gd name="connsiteX4" fmla="*/ 1967193 w 2351357"/>
              <a:gd name="connsiteY4" fmla="*/ 0 h 2395726"/>
              <a:gd name="connsiteX5" fmla="*/ 2351357 w 2351357"/>
              <a:gd name="connsiteY5" fmla="*/ 1195256 h 2395726"/>
              <a:gd name="connsiteX6" fmla="*/ 1967193 w 2351357"/>
              <a:gd name="connsiteY6" fmla="*/ 2393988 h 2395726"/>
              <a:gd name="connsiteX7" fmla="*/ 1768490 w 2351357"/>
              <a:gd name="connsiteY7" fmla="*/ 2393988 h 2395726"/>
              <a:gd name="connsiteX8" fmla="*/ 1843071 w 2351357"/>
              <a:gd name="connsiteY8" fmla="*/ 2282456 h 2395726"/>
              <a:gd name="connsiteX9" fmla="*/ 2137884 w 2351357"/>
              <a:gd name="connsiteY9" fmla="*/ 1193518 h 2395726"/>
              <a:gd name="connsiteX10" fmla="*/ 1767328 w 2351357"/>
              <a:gd name="connsiteY10" fmla="*/ 0 h 2395726"/>
              <a:gd name="connsiteX11" fmla="*/ 384164 w 2351357"/>
              <a:gd name="connsiteY11" fmla="*/ 0 h 2395726"/>
              <a:gd name="connsiteX12" fmla="*/ 587404 w 2351357"/>
              <a:gd name="connsiteY12" fmla="*/ 0 h 2395726"/>
              <a:gd name="connsiteX13" fmla="*/ 216847 w 2351357"/>
              <a:gd name="connsiteY13" fmla="*/ 1202074 h 2395726"/>
              <a:gd name="connsiteX14" fmla="*/ 587404 w 2351357"/>
              <a:gd name="connsiteY14" fmla="*/ 2395726 h 2395726"/>
              <a:gd name="connsiteX15" fmla="*/ 384164 w 2351357"/>
              <a:gd name="connsiteY15" fmla="*/ 2395726 h 2395726"/>
              <a:gd name="connsiteX16" fmla="*/ 0 w 2351357"/>
              <a:gd name="connsiteY16" fmla="*/ 1202074 h 2395726"/>
              <a:gd name="connsiteX17" fmla="*/ 384164 w 2351357"/>
              <a:gd name="connsiteY17" fmla="*/ 0 h 2395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51357" h="2395726">
                <a:moveTo>
                  <a:pt x="1767328" y="2393988"/>
                </a:moveTo>
                <a:lnTo>
                  <a:pt x="1768490" y="2393988"/>
                </a:lnTo>
                <a:lnTo>
                  <a:pt x="1767328" y="2395726"/>
                </a:lnTo>
                <a:close/>
                <a:moveTo>
                  <a:pt x="1767328" y="0"/>
                </a:moveTo>
                <a:lnTo>
                  <a:pt x="1967193" y="0"/>
                </a:lnTo>
                <a:cubicBezTo>
                  <a:pt x="2154975" y="240762"/>
                  <a:pt x="2351357" y="616410"/>
                  <a:pt x="2351357" y="1195256"/>
                </a:cubicBezTo>
                <a:cubicBezTo>
                  <a:pt x="2351357" y="1770760"/>
                  <a:pt x="2154975" y="2144670"/>
                  <a:pt x="1967193" y="2393988"/>
                </a:cubicBezTo>
                <a:lnTo>
                  <a:pt x="1768490" y="2393988"/>
                </a:lnTo>
                <a:lnTo>
                  <a:pt x="1843071" y="2282456"/>
                </a:lnTo>
                <a:cubicBezTo>
                  <a:pt x="2013700" y="2007558"/>
                  <a:pt x="2137884" y="1656728"/>
                  <a:pt x="2137884" y="1193518"/>
                </a:cubicBezTo>
                <a:cubicBezTo>
                  <a:pt x="2137884" y="667611"/>
                  <a:pt x="1979059" y="291962"/>
                  <a:pt x="1767328" y="0"/>
                </a:cubicBezTo>
                <a:close/>
                <a:moveTo>
                  <a:pt x="384164" y="0"/>
                </a:moveTo>
                <a:lnTo>
                  <a:pt x="587404" y="0"/>
                </a:lnTo>
                <a:cubicBezTo>
                  <a:pt x="372298" y="288487"/>
                  <a:pt x="216847" y="669349"/>
                  <a:pt x="216847" y="1202074"/>
                </a:cubicBezTo>
                <a:cubicBezTo>
                  <a:pt x="216847" y="1724639"/>
                  <a:pt x="379048" y="2102025"/>
                  <a:pt x="587404" y="2395726"/>
                </a:cubicBezTo>
                <a:lnTo>
                  <a:pt x="384164" y="2395726"/>
                </a:lnTo>
                <a:cubicBezTo>
                  <a:pt x="199757" y="2151488"/>
                  <a:pt x="0" y="1775840"/>
                  <a:pt x="0" y="1202074"/>
                </a:cubicBezTo>
                <a:cubicBezTo>
                  <a:pt x="3375" y="623228"/>
                  <a:pt x="199757" y="247580"/>
                  <a:pt x="38416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7" name="Graphic 7" descr="Megaphone1 with solid fill">
            <a:extLst>
              <a:ext uri="{FF2B5EF4-FFF2-40B4-BE49-F238E27FC236}">
                <a16:creationId xmlns:a16="http://schemas.microsoft.com/office/drawing/2014/main" id="{DDDAA2FC-4F35-C94A-9D23-D7F701BABA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13286" y="1918816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5">
            <a:extLst>
              <a:ext uri="{FF2B5EF4-FFF2-40B4-BE49-F238E27FC236}">
                <a16:creationId xmlns:a16="http://schemas.microsoft.com/office/drawing/2014/main" id="{6D5C9247-3EE0-DE4C-B01B-D373886C1DFA}"/>
              </a:ext>
            </a:extLst>
          </p:cNvPr>
          <p:cNvSpPr txBox="1"/>
          <p:nvPr/>
        </p:nvSpPr>
        <p:spPr>
          <a:xfrm>
            <a:off x="1203633" y="2968767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2" name="TextBox 16">
            <a:extLst>
              <a:ext uri="{FF2B5EF4-FFF2-40B4-BE49-F238E27FC236}">
                <a16:creationId xmlns:a16="http://schemas.microsoft.com/office/drawing/2014/main" id="{2A0447D6-A3B9-7542-B551-7A3CD77FFD7B}"/>
              </a:ext>
            </a:extLst>
          </p:cNvPr>
          <p:cNvSpPr txBox="1"/>
          <p:nvPr/>
        </p:nvSpPr>
        <p:spPr>
          <a:xfrm>
            <a:off x="1121728" y="2697285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9" name="TextBox 23">
            <a:extLst>
              <a:ext uri="{FF2B5EF4-FFF2-40B4-BE49-F238E27FC236}">
                <a16:creationId xmlns:a16="http://schemas.microsoft.com/office/drawing/2014/main" id="{39557683-2EDB-3144-ACAF-4830EC5B7853}"/>
              </a:ext>
            </a:extLst>
          </p:cNvPr>
          <p:cNvSpPr txBox="1"/>
          <p:nvPr/>
        </p:nvSpPr>
        <p:spPr>
          <a:xfrm>
            <a:off x="1364060" y="3667054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1B2A5AD-B020-27FE-78CE-DF4AD25F4D67}"/>
              </a:ext>
            </a:extLst>
          </p:cNvPr>
          <p:cNvSpPr/>
          <p:nvPr/>
        </p:nvSpPr>
        <p:spPr>
          <a:xfrm>
            <a:off x="3241954" y="3622647"/>
            <a:ext cx="737738" cy="737693"/>
          </a:xfrm>
          <a:custGeom>
            <a:avLst/>
            <a:gdLst>
              <a:gd name="connsiteX0" fmla="*/ 491825 w 983650"/>
              <a:gd name="connsiteY0" fmla="*/ 0 h 983590"/>
              <a:gd name="connsiteX1" fmla="*/ 983650 w 983650"/>
              <a:gd name="connsiteY1" fmla="*/ 491795 h 983590"/>
              <a:gd name="connsiteX2" fmla="*/ 491825 w 983650"/>
              <a:gd name="connsiteY2" fmla="*/ 983590 h 983590"/>
              <a:gd name="connsiteX3" fmla="*/ 0 w 983650"/>
              <a:gd name="connsiteY3" fmla="*/ 491795 h 983590"/>
              <a:gd name="connsiteX4" fmla="*/ 491825 w 983650"/>
              <a:gd name="connsiteY4" fmla="*/ 0 h 983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650" h="983590">
                <a:moveTo>
                  <a:pt x="491825" y="0"/>
                </a:moveTo>
                <a:cubicBezTo>
                  <a:pt x="763319" y="0"/>
                  <a:pt x="983650" y="220313"/>
                  <a:pt x="983650" y="491795"/>
                </a:cubicBezTo>
                <a:cubicBezTo>
                  <a:pt x="983650" y="763278"/>
                  <a:pt x="763319" y="983590"/>
                  <a:pt x="491825" y="983590"/>
                </a:cubicBezTo>
                <a:cubicBezTo>
                  <a:pt x="220330" y="983590"/>
                  <a:pt x="0" y="763278"/>
                  <a:pt x="0" y="491795"/>
                </a:cubicBezTo>
                <a:cubicBezTo>
                  <a:pt x="0" y="220313"/>
                  <a:pt x="220330" y="0"/>
                  <a:pt x="491825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2BC89B1-1A0B-DABA-8694-D8ADF808A1F7}"/>
              </a:ext>
            </a:extLst>
          </p:cNvPr>
          <p:cNvSpPr/>
          <p:nvPr/>
        </p:nvSpPr>
        <p:spPr>
          <a:xfrm>
            <a:off x="2729718" y="2195962"/>
            <a:ext cx="1763516" cy="1796835"/>
          </a:xfrm>
          <a:custGeom>
            <a:avLst/>
            <a:gdLst>
              <a:gd name="connsiteX0" fmla="*/ 384164 w 2351355"/>
              <a:gd name="connsiteY0" fmla="*/ 1737 h 2395780"/>
              <a:gd name="connsiteX1" fmla="*/ 582868 w 2351355"/>
              <a:gd name="connsiteY1" fmla="*/ 1737 h 2395780"/>
              <a:gd name="connsiteX2" fmla="*/ 508285 w 2351355"/>
              <a:gd name="connsiteY2" fmla="*/ 113298 h 2395780"/>
              <a:gd name="connsiteX3" fmla="*/ 213473 w 2351355"/>
              <a:gd name="connsiteY3" fmla="*/ 1202165 h 2395780"/>
              <a:gd name="connsiteX4" fmla="*/ 584029 w 2351355"/>
              <a:gd name="connsiteY4" fmla="*/ 2395780 h 2395780"/>
              <a:gd name="connsiteX5" fmla="*/ 384164 w 2351355"/>
              <a:gd name="connsiteY5" fmla="*/ 2395780 h 2395780"/>
              <a:gd name="connsiteX6" fmla="*/ 0 w 2351355"/>
              <a:gd name="connsiteY6" fmla="*/ 1200429 h 2395780"/>
              <a:gd name="connsiteX7" fmla="*/ 384164 w 2351355"/>
              <a:gd name="connsiteY7" fmla="*/ 1737 h 2395780"/>
              <a:gd name="connsiteX8" fmla="*/ 1763952 w 2351355"/>
              <a:gd name="connsiteY8" fmla="*/ 0 h 2395780"/>
              <a:gd name="connsiteX9" fmla="*/ 1967192 w 2351355"/>
              <a:gd name="connsiteY9" fmla="*/ 0 h 2395780"/>
              <a:gd name="connsiteX10" fmla="*/ 2351355 w 2351355"/>
              <a:gd name="connsiteY10" fmla="*/ 1193615 h 2395780"/>
              <a:gd name="connsiteX11" fmla="*/ 1967192 w 2351355"/>
              <a:gd name="connsiteY11" fmla="*/ 2395780 h 2395780"/>
              <a:gd name="connsiteX12" fmla="*/ 1763952 w 2351355"/>
              <a:gd name="connsiteY12" fmla="*/ 2395780 h 2395780"/>
              <a:gd name="connsiteX13" fmla="*/ 2134508 w 2351355"/>
              <a:gd name="connsiteY13" fmla="*/ 1193615 h 2395780"/>
              <a:gd name="connsiteX14" fmla="*/ 1763952 w 2351355"/>
              <a:gd name="connsiteY14" fmla="*/ 0 h 2395780"/>
              <a:gd name="connsiteX15" fmla="*/ 584029 w 2351355"/>
              <a:gd name="connsiteY15" fmla="*/ 0 h 2395780"/>
              <a:gd name="connsiteX16" fmla="*/ 584029 w 2351355"/>
              <a:gd name="connsiteY16" fmla="*/ 1737 h 2395780"/>
              <a:gd name="connsiteX17" fmla="*/ 582868 w 2351355"/>
              <a:gd name="connsiteY17" fmla="*/ 1737 h 239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51355" h="2395780">
                <a:moveTo>
                  <a:pt x="384164" y="1737"/>
                </a:moveTo>
                <a:lnTo>
                  <a:pt x="582868" y="1737"/>
                </a:lnTo>
                <a:lnTo>
                  <a:pt x="508285" y="113298"/>
                </a:lnTo>
                <a:cubicBezTo>
                  <a:pt x="337657" y="388242"/>
                  <a:pt x="213473" y="738995"/>
                  <a:pt x="213473" y="1202165"/>
                </a:cubicBezTo>
                <a:cubicBezTo>
                  <a:pt x="213473" y="1728029"/>
                  <a:pt x="372298" y="2103723"/>
                  <a:pt x="584029" y="2395780"/>
                </a:cubicBezTo>
                <a:lnTo>
                  <a:pt x="384164" y="2395780"/>
                </a:lnTo>
                <a:cubicBezTo>
                  <a:pt x="196382" y="2155026"/>
                  <a:pt x="0" y="1779333"/>
                  <a:pt x="0" y="1200429"/>
                </a:cubicBezTo>
                <a:cubicBezTo>
                  <a:pt x="0" y="624998"/>
                  <a:pt x="196382" y="251041"/>
                  <a:pt x="384164" y="1737"/>
                </a:cubicBezTo>
                <a:close/>
                <a:moveTo>
                  <a:pt x="1763952" y="0"/>
                </a:moveTo>
                <a:lnTo>
                  <a:pt x="1967192" y="0"/>
                </a:lnTo>
                <a:cubicBezTo>
                  <a:pt x="2151599" y="244228"/>
                  <a:pt x="2351355" y="619921"/>
                  <a:pt x="2351355" y="1193615"/>
                </a:cubicBezTo>
                <a:cubicBezTo>
                  <a:pt x="2347980" y="1772519"/>
                  <a:pt x="2151599" y="2148213"/>
                  <a:pt x="1967192" y="2395780"/>
                </a:cubicBezTo>
                <a:lnTo>
                  <a:pt x="1763952" y="2395780"/>
                </a:lnTo>
                <a:cubicBezTo>
                  <a:pt x="1979057" y="2107196"/>
                  <a:pt x="2134508" y="1726426"/>
                  <a:pt x="2134508" y="1193615"/>
                </a:cubicBezTo>
                <a:cubicBezTo>
                  <a:pt x="2134508" y="671091"/>
                  <a:pt x="1972308" y="293661"/>
                  <a:pt x="1763952" y="0"/>
                </a:cubicBezTo>
                <a:close/>
                <a:moveTo>
                  <a:pt x="584029" y="0"/>
                </a:moveTo>
                <a:lnTo>
                  <a:pt x="584029" y="1737"/>
                </a:lnTo>
                <a:lnTo>
                  <a:pt x="582868" y="1737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8" name="Graphic 9" descr="Cycle with people with solid fill">
            <a:extLst>
              <a:ext uri="{FF2B5EF4-FFF2-40B4-BE49-F238E27FC236}">
                <a16:creationId xmlns:a16="http://schemas.microsoft.com/office/drawing/2014/main" id="{BCFDFF17-AE20-9E44-9D7D-FE5E2081AE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34329" y="3713073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TextBox 17">
            <a:extLst>
              <a:ext uri="{FF2B5EF4-FFF2-40B4-BE49-F238E27FC236}">
                <a16:creationId xmlns:a16="http://schemas.microsoft.com/office/drawing/2014/main" id="{E5756BBA-D21E-7048-8273-5FF5739C3D69}"/>
              </a:ext>
            </a:extLst>
          </p:cNvPr>
          <p:cNvSpPr txBox="1"/>
          <p:nvPr/>
        </p:nvSpPr>
        <p:spPr>
          <a:xfrm>
            <a:off x="3124676" y="2807403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4" name="TextBox 18">
            <a:extLst>
              <a:ext uri="{FF2B5EF4-FFF2-40B4-BE49-F238E27FC236}">
                <a16:creationId xmlns:a16="http://schemas.microsoft.com/office/drawing/2014/main" id="{1300F4B4-A68F-DD4F-992B-71A706A124DA}"/>
              </a:ext>
            </a:extLst>
          </p:cNvPr>
          <p:cNvSpPr txBox="1"/>
          <p:nvPr/>
        </p:nvSpPr>
        <p:spPr>
          <a:xfrm>
            <a:off x="3042771" y="253592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0" name="TextBox 24">
            <a:extLst>
              <a:ext uri="{FF2B5EF4-FFF2-40B4-BE49-F238E27FC236}">
                <a16:creationId xmlns:a16="http://schemas.microsoft.com/office/drawing/2014/main" id="{F3431F29-C465-FA46-A577-2FC51A3C6E40}"/>
              </a:ext>
            </a:extLst>
          </p:cNvPr>
          <p:cNvSpPr txBox="1"/>
          <p:nvPr/>
        </p:nvSpPr>
        <p:spPr>
          <a:xfrm>
            <a:off x="3285104" y="1872797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2"/>
                </a:solidFill>
              </a:rPr>
              <a:t>02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BF49AF4F-D416-9855-BEC0-B2B5C4C8AE6E}"/>
              </a:ext>
            </a:extLst>
          </p:cNvPr>
          <p:cNvSpPr/>
          <p:nvPr/>
        </p:nvSpPr>
        <p:spPr>
          <a:xfrm>
            <a:off x="5164303" y="1824561"/>
            <a:ext cx="737657" cy="737728"/>
          </a:xfrm>
          <a:custGeom>
            <a:avLst/>
            <a:gdLst>
              <a:gd name="connsiteX0" fmla="*/ 491826 w 983542"/>
              <a:gd name="connsiteY0" fmla="*/ 0 h 983637"/>
              <a:gd name="connsiteX1" fmla="*/ 983542 w 983542"/>
              <a:gd name="connsiteY1" fmla="*/ 491819 h 983637"/>
              <a:gd name="connsiteX2" fmla="*/ 491826 w 983542"/>
              <a:gd name="connsiteY2" fmla="*/ 983637 h 983637"/>
              <a:gd name="connsiteX3" fmla="*/ 0 w 983542"/>
              <a:gd name="connsiteY3" fmla="*/ 491819 h 983637"/>
              <a:gd name="connsiteX4" fmla="*/ 491826 w 983542"/>
              <a:gd name="connsiteY4" fmla="*/ 0 h 98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542" h="983637">
                <a:moveTo>
                  <a:pt x="491826" y="0"/>
                </a:moveTo>
                <a:cubicBezTo>
                  <a:pt x="763320" y="0"/>
                  <a:pt x="983542" y="220309"/>
                  <a:pt x="983542" y="491819"/>
                </a:cubicBezTo>
                <a:cubicBezTo>
                  <a:pt x="983542" y="763328"/>
                  <a:pt x="763320" y="983637"/>
                  <a:pt x="491826" y="983637"/>
                </a:cubicBezTo>
                <a:cubicBezTo>
                  <a:pt x="220331" y="983637"/>
                  <a:pt x="0" y="763328"/>
                  <a:pt x="0" y="491819"/>
                </a:cubicBezTo>
                <a:cubicBezTo>
                  <a:pt x="0" y="220309"/>
                  <a:pt x="220331" y="0"/>
                  <a:pt x="491826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A53033FD-B395-B637-4B08-F7D507D8BB02}"/>
              </a:ext>
            </a:extLst>
          </p:cNvPr>
          <p:cNvSpPr/>
          <p:nvPr/>
        </p:nvSpPr>
        <p:spPr>
          <a:xfrm>
            <a:off x="4650760" y="2193424"/>
            <a:ext cx="1763518" cy="1796795"/>
          </a:xfrm>
          <a:custGeom>
            <a:avLst/>
            <a:gdLst>
              <a:gd name="connsiteX0" fmla="*/ 1767328 w 2351357"/>
              <a:gd name="connsiteY0" fmla="*/ 2393988 h 2395726"/>
              <a:gd name="connsiteX1" fmla="*/ 1768490 w 2351357"/>
              <a:gd name="connsiteY1" fmla="*/ 2393988 h 2395726"/>
              <a:gd name="connsiteX2" fmla="*/ 1767328 w 2351357"/>
              <a:gd name="connsiteY2" fmla="*/ 2395726 h 2395726"/>
              <a:gd name="connsiteX3" fmla="*/ 1767328 w 2351357"/>
              <a:gd name="connsiteY3" fmla="*/ 0 h 2395726"/>
              <a:gd name="connsiteX4" fmla="*/ 1967193 w 2351357"/>
              <a:gd name="connsiteY4" fmla="*/ 0 h 2395726"/>
              <a:gd name="connsiteX5" fmla="*/ 2351357 w 2351357"/>
              <a:gd name="connsiteY5" fmla="*/ 1195256 h 2395726"/>
              <a:gd name="connsiteX6" fmla="*/ 1967193 w 2351357"/>
              <a:gd name="connsiteY6" fmla="*/ 2393988 h 2395726"/>
              <a:gd name="connsiteX7" fmla="*/ 1768490 w 2351357"/>
              <a:gd name="connsiteY7" fmla="*/ 2393988 h 2395726"/>
              <a:gd name="connsiteX8" fmla="*/ 1843072 w 2351357"/>
              <a:gd name="connsiteY8" fmla="*/ 2282456 h 2395726"/>
              <a:gd name="connsiteX9" fmla="*/ 2137884 w 2351357"/>
              <a:gd name="connsiteY9" fmla="*/ 1193518 h 2395726"/>
              <a:gd name="connsiteX10" fmla="*/ 1767328 w 2351357"/>
              <a:gd name="connsiteY10" fmla="*/ 0 h 2395726"/>
              <a:gd name="connsiteX11" fmla="*/ 384164 w 2351357"/>
              <a:gd name="connsiteY11" fmla="*/ 0 h 2395726"/>
              <a:gd name="connsiteX12" fmla="*/ 587404 w 2351357"/>
              <a:gd name="connsiteY12" fmla="*/ 0 h 2395726"/>
              <a:gd name="connsiteX13" fmla="*/ 216848 w 2351357"/>
              <a:gd name="connsiteY13" fmla="*/ 1202074 h 2395726"/>
              <a:gd name="connsiteX14" fmla="*/ 587404 w 2351357"/>
              <a:gd name="connsiteY14" fmla="*/ 2395726 h 2395726"/>
              <a:gd name="connsiteX15" fmla="*/ 384164 w 2351357"/>
              <a:gd name="connsiteY15" fmla="*/ 2395726 h 2395726"/>
              <a:gd name="connsiteX16" fmla="*/ 0 w 2351357"/>
              <a:gd name="connsiteY16" fmla="*/ 1202074 h 2395726"/>
              <a:gd name="connsiteX17" fmla="*/ 384164 w 2351357"/>
              <a:gd name="connsiteY17" fmla="*/ 0 h 2395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51357" h="2395726">
                <a:moveTo>
                  <a:pt x="1767328" y="2393988"/>
                </a:moveTo>
                <a:lnTo>
                  <a:pt x="1768490" y="2393988"/>
                </a:lnTo>
                <a:lnTo>
                  <a:pt x="1767328" y="2395726"/>
                </a:lnTo>
                <a:close/>
                <a:moveTo>
                  <a:pt x="1767328" y="0"/>
                </a:moveTo>
                <a:lnTo>
                  <a:pt x="1967193" y="0"/>
                </a:lnTo>
                <a:cubicBezTo>
                  <a:pt x="2154975" y="240762"/>
                  <a:pt x="2351357" y="616410"/>
                  <a:pt x="2351357" y="1195256"/>
                </a:cubicBezTo>
                <a:cubicBezTo>
                  <a:pt x="2351357" y="1770760"/>
                  <a:pt x="2154975" y="2144670"/>
                  <a:pt x="1967193" y="2393988"/>
                </a:cubicBezTo>
                <a:lnTo>
                  <a:pt x="1768490" y="2393988"/>
                </a:lnTo>
                <a:lnTo>
                  <a:pt x="1843072" y="2282456"/>
                </a:lnTo>
                <a:cubicBezTo>
                  <a:pt x="2013700" y="2007558"/>
                  <a:pt x="2137884" y="1656728"/>
                  <a:pt x="2137884" y="1193518"/>
                </a:cubicBezTo>
                <a:cubicBezTo>
                  <a:pt x="2137884" y="667611"/>
                  <a:pt x="1979059" y="291962"/>
                  <a:pt x="1767328" y="0"/>
                </a:cubicBezTo>
                <a:close/>
                <a:moveTo>
                  <a:pt x="384164" y="0"/>
                </a:moveTo>
                <a:lnTo>
                  <a:pt x="587404" y="0"/>
                </a:lnTo>
                <a:cubicBezTo>
                  <a:pt x="372298" y="288487"/>
                  <a:pt x="216848" y="669349"/>
                  <a:pt x="216848" y="1202074"/>
                </a:cubicBezTo>
                <a:cubicBezTo>
                  <a:pt x="216848" y="1724639"/>
                  <a:pt x="379048" y="2102025"/>
                  <a:pt x="587404" y="2395726"/>
                </a:cubicBezTo>
                <a:lnTo>
                  <a:pt x="384164" y="2395726"/>
                </a:lnTo>
                <a:cubicBezTo>
                  <a:pt x="199757" y="2151488"/>
                  <a:pt x="0" y="1775840"/>
                  <a:pt x="0" y="1202074"/>
                </a:cubicBezTo>
                <a:cubicBezTo>
                  <a:pt x="3375" y="623228"/>
                  <a:pt x="199757" y="247580"/>
                  <a:pt x="38416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9" name="Graphic 11" descr="Bullseye with solid fill">
            <a:extLst>
              <a:ext uri="{FF2B5EF4-FFF2-40B4-BE49-F238E27FC236}">
                <a16:creationId xmlns:a16="http://schemas.microsoft.com/office/drawing/2014/main" id="{C454239D-9765-8340-896E-0523BB2450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55372" y="1918816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9">
            <a:extLst>
              <a:ext uri="{FF2B5EF4-FFF2-40B4-BE49-F238E27FC236}">
                <a16:creationId xmlns:a16="http://schemas.microsoft.com/office/drawing/2014/main" id="{7F09FB1E-DF67-8B45-A3E7-256C542EE892}"/>
              </a:ext>
            </a:extLst>
          </p:cNvPr>
          <p:cNvSpPr txBox="1"/>
          <p:nvPr/>
        </p:nvSpPr>
        <p:spPr>
          <a:xfrm>
            <a:off x="5045719" y="2968767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113C6F5D-7BEA-F74F-AD9C-41C19C9FB514}"/>
              </a:ext>
            </a:extLst>
          </p:cNvPr>
          <p:cNvSpPr txBox="1"/>
          <p:nvPr/>
        </p:nvSpPr>
        <p:spPr>
          <a:xfrm>
            <a:off x="4963815" y="2697285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1" name="TextBox 25">
            <a:extLst>
              <a:ext uri="{FF2B5EF4-FFF2-40B4-BE49-F238E27FC236}">
                <a16:creationId xmlns:a16="http://schemas.microsoft.com/office/drawing/2014/main" id="{6ECEF9B9-EF59-A34D-99E5-D14162FDF2B9}"/>
              </a:ext>
            </a:extLst>
          </p:cNvPr>
          <p:cNvSpPr txBox="1"/>
          <p:nvPr/>
        </p:nvSpPr>
        <p:spPr>
          <a:xfrm>
            <a:off x="5206147" y="3667054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6"/>
                </a:solidFill>
              </a:rPr>
              <a:t>03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E35299C0-6288-8FEB-5B27-F54965D15B15}"/>
              </a:ext>
            </a:extLst>
          </p:cNvPr>
          <p:cNvSpPr/>
          <p:nvPr/>
        </p:nvSpPr>
        <p:spPr>
          <a:xfrm>
            <a:off x="7082819" y="3622647"/>
            <a:ext cx="737659" cy="737693"/>
          </a:xfrm>
          <a:custGeom>
            <a:avLst/>
            <a:gdLst>
              <a:gd name="connsiteX0" fmla="*/ 491718 w 983545"/>
              <a:gd name="connsiteY0" fmla="*/ 0 h 983590"/>
              <a:gd name="connsiteX1" fmla="*/ 983545 w 983545"/>
              <a:gd name="connsiteY1" fmla="*/ 491795 h 983590"/>
              <a:gd name="connsiteX2" fmla="*/ 491718 w 983545"/>
              <a:gd name="connsiteY2" fmla="*/ 983590 h 983590"/>
              <a:gd name="connsiteX3" fmla="*/ 0 w 983545"/>
              <a:gd name="connsiteY3" fmla="*/ 491795 h 983590"/>
              <a:gd name="connsiteX4" fmla="*/ 491718 w 983545"/>
              <a:gd name="connsiteY4" fmla="*/ 0 h 983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545" h="983590">
                <a:moveTo>
                  <a:pt x="491718" y="0"/>
                </a:moveTo>
                <a:cubicBezTo>
                  <a:pt x="763322" y="0"/>
                  <a:pt x="983545" y="220313"/>
                  <a:pt x="983545" y="491795"/>
                </a:cubicBezTo>
                <a:cubicBezTo>
                  <a:pt x="983545" y="763278"/>
                  <a:pt x="763322" y="983590"/>
                  <a:pt x="491718" y="983590"/>
                </a:cubicBezTo>
                <a:cubicBezTo>
                  <a:pt x="220223" y="983590"/>
                  <a:pt x="0" y="763278"/>
                  <a:pt x="0" y="491795"/>
                </a:cubicBezTo>
                <a:cubicBezTo>
                  <a:pt x="0" y="220313"/>
                  <a:pt x="220223" y="0"/>
                  <a:pt x="491718" y="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A5237EC4-C8B5-2975-0A52-9ADBE5198754}"/>
              </a:ext>
            </a:extLst>
          </p:cNvPr>
          <p:cNvSpPr/>
          <p:nvPr/>
        </p:nvSpPr>
        <p:spPr>
          <a:xfrm>
            <a:off x="6571805" y="2195962"/>
            <a:ext cx="1763522" cy="1796835"/>
          </a:xfrm>
          <a:custGeom>
            <a:avLst/>
            <a:gdLst>
              <a:gd name="connsiteX0" fmla="*/ 1173069 w 2351363"/>
              <a:gd name="connsiteY0" fmla="*/ 1902248 h 2395780"/>
              <a:gd name="connsiteX1" fmla="*/ 1252988 w 2351363"/>
              <a:gd name="connsiteY1" fmla="*/ 1910309 h 2395780"/>
              <a:gd name="connsiteX2" fmla="*/ 1093179 w 2351363"/>
              <a:gd name="connsiteY2" fmla="*/ 1910309 h 2395780"/>
              <a:gd name="connsiteX3" fmla="*/ 384165 w 2351363"/>
              <a:gd name="connsiteY3" fmla="*/ 1737 h 2395780"/>
              <a:gd name="connsiteX4" fmla="*/ 582958 w 2351363"/>
              <a:gd name="connsiteY4" fmla="*/ 1737 h 2395780"/>
              <a:gd name="connsiteX5" fmla="*/ 438231 w 2351363"/>
              <a:gd name="connsiteY5" fmla="*/ 235879 h 2395780"/>
              <a:gd name="connsiteX6" fmla="*/ 213473 w 2351363"/>
              <a:gd name="connsiteY6" fmla="*/ 1202165 h 2395780"/>
              <a:gd name="connsiteX7" fmla="*/ 584031 w 2351363"/>
              <a:gd name="connsiteY7" fmla="*/ 2395780 h 2395780"/>
              <a:gd name="connsiteX8" fmla="*/ 384165 w 2351363"/>
              <a:gd name="connsiteY8" fmla="*/ 2395780 h 2395780"/>
              <a:gd name="connsiteX9" fmla="*/ 0 w 2351363"/>
              <a:gd name="connsiteY9" fmla="*/ 1200429 h 2395780"/>
              <a:gd name="connsiteX10" fmla="*/ 384165 w 2351363"/>
              <a:gd name="connsiteY10" fmla="*/ 1737 h 2395780"/>
              <a:gd name="connsiteX11" fmla="*/ 1763958 w 2351363"/>
              <a:gd name="connsiteY11" fmla="*/ 0 h 2395780"/>
              <a:gd name="connsiteX12" fmla="*/ 1967198 w 2351363"/>
              <a:gd name="connsiteY12" fmla="*/ 0 h 2395780"/>
              <a:gd name="connsiteX13" fmla="*/ 2351363 w 2351363"/>
              <a:gd name="connsiteY13" fmla="*/ 1193615 h 2395780"/>
              <a:gd name="connsiteX14" fmla="*/ 1967198 w 2351363"/>
              <a:gd name="connsiteY14" fmla="*/ 2395780 h 2395780"/>
              <a:gd name="connsiteX15" fmla="*/ 1763958 w 2351363"/>
              <a:gd name="connsiteY15" fmla="*/ 2395780 h 2395780"/>
              <a:gd name="connsiteX16" fmla="*/ 2134515 w 2351363"/>
              <a:gd name="connsiteY16" fmla="*/ 1193615 h 2395780"/>
              <a:gd name="connsiteX17" fmla="*/ 1763958 w 2351363"/>
              <a:gd name="connsiteY17" fmla="*/ 0 h 2395780"/>
              <a:gd name="connsiteX18" fmla="*/ 584031 w 2351363"/>
              <a:gd name="connsiteY18" fmla="*/ 0 h 2395780"/>
              <a:gd name="connsiteX19" fmla="*/ 584031 w 2351363"/>
              <a:gd name="connsiteY19" fmla="*/ 1737 h 2395780"/>
              <a:gd name="connsiteX20" fmla="*/ 582958 w 2351363"/>
              <a:gd name="connsiteY20" fmla="*/ 1737 h 2395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351363" h="2395780">
                <a:moveTo>
                  <a:pt x="1173069" y="1902248"/>
                </a:moveTo>
                <a:lnTo>
                  <a:pt x="1252988" y="1910309"/>
                </a:lnTo>
                <a:lnTo>
                  <a:pt x="1093179" y="1910309"/>
                </a:lnTo>
                <a:close/>
                <a:moveTo>
                  <a:pt x="384165" y="1737"/>
                </a:moveTo>
                <a:lnTo>
                  <a:pt x="582958" y="1737"/>
                </a:lnTo>
                <a:lnTo>
                  <a:pt x="438231" y="235879"/>
                </a:lnTo>
                <a:cubicBezTo>
                  <a:pt x="304711" y="490751"/>
                  <a:pt x="213473" y="805162"/>
                  <a:pt x="213473" y="1202165"/>
                </a:cubicBezTo>
                <a:cubicBezTo>
                  <a:pt x="213473" y="1728029"/>
                  <a:pt x="372299" y="2103723"/>
                  <a:pt x="584031" y="2395780"/>
                </a:cubicBezTo>
                <a:lnTo>
                  <a:pt x="384165" y="2395780"/>
                </a:lnTo>
                <a:cubicBezTo>
                  <a:pt x="196382" y="2155026"/>
                  <a:pt x="0" y="1779333"/>
                  <a:pt x="0" y="1200429"/>
                </a:cubicBezTo>
                <a:cubicBezTo>
                  <a:pt x="0" y="624998"/>
                  <a:pt x="196382" y="251041"/>
                  <a:pt x="384165" y="1737"/>
                </a:cubicBezTo>
                <a:close/>
                <a:moveTo>
                  <a:pt x="1763958" y="0"/>
                </a:moveTo>
                <a:lnTo>
                  <a:pt x="1967198" y="0"/>
                </a:lnTo>
                <a:cubicBezTo>
                  <a:pt x="2151606" y="244228"/>
                  <a:pt x="2351363" y="619921"/>
                  <a:pt x="2351363" y="1193615"/>
                </a:cubicBezTo>
                <a:cubicBezTo>
                  <a:pt x="2347988" y="1772519"/>
                  <a:pt x="2151606" y="2148213"/>
                  <a:pt x="1967198" y="2395780"/>
                </a:cubicBezTo>
                <a:lnTo>
                  <a:pt x="1763958" y="2395780"/>
                </a:lnTo>
                <a:cubicBezTo>
                  <a:pt x="1979064" y="2107196"/>
                  <a:pt x="2134515" y="1726426"/>
                  <a:pt x="2134515" y="1193615"/>
                </a:cubicBezTo>
                <a:cubicBezTo>
                  <a:pt x="2134515" y="671091"/>
                  <a:pt x="1972315" y="293661"/>
                  <a:pt x="1763958" y="0"/>
                </a:cubicBezTo>
                <a:close/>
                <a:moveTo>
                  <a:pt x="584031" y="0"/>
                </a:moveTo>
                <a:lnTo>
                  <a:pt x="584031" y="1737"/>
                </a:lnTo>
                <a:lnTo>
                  <a:pt x="582958" y="173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0" name="Graphic 13" descr="Gears with solid fill">
            <a:extLst>
              <a:ext uri="{FF2B5EF4-FFF2-40B4-BE49-F238E27FC236}">
                <a16:creationId xmlns:a16="http://schemas.microsoft.com/office/drawing/2014/main" id="{B34EF976-7967-1443-9AF2-5DD2A760D6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76419" y="3713073"/>
            <a:ext cx="554292" cy="5542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21">
            <a:extLst>
              <a:ext uri="{FF2B5EF4-FFF2-40B4-BE49-F238E27FC236}">
                <a16:creationId xmlns:a16="http://schemas.microsoft.com/office/drawing/2014/main" id="{EE2FEACF-D0B1-0D4A-A978-3D5F88C06700}"/>
              </a:ext>
            </a:extLst>
          </p:cNvPr>
          <p:cNvSpPr txBox="1"/>
          <p:nvPr/>
        </p:nvSpPr>
        <p:spPr>
          <a:xfrm>
            <a:off x="6966766" y="2807403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22">
            <a:extLst>
              <a:ext uri="{FF2B5EF4-FFF2-40B4-BE49-F238E27FC236}">
                <a16:creationId xmlns:a16="http://schemas.microsoft.com/office/drawing/2014/main" id="{AE946411-2B96-154B-85DF-53A4072B1560}"/>
              </a:ext>
            </a:extLst>
          </p:cNvPr>
          <p:cNvSpPr txBox="1"/>
          <p:nvPr/>
        </p:nvSpPr>
        <p:spPr>
          <a:xfrm>
            <a:off x="6884862" y="2535920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2" name="TextBox 26">
            <a:extLst>
              <a:ext uri="{FF2B5EF4-FFF2-40B4-BE49-F238E27FC236}">
                <a16:creationId xmlns:a16="http://schemas.microsoft.com/office/drawing/2014/main" id="{B9EB67B3-4C2E-0344-B651-043FB26FE459}"/>
              </a:ext>
            </a:extLst>
          </p:cNvPr>
          <p:cNvSpPr txBox="1"/>
          <p:nvPr/>
        </p:nvSpPr>
        <p:spPr>
          <a:xfrm>
            <a:off x="7127194" y="1872797"/>
            <a:ext cx="652744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5"/>
                </a:solidFill>
              </a:rPr>
              <a:t>04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A2F37B1-8AB5-5900-BCB4-63A2E9450766}"/>
              </a:ext>
            </a:extLst>
          </p:cNvPr>
          <p:cNvGrpSpPr/>
          <p:nvPr/>
        </p:nvGrpSpPr>
        <p:grpSpPr>
          <a:xfrm>
            <a:off x="808673" y="4610863"/>
            <a:ext cx="1763518" cy="1130147"/>
            <a:chOff x="249702" y="2997309"/>
            <a:chExt cx="2194560" cy="113014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3D8FA65-D65E-739C-9543-B452CBAF2867}"/>
                </a:ext>
              </a:extLst>
            </p:cNvPr>
            <p:cNvSpPr txBox="1"/>
            <p:nvPr/>
          </p:nvSpPr>
          <p:spPr>
            <a:xfrm>
              <a:off x="249702" y="2997309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65BE74A-2B02-03A7-1D66-9C9FC1F9E345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7848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 sita.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EB8BC4A-6484-1D0A-9B62-7D8277244EAF}"/>
              </a:ext>
            </a:extLst>
          </p:cNvPr>
          <p:cNvGrpSpPr/>
          <p:nvPr/>
        </p:nvGrpSpPr>
        <p:grpSpPr>
          <a:xfrm>
            <a:off x="2729064" y="4610863"/>
            <a:ext cx="1763518" cy="1130147"/>
            <a:chOff x="249702" y="2997309"/>
            <a:chExt cx="2194560" cy="113014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D344FD3-B570-5B0F-85E8-D551ED4A26A8}"/>
                </a:ext>
              </a:extLst>
            </p:cNvPr>
            <p:cNvSpPr txBox="1"/>
            <p:nvPr/>
          </p:nvSpPr>
          <p:spPr>
            <a:xfrm>
              <a:off x="249702" y="2997309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B22DE3F-3EF8-A6CA-71A3-37CF25F3F272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7848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 sita.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E6D585E-7ACA-D92B-DEBA-3898DCFB51FE}"/>
              </a:ext>
            </a:extLst>
          </p:cNvPr>
          <p:cNvGrpSpPr/>
          <p:nvPr/>
        </p:nvGrpSpPr>
        <p:grpSpPr>
          <a:xfrm>
            <a:off x="4652640" y="4610863"/>
            <a:ext cx="1763518" cy="1130147"/>
            <a:chOff x="249702" y="2997309"/>
            <a:chExt cx="2194560" cy="113014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B76E1DD-8543-FF4E-7F75-A9D2C15CD8AF}"/>
                </a:ext>
              </a:extLst>
            </p:cNvPr>
            <p:cNvSpPr txBox="1"/>
            <p:nvPr/>
          </p:nvSpPr>
          <p:spPr>
            <a:xfrm>
              <a:off x="249702" y="2997309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8FDDB84-29ED-9F37-D460-605FDFE235D5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7848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 sita.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13255FB-BE31-2D3F-42EC-C9B85291F7A1}"/>
              </a:ext>
            </a:extLst>
          </p:cNvPr>
          <p:cNvGrpSpPr/>
          <p:nvPr/>
        </p:nvGrpSpPr>
        <p:grpSpPr>
          <a:xfrm>
            <a:off x="6569889" y="4610863"/>
            <a:ext cx="1763518" cy="1130147"/>
            <a:chOff x="249702" y="2997309"/>
            <a:chExt cx="2194560" cy="1130147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885736A-8922-5182-EFFC-F5A211AF4BF4}"/>
                </a:ext>
              </a:extLst>
            </p:cNvPr>
            <p:cNvSpPr txBox="1"/>
            <p:nvPr/>
          </p:nvSpPr>
          <p:spPr>
            <a:xfrm>
              <a:off x="249702" y="2997309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C67DEA6-A1C4-4BB1-9FD3-C85F638C889C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7848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 sita.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44367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519</Words>
  <Application>Microsoft Office PowerPoint</Application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Parenthesis List – Slide Template</vt:lpstr>
      <vt:lpstr>Parenthesis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Parenthesis List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2022-05-04T17:51:21Z</dcterms:modified>
  <cp:category>Text &amp; Tables</cp:category>
</cp:coreProperties>
</file>