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6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82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3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C1F9C764-54A7-4CBE-B855-A9F370A74FF6}"/>
              </a:ext>
            </a:extLst>
          </p:cNvPr>
          <p:cNvSpPr/>
          <p:nvPr/>
        </p:nvSpPr>
        <p:spPr>
          <a:xfrm>
            <a:off x="11258550" y="3258422"/>
            <a:ext cx="933450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52D6C92-5E0F-4AC5-A14B-3032F8D7D2A6}"/>
              </a:ext>
            </a:extLst>
          </p:cNvPr>
          <p:cNvSpPr/>
          <p:nvPr/>
        </p:nvSpPr>
        <p:spPr>
          <a:xfrm>
            <a:off x="0" y="2377622"/>
            <a:ext cx="1368512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Process with Frames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A3F085-8ADE-4D20-9872-8FC1E5DD113F}"/>
              </a:ext>
            </a:extLst>
          </p:cNvPr>
          <p:cNvSpPr/>
          <p:nvPr/>
        </p:nvSpPr>
        <p:spPr>
          <a:xfrm>
            <a:off x="1344839" y="1472152"/>
            <a:ext cx="9963150" cy="4529470"/>
          </a:xfrm>
          <a:custGeom>
            <a:avLst/>
            <a:gdLst>
              <a:gd name="connsiteX0" fmla="*/ 7556500 w 9963150"/>
              <a:gd name="connsiteY0" fmla="*/ 2122820 h 4529470"/>
              <a:gd name="connsiteX1" fmla="*/ 7556500 w 9963150"/>
              <a:gd name="connsiteY1" fmla="*/ 2743200 h 4529470"/>
              <a:gd name="connsiteX2" fmla="*/ 7556500 w 9963150"/>
              <a:gd name="connsiteY2" fmla="*/ 4192920 h 4529470"/>
              <a:gd name="connsiteX3" fmla="*/ 9626600 w 9963150"/>
              <a:gd name="connsiteY3" fmla="*/ 4192920 h 4529470"/>
              <a:gd name="connsiteX4" fmla="*/ 96266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2743200 w 9963150"/>
              <a:gd name="connsiteY11" fmla="*/ 1811635 h 4529470"/>
              <a:gd name="connsiteX12" fmla="*/ 336550 w 9963150"/>
              <a:gd name="connsiteY12" fmla="*/ 1242020 h 4529470"/>
              <a:gd name="connsiteX13" fmla="*/ 336550 w 9963150"/>
              <a:gd name="connsiteY13" fmla="*/ 3312120 h 4529470"/>
              <a:gd name="connsiteX14" fmla="*/ 2406650 w 9963150"/>
              <a:gd name="connsiteY14" fmla="*/ 3312120 h 4529470"/>
              <a:gd name="connsiteX15" fmla="*/ 2406650 w 9963150"/>
              <a:gd name="connsiteY15" fmla="*/ 1475085 h 4529470"/>
              <a:gd name="connsiteX16" fmla="*/ 2406650 w 9963150"/>
              <a:gd name="connsiteY16" fmla="*/ 1242020 h 4529470"/>
              <a:gd name="connsiteX17" fmla="*/ 336550 w 9963150"/>
              <a:gd name="connsiteY17" fmla="*/ 1242020 h 4529470"/>
              <a:gd name="connsiteX18" fmla="*/ 5149850 w 9963150"/>
              <a:gd name="connsiteY18" fmla="*/ 336550 h 4529470"/>
              <a:gd name="connsiteX19" fmla="*/ 5149850 w 9963150"/>
              <a:gd name="connsiteY19" fmla="*/ 1475085 h 4529470"/>
              <a:gd name="connsiteX20" fmla="*/ 5149850 w 9963150"/>
              <a:gd name="connsiteY20" fmla="*/ 2406650 h 4529470"/>
              <a:gd name="connsiteX21" fmla="*/ 7219950 w 9963150"/>
              <a:gd name="connsiteY21" fmla="*/ 2406650 h 4529470"/>
              <a:gd name="connsiteX22" fmla="*/ 7219950 w 9963150"/>
              <a:gd name="connsiteY22" fmla="*/ 1786270 h 4529470"/>
              <a:gd name="connsiteX23" fmla="*/ 7219950 w 9963150"/>
              <a:gd name="connsiteY23" fmla="*/ 336550 h 4529470"/>
              <a:gd name="connsiteX24" fmla="*/ 5149850 w 9963150"/>
              <a:gd name="connsiteY24" fmla="*/ 336550 h 4529470"/>
              <a:gd name="connsiteX25" fmla="*/ 4813300 w 9963150"/>
              <a:gd name="connsiteY25" fmla="*/ 0 h 4529470"/>
              <a:gd name="connsiteX26" fmla="*/ 7556500 w 9963150"/>
              <a:gd name="connsiteY26" fmla="*/ 0 h 4529470"/>
              <a:gd name="connsiteX27" fmla="*/ 7556500 w 9963150"/>
              <a:gd name="connsiteY27" fmla="*/ 1786270 h 4529470"/>
              <a:gd name="connsiteX28" fmla="*/ 9963150 w 9963150"/>
              <a:gd name="connsiteY28" fmla="*/ 1786270 h 4529470"/>
              <a:gd name="connsiteX29" fmla="*/ 9963150 w 9963150"/>
              <a:gd name="connsiteY29" fmla="*/ 4529470 h 4529470"/>
              <a:gd name="connsiteX30" fmla="*/ 7219950 w 9963150"/>
              <a:gd name="connsiteY30" fmla="*/ 4529470 h 4529470"/>
              <a:gd name="connsiteX31" fmla="*/ 7219950 w 9963150"/>
              <a:gd name="connsiteY31" fmla="*/ 2743200 h 4529470"/>
              <a:gd name="connsiteX32" fmla="*/ 5149850 w 9963150"/>
              <a:gd name="connsiteY32" fmla="*/ 2743200 h 4529470"/>
              <a:gd name="connsiteX33" fmla="*/ 5149850 w 9963150"/>
              <a:gd name="connsiteY33" fmla="*/ 4218285 h 4529470"/>
              <a:gd name="connsiteX34" fmla="*/ 2406650 w 9963150"/>
              <a:gd name="connsiteY34" fmla="*/ 4218285 h 4529470"/>
              <a:gd name="connsiteX35" fmla="*/ 2406650 w 9963150"/>
              <a:gd name="connsiteY35" fmla="*/ 3648670 h 4529470"/>
              <a:gd name="connsiteX36" fmla="*/ 0 w 9963150"/>
              <a:gd name="connsiteY36" fmla="*/ 3648670 h 4529470"/>
              <a:gd name="connsiteX37" fmla="*/ 0 w 9963150"/>
              <a:gd name="connsiteY37" fmla="*/ 905470 h 4529470"/>
              <a:gd name="connsiteX38" fmla="*/ 2743200 w 9963150"/>
              <a:gd name="connsiteY38" fmla="*/ 905470 h 4529470"/>
              <a:gd name="connsiteX39" fmla="*/ 2743200 w 9963150"/>
              <a:gd name="connsiteY39" fmla="*/ 1475085 h 4529470"/>
              <a:gd name="connsiteX40" fmla="*/ 4813300 w 9963150"/>
              <a:gd name="connsiteY40" fmla="*/ 1475085 h 4529470"/>
              <a:gd name="connsiteX41" fmla="*/ 4813300 w 9963150"/>
              <a:gd name="connsiteY41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336550 w 9963150"/>
              <a:gd name="connsiteY16" fmla="*/ 1242020 h 4529470"/>
              <a:gd name="connsiteX17" fmla="*/ 5149850 w 9963150"/>
              <a:gd name="connsiteY17" fmla="*/ 336550 h 4529470"/>
              <a:gd name="connsiteX18" fmla="*/ 5149850 w 9963150"/>
              <a:gd name="connsiteY18" fmla="*/ 1475085 h 4529470"/>
              <a:gd name="connsiteX19" fmla="*/ 5149850 w 9963150"/>
              <a:gd name="connsiteY19" fmla="*/ 2406650 h 4529470"/>
              <a:gd name="connsiteX20" fmla="*/ 7219950 w 9963150"/>
              <a:gd name="connsiteY20" fmla="*/ 2406650 h 4529470"/>
              <a:gd name="connsiteX21" fmla="*/ 7219950 w 9963150"/>
              <a:gd name="connsiteY21" fmla="*/ 1786270 h 4529470"/>
              <a:gd name="connsiteX22" fmla="*/ 7219950 w 9963150"/>
              <a:gd name="connsiteY22" fmla="*/ 336550 h 4529470"/>
              <a:gd name="connsiteX23" fmla="*/ 5149850 w 9963150"/>
              <a:gd name="connsiteY23" fmla="*/ 336550 h 4529470"/>
              <a:gd name="connsiteX24" fmla="*/ 4813300 w 9963150"/>
              <a:gd name="connsiteY24" fmla="*/ 0 h 4529470"/>
              <a:gd name="connsiteX25" fmla="*/ 7556500 w 9963150"/>
              <a:gd name="connsiteY25" fmla="*/ 0 h 4529470"/>
              <a:gd name="connsiteX26" fmla="*/ 7556500 w 9963150"/>
              <a:gd name="connsiteY26" fmla="*/ 1786270 h 4529470"/>
              <a:gd name="connsiteX27" fmla="*/ 9963150 w 9963150"/>
              <a:gd name="connsiteY27" fmla="*/ 1786270 h 4529470"/>
              <a:gd name="connsiteX28" fmla="*/ 9963150 w 9963150"/>
              <a:gd name="connsiteY28" fmla="*/ 4529470 h 4529470"/>
              <a:gd name="connsiteX29" fmla="*/ 7219950 w 9963150"/>
              <a:gd name="connsiteY29" fmla="*/ 4529470 h 4529470"/>
              <a:gd name="connsiteX30" fmla="*/ 7219950 w 9963150"/>
              <a:gd name="connsiteY30" fmla="*/ 2743200 h 4529470"/>
              <a:gd name="connsiteX31" fmla="*/ 5149850 w 9963150"/>
              <a:gd name="connsiteY31" fmla="*/ 2743200 h 4529470"/>
              <a:gd name="connsiteX32" fmla="*/ 5149850 w 9963150"/>
              <a:gd name="connsiteY32" fmla="*/ 4218285 h 4529470"/>
              <a:gd name="connsiteX33" fmla="*/ 2406650 w 9963150"/>
              <a:gd name="connsiteY33" fmla="*/ 4218285 h 4529470"/>
              <a:gd name="connsiteX34" fmla="*/ 2406650 w 9963150"/>
              <a:gd name="connsiteY34" fmla="*/ 3648670 h 4529470"/>
              <a:gd name="connsiteX35" fmla="*/ 0 w 9963150"/>
              <a:gd name="connsiteY35" fmla="*/ 3648670 h 4529470"/>
              <a:gd name="connsiteX36" fmla="*/ 0 w 9963150"/>
              <a:gd name="connsiteY36" fmla="*/ 905470 h 4529470"/>
              <a:gd name="connsiteX37" fmla="*/ 2743200 w 9963150"/>
              <a:gd name="connsiteY37" fmla="*/ 905470 h 4529470"/>
              <a:gd name="connsiteX38" fmla="*/ 2743200 w 9963150"/>
              <a:gd name="connsiteY38" fmla="*/ 1475085 h 4529470"/>
              <a:gd name="connsiteX39" fmla="*/ 4813300 w 9963150"/>
              <a:gd name="connsiteY39" fmla="*/ 1475085 h 4529470"/>
              <a:gd name="connsiteX40" fmla="*/ 4813300 w 9963150"/>
              <a:gd name="connsiteY40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242020 h 4529470"/>
              <a:gd name="connsiteX15" fmla="*/ 3365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5149850 w 9963150"/>
              <a:gd name="connsiteY22" fmla="*/ 336550 h 4529470"/>
              <a:gd name="connsiteX23" fmla="*/ 4813300 w 9963150"/>
              <a:gd name="connsiteY23" fmla="*/ 0 h 4529470"/>
              <a:gd name="connsiteX24" fmla="*/ 7556500 w 9963150"/>
              <a:gd name="connsiteY24" fmla="*/ 0 h 4529470"/>
              <a:gd name="connsiteX25" fmla="*/ 7556500 w 9963150"/>
              <a:gd name="connsiteY25" fmla="*/ 1786270 h 4529470"/>
              <a:gd name="connsiteX26" fmla="*/ 9963150 w 9963150"/>
              <a:gd name="connsiteY26" fmla="*/ 1786270 h 4529470"/>
              <a:gd name="connsiteX27" fmla="*/ 9963150 w 9963150"/>
              <a:gd name="connsiteY27" fmla="*/ 4529470 h 4529470"/>
              <a:gd name="connsiteX28" fmla="*/ 7219950 w 9963150"/>
              <a:gd name="connsiteY28" fmla="*/ 4529470 h 4529470"/>
              <a:gd name="connsiteX29" fmla="*/ 7219950 w 9963150"/>
              <a:gd name="connsiteY29" fmla="*/ 2743200 h 4529470"/>
              <a:gd name="connsiteX30" fmla="*/ 5149850 w 9963150"/>
              <a:gd name="connsiteY30" fmla="*/ 2743200 h 4529470"/>
              <a:gd name="connsiteX31" fmla="*/ 5149850 w 9963150"/>
              <a:gd name="connsiteY31" fmla="*/ 4218285 h 4529470"/>
              <a:gd name="connsiteX32" fmla="*/ 2406650 w 9963150"/>
              <a:gd name="connsiteY32" fmla="*/ 4218285 h 4529470"/>
              <a:gd name="connsiteX33" fmla="*/ 2406650 w 9963150"/>
              <a:gd name="connsiteY33" fmla="*/ 3648670 h 4529470"/>
              <a:gd name="connsiteX34" fmla="*/ 0 w 9963150"/>
              <a:gd name="connsiteY34" fmla="*/ 3648670 h 4529470"/>
              <a:gd name="connsiteX35" fmla="*/ 0 w 9963150"/>
              <a:gd name="connsiteY35" fmla="*/ 905470 h 4529470"/>
              <a:gd name="connsiteX36" fmla="*/ 2743200 w 9963150"/>
              <a:gd name="connsiteY36" fmla="*/ 905470 h 4529470"/>
              <a:gd name="connsiteX37" fmla="*/ 2743200 w 9963150"/>
              <a:gd name="connsiteY37" fmla="*/ 1475085 h 4529470"/>
              <a:gd name="connsiteX38" fmla="*/ 4813300 w 9963150"/>
              <a:gd name="connsiteY38" fmla="*/ 1475085 h 4529470"/>
              <a:gd name="connsiteX39" fmla="*/ 4813300 w 9963150"/>
              <a:gd name="connsiteY39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1475085 h 4529470"/>
              <a:gd name="connsiteX17" fmla="*/ 5149850 w 9963150"/>
              <a:gd name="connsiteY17" fmla="*/ 2406650 h 4529470"/>
              <a:gd name="connsiteX18" fmla="*/ 7219950 w 9963150"/>
              <a:gd name="connsiteY18" fmla="*/ 2406650 h 4529470"/>
              <a:gd name="connsiteX19" fmla="*/ 7219950 w 9963150"/>
              <a:gd name="connsiteY19" fmla="*/ 1786270 h 4529470"/>
              <a:gd name="connsiteX20" fmla="*/ 7219950 w 9963150"/>
              <a:gd name="connsiteY20" fmla="*/ 336550 h 4529470"/>
              <a:gd name="connsiteX21" fmla="*/ 51498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38" fmla="*/ 4813300 w 9963150"/>
              <a:gd name="connsiteY38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1786270 h 4529470"/>
              <a:gd name="connsiteX19" fmla="*/ 7219950 w 9963150"/>
              <a:gd name="connsiteY19" fmla="*/ 336550 h 4529470"/>
              <a:gd name="connsiteX20" fmla="*/ 5149850 w 9963150"/>
              <a:gd name="connsiteY20" fmla="*/ 336550 h 4529470"/>
              <a:gd name="connsiteX21" fmla="*/ 4813300 w 9963150"/>
              <a:gd name="connsiteY21" fmla="*/ 0 h 4529470"/>
              <a:gd name="connsiteX22" fmla="*/ 7556500 w 9963150"/>
              <a:gd name="connsiteY22" fmla="*/ 0 h 4529470"/>
              <a:gd name="connsiteX23" fmla="*/ 7556500 w 9963150"/>
              <a:gd name="connsiteY23" fmla="*/ 1786270 h 4529470"/>
              <a:gd name="connsiteX24" fmla="*/ 9963150 w 9963150"/>
              <a:gd name="connsiteY24" fmla="*/ 1786270 h 4529470"/>
              <a:gd name="connsiteX25" fmla="*/ 9963150 w 9963150"/>
              <a:gd name="connsiteY25" fmla="*/ 4529470 h 4529470"/>
              <a:gd name="connsiteX26" fmla="*/ 7219950 w 9963150"/>
              <a:gd name="connsiteY26" fmla="*/ 4529470 h 4529470"/>
              <a:gd name="connsiteX27" fmla="*/ 7219950 w 9963150"/>
              <a:gd name="connsiteY27" fmla="*/ 2743200 h 4529470"/>
              <a:gd name="connsiteX28" fmla="*/ 5149850 w 9963150"/>
              <a:gd name="connsiteY28" fmla="*/ 2743200 h 4529470"/>
              <a:gd name="connsiteX29" fmla="*/ 5149850 w 9963150"/>
              <a:gd name="connsiteY29" fmla="*/ 4218285 h 4529470"/>
              <a:gd name="connsiteX30" fmla="*/ 2406650 w 9963150"/>
              <a:gd name="connsiteY30" fmla="*/ 4218285 h 4529470"/>
              <a:gd name="connsiteX31" fmla="*/ 2406650 w 9963150"/>
              <a:gd name="connsiteY31" fmla="*/ 3648670 h 4529470"/>
              <a:gd name="connsiteX32" fmla="*/ 0 w 9963150"/>
              <a:gd name="connsiteY32" fmla="*/ 3648670 h 4529470"/>
              <a:gd name="connsiteX33" fmla="*/ 0 w 9963150"/>
              <a:gd name="connsiteY33" fmla="*/ 905470 h 4529470"/>
              <a:gd name="connsiteX34" fmla="*/ 2743200 w 9963150"/>
              <a:gd name="connsiteY34" fmla="*/ 905470 h 4529470"/>
              <a:gd name="connsiteX35" fmla="*/ 2743200 w 9963150"/>
              <a:gd name="connsiteY35" fmla="*/ 1475085 h 4529470"/>
              <a:gd name="connsiteX36" fmla="*/ 4813300 w 9963150"/>
              <a:gd name="connsiteY36" fmla="*/ 1475085 h 4529470"/>
              <a:gd name="connsiteX37" fmla="*/ 4813300 w 9963150"/>
              <a:gd name="connsiteY37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336550 h 4529470"/>
              <a:gd name="connsiteX19" fmla="*/ 5149850 w 9963150"/>
              <a:gd name="connsiteY19" fmla="*/ 336550 h 4529470"/>
              <a:gd name="connsiteX20" fmla="*/ 4813300 w 9963150"/>
              <a:gd name="connsiteY20" fmla="*/ 0 h 4529470"/>
              <a:gd name="connsiteX21" fmla="*/ 7556500 w 9963150"/>
              <a:gd name="connsiteY21" fmla="*/ 0 h 4529470"/>
              <a:gd name="connsiteX22" fmla="*/ 7556500 w 9963150"/>
              <a:gd name="connsiteY22" fmla="*/ 1786270 h 4529470"/>
              <a:gd name="connsiteX23" fmla="*/ 9963150 w 9963150"/>
              <a:gd name="connsiteY23" fmla="*/ 1786270 h 4529470"/>
              <a:gd name="connsiteX24" fmla="*/ 9963150 w 9963150"/>
              <a:gd name="connsiteY24" fmla="*/ 4529470 h 4529470"/>
              <a:gd name="connsiteX25" fmla="*/ 7219950 w 9963150"/>
              <a:gd name="connsiteY25" fmla="*/ 4529470 h 4529470"/>
              <a:gd name="connsiteX26" fmla="*/ 7219950 w 9963150"/>
              <a:gd name="connsiteY26" fmla="*/ 2743200 h 4529470"/>
              <a:gd name="connsiteX27" fmla="*/ 5149850 w 9963150"/>
              <a:gd name="connsiteY27" fmla="*/ 2743200 h 4529470"/>
              <a:gd name="connsiteX28" fmla="*/ 5149850 w 9963150"/>
              <a:gd name="connsiteY28" fmla="*/ 4218285 h 4529470"/>
              <a:gd name="connsiteX29" fmla="*/ 2406650 w 9963150"/>
              <a:gd name="connsiteY29" fmla="*/ 4218285 h 4529470"/>
              <a:gd name="connsiteX30" fmla="*/ 2406650 w 9963150"/>
              <a:gd name="connsiteY30" fmla="*/ 3648670 h 4529470"/>
              <a:gd name="connsiteX31" fmla="*/ 0 w 9963150"/>
              <a:gd name="connsiteY31" fmla="*/ 3648670 h 4529470"/>
              <a:gd name="connsiteX32" fmla="*/ 0 w 9963150"/>
              <a:gd name="connsiteY32" fmla="*/ 905470 h 4529470"/>
              <a:gd name="connsiteX33" fmla="*/ 2743200 w 9963150"/>
              <a:gd name="connsiteY33" fmla="*/ 905470 h 4529470"/>
              <a:gd name="connsiteX34" fmla="*/ 2743200 w 9963150"/>
              <a:gd name="connsiteY34" fmla="*/ 1475085 h 4529470"/>
              <a:gd name="connsiteX35" fmla="*/ 4813300 w 9963150"/>
              <a:gd name="connsiteY35" fmla="*/ 1475085 h 4529470"/>
              <a:gd name="connsiteX36" fmla="*/ 4813300 w 9963150"/>
              <a:gd name="connsiteY36" fmla="*/ 0 h 452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963150" h="4529470">
                <a:moveTo>
                  <a:pt x="7556500" y="2122820"/>
                </a:moveTo>
                <a:lnTo>
                  <a:pt x="7556500" y="4192920"/>
                </a:lnTo>
                <a:lnTo>
                  <a:pt x="9626600" y="4192920"/>
                </a:lnTo>
                <a:lnTo>
                  <a:pt x="9626600" y="2122820"/>
                </a:lnTo>
                <a:lnTo>
                  <a:pt x="7556500" y="2122820"/>
                </a:lnTo>
                <a:close/>
                <a:moveTo>
                  <a:pt x="2743200" y="1811635"/>
                </a:moveTo>
                <a:lnTo>
                  <a:pt x="2743200" y="3881735"/>
                </a:lnTo>
                <a:lnTo>
                  <a:pt x="4813300" y="3881735"/>
                </a:lnTo>
                <a:lnTo>
                  <a:pt x="4813300" y="1811635"/>
                </a:lnTo>
                <a:lnTo>
                  <a:pt x="2743200" y="1811635"/>
                </a:lnTo>
                <a:close/>
                <a:moveTo>
                  <a:pt x="336550" y="1242020"/>
                </a:moveTo>
                <a:lnTo>
                  <a:pt x="336550" y="3312120"/>
                </a:lnTo>
                <a:lnTo>
                  <a:pt x="2406650" y="3312120"/>
                </a:lnTo>
                <a:lnTo>
                  <a:pt x="2406650" y="1242020"/>
                </a:lnTo>
                <a:lnTo>
                  <a:pt x="336550" y="1242020"/>
                </a:lnTo>
                <a:close/>
                <a:moveTo>
                  <a:pt x="5149850" y="336550"/>
                </a:moveTo>
                <a:lnTo>
                  <a:pt x="5149850" y="2406650"/>
                </a:lnTo>
                <a:lnTo>
                  <a:pt x="7219950" y="2406650"/>
                </a:lnTo>
                <a:lnTo>
                  <a:pt x="7219950" y="336550"/>
                </a:lnTo>
                <a:lnTo>
                  <a:pt x="5149850" y="336550"/>
                </a:lnTo>
                <a:close/>
                <a:moveTo>
                  <a:pt x="4813300" y="0"/>
                </a:moveTo>
                <a:lnTo>
                  <a:pt x="7556500" y="0"/>
                </a:lnTo>
                <a:lnTo>
                  <a:pt x="7556500" y="1786270"/>
                </a:lnTo>
                <a:lnTo>
                  <a:pt x="9963150" y="1786270"/>
                </a:lnTo>
                <a:lnTo>
                  <a:pt x="9963150" y="4529470"/>
                </a:lnTo>
                <a:lnTo>
                  <a:pt x="7219950" y="4529470"/>
                </a:lnTo>
                <a:lnTo>
                  <a:pt x="7219950" y="2743200"/>
                </a:lnTo>
                <a:lnTo>
                  <a:pt x="5149850" y="2743200"/>
                </a:lnTo>
                <a:lnTo>
                  <a:pt x="5149850" y="4218285"/>
                </a:lnTo>
                <a:lnTo>
                  <a:pt x="2406650" y="4218285"/>
                </a:lnTo>
                <a:lnTo>
                  <a:pt x="2406650" y="3648670"/>
                </a:lnTo>
                <a:lnTo>
                  <a:pt x="0" y="3648670"/>
                </a:lnTo>
                <a:lnTo>
                  <a:pt x="0" y="905470"/>
                </a:lnTo>
                <a:lnTo>
                  <a:pt x="2743200" y="905470"/>
                </a:lnTo>
                <a:lnTo>
                  <a:pt x="2743200" y="1475085"/>
                </a:lnTo>
                <a:lnTo>
                  <a:pt x="4813300" y="1475085"/>
                </a:lnTo>
                <a:lnTo>
                  <a:pt x="48133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37FCA0-2544-4BCA-AF55-E6DB567BF39B}"/>
              </a:ext>
            </a:extLst>
          </p:cNvPr>
          <p:cNvSpPr/>
          <p:nvPr/>
        </p:nvSpPr>
        <p:spPr>
          <a:xfrm>
            <a:off x="1344839" y="1472153"/>
            <a:ext cx="9963150" cy="3648670"/>
          </a:xfrm>
          <a:custGeom>
            <a:avLst/>
            <a:gdLst>
              <a:gd name="connsiteX0" fmla="*/ 4813300 w 9963150"/>
              <a:gd name="connsiteY0" fmla="*/ 0 h 3648670"/>
              <a:gd name="connsiteX1" fmla="*/ 7556500 w 9963150"/>
              <a:gd name="connsiteY1" fmla="*/ 0 h 3648670"/>
              <a:gd name="connsiteX2" fmla="*/ 7556500 w 9963150"/>
              <a:gd name="connsiteY2" fmla="*/ 1786269 h 3648670"/>
              <a:gd name="connsiteX3" fmla="*/ 7556500 w 9963150"/>
              <a:gd name="connsiteY3" fmla="*/ 1786270 h 3648670"/>
              <a:gd name="connsiteX4" fmla="*/ 9626600 w 9963150"/>
              <a:gd name="connsiteY4" fmla="*/ 1786270 h 3648670"/>
              <a:gd name="connsiteX5" fmla="*/ 9626600 w 9963150"/>
              <a:gd name="connsiteY5" fmla="*/ 1786269 h 3648670"/>
              <a:gd name="connsiteX6" fmla="*/ 9963150 w 9963150"/>
              <a:gd name="connsiteY6" fmla="*/ 1786269 h 3648670"/>
              <a:gd name="connsiteX7" fmla="*/ 9963150 w 9963150"/>
              <a:gd name="connsiteY7" fmla="*/ 1786270 h 3648670"/>
              <a:gd name="connsiteX8" fmla="*/ 9963150 w 9963150"/>
              <a:gd name="connsiteY8" fmla="*/ 2122819 h 3648670"/>
              <a:gd name="connsiteX9" fmla="*/ 9626601 w 9963150"/>
              <a:gd name="connsiteY9" fmla="*/ 2122819 h 3648670"/>
              <a:gd name="connsiteX10" fmla="*/ 9626600 w 9963150"/>
              <a:gd name="connsiteY10" fmla="*/ 2122820 h 3648670"/>
              <a:gd name="connsiteX11" fmla="*/ 7556500 w 9963150"/>
              <a:gd name="connsiteY11" fmla="*/ 2122820 h 3648670"/>
              <a:gd name="connsiteX12" fmla="*/ 7556499 w 9963150"/>
              <a:gd name="connsiteY12" fmla="*/ 2122819 h 3648670"/>
              <a:gd name="connsiteX13" fmla="*/ 7219950 w 9963150"/>
              <a:gd name="connsiteY13" fmla="*/ 2122819 h 3648670"/>
              <a:gd name="connsiteX14" fmla="*/ 7219950 w 9963150"/>
              <a:gd name="connsiteY14" fmla="*/ 1786270 h 3648670"/>
              <a:gd name="connsiteX15" fmla="*/ 7219950 w 9963150"/>
              <a:gd name="connsiteY15" fmla="*/ 1786269 h 3648670"/>
              <a:gd name="connsiteX16" fmla="*/ 7219950 w 9963150"/>
              <a:gd name="connsiteY16" fmla="*/ 336550 h 3648670"/>
              <a:gd name="connsiteX17" fmla="*/ 5149850 w 9963150"/>
              <a:gd name="connsiteY17" fmla="*/ 336550 h 3648670"/>
              <a:gd name="connsiteX18" fmla="*/ 5149850 w 9963150"/>
              <a:gd name="connsiteY18" fmla="*/ 1475084 h 3648670"/>
              <a:gd name="connsiteX19" fmla="*/ 5149850 w 9963150"/>
              <a:gd name="connsiteY19" fmla="*/ 1475085 h 3648670"/>
              <a:gd name="connsiteX20" fmla="*/ 5149850 w 9963150"/>
              <a:gd name="connsiteY20" fmla="*/ 1811634 h 3648670"/>
              <a:gd name="connsiteX21" fmla="*/ 4813301 w 9963150"/>
              <a:gd name="connsiteY21" fmla="*/ 1811634 h 3648670"/>
              <a:gd name="connsiteX22" fmla="*/ 4813300 w 9963150"/>
              <a:gd name="connsiteY22" fmla="*/ 1811635 h 3648670"/>
              <a:gd name="connsiteX23" fmla="*/ 2743201 w 9963150"/>
              <a:gd name="connsiteY23" fmla="*/ 1811635 h 3648670"/>
              <a:gd name="connsiteX24" fmla="*/ 2743201 w 9963150"/>
              <a:gd name="connsiteY24" fmla="*/ 3648670 h 3648670"/>
              <a:gd name="connsiteX25" fmla="*/ 2406651 w 9963150"/>
              <a:gd name="connsiteY25" fmla="*/ 3648670 h 3648670"/>
              <a:gd name="connsiteX26" fmla="*/ 0 w 9963150"/>
              <a:gd name="connsiteY26" fmla="*/ 3648670 h 3648670"/>
              <a:gd name="connsiteX27" fmla="*/ 0 w 9963150"/>
              <a:gd name="connsiteY27" fmla="*/ 1242019 h 3648670"/>
              <a:gd name="connsiteX28" fmla="*/ 0 w 9963150"/>
              <a:gd name="connsiteY28" fmla="*/ 905470 h 3648670"/>
              <a:gd name="connsiteX29" fmla="*/ 0 w 9963150"/>
              <a:gd name="connsiteY29" fmla="*/ 905469 h 3648670"/>
              <a:gd name="connsiteX30" fmla="*/ 336550 w 9963150"/>
              <a:gd name="connsiteY30" fmla="*/ 905469 h 3648670"/>
              <a:gd name="connsiteX31" fmla="*/ 336550 w 9963150"/>
              <a:gd name="connsiteY31" fmla="*/ 1242019 h 3648670"/>
              <a:gd name="connsiteX32" fmla="*/ 336550 w 9963150"/>
              <a:gd name="connsiteY32" fmla="*/ 1242020 h 3648670"/>
              <a:gd name="connsiteX33" fmla="*/ 336550 w 9963150"/>
              <a:gd name="connsiteY33" fmla="*/ 3312120 h 3648670"/>
              <a:gd name="connsiteX34" fmla="*/ 2406651 w 9963150"/>
              <a:gd name="connsiteY34" fmla="*/ 3312120 h 3648670"/>
              <a:gd name="connsiteX35" fmla="*/ 2406651 w 9963150"/>
              <a:gd name="connsiteY35" fmla="*/ 1475085 h 3648670"/>
              <a:gd name="connsiteX36" fmla="*/ 2743201 w 9963150"/>
              <a:gd name="connsiteY36" fmla="*/ 1475085 h 3648670"/>
              <a:gd name="connsiteX37" fmla="*/ 4813300 w 9963150"/>
              <a:gd name="connsiteY37" fmla="*/ 1475085 h 3648670"/>
              <a:gd name="connsiteX38" fmla="*/ 4813300 w 9963150"/>
              <a:gd name="connsiteY38" fmla="*/ 1475084 h 36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963150" h="3648670">
                <a:moveTo>
                  <a:pt x="4813300" y="0"/>
                </a:moveTo>
                <a:lnTo>
                  <a:pt x="7556500" y="0"/>
                </a:lnTo>
                <a:lnTo>
                  <a:pt x="7556500" y="1786269"/>
                </a:lnTo>
                <a:lnTo>
                  <a:pt x="7556500" y="1786270"/>
                </a:lnTo>
                <a:lnTo>
                  <a:pt x="9626600" y="1786270"/>
                </a:lnTo>
                <a:lnTo>
                  <a:pt x="9626600" y="1786269"/>
                </a:lnTo>
                <a:lnTo>
                  <a:pt x="9963150" y="1786269"/>
                </a:lnTo>
                <a:lnTo>
                  <a:pt x="9963150" y="1786270"/>
                </a:lnTo>
                <a:lnTo>
                  <a:pt x="9963150" y="2122819"/>
                </a:lnTo>
                <a:lnTo>
                  <a:pt x="9626601" y="2122819"/>
                </a:lnTo>
                <a:lnTo>
                  <a:pt x="9626600" y="2122820"/>
                </a:lnTo>
                <a:lnTo>
                  <a:pt x="7556500" y="2122820"/>
                </a:lnTo>
                <a:lnTo>
                  <a:pt x="7556499" y="2122819"/>
                </a:lnTo>
                <a:lnTo>
                  <a:pt x="7219950" y="2122819"/>
                </a:lnTo>
                <a:lnTo>
                  <a:pt x="7219950" y="1786270"/>
                </a:lnTo>
                <a:lnTo>
                  <a:pt x="7219950" y="1786269"/>
                </a:lnTo>
                <a:lnTo>
                  <a:pt x="7219950" y="336550"/>
                </a:lnTo>
                <a:lnTo>
                  <a:pt x="5149850" y="336550"/>
                </a:lnTo>
                <a:lnTo>
                  <a:pt x="5149850" y="1475084"/>
                </a:lnTo>
                <a:lnTo>
                  <a:pt x="5149850" y="1475085"/>
                </a:lnTo>
                <a:lnTo>
                  <a:pt x="5149850" y="1811634"/>
                </a:lnTo>
                <a:lnTo>
                  <a:pt x="4813301" y="1811634"/>
                </a:lnTo>
                <a:lnTo>
                  <a:pt x="4813300" y="1811635"/>
                </a:lnTo>
                <a:lnTo>
                  <a:pt x="2743201" y="1811635"/>
                </a:lnTo>
                <a:lnTo>
                  <a:pt x="2743201" y="3648670"/>
                </a:lnTo>
                <a:lnTo>
                  <a:pt x="2406651" y="3648670"/>
                </a:lnTo>
                <a:lnTo>
                  <a:pt x="0" y="3648670"/>
                </a:lnTo>
                <a:lnTo>
                  <a:pt x="0" y="1242019"/>
                </a:lnTo>
                <a:lnTo>
                  <a:pt x="0" y="905470"/>
                </a:lnTo>
                <a:lnTo>
                  <a:pt x="0" y="905469"/>
                </a:lnTo>
                <a:lnTo>
                  <a:pt x="336550" y="905469"/>
                </a:lnTo>
                <a:lnTo>
                  <a:pt x="336550" y="1242019"/>
                </a:lnTo>
                <a:lnTo>
                  <a:pt x="336550" y="1242020"/>
                </a:lnTo>
                <a:lnTo>
                  <a:pt x="336550" y="3312120"/>
                </a:lnTo>
                <a:lnTo>
                  <a:pt x="2406651" y="3312120"/>
                </a:lnTo>
                <a:lnTo>
                  <a:pt x="2406651" y="1475085"/>
                </a:lnTo>
                <a:lnTo>
                  <a:pt x="2743201" y="1475085"/>
                </a:lnTo>
                <a:lnTo>
                  <a:pt x="4813300" y="1475085"/>
                </a:lnTo>
                <a:lnTo>
                  <a:pt x="4813300" y="14750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78B0D6-3E29-4DD7-9725-607C53F35820}"/>
              </a:ext>
            </a:extLst>
          </p:cNvPr>
          <p:cNvSpPr/>
          <p:nvPr/>
        </p:nvSpPr>
        <p:spPr>
          <a:xfrm>
            <a:off x="10971439" y="3258422"/>
            <a:ext cx="336550" cy="33655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46D70B-D753-47B3-B3C9-392F99D138A4}"/>
              </a:ext>
            </a:extLst>
          </p:cNvPr>
          <p:cNvSpPr/>
          <p:nvPr/>
        </p:nvSpPr>
        <p:spPr>
          <a:xfrm>
            <a:off x="1344839" y="2377622"/>
            <a:ext cx="336550" cy="33655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33EE2D7A-37F1-4032-979B-041FFFE41987}"/>
              </a:ext>
            </a:extLst>
          </p:cNvPr>
          <p:cNvGrpSpPr/>
          <p:nvPr/>
        </p:nvGrpSpPr>
        <p:grpSpPr>
          <a:xfrm>
            <a:off x="9394053" y="4291707"/>
            <a:ext cx="1084671" cy="676628"/>
            <a:chOff x="9394053" y="4291707"/>
            <a:chExt cx="1084671" cy="676628"/>
          </a:xfrm>
          <a:solidFill>
            <a:schemeClr val="accent6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511DB47-DC76-429C-9CA2-320EE6484B03}"/>
                </a:ext>
              </a:extLst>
            </p:cNvPr>
            <p:cNvSpPr/>
            <p:nvPr/>
          </p:nvSpPr>
          <p:spPr>
            <a:xfrm>
              <a:off x="9510268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D34A398-4596-444F-9804-013A83D99426}"/>
                </a:ext>
              </a:extLst>
            </p:cNvPr>
            <p:cNvSpPr/>
            <p:nvPr/>
          </p:nvSpPr>
          <p:spPr>
            <a:xfrm>
              <a:off x="10130080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265FDE5-B18B-4B6F-8FD4-90DE326ACEA1}"/>
                </a:ext>
              </a:extLst>
            </p:cNvPr>
            <p:cNvSpPr/>
            <p:nvPr/>
          </p:nvSpPr>
          <p:spPr>
            <a:xfrm>
              <a:off x="9703959" y="4735906"/>
              <a:ext cx="464859" cy="232429"/>
            </a:xfrm>
            <a:custGeom>
              <a:avLst/>
              <a:gdLst>
                <a:gd name="connsiteX0" fmla="*/ 464859 w 464859"/>
                <a:gd name="connsiteY0" fmla="*/ 232429 h 232429"/>
                <a:gd name="connsiteX1" fmla="*/ 464859 w 464859"/>
                <a:gd name="connsiteY1" fmla="*/ 116215 h 232429"/>
                <a:gd name="connsiteX2" fmla="*/ 441616 w 464859"/>
                <a:gd name="connsiteY2" fmla="*/ 69729 h 232429"/>
                <a:gd name="connsiteX3" fmla="*/ 327984 w 464859"/>
                <a:gd name="connsiteY3" fmla="*/ 15495 h 232429"/>
                <a:gd name="connsiteX4" fmla="*/ 232430 w 464859"/>
                <a:gd name="connsiteY4" fmla="*/ 0 h 232429"/>
                <a:gd name="connsiteX5" fmla="*/ 136875 w 464859"/>
                <a:gd name="connsiteY5" fmla="*/ 15495 h 232429"/>
                <a:gd name="connsiteX6" fmla="*/ 23243 w 464859"/>
                <a:gd name="connsiteY6" fmla="*/ 69729 h 232429"/>
                <a:gd name="connsiteX7" fmla="*/ 0 w 464859"/>
                <a:gd name="connsiteY7" fmla="*/ 116215 h 232429"/>
                <a:gd name="connsiteX8" fmla="*/ 0 w 464859"/>
                <a:gd name="connsiteY8" fmla="*/ 232429 h 232429"/>
                <a:gd name="connsiteX9" fmla="*/ 464859 w 464859"/>
                <a:gd name="connsiteY9" fmla="*/ 2324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4859" h="232429">
                  <a:moveTo>
                    <a:pt x="464859" y="232429"/>
                  </a:moveTo>
                  <a:lnTo>
                    <a:pt x="464859" y="116215"/>
                  </a:lnTo>
                  <a:cubicBezTo>
                    <a:pt x="464859" y="98137"/>
                    <a:pt x="457111" y="80059"/>
                    <a:pt x="441616" y="69729"/>
                  </a:cubicBezTo>
                  <a:cubicBezTo>
                    <a:pt x="410625" y="43903"/>
                    <a:pt x="369305" y="25826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5826"/>
                    <a:pt x="56816" y="46486"/>
                    <a:pt x="23243" y="69729"/>
                  </a:cubicBezTo>
                  <a:cubicBezTo>
                    <a:pt x="7748" y="82642"/>
                    <a:pt x="0" y="98137"/>
                    <a:pt x="0" y="116215"/>
                  </a:cubicBezTo>
                  <a:lnTo>
                    <a:pt x="0" y="232429"/>
                  </a:lnTo>
                  <a:lnTo>
                    <a:pt x="464859" y="232429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111C60-717B-482E-BA02-15DB223E73F2}"/>
                </a:ext>
              </a:extLst>
            </p:cNvPr>
            <p:cNvSpPr/>
            <p:nvPr/>
          </p:nvSpPr>
          <p:spPr>
            <a:xfrm>
              <a:off x="9820174" y="4472486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5E5E4D-81FF-4E66-8D87-AB1DF180742B}"/>
                </a:ext>
              </a:extLst>
            </p:cNvPr>
            <p:cNvSpPr/>
            <p:nvPr/>
          </p:nvSpPr>
          <p:spPr>
            <a:xfrm>
              <a:off x="10057768" y="4555128"/>
              <a:ext cx="420955" cy="232429"/>
            </a:xfrm>
            <a:custGeom>
              <a:avLst/>
              <a:gdLst>
                <a:gd name="connsiteX0" fmla="*/ 397713 w 420955"/>
                <a:gd name="connsiteY0" fmla="*/ 69729 h 232429"/>
                <a:gd name="connsiteX1" fmla="*/ 284081 w 420955"/>
                <a:gd name="connsiteY1" fmla="*/ 15495 h 232429"/>
                <a:gd name="connsiteX2" fmla="*/ 188526 w 420955"/>
                <a:gd name="connsiteY2" fmla="*/ 0 h 232429"/>
                <a:gd name="connsiteX3" fmla="*/ 92972 w 420955"/>
                <a:gd name="connsiteY3" fmla="*/ 15495 h 232429"/>
                <a:gd name="connsiteX4" fmla="*/ 46486 w 420955"/>
                <a:gd name="connsiteY4" fmla="*/ 33573 h 232429"/>
                <a:gd name="connsiteX5" fmla="*/ 46486 w 420955"/>
                <a:gd name="connsiteY5" fmla="*/ 36156 h 232429"/>
                <a:gd name="connsiteX6" fmla="*/ 0 w 420955"/>
                <a:gd name="connsiteY6" fmla="*/ 149788 h 232429"/>
                <a:gd name="connsiteX7" fmla="*/ 118797 w 420955"/>
                <a:gd name="connsiteY7" fmla="*/ 209187 h 232429"/>
                <a:gd name="connsiteX8" fmla="*/ 139458 w 420955"/>
                <a:gd name="connsiteY8" fmla="*/ 232430 h 232429"/>
                <a:gd name="connsiteX9" fmla="*/ 420956 w 420955"/>
                <a:gd name="connsiteY9" fmla="*/ 232430 h 232429"/>
                <a:gd name="connsiteX10" fmla="*/ 420956 w 420955"/>
                <a:gd name="connsiteY10" fmla="*/ 116215 h 232429"/>
                <a:gd name="connsiteX11" fmla="*/ 397713 w 420955"/>
                <a:gd name="connsiteY11" fmla="*/ 697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0955" h="232429">
                  <a:moveTo>
                    <a:pt x="397713" y="69729"/>
                  </a:moveTo>
                  <a:cubicBezTo>
                    <a:pt x="366722" y="43903"/>
                    <a:pt x="325401" y="25826"/>
                    <a:pt x="284081" y="15495"/>
                  </a:cubicBezTo>
                  <a:cubicBezTo>
                    <a:pt x="255672" y="7748"/>
                    <a:pt x="222099" y="0"/>
                    <a:pt x="188526" y="0"/>
                  </a:cubicBezTo>
                  <a:cubicBezTo>
                    <a:pt x="157536" y="0"/>
                    <a:pt x="123962" y="5165"/>
                    <a:pt x="92972" y="15495"/>
                  </a:cubicBezTo>
                  <a:cubicBezTo>
                    <a:pt x="77477" y="20660"/>
                    <a:pt x="61981" y="25826"/>
                    <a:pt x="46486" y="33573"/>
                  </a:cubicBezTo>
                  <a:lnTo>
                    <a:pt x="46486" y="36156"/>
                  </a:lnTo>
                  <a:cubicBezTo>
                    <a:pt x="46486" y="80059"/>
                    <a:pt x="28408" y="121380"/>
                    <a:pt x="0" y="149788"/>
                  </a:cubicBezTo>
                  <a:cubicBezTo>
                    <a:pt x="49068" y="165283"/>
                    <a:pt x="87807" y="185944"/>
                    <a:pt x="118797" y="209187"/>
                  </a:cubicBezTo>
                  <a:cubicBezTo>
                    <a:pt x="126545" y="216934"/>
                    <a:pt x="134293" y="222099"/>
                    <a:pt x="139458" y="232430"/>
                  </a:cubicBezTo>
                  <a:lnTo>
                    <a:pt x="420956" y="232430"/>
                  </a:lnTo>
                  <a:lnTo>
                    <a:pt x="420956" y="116215"/>
                  </a:lnTo>
                  <a:cubicBezTo>
                    <a:pt x="420956" y="98137"/>
                    <a:pt x="413208" y="80059"/>
                    <a:pt x="397713" y="69729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D15B798-6619-4EC1-9C2B-D4D69BB45D5F}"/>
                </a:ext>
              </a:extLst>
            </p:cNvPr>
            <p:cNvSpPr/>
            <p:nvPr/>
          </p:nvSpPr>
          <p:spPr>
            <a:xfrm>
              <a:off x="9394053" y="4555128"/>
              <a:ext cx="420955" cy="232429"/>
            </a:xfrm>
            <a:custGeom>
              <a:avLst/>
              <a:gdLst>
                <a:gd name="connsiteX0" fmla="*/ 302158 w 420955"/>
                <a:gd name="connsiteY0" fmla="*/ 209187 h 232429"/>
                <a:gd name="connsiteX1" fmla="*/ 302158 w 420955"/>
                <a:gd name="connsiteY1" fmla="*/ 209187 h 232429"/>
                <a:gd name="connsiteX2" fmla="*/ 420956 w 420955"/>
                <a:gd name="connsiteY2" fmla="*/ 149788 h 232429"/>
                <a:gd name="connsiteX3" fmla="*/ 374470 w 420955"/>
                <a:gd name="connsiteY3" fmla="*/ 36156 h 232429"/>
                <a:gd name="connsiteX4" fmla="*/ 374470 w 420955"/>
                <a:gd name="connsiteY4" fmla="*/ 30991 h 232429"/>
                <a:gd name="connsiteX5" fmla="*/ 327984 w 420955"/>
                <a:gd name="connsiteY5" fmla="*/ 15495 h 232429"/>
                <a:gd name="connsiteX6" fmla="*/ 232430 w 420955"/>
                <a:gd name="connsiteY6" fmla="*/ 0 h 232429"/>
                <a:gd name="connsiteX7" fmla="*/ 136875 w 420955"/>
                <a:gd name="connsiteY7" fmla="*/ 15495 h 232429"/>
                <a:gd name="connsiteX8" fmla="*/ 23243 w 420955"/>
                <a:gd name="connsiteY8" fmla="*/ 69729 h 232429"/>
                <a:gd name="connsiteX9" fmla="*/ 0 w 420955"/>
                <a:gd name="connsiteY9" fmla="*/ 116215 h 232429"/>
                <a:gd name="connsiteX10" fmla="*/ 0 w 420955"/>
                <a:gd name="connsiteY10" fmla="*/ 232430 h 232429"/>
                <a:gd name="connsiteX11" fmla="*/ 278915 w 420955"/>
                <a:gd name="connsiteY11" fmla="*/ 232430 h 232429"/>
                <a:gd name="connsiteX12" fmla="*/ 302158 w 420955"/>
                <a:gd name="connsiteY12" fmla="*/ 209187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0955" h="232429">
                  <a:moveTo>
                    <a:pt x="302158" y="209187"/>
                  </a:moveTo>
                  <a:lnTo>
                    <a:pt x="302158" y="209187"/>
                  </a:lnTo>
                  <a:cubicBezTo>
                    <a:pt x="338314" y="183361"/>
                    <a:pt x="379635" y="162701"/>
                    <a:pt x="420956" y="149788"/>
                  </a:cubicBezTo>
                  <a:cubicBezTo>
                    <a:pt x="392548" y="118797"/>
                    <a:pt x="374470" y="80059"/>
                    <a:pt x="374470" y="36156"/>
                  </a:cubicBezTo>
                  <a:cubicBezTo>
                    <a:pt x="374470" y="33573"/>
                    <a:pt x="374470" y="33573"/>
                    <a:pt x="374470" y="30991"/>
                  </a:cubicBezTo>
                  <a:cubicBezTo>
                    <a:pt x="358974" y="25826"/>
                    <a:pt x="343479" y="18078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8408"/>
                    <a:pt x="56816" y="46486"/>
                    <a:pt x="23243" y="69729"/>
                  </a:cubicBezTo>
                  <a:cubicBezTo>
                    <a:pt x="7748" y="80059"/>
                    <a:pt x="0" y="98137"/>
                    <a:pt x="0" y="116215"/>
                  </a:cubicBezTo>
                  <a:lnTo>
                    <a:pt x="0" y="232430"/>
                  </a:lnTo>
                  <a:lnTo>
                    <a:pt x="278915" y="232430"/>
                  </a:lnTo>
                  <a:cubicBezTo>
                    <a:pt x="286663" y="222099"/>
                    <a:pt x="291828" y="216934"/>
                    <a:pt x="302158" y="209187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F3ACE6F7-F47E-41F3-849A-F8337E288AD0}"/>
              </a:ext>
            </a:extLst>
          </p:cNvPr>
          <p:cNvSpPr/>
          <p:nvPr/>
        </p:nvSpPr>
        <p:spPr>
          <a:xfrm>
            <a:off x="7013229" y="2301416"/>
            <a:ext cx="1033020" cy="1033020"/>
          </a:xfrm>
          <a:custGeom>
            <a:avLst/>
            <a:gdLst>
              <a:gd name="connsiteX0" fmla="*/ 667589 w 1033020"/>
              <a:gd name="connsiteY0" fmla="*/ 783804 h 1033020"/>
              <a:gd name="connsiteX1" fmla="*/ 612064 w 1033020"/>
              <a:gd name="connsiteY1" fmla="*/ 613356 h 1033020"/>
              <a:gd name="connsiteX2" fmla="*/ 621103 w 1033020"/>
              <a:gd name="connsiteY2" fmla="*/ 604317 h 1033020"/>
              <a:gd name="connsiteX3" fmla="*/ 794134 w 1033020"/>
              <a:gd name="connsiteY3" fmla="*/ 657259 h 1033020"/>
              <a:gd name="connsiteX4" fmla="*/ 885815 w 1033020"/>
              <a:gd name="connsiteY4" fmla="*/ 730862 h 1033020"/>
              <a:gd name="connsiteX5" fmla="*/ 1033020 w 1033020"/>
              <a:gd name="connsiteY5" fmla="*/ 583656 h 1033020"/>
              <a:gd name="connsiteX6" fmla="*/ 813503 w 1033020"/>
              <a:gd name="connsiteY6" fmla="*/ 364140 h 1033020"/>
              <a:gd name="connsiteX7" fmla="*/ 887106 w 1033020"/>
              <a:gd name="connsiteY7" fmla="*/ 272459 h 1033020"/>
              <a:gd name="connsiteX8" fmla="*/ 940048 w 1033020"/>
              <a:gd name="connsiteY8" fmla="*/ 99428 h 1033020"/>
              <a:gd name="connsiteX9" fmla="*/ 931009 w 1033020"/>
              <a:gd name="connsiteY9" fmla="*/ 90389 h 1033020"/>
              <a:gd name="connsiteX10" fmla="*/ 760561 w 1033020"/>
              <a:gd name="connsiteY10" fmla="*/ 145914 h 1033020"/>
              <a:gd name="connsiteX11" fmla="*/ 668880 w 1033020"/>
              <a:gd name="connsiteY11" fmla="*/ 219517 h 1033020"/>
              <a:gd name="connsiteX12" fmla="*/ 449364 w 1033020"/>
              <a:gd name="connsiteY12" fmla="*/ 0 h 1033020"/>
              <a:gd name="connsiteX13" fmla="*/ 300867 w 1033020"/>
              <a:gd name="connsiteY13" fmla="*/ 147205 h 1033020"/>
              <a:gd name="connsiteX14" fmla="*/ 374470 w 1033020"/>
              <a:gd name="connsiteY14" fmla="*/ 238886 h 1033020"/>
              <a:gd name="connsiteX15" fmla="*/ 429995 w 1033020"/>
              <a:gd name="connsiteY15" fmla="*/ 409334 h 1033020"/>
              <a:gd name="connsiteX16" fmla="*/ 420956 w 1033020"/>
              <a:gd name="connsiteY16" fmla="*/ 418373 h 1033020"/>
              <a:gd name="connsiteX17" fmla="*/ 247925 w 1033020"/>
              <a:gd name="connsiteY17" fmla="*/ 365431 h 1033020"/>
              <a:gd name="connsiteX18" fmla="*/ 156244 w 1033020"/>
              <a:gd name="connsiteY18" fmla="*/ 291828 h 1033020"/>
              <a:gd name="connsiteX19" fmla="*/ 0 w 1033020"/>
              <a:gd name="connsiteY19" fmla="*/ 449364 h 1033020"/>
              <a:gd name="connsiteX20" fmla="*/ 219517 w 1033020"/>
              <a:gd name="connsiteY20" fmla="*/ 668880 h 1033020"/>
              <a:gd name="connsiteX21" fmla="*/ 145914 w 1033020"/>
              <a:gd name="connsiteY21" fmla="*/ 760561 h 1033020"/>
              <a:gd name="connsiteX22" fmla="*/ 92972 w 1033020"/>
              <a:gd name="connsiteY22" fmla="*/ 933592 h 1033020"/>
              <a:gd name="connsiteX23" fmla="*/ 102011 w 1033020"/>
              <a:gd name="connsiteY23" fmla="*/ 942631 h 1033020"/>
              <a:gd name="connsiteX24" fmla="*/ 272459 w 1033020"/>
              <a:gd name="connsiteY24" fmla="*/ 887106 h 1033020"/>
              <a:gd name="connsiteX25" fmla="*/ 364140 w 1033020"/>
              <a:gd name="connsiteY25" fmla="*/ 813503 h 1033020"/>
              <a:gd name="connsiteX26" fmla="*/ 583656 w 1033020"/>
              <a:gd name="connsiteY26" fmla="*/ 1033020 h 1033020"/>
              <a:gd name="connsiteX27" fmla="*/ 741192 w 1033020"/>
              <a:gd name="connsiteY27" fmla="*/ 875485 h 1033020"/>
              <a:gd name="connsiteX28" fmla="*/ 667589 w 1033020"/>
              <a:gd name="connsiteY28" fmla="*/ 783804 h 10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33020" h="1033020">
                <a:moveTo>
                  <a:pt x="667589" y="783804"/>
                </a:moveTo>
                <a:cubicBezTo>
                  <a:pt x="582365" y="786387"/>
                  <a:pt x="551374" y="676628"/>
                  <a:pt x="612064" y="613356"/>
                </a:cubicBezTo>
                <a:lnTo>
                  <a:pt x="621103" y="604317"/>
                </a:lnTo>
                <a:cubicBezTo>
                  <a:pt x="684376" y="543627"/>
                  <a:pt x="796717" y="572035"/>
                  <a:pt x="794134" y="657259"/>
                </a:cubicBezTo>
                <a:cubicBezTo>
                  <a:pt x="792843" y="706327"/>
                  <a:pt x="850950" y="765726"/>
                  <a:pt x="885815" y="730862"/>
                </a:cubicBezTo>
                <a:lnTo>
                  <a:pt x="1033020" y="583656"/>
                </a:lnTo>
                <a:lnTo>
                  <a:pt x="813503" y="364140"/>
                </a:lnTo>
                <a:cubicBezTo>
                  <a:pt x="778639" y="329275"/>
                  <a:pt x="838038" y="271168"/>
                  <a:pt x="887106" y="272459"/>
                </a:cubicBezTo>
                <a:cubicBezTo>
                  <a:pt x="972330" y="275042"/>
                  <a:pt x="1000738" y="162701"/>
                  <a:pt x="940048" y="99428"/>
                </a:cubicBezTo>
                <a:lnTo>
                  <a:pt x="931009" y="90389"/>
                </a:lnTo>
                <a:cubicBezTo>
                  <a:pt x="867737" y="29699"/>
                  <a:pt x="757978" y="60690"/>
                  <a:pt x="760561" y="145914"/>
                </a:cubicBezTo>
                <a:cubicBezTo>
                  <a:pt x="761852" y="194983"/>
                  <a:pt x="703745" y="254381"/>
                  <a:pt x="668880" y="219517"/>
                </a:cubicBezTo>
                <a:lnTo>
                  <a:pt x="449364" y="0"/>
                </a:lnTo>
                <a:lnTo>
                  <a:pt x="300867" y="147205"/>
                </a:lnTo>
                <a:cubicBezTo>
                  <a:pt x="266003" y="182070"/>
                  <a:pt x="325401" y="240177"/>
                  <a:pt x="374470" y="238886"/>
                </a:cubicBezTo>
                <a:cubicBezTo>
                  <a:pt x="459694" y="236303"/>
                  <a:pt x="490685" y="346062"/>
                  <a:pt x="429995" y="409334"/>
                </a:cubicBezTo>
                <a:lnTo>
                  <a:pt x="420956" y="418373"/>
                </a:lnTo>
                <a:cubicBezTo>
                  <a:pt x="357683" y="479063"/>
                  <a:pt x="245342" y="450655"/>
                  <a:pt x="247925" y="365431"/>
                </a:cubicBezTo>
                <a:cubicBezTo>
                  <a:pt x="249216" y="316362"/>
                  <a:pt x="191109" y="256964"/>
                  <a:pt x="156244" y="291828"/>
                </a:cubicBezTo>
                <a:lnTo>
                  <a:pt x="0" y="449364"/>
                </a:lnTo>
                <a:lnTo>
                  <a:pt x="219517" y="668880"/>
                </a:lnTo>
                <a:cubicBezTo>
                  <a:pt x="254381" y="703745"/>
                  <a:pt x="194983" y="761852"/>
                  <a:pt x="145914" y="760561"/>
                </a:cubicBezTo>
                <a:cubicBezTo>
                  <a:pt x="60690" y="757978"/>
                  <a:pt x="32282" y="870319"/>
                  <a:pt x="92972" y="933592"/>
                </a:cubicBezTo>
                <a:lnTo>
                  <a:pt x="102011" y="942631"/>
                </a:lnTo>
                <a:cubicBezTo>
                  <a:pt x="165283" y="1003321"/>
                  <a:pt x="275042" y="972330"/>
                  <a:pt x="272459" y="887106"/>
                </a:cubicBezTo>
                <a:cubicBezTo>
                  <a:pt x="271168" y="838038"/>
                  <a:pt x="329275" y="778639"/>
                  <a:pt x="364140" y="813503"/>
                </a:cubicBezTo>
                <a:lnTo>
                  <a:pt x="583656" y="1033020"/>
                </a:lnTo>
                <a:lnTo>
                  <a:pt x="741192" y="875485"/>
                </a:lnTo>
                <a:cubicBezTo>
                  <a:pt x="776056" y="840620"/>
                  <a:pt x="717949" y="782513"/>
                  <a:pt x="667589" y="783804"/>
                </a:cubicBezTo>
                <a:close/>
              </a:path>
            </a:pathLst>
          </a:custGeom>
          <a:solidFill>
            <a:schemeClr val="accent5"/>
          </a:solidFill>
          <a:ln w="128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4B0A16BB-B015-48DD-B718-5DB3BBF316BB}"/>
              </a:ext>
            </a:extLst>
          </p:cNvPr>
          <p:cNvGrpSpPr/>
          <p:nvPr/>
        </p:nvGrpSpPr>
        <p:grpSpPr>
          <a:xfrm>
            <a:off x="4503277" y="3699025"/>
            <a:ext cx="1239624" cy="1239624"/>
            <a:chOff x="4503277" y="3699025"/>
            <a:chExt cx="1239624" cy="1239624"/>
          </a:xfrm>
          <a:solidFill>
            <a:schemeClr val="accent3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DAF84D-D9E6-4139-86A0-339DAF682373}"/>
                </a:ext>
              </a:extLst>
            </p:cNvPr>
            <p:cNvSpPr/>
            <p:nvPr/>
          </p:nvSpPr>
          <p:spPr>
            <a:xfrm>
              <a:off x="4955223" y="4525441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F2C144-0CA0-4FC8-A534-3F009BFCB3AA}"/>
                </a:ext>
              </a:extLst>
            </p:cNvPr>
            <p:cNvSpPr/>
            <p:nvPr/>
          </p:nvSpPr>
          <p:spPr>
            <a:xfrm>
              <a:off x="4955223" y="4654568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AB337F-B5A4-4A6C-9A7E-61C945557F2B}"/>
                </a:ext>
              </a:extLst>
            </p:cNvPr>
            <p:cNvSpPr/>
            <p:nvPr/>
          </p:nvSpPr>
          <p:spPr>
            <a:xfrm>
              <a:off x="5039156" y="4783696"/>
              <a:ext cx="167865" cy="77476"/>
            </a:xfrm>
            <a:custGeom>
              <a:avLst/>
              <a:gdLst>
                <a:gd name="connsiteX0" fmla="*/ 0 w 167865"/>
                <a:gd name="connsiteY0" fmla="*/ 0 h 77476"/>
                <a:gd name="connsiteX1" fmla="*/ 83933 w 167865"/>
                <a:gd name="connsiteY1" fmla="*/ 77477 h 77476"/>
                <a:gd name="connsiteX2" fmla="*/ 167866 w 167865"/>
                <a:gd name="connsiteY2" fmla="*/ 0 h 77476"/>
                <a:gd name="connsiteX3" fmla="*/ 0 w 167865"/>
                <a:gd name="connsiteY3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865" h="77476">
                  <a:moveTo>
                    <a:pt x="0" y="0"/>
                  </a:moveTo>
                  <a:cubicBezTo>
                    <a:pt x="3874" y="43903"/>
                    <a:pt x="40030" y="77477"/>
                    <a:pt x="83933" y="77477"/>
                  </a:cubicBezTo>
                  <a:cubicBezTo>
                    <a:pt x="127836" y="77477"/>
                    <a:pt x="163992" y="43903"/>
                    <a:pt x="1678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919943-D486-4C39-B21F-9C38117DAB2E}"/>
                </a:ext>
              </a:extLst>
            </p:cNvPr>
            <p:cNvSpPr/>
            <p:nvPr/>
          </p:nvSpPr>
          <p:spPr>
            <a:xfrm>
              <a:off x="4787357" y="3776501"/>
              <a:ext cx="671463" cy="697288"/>
            </a:xfrm>
            <a:custGeom>
              <a:avLst/>
              <a:gdLst>
                <a:gd name="connsiteX0" fmla="*/ 335732 w 671463"/>
                <a:gd name="connsiteY0" fmla="*/ 0 h 697288"/>
                <a:gd name="connsiteX1" fmla="*/ 335732 w 671463"/>
                <a:gd name="connsiteY1" fmla="*/ 0 h 697288"/>
                <a:gd name="connsiteX2" fmla="*/ 335732 w 671463"/>
                <a:gd name="connsiteY2" fmla="*/ 0 h 697288"/>
                <a:gd name="connsiteX3" fmla="*/ 0 w 671463"/>
                <a:gd name="connsiteY3" fmla="*/ 331858 h 697288"/>
                <a:gd name="connsiteX4" fmla="*/ 0 w 671463"/>
                <a:gd name="connsiteY4" fmla="*/ 343479 h 697288"/>
                <a:gd name="connsiteX5" fmla="*/ 23243 w 671463"/>
                <a:gd name="connsiteY5" fmla="*/ 459694 h 697288"/>
                <a:gd name="connsiteX6" fmla="*/ 81350 w 671463"/>
                <a:gd name="connsiteY6" fmla="*/ 555248 h 697288"/>
                <a:gd name="connsiteX7" fmla="*/ 160118 w 671463"/>
                <a:gd name="connsiteY7" fmla="*/ 683085 h 697288"/>
                <a:gd name="connsiteX8" fmla="*/ 183361 w 671463"/>
                <a:gd name="connsiteY8" fmla="*/ 697289 h 697288"/>
                <a:gd name="connsiteX9" fmla="*/ 488102 w 671463"/>
                <a:gd name="connsiteY9" fmla="*/ 697289 h 697288"/>
                <a:gd name="connsiteX10" fmla="*/ 511345 w 671463"/>
                <a:gd name="connsiteY10" fmla="*/ 683085 h 697288"/>
                <a:gd name="connsiteX11" fmla="*/ 590113 w 671463"/>
                <a:gd name="connsiteY11" fmla="*/ 555248 h 697288"/>
                <a:gd name="connsiteX12" fmla="*/ 648220 w 671463"/>
                <a:gd name="connsiteY12" fmla="*/ 459694 h 697288"/>
                <a:gd name="connsiteX13" fmla="*/ 671463 w 671463"/>
                <a:gd name="connsiteY13" fmla="*/ 343479 h 697288"/>
                <a:gd name="connsiteX14" fmla="*/ 671463 w 671463"/>
                <a:gd name="connsiteY14" fmla="*/ 331858 h 697288"/>
                <a:gd name="connsiteX15" fmla="*/ 335732 w 671463"/>
                <a:gd name="connsiteY15" fmla="*/ 0 h 697288"/>
                <a:gd name="connsiteX16" fmla="*/ 593987 w 671463"/>
                <a:gd name="connsiteY16" fmla="*/ 342188 h 697288"/>
                <a:gd name="connsiteX17" fmla="*/ 575909 w 671463"/>
                <a:gd name="connsiteY17" fmla="*/ 432577 h 697288"/>
                <a:gd name="connsiteX18" fmla="*/ 532005 w 671463"/>
                <a:gd name="connsiteY18" fmla="*/ 503597 h 697288"/>
                <a:gd name="connsiteX19" fmla="*/ 457111 w 671463"/>
                <a:gd name="connsiteY19" fmla="*/ 619812 h 697288"/>
                <a:gd name="connsiteX20" fmla="*/ 335732 w 671463"/>
                <a:gd name="connsiteY20" fmla="*/ 619812 h 697288"/>
                <a:gd name="connsiteX21" fmla="*/ 215643 w 671463"/>
                <a:gd name="connsiteY21" fmla="*/ 619812 h 697288"/>
                <a:gd name="connsiteX22" fmla="*/ 140749 w 671463"/>
                <a:gd name="connsiteY22" fmla="*/ 503597 h 697288"/>
                <a:gd name="connsiteX23" fmla="*/ 96846 w 671463"/>
                <a:gd name="connsiteY23" fmla="*/ 432577 h 697288"/>
                <a:gd name="connsiteX24" fmla="*/ 78768 w 671463"/>
                <a:gd name="connsiteY24" fmla="*/ 342188 h 697288"/>
                <a:gd name="connsiteX25" fmla="*/ 78768 w 671463"/>
                <a:gd name="connsiteY25" fmla="*/ 331858 h 697288"/>
                <a:gd name="connsiteX26" fmla="*/ 337023 w 671463"/>
                <a:gd name="connsiteY26" fmla="*/ 76185 h 697288"/>
                <a:gd name="connsiteX27" fmla="*/ 337023 w 671463"/>
                <a:gd name="connsiteY27" fmla="*/ 76185 h 697288"/>
                <a:gd name="connsiteX28" fmla="*/ 337023 w 671463"/>
                <a:gd name="connsiteY28" fmla="*/ 76185 h 697288"/>
                <a:gd name="connsiteX29" fmla="*/ 337023 w 671463"/>
                <a:gd name="connsiteY29" fmla="*/ 76185 h 697288"/>
                <a:gd name="connsiteX30" fmla="*/ 337023 w 671463"/>
                <a:gd name="connsiteY30" fmla="*/ 76185 h 697288"/>
                <a:gd name="connsiteX31" fmla="*/ 337023 w 671463"/>
                <a:gd name="connsiteY31" fmla="*/ 76185 h 697288"/>
                <a:gd name="connsiteX32" fmla="*/ 337023 w 671463"/>
                <a:gd name="connsiteY32" fmla="*/ 76185 h 697288"/>
                <a:gd name="connsiteX33" fmla="*/ 595278 w 671463"/>
                <a:gd name="connsiteY33" fmla="*/ 331858 h 697288"/>
                <a:gd name="connsiteX34" fmla="*/ 595278 w 671463"/>
                <a:gd name="connsiteY34" fmla="*/ 342188 h 6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1463" h="697288">
                  <a:moveTo>
                    <a:pt x="335732" y="0"/>
                  </a:moveTo>
                  <a:cubicBezTo>
                    <a:pt x="335732" y="0"/>
                    <a:pt x="335732" y="0"/>
                    <a:pt x="335732" y="0"/>
                  </a:cubicBezTo>
                  <a:cubicBezTo>
                    <a:pt x="335732" y="0"/>
                    <a:pt x="335732" y="0"/>
                    <a:pt x="335732" y="0"/>
                  </a:cubicBezTo>
                  <a:cubicBezTo>
                    <a:pt x="152370" y="1291"/>
                    <a:pt x="3874" y="148497"/>
                    <a:pt x="0" y="331858"/>
                  </a:cubicBezTo>
                  <a:lnTo>
                    <a:pt x="0" y="343479"/>
                  </a:lnTo>
                  <a:cubicBezTo>
                    <a:pt x="1291" y="383509"/>
                    <a:pt x="9039" y="422247"/>
                    <a:pt x="23243" y="459694"/>
                  </a:cubicBezTo>
                  <a:cubicBezTo>
                    <a:pt x="37447" y="494558"/>
                    <a:pt x="56816" y="526840"/>
                    <a:pt x="81350" y="555248"/>
                  </a:cubicBezTo>
                  <a:cubicBezTo>
                    <a:pt x="112341" y="588821"/>
                    <a:pt x="145914" y="654676"/>
                    <a:pt x="160118" y="683085"/>
                  </a:cubicBezTo>
                  <a:cubicBezTo>
                    <a:pt x="163992" y="692123"/>
                    <a:pt x="173031" y="697289"/>
                    <a:pt x="183361" y="697289"/>
                  </a:cubicBezTo>
                  <a:lnTo>
                    <a:pt x="488102" y="697289"/>
                  </a:lnTo>
                  <a:cubicBezTo>
                    <a:pt x="498432" y="697289"/>
                    <a:pt x="507471" y="692123"/>
                    <a:pt x="511345" y="683085"/>
                  </a:cubicBezTo>
                  <a:cubicBezTo>
                    <a:pt x="525549" y="654676"/>
                    <a:pt x="559122" y="588821"/>
                    <a:pt x="590113" y="555248"/>
                  </a:cubicBezTo>
                  <a:cubicBezTo>
                    <a:pt x="614647" y="526840"/>
                    <a:pt x="635307" y="494558"/>
                    <a:pt x="648220" y="459694"/>
                  </a:cubicBezTo>
                  <a:cubicBezTo>
                    <a:pt x="662424" y="422247"/>
                    <a:pt x="670172" y="383509"/>
                    <a:pt x="671463" y="343479"/>
                  </a:cubicBezTo>
                  <a:lnTo>
                    <a:pt x="671463" y="331858"/>
                  </a:lnTo>
                  <a:cubicBezTo>
                    <a:pt x="667589" y="148497"/>
                    <a:pt x="519093" y="1291"/>
                    <a:pt x="335732" y="0"/>
                  </a:cubicBezTo>
                  <a:close/>
                  <a:moveTo>
                    <a:pt x="593987" y="342188"/>
                  </a:moveTo>
                  <a:cubicBezTo>
                    <a:pt x="592695" y="373179"/>
                    <a:pt x="586239" y="404169"/>
                    <a:pt x="575909" y="432577"/>
                  </a:cubicBezTo>
                  <a:cubicBezTo>
                    <a:pt x="565579" y="458403"/>
                    <a:pt x="551374" y="482937"/>
                    <a:pt x="532005" y="503597"/>
                  </a:cubicBezTo>
                  <a:cubicBezTo>
                    <a:pt x="502306" y="539753"/>
                    <a:pt x="476481" y="578491"/>
                    <a:pt x="457111" y="619812"/>
                  </a:cubicBezTo>
                  <a:lnTo>
                    <a:pt x="335732" y="619812"/>
                  </a:lnTo>
                  <a:lnTo>
                    <a:pt x="215643" y="619812"/>
                  </a:lnTo>
                  <a:cubicBezTo>
                    <a:pt x="194983" y="578491"/>
                    <a:pt x="169157" y="539753"/>
                    <a:pt x="140749" y="503597"/>
                  </a:cubicBezTo>
                  <a:cubicBezTo>
                    <a:pt x="122671" y="482937"/>
                    <a:pt x="107176" y="458403"/>
                    <a:pt x="96846" y="432577"/>
                  </a:cubicBezTo>
                  <a:cubicBezTo>
                    <a:pt x="85224" y="404169"/>
                    <a:pt x="80059" y="373179"/>
                    <a:pt x="78768" y="342188"/>
                  </a:cubicBezTo>
                  <a:lnTo>
                    <a:pt x="78768" y="331858"/>
                  </a:lnTo>
                  <a:cubicBezTo>
                    <a:pt x="81350" y="191109"/>
                    <a:pt x="196274" y="77477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337023" y="76185"/>
                    <a:pt x="337023" y="76185"/>
                    <a:pt x="337023" y="76185"/>
                  </a:cubicBezTo>
                  <a:cubicBezTo>
                    <a:pt x="337023" y="76185"/>
                    <a:pt x="337023" y="76185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477772" y="77477"/>
                    <a:pt x="592695" y="189817"/>
                    <a:pt x="595278" y="331858"/>
                  </a:cubicBezTo>
                  <a:lnTo>
                    <a:pt x="595278" y="342188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9F1240A6-CC06-40A5-BAA7-72F62DB0F2E3}"/>
              </a:ext>
            </a:extLst>
          </p:cNvPr>
          <p:cNvGrpSpPr/>
          <p:nvPr/>
        </p:nvGrpSpPr>
        <p:grpSpPr>
          <a:xfrm>
            <a:off x="2096627" y="3129410"/>
            <a:ext cx="1239624" cy="1239624"/>
            <a:chOff x="2096627" y="3129410"/>
            <a:chExt cx="1239624" cy="1239624"/>
          </a:xfrm>
          <a:solidFill>
            <a:schemeClr val="tx2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DC0D1A-DDB9-408A-B2B5-7CCDFD002CE3}"/>
                </a:ext>
              </a:extLst>
            </p:cNvPr>
            <p:cNvSpPr/>
            <p:nvPr/>
          </p:nvSpPr>
          <p:spPr>
            <a:xfrm>
              <a:off x="2999228" y="3231041"/>
              <a:ext cx="236899" cy="227643"/>
            </a:xfrm>
            <a:custGeom>
              <a:avLst/>
              <a:gdLst>
                <a:gd name="connsiteX0" fmla="*/ 231138 w 236899"/>
                <a:gd name="connsiteY0" fmla="*/ 6836 h 227643"/>
                <a:gd name="connsiteX1" fmla="*/ 0 w 236899"/>
                <a:gd name="connsiteY1" fmla="*/ 35244 h 227643"/>
                <a:gd name="connsiteX2" fmla="*/ 105885 w 236899"/>
                <a:gd name="connsiteY2" fmla="*/ 119177 h 227643"/>
                <a:gd name="connsiteX3" fmla="*/ 191109 w 236899"/>
                <a:gd name="connsiteY3" fmla="*/ 227644 h 227643"/>
                <a:gd name="connsiteX4" fmla="*/ 231138 w 236899"/>
                <a:gd name="connsiteY4" fmla="*/ 6836 h 2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899" h="227643">
                  <a:moveTo>
                    <a:pt x="231138" y="6836"/>
                  </a:moveTo>
                  <a:cubicBezTo>
                    <a:pt x="213060" y="-11242"/>
                    <a:pt x="96846" y="9418"/>
                    <a:pt x="0" y="35244"/>
                  </a:cubicBezTo>
                  <a:cubicBezTo>
                    <a:pt x="34864" y="55904"/>
                    <a:pt x="71020" y="84312"/>
                    <a:pt x="105885" y="119177"/>
                  </a:cubicBezTo>
                  <a:cubicBezTo>
                    <a:pt x="142040" y="155332"/>
                    <a:pt x="170448" y="191488"/>
                    <a:pt x="191109" y="227644"/>
                  </a:cubicBezTo>
                  <a:cubicBezTo>
                    <a:pt x="216934" y="128216"/>
                    <a:pt x="250507" y="24914"/>
                    <a:pt x="231138" y="683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9DBCA2-E9B3-4D8D-B9F1-5895185156A2}"/>
                </a:ext>
              </a:extLst>
            </p:cNvPr>
            <p:cNvSpPr/>
            <p:nvPr/>
          </p:nvSpPr>
          <p:spPr>
            <a:xfrm>
              <a:off x="2196142" y="3586036"/>
              <a:ext cx="314983" cy="301273"/>
            </a:xfrm>
            <a:custGeom>
              <a:avLst/>
              <a:gdLst>
                <a:gd name="connsiteX0" fmla="*/ 314984 w 314983"/>
                <a:gd name="connsiteY0" fmla="*/ 19854 h 301273"/>
                <a:gd name="connsiteX1" fmla="*/ 271081 w 314983"/>
                <a:gd name="connsiteY1" fmla="*/ 3067 h 301273"/>
                <a:gd name="connsiteX2" fmla="*/ 219430 w 314983"/>
                <a:gd name="connsiteY2" fmla="*/ 13397 h 301273"/>
                <a:gd name="connsiteX3" fmla="*/ 14117 w 314983"/>
                <a:gd name="connsiteY3" fmla="*/ 218710 h 301273"/>
                <a:gd name="connsiteX4" fmla="*/ 58020 w 314983"/>
                <a:gd name="connsiteY4" fmla="*/ 300060 h 301273"/>
                <a:gd name="connsiteX5" fmla="*/ 229760 w 314983"/>
                <a:gd name="connsiteY5" fmla="*/ 261322 h 301273"/>
                <a:gd name="connsiteX6" fmla="*/ 314984 w 314983"/>
                <a:gd name="connsiteY6" fmla="*/ 19854 h 30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983" h="301273">
                  <a:moveTo>
                    <a:pt x="314984" y="19854"/>
                  </a:moveTo>
                  <a:lnTo>
                    <a:pt x="271081" y="3067"/>
                  </a:lnTo>
                  <a:cubicBezTo>
                    <a:pt x="253003" y="-3389"/>
                    <a:pt x="233634" y="485"/>
                    <a:pt x="219430" y="13397"/>
                  </a:cubicBezTo>
                  <a:lnTo>
                    <a:pt x="14117" y="218710"/>
                  </a:lnTo>
                  <a:cubicBezTo>
                    <a:pt x="-19456" y="252283"/>
                    <a:pt x="11534" y="310391"/>
                    <a:pt x="58020" y="300060"/>
                  </a:cubicBezTo>
                  <a:lnTo>
                    <a:pt x="229760" y="261322"/>
                  </a:lnTo>
                  <a:cubicBezTo>
                    <a:pt x="243964" y="196758"/>
                    <a:pt x="267207" y="110243"/>
                    <a:pt x="314984" y="1985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81B959-0045-4AC7-ACD1-BCF5F4429F06}"/>
                </a:ext>
              </a:extLst>
            </p:cNvPr>
            <p:cNvSpPr/>
            <p:nvPr/>
          </p:nvSpPr>
          <p:spPr>
            <a:xfrm>
              <a:off x="2575745" y="3942913"/>
              <a:ext cx="301869" cy="324590"/>
            </a:xfrm>
            <a:custGeom>
              <a:avLst/>
              <a:gdLst>
                <a:gd name="connsiteX0" fmla="*/ 277569 w 301869"/>
                <a:gd name="connsiteY0" fmla="*/ 0 h 324590"/>
                <a:gd name="connsiteX1" fmla="*/ 41265 w 301869"/>
                <a:gd name="connsiteY1" fmla="*/ 82642 h 324590"/>
                <a:gd name="connsiteX2" fmla="*/ 1236 w 301869"/>
                <a:gd name="connsiteY2" fmla="*/ 266003 h 324590"/>
                <a:gd name="connsiteX3" fmla="*/ 82586 w 301869"/>
                <a:gd name="connsiteY3" fmla="*/ 309906 h 324590"/>
                <a:gd name="connsiteX4" fmla="*/ 287899 w 301869"/>
                <a:gd name="connsiteY4" fmla="*/ 104593 h 324590"/>
                <a:gd name="connsiteX5" fmla="*/ 298229 w 301869"/>
                <a:gd name="connsiteY5" fmla="*/ 52942 h 324590"/>
                <a:gd name="connsiteX6" fmla="*/ 277569 w 301869"/>
                <a:gd name="connsiteY6" fmla="*/ 0 h 32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69" h="324590">
                  <a:moveTo>
                    <a:pt x="277569" y="0"/>
                  </a:moveTo>
                  <a:cubicBezTo>
                    <a:pt x="191053" y="45195"/>
                    <a:pt x="108412" y="69729"/>
                    <a:pt x="41265" y="82642"/>
                  </a:cubicBezTo>
                  <a:lnTo>
                    <a:pt x="1236" y="266003"/>
                  </a:lnTo>
                  <a:cubicBezTo>
                    <a:pt x="-9094" y="312489"/>
                    <a:pt x="47722" y="344770"/>
                    <a:pt x="82586" y="309906"/>
                  </a:cubicBezTo>
                  <a:lnTo>
                    <a:pt x="287899" y="104593"/>
                  </a:lnTo>
                  <a:cubicBezTo>
                    <a:pt x="300812" y="91681"/>
                    <a:pt x="305977" y="71020"/>
                    <a:pt x="298229" y="52942"/>
                  </a:cubicBezTo>
                  <a:lnTo>
                    <a:pt x="277569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5F272B-4852-42FB-9142-20DAE46A6852}"/>
                </a:ext>
              </a:extLst>
            </p:cNvPr>
            <p:cNvSpPr/>
            <p:nvPr/>
          </p:nvSpPr>
          <p:spPr>
            <a:xfrm>
              <a:off x="2471096" y="3289528"/>
              <a:ext cx="694705" cy="693414"/>
            </a:xfrm>
            <a:custGeom>
              <a:avLst/>
              <a:gdLst>
                <a:gd name="connsiteX0" fmla="*/ 458403 w 694705"/>
                <a:gd name="connsiteY0" fmla="*/ 0 h 693414"/>
                <a:gd name="connsiteX1" fmla="*/ 211769 w 694705"/>
                <a:gd name="connsiteY1" fmla="*/ 167866 h 693414"/>
                <a:gd name="connsiteX2" fmla="*/ 0 w 694705"/>
                <a:gd name="connsiteY2" fmla="*/ 613356 h 693414"/>
                <a:gd name="connsiteX3" fmla="*/ 80059 w 694705"/>
                <a:gd name="connsiteY3" fmla="*/ 693415 h 693414"/>
                <a:gd name="connsiteX4" fmla="*/ 526840 w 694705"/>
                <a:gd name="connsiteY4" fmla="*/ 482937 h 693414"/>
                <a:gd name="connsiteX5" fmla="*/ 694706 w 694705"/>
                <a:gd name="connsiteY5" fmla="*/ 237595 h 693414"/>
                <a:gd name="connsiteX6" fmla="*/ 596569 w 694705"/>
                <a:gd name="connsiteY6" fmla="*/ 95554 h 693414"/>
                <a:gd name="connsiteX7" fmla="*/ 458403 w 694705"/>
                <a:gd name="connsiteY7" fmla="*/ 0 h 693414"/>
                <a:gd name="connsiteX8" fmla="*/ 524258 w 694705"/>
                <a:gd name="connsiteY8" fmla="*/ 278915 h 693414"/>
                <a:gd name="connsiteX9" fmla="*/ 414499 w 694705"/>
                <a:gd name="connsiteY9" fmla="*/ 278915 h 693414"/>
                <a:gd name="connsiteX10" fmla="*/ 414499 w 694705"/>
                <a:gd name="connsiteY10" fmla="*/ 169157 h 693414"/>
                <a:gd name="connsiteX11" fmla="*/ 524258 w 694705"/>
                <a:gd name="connsiteY11" fmla="*/ 169157 h 693414"/>
                <a:gd name="connsiteX12" fmla="*/ 524258 w 694705"/>
                <a:gd name="connsiteY12" fmla="*/ 278915 h 69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705" h="693414">
                  <a:moveTo>
                    <a:pt x="458403" y="0"/>
                  </a:moveTo>
                  <a:cubicBezTo>
                    <a:pt x="382217" y="30991"/>
                    <a:pt x="295702" y="83933"/>
                    <a:pt x="211769" y="167866"/>
                  </a:cubicBezTo>
                  <a:cubicBezTo>
                    <a:pt x="58107" y="321527"/>
                    <a:pt x="12913" y="507471"/>
                    <a:pt x="0" y="613356"/>
                  </a:cubicBezTo>
                  <a:lnTo>
                    <a:pt x="80059" y="693415"/>
                  </a:lnTo>
                  <a:cubicBezTo>
                    <a:pt x="185944" y="680502"/>
                    <a:pt x="373179" y="636599"/>
                    <a:pt x="526840" y="482937"/>
                  </a:cubicBezTo>
                  <a:cubicBezTo>
                    <a:pt x="610773" y="399004"/>
                    <a:pt x="663715" y="313780"/>
                    <a:pt x="694706" y="237595"/>
                  </a:cubicBezTo>
                  <a:cubicBezTo>
                    <a:pt x="677919" y="194983"/>
                    <a:pt x="644346" y="144623"/>
                    <a:pt x="596569" y="95554"/>
                  </a:cubicBezTo>
                  <a:cubicBezTo>
                    <a:pt x="550083" y="50360"/>
                    <a:pt x="501015" y="16787"/>
                    <a:pt x="458403" y="0"/>
                  </a:cubicBezTo>
                  <a:close/>
                  <a:moveTo>
                    <a:pt x="524258" y="278915"/>
                  </a:moveTo>
                  <a:cubicBezTo>
                    <a:pt x="494558" y="308615"/>
                    <a:pt x="445490" y="308615"/>
                    <a:pt x="414499" y="278915"/>
                  </a:cubicBezTo>
                  <a:cubicBezTo>
                    <a:pt x="384800" y="249216"/>
                    <a:pt x="384800" y="200148"/>
                    <a:pt x="414499" y="169157"/>
                  </a:cubicBezTo>
                  <a:cubicBezTo>
                    <a:pt x="444199" y="139458"/>
                    <a:pt x="493267" y="139458"/>
                    <a:pt x="524258" y="169157"/>
                  </a:cubicBezTo>
                  <a:cubicBezTo>
                    <a:pt x="553957" y="200148"/>
                    <a:pt x="553957" y="249216"/>
                    <a:pt x="524258" y="2789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3D4C62-175A-4661-99C1-62DC7A3C08B0}"/>
                </a:ext>
              </a:extLst>
            </p:cNvPr>
            <p:cNvSpPr/>
            <p:nvPr/>
          </p:nvSpPr>
          <p:spPr>
            <a:xfrm>
              <a:off x="2319007" y="3951117"/>
              <a:ext cx="183913" cy="184294"/>
            </a:xfrm>
            <a:custGeom>
              <a:avLst/>
              <a:gdLst>
                <a:gd name="connsiteX0" fmla="*/ 150798 w 183913"/>
                <a:gd name="connsiteY0" fmla="*/ 33116 h 184294"/>
                <a:gd name="connsiteX1" fmla="*/ 90108 w 183913"/>
                <a:gd name="connsiteY1" fmla="*/ 20203 h 184294"/>
                <a:gd name="connsiteX2" fmla="*/ 3592 w 183913"/>
                <a:gd name="connsiteY2" fmla="*/ 180321 h 184294"/>
                <a:gd name="connsiteX3" fmla="*/ 163711 w 183913"/>
                <a:gd name="connsiteY3" fmla="*/ 93806 h 184294"/>
                <a:gd name="connsiteX4" fmla="*/ 150798 w 183913"/>
                <a:gd name="connsiteY4" fmla="*/ 33116 h 1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13" h="184294">
                  <a:moveTo>
                    <a:pt x="150798" y="33116"/>
                  </a:moveTo>
                  <a:cubicBezTo>
                    <a:pt x="130137" y="12456"/>
                    <a:pt x="132720" y="-22409"/>
                    <a:pt x="90108" y="20203"/>
                  </a:cubicBezTo>
                  <a:cubicBezTo>
                    <a:pt x="47496" y="62815"/>
                    <a:pt x="-15777" y="159661"/>
                    <a:pt x="3592" y="180321"/>
                  </a:cubicBezTo>
                  <a:cubicBezTo>
                    <a:pt x="24253" y="200982"/>
                    <a:pt x="121099" y="136418"/>
                    <a:pt x="163711" y="93806"/>
                  </a:cubicBezTo>
                  <a:cubicBezTo>
                    <a:pt x="206323" y="49903"/>
                    <a:pt x="171458" y="52485"/>
                    <a:pt x="150798" y="3311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DFCF66-7E8C-4C90-9B3C-3DAF31126450}"/>
              </a:ext>
            </a:extLst>
          </p:cNvPr>
          <p:cNvSpPr/>
          <p:nvPr/>
        </p:nvSpPr>
        <p:spPr>
          <a:xfrm>
            <a:off x="1551453" y="1663278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818C77-6DAF-474E-AC1A-AE9BFA363F16}"/>
              </a:ext>
            </a:extLst>
          </p:cNvPr>
          <p:cNvSpPr/>
          <p:nvPr/>
        </p:nvSpPr>
        <p:spPr>
          <a:xfrm>
            <a:off x="4257146" y="2414188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7BA7F0C-5B98-444E-8145-73F07F870C43}"/>
              </a:ext>
            </a:extLst>
          </p:cNvPr>
          <p:cNvSpPr/>
          <p:nvPr/>
        </p:nvSpPr>
        <p:spPr>
          <a:xfrm>
            <a:off x="6663797" y="4364124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5955EC-393C-4180-B264-18B220622B94}"/>
              </a:ext>
            </a:extLst>
          </p:cNvPr>
          <p:cNvSpPr/>
          <p:nvPr/>
        </p:nvSpPr>
        <p:spPr>
          <a:xfrm>
            <a:off x="9244906" y="2529931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212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C1F9C764-54A7-4CBE-B855-A9F370A74FF6}"/>
              </a:ext>
            </a:extLst>
          </p:cNvPr>
          <p:cNvSpPr/>
          <p:nvPr/>
        </p:nvSpPr>
        <p:spPr>
          <a:xfrm>
            <a:off x="11258550" y="3258422"/>
            <a:ext cx="933450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52D6C92-5E0F-4AC5-A14B-3032F8D7D2A6}"/>
              </a:ext>
            </a:extLst>
          </p:cNvPr>
          <p:cNvSpPr/>
          <p:nvPr/>
        </p:nvSpPr>
        <p:spPr>
          <a:xfrm>
            <a:off x="0" y="2377622"/>
            <a:ext cx="1368512" cy="33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Process with Frames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A3F085-8ADE-4D20-9872-8FC1E5DD113F}"/>
              </a:ext>
            </a:extLst>
          </p:cNvPr>
          <p:cNvSpPr/>
          <p:nvPr/>
        </p:nvSpPr>
        <p:spPr>
          <a:xfrm>
            <a:off x="1344839" y="1472152"/>
            <a:ext cx="9963150" cy="4529470"/>
          </a:xfrm>
          <a:custGeom>
            <a:avLst/>
            <a:gdLst>
              <a:gd name="connsiteX0" fmla="*/ 7556500 w 9963150"/>
              <a:gd name="connsiteY0" fmla="*/ 2122820 h 4529470"/>
              <a:gd name="connsiteX1" fmla="*/ 7556500 w 9963150"/>
              <a:gd name="connsiteY1" fmla="*/ 2743200 h 4529470"/>
              <a:gd name="connsiteX2" fmla="*/ 7556500 w 9963150"/>
              <a:gd name="connsiteY2" fmla="*/ 4192920 h 4529470"/>
              <a:gd name="connsiteX3" fmla="*/ 9626600 w 9963150"/>
              <a:gd name="connsiteY3" fmla="*/ 4192920 h 4529470"/>
              <a:gd name="connsiteX4" fmla="*/ 96266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2743200 h 4529470"/>
              <a:gd name="connsiteX10" fmla="*/ 4813300 w 9963150"/>
              <a:gd name="connsiteY10" fmla="*/ 1811635 h 4529470"/>
              <a:gd name="connsiteX11" fmla="*/ 2743200 w 9963150"/>
              <a:gd name="connsiteY11" fmla="*/ 1811635 h 4529470"/>
              <a:gd name="connsiteX12" fmla="*/ 336550 w 9963150"/>
              <a:gd name="connsiteY12" fmla="*/ 1242020 h 4529470"/>
              <a:gd name="connsiteX13" fmla="*/ 336550 w 9963150"/>
              <a:gd name="connsiteY13" fmla="*/ 3312120 h 4529470"/>
              <a:gd name="connsiteX14" fmla="*/ 2406650 w 9963150"/>
              <a:gd name="connsiteY14" fmla="*/ 3312120 h 4529470"/>
              <a:gd name="connsiteX15" fmla="*/ 2406650 w 9963150"/>
              <a:gd name="connsiteY15" fmla="*/ 1475085 h 4529470"/>
              <a:gd name="connsiteX16" fmla="*/ 2406650 w 9963150"/>
              <a:gd name="connsiteY16" fmla="*/ 1242020 h 4529470"/>
              <a:gd name="connsiteX17" fmla="*/ 336550 w 9963150"/>
              <a:gd name="connsiteY17" fmla="*/ 1242020 h 4529470"/>
              <a:gd name="connsiteX18" fmla="*/ 5149850 w 9963150"/>
              <a:gd name="connsiteY18" fmla="*/ 336550 h 4529470"/>
              <a:gd name="connsiteX19" fmla="*/ 5149850 w 9963150"/>
              <a:gd name="connsiteY19" fmla="*/ 1475085 h 4529470"/>
              <a:gd name="connsiteX20" fmla="*/ 5149850 w 9963150"/>
              <a:gd name="connsiteY20" fmla="*/ 2406650 h 4529470"/>
              <a:gd name="connsiteX21" fmla="*/ 7219950 w 9963150"/>
              <a:gd name="connsiteY21" fmla="*/ 2406650 h 4529470"/>
              <a:gd name="connsiteX22" fmla="*/ 7219950 w 9963150"/>
              <a:gd name="connsiteY22" fmla="*/ 1786270 h 4529470"/>
              <a:gd name="connsiteX23" fmla="*/ 7219950 w 9963150"/>
              <a:gd name="connsiteY23" fmla="*/ 336550 h 4529470"/>
              <a:gd name="connsiteX24" fmla="*/ 5149850 w 9963150"/>
              <a:gd name="connsiteY24" fmla="*/ 336550 h 4529470"/>
              <a:gd name="connsiteX25" fmla="*/ 4813300 w 9963150"/>
              <a:gd name="connsiteY25" fmla="*/ 0 h 4529470"/>
              <a:gd name="connsiteX26" fmla="*/ 7556500 w 9963150"/>
              <a:gd name="connsiteY26" fmla="*/ 0 h 4529470"/>
              <a:gd name="connsiteX27" fmla="*/ 7556500 w 9963150"/>
              <a:gd name="connsiteY27" fmla="*/ 1786270 h 4529470"/>
              <a:gd name="connsiteX28" fmla="*/ 9963150 w 9963150"/>
              <a:gd name="connsiteY28" fmla="*/ 1786270 h 4529470"/>
              <a:gd name="connsiteX29" fmla="*/ 9963150 w 9963150"/>
              <a:gd name="connsiteY29" fmla="*/ 4529470 h 4529470"/>
              <a:gd name="connsiteX30" fmla="*/ 7219950 w 9963150"/>
              <a:gd name="connsiteY30" fmla="*/ 4529470 h 4529470"/>
              <a:gd name="connsiteX31" fmla="*/ 7219950 w 9963150"/>
              <a:gd name="connsiteY31" fmla="*/ 2743200 h 4529470"/>
              <a:gd name="connsiteX32" fmla="*/ 5149850 w 9963150"/>
              <a:gd name="connsiteY32" fmla="*/ 2743200 h 4529470"/>
              <a:gd name="connsiteX33" fmla="*/ 5149850 w 9963150"/>
              <a:gd name="connsiteY33" fmla="*/ 4218285 h 4529470"/>
              <a:gd name="connsiteX34" fmla="*/ 2406650 w 9963150"/>
              <a:gd name="connsiteY34" fmla="*/ 4218285 h 4529470"/>
              <a:gd name="connsiteX35" fmla="*/ 2406650 w 9963150"/>
              <a:gd name="connsiteY35" fmla="*/ 3648670 h 4529470"/>
              <a:gd name="connsiteX36" fmla="*/ 0 w 9963150"/>
              <a:gd name="connsiteY36" fmla="*/ 3648670 h 4529470"/>
              <a:gd name="connsiteX37" fmla="*/ 0 w 9963150"/>
              <a:gd name="connsiteY37" fmla="*/ 905470 h 4529470"/>
              <a:gd name="connsiteX38" fmla="*/ 2743200 w 9963150"/>
              <a:gd name="connsiteY38" fmla="*/ 905470 h 4529470"/>
              <a:gd name="connsiteX39" fmla="*/ 2743200 w 9963150"/>
              <a:gd name="connsiteY39" fmla="*/ 1475085 h 4529470"/>
              <a:gd name="connsiteX40" fmla="*/ 4813300 w 9963150"/>
              <a:gd name="connsiteY40" fmla="*/ 1475085 h 4529470"/>
              <a:gd name="connsiteX41" fmla="*/ 4813300 w 9963150"/>
              <a:gd name="connsiteY41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475085 h 4529470"/>
              <a:gd name="connsiteX15" fmla="*/ 2406650 w 9963150"/>
              <a:gd name="connsiteY15" fmla="*/ 1242020 h 4529470"/>
              <a:gd name="connsiteX16" fmla="*/ 336550 w 9963150"/>
              <a:gd name="connsiteY16" fmla="*/ 1242020 h 4529470"/>
              <a:gd name="connsiteX17" fmla="*/ 5149850 w 9963150"/>
              <a:gd name="connsiteY17" fmla="*/ 336550 h 4529470"/>
              <a:gd name="connsiteX18" fmla="*/ 5149850 w 9963150"/>
              <a:gd name="connsiteY18" fmla="*/ 1475085 h 4529470"/>
              <a:gd name="connsiteX19" fmla="*/ 5149850 w 9963150"/>
              <a:gd name="connsiteY19" fmla="*/ 2406650 h 4529470"/>
              <a:gd name="connsiteX20" fmla="*/ 7219950 w 9963150"/>
              <a:gd name="connsiteY20" fmla="*/ 2406650 h 4529470"/>
              <a:gd name="connsiteX21" fmla="*/ 7219950 w 9963150"/>
              <a:gd name="connsiteY21" fmla="*/ 1786270 h 4529470"/>
              <a:gd name="connsiteX22" fmla="*/ 7219950 w 9963150"/>
              <a:gd name="connsiteY22" fmla="*/ 336550 h 4529470"/>
              <a:gd name="connsiteX23" fmla="*/ 5149850 w 9963150"/>
              <a:gd name="connsiteY23" fmla="*/ 336550 h 4529470"/>
              <a:gd name="connsiteX24" fmla="*/ 4813300 w 9963150"/>
              <a:gd name="connsiteY24" fmla="*/ 0 h 4529470"/>
              <a:gd name="connsiteX25" fmla="*/ 7556500 w 9963150"/>
              <a:gd name="connsiteY25" fmla="*/ 0 h 4529470"/>
              <a:gd name="connsiteX26" fmla="*/ 7556500 w 9963150"/>
              <a:gd name="connsiteY26" fmla="*/ 1786270 h 4529470"/>
              <a:gd name="connsiteX27" fmla="*/ 9963150 w 9963150"/>
              <a:gd name="connsiteY27" fmla="*/ 1786270 h 4529470"/>
              <a:gd name="connsiteX28" fmla="*/ 9963150 w 9963150"/>
              <a:gd name="connsiteY28" fmla="*/ 4529470 h 4529470"/>
              <a:gd name="connsiteX29" fmla="*/ 7219950 w 9963150"/>
              <a:gd name="connsiteY29" fmla="*/ 4529470 h 4529470"/>
              <a:gd name="connsiteX30" fmla="*/ 7219950 w 9963150"/>
              <a:gd name="connsiteY30" fmla="*/ 2743200 h 4529470"/>
              <a:gd name="connsiteX31" fmla="*/ 5149850 w 9963150"/>
              <a:gd name="connsiteY31" fmla="*/ 2743200 h 4529470"/>
              <a:gd name="connsiteX32" fmla="*/ 5149850 w 9963150"/>
              <a:gd name="connsiteY32" fmla="*/ 4218285 h 4529470"/>
              <a:gd name="connsiteX33" fmla="*/ 2406650 w 9963150"/>
              <a:gd name="connsiteY33" fmla="*/ 4218285 h 4529470"/>
              <a:gd name="connsiteX34" fmla="*/ 2406650 w 9963150"/>
              <a:gd name="connsiteY34" fmla="*/ 3648670 h 4529470"/>
              <a:gd name="connsiteX35" fmla="*/ 0 w 9963150"/>
              <a:gd name="connsiteY35" fmla="*/ 3648670 h 4529470"/>
              <a:gd name="connsiteX36" fmla="*/ 0 w 9963150"/>
              <a:gd name="connsiteY36" fmla="*/ 905470 h 4529470"/>
              <a:gd name="connsiteX37" fmla="*/ 2743200 w 9963150"/>
              <a:gd name="connsiteY37" fmla="*/ 905470 h 4529470"/>
              <a:gd name="connsiteX38" fmla="*/ 2743200 w 9963150"/>
              <a:gd name="connsiteY38" fmla="*/ 1475085 h 4529470"/>
              <a:gd name="connsiteX39" fmla="*/ 4813300 w 9963150"/>
              <a:gd name="connsiteY39" fmla="*/ 1475085 h 4529470"/>
              <a:gd name="connsiteX40" fmla="*/ 4813300 w 9963150"/>
              <a:gd name="connsiteY40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648670 h 4529470"/>
              <a:gd name="connsiteX7" fmla="*/ 2743200 w 9963150"/>
              <a:gd name="connsiteY7" fmla="*/ 3881735 h 4529470"/>
              <a:gd name="connsiteX8" fmla="*/ 4813300 w 9963150"/>
              <a:gd name="connsiteY8" fmla="*/ 3881735 h 4529470"/>
              <a:gd name="connsiteX9" fmla="*/ 4813300 w 9963150"/>
              <a:gd name="connsiteY9" fmla="*/ 1811635 h 4529470"/>
              <a:gd name="connsiteX10" fmla="*/ 2743200 w 9963150"/>
              <a:gd name="connsiteY10" fmla="*/ 1811635 h 4529470"/>
              <a:gd name="connsiteX11" fmla="*/ 336550 w 9963150"/>
              <a:gd name="connsiteY11" fmla="*/ 1242020 h 4529470"/>
              <a:gd name="connsiteX12" fmla="*/ 336550 w 9963150"/>
              <a:gd name="connsiteY12" fmla="*/ 3312120 h 4529470"/>
              <a:gd name="connsiteX13" fmla="*/ 2406650 w 9963150"/>
              <a:gd name="connsiteY13" fmla="*/ 3312120 h 4529470"/>
              <a:gd name="connsiteX14" fmla="*/ 2406650 w 9963150"/>
              <a:gd name="connsiteY14" fmla="*/ 1242020 h 4529470"/>
              <a:gd name="connsiteX15" fmla="*/ 336550 w 9963150"/>
              <a:gd name="connsiteY15" fmla="*/ 1242020 h 4529470"/>
              <a:gd name="connsiteX16" fmla="*/ 5149850 w 9963150"/>
              <a:gd name="connsiteY16" fmla="*/ 336550 h 4529470"/>
              <a:gd name="connsiteX17" fmla="*/ 5149850 w 9963150"/>
              <a:gd name="connsiteY17" fmla="*/ 1475085 h 4529470"/>
              <a:gd name="connsiteX18" fmla="*/ 5149850 w 9963150"/>
              <a:gd name="connsiteY18" fmla="*/ 2406650 h 4529470"/>
              <a:gd name="connsiteX19" fmla="*/ 7219950 w 9963150"/>
              <a:gd name="connsiteY19" fmla="*/ 2406650 h 4529470"/>
              <a:gd name="connsiteX20" fmla="*/ 7219950 w 9963150"/>
              <a:gd name="connsiteY20" fmla="*/ 1786270 h 4529470"/>
              <a:gd name="connsiteX21" fmla="*/ 7219950 w 9963150"/>
              <a:gd name="connsiteY21" fmla="*/ 336550 h 4529470"/>
              <a:gd name="connsiteX22" fmla="*/ 5149850 w 9963150"/>
              <a:gd name="connsiteY22" fmla="*/ 336550 h 4529470"/>
              <a:gd name="connsiteX23" fmla="*/ 4813300 w 9963150"/>
              <a:gd name="connsiteY23" fmla="*/ 0 h 4529470"/>
              <a:gd name="connsiteX24" fmla="*/ 7556500 w 9963150"/>
              <a:gd name="connsiteY24" fmla="*/ 0 h 4529470"/>
              <a:gd name="connsiteX25" fmla="*/ 7556500 w 9963150"/>
              <a:gd name="connsiteY25" fmla="*/ 1786270 h 4529470"/>
              <a:gd name="connsiteX26" fmla="*/ 9963150 w 9963150"/>
              <a:gd name="connsiteY26" fmla="*/ 1786270 h 4529470"/>
              <a:gd name="connsiteX27" fmla="*/ 9963150 w 9963150"/>
              <a:gd name="connsiteY27" fmla="*/ 4529470 h 4529470"/>
              <a:gd name="connsiteX28" fmla="*/ 7219950 w 9963150"/>
              <a:gd name="connsiteY28" fmla="*/ 4529470 h 4529470"/>
              <a:gd name="connsiteX29" fmla="*/ 7219950 w 9963150"/>
              <a:gd name="connsiteY29" fmla="*/ 2743200 h 4529470"/>
              <a:gd name="connsiteX30" fmla="*/ 5149850 w 9963150"/>
              <a:gd name="connsiteY30" fmla="*/ 2743200 h 4529470"/>
              <a:gd name="connsiteX31" fmla="*/ 5149850 w 9963150"/>
              <a:gd name="connsiteY31" fmla="*/ 4218285 h 4529470"/>
              <a:gd name="connsiteX32" fmla="*/ 2406650 w 9963150"/>
              <a:gd name="connsiteY32" fmla="*/ 4218285 h 4529470"/>
              <a:gd name="connsiteX33" fmla="*/ 2406650 w 9963150"/>
              <a:gd name="connsiteY33" fmla="*/ 3648670 h 4529470"/>
              <a:gd name="connsiteX34" fmla="*/ 0 w 9963150"/>
              <a:gd name="connsiteY34" fmla="*/ 3648670 h 4529470"/>
              <a:gd name="connsiteX35" fmla="*/ 0 w 9963150"/>
              <a:gd name="connsiteY35" fmla="*/ 905470 h 4529470"/>
              <a:gd name="connsiteX36" fmla="*/ 2743200 w 9963150"/>
              <a:gd name="connsiteY36" fmla="*/ 905470 h 4529470"/>
              <a:gd name="connsiteX37" fmla="*/ 2743200 w 9963150"/>
              <a:gd name="connsiteY37" fmla="*/ 1475085 h 4529470"/>
              <a:gd name="connsiteX38" fmla="*/ 4813300 w 9963150"/>
              <a:gd name="connsiteY38" fmla="*/ 1475085 h 4529470"/>
              <a:gd name="connsiteX39" fmla="*/ 4813300 w 9963150"/>
              <a:gd name="connsiteY39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1475085 h 4529470"/>
              <a:gd name="connsiteX17" fmla="*/ 5149850 w 9963150"/>
              <a:gd name="connsiteY17" fmla="*/ 2406650 h 4529470"/>
              <a:gd name="connsiteX18" fmla="*/ 7219950 w 9963150"/>
              <a:gd name="connsiteY18" fmla="*/ 2406650 h 4529470"/>
              <a:gd name="connsiteX19" fmla="*/ 7219950 w 9963150"/>
              <a:gd name="connsiteY19" fmla="*/ 1786270 h 4529470"/>
              <a:gd name="connsiteX20" fmla="*/ 7219950 w 9963150"/>
              <a:gd name="connsiteY20" fmla="*/ 336550 h 4529470"/>
              <a:gd name="connsiteX21" fmla="*/ 5149850 w 9963150"/>
              <a:gd name="connsiteY21" fmla="*/ 336550 h 4529470"/>
              <a:gd name="connsiteX22" fmla="*/ 4813300 w 9963150"/>
              <a:gd name="connsiteY22" fmla="*/ 0 h 4529470"/>
              <a:gd name="connsiteX23" fmla="*/ 7556500 w 9963150"/>
              <a:gd name="connsiteY23" fmla="*/ 0 h 4529470"/>
              <a:gd name="connsiteX24" fmla="*/ 7556500 w 9963150"/>
              <a:gd name="connsiteY24" fmla="*/ 1786270 h 4529470"/>
              <a:gd name="connsiteX25" fmla="*/ 9963150 w 9963150"/>
              <a:gd name="connsiteY25" fmla="*/ 1786270 h 4529470"/>
              <a:gd name="connsiteX26" fmla="*/ 9963150 w 9963150"/>
              <a:gd name="connsiteY26" fmla="*/ 4529470 h 4529470"/>
              <a:gd name="connsiteX27" fmla="*/ 7219950 w 9963150"/>
              <a:gd name="connsiteY27" fmla="*/ 4529470 h 4529470"/>
              <a:gd name="connsiteX28" fmla="*/ 7219950 w 9963150"/>
              <a:gd name="connsiteY28" fmla="*/ 2743200 h 4529470"/>
              <a:gd name="connsiteX29" fmla="*/ 5149850 w 9963150"/>
              <a:gd name="connsiteY29" fmla="*/ 2743200 h 4529470"/>
              <a:gd name="connsiteX30" fmla="*/ 5149850 w 9963150"/>
              <a:gd name="connsiteY30" fmla="*/ 4218285 h 4529470"/>
              <a:gd name="connsiteX31" fmla="*/ 2406650 w 9963150"/>
              <a:gd name="connsiteY31" fmla="*/ 4218285 h 4529470"/>
              <a:gd name="connsiteX32" fmla="*/ 2406650 w 9963150"/>
              <a:gd name="connsiteY32" fmla="*/ 3648670 h 4529470"/>
              <a:gd name="connsiteX33" fmla="*/ 0 w 9963150"/>
              <a:gd name="connsiteY33" fmla="*/ 3648670 h 4529470"/>
              <a:gd name="connsiteX34" fmla="*/ 0 w 9963150"/>
              <a:gd name="connsiteY34" fmla="*/ 905470 h 4529470"/>
              <a:gd name="connsiteX35" fmla="*/ 2743200 w 9963150"/>
              <a:gd name="connsiteY35" fmla="*/ 905470 h 4529470"/>
              <a:gd name="connsiteX36" fmla="*/ 2743200 w 9963150"/>
              <a:gd name="connsiteY36" fmla="*/ 1475085 h 4529470"/>
              <a:gd name="connsiteX37" fmla="*/ 4813300 w 9963150"/>
              <a:gd name="connsiteY37" fmla="*/ 1475085 h 4529470"/>
              <a:gd name="connsiteX38" fmla="*/ 4813300 w 9963150"/>
              <a:gd name="connsiteY38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1786270 h 4529470"/>
              <a:gd name="connsiteX19" fmla="*/ 7219950 w 9963150"/>
              <a:gd name="connsiteY19" fmla="*/ 336550 h 4529470"/>
              <a:gd name="connsiteX20" fmla="*/ 5149850 w 9963150"/>
              <a:gd name="connsiteY20" fmla="*/ 336550 h 4529470"/>
              <a:gd name="connsiteX21" fmla="*/ 4813300 w 9963150"/>
              <a:gd name="connsiteY21" fmla="*/ 0 h 4529470"/>
              <a:gd name="connsiteX22" fmla="*/ 7556500 w 9963150"/>
              <a:gd name="connsiteY22" fmla="*/ 0 h 4529470"/>
              <a:gd name="connsiteX23" fmla="*/ 7556500 w 9963150"/>
              <a:gd name="connsiteY23" fmla="*/ 1786270 h 4529470"/>
              <a:gd name="connsiteX24" fmla="*/ 9963150 w 9963150"/>
              <a:gd name="connsiteY24" fmla="*/ 1786270 h 4529470"/>
              <a:gd name="connsiteX25" fmla="*/ 9963150 w 9963150"/>
              <a:gd name="connsiteY25" fmla="*/ 4529470 h 4529470"/>
              <a:gd name="connsiteX26" fmla="*/ 7219950 w 9963150"/>
              <a:gd name="connsiteY26" fmla="*/ 4529470 h 4529470"/>
              <a:gd name="connsiteX27" fmla="*/ 7219950 w 9963150"/>
              <a:gd name="connsiteY27" fmla="*/ 2743200 h 4529470"/>
              <a:gd name="connsiteX28" fmla="*/ 5149850 w 9963150"/>
              <a:gd name="connsiteY28" fmla="*/ 2743200 h 4529470"/>
              <a:gd name="connsiteX29" fmla="*/ 5149850 w 9963150"/>
              <a:gd name="connsiteY29" fmla="*/ 4218285 h 4529470"/>
              <a:gd name="connsiteX30" fmla="*/ 2406650 w 9963150"/>
              <a:gd name="connsiteY30" fmla="*/ 4218285 h 4529470"/>
              <a:gd name="connsiteX31" fmla="*/ 2406650 w 9963150"/>
              <a:gd name="connsiteY31" fmla="*/ 3648670 h 4529470"/>
              <a:gd name="connsiteX32" fmla="*/ 0 w 9963150"/>
              <a:gd name="connsiteY32" fmla="*/ 3648670 h 4529470"/>
              <a:gd name="connsiteX33" fmla="*/ 0 w 9963150"/>
              <a:gd name="connsiteY33" fmla="*/ 905470 h 4529470"/>
              <a:gd name="connsiteX34" fmla="*/ 2743200 w 9963150"/>
              <a:gd name="connsiteY34" fmla="*/ 905470 h 4529470"/>
              <a:gd name="connsiteX35" fmla="*/ 2743200 w 9963150"/>
              <a:gd name="connsiteY35" fmla="*/ 1475085 h 4529470"/>
              <a:gd name="connsiteX36" fmla="*/ 4813300 w 9963150"/>
              <a:gd name="connsiteY36" fmla="*/ 1475085 h 4529470"/>
              <a:gd name="connsiteX37" fmla="*/ 4813300 w 9963150"/>
              <a:gd name="connsiteY37" fmla="*/ 0 h 4529470"/>
              <a:gd name="connsiteX0" fmla="*/ 7556500 w 9963150"/>
              <a:gd name="connsiteY0" fmla="*/ 2122820 h 4529470"/>
              <a:gd name="connsiteX1" fmla="*/ 7556500 w 9963150"/>
              <a:gd name="connsiteY1" fmla="*/ 4192920 h 4529470"/>
              <a:gd name="connsiteX2" fmla="*/ 9626600 w 9963150"/>
              <a:gd name="connsiteY2" fmla="*/ 4192920 h 4529470"/>
              <a:gd name="connsiteX3" fmla="*/ 9626600 w 9963150"/>
              <a:gd name="connsiteY3" fmla="*/ 2122820 h 4529470"/>
              <a:gd name="connsiteX4" fmla="*/ 7556500 w 9963150"/>
              <a:gd name="connsiteY4" fmla="*/ 2122820 h 4529470"/>
              <a:gd name="connsiteX5" fmla="*/ 2743200 w 9963150"/>
              <a:gd name="connsiteY5" fmla="*/ 1811635 h 4529470"/>
              <a:gd name="connsiteX6" fmla="*/ 2743200 w 9963150"/>
              <a:gd name="connsiteY6" fmla="*/ 3881735 h 4529470"/>
              <a:gd name="connsiteX7" fmla="*/ 4813300 w 9963150"/>
              <a:gd name="connsiteY7" fmla="*/ 3881735 h 4529470"/>
              <a:gd name="connsiteX8" fmla="*/ 4813300 w 9963150"/>
              <a:gd name="connsiteY8" fmla="*/ 1811635 h 4529470"/>
              <a:gd name="connsiteX9" fmla="*/ 2743200 w 9963150"/>
              <a:gd name="connsiteY9" fmla="*/ 1811635 h 4529470"/>
              <a:gd name="connsiteX10" fmla="*/ 336550 w 9963150"/>
              <a:gd name="connsiteY10" fmla="*/ 1242020 h 4529470"/>
              <a:gd name="connsiteX11" fmla="*/ 336550 w 9963150"/>
              <a:gd name="connsiteY11" fmla="*/ 3312120 h 4529470"/>
              <a:gd name="connsiteX12" fmla="*/ 2406650 w 9963150"/>
              <a:gd name="connsiteY12" fmla="*/ 3312120 h 4529470"/>
              <a:gd name="connsiteX13" fmla="*/ 2406650 w 9963150"/>
              <a:gd name="connsiteY13" fmla="*/ 1242020 h 4529470"/>
              <a:gd name="connsiteX14" fmla="*/ 336550 w 9963150"/>
              <a:gd name="connsiteY14" fmla="*/ 1242020 h 4529470"/>
              <a:gd name="connsiteX15" fmla="*/ 5149850 w 9963150"/>
              <a:gd name="connsiteY15" fmla="*/ 336550 h 4529470"/>
              <a:gd name="connsiteX16" fmla="*/ 5149850 w 9963150"/>
              <a:gd name="connsiteY16" fmla="*/ 2406650 h 4529470"/>
              <a:gd name="connsiteX17" fmla="*/ 7219950 w 9963150"/>
              <a:gd name="connsiteY17" fmla="*/ 2406650 h 4529470"/>
              <a:gd name="connsiteX18" fmla="*/ 7219950 w 9963150"/>
              <a:gd name="connsiteY18" fmla="*/ 336550 h 4529470"/>
              <a:gd name="connsiteX19" fmla="*/ 5149850 w 9963150"/>
              <a:gd name="connsiteY19" fmla="*/ 336550 h 4529470"/>
              <a:gd name="connsiteX20" fmla="*/ 4813300 w 9963150"/>
              <a:gd name="connsiteY20" fmla="*/ 0 h 4529470"/>
              <a:gd name="connsiteX21" fmla="*/ 7556500 w 9963150"/>
              <a:gd name="connsiteY21" fmla="*/ 0 h 4529470"/>
              <a:gd name="connsiteX22" fmla="*/ 7556500 w 9963150"/>
              <a:gd name="connsiteY22" fmla="*/ 1786270 h 4529470"/>
              <a:gd name="connsiteX23" fmla="*/ 9963150 w 9963150"/>
              <a:gd name="connsiteY23" fmla="*/ 1786270 h 4529470"/>
              <a:gd name="connsiteX24" fmla="*/ 9963150 w 9963150"/>
              <a:gd name="connsiteY24" fmla="*/ 4529470 h 4529470"/>
              <a:gd name="connsiteX25" fmla="*/ 7219950 w 9963150"/>
              <a:gd name="connsiteY25" fmla="*/ 4529470 h 4529470"/>
              <a:gd name="connsiteX26" fmla="*/ 7219950 w 9963150"/>
              <a:gd name="connsiteY26" fmla="*/ 2743200 h 4529470"/>
              <a:gd name="connsiteX27" fmla="*/ 5149850 w 9963150"/>
              <a:gd name="connsiteY27" fmla="*/ 2743200 h 4529470"/>
              <a:gd name="connsiteX28" fmla="*/ 5149850 w 9963150"/>
              <a:gd name="connsiteY28" fmla="*/ 4218285 h 4529470"/>
              <a:gd name="connsiteX29" fmla="*/ 2406650 w 9963150"/>
              <a:gd name="connsiteY29" fmla="*/ 4218285 h 4529470"/>
              <a:gd name="connsiteX30" fmla="*/ 2406650 w 9963150"/>
              <a:gd name="connsiteY30" fmla="*/ 3648670 h 4529470"/>
              <a:gd name="connsiteX31" fmla="*/ 0 w 9963150"/>
              <a:gd name="connsiteY31" fmla="*/ 3648670 h 4529470"/>
              <a:gd name="connsiteX32" fmla="*/ 0 w 9963150"/>
              <a:gd name="connsiteY32" fmla="*/ 905470 h 4529470"/>
              <a:gd name="connsiteX33" fmla="*/ 2743200 w 9963150"/>
              <a:gd name="connsiteY33" fmla="*/ 905470 h 4529470"/>
              <a:gd name="connsiteX34" fmla="*/ 2743200 w 9963150"/>
              <a:gd name="connsiteY34" fmla="*/ 1475085 h 4529470"/>
              <a:gd name="connsiteX35" fmla="*/ 4813300 w 9963150"/>
              <a:gd name="connsiteY35" fmla="*/ 1475085 h 4529470"/>
              <a:gd name="connsiteX36" fmla="*/ 4813300 w 9963150"/>
              <a:gd name="connsiteY36" fmla="*/ 0 h 452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963150" h="4529470">
                <a:moveTo>
                  <a:pt x="7556500" y="2122820"/>
                </a:moveTo>
                <a:lnTo>
                  <a:pt x="7556500" y="4192920"/>
                </a:lnTo>
                <a:lnTo>
                  <a:pt x="9626600" y="4192920"/>
                </a:lnTo>
                <a:lnTo>
                  <a:pt x="9626600" y="2122820"/>
                </a:lnTo>
                <a:lnTo>
                  <a:pt x="7556500" y="2122820"/>
                </a:lnTo>
                <a:close/>
                <a:moveTo>
                  <a:pt x="2743200" y="1811635"/>
                </a:moveTo>
                <a:lnTo>
                  <a:pt x="2743200" y="3881735"/>
                </a:lnTo>
                <a:lnTo>
                  <a:pt x="4813300" y="3881735"/>
                </a:lnTo>
                <a:lnTo>
                  <a:pt x="4813300" y="1811635"/>
                </a:lnTo>
                <a:lnTo>
                  <a:pt x="2743200" y="1811635"/>
                </a:lnTo>
                <a:close/>
                <a:moveTo>
                  <a:pt x="336550" y="1242020"/>
                </a:moveTo>
                <a:lnTo>
                  <a:pt x="336550" y="3312120"/>
                </a:lnTo>
                <a:lnTo>
                  <a:pt x="2406650" y="3312120"/>
                </a:lnTo>
                <a:lnTo>
                  <a:pt x="2406650" y="1242020"/>
                </a:lnTo>
                <a:lnTo>
                  <a:pt x="336550" y="1242020"/>
                </a:lnTo>
                <a:close/>
                <a:moveTo>
                  <a:pt x="5149850" y="336550"/>
                </a:moveTo>
                <a:lnTo>
                  <a:pt x="5149850" y="2406650"/>
                </a:lnTo>
                <a:lnTo>
                  <a:pt x="7219950" y="2406650"/>
                </a:lnTo>
                <a:lnTo>
                  <a:pt x="7219950" y="336550"/>
                </a:lnTo>
                <a:lnTo>
                  <a:pt x="5149850" y="336550"/>
                </a:lnTo>
                <a:close/>
                <a:moveTo>
                  <a:pt x="4813300" y="0"/>
                </a:moveTo>
                <a:lnTo>
                  <a:pt x="7556500" y="0"/>
                </a:lnTo>
                <a:lnTo>
                  <a:pt x="7556500" y="1786270"/>
                </a:lnTo>
                <a:lnTo>
                  <a:pt x="9963150" y="1786270"/>
                </a:lnTo>
                <a:lnTo>
                  <a:pt x="9963150" y="4529470"/>
                </a:lnTo>
                <a:lnTo>
                  <a:pt x="7219950" y="4529470"/>
                </a:lnTo>
                <a:lnTo>
                  <a:pt x="7219950" y="2743200"/>
                </a:lnTo>
                <a:lnTo>
                  <a:pt x="5149850" y="2743200"/>
                </a:lnTo>
                <a:lnTo>
                  <a:pt x="5149850" y="4218285"/>
                </a:lnTo>
                <a:lnTo>
                  <a:pt x="2406650" y="4218285"/>
                </a:lnTo>
                <a:lnTo>
                  <a:pt x="2406650" y="3648670"/>
                </a:lnTo>
                <a:lnTo>
                  <a:pt x="0" y="3648670"/>
                </a:lnTo>
                <a:lnTo>
                  <a:pt x="0" y="905470"/>
                </a:lnTo>
                <a:lnTo>
                  <a:pt x="2743200" y="905470"/>
                </a:lnTo>
                <a:lnTo>
                  <a:pt x="2743200" y="1475085"/>
                </a:lnTo>
                <a:lnTo>
                  <a:pt x="4813300" y="1475085"/>
                </a:lnTo>
                <a:lnTo>
                  <a:pt x="4813300" y="0"/>
                </a:lnTo>
                <a:close/>
              </a:path>
            </a:pathLst>
          </a:cu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37FCA0-2544-4BCA-AF55-E6DB567BF39B}"/>
              </a:ext>
            </a:extLst>
          </p:cNvPr>
          <p:cNvSpPr/>
          <p:nvPr/>
        </p:nvSpPr>
        <p:spPr>
          <a:xfrm>
            <a:off x="1344839" y="1472153"/>
            <a:ext cx="9963150" cy="3648670"/>
          </a:xfrm>
          <a:custGeom>
            <a:avLst/>
            <a:gdLst>
              <a:gd name="connsiteX0" fmla="*/ 4813300 w 9963150"/>
              <a:gd name="connsiteY0" fmla="*/ 0 h 3648670"/>
              <a:gd name="connsiteX1" fmla="*/ 7556500 w 9963150"/>
              <a:gd name="connsiteY1" fmla="*/ 0 h 3648670"/>
              <a:gd name="connsiteX2" fmla="*/ 7556500 w 9963150"/>
              <a:gd name="connsiteY2" fmla="*/ 1786269 h 3648670"/>
              <a:gd name="connsiteX3" fmla="*/ 7556500 w 9963150"/>
              <a:gd name="connsiteY3" fmla="*/ 1786270 h 3648670"/>
              <a:gd name="connsiteX4" fmla="*/ 9626600 w 9963150"/>
              <a:gd name="connsiteY4" fmla="*/ 1786270 h 3648670"/>
              <a:gd name="connsiteX5" fmla="*/ 9626600 w 9963150"/>
              <a:gd name="connsiteY5" fmla="*/ 1786269 h 3648670"/>
              <a:gd name="connsiteX6" fmla="*/ 9963150 w 9963150"/>
              <a:gd name="connsiteY6" fmla="*/ 1786269 h 3648670"/>
              <a:gd name="connsiteX7" fmla="*/ 9963150 w 9963150"/>
              <a:gd name="connsiteY7" fmla="*/ 1786270 h 3648670"/>
              <a:gd name="connsiteX8" fmla="*/ 9963150 w 9963150"/>
              <a:gd name="connsiteY8" fmla="*/ 2122819 h 3648670"/>
              <a:gd name="connsiteX9" fmla="*/ 9626601 w 9963150"/>
              <a:gd name="connsiteY9" fmla="*/ 2122819 h 3648670"/>
              <a:gd name="connsiteX10" fmla="*/ 9626600 w 9963150"/>
              <a:gd name="connsiteY10" fmla="*/ 2122820 h 3648670"/>
              <a:gd name="connsiteX11" fmla="*/ 7556500 w 9963150"/>
              <a:gd name="connsiteY11" fmla="*/ 2122820 h 3648670"/>
              <a:gd name="connsiteX12" fmla="*/ 7556499 w 9963150"/>
              <a:gd name="connsiteY12" fmla="*/ 2122819 h 3648670"/>
              <a:gd name="connsiteX13" fmla="*/ 7219950 w 9963150"/>
              <a:gd name="connsiteY13" fmla="*/ 2122819 h 3648670"/>
              <a:gd name="connsiteX14" fmla="*/ 7219950 w 9963150"/>
              <a:gd name="connsiteY14" fmla="*/ 1786270 h 3648670"/>
              <a:gd name="connsiteX15" fmla="*/ 7219950 w 9963150"/>
              <a:gd name="connsiteY15" fmla="*/ 1786269 h 3648670"/>
              <a:gd name="connsiteX16" fmla="*/ 7219950 w 9963150"/>
              <a:gd name="connsiteY16" fmla="*/ 336550 h 3648670"/>
              <a:gd name="connsiteX17" fmla="*/ 5149850 w 9963150"/>
              <a:gd name="connsiteY17" fmla="*/ 336550 h 3648670"/>
              <a:gd name="connsiteX18" fmla="*/ 5149850 w 9963150"/>
              <a:gd name="connsiteY18" fmla="*/ 1475084 h 3648670"/>
              <a:gd name="connsiteX19" fmla="*/ 5149850 w 9963150"/>
              <a:gd name="connsiteY19" fmla="*/ 1475085 h 3648670"/>
              <a:gd name="connsiteX20" fmla="*/ 5149850 w 9963150"/>
              <a:gd name="connsiteY20" fmla="*/ 1811634 h 3648670"/>
              <a:gd name="connsiteX21" fmla="*/ 4813301 w 9963150"/>
              <a:gd name="connsiteY21" fmla="*/ 1811634 h 3648670"/>
              <a:gd name="connsiteX22" fmla="*/ 4813300 w 9963150"/>
              <a:gd name="connsiteY22" fmla="*/ 1811635 h 3648670"/>
              <a:gd name="connsiteX23" fmla="*/ 2743201 w 9963150"/>
              <a:gd name="connsiteY23" fmla="*/ 1811635 h 3648670"/>
              <a:gd name="connsiteX24" fmla="*/ 2743201 w 9963150"/>
              <a:gd name="connsiteY24" fmla="*/ 3648670 h 3648670"/>
              <a:gd name="connsiteX25" fmla="*/ 2406651 w 9963150"/>
              <a:gd name="connsiteY25" fmla="*/ 3648670 h 3648670"/>
              <a:gd name="connsiteX26" fmla="*/ 0 w 9963150"/>
              <a:gd name="connsiteY26" fmla="*/ 3648670 h 3648670"/>
              <a:gd name="connsiteX27" fmla="*/ 0 w 9963150"/>
              <a:gd name="connsiteY27" fmla="*/ 1242019 h 3648670"/>
              <a:gd name="connsiteX28" fmla="*/ 0 w 9963150"/>
              <a:gd name="connsiteY28" fmla="*/ 905470 h 3648670"/>
              <a:gd name="connsiteX29" fmla="*/ 0 w 9963150"/>
              <a:gd name="connsiteY29" fmla="*/ 905469 h 3648670"/>
              <a:gd name="connsiteX30" fmla="*/ 336550 w 9963150"/>
              <a:gd name="connsiteY30" fmla="*/ 905469 h 3648670"/>
              <a:gd name="connsiteX31" fmla="*/ 336550 w 9963150"/>
              <a:gd name="connsiteY31" fmla="*/ 1242019 h 3648670"/>
              <a:gd name="connsiteX32" fmla="*/ 336550 w 9963150"/>
              <a:gd name="connsiteY32" fmla="*/ 1242020 h 3648670"/>
              <a:gd name="connsiteX33" fmla="*/ 336550 w 9963150"/>
              <a:gd name="connsiteY33" fmla="*/ 3312120 h 3648670"/>
              <a:gd name="connsiteX34" fmla="*/ 2406651 w 9963150"/>
              <a:gd name="connsiteY34" fmla="*/ 3312120 h 3648670"/>
              <a:gd name="connsiteX35" fmla="*/ 2406651 w 9963150"/>
              <a:gd name="connsiteY35" fmla="*/ 1475085 h 3648670"/>
              <a:gd name="connsiteX36" fmla="*/ 2743201 w 9963150"/>
              <a:gd name="connsiteY36" fmla="*/ 1475085 h 3648670"/>
              <a:gd name="connsiteX37" fmla="*/ 4813300 w 9963150"/>
              <a:gd name="connsiteY37" fmla="*/ 1475085 h 3648670"/>
              <a:gd name="connsiteX38" fmla="*/ 4813300 w 9963150"/>
              <a:gd name="connsiteY38" fmla="*/ 1475084 h 36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963150" h="3648670">
                <a:moveTo>
                  <a:pt x="4813300" y="0"/>
                </a:moveTo>
                <a:lnTo>
                  <a:pt x="7556500" y="0"/>
                </a:lnTo>
                <a:lnTo>
                  <a:pt x="7556500" y="1786269"/>
                </a:lnTo>
                <a:lnTo>
                  <a:pt x="7556500" y="1786270"/>
                </a:lnTo>
                <a:lnTo>
                  <a:pt x="9626600" y="1786270"/>
                </a:lnTo>
                <a:lnTo>
                  <a:pt x="9626600" y="1786269"/>
                </a:lnTo>
                <a:lnTo>
                  <a:pt x="9963150" y="1786269"/>
                </a:lnTo>
                <a:lnTo>
                  <a:pt x="9963150" y="1786270"/>
                </a:lnTo>
                <a:lnTo>
                  <a:pt x="9963150" y="2122819"/>
                </a:lnTo>
                <a:lnTo>
                  <a:pt x="9626601" y="2122819"/>
                </a:lnTo>
                <a:lnTo>
                  <a:pt x="9626600" y="2122820"/>
                </a:lnTo>
                <a:lnTo>
                  <a:pt x="7556500" y="2122820"/>
                </a:lnTo>
                <a:lnTo>
                  <a:pt x="7556499" y="2122819"/>
                </a:lnTo>
                <a:lnTo>
                  <a:pt x="7219950" y="2122819"/>
                </a:lnTo>
                <a:lnTo>
                  <a:pt x="7219950" y="1786270"/>
                </a:lnTo>
                <a:lnTo>
                  <a:pt x="7219950" y="1786269"/>
                </a:lnTo>
                <a:lnTo>
                  <a:pt x="7219950" y="336550"/>
                </a:lnTo>
                <a:lnTo>
                  <a:pt x="5149850" y="336550"/>
                </a:lnTo>
                <a:lnTo>
                  <a:pt x="5149850" y="1475084"/>
                </a:lnTo>
                <a:lnTo>
                  <a:pt x="5149850" y="1475085"/>
                </a:lnTo>
                <a:lnTo>
                  <a:pt x="5149850" y="1811634"/>
                </a:lnTo>
                <a:lnTo>
                  <a:pt x="4813301" y="1811634"/>
                </a:lnTo>
                <a:lnTo>
                  <a:pt x="4813300" y="1811635"/>
                </a:lnTo>
                <a:lnTo>
                  <a:pt x="2743201" y="1811635"/>
                </a:lnTo>
                <a:lnTo>
                  <a:pt x="2743201" y="3648670"/>
                </a:lnTo>
                <a:lnTo>
                  <a:pt x="2406651" y="3648670"/>
                </a:lnTo>
                <a:lnTo>
                  <a:pt x="0" y="3648670"/>
                </a:lnTo>
                <a:lnTo>
                  <a:pt x="0" y="1242019"/>
                </a:lnTo>
                <a:lnTo>
                  <a:pt x="0" y="905470"/>
                </a:lnTo>
                <a:lnTo>
                  <a:pt x="0" y="905469"/>
                </a:lnTo>
                <a:lnTo>
                  <a:pt x="336550" y="905469"/>
                </a:lnTo>
                <a:lnTo>
                  <a:pt x="336550" y="1242019"/>
                </a:lnTo>
                <a:lnTo>
                  <a:pt x="336550" y="1242020"/>
                </a:lnTo>
                <a:lnTo>
                  <a:pt x="336550" y="3312120"/>
                </a:lnTo>
                <a:lnTo>
                  <a:pt x="2406651" y="3312120"/>
                </a:lnTo>
                <a:lnTo>
                  <a:pt x="2406651" y="1475085"/>
                </a:lnTo>
                <a:lnTo>
                  <a:pt x="2743201" y="1475085"/>
                </a:lnTo>
                <a:lnTo>
                  <a:pt x="4813300" y="1475085"/>
                </a:lnTo>
                <a:lnTo>
                  <a:pt x="4813300" y="14750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78B0D6-3E29-4DD7-9725-607C53F35820}"/>
              </a:ext>
            </a:extLst>
          </p:cNvPr>
          <p:cNvSpPr/>
          <p:nvPr/>
        </p:nvSpPr>
        <p:spPr>
          <a:xfrm>
            <a:off x="10971439" y="3258422"/>
            <a:ext cx="336550" cy="33655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46D70B-D753-47B3-B3C9-392F99D138A4}"/>
              </a:ext>
            </a:extLst>
          </p:cNvPr>
          <p:cNvSpPr/>
          <p:nvPr/>
        </p:nvSpPr>
        <p:spPr>
          <a:xfrm>
            <a:off x="1344839" y="2377622"/>
            <a:ext cx="336550" cy="33655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33EE2D7A-37F1-4032-979B-041FFFE41987}"/>
              </a:ext>
            </a:extLst>
          </p:cNvPr>
          <p:cNvGrpSpPr/>
          <p:nvPr/>
        </p:nvGrpSpPr>
        <p:grpSpPr>
          <a:xfrm>
            <a:off x="9394053" y="4291707"/>
            <a:ext cx="1084671" cy="676628"/>
            <a:chOff x="9394053" y="4291707"/>
            <a:chExt cx="1084671" cy="676628"/>
          </a:xfrm>
          <a:solidFill>
            <a:schemeClr val="accent6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511DB47-DC76-429C-9CA2-320EE6484B03}"/>
                </a:ext>
              </a:extLst>
            </p:cNvPr>
            <p:cNvSpPr/>
            <p:nvPr/>
          </p:nvSpPr>
          <p:spPr>
            <a:xfrm>
              <a:off x="9510268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D34A398-4596-444F-9804-013A83D99426}"/>
                </a:ext>
              </a:extLst>
            </p:cNvPr>
            <p:cNvSpPr/>
            <p:nvPr/>
          </p:nvSpPr>
          <p:spPr>
            <a:xfrm>
              <a:off x="10130080" y="4291707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265FDE5-B18B-4B6F-8FD4-90DE326ACEA1}"/>
                </a:ext>
              </a:extLst>
            </p:cNvPr>
            <p:cNvSpPr/>
            <p:nvPr/>
          </p:nvSpPr>
          <p:spPr>
            <a:xfrm>
              <a:off x="9703959" y="4735906"/>
              <a:ext cx="464859" cy="232429"/>
            </a:xfrm>
            <a:custGeom>
              <a:avLst/>
              <a:gdLst>
                <a:gd name="connsiteX0" fmla="*/ 464859 w 464859"/>
                <a:gd name="connsiteY0" fmla="*/ 232429 h 232429"/>
                <a:gd name="connsiteX1" fmla="*/ 464859 w 464859"/>
                <a:gd name="connsiteY1" fmla="*/ 116215 h 232429"/>
                <a:gd name="connsiteX2" fmla="*/ 441616 w 464859"/>
                <a:gd name="connsiteY2" fmla="*/ 69729 h 232429"/>
                <a:gd name="connsiteX3" fmla="*/ 327984 w 464859"/>
                <a:gd name="connsiteY3" fmla="*/ 15495 h 232429"/>
                <a:gd name="connsiteX4" fmla="*/ 232430 w 464859"/>
                <a:gd name="connsiteY4" fmla="*/ 0 h 232429"/>
                <a:gd name="connsiteX5" fmla="*/ 136875 w 464859"/>
                <a:gd name="connsiteY5" fmla="*/ 15495 h 232429"/>
                <a:gd name="connsiteX6" fmla="*/ 23243 w 464859"/>
                <a:gd name="connsiteY6" fmla="*/ 69729 h 232429"/>
                <a:gd name="connsiteX7" fmla="*/ 0 w 464859"/>
                <a:gd name="connsiteY7" fmla="*/ 116215 h 232429"/>
                <a:gd name="connsiteX8" fmla="*/ 0 w 464859"/>
                <a:gd name="connsiteY8" fmla="*/ 232429 h 232429"/>
                <a:gd name="connsiteX9" fmla="*/ 464859 w 464859"/>
                <a:gd name="connsiteY9" fmla="*/ 2324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4859" h="232429">
                  <a:moveTo>
                    <a:pt x="464859" y="232429"/>
                  </a:moveTo>
                  <a:lnTo>
                    <a:pt x="464859" y="116215"/>
                  </a:lnTo>
                  <a:cubicBezTo>
                    <a:pt x="464859" y="98137"/>
                    <a:pt x="457111" y="80059"/>
                    <a:pt x="441616" y="69729"/>
                  </a:cubicBezTo>
                  <a:cubicBezTo>
                    <a:pt x="410625" y="43903"/>
                    <a:pt x="369305" y="25826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5826"/>
                    <a:pt x="56816" y="46486"/>
                    <a:pt x="23243" y="69729"/>
                  </a:cubicBezTo>
                  <a:cubicBezTo>
                    <a:pt x="7748" y="82642"/>
                    <a:pt x="0" y="98137"/>
                    <a:pt x="0" y="116215"/>
                  </a:cubicBezTo>
                  <a:lnTo>
                    <a:pt x="0" y="232429"/>
                  </a:lnTo>
                  <a:lnTo>
                    <a:pt x="464859" y="232429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111C60-717B-482E-BA02-15DB223E73F2}"/>
                </a:ext>
              </a:extLst>
            </p:cNvPr>
            <p:cNvSpPr/>
            <p:nvPr/>
          </p:nvSpPr>
          <p:spPr>
            <a:xfrm>
              <a:off x="9820174" y="4472486"/>
              <a:ext cx="232429" cy="232429"/>
            </a:xfrm>
            <a:custGeom>
              <a:avLst/>
              <a:gdLst>
                <a:gd name="connsiteX0" fmla="*/ 232430 w 232429"/>
                <a:gd name="connsiteY0" fmla="*/ 116215 h 232429"/>
                <a:gd name="connsiteX1" fmla="*/ 116215 w 232429"/>
                <a:gd name="connsiteY1" fmla="*/ 232429 h 232429"/>
                <a:gd name="connsiteX2" fmla="*/ 0 w 232429"/>
                <a:gd name="connsiteY2" fmla="*/ 116215 h 232429"/>
                <a:gd name="connsiteX3" fmla="*/ 116215 w 232429"/>
                <a:gd name="connsiteY3" fmla="*/ 0 h 232429"/>
                <a:gd name="connsiteX4" fmla="*/ 232430 w 232429"/>
                <a:gd name="connsiteY4" fmla="*/ 116215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429" h="232429">
                  <a:moveTo>
                    <a:pt x="232430" y="116215"/>
                  </a:moveTo>
                  <a:cubicBezTo>
                    <a:pt x="232430" y="180398"/>
                    <a:pt x="180398" y="232429"/>
                    <a:pt x="116215" y="232429"/>
                  </a:cubicBezTo>
                  <a:cubicBezTo>
                    <a:pt x="52031" y="232429"/>
                    <a:pt x="0" y="180398"/>
                    <a:pt x="0" y="116215"/>
                  </a:cubicBezTo>
                  <a:cubicBezTo>
                    <a:pt x="0" y="52031"/>
                    <a:pt x="52031" y="0"/>
                    <a:pt x="116215" y="0"/>
                  </a:cubicBezTo>
                  <a:cubicBezTo>
                    <a:pt x="180398" y="0"/>
                    <a:pt x="232430" y="52031"/>
                    <a:pt x="232430" y="1162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75E5E4D-81FF-4E66-8D87-AB1DF180742B}"/>
                </a:ext>
              </a:extLst>
            </p:cNvPr>
            <p:cNvSpPr/>
            <p:nvPr/>
          </p:nvSpPr>
          <p:spPr>
            <a:xfrm>
              <a:off x="10057768" y="4555128"/>
              <a:ext cx="420955" cy="232429"/>
            </a:xfrm>
            <a:custGeom>
              <a:avLst/>
              <a:gdLst>
                <a:gd name="connsiteX0" fmla="*/ 397713 w 420955"/>
                <a:gd name="connsiteY0" fmla="*/ 69729 h 232429"/>
                <a:gd name="connsiteX1" fmla="*/ 284081 w 420955"/>
                <a:gd name="connsiteY1" fmla="*/ 15495 h 232429"/>
                <a:gd name="connsiteX2" fmla="*/ 188526 w 420955"/>
                <a:gd name="connsiteY2" fmla="*/ 0 h 232429"/>
                <a:gd name="connsiteX3" fmla="*/ 92972 w 420955"/>
                <a:gd name="connsiteY3" fmla="*/ 15495 h 232429"/>
                <a:gd name="connsiteX4" fmla="*/ 46486 w 420955"/>
                <a:gd name="connsiteY4" fmla="*/ 33573 h 232429"/>
                <a:gd name="connsiteX5" fmla="*/ 46486 w 420955"/>
                <a:gd name="connsiteY5" fmla="*/ 36156 h 232429"/>
                <a:gd name="connsiteX6" fmla="*/ 0 w 420955"/>
                <a:gd name="connsiteY6" fmla="*/ 149788 h 232429"/>
                <a:gd name="connsiteX7" fmla="*/ 118797 w 420955"/>
                <a:gd name="connsiteY7" fmla="*/ 209187 h 232429"/>
                <a:gd name="connsiteX8" fmla="*/ 139458 w 420955"/>
                <a:gd name="connsiteY8" fmla="*/ 232430 h 232429"/>
                <a:gd name="connsiteX9" fmla="*/ 420956 w 420955"/>
                <a:gd name="connsiteY9" fmla="*/ 232430 h 232429"/>
                <a:gd name="connsiteX10" fmla="*/ 420956 w 420955"/>
                <a:gd name="connsiteY10" fmla="*/ 116215 h 232429"/>
                <a:gd name="connsiteX11" fmla="*/ 397713 w 420955"/>
                <a:gd name="connsiteY11" fmla="*/ 69729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0955" h="232429">
                  <a:moveTo>
                    <a:pt x="397713" y="69729"/>
                  </a:moveTo>
                  <a:cubicBezTo>
                    <a:pt x="366722" y="43903"/>
                    <a:pt x="325401" y="25826"/>
                    <a:pt x="284081" y="15495"/>
                  </a:cubicBezTo>
                  <a:cubicBezTo>
                    <a:pt x="255672" y="7748"/>
                    <a:pt x="222099" y="0"/>
                    <a:pt x="188526" y="0"/>
                  </a:cubicBezTo>
                  <a:cubicBezTo>
                    <a:pt x="157536" y="0"/>
                    <a:pt x="123962" y="5165"/>
                    <a:pt x="92972" y="15495"/>
                  </a:cubicBezTo>
                  <a:cubicBezTo>
                    <a:pt x="77477" y="20660"/>
                    <a:pt x="61981" y="25826"/>
                    <a:pt x="46486" y="33573"/>
                  </a:cubicBezTo>
                  <a:lnTo>
                    <a:pt x="46486" y="36156"/>
                  </a:lnTo>
                  <a:cubicBezTo>
                    <a:pt x="46486" y="80059"/>
                    <a:pt x="28408" y="121380"/>
                    <a:pt x="0" y="149788"/>
                  </a:cubicBezTo>
                  <a:cubicBezTo>
                    <a:pt x="49068" y="165283"/>
                    <a:pt x="87807" y="185944"/>
                    <a:pt x="118797" y="209187"/>
                  </a:cubicBezTo>
                  <a:cubicBezTo>
                    <a:pt x="126545" y="216934"/>
                    <a:pt x="134293" y="222099"/>
                    <a:pt x="139458" y="232430"/>
                  </a:cubicBezTo>
                  <a:lnTo>
                    <a:pt x="420956" y="232430"/>
                  </a:lnTo>
                  <a:lnTo>
                    <a:pt x="420956" y="116215"/>
                  </a:lnTo>
                  <a:cubicBezTo>
                    <a:pt x="420956" y="98137"/>
                    <a:pt x="413208" y="80059"/>
                    <a:pt x="397713" y="69729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D15B798-6619-4EC1-9C2B-D4D69BB45D5F}"/>
                </a:ext>
              </a:extLst>
            </p:cNvPr>
            <p:cNvSpPr/>
            <p:nvPr/>
          </p:nvSpPr>
          <p:spPr>
            <a:xfrm>
              <a:off x="9394053" y="4555128"/>
              <a:ext cx="420955" cy="232429"/>
            </a:xfrm>
            <a:custGeom>
              <a:avLst/>
              <a:gdLst>
                <a:gd name="connsiteX0" fmla="*/ 302158 w 420955"/>
                <a:gd name="connsiteY0" fmla="*/ 209187 h 232429"/>
                <a:gd name="connsiteX1" fmla="*/ 302158 w 420955"/>
                <a:gd name="connsiteY1" fmla="*/ 209187 h 232429"/>
                <a:gd name="connsiteX2" fmla="*/ 420956 w 420955"/>
                <a:gd name="connsiteY2" fmla="*/ 149788 h 232429"/>
                <a:gd name="connsiteX3" fmla="*/ 374470 w 420955"/>
                <a:gd name="connsiteY3" fmla="*/ 36156 h 232429"/>
                <a:gd name="connsiteX4" fmla="*/ 374470 w 420955"/>
                <a:gd name="connsiteY4" fmla="*/ 30991 h 232429"/>
                <a:gd name="connsiteX5" fmla="*/ 327984 w 420955"/>
                <a:gd name="connsiteY5" fmla="*/ 15495 h 232429"/>
                <a:gd name="connsiteX6" fmla="*/ 232430 w 420955"/>
                <a:gd name="connsiteY6" fmla="*/ 0 h 232429"/>
                <a:gd name="connsiteX7" fmla="*/ 136875 w 420955"/>
                <a:gd name="connsiteY7" fmla="*/ 15495 h 232429"/>
                <a:gd name="connsiteX8" fmla="*/ 23243 w 420955"/>
                <a:gd name="connsiteY8" fmla="*/ 69729 h 232429"/>
                <a:gd name="connsiteX9" fmla="*/ 0 w 420955"/>
                <a:gd name="connsiteY9" fmla="*/ 116215 h 232429"/>
                <a:gd name="connsiteX10" fmla="*/ 0 w 420955"/>
                <a:gd name="connsiteY10" fmla="*/ 232430 h 232429"/>
                <a:gd name="connsiteX11" fmla="*/ 278915 w 420955"/>
                <a:gd name="connsiteY11" fmla="*/ 232430 h 232429"/>
                <a:gd name="connsiteX12" fmla="*/ 302158 w 420955"/>
                <a:gd name="connsiteY12" fmla="*/ 209187 h 23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0955" h="232429">
                  <a:moveTo>
                    <a:pt x="302158" y="209187"/>
                  </a:moveTo>
                  <a:lnTo>
                    <a:pt x="302158" y="209187"/>
                  </a:lnTo>
                  <a:cubicBezTo>
                    <a:pt x="338314" y="183361"/>
                    <a:pt x="379635" y="162701"/>
                    <a:pt x="420956" y="149788"/>
                  </a:cubicBezTo>
                  <a:cubicBezTo>
                    <a:pt x="392548" y="118797"/>
                    <a:pt x="374470" y="80059"/>
                    <a:pt x="374470" y="36156"/>
                  </a:cubicBezTo>
                  <a:cubicBezTo>
                    <a:pt x="374470" y="33573"/>
                    <a:pt x="374470" y="33573"/>
                    <a:pt x="374470" y="30991"/>
                  </a:cubicBezTo>
                  <a:cubicBezTo>
                    <a:pt x="358974" y="25826"/>
                    <a:pt x="343479" y="18078"/>
                    <a:pt x="327984" y="15495"/>
                  </a:cubicBezTo>
                  <a:cubicBezTo>
                    <a:pt x="299576" y="7748"/>
                    <a:pt x="266003" y="0"/>
                    <a:pt x="232430" y="0"/>
                  </a:cubicBezTo>
                  <a:cubicBezTo>
                    <a:pt x="201439" y="0"/>
                    <a:pt x="167866" y="5165"/>
                    <a:pt x="136875" y="15495"/>
                  </a:cubicBezTo>
                  <a:cubicBezTo>
                    <a:pt x="95554" y="28408"/>
                    <a:pt x="56816" y="46486"/>
                    <a:pt x="23243" y="69729"/>
                  </a:cubicBezTo>
                  <a:cubicBezTo>
                    <a:pt x="7748" y="80059"/>
                    <a:pt x="0" y="98137"/>
                    <a:pt x="0" y="116215"/>
                  </a:cubicBezTo>
                  <a:lnTo>
                    <a:pt x="0" y="232430"/>
                  </a:lnTo>
                  <a:lnTo>
                    <a:pt x="278915" y="232430"/>
                  </a:lnTo>
                  <a:cubicBezTo>
                    <a:pt x="286663" y="222099"/>
                    <a:pt x="291828" y="216934"/>
                    <a:pt x="302158" y="209187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F3ACE6F7-F47E-41F3-849A-F8337E288AD0}"/>
              </a:ext>
            </a:extLst>
          </p:cNvPr>
          <p:cNvSpPr/>
          <p:nvPr/>
        </p:nvSpPr>
        <p:spPr>
          <a:xfrm>
            <a:off x="7013229" y="2301416"/>
            <a:ext cx="1033020" cy="1033020"/>
          </a:xfrm>
          <a:custGeom>
            <a:avLst/>
            <a:gdLst>
              <a:gd name="connsiteX0" fmla="*/ 667589 w 1033020"/>
              <a:gd name="connsiteY0" fmla="*/ 783804 h 1033020"/>
              <a:gd name="connsiteX1" fmla="*/ 612064 w 1033020"/>
              <a:gd name="connsiteY1" fmla="*/ 613356 h 1033020"/>
              <a:gd name="connsiteX2" fmla="*/ 621103 w 1033020"/>
              <a:gd name="connsiteY2" fmla="*/ 604317 h 1033020"/>
              <a:gd name="connsiteX3" fmla="*/ 794134 w 1033020"/>
              <a:gd name="connsiteY3" fmla="*/ 657259 h 1033020"/>
              <a:gd name="connsiteX4" fmla="*/ 885815 w 1033020"/>
              <a:gd name="connsiteY4" fmla="*/ 730862 h 1033020"/>
              <a:gd name="connsiteX5" fmla="*/ 1033020 w 1033020"/>
              <a:gd name="connsiteY5" fmla="*/ 583656 h 1033020"/>
              <a:gd name="connsiteX6" fmla="*/ 813503 w 1033020"/>
              <a:gd name="connsiteY6" fmla="*/ 364140 h 1033020"/>
              <a:gd name="connsiteX7" fmla="*/ 887106 w 1033020"/>
              <a:gd name="connsiteY7" fmla="*/ 272459 h 1033020"/>
              <a:gd name="connsiteX8" fmla="*/ 940048 w 1033020"/>
              <a:gd name="connsiteY8" fmla="*/ 99428 h 1033020"/>
              <a:gd name="connsiteX9" fmla="*/ 931009 w 1033020"/>
              <a:gd name="connsiteY9" fmla="*/ 90389 h 1033020"/>
              <a:gd name="connsiteX10" fmla="*/ 760561 w 1033020"/>
              <a:gd name="connsiteY10" fmla="*/ 145914 h 1033020"/>
              <a:gd name="connsiteX11" fmla="*/ 668880 w 1033020"/>
              <a:gd name="connsiteY11" fmla="*/ 219517 h 1033020"/>
              <a:gd name="connsiteX12" fmla="*/ 449364 w 1033020"/>
              <a:gd name="connsiteY12" fmla="*/ 0 h 1033020"/>
              <a:gd name="connsiteX13" fmla="*/ 300867 w 1033020"/>
              <a:gd name="connsiteY13" fmla="*/ 147205 h 1033020"/>
              <a:gd name="connsiteX14" fmla="*/ 374470 w 1033020"/>
              <a:gd name="connsiteY14" fmla="*/ 238886 h 1033020"/>
              <a:gd name="connsiteX15" fmla="*/ 429995 w 1033020"/>
              <a:gd name="connsiteY15" fmla="*/ 409334 h 1033020"/>
              <a:gd name="connsiteX16" fmla="*/ 420956 w 1033020"/>
              <a:gd name="connsiteY16" fmla="*/ 418373 h 1033020"/>
              <a:gd name="connsiteX17" fmla="*/ 247925 w 1033020"/>
              <a:gd name="connsiteY17" fmla="*/ 365431 h 1033020"/>
              <a:gd name="connsiteX18" fmla="*/ 156244 w 1033020"/>
              <a:gd name="connsiteY18" fmla="*/ 291828 h 1033020"/>
              <a:gd name="connsiteX19" fmla="*/ 0 w 1033020"/>
              <a:gd name="connsiteY19" fmla="*/ 449364 h 1033020"/>
              <a:gd name="connsiteX20" fmla="*/ 219517 w 1033020"/>
              <a:gd name="connsiteY20" fmla="*/ 668880 h 1033020"/>
              <a:gd name="connsiteX21" fmla="*/ 145914 w 1033020"/>
              <a:gd name="connsiteY21" fmla="*/ 760561 h 1033020"/>
              <a:gd name="connsiteX22" fmla="*/ 92972 w 1033020"/>
              <a:gd name="connsiteY22" fmla="*/ 933592 h 1033020"/>
              <a:gd name="connsiteX23" fmla="*/ 102011 w 1033020"/>
              <a:gd name="connsiteY23" fmla="*/ 942631 h 1033020"/>
              <a:gd name="connsiteX24" fmla="*/ 272459 w 1033020"/>
              <a:gd name="connsiteY24" fmla="*/ 887106 h 1033020"/>
              <a:gd name="connsiteX25" fmla="*/ 364140 w 1033020"/>
              <a:gd name="connsiteY25" fmla="*/ 813503 h 1033020"/>
              <a:gd name="connsiteX26" fmla="*/ 583656 w 1033020"/>
              <a:gd name="connsiteY26" fmla="*/ 1033020 h 1033020"/>
              <a:gd name="connsiteX27" fmla="*/ 741192 w 1033020"/>
              <a:gd name="connsiteY27" fmla="*/ 875485 h 1033020"/>
              <a:gd name="connsiteX28" fmla="*/ 667589 w 1033020"/>
              <a:gd name="connsiteY28" fmla="*/ 783804 h 10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33020" h="1033020">
                <a:moveTo>
                  <a:pt x="667589" y="783804"/>
                </a:moveTo>
                <a:cubicBezTo>
                  <a:pt x="582365" y="786387"/>
                  <a:pt x="551374" y="676628"/>
                  <a:pt x="612064" y="613356"/>
                </a:cubicBezTo>
                <a:lnTo>
                  <a:pt x="621103" y="604317"/>
                </a:lnTo>
                <a:cubicBezTo>
                  <a:pt x="684376" y="543627"/>
                  <a:pt x="796717" y="572035"/>
                  <a:pt x="794134" y="657259"/>
                </a:cubicBezTo>
                <a:cubicBezTo>
                  <a:pt x="792843" y="706327"/>
                  <a:pt x="850950" y="765726"/>
                  <a:pt x="885815" y="730862"/>
                </a:cubicBezTo>
                <a:lnTo>
                  <a:pt x="1033020" y="583656"/>
                </a:lnTo>
                <a:lnTo>
                  <a:pt x="813503" y="364140"/>
                </a:lnTo>
                <a:cubicBezTo>
                  <a:pt x="778639" y="329275"/>
                  <a:pt x="838038" y="271168"/>
                  <a:pt x="887106" y="272459"/>
                </a:cubicBezTo>
                <a:cubicBezTo>
                  <a:pt x="972330" y="275042"/>
                  <a:pt x="1000738" y="162701"/>
                  <a:pt x="940048" y="99428"/>
                </a:cubicBezTo>
                <a:lnTo>
                  <a:pt x="931009" y="90389"/>
                </a:lnTo>
                <a:cubicBezTo>
                  <a:pt x="867737" y="29699"/>
                  <a:pt x="757978" y="60690"/>
                  <a:pt x="760561" y="145914"/>
                </a:cubicBezTo>
                <a:cubicBezTo>
                  <a:pt x="761852" y="194983"/>
                  <a:pt x="703745" y="254381"/>
                  <a:pt x="668880" y="219517"/>
                </a:cubicBezTo>
                <a:lnTo>
                  <a:pt x="449364" y="0"/>
                </a:lnTo>
                <a:lnTo>
                  <a:pt x="300867" y="147205"/>
                </a:lnTo>
                <a:cubicBezTo>
                  <a:pt x="266003" y="182070"/>
                  <a:pt x="325401" y="240177"/>
                  <a:pt x="374470" y="238886"/>
                </a:cubicBezTo>
                <a:cubicBezTo>
                  <a:pt x="459694" y="236303"/>
                  <a:pt x="490685" y="346062"/>
                  <a:pt x="429995" y="409334"/>
                </a:cubicBezTo>
                <a:lnTo>
                  <a:pt x="420956" y="418373"/>
                </a:lnTo>
                <a:cubicBezTo>
                  <a:pt x="357683" y="479063"/>
                  <a:pt x="245342" y="450655"/>
                  <a:pt x="247925" y="365431"/>
                </a:cubicBezTo>
                <a:cubicBezTo>
                  <a:pt x="249216" y="316362"/>
                  <a:pt x="191109" y="256964"/>
                  <a:pt x="156244" y="291828"/>
                </a:cubicBezTo>
                <a:lnTo>
                  <a:pt x="0" y="449364"/>
                </a:lnTo>
                <a:lnTo>
                  <a:pt x="219517" y="668880"/>
                </a:lnTo>
                <a:cubicBezTo>
                  <a:pt x="254381" y="703745"/>
                  <a:pt x="194983" y="761852"/>
                  <a:pt x="145914" y="760561"/>
                </a:cubicBezTo>
                <a:cubicBezTo>
                  <a:pt x="60690" y="757978"/>
                  <a:pt x="32282" y="870319"/>
                  <a:pt x="92972" y="933592"/>
                </a:cubicBezTo>
                <a:lnTo>
                  <a:pt x="102011" y="942631"/>
                </a:lnTo>
                <a:cubicBezTo>
                  <a:pt x="165283" y="1003321"/>
                  <a:pt x="275042" y="972330"/>
                  <a:pt x="272459" y="887106"/>
                </a:cubicBezTo>
                <a:cubicBezTo>
                  <a:pt x="271168" y="838038"/>
                  <a:pt x="329275" y="778639"/>
                  <a:pt x="364140" y="813503"/>
                </a:cubicBezTo>
                <a:lnTo>
                  <a:pt x="583656" y="1033020"/>
                </a:lnTo>
                <a:lnTo>
                  <a:pt x="741192" y="875485"/>
                </a:lnTo>
                <a:cubicBezTo>
                  <a:pt x="776056" y="840620"/>
                  <a:pt x="717949" y="782513"/>
                  <a:pt x="667589" y="783804"/>
                </a:cubicBezTo>
                <a:close/>
              </a:path>
            </a:pathLst>
          </a:custGeom>
          <a:solidFill>
            <a:schemeClr val="accent5"/>
          </a:solidFill>
          <a:ln w="128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4B0A16BB-B015-48DD-B718-5DB3BBF316BB}"/>
              </a:ext>
            </a:extLst>
          </p:cNvPr>
          <p:cNvGrpSpPr/>
          <p:nvPr/>
        </p:nvGrpSpPr>
        <p:grpSpPr>
          <a:xfrm>
            <a:off x="4503277" y="3699025"/>
            <a:ext cx="1239624" cy="1239624"/>
            <a:chOff x="4503277" y="3699025"/>
            <a:chExt cx="1239624" cy="1239624"/>
          </a:xfrm>
          <a:solidFill>
            <a:schemeClr val="accent3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DAF84D-D9E6-4139-86A0-339DAF682373}"/>
                </a:ext>
              </a:extLst>
            </p:cNvPr>
            <p:cNvSpPr/>
            <p:nvPr/>
          </p:nvSpPr>
          <p:spPr>
            <a:xfrm>
              <a:off x="4955223" y="4525441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F2C144-0CA0-4FC8-A534-3F009BFCB3AA}"/>
                </a:ext>
              </a:extLst>
            </p:cNvPr>
            <p:cNvSpPr/>
            <p:nvPr/>
          </p:nvSpPr>
          <p:spPr>
            <a:xfrm>
              <a:off x="4955223" y="4654568"/>
              <a:ext cx="335731" cy="77476"/>
            </a:xfrm>
            <a:custGeom>
              <a:avLst/>
              <a:gdLst>
                <a:gd name="connsiteX0" fmla="*/ 38738 w 335731"/>
                <a:gd name="connsiteY0" fmla="*/ 0 h 77476"/>
                <a:gd name="connsiteX1" fmla="*/ 296993 w 335731"/>
                <a:gd name="connsiteY1" fmla="*/ 0 h 77476"/>
                <a:gd name="connsiteX2" fmla="*/ 335732 w 335731"/>
                <a:gd name="connsiteY2" fmla="*/ 38738 h 77476"/>
                <a:gd name="connsiteX3" fmla="*/ 296993 w 335731"/>
                <a:gd name="connsiteY3" fmla="*/ 77477 h 77476"/>
                <a:gd name="connsiteX4" fmla="*/ 38738 w 335731"/>
                <a:gd name="connsiteY4" fmla="*/ 77477 h 77476"/>
                <a:gd name="connsiteX5" fmla="*/ 0 w 335731"/>
                <a:gd name="connsiteY5" fmla="*/ 38738 h 77476"/>
                <a:gd name="connsiteX6" fmla="*/ 38738 w 335731"/>
                <a:gd name="connsiteY6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31" h="77476">
                  <a:moveTo>
                    <a:pt x="38738" y="0"/>
                  </a:moveTo>
                  <a:lnTo>
                    <a:pt x="296993" y="0"/>
                  </a:lnTo>
                  <a:cubicBezTo>
                    <a:pt x="318945" y="0"/>
                    <a:pt x="335732" y="16787"/>
                    <a:pt x="335732" y="38738"/>
                  </a:cubicBezTo>
                  <a:cubicBezTo>
                    <a:pt x="335732" y="60690"/>
                    <a:pt x="318945" y="77477"/>
                    <a:pt x="296993" y="77477"/>
                  </a:cubicBezTo>
                  <a:lnTo>
                    <a:pt x="38738" y="77477"/>
                  </a:lnTo>
                  <a:cubicBezTo>
                    <a:pt x="16787" y="77477"/>
                    <a:pt x="0" y="60690"/>
                    <a:pt x="0" y="38738"/>
                  </a:cubicBezTo>
                  <a:cubicBezTo>
                    <a:pt x="0" y="16787"/>
                    <a:pt x="16787" y="0"/>
                    <a:pt x="38738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AB337F-B5A4-4A6C-9A7E-61C945557F2B}"/>
                </a:ext>
              </a:extLst>
            </p:cNvPr>
            <p:cNvSpPr/>
            <p:nvPr/>
          </p:nvSpPr>
          <p:spPr>
            <a:xfrm>
              <a:off x="5039156" y="4783696"/>
              <a:ext cx="167865" cy="77476"/>
            </a:xfrm>
            <a:custGeom>
              <a:avLst/>
              <a:gdLst>
                <a:gd name="connsiteX0" fmla="*/ 0 w 167865"/>
                <a:gd name="connsiteY0" fmla="*/ 0 h 77476"/>
                <a:gd name="connsiteX1" fmla="*/ 83933 w 167865"/>
                <a:gd name="connsiteY1" fmla="*/ 77477 h 77476"/>
                <a:gd name="connsiteX2" fmla="*/ 167866 w 167865"/>
                <a:gd name="connsiteY2" fmla="*/ 0 h 77476"/>
                <a:gd name="connsiteX3" fmla="*/ 0 w 167865"/>
                <a:gd name="connsiteY3" fmla="*/ 0 h 7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865" h="77476">
                  <a:moveTo>
                    <a:pt x="0" y="0"/>
                  </a:moveTo>
                  <a:cubicBezTo>
                    <a:pt x="3874" y="43903"/>
                    <a:pt x="40030" y="77477"/>
                    <a:pt x="83933" y="77477"/>
                  </a:cubicBezTo>
                  <a:cubicBezTo>
                    <a:pt x="127836" y="77477"/>
                    <a:pt x="163992" y="43903"/>
                    <a:pt x="1678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919943-D486-4C39-B21F-9C38117DAB2E}"/>
                </a:ext>
              </a:extLst>
            </p:cNvPr>
            <p:cNvSpPr/>
            <p:nvPr/>
          </p:nvSpPr>
          <p:spPr>
            <a:xfrm>
              <a:off x="4787357" y="3776501"/>
              <a:ext cx="671463" cy="697288"/>
            </a:xfrm>
            <a:custGeom>
              <a:avLst/>
              <a:gdLst>
                <a:gd name="connsiteX0" fmla="*/ 335732 w 671463"/>
                <a:gd name="connsiteY0" fmla="*/ 0 h 697288"/>
                <a:gd name="connsiteX1" fmla="*/ 335732 w 671463"/>
                <a:gd name="connsiteY1" fmla="*/ 0 h 697288"/>
                <a:gd name="connsiteX2" fmla="*/ 335732 w 671463"/>
                <a:gd name="connsiteY2" fmla="*/ 0 h 697288"/>
                <a:gd name="connsiteX3" fmla="*/ 0 w 671463"/>
                <a:gd name="connsiteY3" fmla="*/ 331858 h 697288"/>
                <a:gd name="connsiteX4" fmla="*/ 0 w 671463"/>
                <a:gd name="connsiteY4" fmla="*/ 343479 h 697288"/>
                <a:gd name="connsiteX5" fmla="*/ 23243 w 671463"/>
                <a:gd name="connsiteY5" fmla="*/ 459694 h 697288"/>
                <a:gd name="connsiteX6" fmla="*/ 81350 w 671463"/>
                <a:gd name="connsiteY6" fmla="*/ 555248 h 697288"/>
                <a:gd name="connsiteX7" fmla="*/ 160118 w 671463"/>
                <a:gd name="connsiteY7" fmla="*/ 683085 h 697288"/>
                <a:gd name="connsiteX8" fmla="*/ 183361 w 671463"/>
                <a:gd name="connsiteY8" fmla="*/ 697289 h 697288"/>
                <a:gd name="connsiteX9" fmla="*/ 488102 w 671463"/>
                <a:gd name="connsiteY9" fmla="*/ 697289 h 697288"/>
                <a:gd name="connsiteX10" fmla="*/ 511345 w 671463"/>
                <a:gd name="connsiteY10" fmla="*/ 683085 h 697288"/>
                <a:gd name="connsiteX11" fmla="*/ 590113 w 671463"/>
                <a:gd name="connsiteY11" fmla="*/ 555248 h 697288"/>
                <a:gd name="connsiteX12" fmla="*/ 648220 w 671463"/>
                <a:gd name="connsiteY12" fmla="*/ 459694 h 697288"/>
                <a:gd name="connsiteX13" fmla="*/ 671463 w 671463"/>
                <a:gd name="connsiteY13" fmla="*/ 343479 h 697288"/>
                <a:gd name="connsiteX14" fmla="*/ 671463 w 671463"/>
                <a:gd name="connsiteY14" fmla="*/ 331858 h 697288"/>
                <a:gd name="connsiteX15" fmla="*/ 335732 w 671463"/>
                <a:gd name="connsiteY15" fmla="*/ 0 h 697288"/>
                <a:gd name="connsiteX16" fmla="*/ 593987 w 671463"/>
                <a:gd name="connsiteY16" fmla="*/ 342188 h 697288"/>
                <a:gd name="connsiteX17" fmla="*/ 575909 w 671463"/>
                <a:gd name="connsiteY17" fmla="*/ 432577 h 697288"/>
                <a:gd name="connsiteX18" fmla="*/ 532005 w 671463"/>
                <a:gd name="connsiteY18" fmla="*/ 503597 h 697288"/>
                <a:gd name="connsiteX19" fmla="*/ 457111 w 671463"/>
                <a:gd name="connsiteY19" fmla="*/ 619812 h 697288"/>
                <a:gd name="connsiteX20" fmla="*/ 335732 w 671463"/>
                <a:gd name="connsiteY20" fmla="*/ 619812 h 697288"/>
                <a:gd name="connsiteX21" fmla="*/ 215643 w 671463"/>
                <a:gd name="connsiteY21" fmla="*/ 619812 h 697288"/>
                <a:gd name="connsiteX22" fmla="*/ 140749 w 671463"/>
                <a:gd name="connsiteY22" fmla="*/ 503597 h 697288"/>
                <a:gd name="connsiteX23" fmla="*/ 96846 w 671463"/>
                <a:gd name="connsiteY23" fmla="*/ 432577 h 697288"/>
                <a:gd name="connsiteX24" fmla="*/ 78768 w 671463"/>
                <a:gd name="connsiteY24" fmla="*/ 342188 h 697288"/>
                <a:gd name="connsiteX25" fmla="*/ 78768 w 671463"/>
                <a:gd name="connsiteY25" fmla="*/ 331858 h 697288"/>
                <a:gd name="connsiteX26" fmla="*/ 337023 w 671463"/>
                <a:gd name="connsiteY26" fmla="*/ 76185 h 697288"/>
                <a:gd name="connsiteX27" fmla="*/ 337023 w 671463"/>
                <a:gd name="connsiteY27" fmla="*/ 76185 h 697288"/>
                <a:gd name="connsiteX28" fmla="*/ 337023 w 671463"/>
                <a:gd name="connsiteY28" fmla="*/ 76185 h 697288"/>
                <a:gd name="connsiteX29" fmla="*/ 337023 w 671463"/>
                <a:gd name="connsiteY29" fmla="*/ 76185 h 697288"/>
                <a:gd name="connsiteX30" fmla="*/ 337023 w 671463"/>
                <a:gd name="connsiteY30" fmla="*/ 76185 h 697288"/>
                <a:gd name="connsiteX31" fmla="*/ 337023 w 671463"/>
                <a:gd name="connsiteY31" fmla="*/ 76185 h 697288"/>
                <a:gd name="connsiteX32" fmla="*/ 337023 w 671463"/>
                <a:gd name="connsiteY32" fmla="*/ 76185 h 697288"/>
                <a:gd name="connsiteX33" fmla="*/ 595278 w 671463"/>
                <a:gd name="connsiteY33" fmla="*/ 331858 h 697288"/>
                <a:gd name="connsiteX34" fmla="*/ 595278 w 671463"/>
                <a:gd name="connsiteY34" fmla="*/ 342188 h 6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1463" h="697288">
                  <a:moveTo>
                    <a:pt x="335732" y="0"/>
                  </a:moveTo>
                  <a:cubicBezTo>
                    <a:pt x="335732" y="0"/>
                    <a:pt x="335732" y="0"/>
                    <a:pt x="335732" y="0"/>
                  </a:cubicBezTo>
                  <a:cubicBezTo>
                    <a:pt x="335732" y="0"/>
                    <a:pt x="335732" y="0"/>
                    <a:pt x="335732" y="0"/>
                  </a:cubicBezTo>
                  <a:cubicBezTo>
                    <a:pt x="152370" y="1291"/>
                    <a:pt x="3874" y="148497"/>
                    <a:pt x="0" y="331858"/>
                  </a:cubicBezTo>
                  <a:lnTo>
                    <a:pt x="0" y="343479"/>
                  </a:lnTo>
                  <a:cubicBezTo>
                    <a:pt x="1291" y="383509"/>
                    <a:pt x="9039" y="422247"/>
                    <a:pt x="23243" y="459694"/>
                  </a:cubicBezTo>
                  <a:cubicBezTo>
                    <a:pt x="37447" y="494558"/>
                    <a:pt x="56816" y="526840"/>
                    <a:pt x="81350" y="555248"/>
                  </a:cubicBezTo>
                  <a:cubicBezTo>
                    <a:pt x="112341" y="588821"/>
                    <a:pt x="145914" y="654676"/>
                    <a:pt x="160118" y="683085"/>
                  </a:cubicBezTo>
                  <a:cubicBezTo>
                    <a:pt x="163992" y="692123"/>
                    <a:pt x="173031" y="697289"/>
                    <a:pt x="183361" y="697289"/>
                  </a:cubicBezTo>
                  <a:lnTo>
                    <a:pt x="488102" y="697289"/>
                  </a:lnTo>
                  <a:cubicBezTo>
                    <a:pt x="498432" y="697289"/>
                    <a:pt x="507471" y="692123"/>
                    <a:pt x="511345" y="683085"/>
                  </a:cubicBezTo>
                  <a:cubicBezTo>
                    <a:pt x="525549" y="654676"/>
                    <a:pt x="559122" y="588821"/>
                    <a:pt x="590113" y="555248"/>
                  </a:cubicBezTo>
                  <a:cubicBezTo>
                    <a:pt x="614647" y="526840"/>
                    <a:pt x="635307" y="494558"/>
                    <a:pt x="648220" y="459694"/>
                  </a:cubicBezTo>
                  <a:cubicBezTo>
                    <a:pt x="662424" y="422247"/>
                    <a:pt x="670172" y="383509"/>
                    <a:pt x="671463" y="343479"/>
                  </a:cubicBezTo>
                  <a:lnTo>
                    <a:pt x="671463" y="331858"/>
                  </a:lnTo>
                  <a:cubicBezTo>
                    <a:pt x="667589" y="148497"/>
                    <a:pt x="519093" y="1291"/>
                    <a:pt x="335732" y="0"/>
                  </a:cubicBezTo>
                  <a:close/>
                  <a:moveTo>
                    <a:pt x="593987" y="342188"/>
                  </a:moveTo>
                  <a:cubicBezTo>
                    <a:pt x="592695" y="373179"/>
                    <a:pt x="586239" y="404169"/>
                    <a:pt x="575909" y="432577"/>
                  </a:cubicBezTo>
                  <a:cubicBezTo>
                    <a:pt x="565579" y="458403"/>
                    <a:pt x="551374" y="482937"/>
                    <a:pt x="532005" y="503597"/>
                  </a:cubicBezTo>
                  <a:cubicBezTo>
                    <a:pt x="502306" y="539753"/>
                    <a:pt x="476481" y="578491"/>
                    <a:pt x="457111" y="619812"/>
                  </a:cubicBezTo>
                  <a:lnTo>
                    <a:pt x="335732" y="619812"/>
                  </a:lnTo>
                  <a:lnTo>
                    <a:pt x="215643" y="619812"/>
                  </a:lnTo>
                  <a:cubicBezTo>
                    <a:pt x="194983" y="578491"/>
                    <a:pt x="169157" y="539753"/>
                    <a:pt x="140749" y="503597"/>
                  </a:cubicBezTo>
                  <a:cubicBezTo>
                    <a:pt x="122671" y="482937"/>
                    <a:pt x="107176" y="458403"/>
                    <a:pt x="96846" y="432577"/>
                  </a:cubicBezTo>
                  <a:cubicBezTo>
                    <a:pt x="85224" y="404169"/>
                    <a:pt x="80059" y="373179"/>
                    <a:pt x="78768" y="342188"/>
                  </a:cubicBezTo>
                  <a:lnTo>
                    <a:pt x="78768" y="331858"/>
                  </a:lnTo>
                  <a:cubicBezTo>
                    <a:pt x="81350" y="191109"/>
                    <a:pt x="196274" y="77477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337023" y="76185"/>
                    <a:pt x="337023" y="76185"/>
                    <a:pt x="337023" y="76185"/>
                  </a:cubicBezTo>
                  <a:cubicBezTo>
                    <a:pt x="337023" y="76185"/>
                    <a:pt x="337023" y="76185"/>
                    <a:pt x="337023" y="76185"/>
                  </a:cubicBezTo>
                  <a:lnTo>
                    <a:pt x="337023" y="76185"/>
                  </a:lnTo>
                  <a:lnTo>
                    <a:pt x="337023" y="76185"/>
                  </a:lnTo>
                  <a:cubicBezTo>
                    <a:pt x="477772" y="77477"/>
                    <a:pt x="592695" y="189817"/>
                    <a:pt x="595278" y="331858"/>
                  </a:cubicBezTo>
                  <a:lnTo>
                    <a:pt x="595278" y="342188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9F1240A6-CC06-40A5-BAA7-72F62DB0F2E3}"/>
              </a:ext>
            </a:extLst>
          </p:cNvPr>
          <p:cNvGrpSpPr/>
          <p:nvPr/>
        </p:nvGrpSpPr>
        <p:grpSpPr>
          <a:xfrm>
            <a:off x="2096627" y="3129410"/>
            <a:ext cx="1239624" cy="1239624"/>
            <a:chOff x="2096627" y="3129410"/>
            <a:chExt cx="1239624" cy="1239624"/>
          </a:xfrm>
          <a:solidFill>
            <a:schemeClr val="accent4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DC0D1A-DDB9-408A-B2B5-7CCDFD002CE3}"/>
                </a:ext>
              </a:extLst>
            </p:cNvPr>
            <p:cNvSpPr/>
            <p:nvPr/>
          </p:nvSpPr>
          <p:spPr>
            <a:xfrm>
              <a:off x="2999228" y="3231041"/>
              <a:ext cx="236899" cy="227643"/>
            </a:xfrm>
            <a:custGeom>
              <a:avLst/>
              <a:gdLst>
                <a:gd name="connsiteX0" fmla="*/ 231138 w 236899"/>
                <a:gd name="connsiteY0" fmla="*/ 6836 h 227643"/>
                <a:gd name="connsiteX1" fmla="*/ 0 w 236899"/>
                <a:gd name="connsiteY1" fmla="*/ 35244 h 227643"/>
                <a:gd name="connsiteX2" fmla="*/ 105885 w 236899"/>
                <a:gd name="connsiteY2" fmla="*/ 119177 h 227643"/>
                <a:gd name="connsiteX3" fmla="*/ 191109 w 236899"/>
                <a:gd name="connsiteY3" fmla="*/ 227644 h 227643"/>
                <a:gd name="connsiteX4" fmla="*/ 231138 w 236899"/>
                <a:gd name="connsiteY4" fmla="*/ 6836 h 22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899" h="227643">
                  <a:moveTo>
                    <a:pt x="231138" y="6836"/>
                  </a:moveTo>
                  <a:cubicBezTo>
                    <a:pt x="213060" y="-11242"/>
                    <a:pt x="96846" y="9418"/>
                    <a:pt x="0" y="35244"/>
                  </a:cubicBezTo>
                  <a:cubicBezTo>
                    <a:pt x="34864" y="55904"/>
                    <a:pt x="71020" y="84312"/>
                    <a:pt x="105885" y="119177"/>
                  </a:cubicBezTo>
                  <a:cubicBezTo>
                    <a:pt x="142040" y="155332"/>
                    <a:pt x="170448" y="191488"/>
                    <a:pt x="191109" y="227644"/>
                  </a:cubicBezTo>
                  <a:cubicBezTo>
                    <a:pt x="216934" y="128216"/>
                    <a:pt x="250507" y="24914"/>
                    <a:pt x="231138" y="683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D9DBCA2-E9B3-4D8D-B9F1-5895185156A2}"/>
                </a:ext>
              </a:extLst>
            </p:cNvPr>
            <p:cNvSpPr/>
            <p:nvPr/>
          </p:nvSpPr>
          <p:spPr>
            <a:xfrm>
              <a:off x="2196142" y="3586036"/>
              <a:ext cx="314983" cy="301273"/>
            </a:xfrm>
            <a:custGeom>
              <a:avLst/>
              <a:gdLst>
                <a:gd name="connsiteX0" fmla="*/ 314984 w 314983"/>
                <a:gd name="connsiteY0" fmla="*/ 19854 h 301273"/>
                <a:gd name="connsiteX1" fmla="*/ 271081 w 314983"/>
                <a:gd name="connsiteY1" fmla="*/ 3067 h 301273"/>
                <a:gd name="connsiteX2" fmla="*/ 219430 w 314983"/>
                <a:gd name="connsiteY2" fmla="*/ 13397 h 301273"/>
                <a:gd name="connsiteX3" fmla="*/ 14117 w 314983"/>
                <a:gd name="connsiteY3" fmla="*/ 218710 h 301273"/>
                <a:gd name="connsiteX4" fmla="*/ 58020 w 314983"/>
                <a:gd name="connsiteY4" fmla="*/ 300060 h 301273"/>
                <a:gd name="connsiteX5" fmla="*/ 229760 w 314983"/>
                <a:gd name="connsiteY5" fmla="*/ 261322 h 301273"/>
                <a:gd name="connsiteX6" fmla="*/ 314984 w 314983"/>
                <a:gd name="connsiteY6" fmla="*/ 19854 h 30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983" h="301273">
                  <a:moveTo>
                    <a:pt x="314984" y="19854"/>
                  </a:moveTo>
                  <a:lnTo>
                    <a:pt x="271081" y="3067"/>
                  </a:lnTo>
                  <a:cubicBezTo>
                    <a:pt x="253003" y="-3389"/>
                    <a:pt x="233634" y="485"/>
                    <a:pt x="219430" y="13397"/>
                  </a:cubicBezTo>
                  <a:lnTo>
                    <a:pt x="14117" y="218710"/>
                  </a:lnTo>
                  <a:cubicBezTo>
                    <a:pt x="-19456" y="252283"/>
                    <a:pt x="11534" y="310391"/>
                    <a:pt x="58020" y="300060"/>
                  </a:cubicBezTo>
                  <a:lnTo>
                    <a:pt x="229760" y="261322"/>
                  </a:lnTo>
                  <a:cubicBezTo>
                    <a:pt x="243964" y="196758"/>
                    <a:pt x="267207" y="110243"/>
                    <a:pt x="314984" y="1985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81B959-0045-4AC7-ACD1-BCF5F4429F06}"/>
                </a:ext>
              </a:extLst>
            </p:cNvPr>
            <p:cNvSpPr/>
            <p:nvPr/>
          </p:nvSpPr>
          <p:spPr>
            <a:xfrm>
              <a:off x="2575745" y="3942913"/>
              <a:ext cx="301869" cy="324590"/>
            </a:xfrm>
            <a:custGeom>
              <a:avLst/>
              <a:gdLst>
                <a:gd name="connsiteX0" fmla="*/ 277569 w 301869"/>
                <a:gd name="connsiteY0" fmla="*/ 0 h 324590"/>
                <a:gd name="connsiteX1" fmla="*/ 41265 w 301869"/>
                <a:gd name="connsiteY1" fmla="*/ 82642 h 324590"/>
                <a:gd name="connsiteX2" fmla="*/ 1236 w 301869"/>
                <a:gd name="connsiteY2" fmla="*/ 266003 h 324590"/>
                <a:gd name="connsiteX3" fmla="*/ 82586 w 301869"/>
                <a:gd name="connsiteY3" fmla="*/ 309906 h 324590"/>
                <a:gd name="connsiteX4" fmla="*/ 287899 w 301869"/>
                <a:gd name="connsiteY4" fmla="*/ 104593 h 324590"/>
                <a:gd name="connsiteX5" fmla="*/ 298229 w 301869"/>
                <a:gd name="connsiteY5" fmla="*/ 52942 h 324590"/>
                <a:gd name="connsiteX6" fmla="*/ 277569 w 301869"/>
                <a:gd name="connsiteY6" fmla="*/ 0 h 32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869" h="324590">
                  <a:moveTo>
                    <a:pt x="277569" y="0"/>
                  </a:moveTo>
                  <a:cubicBezTo>
                    <a:pt x="191053" y="45195"/>
                    <a:pt x="108412" y="69729"/>
                    <a:pt x="41265" y="82642"/>
                  </a:cubicBezTo>
                  <a:lnTo>
                    <a:pt x="1236" y="266003"/>
                  </a:lnTo>
                  <a:cubicBezTo>
                    <a:pt x="-9094" y="312489"/>
                    <a:pt x="47722" y="344770"/>
                    <a:pt x="82586" y="309906"/>
                  </a:cubicBezTo>
                  <a:lnTo>
                    <a:pt x="287899" y="104593"/>
                  </a:lnTo>
                  <a:cubicBezTo>
                    <a:pt x="300812" y="91681"/>
                    <a:pt x="305977" y="71020"/>
                    <a:pt x="298229" y="52942"/>
                  </a:cubicBezTo>
                  <a:lnTo>
                    <a:pt x="277569" y="0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5F272B-4852-42FB-9142-20DAE46A6852}"/>
                </a:ext>
              </a:extLst>
            </p:cNvPr>
            <p:cNvSpPr/>
            <p:nvPr/>
          </p:nvSpPr>
          <p:spPr>
            <a:xfrm>
              <a:off x="2471096" y="3289528"/>
              <a:ext cx="694705" cy="693414"/>
            </a:xfrm>
            <a:custGeom>
              <a:avLst/>
              <a:gdLst>
                <a:gd name="connsiteX0" fmla="*/ 458403 w 694705"/>
                <a:gd name="connsiteY0" fmla="*/ 0 h 693414"/>
                <a:gd name="connsiteX1" fmla="*/ 211769 w 694705"/>
                <a:gd name="connsiteY1" fmla="*/ 167866 h 693414"/>
                <a:gd name="connsiteX2" fmla="*/ 0 w 694705"/>
                <a:gd name="connsiteY2" fmla="*/ 613356 h 693414"/>
                <a:gd name="connsiteX3" fmla="*/ 80059 w 694705"/>
                <a:gd name="connsiteY3" fmla="*/ 693415 h 693414"/>
                <a:gd name="connsiteX4" fmla="*/ 526840 w 694705"/>
                <a:gd name="connsiteY4" fmla="*/ 482937 h 693414"/>
                <a:gd name="connsiteX5" fmla="*/ 694706 w 694705"/>
                <a:gd name="connsiteY5" fmla="*/ 237595 h 693414"/>
                <a:gd name="connsiteX6" fmla="*/ 596569 w 694705"/>
                <a:gd name="connsiteY6" fmla="*/ 95554 h 693414"/>
                <a:gd name="connsiteX7" fmla="*/ 458403 w 694705"/>
                <a:gd name="connsiteY7" fmla="*/ 0 h 693414"/>
                <a:gd name="connsiteX8" fmla="*/ 524258 w 694705"/>
                <a:gd name="connsiteY8" fmla="*/ 278915 h 693414"/>
                <a:gd name="connsiteX9" fmla="*/ 414499 w 694705"/>
                <a:gd name="connsiteY9" fmla="*/ 278915 h 693414"/>
                <a:gd name="connsiteX10" fmla="*/ 414499 w 694705"/>
                <a:gd name="connsiteY10" fmla="*/ 169157 h 693414"/>
                <a:gd name="connsiteX11" fmla="*/ 524258 w 694705"/>
                <a:gd name="connsiteY11" fmla="*/ 169157 h 693414"/>
                <a:gd name="connsiteX12" fmla="*/ 524258 w 694705"/>
                <a:gd name="connsiteY12" fmla="*/ 278915 h 69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705" h="693414">
                  <a:moveTo>
                    <a:pt x="458403" y="0"/>
                  </a:moveTo>
                  <a:cubicBezTo>
                    <a:pt x="382217" y="30991"/>
                    <a:pt x="295702" y="83933"/>
                    <a:pt x="211769" y="167866"/>
                  </a:cubicBezTo>
                  <a:cubicBezTo>
                    <a:pt x="58107" y="321527"/>
                    <a:pt x="12913" y="507471"/>
                    <a:pt x="0" y="613356"/>
                  </a:cubicBezTo>
                  <a:lnTo>
                    <a:pt x="80059" y="693415"/>
                  </a:lnTo>
                  <a:cubicBezTo>
                    <a:pt x="185944" y="680502"/>
                    <a:pt x="373179" y="636599"/>
                    <a:pt x="526840" y="482937"/>
                  </a:cubicBezTo>
                  <a:cubicBezTo>
                    <a:pt x="610773" y="399004"/>
                    <a:pt x="663715" y="313780"/>
                    <a:pt x="694706" y="237595"/>
                  </a:cubicBezTo>
                  <a:cubicBezTo>
                    <a:pt x="677919" y="194983"/>
                    <a:pt x="644346" y="144623"/>
                    <a:pt x="596569" y="95554"/>
                  </a:cubicBezTo>
                  <a:cubicBezTo>
                    <a:pt x="550083" y="50360"/>
                    <a:pt x="501015" y="16787"/>
                    <a:pt x="458403" y="0"/>
                  </a:cubicBezTo>
                  <a:close/>
                  <a:moveTo>
                    <a:pt x="524258" y="278915"/>
                  </a:moveTo>
                  <a:cubicBezTo>
                    <a:pt x="494558" y="308615"/>
                    <a:pt x="445490" y="308615"/>
                    <a:pt x="414499" y="278915"/>
                  </a:cubicBezTo>
                  <a:cubicBezTo>
                    <a:pt x="384800" y="249216"/>
                    <a:pt x="384800" y="200148"/>
                    <a:pt x="414499" y="169157"/>
                  </a:cubicBezTo>
                  <a:cubicBezTo>
                    <a:pt x="444199" y="139458"/>
                    <a:pt x="493267" y="139458"/>
                    <a:pt x="524258" y="169157"/>
                  </a:cubicBezTo>
                  <a:cubicBezTo>
                    <a:pt x="553957" y="200148"/>
                    <a:pt x="553957" y="249216"/>
                    <a:pt x="524258" y="278915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D3D4C62-175A-4661-99C1-62DC7A3C08B0}"/>
                </a:ext>
              </a:extLst>
            </p:cNvPr>
            <p:cNvSpPr/>
            <p:nvPr/>
          </p:nvSpPr>
          <p:spPr>
            <a:xfrm>
              <a:off x="2319007" y="3951117"/>
              <a:ext cx="183913" cy="184294"/>
            </a:xfrm>
            <a:custGeom>
              <a:avLst/>
              <a:gdLst>
                <a:gd name="connsiteX0" fmla="*/ 150798 w 183913"/>
                <a:gd name="connsiteY0" fmla="*/ 33116 h 184294"/>
                <a:gd name="connsiteX1" fmla="*/ 90108 w 183913"/>
                <a:gd name="connsiteY1" fmla="*/ 20203 h 184294"/>
                <a:gd name="connsiteX2" fmla="*/ 3592 w 183913"/>
                <a:gd name="connsiteY2" fmla="*/ 180321 h 184294"/>
                <a:gd name="connsiteX3" fmla="*/ 163711 w 183913"/>
                <a:gd name="connsiteY3" fmla="*/ 93806 h 184294"/>
                <a:gd name="connsiteX4" fmla="*/ 150798 w 183913"/>
                <a:gd name="connsiteY4" fmla="*/ 33116 h 1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13" h="184294">
                  <a:moveTo>
                    <a:pt x="150798" y="33116"/>
                  </a:moveTo>
                  <a:cubicBezTo>
                    <a:pt x="130137" y="12456"/>
                    <a:pt x="132720" y="-22409"/>
                    <a:pt x="90108" y="20203"/>
                  </a:cubicBezTo>
                  <a:cubicBezTo>
                    <a:pt x="47496" y="62815"/>
                    <a:pt x="-15777" y="159661"/>
                    <a:pt x="3592" y="180321"/>
                  </a:cubicBezTo>
                  <a:cubicBezTo>
                    <a:pt x="24253" y="200982"/>
                    <a:pt x="121099" y="136418"/>
                    <a:pt x="163711" y="93806"/>
                  </a:cubicBezTo>
                  <a:cubicBezTo>
                    <a:pt x="206323" y="49903"/>
                    <a:pt x="171458" y="52485"/>
                    <a:pt x="150798" y="3311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4DFCF66-7E8C-4C90-9B3C-3DAF31126450}"/>
              </a:ext>
            </a:extLst>
          </p:cNvPr>
          <p:cNvSpPr/>
          <p:nvPr/>
        </p:nvSpPr>
        <p:spPr>
          <a:xfrm>
            <a:off x="1551453" y="1663278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818C77-6DAF-474E-AC1A-AE9BFA363F16}"/>
              </a:ext>
            </a:extLst>
          </p:cNvPr>
          <p:cNvSpPr/>
          <p:nvPr/>
        </p:nvSpPr>
        <p:spPr>
          <a:xfrm>
            <a:off x="4257146" y="2414188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7BA7F0C-5B98-444E-8145-73F07F870C43}"/>
              </a:ext>
            </a:extLst>
          </p:cNvPr>
          <p:cNvSpPr/>
          <p:nvPr/>
        </p:nvSpPr>
        <p:spPr>
          <a:xfrm>
            <a:off x="6663797" y="4364124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45955EC-393C-4180-B264-18B220622B94}"/>
              </a:ext>
            </a:extLst>
          </p:cNvPr>
          <p:cNvSpPr/>
          <p:nvPr/>
        </p:nvSpPr>
        <p:spPr>
          <a:xfrm>
            <a:off x="9244906" y="2529931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17589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75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Path Process with Frames – Slide Template</vt:lpstr>
      <vt:lpstr>Path Process with Frames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Process with Frames</dc:title>
  <dc:creator>PresentationGO.com</dc:creator>
  <dc:description>© Copyright PresentationGO.com</dc:description>
  <dcterms:created xsi:type="dcterms:W3CDTF">2014-11-26T05:14:11Z</dcterms:created>
  <dcterms:modified xsi:type="dcterms:W3CDTF">2019-10-11T18:08:08Z</dcterms:modified>
  <cp:category>Charts &amp; Diagrams</cp:category>
</cp:coreProperties>
</file>