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9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Paw Print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C9FEA4-C711-0D4E-992E-9F031FFA0BE2}"/>
              </a:ext>
            </a:extLst>
          </p:cNvPr>
          <p:cNvGrpSpPr/>
          <p:nvPr/>
        </p:nvGrpSpPr>
        <p:grpSpPr>
          <a:xfrm>
            <a:off x="3851618" y="1399580"/>
            <a:ext cx="4488774" cy="4325539"/>
            <a:chOff x="5384800" y="6616699"/>
            <a:chExt cx="3139727" cy="3025552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EA8E60-E161-FB41-BB2B-71753D523EB9}"/>
                </a:ext>
              </a:extLst>
            </p:cNvPr>
            <p:cNvSpPr/>
            <p:nvPr/>
          </p:nvSpPr>
          <p:spPr>
            <a:xfrm>
              <a:off x="5384800" y="7696199"/>
              <a:ext cx="828327" cy="110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688" h="17889" extrusionOk="0">
                  <a:moveTo>
                    <a:pt x="11538" y="4221"/>
                  </a:moveTo>
                  <a:cubicBezTo>
                    <a:pt x="13053" y="5682"/>
                    <a:pt x="15170" y="6875"/>
                    <a:pt x="15579" y="8953"/>
                  </a:cubicBezTo>
                  <a:cubicBezTo>
                    <a:pt x="16469" y="13458"/>
                    <a:pt x="11779" y="18642"/>
                    <a:pt x="6150" y="17799"/>
                  </a:cubicBezTo>
                  <a:cubicBezTo>
                    <a:pt x="-5131" y="16091"/>
                    <a:pt x="1291" y="-2958"/>
                    <a:pt x="8074" y="395"/>
                  </a:cubicBezTo>
                  <a:cubicBezTo>
                    <a:pt x="9734" y="1218"/>
                    <a:pt x="10287" y="3049"/>
                    <a:pt x="11538" y="4221"/>
                  </a:cubicBezTo>
                  <a:cubicBezTo>
                    <a:pt x="11538" y="4221"/>
                    <a:pt x="11538" y="4221"/>
                    <a:pt x="11538" y="422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DD79870-2AFD-2746-A43E-703510170183}"/>
                </a:ext>
              </a:extLst>
            </p:cNvPr>
            <p:cNvSpPr/>
            <p:nvPr/>
          </p:nvSpPr>
          <p:spPr>
            <a:xfrm>
              <a:off x="5994400" y="6616699"/>
              <a:ext cx="845012" cy="127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6" h="19464" extrusionOk="0">
                  <a:moveTo>
                    <a:pt x="7" y="12098"/>
                  </a:moveTo>
                  <a:cubicBezTo>
                    <a:pt x="7" y="12098"/>
                    <a:pt x="-352" y="5488"/>
                    <a:pt x="4255" y="2105"/>
                  </a:cubicBezTo>
                  <a:cubicBezTo>
                    <a:pt x="6409" y="530"/>
                    <a:pt x="10328" y="-364"/>
                    <a:pt x="13559" y="141"/>
                  </a:cubicBezTo>
                  <a:cubicBezTo>
                    <a:pt x="17000" y="686"/>
                    <a:pt x="18077" y="2572"/>
                    <a:pt x="18765" y="4594"/>
                  </a:cubicBezTo>
                  <a:cubicBezTo>
                    <a:pt x="20081" y="8443"/>
                    <a:pt x="21248" y="14723"/>
                    <a:pt x="16282" y="17736"/>
                  </a:cubicBezTo>
                  <a:cubicBezTo>
                    <a:pt x="10568" y="21236"/>
                    <a:pt x="-172" y="19447"/>
                    <a:pt x="7" y="1209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9B754E0-91B9-124E-8326-A17E1E0BF96B}"/>
                </a:ext>
              </a:extLst>
            </p:cNvPr>
            <p:cNvSpPr/>
            <p:nvPr/>
          </p:nvSpPr>
          <p:spPr>
            <a:xfrm>
              <a:off x="5943600" y="7848599"/>
              <a:ext cx="2035421" cy="179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333" extrusionOk="0">
                  <a:moveTo>
                    <a:pt x="19552" y="12673"/>
                  </a:moveTo>
                  <a:cubicBezTo>
                    <a:pt x="18127" y="10453"/>
                    <a:pt x="16663" y="8761"/>
                    <a:pt x="15776" y="6087"/>
                  </a:cubicBezTo>
                  <a:cubicBezTo>
                    <a:pt x="14261" y="1495"/>
                    <a:pt x="11962" y="0"/>
                    <a:pt x="10293" y="0"/>
                  </a:cubicBezTo>
                  <a:cubicBezTo>
                    <a:pt x="8624" y="0"/>
                    <a:pt x="6325" y="1495"/>
                    <a:pt x="4810" y="6087"/>
                  </a:cubicBezTo>
                  <a:cubicBezTo>
                    <a:pt x="3923" y="8761"/>
                    <a:pt x="2459" y="10468"/>
                    <a:pt x="1034" y="12673"/>
                  </a:cubicBezTo>
                  <a:cubicBezTo>
                    <a:pt x="-366" y="14848"/>
                    <a:pt x="-507" y="18352"/>
                    <a:pt x="1625" y="19999"/>
                  </a:cubicBezTo>
                  <a:cubicBezTo>
                    <a:pt x="3692" y="21585"/>
                    <a:pt x="10293" y="21313"/>
                    <a:pt x="10293" y="21313"/>
                  </a:cubicBezTo>
                  <a:cubicBezTo>
                    <a:pt x="10293" y="21313"/>
                    <a:pt x="16894" y="21600"/>
                    <a:pt x="18961" y="19999"/>
                  </a:cubicBezTo>
                  <a:cubicBezTo>
                    <a:pt x="21093" y="18368"/>
                    <a:pt x="20939" y="14848"/>
                    <a:pt x="19552" y="1267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CB00A98-AD6B-E046-BF51-84F45F3C899D}"/>
                </a:ext>
              </a:extLst>
            </p:cNvPr>
            <p:cNvSpPr/>
            <p:nvPr/>
          </p:nvSpPr>
          <p:spPr>
            <a:xfrm>
              <a:off x="7696200" y="7696199"/>
              <a:ext cx="828327" cy="110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688" h="17889" extrusionOk="0">
                  <a:moveTo>
                    <a:pt x="4150" y="4221"/>
                  </a:moveTo>
                  <a:cubicBezTo>
                    <a:pt x="2635" y="5682"/>
                    <a:pt x="518" y="6875"/>
                    <a:pt x="109" y="8953"/>
                  </a:cubicBezTo>
                  <a:cubicBezTo>
                    <a:pt x="-781" y="13458"/>
                    <a:pt x="3909" y="18642"/>
                    <a:pt x="9538" y="17799"/>
                  </a:cubicBezTo>
                  <a:cubicBezTo>
                    <a:pt x="20819" y="16091"/>
                    <a:pt x="14397" y="-2958"/>
                    <a:pt x="7614" y="395"/>
                  </a:cubicBezTo>
                  <a:cubicBezTo>
                    <a:pt x="5930" y="1218"/>
                    <a:pt x="5401" y="3049"/>
                    <a:pt x="4150" y="4221"/>
                  </a:cubicBezTo>
                  <a:cubicBezTo>
                    <a:pt x="4150" y="4221"/>
                    <a:pt x="4150" y="4221"/>
                    <a:pt x="4150" y="42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D9254E4-2CA6-4541-9DC0-462B3C18E515}"/>
                </a:ext>
              </a:extLst>
            </p:cNvPr>
            <p:cNvSpPr/>
            <p:nvPr/>
          </p:nvSpPr>
          <p:spPr>
            <a:xfrm>
              <a:off x="7073900" y="6616699"/>
              <a:ext cx="845012" cy="127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6" h="19464" extrusionOk="0">
                  <a:moveTo>
                    <a:pt x="19899" y="12098"/>
                  </a:moveTo>
                  <a:cubicBezTo>
                    <a:pt x="19899" y="12098"/>
                    <a:pt x="20258" y="5488"/>
                    <a:pt x="15651" y="2105"/>
                  </a:cubicBezTo>
                  <a:cubicBezTo>
                    <a:pt x="13497" y="530"/>
                    <a:pt x="9578" y="-364"/>
                    <a:pt x="6347" y="141"/>
                  </a:cubicBezTo>
                  <a:cubicBezTo>
                    <a:pt x="2906" y="686"/>
                    <a:pt x="1829" y="2572"/>
                    <a:pt x="1141" y="4594"/>
                  </a:cubicBezTo>
                  <a:cubicBezTo>
                    <a:pt x="-175" y="8443"/>
                    <a:pt x="-1342" y="14723"/>
                    <a:pt x="3624" y="17736"/>
                  </a:cubicBezTo>
                  <a:cubicBezTo>
                    <a:pt x="9368" y="21236"/>
                    <a:pt x="20079" y="19447"/>
                    <a:pt x="19899" y="120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" name="Graphic 23" descr="Veterinarian male with solid fill">
            <a:extLst>
              <a:ext uri="{FF2B5EF4-FFF2-40B4-BE49-F238E27FC236}">
                <a16:creationId xmlns:a16="http://schemas.microsoft.com/office/drawing/2014/main" id="{54BD089E-42F8-D347-B188-B27F5F84E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9288" y="3279260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25" descr="Dog with solid fill">
            <a:extLst>
              <a:ext uri="{FF2B5EF4-FFF2-40B4-BE49-F238E27FC236}">
                <a16:creationId xmlns:a16="http://schemas.microsoft.com/office/drawing/2014/main" id="{A713CB95-D963-6C40-AB94-49C31AC465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0678" y="1917430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phic 27" descr="Paw prints with solid fill">
            <a:extLst>
              <a:ext uri="{FF2B5EF4-FFF2-40B4-BE49-F238E27FC236}">
                <a16:creationId xmlns:a16="http://schemas.microsoft.com/office/drawing/2014/main" id="{60CA160C-6EF0-C14E-9FA0-B1BB2DC2F3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9389" y="1803870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29" descr="Dog Food Bowl with solid fill">
            <a:extLst>
              <a:ext uri="{FF2B5EF4-FFF2-40B4-BE49-F238E27FC236}">
                <a16:creationId xmlns:a16="http://schemas.microsoft.com/office/drawing/2014/main" id="{D78083C6-48B0-6748-B65F-84F26D6A6A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4339" y="3392336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30">
            <a:extLst>
              <a:ext uri="{FF2B5EF4-FFF2-40B4-BE49-F238E27FC236}">
                <a16:creationId xmlns:a16="http://schemas.microsoft.com/office/drawing/2014/main" id="{33F059C5-3189-4949-8CCB-BC79966FC1E2}"/>
              </a:ext>
            </a:extLst>
          </p:cNvPr>
          <p:cNvSpPr txBox="1"/>
          <p:nvPr/>
        </p:nvSpPr>
        <p:spPr>
          <a:xfrm>
            <a:off x="5448248" y="4054431"/>
            <a:ext cx="136072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8C3B52-091D-4E6E-8DEC-7B5B86CDFD16}"/>
              </a:ext>
            </a:extLst>
          </p:cNvPr>
          <p:cNvGrpSpPr/>
          <p:nvPr/>
        </p:nvGrpSpPr>
        <p:grpSpPr>
          <a:xfrm>
            <a:off x="8855819" y="3069830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AE2C820-468C-43B4-A415-C96974497A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249B85E-B4C2-40A7-903E-3C5EFC1CA0D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48DB75-B8BF-4DB3-AF82-E7275C129E05}"/>
              </a:ext>
            </a:extLst>
          </p:cNvPr>
          <p:cNvGrpSpPr/>
          <p:nvPr/>
        </p:nvGrpSpPr>
        <p:grpSpPr>
          <a:xfrm>
            <a:off x="410101" y="3069830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B6AE6A6-1470-458D-BDC6-F8F24D5DD9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B84456-CAD6-43A1-AB1A-94CD50E8E0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8220114-B9A2-4ED6-BA6B-4D261E973CCE}"/>
              </a:ext>
            </a:extLst>
          </p:cNvPr>
          <p:cNvGrpSpPr/>
          <p:nvPr/>
        </p:nvGrpSpPr>
        <p:grpSpPr>
          <a:xfrm>
            <a:off x="8855819" y="1364736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843DCB-5758-499F-9CCA-4558ED4A829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8A02CE-927A-416A-917F-A67468A710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89BF858-5D78-42F8-8DFB-6666DAD8AAED}"/>
              </a:ext>
            </a:extLst>
          </p:cNvPr>
          <p:cNvGrpSpPr/>
          <p:nvPr/>
        </p:nvGrpSpPr>
        <p:grpSpPr>
          <a:xfrm>
            <a:off x="410101" y="1364736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531CF8-3D38-40AE-A22E-D73B852648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A5D8C5C-B81F-4D6D-9324-73DF201D1F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6" name="Graphic 23" descr="Veterinarian male with solid fill">
            <a:extLst>
              <a:ext uri="{FF2B5EF4-FFF2-40B4-BE49-F238E27FC236}">
                <a16:creationId xmlns:a16="http://schemas.microsoft.com/office/drawing/2014/main" id="{812B1FB6-AA38-4E4C-A646-0E74E33EC0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8200" y="3004940"/>
            <a:ext cx="548640" cy="548640"/>
          </a:xfrm>
          <a:prstGeom prst="rect">
            <a:avLst/>
          </a:prstGeom>
          <a:effectLst/>
        </p:spPr>
      </p:pic>
      <p:pic>
        <p:nvPicPr>
          <p:cNvPr id="27" name="Graphic 25" descr="Dog with solid fill">
            <a:extLst>
              <a:ext uri="{FF2B5EF4-FFF2-40B4-BE49-F238E27FC236}">
                <a16:creationId xmlns:a16="http://schemas.microsoft.com/office/drawing/2014/main" id="{6508C8CE-25D7-418D-9A50-C6C9B51237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8200" y="1321248"/>
            <a:ext cx="548640" cy="548640"/>
          </a:xfrm>
          <a:prstGeom prst="rect">
            <a:avLst/>
          </a:prstGeom>
          <a:effectLst/>
        </p:spPr>
      </p:pic>
      <p:pic>
        <p:nvPicPr>
          <p:cNvPr id="28" name="Graphic 27" descr="Paw prints with solid fill">
            <a:extLst>
              <a:ext uri="{FF2B5EF4-FFF2-40B4-BE49-F238E27FC236}">
                <a16:creationId xmlns:a16="http://schemas.microsoft.com/office/drawing/2014/main" id="{5C00ED0E-DCB7-4D57-9176-4E3BFD4CB6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805160" y="1321248"/>
            <a:ext cx="548640" cy="548640"/>
          </a:xfrm>
          <a:prstGeom prst="rect">
            <a:avLst/>
          </a:prstGeom>
          <a:effectLst/>
        </p:spPr>
      </p:pic>
      <p:pic>
        <p:nvPicPr>
          <p:cNvPr id="29" name="Graphic 29" descr="Dog Food Bowl with solid fill">
            <a:extLst>
              <a:ext uri="{FF2B5EF4-FFF2-40B4-BE49-F238E27FC236}">
                <a16:creationId xmlns:a16="http://schemas.microsoft.com/office/drawing/2014/main" id="{FBDB0A38-97A7-41BA-ADFC-F7B9D3A75EB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05160" y="3004940"/>
            <a:ext cx="548640" cy="5486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Paw Print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BEA8E60-E161-FB41-BB2B-71753D523EB9}"/>
              </a:ext>
            </a:extLst>
          </p:cNvPr>
          <p:cNvSpPr/>
          <p:nvPr/>
        </p:nvSpPr>
        <p:spPr>
          <a:xfrm>
            <a:off x="3851618" y="2942908"/>
            <a:ext cx="1184234" cy="15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688" h="17889" extrusionOk="0">
                <a:moveTo>
                  <a:pt x="11538" y="4221"/>
                </a:moveTo>
                <a:cubicBezTo>
                  <a:pt x="13053" y="5682"/>
                  <a:pt x="15170" y="6875"/>
                  <a:pt x="15579" y="8953"/>
                </a:cubicBezTo>
                <a:cubicBezTo>
                  <a:pt x="16469" y="13458"/>
                  <a:pt x="11779" y="18642"/>
                  <a:pt x="6150" y="17799"/>
                </a:cubicBezTo>
                <a:cubicBezTo>
                  <a:pt x="-5131" y="16091"/>
                  <a:pt x="1291" y="-2958"/>
                  <a:pt x="8074" y="395"/>
                </a:cubicBezTo>
                <a:cubicBezTo>
                  <a:pt x="9734" y="1218"/>
                  <a:pt x="10287" y="3049"/>
                  <a:pt x="11538" y="4221"/>
                </a:cubicBezTo>
                <a:cubicBezTo>
                  <a:pt x="11538" y="4221"/>
                  <a:pt x="11538" y="4221"/>
                  <a:pt x="11538" y="42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DD79870-2AFD-2746-A43E-703510170183}"/>
              </a:ext>
            </a:extLst>
          </p:cNvPr>
          <p:cNvSpPr/>
          <p:nvPr/>
        </p:nvSpPr>
        <p:spPr>
          <a:xfrm>
            <a:off x="4723145" y="1399580"/>
            <a:ext cx="1208088" cy="1817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06" h="19464" extrusionOk="0">
                <a:moveTo>
                  <a:pt x="7" y="12098"/>
                </a:moveTo>
                <a:cubicBezTo>
                  <a:pt x="7" y="12098"/>
                  <a:pt x="-352" y="5488"/>
                  <a:pt x="4255" y="2105"/>
                </a:cubicBezTo>
                <a:cubicBezTo>
                  <a:pt x="6409" y="530"/>
                  <a:pt x="10328" y="-364"/>
                  <a:pt x="13559" y="141"/>
                </a:cubicBezTo>
                <a:cubicBezTo>
                  <a:pt x="17000" y="686"/>
                  <a:pt x="18077" y="2572"/>
                  <a:pt x="18765" y="4594"/>
                </a:cubicBezTo>
                <a:cubicBezTo>
                  <a:pt x="20081" y="8443"/>
                  <a:pt x="21248" y="14723"/>
                  <a:pt x="16282" y="17736"/>
                </a:cubicBezTo>
                <a:cubicBezTo>
                  <a:pt x="10568" y="21236"/>
                  <a:pt x="-172" y="19447"/>
                  <a:pt x="7" y="120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9B754E0-91B9-124E-8326-A17E1E0BF96B}"/>
              </a:ext>
            </a:extLst>
          </p:cNvPr>
          <p:cNvSpPr/>
          <p:nvPr/>
        </p:nvSpPr>
        <p:spPr>
          <a:xfrm>
            <a:off x="4650518" y="3160790"/>
            <a:ext cx="2909981" cy="2564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333" extrusionOk="0">
                <a:moveTo>
                  <a:pt x="19552" y="12673"/>
                </a:moveTo>
                <a:cubicBezTo>
                  <a:pt x="18127" y="10453"/>
                  <a:pt x="16663" y="8761"/>
                  <a:pt x="15776" y="6087"/>
                </a:cubicBezTo>
                <a:cubicBezTo>
                  <a:pt x="14261" y="1495"/>
                  <a:pt x="11962" y="0"/>
                  <a:pt x="10293" y="0"/>
                </a:cubicBezTo>
                <a:cubicBezTo>
                  <a:pt x="8624" y="0"/>
                  <a:pt x="6325" y="1495"/>
                  <a:pt x="4810" y="6087"/>
                </a:cubicBezTo>
                <a:cubicBezTo>
                  <a:pt x="3923" y="8761"/>
                  <a:pt x="2459" y="10468"/>
                  <a:pt x="1034" y="12673"/>
                </a:cubicBezTo>
                <a:cubicBezTo>
                  <a:pt x="-366" y="14848"/>
                  <a:pt x="-507" y="18352"/>
                  <a:pt x="1625" y="19999"/>
                </a:cubicBezTo>
                <a:cubicBezTo>
                  <a:pt x="3692" y="21585"/>
                  <a:pt x="10293" y="21313"/>
                  <a:pt x="10293" y="21313"/>
                </a:cubicBezTo>
                <a:cubicBezTo>
                  <a:pt x="10293" y="21313"/>
                  <a:pt x="16894" y="21600"/>
                  <a:pt x="18961" y="19999"/>
                </a:cubicBezTo>
                <a:cubicBezTo>
                  <a:pt x="21093" y="18368"/>
                  <a:pt x="20939" y="14848"/>
                  <a:pt x="19552" y="1267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CB00A98-AD6B-E046-BF51-84F45F3C899D}"/>
              </a:ext>
            </a:extLst>
          </p:cNvPr>
          <p:cNvSpPr/>
          <p:nvPr/>
        </p:nvSpPr>
        <p:spPr>
          <a:xfrm>
            <a:off x="7156158" y="2942908"/>
            <a:ext cx="1184234" cy="15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5688" h="17889" extrusionOk="0">
                <a:moveTo>
                  <a:pt x="4150" y="4221"/>
                </a:moveTo>
                <a:cubicBezTo>
                  <a:pt x="2635" y="5682"/>
                  <a:pt x="518" y="6875"/>
                  <a:pt x="109" y="8953"/>
                </a:cubicBezTo>
                <a:cubicBezTo>
                  <a:pt x="-781" y="13458"/>
                  <a:pt x="3909" y="18642"/>
                  <a:pt x="9538" y="17799"/>
                </a:cubicBezTo>
                <a:cubicBezTo>
                  <a:pt x="20819" y="16091"/>
                  <a:pt x="14397" y="-2958"/>
                  <a:pt x="7614" y="395"/>
                </a:cubicBezTo>
                <a:cubicBezTo>
                  <a:pt x="5930" y="1218"/>
                  <a:pt x="5401" y="3049"/>
                  <a:pt x="4150" y="4221"/>
                </a:cubicBezTo>
                <a:cubicBezTo>
                  <a:pt x="4150" y="4221"/>
                  <a:pt x="4150" y="4221"/>
                  <a:pt x="4150" y="422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D9254E4-2CA6-4541-9DC0-462B3C18E515}"/>
              </a:ext>
            </a:extLst>
          </p:cNvPr>
          <p:cNvSpPr/>
          <p:nvPr/>
        </p:nvSpPr>
        <p:spPr>
          <a:xfrm>
            <a:off x="6266474" y="1399580"/>
            <a:ext cx="1208088" cy="1817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06" h="19464" extrusionOk="0">
                <a:moveTo>
                  <a:pt x="19899" y="12098"/>
                </a:moveTo>
                <a:cubicBezTo>
                  <a:pt x="19899" y="12098"/>
                  <a:pt x="20258" y="5488"/>
                  <a:pt x="15651" y="2105"/>
                </a:cubicBezTo>
                <a:cubicBezTo>
                  <a:pt x="13497" y="530"/>
                  <a:pt x="9578" y="-364"/>
                  <a:pt x="6347" y="141"/>
                </a:cubicBezTo>
                <a:cubicBezTo>
                  <a:pt x="2906" y="686"/>
                  <a:pt x="1829" y="2572"/>
                  <a:pt x="1141" y="4594"/>
                </a:cubicBezTo>
                <a:cubicBezTo>
                  <a:pt x="-175" y="8443"/>
                  <a:pt x="-1342" y="14723"/>
                  <a:pt x="3624" y="17736"/>
                </a:cubicBezTo>
                <a:cubicBezTo>
                  <a:pt x="9368" y="21236"/>
                  <a:pt x="20079" y="19447"/>
                  <a:pt x="19899" y="120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4" name="Graphic 23" descr="Veterinarian male with solid fill">
            <a:extLst>
              <a:ext uri="{FF2B5EF4-FFF2-40B4-BE49-F238E27FC236}">
                <a16:creationId xmlns:a16="http://schemas.microsoft.com/office/drawing/2014/main" id="{54BD089E-42F8-D347-B188-B27F5F84E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9288" y="3279260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25" descr="Dog with solid fill">
            <a:extLst>
              <a:ext uri="{FF2B5EF4-FFF2-40B4-BE49-F238E27FC236}">
                <a16:creationId xmlns:a16="http://schemas.microsoft.com/office/drawing/2014/main" id="{A713CB95-D963-6C40-AB94-49C31AC465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0678" y="1917430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phic 27" descr="Paw prints with solid fill">
            <a:extLst>
              <a:ext uri="{FF2B5EF4-FFF2-40B4-BE49-F238E27FC236}">
                <a16:creationId xmlns:a16="http://schemas.microsoft.com/office/drawing/2014/main" id="{60CA160C-6EF0-C14E-9FA0-B1BB2DC2F3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29389" y="1803870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29" descr="Dog Food Bowl with solid fill">
            <a:extLst>
              <a:ext uri="{FF2B5EF4-FFF2-40B4-BE49-F238E27FC236}">
                <a16:creationId xmlns:a16="http://schemas.microsoft.com/office/drawing/2014/main" id="{D78083C6-48B0-6748-B65F-84F26D6A6A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44339" y="3392336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30">
            <a:extLst>
              <a:ext uri="{FF2B5EF4-FFF2-40B4-BE49-F238E27FC236}">
                <a16:creationId xmlns:a16="http://schemas.microsoft.com/office/drawing/2014/main" id="{33F059C5-3189-4949-8CCB-BC79966FC1E2}"/>
              </a:ext>
            </a:extLst>
          </p:cNvPr>
          <p:cNvSpPr txBox="1"/>
          <p:nvPr/>
        </p:nvSpPr>
        <p:spPr>
          <a:xfrm>
            <a:off x="5448248" y="4054431"/>
            <a:ext cx="1360726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noProof="1"/>
              <a:t>Lorem Ipsum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8C3B52-091D-4E6E-8DEC-7B5B86CDFD16}"/>
              </a:ext>
            </a:extLst>
          </p:cNvPr>
          <p:cNvGrpSpPr/>
          <p:nvPr/>
        </p:nvGrpSpPr>
        <p:grpSpPr>
          <a:xfrm>
            <a:off x="8855819" y="3069830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AE2C820-468C-43B4-A415-C96974497A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249B85E-B4C2-40A7-903E-3C5EFC1CA0D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48DB75-B8BF-4DB3-AF82-E7275C129E05}"/>
              </a:ext>
            </a:extLst>
          </p:cNvPr>
          <p:cNvGrpSpPr/>
          <p:nvPr/>
        </p:nvGrpSpPr>
        <p:grpSpPr>
          <a:xfrm>
            <a:off x="410101" y="3069830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B6AE6A6-1470-458D-BDC6-F8F24D5DD9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B84456-CAD6-43A1-AB1A-94CD50E8E0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8220114-B9A2-4ED6-BA6B-4D261E973CCE}"/>
              </a:ext>
            </a:extLst>
          </p:cNvPr>
          <p:cNvGrpSpPr/>
          <p:nvPr/>
        </p:nvGrpSpPr>
        <p:grpSpPr>
          <a:xfrm>
            <a:off x="8855819" y="1364736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843DCB-5758-499F-9CCA-4558ED4A829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8A02CE-927A-416A-917F-A67468A710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89BF858-5D78-42F8-8DFB-6666DAD8AAED}"/>
              </a:ext>
            </a:extLst>
          </p:cNvPr>
          <p:cNvGrpSpPr/>
          <p:nvPr/>
        </p:nvGrpSpPr>
        <p:grpSpPr>
          <a:xfrm>
            <a:off x="410101" y="1364736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531CF8-3D38-40AE-A22E-D73B852648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A5D8C5C-B81F-4D6D-9324-73DF201D1F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6" name="Graphic 23" descr="Veterinarian male with solid fill">
            <a:extLst>
              <a:ext uri="{FF2B5EF4-FFF2-40B4-BE49-F238E27FC236}">
                <a16:creationId xmlns:a16="http://schemas.microsoft.com/office/drawing/2014/main" id="{812B1FB6-AA38-4E4C-A646-0E74E33EC0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8200" y="3004940"/>
            <a:ext cx="548640" cy="548640"/>
          </a:xfrm>
          <a:prstGeom prst="rect">
            <a:avLst/>
          </a:prstGeom>
          <a:effectLst/>
        </p:spPr>
      </p:pic>
      <p:pic>
        <p:nvPicPr>
          <p:cNvPr id="27" name="Graphic 25" descr="Dog with solid fill">
            <a:extLst>
              <a:ext uri="{FF2B5EF4-FFF2-40B4-BE49-F238E27FC236}">
                <a16:creationId xmlns:a16="http://schemas.microsoft.com/office/drawing/2014/main" id="{6508C8CE-25D7-418D-9A50-C6C9B512374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8200" y="1321248"/>
            <a:ext cx="548640" cy="548640"/>
          </a:xfrm>
          <a:prstGeom prst="rect">
            <a:avLst/>
          </a:prstGeom>
          <a:effectLst/>
        </p:spPr>
      </p:pic>
      <p:pic>
        <p:nvPicPr>
          <p:cNvPr id="28" name="Graphic 27" descr="Paw prints with solid fill">
            <a:extLst>
              <a:ext uri="{FF2B5EF4-FFF2-40B4-BE49-F238E27FC236}">
                <a16:creationId xmlns:a16="http://schemas.microsoft.com/office/drawing/2014/main" id="{5C00ED0E-DCB7-4D57-9176-4E3BFD4CB6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805160" y="1321248"/>
            <a:ext cx="548640" cy="548640"/>
          </a:xfrm>
          <a:prstGeom prst="rect">
            <a:avLst/>
          </a:prstGeom>
          <a:effectLst/>
        </p:spPr>
      </p:pic>
      <p:pic>
        <p:nvPicPr>
          <p:cNvPr id="29" name="Graphic 29" descr="Dog Food Bowl with solid fill">
            <a:extLst>
              <a:ext uri="{FF2B5EF4-FFF2-40B4-BE49-F238E27FC236}">
                <a16:creationId xmlns:a16="http://schemas.microsoft.com/office/drawing/2014/main" id="{FBDB0A38-97A7-41BA-ADFC-F7B9D3A75EB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05160" y="3004940"/>
            <a:ext cx="548640" cy="5486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149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371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Paw Print – Slide Template</vt:lpstr>
      <vt:lpstr>Paw Print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 Print</dc:title>
  <dc:creator>PresentationGO.com</dc:creator>
  <dc:description>© Copyright PresentationGO.com</dc:description>
  <dcterms:created xsi:type="dcterms:W3CDTF">2014-11-26T05:14:11Z</dcterms:created>
  <dcterms:modified xsi:type="dcterms:W3CDTF">2021-12-16T20:30:56Z</dcterms:modified>
  <cp:category>Graphics &amp; Metaphors</cp:category>
</cp:coreProperties>
</file>