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604" y="12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E4878-DBFE-405C-842A-08F4914D8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Peeled Process – Slide Template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EDB3552-D0B5-4728-B6DC-E4D9A78358CE}"/>
              </a:ext>
            </a:extLst>
          </p:cNvPr>
          <p:cNvSpPr txBox="1"/>
          <p:nvPr/>
        </p:nvSpPr>
        <p:spPr>
          <a:xfrm>
            <a:off x="1613255" y="4195510"/>
            <a:ext cx="1428328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8F0B5DA-F21C-4721-971F-66CE02DF7176}"/>
              </a:ext>
            </a:extLst>
          </p:cNvPr>
          <p:cNvSpPr txBox="1"/>
          <p:nvPr/>
        </p:nvSpPr>
        <p:spPr>
          <a:xfrm>
            <a:off x="-128002" y="4195510"/>
            <a:ext cx="1428328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CEF292E-8566-4AC5-A2B6-4DCD7F9015B4}"/>
              </a:ext>
            </a:extLst>
          </p:cNvPr>
          <p:cNvSpPr txBox="1"/>
          <p:nvPr/>
        </p:nvSpPr>
        <p:spPr>
          <a:xfrm>
            <a:off x="3354512" y="4169697"/>
            <a:ext cx="1428328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C156FA3-9330-4FEC-92E8-3AB0DB043AB3}"/>
              </a:ext>
            </a:extLst>
          </p:cNvPr>
          <p:cNvSpPr txBox="1"/>
          <p:nvPr/>
        </p:nvSpPr>
        <p:spPr>
          <a:xfrm>
            <a:off x="6837026" y="4135302"/>
            <a:ext cx="1428328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1476A42-C61C-4DE4-9162-036E5EAB2F0A}"/>
              </a:ext>
            </a:extLst>
          </p:cNvPr>
          <p:cNvSpPr txBox="1"/>
          <p:nvPr/>
        </p:nvSpPr>
        <p:spPr>
          <a:xfrm>
            <a:off x="5095769" y="4162041"/>
            <a:ext cx="1428328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CAE1D8D-0BA9-456D-9BC8-5AFC53B2508A}"/>
              </a:ext>
            </a:extLst>
          </p:cNvPr>
          <p:cNvGrpSpPr/>
          <p:nvPr/>
        </p:nvGrpSpPr>
        <p:grpSpPr>
          <a:xfrm>
            <a:off x="-1423674" y="2368315"/>
            <a:ext cx="10063891" cy="2449519"/>
            <a:chOff x="954401" y="2339975"/>
            <a:chExt cx="10063891" cy="244951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96AE0CB-FEFC-492D-888B-983BEA1450AE}"/>
                </a:ext>
              </a:extLst>
            </p:cNvPr>
            <p:cNvGrpSpPr/>
            <p:nvPr/>
          </p:nvGrpSpPr>
          <p:grpSpPr>
            <a:xfrm>
              <a:off x="8194725" y="2339975"/>
              <a:ext cx="2823567" cy="1089024"/>
              <a:chOff x="2514600" y="3060700"/>
              <a:chExt cx="2765946" cy="1066800"/>
            </a:xfrm>
          </p:grpSpPr>
          <p:sp>
            <p:nvSpPr>
              <p:cNvPr id="37" name="Arc 1">
                <a:extLst>
                  <a:ext uri="{FF2B5EF4-FFF2-40B4-BE49-F238E27FC236}">
                    <a16:creationId xmlns:a16="http://schemas.microsoft.com/office/drawing/2014/main" id="{6735A13C-7A95-41B0-9BBB-DE6878849C0D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687A00CA-6F8B-48C0-AF65-3DF4B7C7D417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1879847-0166-4C58-8016-94172FE49DF0}"/>
                </a:ext>
              </a:extLst>
            </p:cNvPr>
            <p:cNvGrpSpPr/>
            <p:nvPr/>
          </p:nvGrpSpPr>
          <p:grpSpPr>
            <a:xfrm flipV="1">
              <a:off x="8194725" y="3637512"/>
              <a:ext cx="2823567" cy="1151189"/>
              <a:chOff x="2514600" y="3060700"/>
              <a:chExt cx="2765946" cy="1066800"/>
            </a:xfrm>
          </p:grpSpPr>
          <p:sp>
            <p:nvSpPr>
              <p:cNvPr id="35" name="Arc 1">
                <a:extLst>
                  <a:ext uri="{FF2B5EF4-FFF2-40B4-BE49-F238E27FC236}">
                    <a16:creationId xmlns:a16="http://schemas.microsoft.com/office/drawing/2014/main" id="{6916D275-DD17-4AAA-AA99-CFBB462FF7A1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AF3C094-688E-4B72-AEAC-E2386C625E09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4387F12-AD9B-4EA4-900A-585D9719513A}"/>
                </a:ext>
              </a:extLst>
            </p:cNvPr>
            <p:cNvSpPr/>
            <p:nvPr/>
          </p:nvSpPr>
          <p:spPr>
            <a:xfrm flipV="1">
              <a:off x="7795865" y="3324225"/>
              <a:ext cx="1210906" cy="420867"/>
            </a:xfrm>
            <a:custGeom>
              <a:avLst/>
              <a:gdLst>
                <a:gd name="connsiteX0" fmla="*/ 0 w 1210906"/>
                <a:gd name="connsiteY0" fmla="*/ 420867 h 420867"/>
                <a:gd name="connsiteX1" fmla="*/ 1210906 w 1210906"/>
                <a:gd name="connsiteY1" fmla="*/ 420867 h 420867"/>
                <a:gd name="connsiteX2" fmla="*/ 1202897 w 1210906"/>
                <a:gd name="connsiteY2" fmla="*/ 414878 h 420867"/>
                <a:gd name="connsiteX3" fmla="*/ 801021 w 1210906"/>
                <a:gd name="connsiteY3" fmla="*/ 239816 h 420867"/>
                <a:gd name="connsiteX4" fmla="*/ 658696 w 1210906"/>
                <a:gd name="connsiteY4" fmla="*/ 216273 h 420867"/>
                <a:gd name="connsiteX5" fmla="*/ 801021 w 1210906"/>
                <a:gd name="connsiteY5" fmla="*/ 191386 h 420867"/>
                <a:gd name="connsiteX6" fmla="*/ 1202897 w 1210906"/>
                <a:gd name="connsiteY6" fmla="*/ 6331 h 420867"/>
                <a:gd name="connsiteX7" fmla="*/ 1210906 w 1210906"/>
                <a:gd name="connsiteY7" fmla="*/ 0 h 420867"/>
                <a:gd name="connsiteX8" fmla="*/ 0 w 1210906"/>
                <a:gd name="connsiteY8" fmla="*/ 0 h 420867"/>
                <a:gd name="connsiteX9" fmla="*/ 0 w 1210906"/>
                <a:gd name="connsiteY9" fmla="*/ 93646 h 420867"/>
                <a:gd name="connsiteX10" fmla="*/ 59326 w 1210906"/>
                <a:gd name="connsiteY10" fmla="*/ 123856 h 420867"/>
                <a:gd name="connsiteX11" fmla="*/ 227336 w 1210906"/>
                <a:gd name="connsiteY11" fmla="*/ 183896 h 420867"/>
                <a:gd name="connsiteX12" fmla="*/ 399179 w 1210906"/>
                <a:gd name="connsiteY12" fmla="*/ 216273 h 420867"/>
                <a:gd name="connsiteX13" fmla="*/ 227336 w 1210906"/>
                <a:gd name="connsiteY13" fmla="*/ 246901 h 420867"/>
                <a:gd name="connsiteX14" fmla="*/ 59326 w 1210906"/>
                <a:gd name="connsiteY14" fmla="*/ 303699 h 420867"/>
                <a:gd name="connsiteX15" fmla="*/ 0 w 1210906"/>
                <a:gd name="connsiteY15" fmla="*/ 332278 h 42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0906" h="420867">
                  <a:moveTo>
                    <a:pt x="0" y="420867"/>
                  </a:moveTo>
                  <a:lnTo>
                    <a:pt x="1210906" y="420867"/>
                  </a:lnTo>
                  <a:lnTo>
                    <a:pt x="1202897" y="414878"/>
                  </a:lnTo>
                  <a:cubicBezTo>
                    <a:pt x="1082613" y="333616"/>
                    <a:pt x="946878" y="273486"/>
                    <a:pt x="801021" y="239816"/>
                  </a:cubicBezTo>
                  <a:lnTo>
                    <a:pt x="658696" y="216273"/>
                  </a:lnTo>
                  <a:lnTo>
                    <a:pt x="801021" y="191386"/>
                  </a:lnTo>
                  <a:cubicBezTo>
                    <a:pt x="946878" y="155794"/>
                    <a:pt x="1082613" y="92232"/>
                    <a:pt x="1202897" y="6331"/>
                  </a:cubicBezTo>
                  <a:lnTo>
                    <a:pt x="1210906" y="0"/>
                  </a:lnTo>
                  <a:lnTo>
                    <a:pt x="0" y="0"/>
                  </a:lnTo>
                  <a:lnTo>
                    <a:pt x="0" y="93646"/>
                  </a:lnTo>
                  <a:lnTo>
                    <a:pt x="59326" y="123856"/>
                  </a:lnTo>
                  <a:cubicBezTo>
                    <a:pt x="113426" y="148044"/>
                    <a:pt x="169543" y="168178"/>
                    <a:pt x="227336" y="183896"/>
                  </a:cubicBezTo>
                  <a:lnTo>
                    <a:pt x="399179" y="216273"/>
                  </a:lnTo>
                  <a:lnTo>
                    <a:pt x="227336" y="246901"/>
                  </a:lnTo>
                  <a:cubicBezTo>
                    <a:pt x="169543" y="261771"/>
                    <a:pt x="113426" y="280817"/>
                    <a:pt x="59326" y="303699"/>
                  </a:cubicBezTo>
                  <a:lnTo>
                    <a:pt x="0" y="332278"/>
                  </a:lnTo>
                  <a:close/>
                </a:path>
              </a:pathLst>
            </a:cu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44229DE-08D9-4DA5-BA45-BDCEA41E8989}"/>
                </a:ext>
              </a:extLst>
            </p:cNvPr>
            <p:cNvGrpSpPr/>
            <p:nvPr/>
          </p:nvGrpSpPr>
          <p:grpSpPr>
            <a:xfrm>
              <a:off x="6460180" y="2339975"/>
              <a:ext cx="2823567" cy="1089024"/>
              <a:chOff x="2514600" y="3060700"/>
              <a:chExt cx="2765946" cy="1066800"/>
            </a:xfrm>
          </p:grpSpPr>
          <p:sp>
            <p:nvSpPr>
              <p:cNvPr id="33" name="Arc 1">
                <a:extLst>
                  <a:ext uri="{FF2B5EF4-FFF2-40B4-BE49-F238E27FC236}">
                    <a16:creationId xmlns:a16="http://schemas.microsoft.com/office/drawing/2014/main" id="{88797E87-4837-46E4-B18F-2593D0327741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FD6A00A6-C814-4AD7-9A4A-71B1F330E270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BEE704D-A202-4F6C-97E2-09F6C6BE4EF2}"/>
                </a:ext>
              </a:extLst>
            </p:cNvPr>
            <p:cNvGrpSpPr/>
            <p:nvPr/>
          </p:nvGrpSpPr>
          <p:grpSpPr>
            <a:xfrm flipV="1">
              <a:off x="6460180" y="3637512"/>
              <a:ext cx="2823567" cy="1151189"/>
              <a:chOff x="2514600" y="3060700"/>
              <a:chExt cx="2765946" cy="1066800"/>
            </a:xfrm>
          </p:grpSpPr>
          <p:sp>
            <p:nvSpPr>
              <p:cNvPr id="31" name="Arc 1">
                <a:extLst>
                  <a:ext uri="{FF2B5EF4-FFF2-40B4-BE49-F238E27FC236}">
                    <a16:creationId xmlns:a16="http://schemas.microsoft.com/office/drawing/2014/main" id="{A1B2ABD6-D15F-4F2F-9135-3F39D51FDC3A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76CF7F02-E48E-411A-82B7-F8BFD2D371C0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4AC0A38-EE6A-44A0-95EF-0D08953BF486}"/>
                </a:ext>
              </a:extLst>
            </p:cNvPr>
            <p:cNvSpPr/>
            <p:nvPr/>
          </p:nvSpPr>
          <p:spPr>
            <a:xfrm flipV="1">
              <a:off x="6061223" y="3324225"/>
              <a:ext cx="1210906" cy="420867"/>
            </a:xfrm>
            <a:custGeom>
              <a:avLst/>
              <a:gdLst>
                <a:gd name="connsiteX0" fmla="*/ 0 w 1210906"/>
                <a:gd name="connsiteY0" fmla="*/ 420867 h 420867"/>
                <a:gd name="connsiteX1" fmla="*/ 1210906 w 1210906"/>
                <a:gd name="connsiteY1" fmla="*/ 420867 h 420867"/>
                <a:gd name="connsiteX2" fmla="*/ 1202897 w 1210906"/>
                <a:gd name="connsiteY2" fmla="*/ 414878 h 420867"/>
                <a:gd name="connsiteX3" fmla="*/ 801021 w 1210906"/>
                <a:gd name="connsiteY3" fmla="*/ 239816 h 420867"/>
                <a:gd name="connsiteX4" fmla="*/ 658697 w 1210906"/>
                <a:gd name="connsiteY4" fmla="*/ 216273 h 420867"/>
                <a:gd name="connsiteX5" fmla="*/ 801021 w 1210906"/>
                <a:gd name="connsiteY5" fmla="*/ 191386 h 420867"/>
                <a:gd name="connsiteX6" fmla="*/ 1202897 w 1210906"/>
                <a:gd name="connsiteY6" fmla="*/ 6331 h 420867"/>
                <a:gd name="connsiteX7" fmla="*/ 1210906 w 1210906"/>
                <a:gd name="connsiteY7" fmla="*/ 0 h 420867"/>
                <a:gd name="connsiteX8" fmla="*/ 0 w 1210906"/>
                <a:gd name="connsiteY8" fmla="*/ 0 h 420867"/>
                <a:gd name="connsiteX9" fmla="*/ 0 w 1210906"/>
                <a:gd name="connsiteY9" fmla="*/ 93646 h 420867"/>
                <a:gd name="connsiteX10" fmla="*/ 59326 w 1210906"/>
                <a:gd name="connsiteY10" fmla="*/ 123856 h 420867"/>
                <a:gd name="connsiteX11" fmla="*/ 227336 w 1210906"/>
                <a:gd name="connsiteY11" fmla="*/ 183896 h 420867"/>
                <a:gd name="connsiteX12" fmla="*/ 399178 w 1210906"/>
                <a:gd name="connsiteY12" fmla="*/ 216273 h 420867"/>
                <a:gd name="connsiteX13" fmla="*/ 227336 w 1210906"/>
                <a:gd name="connsiteY13" fmla="*/ 246901 h 420867"/>
                <a:gd name="connsiteX14" fmla="*/ 59326 w 1210906"/>
                <a:gd name="connsiteY14" fmla="*/ 303699 h 420867"/>
                <a:gd name="connsiteX15" fmla="*/ 0 w 1210906"/>
                <a:gd name="connsiteY15" fmla="*/ 332278 h 42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0906" h="420867">
                  <a:moveTo>
                    <a:pt x="0" y="420867"/>
                  </a:moveTo>
                  <a:lnTo>
                    <a:pt x="1210906" y="420867"/>
                  </a:lnTo>
                  <a:lnTo>
                    <a:pt x="1202897" y="414878"/>
                  </a:lnTo>
                  <a:cubicBezTo>
                    <a:pt x="1082613" y="333616"/>
                    <a:pt x="946879" y="273486"/>
                    <a:pt x="801021" y="239816"/>
                  </a:cubicBezTo>
                  <a:lnTo>
                    <a:pt x="658697" y="216273"/>
                  </a:lnTo>
                  <a:lnTo>
                    <a:pt x="801021" y="191386"/>
                  </a:lnTo>
                  <a:cubicBezTo>
                    <a:pt x="946879" y="155794"/>
                    <a:pt x="1082613" y="92232"/>
                    <a:pt x="1202897" y="6331"/>
                  </a:cubicBezTo>
                  <a:lnTo>
                    <a:pt x="1210906" y="0"/>
                  </a:lnTo>
                  <a:lnTo>
                    <a:pt x="0" y="0"/>
                  </a:lnTo>
                  <a:lnTo>
                    <a:pt x="0" y="93646"/>
                  </a:lnTo>
                  <a:lnTo>
                    <a:pt x="59326" y="123856"/>
                  </a:lnTo>
                  <a:cubicBezTo>
                    <a:pt x="113426" y="148044"/>
                    <a:pt x="169543" y="168178"/>
                    <a:pt x="227336" y="183896"/>
                  </a:cubicBezTo>
                  <a:lnTo>
                    <a:pt x="399178" y="216273"/>
                  </a:lnTo>
                  <a:lnTo>
                    <a:pt x="227336" y="246901"/>
                  </a:lnTo>
                  <a:cubicBezTo>
                    <a:pt x="169543" y="261771"/>
                    <a:pt x="113426" y="280817"/>
                    <a:pt x="59326" y="303699"/>
                  </a:cubicBezTo>
                  <a:lnTo>
                    <a:pt x="0" y="332278"/>
                  </a:lnTo>
                  <a:close/>
                </a:path>
              </a:pathLst>
            </a:cu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2020E04-1FC4-4F46-9B1D-AAC81FBC8CBF}"/>
                </a:ext>
              </a:extLst>
            </p:cNvPr>
            <p:cNvGrpSpPr/>
            <p:nvPr/>
          </p:nvGrpSpPr>
          <p:grpSpPr>
            <a:xfrm>
              <a:off x="4725638" y="2339976"/>
              <a:ext cx="2823567" cy="1089024"/>
              <a:chOff x="2514600" y="3060700"/>
              <a:chExt cx="2765946" cy="1066800"/>
            </a:xfrm>
          </p:grpSpPr>
          <p:sp>
            <p:nvSpPr>
              <p:cNvPr id="29" name="Arc 1">
                <a:extLst>
                  <a:ext uri="{FF2B5EF4-FFF2-40B4-BE49-F238E27FC236}">
                    <a16:creationId xmlns:a16="http://schemas.microsoft.com/office/drawing/2014/main" id="{EE1BC6EF-A8DC-4D50-A450-DD3D11D65680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4F2E5BEA-34F8-4BE4-A606-9B74DFB76A61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CB6BF6B-1A63-483A-B934-BC007CF2AB04}"/>
                </a:ext>
              </a:extLst>
            </p:cNvPr>
            <p:cNvGrpSpPr/>
            <p:nvPr/>
          </p:nvGrpSpPr>
          <p:grpSpPr>
            <a:xfrm flipV="1">
              <a:off x="4725638" y="3637511"/>
              <a:ext cx="2823567" cy="1151189"/>
              <a:chOff x="2514600" y="3060700"/>
              <a:chExt cx="2765946" cy="1066800"/>
            </a:xfrm>
          </p:grpSpPr>
          <p:sp>
            <p:nvSpPr>
              <p:cNvPr id="27" name="Arc 1">
                <a:extLst>
                  <a:ext uri="{FF2B5EF4-FFF2-40B4-BE49-F238E27FC236}">
                    <a16:creationId xmlns:a16="http://schemas.microsoft.com/office/drawing/2014/main" id="{D7B33950-E645-49F1-B5C4-06463850F422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C77F732C-7246-4753-AF6E-D94586003EF2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F858E15-4ED4-4FFD-B634-66F80E7C8D93}"/>
                </a:ext>
              </a:extLst>
            </p:cNvPr>
            <p:cNvSpPr/>
            <p:nvPr/>
          </p:nvSpPr>
          <p:spPr>
            <a:xfrm flipV="1">
              <a:off x="4326580" y="3324225"/>
              <a:ext cx="1210906" cy="420867"/>
            </a:xfrm>
            <a:custGeom>
              <a:avLst/>
              <a:gdLst>
                <a:gd name="connsiteX0" fmla="*/ 0 w 1210906"/>
                <a:gd name="connsiteY0" fmla="*/ 420867 h 420867"/>
                <a:gd name="connsiteX1" fmla="*/ 1210906 w 1210906"/>
                <a:gd name="connsiteY1" fmla="*/ 420867 h 420867"/>
                <a:gd name="connsiteX2" fmla="*/ 1202897 w 1210906"/>
                <a:gd name="connsiteY2" fmla="*/ 414878 h 420867"/>
                <a:gd name="connsiteX3" fmla="*/ 801021 w 1210906"/>
                <a:gd name="connsiteY3" fmla="*/ 239816 h 420867"/>
                <a:gd name="connsiteX4" fmla="*/ 658697 w 1210906"/>
                <a:gd name="connsiteY4" fmla="*/ 216273 h 420867"/>
                <a:gd name="connsiteX5" fmla="*/ 801021 w 1210906"/>
                <a:gd name="connsiteY5" fmla="*/ 191386 h 420867"/>
                <a:gd name="connsiteX6" fmla="*/ 1202897 w 1210906"/>
                <a:gd name="connsiteY6" fmla="*/ 6331 h 420867"/>
                <a:gd name="connsiteX7" fmla="*/ 1210906 w 1210906"/>
                <a:gd name="connsiteY7" fmla="*/ 0 h 420867"/>
                <a:gd name="connsiteX8" fmla="*/ 0 w 1210906"/>
                <a:gd name="connsiteY8" fmla="*/ 0 h 420867"/>
                <a:gd name="connsiteX9" fmla="*/ 0 w 1210906"/>
                <a:gd name="connsiteY9" fmla="*/ 93646 h 420867"/>
                <a:gd name="connsiteX10" fmla="*/ 59326 w 1210906"/>
                <a:gd name="connsiteY10" fmla="*/ 123856 h 420867"/>
                <a:gd name="connsiteX11" fmla="*/ 227336 w 1210906"/>
                <a:gd name="connsiteY11" fmla="*/ 183896 h 420867"/>
                <a:gd name="connsiteX12" fmla="*/ 399179 w 1210906"/>
                <a:gd name="connsiteY12" fmla="*/ 216273 h 420867"/>
                <a:gd name="connsiteX13" fmla="*/ 227336 w 1210906"/>
                <a:gd name="connsiteY13" fmla="*/ 246901 h 420867"/>
                <a:gd name="connsiteX14" fmla="*/ 59326 w 1210906"/>
                <a:gd name="connsiteY14" fmla="*/ 303699 h 420867"/>
                <a:gd name="connsiteX15" fmla="*/ 0 w 1210906"/>
                <a:gd name="connsiteY15" fmla="*/ 332278 h 42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0906" h="420867">
                  <a:moveTo>
                    <a:pt x="0" y="420867"/>
                  </a:moveTo>
                  <a:lnTo>
                    <a:pt x="1210906" y="420867"/>
                  </a:lnTo>
                  <a:lnTo>
                    <a:pt x="1202897" y="414878"/>
                  </a:lnTo>
                  <a:cubicBezTo>
                    <a:pt x="1082613" y="333616"/>
                    <a:pt x="946879" y="273486"/>
                    <a:pt x="801021" y="239816"/>
                  </a:cubicBezTo>
                  <a:lnTo>
                    <a:pt x="658697" y="216273"/>
                  </a:lnTo>
                  <a:lnTo>
                    <a:pt x="801021" y="191386"/>
                  </a:lnTo>
                  <a:cubicBezTo>
                    <a:pt x="946879" y="155794"/>
                    <a:pt x="1082613" y="92232"/>
                    <a:pt x="1202897" y="6331"/>
                  </a:cubicBezTo>
                  <a:lnTo>
                    <a:pt x="1210906" y="0"/>
                  </a:lnTo>
                  <a:lnTo>
                    <a:pt x="0" y="0"/>
                  </a:lnTo>
                  <a:lnTo>
                    <a:pt x="0" y="93646"/>
                  </a:lnTo>
                  <a:lnTo>
                    <a:pt x="59326" y="123856"/>
                  </a:lnTo>
                  <a:cubicBezTo>
                    <a:pt x="113426" y="148044"/>
                    <a:pt x="169543" y="168178"/>
                    <a:pt x="227336" y="183896"/>
                  </a:cubicBezTo>
                  <a:lnTo>
                    <a:pt x="399179" y="216273"/>
                  </a:lnTo>
                  <a:lnTo>
                    <a:pt x="227336" y="246901"/>
                  </a:lnTo>
                  <a:cubicBezTo>
                    <a:pt x="169543" y="261771"/>
                    <a:pt x="113426" y="280817"/>
                    <a:pt x="59326" y="303699"/>
                  </a:cubicBezTo>
                  <a:lnTo>
                    <a:pt x="0" y="332278"/>
                  </a:lnTo>
                  <a:close/>
                </a:path>
              </a:pathLst>
            </a:cu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60D6156-4935-46EC-886A-CA158C99FB41}"/>
                </a:ext>
              </a:extLst>
            </p:cNvPr>
            <p:cNvGrpSpPr/>
            <p:nvPr/>
          </p:nvGrpSpPr>
          <p:grpSpPr>
            <a:xfrm>
              <a:off x="2991095" y="2339976"/>
              <a:ext cx="2823567" cy="1089024"/>
              <a:chOff x="2514600" y="3060700"/>
              <a:chExt cx="2765946" cy="1066800"/>
            </a:xfrm>
          </p:grpSpPr>
          <p:sp>
            <p:nvSpPr>
              <p:cNvPr id="25" name="Arc 1">
                <a:extLst>
                  <a:ext uri="{FF2B5EF4-FFF2-40B4-BE49-F238E27FC236}">
                    <a16:creationId xmlns:a16="http://schemas.microsoft.com/office/drawing/2014/main" id="{A8D2720B-5E73-4A0F-8B20-39479F91847B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B884629-8DB0-48A0-8E92-C08F50ADF5A3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B4F74B9-B4F3-45F3-9EB7-34722DB35C4E}"/>
                </a:ext>
              </a:extLst>
            </p:cNvPr>
            <p:cNvGrpSpPr/>
            <p:nvPr/>
          </p:nvGrpSpPr>
          <p:grpSpPr>
            <a:xfrm flipV="1">
              <a:off x="2991095" y="3637511"/>
              <a:ext cx="2823567" cy="1151189"/>
              <a:chOff x="2514600" y="3060700"/>
              <a:chExt cx="2765946" cy="1066800"/>
            </a:xfrm>
          </p:grpSpPr>
          <p:sp>
            <p:nvSpPr>
              <p:cNvPr id="23" name="Arc 1">
                <a:extLst>
                  <a:ext uri="{FF2B5EF4-FFF2-40B4-BE49-F238E27FC236}">
                    <a16:creationId xmlns:a16="http://schemas.microsoft.com/office/drawing/2014/main" id="{A23DA7D5-2EE3-4059-AE4C-A89E3DFFBDE0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674941D7-CB5D-40EB-9B26-C1C984CCB3B2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C3B78EF-D31D-47D7-8881-7BA70727EDF2}"/>
                </a:ext>
              </a:extLst>
            </p:cNvPr>
            <p:cNvSpPr/>
            <p:nvPr/>
          </p:nvSpPr>
          <p:spPr>
            <a:xfrm flipV="1">
              <a:off x="2591937" y="3324225"/>
              <a:ext cx="1210906" cy="420867"/>
            </a:xfrm>
            <a:custGeom>
              <a:avLst/>
              <a:gdLst>
                <a:gd name="connsiteX0" fmla="*/ 0 w 1210906"/>
                <a:gd name="connsiteY0" fmla="*/ 420867 h 420867"/>
                <a:gd name="connsiteX1" fmla="*/ 1210906 w 1210906"/>
                <a:gd name="connsiteY1" fmla="*/ 420867 h 420867"/>
                <a:gd name="connsiteX2" fmla="*/ 1202897 w 1210906"/>
                <a:gd name="connsiteY2" fmla="*/ 414878 h 420867"/>
                <a:gd name="connsiteX3" fmla="*/ 801021 w 1210906"/>
                <a:gd name="connsiteY3" fmla="*/ 239816 h 420867"/>
                <a:gd name="connsiteX4" fmla="*/ 658696 w 1210906"/>
                <a:gd name="connsiteY4" fmla="*/ 216273 h 420867"/>
                <a:gd name="connsiteX5" fmla="*/ 801021 w 1210906"/>
                <a:gd name="connsiteY5" fmla="*/ 191386 h 420867"/>
                <a:gd name="connsiteX6" fmla="*/ 1202897 w 1210906"/>
                <a:gd name="connsiteY6" fmla="*/ 6331 h 420867"/>
                <a:gd name="connsiteX7" fmla="*/ 1210906 w 1210906"/>
                <a:gd name="connsiteY7" fmla="*/ 0 h 420867"/>
                <a:gd name="connsiteX8" fmla="*/ 0 w 1210906"/>
                <a:gd name="connsiteY8" fmla="*/ 0 h 420867"/>
                <a:gd name="connsiteX9" fmla="*/ 0 w 1210906"/>
                <a:gd name="connsiteY9" fmla="*/ 93646 h 420867"/>
                <a:gd name="connsiteX10" fmla="*/ 59326 w 1210906"/>
                <a:gd name="connsiteY10" fmla="*/ 123856 h 420867"/>
                <a:gd name="connsiteX11" fmla="*/ 227336 w 1210906"/>
                <a:gd name="connsiteY11" fmla="*/ 183896 h 420867"/>
                <a:gd name="connsiteX12" fmla="*/ 399178 w 1210906"/>
                <a:gd name="connsiteY12" fmla="*/ 216273 h 420867"/>
                <a:gd name="connsiteX13" fmla="*/ 227336 w 1210906"/>
                <a:gd name="connsiteY13" fmla="*/ 246901 h 420867"/>
                <a:gd name="connsiteX14" fmla="*/ 59326 w 1210906"/>
                <a:gd name="connsiteY14" fmla="*/ 303699 h 420867"/>
                <a:gd name="connsiteX15" fmla="*/ 0 w 1210906"/>
                <a:gd name="connsiteY15" fmla="*/ 332278 h 42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0906" h="420867">
                  <a:moveTo>
                    <a:pt x="0" y="420867"/>
                  </a:moveTo>
                  <a:lnTo>
                    <a:pt x="1210906" y="420867"/>
                  </a:lnTo>
                  <a:lnTo>
                    <a:pt x="1202897" y="414878"/>
                  </a:lnTo>
                  <a:cubicBezTo>
                    <a:pt x="1082613" y="333616"/>
                    <a:pt x="946878" y="273486"/>
                    <a:pt x="801021" y="239816"/>
                  </a:cubicBezTo>
                  <a:lnTo>
                    <a:pt x="658696" y="216273"/>
                  </a:lnTo>
                  <a:lnTo>
                    <a:pt x="801021" y="191386"/>
                  </a:lnTo>
                  <a:cubicBezTo>
                    <a:pt x="946878" y="155794"/>
                    <a:pt x="1082613" y="92232"/>
                    <a:pt x="1202897" y="6331"/>
                  </a:cubicBezTo>
                  <a:lnTo>
                    <a:pt x="1210906" y="0"/>
                  </a:lnTo>
                  <a:lnTo>
                    <a:pt x="0" y="0"/>
                  </a:lnTo>
                  <a:lnTo>
                    <a:pt x="0" y="93646"/>
                  </a:lnTo>
                  <a:lnTo>
                    <a:pt x="59326" y="123856"/>
                  </a:lnTo>
                  <a:cubicBezTo>
                    <a:pt x="113426" y="148044"/>
                    <a:pt x="169543" y="168178"/>
                    <a:pt x="227336" y="183896"/>
                  </a:cubicBezTo>
                  <a:lnTo>
                    <a:pt x="399178" y="216273"/>
                  </a:lnTo>
                  <a:lnTo>
                    <a:pt x="227336" y="246901"/>
                  </a:lnTo>
                  <a:cubicBezTo>
                    <a:pt x="169543" y="261771"/>
                    <a:pt x="113426" y="280817"/>
                    <a:pt x="59326" y="303699"/>
                  </a:cubicBezTo>
                  <a:lnTo>
                    <a:pt x="0" y="332278"/>
                  </a:lnTo>
                  <a:close/>
                </a:path>
              </a:pathLst>
            </a:cu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2F9647F-D8B2-4569-9991-89711FE51892}"/>
                </a:ext>
              </a:extLst>
            </p:cNvPr>
            <p:cNvGrpSpPr/>
            <p:nvPr/>
          </p:nvGrpSpPr>
          <p:grpSpPr>
            <a:xfrm>
              <a:off x="1256552" y="2339976"/>
              <a:ext cx="2823567" cy="1089024"/>
              <a:chOff x="1256552" y="3038476"/>
              <a:chExt cx="2823567" cy="1089024"/>
            </a:xfrm>
          </p:grpSpPr>
          <p:sp>
            <p:nvSpPr>
              <p:cNvPr id="21" name="Arc 1">
                <a:extLst>
                  <a:ext uri="{FF2B5EF4-FFF2-40B4-BE49-F238E27FC236}">
                    <a16:creationId xmlns:a16="http://schemas.microsoft.com/office/drawing/2014/main" id="{596D72D2-B111-4530-80F6-5B844090A00D}"/>
                  </a:ext>
                </a:extLst>
              </p:cNvPr>
              <p:cNvSpPr/>
              <p:nvPr/>
            </p:nvSpPr>
            <p:spPr>
              <a:xfrm rot="5400000">
                <a:off x="2991095" y="3038476"/>
                <a:ext cx="1089024" cy="1089024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598CDDD6-7A21-47D9-8EA8-2571F38AB78C}"/>
                  </a:ext>
                </a:extLst>
              </p:cNvPr>
              <p:cNvCxnSpPr>
                <a:cxnSpLocks/>
                <a:endCxn id="21" idx="1"/>
              </p:cNvCxnSpPr>
              <p:nvPr/>
            </p:nvCxnSpPr>
            <p:spPr>
              <a:xfrm>
                <a:off x="1256552" y="4127499"/>
                <a:ext cx="1734543" cy="1"/>
              </a:xfrm>
              <a:prstGeom prst="line">
                <a:avLst/>
              </a:prstGeom>
              <a:noFill/>
              <a:ln w="212725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3F1A3AA-BA4B-488A-B11B-AC515A8E03DA}"/>
                </a:ext>
              </a:extLst>
            </p:cNvPr>
            <p:cNvGrpSpPr/>
            <p:nvPr/>
          </p:nvGrpSpPr>
          <p:grpSpPr>
            <a:xfrm flipV="1">
              <a:off x="1256552" y="3638305"/>
              <a:ext cx="2823567" cy="1151189"/>
              <a:chOff x="1256552" y="3038476"/>
              <a:chExt cx="2823567" cy="1089024"/>
            </a:xfrm>
          </p:grpSpPr>
          <p:sp>
            <p:nvSpPr>
              <p:cNvPr id="19" name="Arc 1">
                <a:extLst>
                  <a:ext uri="{FF2B5EF4-FFF2-40B4-BE49-F238E27FC236}">
                    <a16:creationId xmlns:a16="http://schemas.microsoft.com/office/drawing/2014/main" id="{FA2FD55A-2EB3-4D93-A7EB-05736519A649}"/>
                  </a:ext>
                </a:extLst>
              </p:cNvPr>
              <p:cNvSpPr/>
              <p:nvPr/>
            </p:nvSpPr>
            <p:spPr>
              <a:xfrm rot="5400000">
                <a:off x="2991095" y="3038476"/>
                <a:ext cx="1089024" cy="1089024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6C45407D-1EE9-4AE6-B5A4-FE65186F5604}"/>
                  </a:ext>
                </a:extLst>
              </p:cNvPr>
              <p:cNvCxnSpPr>
                <a:cxnSpLocks/>
                <a:endCxn id="19" idx="1"/>
              </p:cNvCxnSpPr>
              <p:nvPr/>
            </p:nvCxnSpPr>
            <p:spPr>
              <a:xfrm>
                <a:off x="1256552" y="4127499"/>
                <a:ext cx="1734543" cy="1"/>
              </a:xfrm>
              <a:prstGeom prst="line">
                <a:avLst/>
              </a:prstGeom>
              <a:noFill/>
              <a:ln w="212725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5641AAAE-44E2-41A4-B20C-427A66F8094B}"/>
                </a:ext>
              </a:extLst>
            </p:cNvPr>
            <p:cNvSpPr/>
            <p:nvPr/>
          </p:nvSpPr>
          <p:spPr>
            <a:xfrm flipV="1">
              <a:off x="954401" y="3324240"/>
              <a:ext cx="1939688" cy="420852"/>
            </a:xfrm>
            <a:prstGeom prst="roundRect">
              <a:avLst>
                <a:gd name="adj" fmla="val 2572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64720A86-74CB-4F64-B253-D4DFF620595E}"/>
              </a:ext>
            </a:extLst>
          </p:cNvPr>
          <p:cNvSpPr txBox="1"/>
          <p:nvPr/>
        </p:nvSpPr>
        <p:spPr>
          <a:xfrm>
            <a:off x="530253" y="2593620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153C59B-8D49-465E-85C7-45A27EDB3D28}"/>
              </a:ext>
            </a:extLst>
          </p:cNvPr>
          <p:cNvSpPr txBox="1"/>
          <p:nvPr/>
        </p:nvSpPr>
        <p:spPr>
          <a:xfrm>
            <a:off x="2320843" y="2593620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9A64A76-87E7-4B2C-B604-5111930297A8}"/>
              </a:ext>
            </a:extLst>
          </p:cNvPr>
          <p:cNvSpPr txBox="1"/>
          <p:nvPr/>
        </p:nvSpPr>
        <p:spPr>
          <a:xfrm>
            <a:off x="4082105" y="2593620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821E25D-0996-4A03-B40D-BDF8CD0DDFA4}"/>
              </a:ext>
            </a:extLst>
          </p:cNvPr>
          <p:cNvSpPr txBox="1"/>
          <p:nvPr/>
        </p:nvSpPr>
        <p:spPr>
          <a:xfrm>
            <a:off x="5816648" y="2593620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DDFF502-9258-4B2F-AEEF-77FBE45EB1A3}"/>
              </a:ext>
            </a:extLst>
          </p:cNvPr>
          <p:cNvSpPr txBox="1"/>
          <p:nvPr/>
        </p:nvSpPr>
        <p:spPr>
          <a:xfrm>
            <a:off x="7551190" y="2593620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7C8833E-009E-4A4B-BD99-5683709D47CC}"/>
              </a:ext>
            </a:extLst>
          </p:cNvPr>
          <p:cNvSpPr txBox="1"/>
          <p:nvPr/>
        </p:nvSpPr>
        <p:spPr>
          <a:xfrm>
            <a:off x="249702" y="5239119"/>
            <a:ext cx="2194560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36427D1-C3E1-443B-8300-29B5BC9123EA}"/>
              </a:ext>
            </a:extLst>
          </p:cNvPr>
          <p:cNvSpPr txBox="1"/>
          <p:nvPr/>
        </p:nvSpPr>
        <p:spPr>
          <a:xfrm>
            <a:off x="255548" y="1085256"/>
            <a:ext cx="2194560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3389800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E4878-DBFE-405C-842A-08F4914D8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Peeled Process – Slide Template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EDB3552-D0B5-4728-B6DC-E4D9A78358CE}"/>
              </a:ext>
            </a:extLst>
          </p:cNvPr>
          <p:cNvSpPr txBox="1"/>
          <p:nvPr/>
        </p:nvSpPr>
        <p:spPr>
          <a:xfrm>
            <a:off x="1613255" y="4195510"/>
            <a:ext cx="1428328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8F0B5DA-F21C-4721-971F-66CE02DF7176}"/>
              </a:ext>
            </a:extLst>
          </p:cNvPr>
          <p:cNvSpPr txBox="1"/>
          <p:nvPr/>
        </p:nvSpPr>
        <p:spPr>
          <a:xfrm>
            <a:off x="-128002" y="4195510"/>
            <a:ext cx="1428328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CEF292E-8566-4AC5-A2B6-4DCD7F9015B4}"/>
              </a:ext>
            </a:extLst>
          </p:cNvPr>
          <p:cNvSpPr txBox="1"/>
          <p:nvPr/>
        </p:nvSpPr>
        <p:spPr>
          <a:xfrm>
            <a:off x="3354512" y="4169697"/>
            <a:ext cx="1428328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C156FA3-9330-4FEC-92E8-3AB0DB043AB3}"/>
              </a:ext>
            </a:extLst>
          </p:cNvPr>
          <p:cNvSpPr txBox="1"/>
          <p:nvPr/>
        </p:nvSpPr>
        <p:spPr>
          <a:xfrm>
            <a:off x="6837026" y="4135302"/>
            <a:ext cx="1428328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1476A42-C61C-4DE4-9162-036E5EAB2F0A}"/>
              </a:ext>
            </a:extLst>
          </p:cNvPr>
          <p:cNvSpPr txBox="1"/>
          <p:nvPr/>
        </p:nvSpPr>
        <p:spPr>
          <a:xfrm>
            <a:off x="5095769" y="4162041"/>
            <a:ext cx="1428328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CAE1D8D-0BA9-456D-9BC8-5AFC53B2508A}"/>
              </a:ext>
            </a:extLst>
          </p:cNvPr>
          <p:cNvGrpSpPr/>
          <p:nvPr/>
        </p:nvGrpSpPr>
        <p:grpSpPr>
          <a:xfrm>
            <a:off x="-1423674" y="2368315"/>
            <a:ext cx="10063891" cy="2449519"/>
            <a:chOff x="954401" y="2339975"/>
            <a:chExt cx="10063891" cy="244951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96AE0CB-FEFC-492D-888B-983BEA1450AE}"/>
                </a:ext>
              </a:extLst>
            </p:cNvPr>
            <p:cNvGrpSpPr/>
            <p:nvPr/>
          </p:nvGrpSpPr>
          <p:grpSpPr>
            <a:xfrm>
              <a:off x="8194725" y="2339975"/>
              <a:ext cx="2823567" cy="1089024"/>
              <a:chOff x="2514600" y="3060700"/>
              <a:chExt cx="2765946" cy="1066800"/>
            </a:xfrm>
          </p:grpSpPr>
          <p:sp>
            <p:nvSpPr>
              <p:cNvPr id="37" name="Arc 1">
                <a:extLst>
                  <a:ext uri="{FF2B5EF4-FFF2-40B4-BE49-F238E27FC236}">
                    <a16:creationId xmlns:a16="http://schemas.microsoft.com/office/drawing/2014/main" id="{6735A13C-7A95-41B0-9BBB-DE6878849C0D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687A00CA-6F8B-48C0-AF65-3DF4B7C7D417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1879847-0166-4C58-8016-94172FE49DF0}"/>
                </a:ext>
              </a:extLst>
            </p:cNvPr>
            <p:cNvGrpSpPr/>
            <p:nvPr/>
          </p:nvGrpSpPr>
          <p:grpSpPr>
            <a:xfrm flipV="1">
              <a:off x="8194725" y="3637512"/>
              <a:ext cx="2823567" cy="1151189"/>
              <a:chOff x="2514600" y="3060700"/>
              <a:chExt cx="2765946" cy="1066800"/>
            </a:xfrm>
          </p:grpSpPr>
          <p:sp>
            <p:nvSpPr>
              <p:cNvPr id="35" name="Arc 1">
                <a:extLst>
                  <a:ext uri="{FF2B5EF4-FFF2-40B4-BE49-F238E27FC236}">
                    <a16:creationId xmlns:a16="http://schemas.microsoft.com/office/drawing/2014/main" id="{6916D275-DD17-4AAA-AA99-CFBB462FF7A1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AF3C094-688E-4B72-AEAC-E2386C625E09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4387F12-AD9B-4EA4-900A-585D9719513A}"/>
                </a:ext>
              </a:extLst>
            </p:cNvPr>
            <p:cNvSpPr/>
            <p:nvPr/>
          </p:nvSpPr>
          <p:spPr>
            <a:xfrm flipV="1">
              <a:off x="7795865" y="3324225"/>
              <a:ext cx="1210906" cy="420867"/>
            </a:xfrm>
            <a:custGeom>
              <a:avLst/>
              <a:gdLst>
                <a:gd name="connsiteX0" fmla="*/ 0 w 1210906"/>
                <a:gd name="connsiteY0" fmla="*/ 420867 h 420867"/>
                <a:gd name="connsiteX1" fmla="*/ 1210906 w 1210906"/>
                <a:gd name="connsiteY1" fmla="*/ 420867 h 420867"/>
                <a:gd name="connsiteX2" fmla="*/ 1202897 w 1210906"/>
                <a:gd name="connsiteY2" fmla="*/ 414878 h 420867"/>
                <a:gd name="connsiteX3" fmla="*/ 801021 w 1210906"/>
                <a:gd name="connsiteY3" fmla="*/ 239816 h 420867"/>
                <a:gd name="connsiteX4" fmla="*/ 658696 w 1210906"/>
                <a:gd name="connsiteY4" fmla="*/ 216273 h 420867"/>
                <a:gd name="connsiteX5" fmla="*/ 801021 w 1210906"/>
                <a:gd name="connsiteY5" fmla="*/ 191386 h 420867"/>
                <a:gd name="connsiteX6" fmla="*/ 1202897 w 1210906"/>
                <a:gd name="connsiteY6" fmla="*/ 6331 h 420867"/>
                <a:gd name="connsiteX7" fmla="*/ 1210906 w 1210906"/>
                <a:gd name="connsiteY7" fmla="*/ 0 h 420867"/>
                <a:gd name="connsiteX8" fmla="*/ 0 w 1210906"/>
                <a:gd name="connsiteY8" fmla="*/ 0 h 420867"/>
                <a:gd name="connsiteX9" fmla="*/ 0 w 1210906"/>
                <a:gd name="connsiteY9" fmla="*/ 93646 h 420867"/>
                <a:gd name="connsiteX10" fmla="*/ 59326 w 1210906"/>
                <a:gd name="connsiteY10" fmla="*/ 123856 h 420867"/>
                <a:gd name="connsiteX11" fmla="*/ 227336 w 1210906"/>
                <a:gd name="connsiteY11" fmla="*/ 183896 h 420867"/>
                <a:gd name="connsiteX12" fmla="*/ 399179 w 1210906"/>
                <a:gd name="connsiteY12" fmla="*/ 216273 h 420867"/>
                <a:gd name="connsiteX13" fmla="*/ 227336 w 1210906"/>
                <a:gd name="connsiteY13" fmla="*/ 246901 h 420867"/>
                <a:gd name="connsiteX14" fmla="*/ 59326 w 1210906"/>
                <a:gd name="connsiteY14" fmla="*/ 303699 h 420867"/>
                <a:gd name="connsiteX15" fmla="*/ 0 w 1210906"/>
                <a:gd name="connsiteY15" fmla="*/ 332278 h 42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0906" h="420867">
                  <a:moveTo>
                    <a:pt x="0" y="420867"/>
                  </a:moveTo>
                  <a:lnTo>
                    <a:pt x="1210906" y="420867"/>
                  </a:lnTo>
                  <a:lnTo>
                    <a:pt x="1202897" y="414878"/>
                  </a:lnTo>
                  <a:cubicBezTo>
                    <a:pt x="1082613" y="333616"/>
                    <a:pt x="946878" y="273486"/>
                    <a:pt x="801021" y="239816"/>
                  </a:cubicBezTo>
                  <a:lnTo>
                    <a:pt x="658696" y="216273"/>
                  </a:lnTo>
                  <a:lnTo>
                    <a:pt x="801021" y="191386"/>
                  </a:lnTo>
                  <a:cubicBezTo>
                    <a:pt x="946878" y="155794"/>
                    <a:pt x="1082613" y="92232"/>
                    <a:pt x="1202897" y="6331"/>
                  </a:cubicBezTo>
                  <a:lnTo>
                    <a:pt x="1210906" y="0"/>
                  </a:lnTo>
                  <a:lnTo>
                    <a:pt x="0" y="0"/>
                  </a:lnTo>
                  <a:lnTo>
                    <a:pt x="0" y="93646"/>
                  </a:lnTo>
                  <a:lnTo>
                    <a:pt x="59326" y="123856"/>
                  </a:lnTo>
                  <a:cubicBezTo>
                    <a:pt x="113426" y="148044"/>
                    <a:pt x="169543" y="168178"/>
                    <a:pt x="227336" y="183896"/>
                  </a:cubicBezTo>
                  <a:lnTo>
                    <a:pt x="399179" y="216273"/>
                  </a:lnTo>
                  <a:lnTo>
                    <a:pt x="227336" y="246901"/>
                  </a:lnTo>
                  <a:cubicBezTo>
                    <a:pt x="169543" y="261771"/>
                    <a:pt x="113426" y="280817"/>
                    <a:pt x="59326" y="303699"/>
                  </a:cubicBezTo>
                  <a:lnTo>
                    <a:pt x="0" y="332278"/>
                  </a:lnTo>
                  <a:close/>
                </a:path>
              </a:pathLst>
            </a:cu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44229DE-08D9-4DA5-BA45-BDCEA41E8989}"/>
                </a:ext>
              </a:extLst>
            </p:cNvPr>
            <p:cNvGrpSpPr/>
            <p:nvPr/>
          </p:nvGrpSpPr>
          <p:grpSpPr>
            <a:xfrm>
              <a:off x="6460180" y="2339975"/>
              <a:ext cx="2823567" cy="1089024"/>
              <a:chOff x="2514600" y="3060700"/>
              <a:chExt cx="2765946" cy="1066800"/>
            </a:xfrm>
          </p:grpSpPr>
          <p:sp>
            <p:nvSpPr>
              <p:cNvPr id="33" name="Arc 1">
                <a:extLst>
                  <a:ext uri="{FF2B5EF4-FFF2-40B4-BE49-F238E27FC236}">
                    <a16:creationId xmlns:a16="http://schemas.microsoft.com/office/drawing/2014/main" id="{88797E87-4837-46E4-B18F-2593D0327741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FD6A00A6-C814-4AD7-9A4A-71B1F330E270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BEE704D-A202-4F6C-97E2-09F6C6BE4EF2}"/>
                </a:ext>
              </a:extLst>
            </p:cNvPr>
            <p:cNvGrpSpPr/>
            <p:nvPr/>
          </p:nvGrpSpPr>
          <p:grpSpPr>
            <a:xfrm flipV="1">
              <a:off x="6460180" y="3637512"/>
              <a:ext cx="2823567" cy="1151189"/>
              <a:chOff x="2514600" y="3060700"/>
              <a:chExt cx="2765946" cy="1066800"/>
            </a:xfrm>
          </p:grpSpPr>
          <p:sp>
            <p:nvSpPr>
              <p:cNvPr id="31" name="Arc 1">
                <a:extLst>
                  <a:ext uri="{FF2B5EF4-FFF2-40B4-BE49-F238E27FC236}">
                    <a16:creationId xmlns:a16="http://schemas.microsoft.com/office/drawing/2014/main" id="{A1B2ABD6-D15F-4F2F-9135-3F39D51FDC3A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76CF7F02-E48E-411A-82B7-F8BFD2D371C0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4AC0A38-EE6A-44A0-95EF-0D08953BF486}"/>
                </a:ext>
              </a:extLst>
            </p:cNvPr>
            <p:cNvSpPr/>
            <p:nvPr/>
          </p:nvSpPr>
          <p:spPr>
            <a:xfrm flipV="1">
              <a:off x="6061223" y="3324225"/>
              <a:ext cx="1210906" cy="420867"/>
            </a:xfrm>
            <a:custGeom>
              <a:avLst/>
              <a:gdLst>
                <a:gd name="connsiteX0" fmla="*/ 0 w 1210906"/>
                <a:gd name="connsiteY0" fmla="*/ 420867 h 420867"/>
                <a:gd name="connsiteX1" fmla="*/ 1210906 w 1210906"/>
                <a:gd name="connsiteY1" fmla="*/ 420867 h 420867"/>
                <a:gd name="connsiteX2" fmla="*/ 1202897 w 1210906"/>
                <a:gd name="connsiteY2" fmla="*/ 414878 h 420867"/>
                <a:gd name="connsiteX3" fmla="*/ 801021 w 1210906"/>
                <a:gd name="connsiteY3" fmla="*/ 239816 h 420867"/>
                <a:gd name="connsiteX4" fmla="*/ 658697 w 1210906"/>
                <a:gd name="connsiteY4" fmla="*/ 216273 h 420867"/>
                <a:gd name="connsiteX5" fmla="*/ 801021 w 1210906"/>
                <a:gd name="connsiteY5" fmla="*/ 191386 h 420867"/>
                <a:gd name="connsiteX6" fmla="*/ 1202897 w 1210906"/>
                <a:gd name="connsiteY6" fmla="*/ 6331 h 420867"/>
                <a:gd name="connsiteX7" fmla="*/ 1210906 w 1210906"/>
                <a:gd name="connsiteY7" fmla="*/ 0 h 420867"/>
                <a:gd name="connsiteX8" fmla="*/ 0 w 1210906"/>
                <a:gd name="connsiteY8" fmla="*/ 0 h 420867"/>
                <a:gd name="connsiteX9" fmla="*/ 0 w 1210906"/>
                <a:gd name="connsiteY9" fmla="*/ 93646 h 420867"/>
                <a:gd name="connsiteX10" fmla="*/ 59326 w 1210906"/>
                <a:gd name="connsiteY10" fmla="*/ 123856 h 420867"/>
                <a:gd name="connsiteX11" fmla="*/ 227336 w 1210906"/>
                <a:gd name="connsiteY11" fmla="*/ 183896 h 420867"/>
                <a:gd name="connsiteX12" fmla="*/ 399178 w 1210906"/>
                <a:gd name="connsiteY12" fmla="*/ 216273 h 420867"/>
                <a:gd name="connsiteX13" fmla="*/ 227336 w 1210906"/>
                <a:gd name="connsiteY13" fmla="*/ 246901 h 420867"/>
                <a:gd name="connsiteX14" fmla="*/ 59326 w 1210906"/>
                <a:gd name="connsiteY14" fmla="*/ 303699 h 420867"/>
                <a:gd name="connsiteX15" fmla="*/ 0 w 1210906"/>
                <a:gd name="connsiteY15" fmla="*/ 332278 h 42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0906" h="420867">
                  <a:moveTo>
                    <a:pt x="0" y="420867"/>
                  </a:moveTo>
                  <a:lnTo>
                    <a:pt x="1210906" y="420867"/>
                  </a:lnTo>
                  <a:lnTo>
                    <a:pt x="1202897" y="414878"/>
                  </a:lnTo>
                  <a:cubicBezTo>
                    <a:pt x="1082613" y="333616"/>
                    <a:pt x="946879" y="273486"/>
                    <a:pt x="801021" y="239816"/>
                  </a:cubicBezTo>
                  <a:lnTo>
                    <a:pt x="658697" y="216273"/>
                  </a:lnTo>
                  <a:lnTo>
                    <a:pt x="801021" y="191386"/>
                  </a:lnTo>
                  <a:cubicBezTo>
                    <a:pt x="946879" y="155794"/>
                    <a:pt x="1082613" y="92232"/>
                    <a:pt x="1202897" y="6331"/>
                  </a:cubicBezTo>
                  <a:lnTo>
                    <a:pt x="1210906" y="0"/>
                  </a:lnTo>
                  <a:lnTo>
                    <a:pt x="0" y="0"/>
                  </a:lnTo>
                  <a:lnTo>
                    <a:pt x="0" y="93646"/>
                  </a:lnTo>
                  <a:lnTo>
                    <a:pt x="59326" y="123856"/>
                  </a:lnTo>
                  <a:cubicBezTo>
                    <a:pt x="113426" y="148044"/>
                    <a:pt x="169543" y="168178"/>
                    <a:pt x="227336" y="183896"/>
                  </a:cubicBezTo>
                  <a:lnTo>
                    <a:pt x="399178" y="216273"/>
                  </a:lnTo>
                  <a:lnTo>
                    <a:pt x="227336" y="246901"/>
                  </a:lnTo>
                  <a:cubicBezTo>
                    <a:pt x="169543" y="261771"/>
                    <a:pt x="113426" y="280817"/>
                    <a:pt x="59326" y="303699"/>
                  </a:cubicBezTo>
                  <a:lnTo>
                    <a:pt x="0" y="332278"/>
                  </a:lnTo>
                  <a:close/>
                </a:path>
              </a:pathLst>
            </a:cu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2020E04-1FC4-4F46-9B1D-AAC81FBC8CBF}"/>
                </a:ext>
              </a:extLst>
            </p:cNvPr>
            <p:cNvGrpSpPr/>
            <p:nvPr/>
          </p:nvGrpSpPr>
          <p:grpSpPr>
            <a:xfrm>
              <a:off x="4725638" y="2339976"/>
              <a:ext cx="2823567" cy="1089024"/>
              <a:chOff x="2514600" y="3060700"/>
              <a:chExt cx="2765946" cy="1066800"/>
            </a:xfrm>
          </p:grpSpPr>
          <p:sp>
            <p:nvSpPr>
              <p:cNvPr id="29" name="Arc 1">
                <a:extLst>
                  <a:ext uri="{FF2B5EF4-FFF2-40B4-BE49-F238E27FC236}">
                    <a16:creationId xmlns:a16="http://schemas.microsoft.com/office/drawing/2014/main" id="{EE1BC6EF-A8DC-4D50-A450-DD3D11D65680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4F2E5BEA-34F8-4BE4-A606-9B74DFB76A61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CB6BF6B-1A63-483A-B934-BC007CF2AB04}"/>
                </a:ext>
              </a:extLst>
            </p:cNvPr>
            <p:cNvGrpSpPr/>
            <p:nvPr/>
          </p:nvGrpSpPr>
          <p:grpSpPr>
            <a:xfrm flipV="1">
              <a:off x="4725638" y="3637511"/>
              <a:ext cx="2823567" cy="1151189"/>
              <a:chOff x="2514600" y="3060700"/>
              <a:chExt cx="2765946" cy="1066800"/>
            </a:xfrm>
          </p:grpSpPr>
          <p:sp>
            <p:nvSpPr>
              <p:cNvPr id="27" name="Arc 1">
                <a:extLst>
                  <a:ext uri="{FF2B5EF4-FFF2-40B4-BE49-F238E27FC236}">
                    <a16:creationId xmlns:a16="http://schemas.microsoft.com/office/drawing/2014/main" id="{D7B33950-E645-49F1-B5C4-06463850F422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C77F732C-7246-4753-AF6E-D94586003EF2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F858E15-4ED4-4FFD-B634-66F80E7C8D93}"/>
                </a:ext>
              </a:extLst>
            </p:cNvPr>
            <p:cNvSpPr/>
            <p:nvPr/>
          </p:nvSpPr>
          <p:spPr>
            <a:xfrm flipV="1">
              <a:off x="4326580" y="3324225"/>
              <a:ext cx="1210906" cy="420867"/>
            </a:xfrm>
            <a:custGeom>
              <a:avLst/>
              <a:gdLst>
                <a:gd name="connsiteX0" fmla="*/ 0 w 1210906"/>
                <a:gd name="connsiteY0" fmla="*/ 420867 h 420867"/>
                <a:gd name="connsiteX1" fmla="*/ 1210906 w 1210906"/>
                <a:gd name="connsiteY1" fmla="*/ 420867 h 420867"/>
                <a:gd name="connsiteX2" fmla="*/ 1202897 w 1210906"/>
                <a:gd name="connsiteY2" fmla="*/ 414878 h 420867"/>
                <a:gd name="connsiteX3" fmla="*/ 801021 w 1210906"/>
                <a:gd name="connsiteY3" fmla="*/ 239816 h 420867"/>
                <a:gd name="connsiteX4" fmla="*/ 658697 w 1210906"/>
                <a:gd name="connsiteY4" fmla="*/ 216273 h 420867"/>
                <a:gd name="connsiteX5" fmla="*/ 801021 w 1210906"/>
                <a:gd name="connsiteY5" fmla="*/ 191386 h 420867"/>
                <a:gd name="connsiteX6" fmla="*/ 1202897 w 1210906"/>
                <a:gd name="connsiteY6" fmla="*/ 6331 h 420867"/>
                <a:gd name="connsiteX7" fmla="*/ 1210906 w 1210906"/>
                <a:gd name="connsiteY7" fmla="*/ 0 h 420867"/>
                <a:gd name="connsiteX8" fmla="*/ 0 w 1210906"/>
                <a:gd name="connsiteY8" fmla="*/ 0 h 420867"/>
                <a:gd name="connsiteX9" fmla="*/ 0 w 1210906"/>
                <a:gd name="connsiteY9" fmla="*/ 93646 h 420867"/>
                <a:gd name="connsiteX10" fmla="*/ 59326 w 1210906"/>
                <a:gd name="connsiteY10" fmla="*/ 123856 h 420867"/>
                <a:gd name="connsiteX11" fmla="*/ 227336 w 1210906"/>
                <a:gd name="connsiteY11" fmla="*/ 183896 h 420867"/>
                <a:gd name="connsiteX12" fmla="*/ 399179 w 1210906"/>
                <a:gd name="connsiteY12" fmla="*/ 216273 h 420867"/>
                <a:gd name="connsiteX13" fmla="*/ 227336 w 1210906"/>
                <a:gd name="connsiteY13" fmla="*/ 246901 h 420867"/>
                <a:gd name="connsiteX14" fmla="*/ 59326 w 1210906"/>
                <a:gd name="connsiteY14" fmla="*/ 303699 h 420867"/>
                <a:gd name="connsiteX15" fmla="*/ 0 w 1210906"/>
                <a:gd name="connsiteY15" fmla="*/ 332278 h 42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0906" h="420867">
                  <a:moveTo>
                    <a:pt x="0" y="420867"/>
                  </a:moveTo>
                  <a:lnTo>
                    <a:pt x="1210906" y="420867"/>
                  </a:lnTo>
                  <a:lnTo>
                    <a:pt x="1202897" y="414878"/>
                  </a:lnTo>
                  <a:cubicBezTo>
                    <a:pt x="1082613" y="333616"/>
                    <a:pt x="946879" y="273486"/>
                    <a:pt x="801021" y="239816"/>
                  </a:cubicBezTo>
                  <a:lnTo>
                    <a:pt x="658697" y="216273"/>
                  </a:lnTo>
                  <a:lnTo>
                    <a:pt x="801021" y="191386"/>
                  </a:lnTo>
                  <a:cubicBezTo>
                    <a:pt x="946879" y="155794"/>
                    <a:pt x="1082613" y="92232"/>
                    <a:pt x="1202897" y="6331"/>
                  </a:cubicBezTo>
                  <a:lnTo>
                    <a:pt x="1210906" y="0"/>
                  </a:lnTo>
                  <a:lnTo>
                    <a:pt x="0" y="0"/>
                  </a:lnTo>
                  <a:lnTo>
                    <a:pt x="0" y="93646"/>
                  </a:lnTo>
                  <a:lnTo>
                    <a:pt x="59326" y="123856"/>
                  </a:lnTo>
                  <a:cubicBezTo>
                    <a:pt x="113426" y="148044"/>
                    <a:pt x="169543" y="168178"/>
                    <a:pt x="227336" y="183896"/>
                  </a:cubicBezTo>
                  <a:lnTo>
                    <a:pt x="399179" y="216273"/>
                  </a:lnTo>
                  <a:lnTo>
                    <a:pt x="227336" y="246901"/>
                  </a:lnTo>
                  <a:cubicBezTo>
                    <a:pt x="169543" y="261771"/>
                    <a:pt x="113426" y="280817"/>
                    <a:pt x="59326" y="303699"/>
                  </a:cubicBezTo>
                  <a:lnTo>
                    <a:pt x="0" y="332278"/>
                  </a:lnTo>
                  <a:close/>
                </a:path>
              </a:pathLst>
            </a:cu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60D6156-4935-46EC-886A-CA158C99FB41}"/>
                </a:ext>
              </a:extLst>
            </p:cNvPr>
            <p:cNvGrpSpPr/>
            <p:nvPr/>
          </p:nvGrpSpPr>
          <p:grpSpPr>
            <a:xfrm>
              <a:off x="2991095" y="2339976"/>
              <a:ext cx="2823567" cy="1089024"/>
              <a:chOff x="2514600" y="3060700"/>
              <a:chExt cx="2765946" cy="1066800"/>
            </a:xfrm>
          </p:grpSpPr>
          <p:sp>
            <p:nvSpPr>
              <p:cNvPr id="25" name="Arc 1">
                <a:extLst>
                  <a:ext uri="{FF2B5EF4-FFF2-40B4-BE49-F238E27FC236}">
                    <a16:creationId xmlns:a16="http://schemas.microsoft.com/office/drawing/2014/main" id="{A8D2720B-5E73-4A0F-8B20-39479F91847B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B884629-8DB0-48A0-8E92-C08F50ADF5A3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B4F74B9-B4F3-45F3-9EB7-34722DB35C4E}"/>
                </a:ext>
              </a:extLst>
            </p:cNvPr>
            <p:cNvGrpSpPr/>
            <p:nvPr/>
          </p:nvGrpSpPr>
          <p:grpSpPr>
            <a:xfrm flipV="1">
              <a:off x="2991095" y="3637511"/>
              <a:ext cx="2823567" cy="1151189"/>
              <a:chOff x="2514600" y="3060700"/>
              <a:chExt cx="2765946" cy="1066800"/>
            </a:xfrm>
          </p:grpSpPr>
          <p:sp>
            <p:nvSpPr>
              <p:cNvPr id="23" name="Arc 1">
                <a:extLst>
                  <a:ext uri="{FF2B5EF4-FFF2-40B4-BE49-F238E27FC236}">
                    <a16:creationId xmlns:a16="http://schemas.microsoft.com/office/drawing/2014/main" id="{A23DA7D5-2EE3-4059-AE4C-A89E3DFFBDE0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674941D7-CB5D-40EB-9B26-C1C984CCB3B2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C3B78EF-D31D-47D7-8881-7BA70727EDF2}"/>
                </a:ext>
              </a:extLst>
            </p:cNvPr>
            <p:cNvSpPr/>
            <p:nvPr/>
          </p:nvSpPr>
          <p:spPr>
            <a:xfrm flipV="1">
              <a:off x="2591937" y="3324225"/>
              <a:ext cx="1210906" cy="420867"/>
            </a:xfrm>
            <a:custGeom>
              <a:avLst/>
              <a:gdLst>
                <a:gd name="connsiteX0" fmla="*/ 0 w 1210906"/>
                <a:gd name="connsiteY0" fmla="*/ 420867 h 420867"/>
                <a:gd name="connsiteX1" fmla="*/ 1210906 w 1210906"/>
                <a:gd name="connsiteY1" fmla="*/ 420867 h 420867"/>
                <a:gd name="connsiteX2" fmla="*/ 1202897 w 1210906"/>
                <a:gd name="connsiteY2" fmla="*/ 414878 h 420867"/>
                <a:gd name="connsiteX3" fmla="*/ 801021 w 1210906"/>
                <a:gd name="connsiteY3" fmla="*/ 239816 h 420867"/>
                <a:gd name="connsiteX4" fmla="*/ 658696 w 1210906"/>
                <a:gd name="connsiteY4" fmla="*/ 216273 h 420867"/>
                <a:gd name="connsiteX5" fmla="*/ 801021 w 1210906"/>
                <a:gd name="connsiteY5" fmla="*/ 191386 h 420867"/>
                <a:gd name="connsiteX6" fmla="*/ 1202897 w 1210906"/>
                <a:gd name="connsiteY6" fmla="*/ 6331 h 420867"/>
                <a:gd name="connsiteX7" fmla="*/ 1210906 w 1210906"/>
                <a:gd name="connsiteY7" fmla="*/ 0 h 420867"/>
                <a:gd name="connsiteX8" fmla="*/ 0 w 1210906"/>
                <a:gd name="connsiteY8" fmla="*/ 0 h 420867"/>
                <a:gd name="connsiteX9" fmla="*/ 0 w 1210906"/>
                <a:gd name="connsiteY9" fmla="*/ 93646 h 420867"/>
                <a:gd name="connsiteX10" fmla="*/ 59326 w 1210906"/>
                <a:gd name="connsiteY10" fmla="*/ 123856 h 420867"/>
                <a:gd name="connsiteX11" fmla="*/ 227336 w 1210906"/>
                <a:gd name="connsiteY11" fmla="*/ 183896 h 420867"/>
                <a:gd name="connsiteX12" fmla="*/ 399178 w 1210906"/>
                <a:gd name="connsiteY12" fmla="*/ 216273 h 420867"/>
                <a:gd name="connsiteX13" fmla="*/ 227336 w 1210906"/>
                <a:gd name="connsiteY13" fmla="*/ 246901 h 420867"/>
                <a:gd name="connsiteX14" fmla="*/ 59326 w 1210906"/>
                <a:gd name="connsiteY14" fmla="*/ 303699 h 420867"/>
                <a:gd name="connsiteX15" fmla="*/ 0 w 1210906"/>
                <a:gd name="connsiteY15" fmla="*/ 332278 h 42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0906" h="420867">
                  <a:moveTo>
                    <a:pt x="0" y="420867"/>
                  </a:moveTo>
                  <a:lnTo>
                    <a:pt x="1210906" y="420867"/>
                  </a:lnTo>
                  <a:lnTo>
                    <a:pt x="1202897" y="414878"/>
                  </a:lnTo>
                  <a:cubicBezTo>
                    <a:pt x="1082613" y="333616"/>
                    <a:pt x="946878" y="273486"/>
                    <a:pt x="801021" y="239816"/>
                  </a:cubicBezTo>
                  <a:lnTo>
                    <a:pt x="658696" y="216273"/>
                  </a:lnTo>
                  <a:lnTo>
                    <a:pt x="801021" y="191386"/>
                  </a:lnTo>
                  <a:cubicBezTo>
                    <a:pt x="946878" y="155794"/>
                    <a:pt x="1082613" y="92232"/>
                    <a:pt x="1202897" y="6331"/>
                  </a:cubicBezTo>
                  <a:lnTo>
                    <a:pt x="1210906" y="0"/>
                  </a:lnTo>
                  <a:lnTo>
                    <a:pt x="0" y="0"/>
                  </a:lnTo>
                  <a:lnTo>
                    <a:pt x="0" y="93646"/>
                  </a:lnTo>
                  <a:lnTo>
                    <a:pt x="59326" y="123856"/>
                  </a:lnTo>
                  <a:cubicBezTo>
                    <a:pt x="113426" y="148044"/>
                    <a:pt x="169543" y="168178"/>
                    <a:pt x="227336" y="183896"/>
                  </a:cubicBezTo>
                  <a:lnTo>
                    <a:pt x="399178" y="216273"/>
                  </a:lnTo>
                  <a:lnTo>
                    <a:pt x="227336" y="246901"/>
                  </a:lnTo>
                  <a:cubicBezTo>
                    <a:pt x="169543" y="261771"/>
                    <a:pt x="113426" y="280817"/>
                    <a:pt x="59326" y="303699"/>
                  </a:cubicBezTo>
                  <a:lnTo>
                    <a:pt x="0" y="332278"/>
                  </a:lnTo>
                  <a:close/>
                </a:path>
              </a:pathLst>
            </a:cu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2F9647F-D8B2-4569-9991-89711FE51892}"/>
                </a:ext>
              </a:extLst>
            </p:cNvPr>
            <p:cNvGrpSpPr/>
            <p:nvPr/>
          </p:nvGrpSpPr>
          <p:grpSpPr>
            <a:xfrm>
              <a:off x="1256552" y="2339976"/>
              <a:ext cx="2823567" cy="1089024"/>
              <a:chOff x="1256552" y="3038476"/>
              <a:chExt cx="2823567" cy="1089024"/>
            </a:xfrm>
          </p:grpSpPr>
          <p:sp>
            <p:nvSpPr>
              <p:cNvPr id="21" name="Arc 1">
                <a:extLst>
                  <a:ext uri="{FF2B5EF4-FFF2-40B4-BE49-F238E27FC236}">
                    <a16:creationId xmlns:a16="http://schemas.microsoft.com/office/drawing/2014/main" id="{596D72D2-B111-4530-80F6-5B844090A00D}"/>
                  </a:ext>
                </a:extLst>
              </p:cNvPr>
              <p:cNvSpPr/>
              <p:nvPr/>
            </p:nvSpPr>
            <p:spPr>
              <a:xfrm rot="5400000">
                <a:off x="2991095" y="3038476"/>
                <a:ext cx="1089024" cy="1089024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598CDDD6-7A21-47D9-8EA8-2571F38AB78C}"/>
                  </a:ext>
                </a:extLst>
              </p:cNvPr>
              <p:cNvCxnSpPr>
                <a:cxnSpLocks/>
                <a:endCxn id="21" idx="1"/>
              </p:cNvCxnSpPr>
              <p:nvPr/>
            </p:nvCxnSpPr>
            <p:spPr>
              <a:xfrm>
                <a:off x="1256552" y="4127499"/>
                <a:ext cx="1734543" cy="1"/>
              </a:xfrm>
              <a:prstGeom prst="line">
                <a:avLst/>
              </a:prstGeom>
              <a:noFill/>
              <a:ln w="212725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3F1A3AA-BA4B-488A-B11B-AC515A8E03DA}"/>
                </a:ext>
              </a:extLst>
            </p:cNvPr>
            <p:cNvGrpSpPr/>
            <p:nvPr/>
          </p:nvGrpSpPr>
          <p:grpSpPr>
            <a:xfrm flipV="1">
              <a:off x="1256552" y="3638305"/>
              <a:ext cx="2823567" cy="1151189"/>
              <a:chOff x="1256552" y="3038476"/>
              <a:chExt cx="2823567" cy="1089024"/>
            </a:xfrm>
          </p:grpSpPr>
          <p:sp>
            <p:nvSpPr>
              <p:cNvPr id="19" name="Arc 1">
                <a:extLst>
                  <a:ext uri="{FF2B5EF4-FFF2-40B4-BE49-F238E27FC236}">
                    <a16:creationId xmlns:a16="http://schemas.microsoft.com/office/drawing/2014/main" id="{FA2FD55A-2EB3-4D93-A7EB-05736519A649}"/>
                  </a:ext>
                </a:extLst>
              </p:cNvPr>
              <p:cNvSpPr/>
              <p:nvPr/>
            </p:nvSpPr>
            <p:spPr>
              <a:xfrm rot="5400000">
                <a:off x="2991095" y="3038476"/>
                <a:ext cx="1089024" cy="1089024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6C45407D-1EE9-4AE6-B5A4-FE65186F5604}"/>
                  </a:ext>
                </a:extLst>
              </p:cNvPr>
              <p:cNvCxnSpPr>
                <a:cxnSpLocks/>
                <a:endCxn id="19" idx="1"/>
              </p:cNvCxnSpPr>
              <p:nvPr/>
            </p:nvCxnSpPr>
            <p:spPr>
              <a:xfrm>
                <a:off x="1256552" y="4127499"/>
                <a:ext cx="1734543" cy="1"/>
              </a:xfrm>
              <a:prstGeom prst="line">
                <a:avLst/>
              </a:prstGeom>
              <a:noFill/>
              <a:ln w="212725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5641AAAE-44E2-41A4-B20C-427A66F8094B}"/>
                </a:ext>
              </a:extLst>
            </p:cNvPr>
            <p:cNvSpPr/>
            <p:nvPr/>
          </p:nvSpPr>
          <p:spPr>
            <a:xfrm flipV="1">
              <a:off x="954401" y="3324240"/>
              <a:ext cx="1939688" cy="420852"/>
            </a:xfrm>
            <a:prstGeom prst="roundRect">
              <a:avLst>
                <a:gd name="adj" fmla="val 2572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64720A86-74CB-4F64-B253-D4DFF620595E}"/>
              </a:ext>
            </a:extLst>
          </p:cNvPr>
          <p:cNvSpPr txBox="1"/>
          <p:nvPr/>
        </p:nvSpPr>
        <p:spPr>
          <a:xfrm>
            <a:off x="530253" y="2593620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153C59B-8D49-465E-85C7-45A27EDB3D28}"/>
              </a:ext>
            </a:extLst>
          </p:cNvPr>
          <p:cNvSpPr txBox="1"/>
          <p:nvPr/>
        </p:nvSpPr>
        <p:spPr>
          <a:xfrm>
            <a:off x="2320843" y="2593620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9A64A76-87E7-4B2C-B604-5111930297A8}"/>
              </a:ext>
            </a:extLst>
          </p:cNvPr>
          <p:cNvSpPr txBox="1"/>
          <p:nvPr/>
        </p:nvSpPr>
        <p:spPr>
          <a:xfrm>
            <a:off x="4082105" y="2593620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821E25D-0996-4A03-B40D-BDF8CD0DDFA4}"/>
              </a:ext>
            </a:extLst>
          </p:cNvPr>
          <p:cNvSpPr txBox="1"/>
          <p:nvPr/>
        </p:nvSpPr>
        <p:spPr>
          <a:xfrm>
            <a:off x="5816648" y="2593620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DDFF502-9258-4B2F-AEEF-77FBE45EB1A3}"/>
              </a:ext>
            </a:extLst>
          </p:cNvPr>
          <p:cNvSpPr txBox="1"/>
          <p:nvPr/>
        </p:nvSpPr>
        <p:spPr>
          <a:xfrm>
            <a:off x="7551190" y="2593620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7C8833E-009E-4A4B-BD99-5683709D47CC}"/>
              </a:ext>
            </a:extLst>
          </p:cNvPr>
          <p:cNvSpPr txBox="1"/>
          <p:nvPr/>
        </p:nvSpPr>
        <p:spPr>
          <a:xfrm>
            <a:off x="249702" y="5239119"/>
            <a:ext cx="2194560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36427D1-C3E1-443B-8300-29B5BC9123EA}"/>
              </a:ext>
            </a:extLst>
          </p:cNvPr>
          <p:cNvSpPr txBox="1"/>
          <p:nvPr/>
        </p:nvSpPr>
        <p:spPr>
          <a:xfrm>
            <a:off x="255548" y="1085256"/>
            <a:ext cx="2194560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2374951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10274</TotalTime>
  <Words>203</Words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Peeled Process – Slide Template</vt:lpstr>
      <vt:lpstr>Peeled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Peeled Process</dc:title>
  <dc:creator>PresentationGO.com</dc:creator>
  <dc:description>© Copyright PresentationGO.com</dc:description>
  <dcterms:created xsi:type="dcterms:W3CDTF">2014-11-26T05:14:11Z</dcterms:created>
  <dcterms:modified xsi:type="dcterms:W3CDTF">2020-01-22T17:43:48Z</dcterms:modified>
  <cp:category>Charts &amp; Diagrams</cp:category>
</cp:coreProperties>
</file>