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Peeled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F345FB-47DE-490D-8E95-9FCB0C164D5C}"/>
              </a:ext>
            </a:extLst>
          </p:cNvPr>
          <p:cNvGrpSpPr/>
          <p:nvPr/>
        </p:nvGrpSpPr>
        <p:grpSpPr>
          <a:xfrm>
            <a:off x="954401" y="2357474"/>
            <a:ext cx="10063891" cy="2449519"/>
            <a:chOff x="954401" y="2339975"/>
            <a:chExt cx="10063891" cy="244951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C88FCC5-F27B-476F-96D0-7B688465822F}"/>
                </a:ext>
              </a:extLst>
            </p:cNvPr>
            <p:cNvGrpSpPr/>
            <p:nvPr/>
          </p:nvGrpSpPr>
          <p:grpSpPr>
            <a:xfrm>
              <a:off x="8194725" y="2339975"/>
              <a:ext cx="2823567" cy="1089024"/>
              <a:chOff x="2514600" y="3060700"/>
              <a:chExt cx="2765946" cy="1066800"/>
            </a:xfrm>
          </p:grpSpPr>
          <p:sp>
            <p:nvSpPr>
              <p:cNvPr id="120" name="Arc 1">
                <a:extLst>
                  <a:ext uri="{FF2B5EF4-FFF2-40B4-BE49-F238E27FC236}">
                    <a16:creationId xmlns:a16="http://schemas.microsoft.com/office/drawing/2014/main" id="{8D00CD44-E653-441F-BD17-7B0ECF913AA9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486D1DF-518C-49DB-AF80-7AA24416E43E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2C7ED97-400C-4595-B876-83FCB741D635}"/>
                </a:ext>
              </a:extLst>
            </p:cNvPr>
            <p:cNvGrpSpPr/>
            <p:nvPr/>
          </p:nvGrpSpPr>
          <p:grpSpPr>
            <a:xfrm flipV="1">
              <a:off x="8194725" y="3637512"/>
              <a:ext cx="2823567" cy="1151189"/>
              <a:chOff x="2514600" y="3060700"/>
              <a:chExt cx="2765946" cy="1066800"/>
            </a:xfrm>
          </p:grpSpPr>
          <p:sp>
            <p:nvSpPr>
              <p:cNvPr id="140" name="Arc 1">
                <a:extLst>
                  <a:ext uri="{FF2B5EF4-FFF2-40B4-BE49-F238E27FC236}">
                    <a16:creationId xmlns:a16="http://schemas.microsoft.com/office/drawing/2014/main" id="{CE36D58C-F9EF-4F65-90A5-E36D11BF3DD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B7324CD-32D4-4F48-B7F8-187959B777A9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9D3657E-F646-4C13-8C93-40F7F43E1A2D}"/>
                </a:ext>
              </a:extLst>
            </p:cNvPr>
            <p:cNvSpPr/>
            <p:nvPr/>
          </p:nvSpPr>
          <p:spPr>
            <a:xfrm flipV="1">
              <a:off x="7795865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E17D9416-029A-456C-8E42-86A878F62042}"/>
                </a:ext>
              </a:extLst>
            </p:cNvPr>
            <p:cNvGrpSpPr/>
            <p:nvPr/>
          </p:nvGrpSpPr>
          <p:grpSpPr>
            <a:xfrm>
              <a:off x="6460180" y="2339975"/>
              <a:ext cx="2823567" cy="1089024"/>
              <a:chOff x="2514600" y="3060700"/>
              <a:chExt cx="2765946" cy="1066800"/>
            </a:xfrm>
          </p:grpSpPr>
          <p:sp>
            <p:nvSpPr>
              <p:cNvPr id="118" name="Arc 1">
                <a:extLst>
                  <a:ext uri="{FF2B5EF4-FFF2-40B4-BE49-F238E27FC236}">
                    <a16:creationId xmlns:a16="http://schemas.microsoft.com/office/drawing/2014/main" id="{C54258F5-F468-473A-BF21-8A0E83215B9D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418D23F8-F4EB-450D-8D01-7A450BCCE53B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11537FA-6D98-4B4E-8345-FD573B99BBA7}"/>
                </a:ext>
              </a:extLst>
            </p:cNvPr>
            <p:cNvGrpSpPr/>
            <p:nvPr/>
          </p:nvGrpSpPr>
          <p:grpSpPr>
            <a:xfrm flipV="1">
              <a:off x="6460180" y="3637512"/>
              <a:ext cx="2823567" cy="1151189"/>
              <a:chOff x="2514600" y="3060700"/>
              <a:chExt cx="2765946" cy="1066800"/>
            </a:xfrm>
          </p:grpSpPr>
          <p:sp>
            <p:nvSpPr>
              <p:cNvPr id="138" name="Arc 1">
                <a:extLst>
                  <a:ext uri="{FF2B5EF4-FFF2-40B4-BE49-F238E27FC236}">
                    <a16:creationId xmlns:a16="http://schemas.microsoft.com/office/drawing/2014/main" id="{BD7AD7AE-C394-4313-ADEF-8F428E549FF3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21CFEEF5-87E3-4D02-B8AF-AD4E56B80E81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39AB28D-2426-41E4-9FEA-5A6E83833183}"/>
                </a:ext>
              </a:extLst>
            </p:cNvPr>
            <p:cNvSpPr/>
            <p:nvPr/>
          </p:nvSpPr>
          <p:spPr>
            <a:xfrm flipV="1">
              <a:off x="6061223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561CCC5A-F524-48E9-AB84-8BD4B58D51C0}"/>
                </a:ext>
              </a:extLst>
            </p:cNvPr>
            <p:cNvGrpSpPr/>
            <p:nvPr/>
          </p:nvGrpSpPr>
          <p:grpSpPr>
            <a:xfrm>
              <a:off x="4725638" y="2339976"/>
              <a:ext cx="2823567" cy="1089024"/>
              <a:chOff x="2514600" y="3060700"/>
              <a:chExt cx="2765946" cy="1066800"/>
            </a:xfrm>
          </p:grpSpPr>
          <p:sp>
            <p:nvSpPr>
              <p:cNvPr id="116" name="Arc 1">
                <a:extLst>
                  <a:ext uri="{FF2B5EF4-FFF2-40B4-BE49-F238E27FC236}">
                    <a16:creationId xmlns:a16="http://schemas.microsoft.com/office/drawing/2014/main" id="{64123700-448E-4652-B47A-2809ED14FA69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6FA777D-130E-4BC6-B972-4DE33584316D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AF1E8223-80C2-434B-8B54-4901EF4E1DA5}"/>
                </a:ext>
              </a:extLst>
            </p:cNvPr>
            <p:cNvGrpSpPr/>
            <p:nvPr/>
          </p:nvGrpSpPr>
          <p:grpSpPr>
            <a:xfrm flipV="1">
              <a:off x="4725638" y="3637511"/>
              <a:ext cx="2823567" cy="1151189"/>
              <a:chOff x="2514600" y="3060700"/>
              <a:chExt cx="2765946" cy="1066800"/>
            </a:xfrm>
          </p:grpSpPr>
          <p:sp>
            <p:nvSpPr>
              <p:cNvPr id="136" name="Arc 1">
                <a:extLst>
                  <a:ext uri="{FF2B5EF4-FFF2-40B4-BE49-F238E27FC236}">
                    <a16:creationId xmlns:a16="http://schemas.microsoft.com/office/drawing/2014/main" id="{987401F1-A48D-4E69-BA0A-8AE8E2675E46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FC49ACC7-69D0-4B1E-B08F-0085B27DE86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80626C-93C4-4395-976B-4307E7DB0398}"/>
                </a:ext>
              </a:extLst>
            </p:cNvPr>
            <p:cNvSpPr/>
            <p:nvPr/>
          </p:nvSpPr>
          <p:spPr>
            <a:xfrm flipV="1">
              <a:off x="4326580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06A9C17-EFA8-402E-B57D-DBD0ADB40EC9}"/>
                </a:ext>
              </a:extLst>
            </p:cNvPr>
            <p:cNvGrpSpPr/>
            <p:nvPr/>
          </p:nvGrpSpPr>
          <p:grpSpPr>
            <a:xfrm>
              <a:off x="2991095" y="2339976"/>
              <a:ext cx="2823567" cy="1089024"/>
              <a:chOff x="2514600" y="3060700"/>
              <a:chExt cx="2765946" cy="1066800"/>
            </a:xfrm>
          </p:grpSpPr>
          <p:sp>
            <p:nvSpPr>
              <p:cNvPr id="114" name="Arc 1">
                <a:extLst>
                  <a:ext uri="{FF2B5EF4-FFF2-40B4-BE49-F238E27FC236}">
                    <a16:creationId xmlns:a16="http://schemas.microsoft.com/office/drawing/2014/main" id="{C97F093C-E78B-48FC-993D-F23B8BAF0024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1342A281-9321-402A-99BE-41D5E105B866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8B91251-D5A4-4591-961A-57E40490A93E}"/>
                </a:ext>
              </a:extLst>
            </p:cNvPr>
            <p:cNvGrpSpPr/>
            <p:nvPr/>
          </p:nvGrpSpPr>
          <p:grpSpPr>
            <a:xfrm flipV="1">
              <a:off x="2991095" y="3637511"/>
              <a:ext cx="2823567" cy="1151189"/>
              <a:chOff x="2514600" y="3060700"/>
              <a:chExt cx="2765946" cy="1066800"/>
            </a:xfrm>
          </p:grpSpPr>
          <p:sp>
            <p:nvSpPr>
              <p:cNvPr id="134" name="Arc 1">
                <a:extLst>
                  <a:ext uri="{FF2B5EF4-FFF2-40B4-BE49-F238E27FC236}">
                    <a16:creationId xmlns:a16="http://schemas.microsoft.com/office/drawing/2014/main" id="{DB5993E2-2E1C-4779-85EA-BC9D17301E2A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9F821F05-83C5-4A4B-B4BA-8DECAC4F493E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4E621DF-14E1-482E-9330-D359A8FAEFF8}"/>
                </a:ext>
              </a:extLst>
            </p:cNvPr>
            <p:cNvSpPr/>
            <p:nvPr/>
          </p:nvSpPr>
          <p:spPr>
            <a:xfrm flipV="1">
              <a:off x="2591937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597635E-72CE-40C0-9F41-A86D6610FA09}"/>
                </a:ext>
              </a:extLst>
            </p:cNvPr>
            <p:cNvGrpSpPr/>
            <p:nvPr/>
          </p:nvGrpSpPr>
          <p:grpSpPr>
            <a:xfrm>
              <a:off x="1256552" y="2339976"/>
              <a:ext cx="2823567" cy="1089024"/>
              <a:chOff x="1256552" y="3038476"/>
              <a:chExt cx="2823567" cy="1089024"/>
            </a:xfrm>
          </p:grpSpPr>
          <p:sp>
            <p:nvSpPr>
              <p:cNvPr id="112" name="Arc 1">
                <a:extLst>
                  <a:ext uri="{FF2B5EF4-FFF2-40B4-BE49-F238E27FC236}">
                    <a16:creationId xmlns:a16="http://schemas.microsoft.com/office/drawing/2014/main" id="{154E8E54-E5B8-48D3-9892-CD7ED2EFFF5A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9896BFF5-377F-498E-A9B7-B9289486A90C}"/>
                  </a:ext>
                </a:extLst>
              </p:cNvPr>
              <p:cNvCxnSpPr>
                <a:cxnSpLocks/>
                <a:endCxn id="112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6129DABA-BFAB-4C03-9BDF-EF92C74E363B}"/>
                </a:ext>
              </a:extLst>
            </p:cNvPr>
            <p:cNvGrpSpPr/>
            <p:nvPr/>
          </p:nvGrpSpPr>
          <p:grpSpPr>
            <a:xfrm flipV="1">
              <a:off x="1256552" y="3638305"/>
              <a:ext cx="2823567" cy="1151189"/>
              <a:chOff x="1256552" y="3038476"/>
              <a:chExt cx="2823567" cy="1089024"/>
            </a:xfrm>
          </p:grpSpPr>
          <p:sp>
            <p:nvSpPr>
              <p:cNvPr id="132" name="Arc 1">
                <a:extLst>
                  <a:ext uri="{FF2B5EF4-FFF2-40B4-BE49-F238E27FC236}">
                    <a16:creationId xmlns:a16="http://schemas.microsoft.com/office/drawing/2014/main" id="{2C3D8144-DE56-4CBA-B7CE-972161609AB1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23AC5501-510E-45FC-BBE5-4C9AD6FE7A03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EAB9B1FA-E44F-4934-B428-F4AF2BEC8ACD}"/>
                </a:ext>
              </a:extLst>
            </p:cNvPr>
            <p:cNvSpPr/>
            <p:nvPr/>
          </p:nvSpPr>
          <p:spPr>
            <a:xfrm flipV="1">
              <a:off x="954401" y="3324240"/>
              <a:ext cx="1939688" cy="420852"/>
            </a:xfrm>
            <a:prstGeom prst="roundRect">
              <a:avLst>
                <a:gd name="adj" fmla="val 2572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61BFF26-4CD2-4453-8D1D-C637DFFD1285}"/>
              </a:ext>
            </a:extLst>
          </p:cNvPr>
          <p:cNvGrpSpPr/>
          <p:nvPr/>
        </p:nvGrpSpPr>
        <p:grpSpPr>
          <a:xfrm>
            <a:off x="332936" y="1066529"/>
            <a:ext cx="1861624" cy="1844151"/>
            <a:chOff x="332936" y="2627766"/>
            <a:chExt cx="2937088" cy="1844151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58415DE-1DCC-4E4F-9DCE-CE2A77A0F77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3DB38-E592-423B-A3B6-349428F629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ED13389D-A68D-49AA-9790-E6A00031921C}"/>
              </a:ext>
            </a:extLst>
          </p:cNvPr>
          <p:cNvSpPr txBox="1"/>
          <p:nvPr/>
        </p:nvSpPr>
        <p:spPr>
          <a:xfrm>
            <a:off x="3991330" y="4243135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CFB5AE4-AFC6-496F-88D4-AAF11DC8AB51}"/>
              </a:ext>
            </a:extLst>
          </p:cNvPr>
          <p:cNvSpPr txBox="1"/>
          <p:nvPr/>
        </p:nvSpPr>
        <p:spPr>
          <a:xfrm>
            <a:off x="2250073" y="4243135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2BDE553-4B2C-4ABD-B452-58470D75634B}"/>
              </a:ext>
            </a:extLst>
          </p:cNvPr>
          <p:cNvSpPr txBox="1"/>
          <p:nvPr/>
        </p:nvSpPr>
        <p:spPr>
          <a:xfrm>
            <a:off x="5732587" y="4217322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9DF7586-C17B-4652-9375-EB94B81878CB}"/>
              </a:ext>
            </a:extLst>
          </p:cNvPr>
          <p:cNvSpPr txBox="1"/>
          <p:nvPr/>
        </p:nvSpPr>
        <p:spPr>
          <a:xfrm>
            <a:off x="9215101" y="4182927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28CC8FD-F8AF-4BC3-8D25-7FC5B0C395AC}"/>
              </a:ext>
            </a:extLst>
          </p:cNvPr>
          <p:cNvSpPr txBox="1"/>
          <p:nvPr/>
        </p:nvSpPr>
        <p:spPr>
          <a:xfrm>
            <a:off x="7473844" y="4209666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65249-5BC7-4ACD-A17E-3F12828B3382}"/>
              </a:ext>
            </a:extLst>
          </p:cNvPr>
          <p:cNvSpPr txBox="1"/>
          <p:nvPr/>
        </p:nvSpPr>
        <p:spPr>
          <a:xfrm>
            <a:off x="2908328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473595-CE17-4E92-9B56-B4E2F8D7353B}"/>
              </a:ext>
            </a:extLst>
          </p:cNvPr>
          <p:cNvSpPr txBox="1"/>
          <p:nvPr/>
        </p:nvSpPr>
        <p:spPr>
          <a:xfrm>
            <a:off x="4698918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28E2543-CF64-44AD-9EE7-16A9C26105CB}"/>
              </a:ext>
            </a:extLst>
          </p:cNvPr>
          <p:cNvSpPr txBox="1"/>
          <p:nvPr/>
        </p:nvSpPr>
        <p:spPr>
          <a:xfrm>
            <a:off x="6460180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3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6D33F36-A960-45B6-B58D-1C81B5344D54}"/>
              </a:ext>
            </a:extLst>
          </p:cNvPr>
          <p:cNvSpPr txBox="1"/>
          <p:nvPr/>
        </p:nvSpPr>
        <p:spPr>
          <a:xfrm>
            <a:off x="8194723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4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9C72843-FFE1-434B-A450-0212D2E272F9}"/>
              </a:ext>
            </a:extLst>
          </p:cNvPr>
          <p:cNvSpPr txBox="1"/>
          <p:nvPr/>
        </p:nvSpPr>
        <p:spPr>
          <a:xfrm>
            <a:off x="9929265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5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79D27AE-501B-4EA6-9174-8E748284AA53}"/>
              </a:ext>
            </a:extLst>
          </p:cNvPr>
          <p:cNvGrpSpPr/>
          <p:nvPr/>
        </p:nvGrpSpPr>
        <p:grpSpPr>
          <a:xfrm>
            <a:off x="332936" y="4182927"/>
            <a:ext cx="1861624" cy="1844151"/>
            <a:chOff x="332936" y="2627766"/>
            <a:chExt cx="2937088" cy="184415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A4704832-0D53-4E97-BC4D-7D2FEC597A3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D1373C3-1F8A-4EBB-B62A-9B13C004E19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75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Peeled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F345FB-47DE-490D-8E95-9FCB0C164D5C}"/>
              </a:ext>
            </a:extLst>
          </p:cNvPr>
          <p:cNvGrpSpPr/>
          <p:nvPr/>
        </p:nvGrpSpPr>
        <p:grpSpPr>
          <a:xfrm>
            <a:off x="954401" y="2357474"/>
            <a:ext cx="10063891" cy="2449519"/>
            <a:chOff x="954401" y="2339975"/>
            <a:chExt cx="10063891" cy="244951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C88FCC5-F27B-476F-96D0-7B688465822F}"/>
                </a:ext>
              </a:extLst>
            </p:cNvPr>
            <p:cNvGrpSpPr/>
            <p:nvPr/>
          </p:nvGrpSpPr>
          <p:grpSpPr>
            <a:xfrm>
              <a:off x="8194725" y="2339975"/>
              <a:ext cx="2823567" cy="1089024"/>
              <a:chOff x="2514600" y="3060700"/>
              <a:chExt cx="2765946" cy="1066800"/>
            </a:xfrm>
          </p:grpSpPr>
          <p:sp>
            <p:nvSpPr>
              <p:cNvPr id="120" name="Arc 1">
                <a:extLst>
                  <a:ext uri="{FF2B5EF4-FFF2-40B4-BE49-F238E27FC236}">
                    <a16:creationId xmlns:a16="http://schemas.microsoft.com/office/drawing/2014/main" id="{8D00CD44-E653-441F-BD17-7B0ECF913AA9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486D1DF-518C-49DB-AF80-7AA24416E43E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2C7ED97-400C-4595-B876-83FCB741D635}"/>
                </a:ext>
              </a:extLst>
            </p:cNvPr>
            <p:cNvGrpSpPr/>
            <p:nvPr/>
          </p:nvGrpSpPr>
          <p:grpSpPr>
            <a:xfrm flipV="1">
              <a:off x="8194725" y="3637512"/>
              <a:ext cx="2823567" cy="1151189"/>
              <a:chOff x="2514600" y="3060700"/>
              <a:chExt cx="2765946" cy="1066800"/>
            </a:xfrm>
          </p:grpSpPr>
          <p:sp>
            <p:nvSpPr>
              <p:cNvPr id="140" name="Arc 1">
                <a:extLst>
                  <a:ext uri="{FF2B5EF4-FFF2-40B4-BE49-F238E27FC236}">
                    <a16:creationId xmlns:a16="http://schemas.microsoft.com/office/drawing/2014/main" id="{CE36D58C-F9EF-4F65-90A5-E36D11BF3DD1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BB7324CD-32D4-4F48-B7F8-187959B777A9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9D3657E-F646-4C13-8C93-40F7F43E1A2D}"/>
                </a:ext>
              </a:extLst>
            </p:cNvPr>
            <p:cNvSpPr/>
            <p:nvPr/>
          </p:nvSpPr>
          <p:spPr>
            <a:xfrm flipV="1">
              <a:off x="7795865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E17D9416-029A-456C-8E42-86A878F62042}"/>
                </a:ext>
              </a:extLst>
            </p:cNvPr>
            <p:cNvGrpSpPr/>
            <p:nvPr/>
          </p:nvGrpSpPr>
          <p:grpSpPr>
            <a:xfrm>
              <a:off x="6460180" y="2339975"/>
              <a:ext cx="2823567" cy="1089024"/>
              <a:chOff x="2514600" y="3060700"/>
              <a:chExt cx="2765946" cy="1066800"/>
            </a:xfrm>
          </p:grpSpPr>
          <p:sp>
            <p:nvSpPr>
              <p:cNvPr id="118" name="Arc 1">
                <a:extLst>
                  <a:ext uri="{FF2B5EF4-FFF2-40B4-BE49-F238E27FC236}">
                    <a16:creationId xmlns:a16="http://schemas.microsoft.com/office/drawing/2014/main" id="{C54258F5-F468-473A-BF21-8A0E83215B9D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418D23F8-F4EB-450D-8D01-7A450BCCE53B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11537FA-6D98-4B4E-8345-FD573B99BBA7}"/>
                </a:ext>
              </a:extLst>
            </p:cNvPr>
            <p:cNvGrpSpPr/>
            <p:nvPr/>
          </p:nvGrpSpPr>
          <p:grpSpPr>
            <a:xfrm flipV="1">
              <a:off x="6460180" y="3637512"/>
              <a:ext cx="2823567" cy="1151189"/>
              <a:chOff x="2514600" y="3060700"/>
              <a:chExt cx="2765946" cy="1066800"/>
            </a:xfrm>
          </p:grpSpPr>
          <p:sp>
            <p:nvSpPr>
              <p:cNvPr id="138" name="Arc 1">
                <a:extLst>
                  <a:ext uri="{FF2B5EF4-FFF2-40B4-BE49-F238E27FC236}">
                    <a16:creationId xmlns:a16="http://schemas.microsoft.com/office/drawing/2014/main" id="{BD7AD7AE-C394-4313-ADEF-8F428E549FF3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21CFEEF5-87E3-4D02-B8AF-AD4E56B80E81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39AB28D-2426-41E4-9FEA-5A6E83833183}"/>
                </a:ext>
              </a:extLst>
            </p:cNvPr>
            <p:cNvSpPr/>
            <p:nvPr/>
          </p:nvSpPr>
          <p:spPr>
            <a:xfrm flipV="1">
              <a:off x="6061223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561CCC5A-F524-48E9-AB84-8BD4B58D51C0}"/>
                </a:ext>
              </a:extLst>
            </p:cNvPr>
            <p:cNvGrpSpPr/>
            <p:nvPr/>
          </p:nvGrpSpPr>
          <p:grpSpPr>
            <a:xfrm>
              <a:off x="4725638" y="2339976"/>
              <a:ext cx="2823567" cy="1089024"/>
              <a:chOff x="2514600" y="3060700"/>
              <a:chExt cx="2765946" cy="1066800"/>
            </a:xfrm>
          </p:grpSpPr>
          <p:sp>
            <p:nvSpPr>
              <p:cNvPr id="116" name="Arc 1">
                <a:extLst>
                  <a:ext uri="{FF2B5EF4-FFF2-40B4-BE49-F238E27FC236}">
                    <a16:creationId xmlns:a16="http://schemas.microsoft.com/office/drawing/2014/main" id="{64123700-448E-4652-B47A-2809ED14FA69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6FA777D-130E-4BC6-B972-4DE33584316D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AF1E8223-80C2-434B-8B54-4901EF4E1DA5}"/>
                </a:ext>
              </a:extLst>
            </p:cNvPr>
            <p:cNvGrpSpPr/>
            <p:nvPr/>
          </p:nvGrpSpPr>
          <p:grpSpPr>
            <a:xfrm flipV="1">
              <a:off x="4725638" y="3637511"/>
              <a:ext cx="2823567" cy="1151189"/>
              <a:chOff x="2514600" y="3060700"/>
              <a:chExt cx="2765946" cy="1066800"/>
            </a:xfrm>
          </p:grpSpPr>
          <p:sp>
            <p:nvSpPr>
              <p:cNvPr id="136" name="Arc 1">
                <a:extLst>
                  <a:ext uri="{FF2B5EF4-FFF2-40B4-BE49-F238E27FC236}">
                    <a16:creationId xmlns:a16="http://schemas.microsoft.com/office/drawing/2014/main" id="{987401F1-A48D-4E69-BA0A-8AE8E2675E46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FC49ACC7-69D0-4B1E-B08F-0085B27DE862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80626C-93C4-4395-976B-4307E7DB0398}"/>
                </a:ext>
              </a:extLst>
            </p:cNvPr>
            <p:cNvSpPr/>
            <p:nvPr/>
          </p:nvSpPr>
          <p:spPr>
            <a:xfrm flipV="1">
              <a:off x="4326580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7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9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9" y="273486"/>
                    <a:pt x="801021" y="239816"/>
                  </a:cubicBezTo>
                  <a:lnTo>
                    <a:pt x="658697" y="216273"/>
                  </a:lnTo>
                  <a:lnTo>
                    <a:pt x="801021" y="191386"/>
                  </a:lnTo>
                  <a:cubicBezTo>
                    <a:pt x="946879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9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06A9C17-EFA8-402E-B57D-DBD0ADB40EC9}"/>
                </a:ext>
              </a:extLst>
            </p:cNvPr>
            <p:cNvGrpSpPr/>
            <p:nvPr/>
          </p:nvGrpSpPr>
          <p:grpSpPr>
            <a:xfrm>
              <a:off x="2991095" y="2339976"/>
              <a:ext cx="2823567" cy="1089024"/>
              <a:chOff x="2514600" y="3060700"/>
              <a:chExt cx="2765946" cy="1066800"/>
            </a:xfrm>
          </p:grpSpPr>
          <p:sp>
            <p:nvSpPr>
              <p:cNvPr id="114" name="Arc 1">
                <a:extLst>
                  <a:ext uri="{FF2B5EF4-FFF2-40B4-BE49-F238E27FC236}">
                    <a16:creationId xmlns:a16="http://schemas.microsoft.com/office/drawing/2014/main" id="{C97F093C-E78B-48FC-993D-F23B8BAF0024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1342A281-9321-402A-99BE-41D5E105B866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8B91251-D5A4-4591-961A-57E40490A93E}"/>
                </a:ext>
              </a:extLst>
            </p:cNvPr>
            <p:cNvGrpSpPr/>
            <p:nvPr/>
          </p:nvGrpSpPr>
          <p:grpSpPr>
            <a:xfrm flipV="1">
              <a:off x="2991095" y="3637511"/>
              <a:ext cx="2823567" cy="1151189"/>
              <a:chOff x="2514600" y="3060700"/>
              <a:chExt cx="2765946" cy="1066800"/>
            </a:xfrm>
          </p:grpSpPr>
          <p:sp>
            <p:nvSpPr>
              <p:cNvPr id="134" name="Arc 1">
                <a:extLst>
                  <a:ext uri="{FF2B5EF4-FFF2-40B4-BE49-F238E27FC236}">
                    <a16:creationId xmlns:a16="http://schemas.microsoft.com/office/drawing/2014/main" id="{DB5993E2-2E1C-4779-85EA-BC9D17301E2A}"/>
                  </a:ext>
                </a:extLst>
              </p:cNvPr>
              <p:cNvSpPr/>
              <p:nvPr/>
            </p:nvSpPr>
            <p:spPr>
              <a:xfrm rot="5400000">
                <a:off x="4213746" y="3060700"/>
                <a:ext cx="1066800" cy="1066800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9F821F05-83C5-4A4B-B4BA-8DECAC4F493E}"/>
                  </a:ext>
                </a:extLst>
              </p:cNvPr>
              <p:cNvCxnSpPr/>
              <p:nvPr/>
            </p:nvCxnSpPr>
            <p:spPr>
              <a:xfrm>
                <a:off x="2514600" y="4127500"/>
                <a:ext cx="1699146" cy="0"/>
              </a:xfrm>
              <a:prstGeom prst="line">
                <a:avLst/>
              </a:prstGeom>
              <a:noFill/>
              <a:ln w="212725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4E621DF-14E1-482E-9330-D359A8FAEFF8}"/>
                </a:ext>
              </a:extLst>
            </p:cNvPr>
            <p:cNvSpPr/>
            <p:nvPr/>
          </p:nvSpPr>
          <p:spPr>
            <a:xfrm flipV="1">
              <a:off x="2591937" y="3324225"/>
              <a:ext cx="1210906" cy="420867"/>
            </a:xfrm>
            <a:custGeom>
              <a:avLst/>
              <a:gdLst>
                <a:gd name="connsiteX0" fmla="*/ 0 w 1210906"/>
                <a:gd name="connsiteY0" fmla="*/ 420867 h 420867"/>
                <a:gd name="connsiteX1" fmla="*/ 1210906 w 1210906"/>
                <a:gd name="connsiteY1" fmla="*/ 420867 h 420867"/>
                <a:gd name="connsiteX2" fmla="*/ 1202897 w 1210906"/>
                <a:gd name="connsiteY2" fmla="*/ 414878 h 420867"/>
                <a:gd name="connsiteX3" fmla="*/ 801021 w 1210906"/>
                <a:gd name="connsiteY3" fmla="*/ 239816 h 420867"/>
                <a:gd name="connsiteX4" fmla="*/ 658696 w 1210906"/>
                <a:gd name="connsiteY4" fmla="*/ 216273 h 420867"/>
                <a:gd name="connsiteX5" fmla="*/ 801021 w 1210906"/>
                <a:gd name="connsiteY5" fmla="*/ 191386 h 420867"/>
                <a:gd name="connsiteX6" fmla="*/ 1202897 w 1210906"/>
                <a:gd name="connsiteY6" fmla="*/ 6331 h 420867"/>
                <a:gd name="connsiteX7" fmla="*/ 1210906 w 1210906"/>
                <a:gd name="connsiteY7" fmla="*/ 0 h 420867"/>
                <a:gd name="connsiteX8" fmla="*/ 0 w 1210906"/>
                <a:gd name="connsiteY8" fmla="*/ 0 h 420867"/>
                <a:gd name="connsiteX9" fmla="*/ 0 w 1210906"/>
                <a:gd name="connsiteY9" fmla="*/ 93646 h 420867"/>
                <a:gd name="connsiteX10" fmla="*/ 59326 w 1210906"/>
                <a:gd name="connsiteY10" fmla="*/ 123856 h 420867"/>
                <a:gd name="connsiteX11" fmla="*/ 227336 w 1210906"/>
                <a:gd name="connsiteY11" fmla="*/ 183896 h 420867"/>
                <a:gd name="connsiteX12" fmla="*/ 399178 w 1210906"/>
                <a:gd name="connsiteY12" fmla="*/ 216273 h 420867"/>
                <a:gd name="connsiteX13" fmla="*/ 227336 w 1210906"/>
                <a:gd name="connsiteY13" fmla="*/ 246901 h 420867"/>
                <a:gd name="connsiteX14" fmla="*/ 59326 w 1210906"/>
                <a:gd name="connsiteY14" fmla="*/ 303699 h 420867"/>
                <a:gd name="connsiteX15" fmla="*/ 0 w 1210906"/>
                <a:gd name="connsiteY15" fmla="*/ 332278 h 42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0906" h="420867">
                  <a:moveTo>
                    <a:pt x="0" y="420867"/>
                  </a:moveTo>
                  <a:lnTo>
                    <a:pt x="1210906" y="420867"/>
                  </a:lnTo>
                  <a:lnTo>
                    <a:pt x="1202897" y="414878"/>
                  </a:lnTo>
                  <a:cubicBezTo>
                    <a:pt x="1082613" y="333616"/>
                    <a:pt x="946878" y="273486"/>
                    <a:pt x="801021" y="239816"/>
                  </a:cubicBezTo>
                  <a:lnTo>
                    <a:pt x="658696" y="216273"/>
                  </a:lnTo>
                  <a:lnTo>
                    <a:pt x="801021" y="191386"/>
                  </a:lnTo>
                  <a:cubicBezTo>
                    <a:pt x="946878" y="155794"/>
                    <a:pt x="1082613" y="92232"/>
                    <a:pt x="1202897" y="6331"/>
                  </a:cubicBezTo>
                  <a:lnTo>
                    <a:pt x="1210906" y="0"/>
                  </a:lnTo>
                  <a:lnTo>
                    <a:pt x="0" y="0"/>
                  </a:lnTo>
                  <a:lnTo>
                    <a:pt x="0" y="93646"/>
                  </a:lnTo>
                  <a:lnTo>
                    <a:pt x="59326" y="123856"/>
                  </a:lnTo>
                  <a:cubicBezTo>
                    <a:pt x="113426" y="148044"/>
                    <a:pt x="169543" y="168178"/>
                    <a:pt x="227336" y="183896"/>
                  </a:cubicBezTo>
                  <a:lnTo>
                    <a:pt x="399178" y="216273"/>
                  </a:lnTo>
                  <a:lnTo>
                    <a:pt x="227336" y="246901"/>
                  </a:lnTo>
                  <a:cubicBezTo>
                    <a:pt x="169543" y="261771"/>
                    <a:pt x="113426" y="280817"/>
                    <a:pt x="59326" y="303699"/>
                  </a:cubicBezTo>
                  <a:lnTo>
                    <a:pt x="0" y="332278"/>
                  </a:lnTo>
                  <a:close/>
                </a:path>
              </a:pathLst>
            </a:custGeom>
            <a:solidFill>
              <a:schemeClr val="tx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9597635E-72CE-40C0-9F41-A86D6610FA09}"/>
                </a:ext>
              </a:extLst>
            </p:cNvPr>
            <p:cNvGrpSpPr/>
            <p:nvPr/>
          </p:nvGrpSpPr>
          <p:grpSpPr>
            <a:xfrm>
              <a:off x="1256552" y="2339976"/>
              <a:ext cx="2823567" cy="1089024"/>
              <a:chOff x="1256552" y="3038476"/>
              <a:chExt cx="2823567" cy="1089024"/>
            </a:xfrm>
          </p:grpSpPr>
          <p:sp>
            <p:nvSpPr>
              <p:cNvPr id="112" name="Arc 1">
                <a:extLst>
                  <a:ext uri="{FF2B5EF4-FFF2-40B4-BE49-F238E27FC236}">
                    <a16:creationId xmlns:a16="http://schemas.microsoft.com/office/drawing/2014/main" id="{154E8E54-E5B8-48D3-9892-CD7ED2EFFF5A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9896BFF5-377F-498E-A9B7-B9289486A90C}"/>
                  </a:ext>
                </a:extLst>
              </p:cNvPr>
              <p:cNvCxnSpPr>
                <a:cxnSpLocks/>
                <a:endCxn id="112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6129DABA-BFAB-4C03-9BDF-EF92C74E363B}"/>
                </a:ext>
              </a:extLst>
            </p:cNvPr>
            <p:cNvGrpSpPr/>
            <p:nvPr/>
          </p:nvGrpSpPr>
          <p:grpSpPr>
            <a:xfrm flipV="1">
              <a:off x="1256552" y="3638305"/>
              <a:ext cx="2823567" cy="1151189"/>
              <a:chOff x="1256552" y="3038476"/>
              <a:chExt cx="2823567" cy="1089024"/>
            </a:xfrm>
          </p:grpSpPr>
          <p:sp>
            <p:nvSpPr>
              <p:cNvPr id="132" name="Arc 1">
                <a:extLst>
                  <a:ext uri="{FF2B5EF4-FFF2-40B4-BE49-F238E27FC236}">
                    <a16:creationId xmlns:a16="http://schemas.microsoft.com/office/drawing/2014/main" id="{2C3D8144-DE56-4CBA-B7CE-972161609AB1}"/>
                  </a:ext>
                </a:extLst>
              </p:cNvPr>
              <p:cNvSpPr/>
              <p:nvPr/>
            </p:nvSpPr>
            <p:spPr>
              <a:xfrm rot="5400000">
                <a:off x="2991095" y="3038476"/>
                <a:ext cx="1089024" cy="1089024"/>
              </a:xfrm>
              <a:custGeom>
                <a:avLst/>
                <a:gdLst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2" fmla="*/ 1066800 w 2133600"/>
                  <a:gd name="connsiteY2" fmla="*/ 1066800 h 2133600"/>
                  <a:gd name="connsiteX3" fmla="*/ 1066800 w 2133600"/>
                  <a:gd name="connsiteY3" fmla="*/ 0 h 2133600"/>
                  <a:gd name="connsiteX0" fmla="*/ 1066800 w 2133600"/>
                  <a:gd name="connsiteY0" fmla="*/ 0 h 2133600"/>
                  <a:gd name="connsiteX1" fmla="*/ 2133600 w 2133600"/>
                  <a:gd name="connsiteY1" fmla="*/ 1066800 h 21336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1066800 h 1066800"/>
                  <a:gd name="connsiteX3" fmla="*/ 0 w 1066800"/>
                  <a:gd name="connsiteY3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  <a:gd name="connsiteX2" fmla="*/ 0 w 1066800"/>
                  <a:gd name="connsiteY2" fmla="*/ 0 h 1066800"/>
                  <a:gd name="connsiteX0" fmla="*/ 0 w 1066800"/>
                  <a:gd name="connsiteY0" fmla="*/ 0 h 1066800"/>
                  <a:gd name="connsiteX1" fmla="*/ 1066800 w 1066800"/>
                  <a:gd name="connsiteY1" fmla="*/ 106680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6800" h="1066800" stroke="0" extrusionOk="0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  <a:lnTo>
                      <a:pt x="0" y="0"/>
                    </a:lnTo>
                    <a:close/>
                  </a:path>
                  <a:path w="1066800" h="1066800" fill="none">
                    <a:moveTo>
                      <a:pt x="0" y="0"/>
                    </a:moveTo>
                    <a:cubicBezTo>
                      <a:pt x="589177" y="0"/>
                      <a:pt x="1066800" y="477623"/>
                      <a:pt x="1066800" y="1066800"/>
                    </a:cubicBezTo>
                  </a:path>
                </a:pathLst>
              </a:cu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23AC5501-510E-45FC-BBE5-4C9AD6FE7A03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1256552" y="4127499"/>
                <a:ext cx="1734543" cy="1"/>
              </a:xfrm>
              <a:prstGeom prst="line">
                <a:avLst/>
              </a:prstGeom>
              <a:noFill/>
              <a:ln w="212725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EAB9B1FA-E44F-4934-B428-F4AF2BEC8ACD}"/>
                </a:ext>
              </a:extLst>
            </p:cNvPr>
            <p:cNvSpPr/>
            <p:nvPr/>
          </p:nvSpPr>
          <p:spPr>
            <a:xfrm flipV="1">
              <a:off x="954401" y="3324240"/>
              <a:ext cx="1939688" cy="420852"/>
            </a:xfrm>
            <a:prstGeom prst="roundRect">
              <a:avLst>
                <a:gd name="adj" fmla="val 2572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61BFF26-4CD2-4453-8D1D-C637DFFD1285}"/>
              </a:ext>
            </a:extLst>
          </p:cNvPr>
          <p:cNvGrpSpPr/>
          <p:nvPr/>
        </p:nvGrpSpPr>
        <p:grpSpPr>
          <a:xfrm>
            <a:off x="332936" y="1066529"/>
            <a:ext cx="1861624" cy="1844151"/>
            <a:chOff x="332936" y="2627766"/>
            <a:chExt cx="2937088" cy="1844151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58415DE-1DCC-4E4F-9DCE-CE2A77A0F77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3DB38-E592-423B-A3B6-349428F6293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ED13389D-A68D-49AA-9790-E6A00031921C}"/>
              </a:ext>
            </a:extLst>
          </p:cNvPr>
          <p:cNvSpPr txBox="1"/>
          <p:nvPr/>
        </p:nvSpPr>
        <p:spPr>
          <a:xfrm>
            <a:off x="3991330" y="4243135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CFB5AE4-AFC6-496F-88D4-AAF11DC8AB51}"/>
              </a:ext>
            </a:extLst>
          </p:cNvPr>
          <p:cNvSpPr txBox="1"/>
          <p:nvPr/>
        </p:nvSpPr>
        <p:spPr>
          <a:xfrm>
            <a:off x="2250073" y="4243135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2BDE553-4B2C-4ABD-B452-58470D75634B}"/>
              </a:ext>
            </a:extLst>
          </p:cNvPr>
          <p:cNvSpPr txBox="1"/>
          <p:nvPr/>
        </p:nvSpPr>
        <p:spPr>
          <a:xfrm>
            <a:off x="5732587" y="4217322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9DF7586-C17B-4652-9375-EB94B81878CB}"/>
              </a:ext>
            </a:extLst>
          </p:cNvPr>
          <p:cNvSpPr txBox="1"/>
          <p:nvPr/>
        </p:nvSpPr>
        <p:spPr>
          <a:xfrm>
            <a:off x="9215101" y="4182927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28CC8FD-F8AF-4BC3-8D25-7FC5B0C395AC}"/>
              </a:ext>
            </a:extLst>
          </p:cNvPr>
          <p:cNvSpPr txBox="1"/>
          <p:nvPr/>
        </p:nvSpPr>
        <p:spPr>
          <a:xfrm>
            <a:off x="7473844" y="4209666"/>
            <a:ext cx="1428328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65249-5BC7-4ACD-A17E-3F12828B3382}"/>
              </a:ext>
            </a:extLst>
          </p:cNvPr>
          <p:cNvSpPr txBox="1"/>
          <p:nvPr/>
        </p:nvSpPr>
        <p:spPr>
          <a:xfrm>
            <a:off x="2908328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A473595-CE17-4E92-9B56-B4E2F8D7353B}"/>
              </a:ext>
            </a:extLst>
          </p:cNvPr>
          <p:cNvSpPr txBox="1"/>
          <p:nvPr/>
        </p:nvSpPr>
        <p:spPr>
          <a:xfrm>
            <a:off x="4698918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28E2543-CF64-44AD-9EE7-16A9C26105CB}"/>
              </a:ext>
            </a:extLst>
          </p:cNvPr>
          <p:cNvSpPr txBox="1"/>
          <p:nvPr/>
        </p:nvSpPr>
        <p:spPr>
          <a:xfrm>
            <a:off x="6460180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6D33F36-A960-45B6-B58D-1C81B5344D54}"/>
              </a:ext>
            </a:extLst>
          </p:cNvPr>
          <p:cNvSpPr txBox="1"/>
          <p:nvPr/>
        </p:nvSpPr>
        <p:spPr>
          <a:xfrm>
            <a:off x="8194723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9C72843-FFE1-434B-A450-0212D2E272F9}"/>
              </a:ext>
            </a:extLst>
          </p:cNvPr>
          <p:cNvSpPr txBox="1"/>
          <p:nvPr/>
        </p:nvSpPr>
        <p:spPr>
          <a:xfrm>
            <a:off x="9929265" y="2582779"/>
            <a:ext cx="41870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79D27AE-501B-4EA6-9174-8E748284AA53}"/>
              </a:ext>
            </a:extLst>
          </p:cNvPr>
          <p:cNvGrpSpPr/>
          <p:nvPr/>
        </p:nvGrpSpPr>
        <p:grpSpPr>
          <a:xfrm>
            <a:off x="332936" y="4182927"/>
            <a:ext cx="1861624" cy="1844151"/>
            <a:chOff x="332936" y="2627766"/>
            <a:chExt cx="2937088" cy="184415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A4704832-0D53-4E97-BC4D-7D2FEC597A3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0D1373C3-1F8A-4EBB-B62A-9B13C004E19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79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241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Peeled Process – Slide Template</vt:lpstr>
      <vt:lpstr>Peeled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Peeled Process</dc:title>
  <dc:creator>PresentationGO.com</dc:creator>
  <dc:description>© Copyright PresentationGO.com</dc:description>
  <dcterms:created xsi:type="dcterms:W3CDTF">2014-11-26T05:14:11Z</dcterms:created>
  <dcterms:modified xsi:type="dcterms:W3CDTF">2020-01-22T17:44:06Z</dcterms:modified>
  <cp:category>Charts &amp; Diagrams</cp:category>
</cp:coreProperties>
</file>