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5" d="100"/>
          <a:sy n="105" d="100"/>
        </p:scale>
        <p:origin x="15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3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Pencil, Bulb &amp; Brain – Slide Template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F24D8577-86EC-4370-9EF1-F7C45A25AB1E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478627" y="5201086"/>
            <a:ext cx="5388233" cy="1350842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C4BCF3-DB40-4BB4-B5AD-619CF71BA15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8E9AC21-943D-4634-B1AD-C338663ADF7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7615F8A-7ACE-46BD-B025-DEF2696F0B3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6D6479C-A71D-4AC4-84EE-6EF0EB929FE9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0ADF58D-F0EC-46FA-86B9-FDF30AC1C67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CEC8DA8-3005-40D3-A32A-CCE1AE014DA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6A1CB8-016E-455C-BBCF-02D71A948E15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7B2A025-E4F4-4559-A233-0A12C79E570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E5BF29-230F-401E-BAEE-6A7DA57930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E362093-C9C6-4A82-A090-C1F7AEBF885B}"/>
              </a:ext>
            </a:extLst>
          </p:cNvPr>
          <p:cNvGrpSpPr/>
          <p:nvPr/>
        </p:nvGrpSpPr>
        <p:grpSpPr>
          <a:xfrm>
            <a:off x="8550414" y="1242150"/>
            <a:ext cx="2947453" cy="1290153"/>
            <a:chOff x="8921977" y="1466725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F2D922-364A-4989-ADD4-3B66B70A796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6FF135-0CED-4DD7-A1B1-934164FA7E3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FB53817-99C8-4599-869A-4AC1C2C91090}"/>
              </a:ext>
            </a:extLst>
          </p:cNvPr>
          <p:cNvGrpSpPr/>
          <p:nvPr/>
        </p:nvGrpSpPr>
        <p:grpSpPr>
          <a:xfrm>
            <a:off x="556743" y="963153"/>
            <a:ext cx="706326" cy="663576"/>
            <a:chOff x="4087031" y="4641593"/>
            <a:chExt cx="1206500" cy="1133477"/>
          </a:xfrm>
        </p:grpSpPr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6AB2D64E-D745-4F5C-9DD4-70E9C0F660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582BBB31-D4BB-4968-B98F-D4C8317E9B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5F34C85C-5C76-4082-94F4-ACE4B37B31C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03D9C56-3B27-46CB-A311-F16594B51460}"/>
              </a:ext>
            </a:extLst>
          </p:cNvPr>
          <p:cNvGrpSpPr/>
          <p:nvPr/>
        </p:nvGrpSpPr>
        <p:grpSpPr>
          <a:xfrm>
            <a:off x="574498" y="2670776"/>
            <a:ext cx="706326" cy="663576"/>
            <a:chOff x="4087031" y="4641593"/>
            <a:chExt cx="1206500" cy="1133477"/>
          </a:xfrm>
        </p:grpSpPr>
        <p:sp>
          <p:nvSpPr>
            <p:cNvPr id="100" name="Freeform 16">
              <a:extLst>
                <a:ext uri="{FF2B5EF4-FFF2-40B4-BE49-F238E27FC236}">
                  <a16:creationId xmlns:a16="http://schemas.microsoft.com/office/drawing/2014/main" id="{1BB85325-E642-4AD6-AD06-7435EEE2DE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7">
              <a:extLst>
                <a:ext uri="{FF2B5EF4-FFF2-40B4-BE49-F238E27FC236}">
                  <a16:creationId xmlns:a16="http://schemas.microsoft.com/office/drawing/2014/main" id="{526B12EF-81A0-480E-994B-340067CEDA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8">
              <a:extLst>
                <a:ext uri="{FF2B5EF4-FFF2-40B4-BE49-F238E27FC236}">
                  <a16:creationId xmlns:a16="http://schemas.microsoft.com/office/drawing/2014/main" id="{F94B935F-BE93-409B-A7C0-DF20CAA4C2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88ED4C3-EF66-42AA-88A8-6D2650C855CD}"/>
              </a:ext>
            </a:extLst>
          </p:cNvPr>
          <p:cNvGrpSpPr/>
          <p:nvPr/>
        </p:nvGrpSpPr>
        <p:grpSpPr>
          <a:xfrm>
            <a:off x="610313" y="4378400"/>
            <a:ext cx="706326" cy="663576"/>
            <a:chOff x="4087031" y="4641593"/>
            <a:chExt cx="1206500" cy="1133477"/>
          </a:xfrm>
        </p:grpSpPr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57ECCB49-95A3-4BE1-9C42-7868CDD1A5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B007A0D4-6F50-4CA7-828F-594987C132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10CD9E9A-AACB-4329-AABF-44DAAAB584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CC4D02-7844-4D1C-A198-6E996D2DECBD}"/>
              </a:ext>
            </a:extLst>
          </p:cNvPr>
          <p:cNvGrpSpPr/>
          <p:nvPr/>
        </p:nvGrpSpPr>
        <p:grpSpPr>
          <a:xfrm rot="20353008">
            <a:off x="4399585" y="744470"/>
            <a:ext cx="2523681" cy="4614683"/>
            <a:chOff x="5816599" y="3390899"/>
            <a:chExt cx="806421" cy="147458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ACDA9C19-174F-45D1-B62A-ED096FC12816}"/>
                </a:ext>
              </a:extLst>
            </p:cNvPr>
            <p:cNvSpPr/>
            <p:nvPr/>
          </p:nvSpPr>
          <p:spPr>
            <a:xfrm>
              <a:off x="5968999" y="3543299"/>
              <a:ext cx="501143" cy="132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5619"/>
                  </a:moveTo>
                  <a:cubicBezTo>
                    <a:pt x="21600" y="5607"/>
                    <a:pt x="21595" y="5595"/>
                    <a:pt x="21595" y="5580"/>
                  </a:cubicBezTo>
                  <a:cubicBezTo>
                    <a:pt x="21485" y="1567"/>
                    <a:pt x="16695" y="0"/>
                    <a:pt x="10800" y="0"/>
                  </a:cubicBezTo>
                  <a:cubicBezTo>
                    <a:pt x="4905" y="0"/>
                    <a:pt x="115" y="1567"/>
                    <a:pt x="5" y="5580"/>
                  </a:cubicBezTo>
                  <a:cubicBezTo>
                    <a:pt x="5" y="5592"/>
                    <a:pt x="0" y="5605"/>
                    <a:pt x="0" y="5619"/>
                  </a:cubicBezTo>
                  <a:cubicBezTo>
                    <a:pt x="0" y="5628"/>
                    <a:pt x="0" y="5634"/>
                    <a:pt x="5" y="5642"/>
                  </a:cubicBezTo>
                  <a:cubicBezTo>
                    <a:pt x="5" y="5669"/>
                    <a:pt x="0" y="5696"/>
                    <a:pt x="0" y="5721"/>
                  </a:cubicBezTo>
                  <a:lnTo>
                    <a:pt x="11" y="5721"/>
                  </a:lnTo>
                  <a:cubicBezTo>
                    <a:pt x="77" y="6356"/>
                    <a:pt x="766" y="6961"/>
                    <a:pt x="1960" y="7412"/>
                  </a:cubicBezTo>
                  <a:lnTo>
                    <a:pt x="5293" y="8672"/>
                  </a:lnTo>
                  <a:cubicBezTo>
                    <a:pt x="6317" y="9059"/>
                    <a:pt x="6897" y="9585"/>
                    <a:pt x="6897" y="10134"/>
                  </a:cubicBezTo>
                  <a:lnTo>
                    <a:pt x="6897" y="19191"/>
                  </a:lnTo>
                  <a:cubicBezTo>
                    <a:pt x="6897" y="19433"/>
                    <a:pt x="7083" y="19671"/>
                    <a:pt x="7428" y="19874"/>
                  </a:cubicBezTo>
                  <a:lnTo>
                    <a:pt x="10012" y="21393"/>
                  </a:lnTo>
                  <a:cubicBezTo>
                    <a:pt x="10362" y="21598"/>
                    <a:pt x="11156" y="21600"/>
                    <a:pt x="11512" y="21397"/>
                  </a:cubicBezTo>
                  <a:lnTo>
                    <a:pt x="14166" y="19874"/>
                  </a:lnTo>
                  <a:cubicBezTo>
                    <a:pt x="14511" y="19669"/>
                    <a:pt x="14697" y="19433"/>
                    <a:pt x="14697" y="19191"/>
                  </a:cubicBezTo>
                  <a:lnTo>
                    <a:pt x="14697" y="10136"/>
                  </a:lnTo>
                  <a:cubicBezTo>
                    <a:pt x="14697" y="9587"/>
                    <a:pt x="15272" y="9061"/>
                    <a:pt x="16301" y="8674"/>
                  </a:cubicBezTo>
                  <a:lnTo>
                    <a:pt x="19635" y="7414"/>
                  </a:lnTo>
                  <a:cubicBezTo>
                    <a:pt x="20828" y="6963"/>
                    <a:pt x="21518" y="6358"/>
                    <a:pt x="21584" y="5723"/>
                  </a:cubicBezTo>
                  <a:lnTo>
                    <a:pt x="21594" y="5723"/>
                  </a:lnTo>
                  <a:cubicBezTo>
                    <a:pt x="21594" y="5696"/>
                    <a:pt x="21594" y="5669"/>
                    <a:pt x="21589" y="5644"/>
                  </a:cubicBezTo>
                  <a:cubicBezTo>
                    <a:pt x="21600" y="5634"/>
                    <a:pt x="21600" y="5628"/>
                    <a:pt x="21600" y="5619"/>
                  </a:cubicBezTo>
                  <a:close/>
                </a:path>
              </a:pathLst>
            </a:custGeom>
            <a:solidFill>
              <a:srgbClr val="EDEDE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C9F88274-1B2A-47E5-A19E-0A235ADD990B}"/>
                </a:ext>
              </a:extLst>
            </p:cNvPr>
            <p:cNvSpPr/>
            <p:nvPr/>
          </p:nvSpPr>
          <p:spPr>
            <a:xfrm>
              <a:off x="6273800" y="4267199"/>
              <a:ext cx="37085" cy="4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2"/>
                  </a:moveTo>
                  <a:lnTo>
                    <a:pt x="0" y="21600"/>
                  </a:lnTo>
                  <a:cubicBezTo>
                    <a:pt x="5104" y="21372"/>
                    <a:pt x="11909" y="21239"/>
                    <a:pt x="19677" y="21239"/>
                  </a:cubicBezTo>
                  <a:cubicBezTo>
                    <a:pt x="20342" y="21239"/>
                    <a:pt x="21008" y="21239"/>
                    <a:pt x="21600" y="21246"/>
                  </a:cubicBezTo>
                  <a:lnTo>
                    <a:pt x="21600" y="0"/>
                  </a:lnTo>
                  <a:cubicBezTo>
                    <a:pt x="13833" y="70"/>
                    <a:pt x="6953" y="114"/>
                    <a:pt x="3033" y="133"/>
                  </a:cubicBezTo>
                  <a:cubicBezTo>
                    <a:pt x="2367" y="259"/>
                    <a:pt x="1257" y="367"/>
                    <a:pt x="0" y="462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D27EC220-31F7-407A-A3F6-00972BFB77A3}"/>
                </a:ext>
              </a:extLst>
            </p:cNvPr>
            <p:cNvSpPr/>
            <p:nvPr/>
          </p:nvSpPr>
          <p:spPr>
            <a:xfrm>
              <a:off x="6190531" y="4282038"/>
              <a:ext cx="67692" cy="41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593"/>
                  </a:lnTo>
                  <a:cubicBezTo>
                    <a:pt x="2796" y="21356"/>
                    <a:pt x="6565" y="21217"/>
                    <a:pt x="10780" y="21217"/>
                  </a:cubicBezTo>
                  <a:cubicBezTo>
                    <a:pt x="15035" y="21217"/>
                    <a:pt x="18804" y="21356"/>
                    <a:pt x="21600" y="21600"/>
                  </a:cubicBezTo>
                  <a:lnTo>
                    <a:pt x="21600" y="20"/>
                  </a:lnTo>
                  <a:cubicBezTo>
                    <a:pt x="18480" y="198"/>
                    <a:pt x="14711" y="284"/>
                    <a:pt x="10982" y="284"/>
                  </a:cubicBezTo>
                  <a:cubicBezTo>
                    <a:pt x="7092" y="284"/>
                    <a:pt x="3161" y="185"/>
                    <a:pt x="0" y="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CD6A45A-2D66-48FB-80E2-18D45EB7AE97}"/>
                </a:ext>
              </a:extLst>
            </p:cNvPr>
            <p:cNvSpPr/>
            <p:nvPr/>
          </p:nvSpPr>
          <p:spPr>
            <a:xfrm>
              <a:off x="6134363" y="4159189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98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CFF9F58-E786-442C-A7D6-6A7F1CC8CC7B}"/>
                </a:ext>
              </a:extLst>
            </p:cNvPr>
            <p:cNvSpPr/>
            <p:nvPr/>
          </p:nvSpPr>
          <p:spPr>
            <a:xfrm>
              <a:off x="6134100" y="4191000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10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386A5D86-5F80-4410-B2A3-55E193BB5039}"/>
                </a:ext>
              </a:extLst>
            </p:cNvPr>
            <p:cNvSpPr/>
            <p:nvPr/>
          </p:nvSpPr>
          <p:spPr>
            <a:xfrm>
              <a:off x="6133643" y="4224586"/>
              <a:ext cx="181103" cy="4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8688"/>
                  </a:lnTo>
                  <a:cubicBezTo>
                    <a:pt x="2757" y="10800"/>
                    <a:pt x="5438" y="11765"/>
                    <a:pt x="5483" y="11765"/>
                  </a:cubicBezTo>
                  <a:cubicBezTo>
                    <a:pt x="5998" y="11946"/>
                    <a:pt x="6392" y="13636"/>
                    <a:pt x="6392" y="15687"/>
                  </a:cubicBezTo>
                  <a:cubicBezTo>
                    <a:pt x="6392" y="17195"/>
                    <a:pt x="8043" y="21600"/>
                    <a:pt x="11209" y="21600"/>
                  </a:cubicBezTo>
                  <a:cubicBezTo>
                    <a:pt x="14375" y="21600"/>
                    <a:pt x="16026" y="17195"/>
                    <a:pt x="16026" y="15687"/>
                  </a:cubicBezTo>
                  <a:cubicBezTo>
                    <a:pt x="16026" y="13575"/>
                    <a:pt x="16450" y="11826"/>
                    <a:pt x="16980" y="11765"/>
                  </a:cubicBezTo>
                  <a:cubicBezTo>
                    <a:pt x="17010" y="11765"/>
                    <a:pt x="19101" y="11403"/>
                    <a:pt x="21600" y="10317"/>
                  </a:cubicBezTo>
                  <a:lnTo>
                    <a:pt x="21600" y="302"/>
                  </a:lnTo>
                  <a:cubicBezTo>
                    <a:pt x="17768" y="3017"/>
                    <a:pt x="14178" y="4103"/>
                    <a:pt x="10982" y="4103"/>
                  </a:cubicBezTo>
                  <a:cubicBezTo>
                    <a:pt x="6407" y="4103"/>
                    <a:pt x="2636" y="2051"/>
                    <a:pt x="0" y="0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6758BE8-AFBF-4674-8605-D5EF10B20409}"/>
                </a:ext>
              </a:extLst>
            </p:cNvPr>
            <p:cNvSpPr/>
            <p:nvPr/>
          </p:nvSpPr>
          <p:spPr>
            <a:xfrm>
              <a:off x="6134100" y="4254500"/>
              <a:ext cx="42926" cy="43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66"/>
                  </a:lnTo>
                  <a:cubicBezTo>
                    <a:pt x="20705" y="478"/>
                    <a:pt x="19938" y="377"/>
                    <a:pt x="19427" y="277"/>
                  </a:cubicBezTo>
                  <a:cubicBezTo>
                    <a:pt x="15465" y="233"/>
                    <a:pt x="7924" y="145"/>
                    <a:pt x="0" y="0"/>
                  </a:cubicBezTo>
                  <a:lnTo>
                    <a:pt x="0" y="21298"/>
                  </a:lnTo>
                  <a:cubicBezTo>
                    <a:pt x="1662" y="21279"/>
                    <a:pt x="3387" y="21273"/>
                    <a:pt x="5112" y="21273"/>
                  </a:cubicBezTo>
                  <a:cubicBezTo>
                    <a:pt x="11567" y="21267"/>
                    <a:pt x="17254" y="21392"/>
                    <a:pt x="21600" y="21600"/>
                  </a:cubicBezTo>
                  <a:close/>
                </a:path>
              </a:pathLst>
            </a:custGeom>
            <a:solidFill>
              <a:srgbClr val="2F764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55AC6A37-838C-4436-A293-D5550146922F}"/>
                </a:ext>
              </a:extLst>
            </p:cNvPr>
            <p:cNvSpPr/>
            <p:nvPr/>
          </p:nvSpPr>
          <p:spPr>
            <a:xfrm>
              <a:off x="6134100" y="4711700"/>
              <a:ext cx="180848" cy="10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71" y="2707"/>
                  </a:moveTo>
                  <a:cubicBezTo>
                    <a:pt x="17171" y="3681"/>
                    <a:pt x="16731" y="4466"/>
                    <a:pt x="16185" y="4466"/>
                  </a:cubicBezTo>
                  <a:cubicBezTo>
                    <a:pt x="15639" y="4466"/>
                    <a:pt x="15168" y="3681"/>
                    <a:pt x="15168" y="2707"/>
                  </a:cubicBezTo>
                  <a:cubicBezTo>
                    <a:pt x="15168" y="1759"/>
                    <a:pt x="13636" y="0"/>
                    <a:pt x="11134" y="0"/>
                  </a:cubicBezTo>
                  <a:cubicBezTo>
                    <a:pt x="9010" y="0"/>
                    <a:pt x="7584" y="1272"/>
                    <a:pt x="7205" y="2220"/>
                  </a:cubicBezTo>
                  <a:cubicBezTo>
                    <a:pt x="7220" y="2382"/>
                    <a:pt x="7220" y="2544"/>
                    <a:pt x="7220" y="2707"/>
                  </a:cubicBezTo>
                  <a:cubicBezTo>
                    <a:pt x="7220" y="3681"/>
                    <a:pt x="6780" y="4466"/>
                    <a:pt x="6234" y="4466"/>
                  </a:cubicBezTo>
                  <a:lnTo>
                    <a:pt x="6113" y="4466"/>
                  </a:lnTo>
                  <a:cubicBezTo>
                    <a:pt x="5567" y="4466"/>
                    <a:pt x="5127" y="3681"/>
                    <a:pt x="5127" y="2707"/>
                  </a:cubicBezTo>
                  <a:lnTo>
                    <a:pt x="5127" y="2192"/>
                  </a:lnTo>
                  <a:cubicBezTo>
                    <a:pt x="4733" y="1218"/>
                    <a:pt x="3307" y="0"/>
                    <a:pt x="1213" y="0"/>
                  </a:cubicBezTo>
                  <a:cubicBezTo>
                    <a:pt x="774" y="0"/>
                    <a:pt x="379" y="81"/>
                    <a:pt x="0" y="162"/>
                  </a:cubicBezTo>
                  <a:lnTo>
                    <a:pt x="0" y="1678"/>
                  </a:lnTo>
                  <a:cubicBezTo>
                    <a:pt x="0" y="4845"/>
                    <a:pt x="516" y="7958"/>
                    <a:pt x="1471" y="10611"/>
                  </a:cubicBezTo>
                  <a:lnTo>
                    <a:pt x="5400" y="21519"/>
                  </a:lnTo>
                  <a:cubicBezTo>
                    <a:pt x="7008" y="20165"/>
                    <a:pt x="8798" y="19353"/>
                    <a:pt x="10679" y="19353"/>
                  </a:cubicBezTo>
                  <a:cubicBezTo>
                    <a:pt x="12605" y="19353"/>
                    <a:pt x="14440" y="20165"/>
                    <a:pt x="16063" y="21600"/>
                  </a:cubicBezTo>
                  <a:lnTo>
                    <a:pt x="20129" y="10611"/>
                  </a:lnTo>
                  <a:cubicBezTo>
                    <a:pt x="21084" y="7931"/>
                    <a:pt x="21600" y="4845"/>
                    <a:pt x="21600" y="1678"/>
                  </a:cubicBezTo>
                  <a:lnTo>
                    <a:pt x="21600" y="27"/>
                  </a:lnTo>
                  <a:cubicBezTo>
                    <a:pt x="21463" y="27"/>
                    <a:pt x="21342" y="0"/>
                    <a:pt x="21206" y="0"/>
                  </a:cubicBezTo>
                  <a:cubicBezTo>
                    <a:pt x="18703" y="0"/>
                    <a:pt x="17171" y="1759"/>
                    <a:pt x="17171" y="2707"/>
                  </a:cubicBezTo>
                  <a:close/>
                </a:path>
              </a:pathLst>
            </a:custGeom>
            <a:solidFill>
              <a:srgbClr val="E4C4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4D30731-D87C-4BB8-9493-A49A162D9142}"/>
                </a:ext>
              </a:extLst>
            </p:cNvPr>
            <p:cNvSpPr/>
            <p:nvPr/>
          </p:nvSpPr>
          <p:spPr>
            <a:xfrm>
              <a:off x="6184899" y="4813300"/>
              <a:ext cx="71122" cy="4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extrusionOk="0">
                  <a:moveTo>
                    <a:pt x="16007" y="15973"/>
                  </a:moveTo>
                  <a:lnTo>
                    <a:pt x="21600" y="3524"/>
                  </a:lnTo>
                  <a:cubicBezTo>
                    <a:pt x="18283" y="1307"/>
                    <a:pt x="14580" y="0"/>
                    <a:pt x="10684" y="0"/>
                  </a:cubicBezTo>
                  <a:cubicBezTo>
                    <a:pt x="6866" y="0"/>
                    <a:pt x="3278" y="1251"/>
                    <a:pt x="0" y="3354"/>
                  </a:cubicBezTo>
                  <a:lnTo>
                    <a:pt x="5477" y="15859"/>
                  </a:lnTo>
                  <a:cubicBezTo>
                    <a:pt x="7907" y="21543"/>
                    <a:pt x="13500" y="21600"/>
                    <a:pt x="16007" y="15973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2DF5939D-B350-4B11-AE91-5B1A83E6611F}"/>
                </a:ext>
              </a:extLst>
            </p:cNvPr>
            <p:cNvSpPr/>
            <p:nvPr/>
          </p:nvSpPr>
          <p:spPr>
            <a:xfrm>
              <a:off x="6070600" y="3848099"/>
              <a:ext cx="66049" cy="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5" h="18706" extrusionOk="0">
                  <a:moveTo>
                    <a:pt x="14238" y="14839"/>
                  </a:moveTo>
                  <a:cubicBezTo>
                    <a:pt x="19320" y="10205"/>
                    <a:pt x="21600" y="9420"/>
                    <a:pt x="16779" y="3058"/>
                  </a:cubicBezTo>
                  <a:cubicBezTo>
                    <a:pt x="15247" y="1015"/>
                    <a:pt x="13341" y="623"/>
                    <a:pt x="11547" y="230"/>
                  </a:cubicBezTo>
                  <a:cubicBezTo>
                    <a:pt x="6839" y="-791"/>
                    <a:pt x="2952" y="1644"/>
                    <a:pt x="0" y="6278"/>
                  </a:cubicBezTo>
                  <a:cubicBezTo>
                    <a:pt x="785" y="8242"/>
                    <a:pt x="1607" y="10127"/>
                    <a:pt x="2541" y="11776"/>
                  </a:cubicBezTo>
                  <a:cubicBezTo>
                    <a:pt x="7624" y="20809"/>
                    <a:pt x="8371" y="20102"/>
                    <a:pt x="14238" y="1483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A7423C8-F4FE-45CB-BAB2-D7BA046BAA50}"/>
                </a:ext>
              </a:extLst>
            </p:cNvPr>
            <p:cNvSpPr/>
            <p:nvPr/>
          </p:nvSpPr>
          <p:spPr>
            <a:xfrm>
              <a:off x="6213032" y="4052336"/>
              <a:ext cx="12161" cy="7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124" y="112"/>
                  </a:moveTo>
                  <a:cubicBezTo>
                    <a:pt x="-99" y="7275"/>
                    <a:pt x="-99" y="14437"/>
                    <a:pt x="792" y="21600"/>
                  </a:cubicBezTo>
                  <a:cubicBezTo>
                    <a:pt x="7472" y="21600"/>
                    <a:pt x="14375" y="21600"/>
                    <a:pt x="21278" y="21600"/>
                  </a:cubicBezTo>
                  <a:cubicBezTo>
                    <a:pt x="21501" y="14400"/>
                    <a:pt x="20833" y="7200"/>
                    <a:pt x="20165" y="0"/>
                  </a:cubicBezTo>
                  <a:cubicBezTo>
                    <a:pt x="13262" y="75"/>
                    <a:pt x="6582" y="112"/>
                    <a:pt x="124" y="1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D0F94D-7641-416D-9E59-008E04141C75}"/>
                </a:ext>
              </a:extLst>
            </p:cNvPr>
            <p:cNvSpPr/>
            <p:nvPr/>
          </p:nvSpPr>
          <p:spPr>
            <a:xfrm>
              <a:off x="5968999" y="3543299"/>
              <a:ext cx="501143" cy="58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824"/>
                  </a:moveTo>
                  <a:cubicBezTo>
                    <a:pt x="21600" y="12796"/>
                    <a:pt x="21595" y="12767"/>
                    <a:pt x="21595" y="12734"/>
                  </a:cubicBezTo>
                  <a:cubicBezTo>
                    <a:pt x="21485" y="3576"/>
                    <a:pt x="16695" y="0"/>
                    <a:pt x="10800" y="0"/>
                  </a:cubicBezTo>
                  <a:cubicBezTo>
                    <a:pt x="4905" y="0"/>
                    <a:pt x="115" y="3576"/>
                    <a:pt x="5" y="12734"/>
                  </a:cubicBezTo>
                  <a:cubicBezTo>
                    <a:pt x="5" y="12763"/>
                    <a:pt x="0" y="12791"/>
                    <a:pt x="0" y="12824"/>
                  </a:cubicBezTo>
                  <a:cubicBezTo>
                    <a:pt x="0" y="12843"/>
                    <a:pt x="0" y="12857"/>
                    <a:pt x="5" y="12876"/>
                  </a:cubicBezTo>
                  <a:cubicBezTo>
                    <a:pt x="5" y="12937"/>
                    <a:pt x="0" y="12999"/>
                    <a:pt x="0" y="13055"/>
                  </a:cubicBezTo>
                  <a:lnTo>
                    <a:pt x="11" y="13055"/>
                  </a:lnTo>
                  <a:cubicBezTo>
                    <a:pt x="77" y="14505"/>
                    <a:pt x="766" y="15885"/>
                    <a:pt x="1960" y="16914"/>
                  </a:cubicBezTo>
                  <a:lnTo>
                    <a:pt x="5293" y="19791"/>
                  </a:lnTo>
                  <a:cubicBezTo>
                    <a:pt x="5769" y="20202"/>
                    <a:pt x="6147" y="20688"/>
                    <a:pt x="6415" y="21208"/>
                  </a:cubicBezTo>
                  <a:cubicBezTo>
                    <a:pt x="7111" y="21345"/>
                    <a:pt x="8255" y="21529"/>
                    <a:pt x="9700" y="21600"/>
                  </a:cubicBezTo>
                  <a:cubicBezTo>
                    <a:pt x="9683" y="20693"/>
                    <a:pt x="9678" y="19791"/>
                    <a:pt x="9683" y="18884"/>
                  </a:cubicBezTo>
                  <a:cubicBezTo>
                    <a:pt x="9481" y="18870"/>
                    <a:pt x="9278" y="18846"/>
                    <a:pt x="9081" y="18818"/>
                  </a:cubicBezTo>
                  <a:cubicBezTo>
                    <a:pt x="7275" y="18563"/>
                    <a:pt x="5326" y="17821"/>
                    <a:pt x="4062" y="16669"/>
                  </a:cubicBezTo>
                  <a:cubicBezTo>
                    <a:pt x="2770" y="15493"/>
                    <a:pt x="1680" y="13424"/>
                    <a:pt x="3153" y="12016"/>
                  </a:cubicBezTo>
                  <a:cubicBezTo>
                    <a:pt x="3208" y="11964"/>
                    <a:pt x="3268" y="11927"/>
                    <a:pt x="3323" y="11879"/>
                  </a:cubicBezTo>
                  <a:cubicBezTo>
                    <a:pt x="2403" y="10769"/>
                    <a:pt x="2474" y="9244"/>
                    <a:pt x="2677" y="7935"/>
                  </a:cubicBezTo>
                  <a:cubicBezTo>
                    <a:pt x="2868" y="6679"/>
                    <a:pt x="3345" y="5167"/>
                    <a:pt x="4817" y="4605"/>
                  </a:cubicBezTo>
                  <a:cubicBezTo>
                    <a:pt x="6333" y="4029"/>
                    <a:pt x="7943" y="4662"/>
                    <a:pt x="8846" y="5786"/>
                  </a:cubicBezTo>
                  <a:cubicBezTo>
                    <a:pt x="10439" y="7765"/>
                    <a:pt x="10433" y="10514"/>
                    <a:pt x="10559" y="12829"/>
                  </a:cubicBezTo>
                  <a:cubicBezTo>
                    <a:pt x="10663" y="14718"/>
                    <a:pt x="10636" y="16612"/>
                    <a:pt x="10619" y="18501"/>
                  </a:cubicBezTo>
                  <a:cubicBezTo>
                    <a:pt x="10778" y="18511"/>
                    <a:pt x="10942" y="18516"/>
                    <a:pt x="11101" y="18516"/>
                  </a:cubicBezTo>
                  <a:cubicBezTo>
                    <a:pt x="11057" y="16281"/>
                    <a:pt x="11002" y="14047"/>
                    <a:pt x="11134" y="11813"/>
                  </a:cubicBezTo>
                  <a:cubicBezTo>
                    <a:pt x="11260" y="9640"/>
                    <a:pt x="11364" y="6821"/>
                    <a:pt x="13373" y="5243"/>
                  </a:cubicBezTo>
                  <a:cubicBezTo>
                    <a:pt x="14473" y="4374"/>
                    <a:pt x="16383" y="3944"/>
                    <a:pt x="17571" y="4922"/>
                  </a:cubicBezTo>
                  <a:cubicBezTo>
                    <a:pt x="18923" y="6036"/>
                    <a:pt x="19104" y="8242"/>
                    <a:pt x="18989" y="9749"/>
                  </a:cubicBezTo>
                  <a:cubicBezTo>
                    <a:pt x="18934" y="10458"/>
                    <a:pt x="18710" y="11142"/>
                    <a:pt x="18272" y="11686"/>
                  </a:cubicBezTo>
                  <a:cubicBezTo>
                    <a:pt x="18929" y="12215"/>
                    <a:pt x="19295" y="12985"/>
                    <a:pt x="19148" y="13891"/>
                  </a:cubicBezTo>
                  <a:cubicBezTo>
                    <a:pt x="18677" y="16796"/>
                    <a:pt x="15300" y="18445"/>
                    <a:pt x="12021" y="18823"/>
                  </a:cubicBezTo>
                  <a:cubicBezTo>
                    <a:pt x="12043" y="19744"/>
                    <a:pt x="12053" y="20670"/>
                    <a:pt x="12048" y="21591"/>
                  </a:cubicBezTo>
                  <a:cubicBezTo>
                    <a:pt x="13017" y="21543"/>
                    <a:pt x="14057" y="21439"/>
                    <a:pt x="15152" y="21246"/>
                  </a:cubicBezTo>
                  <a:cubicBezTo>
                    <a:pt x="15425" y="20703"/>
                    <a:pt x="15809" y="20207"/>
                    <a:pt x="16301" y="19781"/>
                  </a:cubicBezTo>
                  <a:lnTo>
                    <a:pt x="19635" y="16905"/>
                  </a:lnTo>
                  <a:cubicBezTo>
                    <a:pt x="20828" y="15875"/>
                    <a:pt x="21518" y="14496"/>
                    <a:pt x="21584" y="13046"/>
                  </a:cubicBezTo>
                  <a:lnTo>
                    <a:pt x="21594" y="13046"/>
                  </a:lnTo>
                  <a:cubicBezTo>
                    <a:pt x="21594" y="12985"/>
                    <a:pt x="21594" y="12923"/>
                    <a:pt x="21589" y="12866"/>
                  </a:cubicBezTo>
                  <a:cubicBezTo>
                    <a:pt x="21600" y="12857"/>
                    <a:pt x="21600" y="12843"/>
                    <a:pt x="21600" y="1282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0F643B2-50FB-4B7B-B98A-162C9E05B643}"/>
                </a:ext>
              </a:extLst>
            </p:cNvPr>
            <p:cNvSpPr/>
            <p:nvPr/>
          </p:nvSpPr>
          <p:spPr>
            <a:xfrm>
              <a:off x="6121400" y="4127500"/>
              <a:ext cx="189738" cy="2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087" extrusionOk="0">
                  <a:moveTo>
                    <a:pt x="0" y="0"/>
                  </a:moveTo>
                  <a:cubicBezTo>
                    <a:pt x="159" y="3572"/>
                    <a:pt x="289" y="7228"/>
                    <a:pt x="376" y="10970"/>
                  </a:cubicBezTo>
                  <a:cubicBezTo>
                    <a:pt x="4453" y="15817"/>
                    <a:pt x="12145" y="21600"/>
                    <a:pt x="21239" y="11565"/>
                  </a:cubicBezTo>
                  <a:cubicBezTo>
                    <a:pt x="21311" y="7824"/>
                    <a:pt x="21441" y="4167"/>
                    <a:pt x="21600" y="510"/>
                  </a:cubicBezTo>
                  <a:cubicBezTo>
                    <a:pt x="17754" y="4762"/>
                    <a:pt x="14169" y="6378"/>
                    <a:pt x="10973" y="6378"/>
                  </a:cubicBezTo>
                  <a:cubicBezTo>
                    <a:pt x="6318" y="6378"/>
                    <a:pt x="2516" y="306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7175D2A-6596-4485-A7BD-55AC6F732DA6}"/>
                </a:ext>
              </a:extLst>
            </p:cNvPr>
            <p:cNvSpPr/>
            <p:nvPr/>
          </p:nvSpPr>
          <p:spPr>
            <a:xfrm>
              <a:off x="6299200" y="3848099"/>
              <a:ext cx="62922" cy="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59" h="12405" extrusionOk="0">
                  <a:moveTo>
                    <a:pt x="800" y="8032"/>
                  </a:moveTo>
                  <a:cubicBezTo>
                    <a:pt x="3901" y="16579"/>
                    <a:pt x="12206" y="10674"/>
                    <a:pt x="15841" y="6530"/>
                  </a:cubicBezTo>
                  <a:cubicBezTo>
                    <a:pt x="16518" y="5753"/>
                    <a:pt x="17124" y="5028"/>
                    <a:pt x="17659" y="4303"/>
                  </a:cubicBezTo>
                  <a:cubicBezTo>
                    <a:pt x="13774" y="988"/>
                    <a:pt x="-3941" y="-5021"/>
                    <a:pt x="800" y="8032"/>
                  </a:cubicBezTo>
                  <a:close/>
                </a:path>
              </a:pathLst>
            </a:custGeom>
            <a:solidFill>
              <a:srgbClr val="ACC5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C214D66-D214-446A-8CD5-D9C097ABECEB}"/>
                </a:ext>
              </a:extLst>
            </p:cNvPr>
            <p:cNvSpPr/>
            <p:nvPr/>
          </p:nvSpPr>
          <p:spPr>
            <a:xfrm>
              <a:off x="6248400" y="3670299"/>
              <a:ext cx="146450" cy="36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9" extrusionOk="0">
                  <a:moveTo>
                    <a:pt x="16157" y="12224"/>
                  </a:moveTo>
                  <a:cubicBezTo>
                    <a:pt x="13968" y="12513"/>
                    <a:pt x="7142" y="13032"/>
                    <a:pt x="5780" y="11860"/>
                  </a:cubicBezTo>
                  <a:cubicBezTo>
                    <a:pt x="4051" y="10363"/>
                    <a:pt x="10803" y="9554"/>
                    <a:pt x="13177" y="9525"/>
                  </a:cubicBezTo>
                  <a:cubicBezTo>
                    <a:pt x="15384" y="9502"/>
                    <a:pt x="17463" y="9710"/>
                    <a:pt x="19211" y="10096"/>
                  </a:cubicBezTo>
                  <a:cubicBezTo>
                    <a:pt x="19966" y="9606"/>
                    <a:pt x="20297" y="9065"/>
                    <a:pt x="20518" y="8286"/>
                  </a:cubicBezTo>
                  <a:cubicBezTo>
                    <a:pt x="20757" y="7426"/>
                    <a:pt x="20812" y="6373"/>
                    <a:pt x="20573" y="5305"/>
                  </a:cubicBezTo>
                  <a:cubicBezTo>
                    <a:pt x="19064" y="5988"/>
                    <a:pt x="16967" y="6514"/>
                    <a:pt x="14888" y="6699"/>
                  </a:cubicBezTo>
                  <a:cubicBezTo>
                    <a:pt x="12901" y="7730"/>
                    <a:pt x="10067" y="8264"/>
                    <a:pt x="6848" y="8390"/>
                  </a:cubicBezTo>
                  <a:cubicBezTo>
                    <a:pt x="6774" y="8553"/>
                    <a:pt x="6645" y="8709"/>
                    <a:pt x="6461" y="8865"/>
                  </a:cubicBezTo>
                  <a:cubicBezTo>
                    <a:pt x="6148" y="9117"/>
                    <a:pt x="5008" y="9213"/>
                    <a:pt x="4419" y="9250"/>
                  </a:cubicBezTo>
                  <a:cubicBezTo>
                    <a:pt x="4235" y="9265"/>
                    <a:pt x="2726" y="9339"/>
                    <a:pt x="3021" y="9109"/>
                  </a:cubicBezTo>
                  <a:cubicBezTo>
                    <a:pt x="3609" y="8627"/>
                    <a:pt x="3591" y="8108"/>
                    <a:pt x="3002" y="7626"/>
                  </a:cubicBezTo>
                  <a:cubicBezTo>
                    <a:pt x="2708" y="7389"/>
                    <a:pt x="6056" y="6900"/>
                    <a:pt x="6498" y="7248"/>
                  </a:cubicBezTo>
                  <a:cubicBezTo>
                    <a:pt x="6645" y="7374"/>
                    <a:pt x="6756" y="7500"/>
                    <a:pt x="6829" y="7626"/>
                  </a:cubicBezTo>
                  <a:cubicBezTo>
                    <a:pt x="7050" y="7612"/>
                    <a:pt x="7252" y="7604"/>
                    <a:pt x="7418" y="7604"/>
                  </a:cubicBezTo>
                  <a:cubicBezTo>
                    <a:pt x="10417" y="7552"/>
                    <a:pt x="10730" y="6781"/>
                    <a:pt x="12588" y="6210"/>
                  </a:cubicBezTo>
                  <a:cubicBezTo>
                    <a:pt x="13195" y="6025"/>
                    <a:pt x="13839" y="6062"/>
                    <a:pt x="14501" y="5973"/>
                  </a:cubicBezTo>
                  <a:cubicBezTo>
                    <a:pt x="17537" y="5565"/>
                    <a:pt x="20039" y="4164"/>
                    <a:pt x="19193" y="2873"/>
                  </a:cubicBezTo>
                  <a:cubicBezTo>
                    <a:pt x="19156" y="2807"/>
                    <a:pt x="19175" y="2740"/>
                    <a:pt x="19248" y="2681"/>
                  </a:cubicBezTo>
                  <a:cubicBezTo>
                    <a:pt x="18512" y="1828"/>
                    <a:pt x="17463" y="1064"/>
                    <a:pt x="16010" y="508"/>
                  </a:cubicBezTo>
                  <a:cubicBezTo>
                    <a:pt x="14078" y="-241"/>
                    <a:pt x="11447" y="-78"/>
                    <a:pt x="9111" y="456"/>
                  </a:cubicBezTo>
                  <a:cubicBezTo>
                    <a:pt x="10362" y="575"/>
                    <a:pt x="11410" y="908"/>
                    <a:pt x="11852" y="1531"/>
                  </a:cubicBezTo>
                  <a:cubicBezTo>
                    <a:pt x="12882" y="2962"/>
                    <a:pt x="11502" y="4490"/>
                    <a:pt x="8062" y="5076"/>
                  </a:cubicBezTo>
                  <a:cubicBezTo>
                    <a:pt x="7970" y="5090"/>
                    <a:pt x="7878" y="5105"/>
                    <a:pt x="7804" y="5113"/>
                  </a:cubicBezTo>
                  <a:cubicBezTo>
                    <a:pt x="7786" y="5135"/>
                    <a:pt x="7786" y="5157"/>
                    <a:pt x="7767" y="5179"/>
                  </a:cubicBezTo>
                  <a:cubicBezTo>
                    <a:pt x="7455" y="5469"/>
                    <a:pt x="6461" y="5587"/>
                    <a:pt x="5762" y="5632"/>
                  </a:cubicBezTo>
                  <a:cubicBezTo>
                    <a:pt x="5449" y="5647"/>
                    <a:pt x="3996" y="5661"/>
                    <a:pt x="4290" y="5380"/>
                  </a:cubicBezTo>
                  <a:cubicBezTo>
                    <a:pt x="4474" y="5202"/>
                    <a:pt x="4419" y="5031"/>
                    <a:pt x="4051" y="4898"/>
                  </a:cubicBezTo>
                  <a:cubicBezTo>
                    <a:pt x="3481" y="4697"/>
                    <a:pt x="4676" y="4438"/>
                    <a:pt x="5008" y="4379"/>
                  </a:cubicBezTo>
                  <a:cubicBezTo>
                    <a:pt x="5615" y="4275"/>
                    <a:pt x="6737" y="4164"/>
                    <a:pt x="7289" y="4364"/>
                  </a:cubicBezTo>
                  <a:cubicBezTo>
                    <a:pt x="7344" y="4386"/>
                    <a:pt x="7381" y="4416"/>
                    <a:pt x="7436" y="4438"/>
                  </a:cubicBezTo>
                  <a:cubicBezTo>
                    <a:pt x="8577" y="3978"/>
                    <a:pt x="8669" y="3007"/>
                    <a:pt x="8558" y="2458"/>
                  </a:cubicBezTo>
                  <a:cubicBezTo>
                    <a:pt x="8522" y="2199"/>
                    <a:pt x="8430" y="1939"/>
                    <a:pt x="8172" y="1702"/>
                  </a:cubicBezTo>
                  <a:cubicBezTo>
                    <a:pt x="8007" y="1524"/>
                    <a:pt x="7749" y="1375"/>
                    <a:pt x="7399" y="1257"/>
                  </a:cubicBezTo>
                  <a:cubicBezTo>
                    <a:pt x="7031" y="1212"/>
                    <a:pt x="6847" y="1168"/>
                    <a:pt x="6792" y="1131"/>
                  </a:cubicBezTo>
                  <a:cubicBezTo>
                    <a:pt x="5633" y="1553"/>
                    <a:pt x="4658" y="2043"/>
                    <a:pt x="4106" y="2488"/>
                  </a:cubicBezTo>
                  <a:cubicBezTo>
                    <a:pt x="3002" y="3385"/>
                    <a:pt x="2266" y="4356"/>
                    <a:pt x="1733" y="5335"/>
                  </a:cubicBezTo>
                  <a:cubicBezTo>
                    <a:pt x="518" y="7545"/>
                    <a:pt x="353" y="9836"/>
                    <a:pt x="150" y="12090"/>
                  </a:cubicBezTo>
                  <a:cubicBezTo>
                    <a:pt x="-144" y="15175"/>
                    <a:pt x="58" y="18267"/>
                    <a:pt x="206" y="21359"/>
                  </a:cubicBezTo>
                  <a:cubicBezTo>
                    <a:pt x="2413" y="21285"/>
                    <a:pt x="4584" y="21107"/>
                    <a:pt x="6645" y="20847"/>
                  </a:cubicBezTo>
                  <a:cubicBezTo>
                    <a:pt x="6553" y="20758"/>
                    <a:pt x="6553" y="20647"/>
                    <a:pt x="6700" y="20514"/>
                  </a:cubicBezTo>
                  <a:cubicBezTo>
                    <a:pt x="7142" y="20113"/>
                    <a:pt x="7675" y="19661"/>
                    <a:pt x="7602" y="19201"/>
                  </a:cubicBezTo>
                  <a:cubicBezTo>
                    <a:pt x="7565" y="18986"/>
                    <a:pt x="7363" y="18786"/>
                    <a:pt x="7013" y="18630"/>
                  </a:cubicBezTo>
                  <a:cubicBezTo>
                    <a:pt x="6645" y="18467"/>
                    <a:pt x="5431" y="18326"/>
                    <a:pt x="5762" y="18111"/>
                  </a:cubicBezTo>
                  <a:cubicBezTo>
                    <a:pt x="5302" y="18415"/>
                    <a:pt x="4400" y="18608"/>
                    <a:pt x="3499" y="18549"/>
                  </a:cubicBezTo>
                  <a:cubicBezTo>
                    <a:pt x="2837" y="18504"/>
                    <a:pt x="1953" y="18245"/>
                    <a:pt x="2413" y="17933"/>
                  </a:cubicBezTo>
                  <a:cubicBezTo>
                    <a:pt x="3996" y="16873"/>
                    <a:pt x="7252" y="16992"/>
                    <a:pt x="9405" y="17703"/>
                  </a:cubicBezTo>
                  <a:cubicBezTo>
                    <a:pt x="11502" y="18393"/>
                    <a:pt x="11318" y="19320"/>
                    <a:pt x="10509" y="20217"/>
                  </a:cubicBezTo>
                  <a:cubicBezTo>
                    <a:pt x="13360" y="19639"/>
                    <a:pt x="15863" y="18845"/>
                    <a:pt x="17721" y="17829"/>
                  </a:cubicBezTo>
                  <a:cubicBezTo>
                    <a:pt x="14004" y="18126"/>
                    <a:pt x="9957" y="17525"/>
                    <a:pt x="8062" y="16154"/>
                  </a:cubicBezTo>
                  <a:cubicBezTo>
                    <a:pt x="7951" y="16072"/>
                    <a:pt x="7896" y="15991"/>
                    <a:pt x="7915" y="15916"/>
                  </a:cubicBezTo>
                  <a:cubicBezTo>
                    <a:pt x="7013" y="15968"/>
                    <a:pt x="6093" y="15953"/>
                    <a:pt x="5173" y="15909"/>
                  </a:cubicBezTo>
                  <a:cubicBezTo>
                    <a:pt x="4511" y="15879"/>
                    <a:pt x="3793" y="15724"/>
                    <a:pt x="4180" y="15412"/>
                  </a:cubicBezTo>
                  <a:cubicBezTo>
                    <a:pt x="4548" y="15123"/>
                    <a:pt x="5707" y="14975"/>
                    <a:pt x="6461" y="15004"/>
                  </a:cubicBezTo>
                  <a:cubicBezTo>
                    <a:pt x="7473" y="15049"/>
                    <a:pt x="8540" y="15182"/>
                    <a:pt x="8559" y="14648"/>
                  </a:cubicBezTo>
                  <a:cubicBezTo>
                    <a:pt x="8577" y="14107"/>
                    <a:pt x="12091" y="13848"/>
                    <a:pt x="12073" y="14500"/>
                  </a:cubicBezTo>
                  <a:cubicBezTo>
                    <a:pt x="12054" y="14849"/>
                    <a:pt x="11594" y="15153"/>
                    <a:pt x="10950" y="15382"/>
                  </a:cubicBezTo>
                  <a:cubicBezTo>
                    <a:pt x="11079" y="15420"/>
                    <a:pt x="11171" y="15464"/>
                    <a:pt x="11263" y="15516"/>
                  </a:cubicBezTo>
                  <a:cubicBezTo>
                    <a:pt x="12606" y="16487"/>
                    <a:pt x="15256" y="17080"/>
                    <a:pt x="17997" y="16747"/>
                  </a:cubicBezTo>
                  <a:cubicBezTo>
                    <a:pt x="18549" y="16680"/>
                    <a:pt x="18991" y="16695"/>
                    <a:pt x="19322" y="16754"/>
                  </a:cubicBezTo>
                  <a:cubicBezTo>
                    <a:pt x="20205" y="16035"/>
                    <a:pt x="20849" y="15234"/>
                    <a:pt x="21125" y="14337"/>
                  </a:cubicBezTo>
                  <a:cubicBezTo>
                    <a:pt x="21456" y="13291"/>
                    <a:pt x="20886" y="12298"/>
                    <a:pt x="19359" y="11504"/>
                  </a:cubicBezTo>
                  <a:cubicBezTo>
                    <a:pt x="18475" y="11816"/>
                    <a:pt x="17408" y="12061"/>
                    <a:pt x="16157" y="122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0237946-91D3-4221-8E9C-C3B3F0C847FD}"/>
                </a:ext>
              </a:extLst>
            </p:cNvPr>
            <p:cNvSpPr/>
            <p:nvPr/>
          </p:nvSpPr>
          <p:spPr>
            <a:xfrm>
              <a:off x="6045199" y="3670299"/>
              <a:ext cx="142374" cy="18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725" extrusionOk="0">
                  <a:moveTo>
                    <a:pt x="2322" y="20018"/>
                  </a:moveTo>
                  <a:cubicBezTo>
                    <a:pt x="5025" y="18990"/>
                    <a:pt x="8260" y="18676"/>
                    <a:pt x="11229" y="18847"/>
                  </a:cubicBezTo>
                  <a:cubicBezTo>
                    <a:pt x="13227" y="18976"/>
                    <a:pt x="15225" y="19661"/>
                    <a:pt x="16024" y="20618"/>
                  </a:cubicBezTo>
                  <a:cubicBezTo>
                    <a:pt x="16310" y="20560"/>
                    <a:pt x="16614" y="20546"/>
                    <a:pt x="16938" y="20603"/>
                  </a:cubicBezTo>
                  <a:cubicBezTo>
                    <a:pt x="18289" y="20846"/>
                    <a:pt x="19431" y="20732"/>
                    <a:pt x="20630" y="20204"/>
                  </a:cubicBezTo>
                  <a:cubicBezTo>
                    <a:pt x="20820" y="20118"/>
                    <a:pt x="21068" y="20061"/>
                    <a:pt x="21334" y="20032"/>
                  </a:cubicBezTo>
                  <a:cubicBezTo>
                    <a:pt x="20953" y="15792"/>
                    <a:pt x="20421" y="11438"/>
                    <a:pt x="18365" y="7455"/>
                  </a:cubicBezTo>
                  <a:cubicBezTo>
                    <a:pt x="17585" y="5942"/>
                    <a:pt x="16101" y="4129"/>
                    <a:pt x="14293" y="2672"/>
                  </a:cubicBezTo>
                  <a:cubicBezTo>
                    <a:pt x="13950" y="2901"/>
                    <a:pt x="13703" y="3172"/>
                    <a:pt x="13531" y="3500"/>
                  </a:cubicBezTo>
                  <a:cubicBezTo>
                    <a:pt x="13265" y="3957"/>
                    <a:pt x="13170" y="4471"/>
                    <a:pt x="13132" y="4956"/>
                  </a:cubicBezTo>
                  <a:cubicBezTo>
                    <a:pt x="13037" y="5999"/>
                    <a:pt x="13113" y="7869"/>
                    <a:pt x="14293" y="8768"/>
                  </a:cubicBezTo>
                  <a:cubicBezTo>
                    <a:pt x="14350" y="8725"/>
                    <a:pt x="14388" y="8668"/>
                    <a:pt x="14445" y="8625"/>
                  </a:cubicBezTo>
                  <a:cubicBezTo>
                    <a:pt x="15035" y="8240"/>
                    <a:pt x="16177" y="8454"/>
                    <a:pt x="16805" y="8654"/>
                  </a:cubicBezTo>
                  <a:cubicBezTo>
                    <a:pt x="17147" y="8754"/>
                    <a:pt x="18384" y="9254"/>
                    <a:pt x="17794" y="9653"/>
                  </a:cubicBezTo>
                  <a:cubicBezTo>
                    <a:pt x="17414" y="9910"/>
                    <a:pt x="17337" y="10239"/>
                    <a:pt x="17547" y="10581"/>
                  </a:cubicBezTo>
                  <a:cubicBezTo>
                    <a:pt x="17851" y="11124"/>
                    <a:pt x="16348" y="11110"/>
                    <a:pt x="16024" y="11067"/>
                  </a:cubicBezTo>
                  <a:cubicBezTo>
                    <a:pt x="15301" y="10995"/>
                    <a:pt x="14273" y="10753"/>
                    <a:pt x="13950" y="10196"/>
                  </a:cubicBezTo>
                  <a:cubicBezTo>
                    <a:pt x="13931" y="10153"/>
                    <a:pt x="13931" y="10110"/>
                    <a:pt x="13912" y="10067"/>
                  </a:cubicBezTo>
                  <a:cubicBezTo>
                    <a:pt x="13817" y="10053"/>
                    <a:pt x="13722" y="10025"/>
                    <a:pt x="13645" y="9996"/>
                  </a:cubicBezTo>
                  <a:cubicBezTo>
                    <a:pt x="10087" y="8882"/>
                    <a:pt x="8678" y="5942"/>
                    <a:pt x="9725" y="3172"/>
                  </a:cubicBezTo>
                  <a:cubicBezTo>
                    <a:pt x="10125" y="2116"/>
                    <a:pt x="11019" y="1487"/>
                    <a:pt x="12104" y="1202"/>
                  </a:cubicBezTo>
                  <a:cubicBezTo>
                    <a:pt x="9040" y="-483"/>
                    <a:pt x="5557" y="-754"/>
                    <a:pt x="3007" y="2744"/>
                  </a:cubicBezTo>
                  <a:cubicBezTo>
                    <a:pt x="2493" y="3443"/>
                    <a:pt x="2056" y="4214"/>
                    <a:pt x="1675" y="5056"/>
                  </a:cubicBezTo>
                  <a:cubicBezTo>
                    <a:pt x="2037" y="5256"/>
                    <a:pt x="2246" y="5499"/>
                    <a:pt x="2151" y="5770"/>
                  </a:cubicBezTo>
                  <a:cubicBezTo>
                    <a:pt x="1275" y="8254"/>
                    <a:pt x="3864" y="10967"/>
                    <a:pt x="7004" y="11738"/>
                  </a:cubicBezTo>
                  <a:cubicBezTo>
                    <a:pt x="7689" y="11909"/>
                    <a:pt x="8355" y="11838"/>
                    <a:pt x="8983" y="12195"/>
                  </a:cubicBezTo>
                  <a:cubicBezTo>
                    <a:pt x="10905" y="13294"/>
                    <a:pt x="11229" y="14779"/>
                    <a:pt x="14331" y="14878"/>
                  </a:cubicBezTo>
                  <a:cubicBezTo>
                    <a:pt x="14502" y="14878"/>
                    <a:pt x="14711" y="14893"/>
                    <a:pt x="14940" y="14921"/>
                  </a:cubicBezTo>
                  <a:cubicBezTo>
                    <a:pt x="15016" y="14679"/>
                    <a:pt x="15130" y="14422"/>
                    <a:pt x="15282" y="14193"/>
                  </a:cubicBezTo>
                  <a:cubicBezTo>
                    <a:pt x="15720" y="13522"/>
                    <a:pt x="19183" y="14464"/>
                    <a:pt x="18898" y="14921"/>
                  </a:cubicBezTo>
                  <a:cubicBezTo>
                    <a:pt x="18289" y="15849"/>
                    <a:pt x="18251" y="16834"/>
                    <a:pt x="18879" y="17777"/>
                  </a:cubicBezTo>
                  <a:cubicBezTo>
                    <a:pt x="19183" y="18219"/>
                    <a:pt x="17623" y="18076"/>
                    <a:pt x="17433" y="18048"/>
                  </a:cubicBezTo>
                  <a:cubicBezTo>
                    <a:pt x="16824" y="17962"/>
                    <a:pt x="15644" y="17777"/>
                    <a:pt x="15320" y="17305"/>
                  </a:cubicBezTo>
                  <a:cubicBezTo>
                    <a:pt x="15130" y="17006"/>
                    <a:pt x="15016" y="16706"/>
                    <a:pt x="14921" y="16392"/>
                  </a:cubicBezTo>
                  <a:cubicBezTo>
                    <a:pt x="11609" y="16149"/>
                    <a:pt x="8659" y="15121"/>
                    <a:pt x="6604" y="13137"/>
                  </a:cubicBezTo>
                  <a:cubicBezTo>
                    <a:pt x="4206" y="12723"/>
                    <a:pt x="1808" y="11538"/>
                    <a:pt x="210" y="9996"/>
                  </a:cubicBezTo>
                  <a:cubicBezTo>
                    <a:pt x="-266" y="13108"/>
                    <a:pt x="38" y="16335"/>
                    <a:pt x="1409" y="18762"/>
                  </a:cubicBezTo>
                  <a:cubicBezTo>
                    <a:pt x="1675" y="19190"/>
                    <a:pt x="1980" y="19618"/>
                    <a:pt x="2322" y="2001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0FB06785-3687-4162-8CFF-743A1CC198F6}"/>
                </a:ext>
              </a:extLst>
            </p:cNvPr>
            <p:cNvSpPr/>
            <p:nvPr/>
          </p:nvSpPr>
          <p:spPr>
            <a:xfrm>
              <a:off x="6045199" y="3860799"/>
              <a:ext cx="146335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extrusionOk="0">
                  <a:moveTo>
                    <a:pt x="15302" y="520"/>
                  </a:moveTo>
                  <a:cubicBezTo>
                    <a:pt x="15026" y="846"/>
                    <a:pt x="14640" y="1171"/>
                    <a:pt x="14106" y="1496"/>
                  </a:cubicBezTo>
                  <a:cubicBezTo>
                    <a:pt x="10390" y="3822"/>
                    <a:pt x="4521" y="3155"/>
                    <a:pt x="1283" y="569"/>
                  </a:cubicBezTo>
                  <a:cubicBezTo>
                    <a:pt x="13" y="2440"/>
                    <a:pt x="-355" y="4896"/>
                    <a:pt x="363" y="7335"/>
                  </a:cubicBezTo>
                  <a:cubicBezTo>
                    <a:pt x="823" y="8881"/>
                    <a:pt x="1522" y="10312"/>
                    <a:pt x="2405" y="11629"/>
                  </a:cubicBezTo>
                  <a:cubicBezTo>
                    <a:pt x="2662" y="11597"/>
                    <a:pt x="2957" y="11613"/>
                    <a:pt x="3288" y="11711"/>
                  </a:cubicBezTo>
                  <a:cubicBezTo>
                    <a:pt x="6029" y="12443"/>
                    <a:pt x="8697" y="11141"/>
                    <a:pt x="10022" y="9011"/>
                  </a:cubicBezTo>
                  <a:cubicBezTo>
                    <a:pt x="10095" y="8881"/>
                    <a:pt x="10206" y="8799"/>
                    <a:pt x="10335" y="8718"/>
                  </a:cubicBezTo>
                  <a:cubicBezTo>
                    <a:pt x="9691" y="8214"/>
                    <a:pt x="9231" y="7547"/>
                    <a:pt x="9212" y="6782"/>
                  </a:cubicBezTo>
                  <a:cubicBezTo>
                    <a:pt x="9194" y="5351"/>
                    <a:pt x="12708" y="5920"/>
                    <a:pt x="12726" y="7108"/>
                  </a:cubicBezTo>
                  <a:cubicBezTo>
                    <a:pt x="12745" y="8295"/>
                    <a:pt x="13830" y="8002"/>
                    <a:pt x="14824" y="7889"/>
                  </a:cubicBezTo>
                  <a:cubicBezTo>
                    <a:pt x="15578" y="7807"/>
                    <a:pt x="16737" y="8132"/>
                    <a:pt x="17105" y="8783"/>
                  </a:cubicBezTo>
                  <a:cubicBezTo>
                    <a:pt x="17492" y="9466"/>
                    <a:pt x="16774" y="9808"/>
                    <a:pt x="16112" y="9873"/>
                  </a:cubicBezTo>
                  <a:cubicBezTo>
                    <a:pt x="15192" y="9970"/>
                    <a:pt x="14272" y="9987"/>
                    <a:pt x="13370" y="9889"/>
                  </a:cubicBezTo>
                  <a:cubicBezTo>
                    <a:pt x="13370" y="10052"/>
                    <a:pt x="13334" y="10231"/>
                    <a:pt x="13223" y="10410"/>
                  </a:cubicBezTo>
                  <a:cubicBezTo>
                    <a:pt x="11494" y="13158"/>
                    <a:pt x="7980" y="14492"/>
                    <a:pt x="4539" y="14216"/>
                  </a:cubicBezTo>
                  <a:cubicBezTo>
                    <a:pt x="6195" y="15875"/>
                    <a:pt x="8200" y="17273"/>
                    <a:pt x="10445" y="18396"/>
                  </a:cubicBezTo>
                  <a:cubicBezTo>
                    <a:pt x="9967" y="16720"/>
                    <a:pt x="10114" y="15078"/>
                    <a:pt x="11880" y="13793"/>
                  </a:cubicBezTo>
                  <a:cubicBezTo>
                    <a:pt x="14033" y="12231"/>
                    <a:pt x="17289" y="11971"/>
                    <a:pt x="18872" y="14297"/>
                  </a:cubicBezTo>
                  <a:cubicBezTo>
                    <a:pt x="19332" y="14980"/>
                    <a:pt x="18448" y="15549"/>
                    <a:pt x="17786" y="15647"/>
                  </a:cubicBezTo>
                  <a:cubicBezTo>
                    <a:pt x="16885" y="15777"/>
                    <a:pt x="15983" y="15370"/>
                    <a:pt x="15523" y="14687"/>
                  </a:cubicBezTo>
                  <a:cubicBezTo>
                    <a:pt x="15854" y="15159"/>
                    <a:pt x="14640" y="15468"/>
                    <a:pt x="14272" y="15826"/>
                  </a:cubicBezTo>
                  <a:cubicBezTo>
                    <a:pt x="13922" y="16167"/>
                    <a:pt x="13720" y="16607"/>
                    <a:pt x="13683" y="17078"/>
                  </a:cubicBezTo>
                  <a:cubicBezTo>
                    <a:pt x="13610" y="18070"/>
                    <a:pt x="14143" y="19063"/>
                    <a:pt x="14585" y="19957"/>
                  </a:cubicBezTo>
                  <a:cubicBezTo>
                    <a:pt x="14621" y="20022"/>
                    <a:pt x="14621" y="20071"/>
                    <a:pt x="14640" y="20120"/>
                  </a:cubicBezTo>
                  <a:cubicBezTo>
                    <a:pt x="16737" y="20803"/>
                    <a:pt x="18945" y="21307"/>
                    <a:pt x="21190" y="21600"/>
                  </a:cubicBezTo>
                  <a:cubicBezTo>
                    <a:pt x="21208" y="14395"/>
                    <a:pt x="21245" y="7205"/>
                    <a:pt x="20803" y="0"/>
                  </a:cubicBezTo>
                  <a:cubicBezTo>
                    <a:pt x="19092" y="683"/>
                    <a:pt x="17124" y="878"/>
                    <a:pt x="15302" y="52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0AD92510-F83A-4B0D-B11F-A95E67AED378}"/>
                </a:ext>
              </a:extLst>
            </p:cNvPr>
            <p:cNvSpPr/>
            <p:nvPr/>
          </p:nvSpPr>
          <p:spPr>
            <a:xfrm>
              <a:off x="6210299" y="3390899"/>
              <a:ext cx="52304" cy="1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18815" extrusionOk="0">
                  <a:moveTo>
                    <a:pt x="18683" y="15972"/>
                  </a:moveTo>
                  <a:cubicBezTo>
                    <a:pt x="20243" y="11200"/>
                    <a:pt x="20438" y="6447"/>
                    <a:pt x="19560" y="1636"/>
                  </a:cubicBezTo>
                  <a:cubicBezTo>
                    <a:pt x="18975" y="-1469"/>
                    <a:pt x="447" y="218"/>
                    <a:pt x="1081" y="3591"/>
                  </a:cubicBezTo>
                  <a:cubicBezTo>
                    <a:pt x="1861" y="7941"/>
                    <a:pt x="1422" y="12273"/>
                    <a:pt x="57" y="16604"/>
                  </a:cubicBezTo>
                  <a:cubicBezTo>
                    <a:pt x="-1162" y="20131"/>
                    <a:pt x="17659" y="19077"/>
                    <a:pt x="18683" y="15972"/>
                  </a:cubicBezTo>
                  <a:lnTo>
                    <a:pt x="18683" y="1597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00E557A-DF9D-47BB-AE07-A68C71D8FB63}"/>
                </a:ext>
              </a:extLst>
            </p:cNvPr>
            <p:cNvSpPr/>
            <p:nvPr/>
          </p:nvSpPr>
          <p:spPr>
            <a:xfrm>
              <a:off x="6413499" y="3505199"/>
              <a:ext cx="111119" cy="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0778" extrusionOk="0">
                  <a:moveTo>
                    <a:pt x="6914" y="19033"/>
                  </a:moveTo>
                  <a:cubicBezTo>
                    <a:pt x="11871" y="15118"/>
                    <a:pt x="16191" y="9822"/>
                    <a:pt x="19556" y="3339"/>
                  </a:cubicBezTo>
                  <a:cubicBezTo>
                    <a:pt x="20738" y="1060"/>
                    <a:pt x="18532" y="33"/>
                    <a:pt x="17259" y="1"/>
                  </a:cubicBezTo>
                  <a:cubicBezTo>
                    <a:pt x="15372" y="-31"/>
                    <a:pt x="12735" y="964"/>
                    <a:pt x="11552" y="3243"/>
                  </a:cubicBezTo>
                  <a:cubicBezTo>
                    <a:pt x="8869" y="8410"/>
                    <a:pt x="5572" y="12582"/>
                    <a:pt x="1616" y="15696"/>
                  </a:cubicBezTo>
                  <a:cubicBezTo>
                    <a:pt x="366" y="16691"/>
                    <a:pt x="-862" y="18873"/>
                    <a:pt x="820" y="20189"/>
                  </a:cubicBezTo>
                  <a:cubicBezTo>
                    <a:pt x="2526" y="21569"/>
                    <a:pt x="5391" y="20253"/>
                    <a:pt x="6914" y="19033"/>
                  </a:cubicBezTo>
                  <a:lnTo>
                    <a:pt x="6914" y="1903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698B938-CDCB-40D2-A665-8F20D89D3C4D}"/>
                </a:ext>
              </a:extLst>
            </p:cNvPr>
            <p:cNvSpPr/>
            <p:nvPr/>
          </p:nvSpPr>
          <p:spPr>
            <a:xfrm>
              <a:off x="6489700" y="3708399"/>
              <a:ext cx="133320" cy="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130" extrusionOk="0">
                  <a:moveTo>
                    <a:pt x="4188" y="19485"/>
                  </a:moveTo>
                  <a:cubicBezTo>
                    <a:pt x="9795" y="15866"/>
                    <a:pt x="14988" y="10987"/>
                    <a:pt x="19906" y="4574"/>
                  </a:cubicBezTo>
                  <a:cubicBezTo>
                    <a:pt x="21244" y="2843"/>
                    <a:pt x="20614" y="679"/>
                    <a:pt x="19316" y="167"/>
                  </a:cubicBezTo>
                  <a:cubicBezTo>
                    <a:pt x="17546" y="-541"/>
                    <a:pt x="15500" y="1111"/>
                    <a:pt x="14044" y="3000"/>
                  </a:cubicBezTo>
                  <a:cubicBezTo>
                    <a:pt x="10719" y="7328"/>
                    <a:pt x="7119" y="10829"/>
                    <a:pt x="3342" y="13269"/>
                  </a:cubicBezTo>
                  <a:cubicBezTo>
                    <a:pt x="2437" y="13859"/>
                    <a:pt x="-356" y="15551"/>
                    <a:pt x="37" y="18383"/>
                  </a:cubicBezTo>
                  <a:cubicBezTo>
                    <a:pt x="411" y="21059"/>
                    <a:pt x="3382" y="19997"/>
                    <a:pt x="4188" y="19485"/>
                  </a:cubicBezTo>
                  <a:lnTo>
                    <a:pt x="4188" y="1948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DB755617-48EB-407A-BEB5-277D4129AE9D}"/>
                </a:ext>
              </a:extLst>
            </p:cNvPr>
            <p:cNvSpPr/>
            <p:nvPr/>
          </p:nvSpPr>
          <p:spPr>
            <a:xfrm>
              <a:off x="6464299" y="3962400"/>
              <a:ext cx="147531" cy="7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1" h="19365" extrusionOk="0">
                  <a:moveTo>
                    <a:pt x="614" y="6939"/>
                  </a:moveTo>
                  <a:cubicBezTo>
                    <a:pt x="4747" y="12917"/>
                    <a:pt x="9364" y="16958"/>
                    <a:pt x="14314" y="19166"/>
                  </a:cubicBezTo>
                  <a:cubicBezTo>
                    <a:pt x="15747" y="19811"/>
                    <a:pt x="17714" y="18860"/>
                    <a:pt x="18781" y="16720"/>
                  </a:cubicBezTo>
                  <a:cubicBezTo>
                    <a:pt x="19714" y="14853"/>
                    <a:pt x="19531" y="12679"/>
                    <a:pt x="18164" y="12068"/>
                  </a:cubicBezTo>
                  <a:cubicBezTo>
                    <a:pt x="13581" y="9996"/>
                    <a:pt x="9447" y="6124"/>
                    <a:pt x="5631" y="622"/>
                  </a:cubicBezTo>
                  <a:cubicBezTo>
                    <a:pt x="3947" y="-1789"/>
                    <a:pt x="-1886" y="3339"/>
                    <a:pt x="614" y="6939"/>
                  </a:cubicBezTo>
                  <a:lnTo>
                    <a:pt x="614" y="693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DD73ABF-A09B-470A-A196-70E8C91B4594}"/>
                </a:ext>
              </a:extLst>
            </p:cNvPr>
            <p:cNvSpPr/>
            <p:nvPr/>
          </p:nvSpPr>
          <p:spPr>
            <a:xfrm>
              <a:off x="5918200" y="3505200"/>
              <a:ext cx="111014" cy="8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9" h="18524" extrusionOk="0">
                  <a:moveTo>
                    <a:pt x="17087" y="13075"/>
                  </a:moveTo>
                  <a:cubicBezTo>
                    <a:pt x="13273" y="10071"/>
                    <a:pt x="10050" y="5923"/>
                    <a:pt x="7460" y="1002"/>
                  </a:cubicBezTo>
                  <a:cubicBezTo>
                    <a:pt x="5991" y="-1802"/>
                    <a:pt x="-1474" y="1831"/>
                    <a:pt x="260" y="5150"/>
                  </a:cubicBezTo>
                  <a:cubicBezTo>
                    <a:pt x="3095" y="10586"/>
                    <a:pt x="6705" y="14877"/>
                    <a:pt x="10886" y="18167"/>
                  </a:cubicBezTo>
                  <a:cubicBezTo>
                    <a:pt x="12987" y="19798"/>
                    <a:pt x="20126" y="15449"/>
                    <a:pt x="17087" y="13075"/>
                  </a:cubicBezTo>
                  <a:lnTo>
                    <a:pt x="17087" y="1307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71D50DD-BF98-4C8F-A94C-9D049D710F3F}"/>
                </a:ext>
              </a:extLst>
            </p:cNvPr>
            <p:cNvSpPr/>
            <p:nvPr/>
          </p:nvSpPr>
          <p:spPr>
            <a:xfrm>
              <a:off x="5816599" y="3708399"/>
              <a:ext cx="134069" cy="6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2" h="20177" extrusionOk="0">
                  <a:moveTo>
                    <a:pt x="19051" y="13101"/>
                  </a:moveTo>
                  <a:cubicBezTo>
                    <a:pt x="14749" y="10179"/>
                    <a:pt x="10729" y="6190"/>
                    <a:pt x="6951" y="1017"/>
                  </a:cubicBezTo>
                  <a:cubicBezTo>
                    <a:pt x="5642" y="-799"/>
                    <a:pt x="3678" y="149"/>
                    <a:pt x="2313" y="1294"/>
                  </a:cubicBezTo>
                  <a:cubicBezTo>
                    <a:pt x="1827" y="1689"/>
                    <a:pt x="-941" y="4808"/>
                    <a:pt x="331" y="6546"/>
                  </a:cubicBezTo>
                  <a:cubicBezTo>
                    <a:pt x="4389" y="12153"/>
                    <a:pt x="8728" y="16576"/>
                    <a:pt x="13347" y="19735"/>
                  </a:cubicBezTo>
                  <a:cubicBezTo>
                    <a:pt x="14918" y="20801"/>
                    <a:pt x="16937" y="19814"/>
                    <a:pt x="18340" y="18116"/>
                  </a:cubicBezTo>
                  <a:cubicBezTo>
                    <a:pt x="19051" y="17208"/>
                    <a:pt x="20659" y="14207"/>
                    <a:pt x="19051" y="13101"/>
                  </a:cubicBezTo>
                  <a:lnTo>
                    <a:pt x="19051" y="131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F91B5D7D-81AE-42F7-9BB3-D7ACF4DD369A}"/>
                </a:ext>
              </a:extLst>
            </p:cNvPr>
            <p:cNvSpPr/>
            <p:nvPr/>
          </p:nvSpPr>
          <p:spPr>
            <a:xfrm>
              <a:off x="5829300" y="3975100"/>
              <a:ext cx="147989" cy="7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0" h="19264" extrusionOk="0">
                  <a:moveTo>
                    <a:pt x="14048" y="1422"/>
                  </a:moveTo>
                  <a:cubicBezTo>
                    <a:pt x="10573" y="6649"/>
                    <a:pt x="6886" y="10180"/>
                    <a:pt x="2710" y="12153"/>
                  </a:cubicBezTo>
                  <a:cubicBezTo>
                    <a:pt x="1780" y="12603"/>
                    <a:pt x="-292" y="14576"/>
                    <a:pt x="34" y="17241"/>
                  </a:cubicBezTo>
                  <a:cubicBezTo>
                    <a:pt x="393" y="20045"/>
                    <a:pt x="2677" y="19249"/>
                    <a:pt x="3542" y="18833"/>
                  </a:cubicBezTo>
                  <a:cubicBezTo>
                    <a:pt x="8697" y="16410"/>
                    <a:pt x="13575" y="11910"/>
                    <a:pt x="17882" y="5437"/>
                  </a:cubicBezTo>
                  <a:cubicBezTo>
                    <a:pt x="21308" y="314"/>
                    <a:pt x="16022" y="-1555"/>
                    <a:pt x="14048" y="1422"/>
                  </a:cubicBezTo>
                  <a:lnTo>
                    <a:pt x="14048" y="142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49CD0C61-FA18-448B-995E-AE641F8D4EAD}"/>
              </a:ext>
            </a:extLst>
          </p:cNvPr>
          <p:cNvSpPr txBox="1"/>
          <p:nvPr/>
        </p:nvSpPr>
        <p:spPr>
          <a:xfrm>
            <a:off x="7549103" y="2680285"/>
            <a:ext cx="3948764" cy="135421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Bef>
                <a:spcPts val="1200"/>
              </a:spcBef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66BD4F1-BA9C-4BAC-AFC0-C9C91F7BCB14}"/>
              </a:ext>
            </a:extLst>
          </p:cNvPr>
          <p:cNvGrpSpPr/>
          <p:nvPr/>
        </p:nvGrpSpPr>
        <p:grpSpPr>
          <a:xfrm>
            <a:off x="7604017" y="1373009"/>
            <a:ext cx="721210" cy="1165032"/>
            <a:chOff x="7973011" y="1373009"/>
            <a:chExt cx="721210" cy="11650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9B78B18-EF56-4B10-8ACD-D6AB0DAB855F}"/>
                </a:ext>
              </a:extLst>
            </p:cNvPr>
            <p:cNvSpPr/>
            <p:nvPr/>
          </p:nvSpPr>
          <p:spPr>
            <a:xfrm>
              <a:off x="8015313" y="1412874"/>
              <a:ext cx="636605" cy="670028"/>
            </a:xfrm>
            <a:custGeom>
              <a:avLst/>
              <a:gdLst>
                <a:gd name="connsiteX0" fmla="*/ 277387 w 554777"/>
                <a:gd name="connsiteY0" fmla="*/ 0 h 583904"/>
                <a:gd name="connsiteX1" fmla="*/ 554777 w 554777"/>
                <a:gd name="connsiteY1" fmla="*/ 274616 h 583904"/>
                <a:gd name="connsiteX2" fmla="*/ 554777 w 554777"/>
                <a:gd name="connsiteY2" fmla="*/ 285712 h 583904"/>
                <a:gd name="connsiteX3" fmla="*/ 553389 w 554777"/>
                <a:gd name="connsiteY3" fmla="*/ 285712 h 583904"/>
                <a:gd name="connsiteX4" fmla="*/ 533972 w 554777"/>
                <a:gd name="connsiteY4" fmla="*/ 382798 h 583904"/>
                <a:gd name="connsiteX5" fmla="*/ 486816 w 554777"/>
                <a:gd name="connsiteY5" fmla="*/ 459079 h 583904"/>
                <a:gd name="connsiteX6" fmla="*/ 406374 w 554777"/>
                <a:gd name="connsiteY6" fmla="*/ 583904 h 583904"/>
                <a:gd name="connsiteX7" fmla="*/ 276001 w 554777"/>
                <a:gd name="connsiteY7" fmla="*/ 583904 h 583904"/>
                <a:gd name="connsiteX8" fmla="*/ 147016 w 554777"/>
                <a:gd name="connsiteY8" fmla="*/ 583904 h 583904"/>
                <a:gd name="connsiteX9" fmla="*/ 66574 w 554777"/>
                <a:gd name="connsiteY9" fmla="*/ 459079 h 583904"/>
                <a:gd name="connsiteX10" fmla="*/ 19418 w 554777"/>
                <a:gd name="connsiteY10" fmla="*/ 382798 h 583904"/>
                <a:gd name="connsiteX11" fmla="*/ 0 w 554777"/>
                <a:gd name="connsiteY11" fmla="*/ 285712 h 583904"/>
                <a:gd name="connsiteX12" fmla="*/ 0 w 554777"/>
                <a:gd name="connsiteY12" fmla="*/ 274616 h 583904"/>
                <a:gd name="connsiteX13" fmla="*/ 277387 w 554777"/>
                <a:gd name="connsiteY13" fmla="*/ 0 h 58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4777" h="583904">
                  <a:moveTo>
                    <a:pt x="277387" y="0"/>
                  </a:moveTo>
                  <a:cubicBezTo>
                    <a:pt x="428565" y="1388"/>
                    <a:pt x="552003" y="122052"/>
                    <a:pt x="554777" y="274616"/>
                  </a:cubicBezTo>
                  <a:lnTo>
                    <a:pt x="554777" y="285712"/>
                  </a:lnTo>
                  <a:lnTo>
                    <a:pt x="553389" y="285712"/>
                  </a:lnTo>
                  <a:cubicBezTo>
                    <a:pt x="552003" y="318998"/>
                    <a:pt x="545068" y="352285"/>
                    <a:pt x="533972" y="382798"/>
                  </a:cubicBezTo>
                  <a:cubicBezTo>
                    <a:pt x="522877" y="410537"/>
                    <a:pt x="507620" y="436888"/>
                    <a:pt x="486816" y="459079"/>
                  </a:cubicBezTo>
                  <a:cubicBezTo>
                    <a:pt x="454917" y="497913"/>
                    <a:pt x="427178" y="539521"/>
                    <a:pt x="406374" y="583904"/>
                  </a:cubicBezTo>
                  <a:lnTo>
                    <a:pt x="276001" y="583904"/>
                  </a:lnTo>
                  <a:lnTo>
                    <a:pt x="147016" y="583904"/>
                  </a:lnTo>
                  <a:cubicBezTo>
                    <a:pt x="124824" y="539521"/>
                    <a:pt x="97085" y="497913"/>
                    <a:pt x="66574" y="459079"/>
                  </a:cubicBezTo>
                  <a:cubicBezTo>
                    <a:pt x="47156" y="436888"/>
                    <a:pt x="30512" y="410537"/>
                    <a:pt x="19418" y="382798"/>
                  </a:cubicBezTo>
                  <a:cubicBezTo>
                    <a:pt x="6934" y="352285"/>
                    <a:pt x="1387" y="318998"/>
                    <a:pt x="0" y="285712"/>
                  </a:cubicBezTo>
                  <a:lnTo>
                    <a:pt x="0" y="274616"/>
                  </a:lnTo>
                  <a:cubicBezTo>
                    <a:pt x="2773" y="123439"/>
                    <a:pt x="126211" y="1388"/>
                    <a:pt x="2773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78D652-832D-46F7-B313-7D834A638AAE}"/>
                </a:ext>
              </a:extLst>
            </p:cNvPr>
            <p:cNvSpPr/>
            <p:nvPr/>
          </p:nvSpPr>
          <p:spPr>
            <a:xfrm>
              <a:off x="7973011" y="1373009"/>
              <a:ext cx="721210" cy="1165032"/>
            </a:xfrm>
            <a:custGeom>
              <a:avLst/>
              <a:gdLst>
                <a:gd name="connsiteX0" fmla="*/ 185738 w 495300"/>
                <a:gd name="connsiteY0" fmla="*/ 742950 h 800100"/>
                <a:gd name="connsiteX1" fmla="*/ 309563 w 495300"/>
                <a:gd name="connsiteY1" fmla="*/ 742950 h 800100"/>
                <a:gd name="connsiteX2" fmla="*/ 247651 w 495300"/>
                <a:gd name="connsiteY2" fmla="*/ 800100 h 800100"/>
                <a:gd name="connsiteX3" fmla="*/ 185738 w 495300"/>
                <a:gd name="connsiteY3" fmla="*/ 742950 h 800100"/>
                <a:gd name="connsiteX4" fmla="*/ 152400 w 495300"/>
                <a:gd name="connsiteY4" fmla="*/ 647700 h 800100"/>
                <a:gd name="connsiteX5" fmla="*/ 342900 w 495300"/>
                <a:gd name="connsiteY5" fmla="*/ 647700 h 800100"/>
                <a:gd name="connsiteX6" fmla="*/ 371475 w 495300"/>
                <a:gd name="connsiteY6" fmla="*/ 676275 h 800100"/>
                <a:gd name="connsiteX7" fmla="*/ 342900 w 495300"/>
                <a:gd name="connsiteY7" fmla="*/ 704850 h 800100"/>
                <a:gd name="connsiteX8" fmla="*/ 152400 w 495300"/>
                <a:gd name="connsiteY8" fmla="*/ 704850 h 800100"/>
                <a:gd name="connsiteX9" fmla="*/ 123825 w 495300"/>
                <a:gd name="connsiteY9" fmla="*/ 676275 h 800100"/>
                <a:gd name="connsiteX10" fmla="*/ 152400 w 495300"/>
                <a:gd name="connsiteY10" fmla="*/ 647700 h 800100"/>
                <a:gd name="connsiteX11" fmla="*/ 152400 w 495300"/>
                <a:gd name="connsiteY11" fmla="*/ 552450 h 800100"/>
                <a:gd name="connsiteX12" fmla="*/ 342900 w 495300"/>
                <a:gd name="connsiteY12" fmla="*/ 552450 h 800100"/>
                <a:gd name="connsiteX13" fmla="*/ 371475 w 495300"/>
                <a:gd name="connsiteY13" fmla="*/ 581025 h 800100"/>
                <a:gd name="connsiteX14" fmla="*/ 342900 w 495300"/>
                <a:gd name="connsiteY14" fmla="*/ 609600 h 800100"/>
                <a:gd name="connsiteX15" fmla="*/ 152400 w 495300"/>
                <a:gd name="connsiteY15" fmla="*/ 609600 h 800100"/>
                <a:gd name="connsiteX16" fmla="*/ 123825 w 495300"/>
                <a:gd name="connsiteY16" fmla="*/ 581025 h 800100"/>
                <a:gd name="connsiteX17" fmla="*/ 152400 w 495300"/>
                <a:gd name="connsiteY17" fmla="*/ 552450 h 800100"/>
                <a:gd name="connsiteX18" fmla="*/ 248602 w 495300"/>
                <a:gd name="connsiteY18" fmla="*/ 56197 h 800100"/>
                <a:gd name="connsiteX19" fmla="*/ 58103 w 495300"/>
                <a:gd name="connsiteY19" fmla="*/ 244793 h 800100"/>
                <a:gd name="connsiteX20" fmla="*/ 58103 w 495300"/>
                <a:gd name="connsiteY20" fmla="*/ 252413 h 800100"/>
                <a:gd name="connsiteX21" fmla="*/ 71438 w 495300"/>
                <a:gd name="connsiteY21" fmla="*/ 319088 h 800100"/>
                <a:gd name="connsiteX22" fmla="*/ 103823 w 495300"/>
                <a:gd name="connsiteY22" fmla="*/ 371475 h 800100"/>
                <a:gd name="connsiteX23" fmla="*/ 159068 w 495300"/>
                <a:gd name="connsiteY23" fmla="*/ 457200 h 800100"/>
                <a:gd name="connsiteX24" fmla="*/ 247650 w 495300"/>
                <a:gd name="connsiteY24" fmla="*/ 457200 h 800100"/>
                <a:gd name="connsiteX25" fmla="*/ 337185 w 495300"/>
                <a:gd name="connsiteY25" fmla="*/ 457200 h 800100"/>
                <a:gd name="connsiteX26" fmla="*/ 392430 w 495300"/>
                <a:gd name="connsiteY26" fmla="*/ 371475 h 800100"/>
                <a:gd name="connsiteX27" fmla="*/ 424815 w 495300"/>
                <a:gd name="connsiteY27" fmla="*/ 319088 h 800100"/>
                <a:gd name="connsiteX28" fmla="*/ 438150 w 495300"/>
                <a:gd name="connsiteY28" fmla="*/ 252413 h 800100"/>
                <a:gd name="connsiteX29" fmla="*/ 439103 w 495300"/>
                <a:gd name="connsiteY29" fmla="*/ 252413 h 800100"/>
                <a:gd name="connsiteX30" fmla="*/ 439103 w 495300"/>
                <a:gd name="connsiteY30" fmla="*/ 244793 h 800100"/>
                <a:gd name="connsiteX31" fmla="*/ 248602 w 495300"/>
                <a:gd name="connsiteY31" fmla="*/ 56197 h 800100"/>
                <a:gd name="connsiteX32" fmla="*/ 247650 w 495300"/>
                <a:gd name="connsiteY32" fmla="*/ 0 h 800100"/>
                <a:gd name="connsiteX33" fmla="*/ 495300 w 495300"/>
                <a:gd name="connsiteY33" fmla="*/ 244793 h 800100"/>
                <a:gd name="connsiteX34" fmla="*/ 495300 w 495300"/>
                <a:gd name="connsiteY34" fmla="*/ 253365 h 800100"/>
                <a:gd name="connsiteX35" fmla="*/ 478155 w 495300"/>
                <a:gd name="connsiteY35" fmla="*/ 339090 h 800100"/>
                <a:gd name="connsiteX36" fmla="*/ 435292 w 495300"/>
                <a:gd name="connsiteY36" fmla="*/ 409575 h 800100"/>
                <a:gd name="connsiteX37" fmla="*/ 377190 w 495300"/>
                <a:gd name="connsiteY37" fmla="*/ 503873 h 800100"/>
                <a:gd name="connsiteX38" fmla="*/ 360045 w 495300"/>
                <a:gd name="connsiteY38" fmla="*/ 514350 h 800100"/>
                <a:gd name="connsiteX39" fmla="*/ 135255 w 495300"/>
                <a:gd name="connsiteY39" fmla="*/ 514350 h 800100"/>
                <a:gd name="connsiteX40" fmla="*/ 118110 w 495300"/>
                <a:gd name="connsiteY40" fmla="*/ 503873 h 800100"/>
                <a:gd name="connsiteX41" fmla="*/ 60007 w 495300"/>
                <a:gd name="connsiteY41" fmla="*/ 409575 h 800100"/>
                <a:gd name="connsiteX42" fmla="*/ 17145 w 495300"/>
                <a:gd name="connsiteY42" fmla="*/ 339090 h 800100"/>
                <a:gd name="connsiteX43" fmla="*/ 0 w 495300"/>
                <a:gd name="connsiteY43" fmla="*/ 253365 h 800100"/>
                <a:gd name="connsiteX44" fmla="*/ 0 w 495300"/>
                <a:gd name="connsiteY44" fmla="*/ 244793 h 800100"/>
                <a:gd name="connsiteX45" fmla="*/ 247650 w 495300"/>
                <a:gd name="connsiteY45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800100">
                  <a:moveTo>
                    <a:pt x="185738" y="742950"/>
                  </a:moveTo>
                  <a:lnTo>
                    <a:pt x="309563" y="742950"/>
                  </a:lnTo>
                  <a:cubicBezTo>
                    <a:pt x="306706" y="775335"/>
                    <a:pt x="280036" y="800100"/>
                    <a:pt x="247651" y="800100"/>
                  </a:cubicBezTo>
                  <a:cubicBezTo>
                    <a:pt x="215265" y="800100"/>
                    <a:pt x="188595" y="775335"/>
                    <a:pt x="185738" y="742950"/>
                  </a:cubicBezTo>
                  <a:close/>
                  <a:moveTo>
                    <a:pt x="152400" y="647700"/>
                  </a:moveTo>
                  <a:lnTo>
                    <a:pt x="342900" y="647700"/>
                  </a:lnTo>
                  <a:cubicBezTo>
                    <a:pt x="359093" y="647700"/>
                    <a:pt x="371475" y="660083"/>
                    <a:pt x="371475" y="676275"/>
                  </a:cubicBezTo>
                  <a:cubicBezTo>
                    <a:pt x="371475" y="692467"/>
                    <a:pt x="359093" y="704850"/>
                    <a:pt x="342900" y="704850"/>
                  </a:cubicBezTo>
                  <a:lnTo>
                    <a:pt x="152400" y="704850"/>
                  </a:lnTo>
                  <a:cubicBezTo>
                    <a:pt x="136207" y="704850"/>
                    <a:pt x="123825" y="692467"/>
                    <a:pt x="123825" y="676275"/>
                  </a:cubicBezTo>
                  <a:cubicBezTo>
                    <a:pt x="123825" y="660083"/>
                    <a:pt x="136207" y="647700"/>
                    <a:pt x="152400" y="647700"/>
                  </a:cubicBezTo>
                  <a:close/>
                  <a:moveTo>
                    <a:pt x="152400" y="552450"/>
                  </a:moveTo>
                  <a:lnTo>
                    <a:pt x="342900" y="552450"/>
                  </a:lnTo>
                  <a:cubicBezTo>
                    <a:pt x="359093" y="552450"/>
                    <a:pt x="371475" y="564833"/>
                    <a:pt x="371475" y="581025"/>
                  </a:cubicBezTo>
                  <a:cubicBezTo>
                    <a:pt x="371475" y="597217"/>
                    <a:pt x="359093" y="609600"/>
                    <a:pt x="342900" y="609600"/>
                  </a:cubicBezTo>
                  <a:lnTo>
                    <a:pt x="152400" y="609600"/>
                  </a:lnTo>
                  <a:cubicBezTo>
                    <a:pt x="136207" y="609600"/>
                    <a:pt x="123825" y="597217"/>
                    <a:pt x="123825" y="581025"/>
                  </a:cubicBezTo>
                  <a:cubicBezTo>
                    <a:pt x="123825" y="564833"/>
                    <a:pt x="136207" y="552450"/>
                    <a:pt x="152400" y="552450"/>
                  </a:cubicBezTo>
                  <a:close/>
                  <a:moveTo>
                    <a:pt x="248602" y="56197"/>
                  </a:moveTo>
                  <a:cubicBezTo>
                    <a:pt x="144780" y="57150"/>
                    <a:pt x="60007" y="140970"/>
                    <a:pt x="58103" y="244793"/>
                  </a:cubicBezTo>
                  <a:lnTo>
                    <a:pt x="58103" y="252413"/>
                  </a:lnTo>
                  <a:cubicBezTo>
                    <a:pt x="59055" y="275273"/>
                    <a:pt x="62865" y="298133"/>
                    <a:pt x="71438" y="319088"/>
                  </a:cubicBezTo>
                  <a:cubicBezTo>
                    <a:pt x="79057" y="338138"/>
                    <a:pt x="90488" y="356235"/>
                    <a:pt x="103823" y="371475"/>
                  </a:cubicBezTo>
                  <a:cubicBezTo>
                    <a:pt x="124777" y="398145"/>
                    <a:pt x="143827" y="426720"/>
                    <a:pt x="159068" y="457200"/>
                  </a:cubicBezTo>
                  <a:lnTo>
                    <a:pt x="247650" y="457200"/>
                  </a:lnTo>
                  <a:lnTo>
                    <a:pt x="337185" y="457200"/>
                  </a:lnTo>
                  <a:cubicBezTo>
                    <a:pt x="351473" y="426720"/>
                    <a:pt x="370523" y="398145"/>
                    <a:pt x="392430" y="371475"/>
                  </a:cubicBezTo>
                  <a:cubicBezTo>
                    <a:pt x="406717" y="356235"/>
                    <a:pt x="417195" y="338138"/>
                    <a:pt x="424815" y="319088"/>
                  </a:cubicBezTo>
                  <a:cubicBezTo>
                    <a:pt x="432435" y="298133"/>
                    <a:pt x="437198" y="275273"/>
                    <a:pt x="438150" y="252413"/>
                  </a:cubicBezTo>
                  <a:lnTo>
                    <a:pt x="439103" y="252413"/>
                  </a:lnTo>
                  <a:lnTo>
                    <a:pt x="439103" y="244793"/>
                  </a:lnTo>
                  <a:cubicBezTo>
                    <a:pt x="437198" y="140018"/>
                    <a:pt x="352425" y="57150"/>
                    <a:pt x="248602" y="56197"/>
                  </a:cubicBezTo>
                  <a:close/>
                  <a:moveTo>
                    <a:pt x="247650" y="0"/>
                  </a:moveTo>
                  <a:cubicBezTo>
                    <a:pt x="382905" y="952"/>
                    <a:pt x="492442" y="109538"/>
                    <a:pt x="495300" y="244793"/>
                  </a:cubicBezTo>
                  <a:lnTo>
                    <a:pt x="495300" y="253365"/>
                  </a:lnTo>
                  <a:cubicBezTo>
                    <a:pt x="494348" y="282893"/>
                    <a:pt x="488633" y="311468"/>
                    <a:pt x="478155" y="339090"/>
                  </a:cubicBezTo>
                  <a:cubicBezTo>
                    <a:pt x="468630" y="364808"/>
                    <a:pt x="453390" y="388620"/>
                    <a:pt x="435292" y="409575"/>
                  </a:cubicBezTo>
                  <a:cubicBezTo>
                    <a:pt x="412433" y="434340"/>
                    <a:pt x="387668" y="482918"/>
                    <a:pt x="377190" y="503873"/>
                  </a:cubicBezTo>
                  <a:cubicBezTo>
                    <a:pt x="374333" y="510540"/>
                    <a:pt x="367665" y="514350"/>
                    <a:pt x="360045" y="514350"/>
                  </a:cubicBezTo>
                  <a:lnTo>
                    <a:pt x="135255" y="514350"/>
                  </a:lnTo>
                  <a:cubicBezTo>
                    <a:pt x="127635" y="514350"/>
                    <a:pt x="120968" y="510540"/>
                    <a:pt x="118110" y="503873"/>
                  </a:cubicBezTo>
                  <a:cubicBezTo>
                    <a:pt x="107632" y="482918"/>
                    <a:pt x="82868" y="434340"/>
                    <a:pt x="60007" y="409575"/>
                  </a:cubicBezTo>
                  <a:cubicBezTo>
                    <a:pt x="41910" y="388620"/>
                    <a:pt x="27622" y="364808"/>
                    <a:pt x="17145" y="339090"/>
                  </a:cubicBezTo>
                  <a:cubicBezTo>
                    <a:pt x="6668" y="311468"/>
                    <a:pt x="953" y="282893"/>
                    <a:pt x="0" y="253365"/>
                  </a:cubicBezTo>
                  <a:lnTo>
                    <a:pt x="0" y="244793"/>
                  </a:lnTo>
                  <a:cubicBezTo>
                    <a:pt x="2857" y="109538"/>
                    <a:pt x="112395" y="952"/>
                    <a:pt x="24765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380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Pencil, Bulb &amp; Brain – Slide Template</a:t>
            </a:r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F24D8577-86EC-4370-9EF1-F7C45A25AB1E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478627" y="5201086"/>
            <a:ext cx="5388233" cy="1350842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C4BCF3-DB40-4BB4-B5AD-619CF71BA15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8E9AC21-943D-4634-B1AD-C338663ADF7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7615F8A-7ACE-46BD-B025-DEF2696F0B3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6D6479C-A71D-4AC4-84EE-6EF0EB929FE9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0ADF58D-F0EC-46FA-86B9-FDF30AC1C67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CEC8DA8-3005-40D3-A32A-CCE1AE014DA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6A1CB8-016E-455C-BBCF-02D71A948E15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7B2A025-E4F4-4559-A233-0A12C79E570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E5BF29-230F-401E-BAEE-6A7DA57930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FB53817-99C8-4599-869A-4AC1C2C91090}"/>
              </a:ext>
            </a:extLst>
          </p:cNvPr>
          <p:cNvGrpSpPr/>
          <p:nvPr/>
        </p:nvGrpSpPr>
        <p:grpSpPr>
          <a:xfrm>
            <a:off x="556743" y="963153"/>
            <a:ext cx="706326" cy="663576"/>
            <a:chOff x="4087031" y="4641593"/>
            <a:chExt cx="1206500" cy="1133477"/>
          </a:xfrm>
        </p:grpSpPr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6AB2D64E-D745-4F5C-9DD4-70E9C0F660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582BBB31-D4BB-4968-B98F-D4C8317E9B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5F34C85C-5C76-4082-94F4-ACE4B37B31C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03D9C56-3B27-46CB-A311-F16594B51460}"/>
              </a:ext>
            </a:extLst>
          </p:cNvPr>
          <p:cNvGrpSpPr/>
          <p:nvPr/>
        </p:nvGrpSpPr>
        <p:grpSpPr>
          <a:xfrm>
            <a:off x="574498" y="2670776"/>
            <a:ext cx="706326" cy="663576"/>
            <a:chOff x="4087031" y="4641593"/>
            <a:chExt cx="1206500" cy="1133477"/>
          </a:xfrm>
        </p:grpSpPr>
        <p:sp>
          <p:nvSpPr>
            <p:cNvPr id="100" name="Freeform 16">
              <a:extLst>
                <a:ext uri="{FF2B5EF4-FFF2-40B4-BE49-F238E27FC236}">
                  <a16:creationId xmlns:a16="http://schemas.microsoft.com/office/drawing/2014/main" id="{1BB85325-E642-4AD6-AD06-7435EEE2DE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7">
              <a:extLst>
                <a:ext uri="{FF2B5EF4-FFF2-40B4-BE49-F238E27FC236}">
                  <a16:creationId xmlns:a16="http://schemas.microsoft.com/office/drawing/2014/main" id="{526B12EF-81A0-480E-994B-340067CEDA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8">
              <a:extLst>
                <a:ext uri="{FF2B5EF4-FFF2-40B4-BE49-F238E27FC236}">
                  <a16:creationId xmlns:a16="http://schemas.microsoft.com/office/drawing/2014/main" id="{F94B935F-BE93-409B-A7C0-DF20CAA4C2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88ED4C3-EF66-42AA-88A8-6D2650C855CD}"/>
              </a:ext>
            </a:extLst>
          </p:cNvPr>
          <p:cNvGrpSpPr/>
          <p:nvPr/>
        </p:nvGrpSpPr>
        <p:grpSpPr>
          <a:xfrm>
            <a:off x="610313" y="4378400"/>
            <a:ext cx="706326" cy="663576"/>
            <a:chOff x="4087031" y="4641593"/>
            <a:chExt cx="1206500" cy="1133477"/>
          </a:xfrm>
        </p:grpSpPr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57ECCB49-95A3-4BE1-9C42-7868CDD1A5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B007A0D4-6F50-4CA7-828F-594987C132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10CD9E9A-AACB-4329-AABF-44DAAAB584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CC4D02-7844-4D1C-A198-6E996D2DECBD}"/>
              </a:ext>
            </a:extLst>
          </p:cNvPr>
          <p:cNvGrpSpPr/>
          <p:nvPr/>
        </p:nvGrpSpPr>
        <p:grpSpPr>
          <a:xfrm rot="20353008">
            <a:off x="4399585" y="744470"/>
            <a:ext cx="2523681" cy="4614683"/>
            <a:chOff x="5816599" y="3390899"/>
            <a:chExt cx="806421" cy="147458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ACDA9C19-174F-45D1-B62A-ED096FC12816}"/>
                </a:ext>
              </a:extLst>
            </p:cNvPr>
            <p:cNvSpPr/>
            <p:nvPr/>
          </p:nvSpPr>
          <p:spPr>
            <a:xfrm>
              <a:off x="5968999" y="3543299"/>
              <a:ext cx="501143" cy="132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5619"/>
                  </a:moveTo>
                  <a:cubicBezTo>
                    <a:pt x="21600" y="5607"/>
                    <a:pt x="21595" y="5595"/>
                    <a:pt x="21595" y="5580"/>
                  </a:cubicBezTo>
                  <a:cubicBezTo>
                    <a:pt x="21485" y="1567"/>
                    <a:pt x="16695" y="0"/>
                    <a:pt x="10800" y="0"/>
                  </a:cubicBezTo>
                  <a:cubicBezTo>
                    <a:pt x="4905" y="0"/>
                    <a:pt x="115" y="1567"/>
                    <a:pt x="5" y="5580"/>
                  </a:cubicBezTo>
                  <a:cubicBezTo>
                    <a:pt x="5" y="5592"/>
                    <a:pt x="0" y="5605"/>
                    <a:pt x="0" y="5619"/>
                  </a:cubicBezTo>
                  <a:cubicBezTo>
                    <a:pt x="0" y="5628"/>
                    <a:pt x="0" y="5634"/>
                    <a:pt x="5" y="5642"/>
                  </a:cubicBezTo>
                  <a:cubicBezTo>
                    <a:pt x="5" y="5669"/>
                    <a:pt x="0" y="5696"/>
                    <a:pt x="0" y="5721"/>
                  </a:cubicBezTo>
                  <a:lnTo>
                    <a:pt x="11" y="5721"/>
                  </a:lnTo>
                  <a:cubicBezTo>
                    <a:pt x="77" y="6356"/>
                    <a:pt x="766" y="6961"/>
                    <a:pt x="1960" y="7412"/>
                  </a:cubicBezTo>
                  <a:lnTo>
                    <a:pt x="5293" y="8672"/>
                  </a:lnTo>
                  <a:cubicBezTo>
                    <a:pt x="6317" y="9059"/>
                    <a:pt x="6897" y="9585"/>
                    <a:pt x="6897" y="10134"/>
                  </a:cubicBezTo>
                  <a:lnTo>
                    <a:pt x="6897" y="19191"/>
                  </a:lnTo>
                  <a:cubicBezTo>
                    <a:pt x="6897" y="19433"/>
                    <a:pt x="7083" y="19671"/>
                    <a:pt x="7428" y="19874"/>
                  </a:cubicBezTo>
                  <a:lnTo>
                    <a:pt x="10012" y="21393"/>
                  </a:lnTo>
                  <a:cubicBezTo>
                    <a:pt x="10362" y="21598"/>
                    <a:pt x="11156" y="21600"/>
                    <a:pt x="11512" y="21397"/>
                  </a:cubicBezTo>
                  <a:lnTo>
                    <a:pt x="14166" y="19874"/>
                  </a:lnTo>
                  <a:cubicBezTo>
                    <a:pt x="14511" y="19669"/>
                    <a:pt x="14697" y="19433"/>
                    <a:pt x="14697" y="19191"/>
                  </a:cubicBezTo>
                  <a:lnTo>
                    <a:pt x="14697" y="10136"/>
                  </a:lnTo>
                  <a:cubicBezTo>
                    <a:pt x="14697" y="9587"/>
                    <a:pt x="15272" y="9061"/>
                    <a:pt x="16301" y="8674"/>
                  </a:cubicBezTo>
                  <a:lnTo>
                    <a:pt x="19635" y="7414"/>
                  </a:lnTo>
                  <a:cubicBezTo>
                    <a:pt x="20828" y="6963"/>
                    <a:pt x="21518" y="6358"/>
                    <a:pt x="21584" y="5723"/>
                  </a:cubicBezTo>
                  <a:lnTo>
                    <a:pt x="21594" y="5723"/>
                  </a:lnTo>
                  <a:cubicBezTo>
                    <a:pt x="21594" y="5696"/>
                    <a:pt x="21594" y="5669"/>
                    <a:pt x="21589" y="5644"/>
                  </a:cubicBezTo>
                  <a:cubicBezTo>
                    <a:pt x="21600" y="5634"/>
                    <a:pt x="21600" y="5628"/>
                    <a:pt x="21600" y="5619"/>
                  </a:cubicBezTo>
                  <a:close/>
                </a:path>
              </a:pathLst>
            </a:custGeom>
            <a:solidFill>
              <a:srgbClr val="EDEDE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C9F88274-1B2A-47E5-A19E-0A235ADD990B}"/>
                </a:ext>
              </a:extLst>
            </p:cNvPr>
            <p:cNvSpPr/>
            <p:nvPr/>
          </p:nvSpPr>
          <p:spPr>
            <a:xfrm>
              <a:off x="6273800" y="4267199"/>
              <a:ext cx="37085" cy="4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2"/>
                  </a:moveTo>
                  <a:lnTo>
                    <a:pt x="0" y="21600"/>
                  </a:lnTo>
                  <a:cubicBezTo>
                    <a:pt x="5104" y="21372"/>
                    <a:pt x="11909" y="21239"/>
                    <a:pt x="19677" y="21239"/>
                  </a:cubicBezTo>
                  <a:cubicBezTo>
                    <a:pt x="20342" y="21239"/>
                    <a:pt x="21008" y="21239"/>
                    <a:pt x="21600" y="21246"/>
                  </a:cubicBezTo>
                  <a:lnTo>
                    <a:pt x="21600" y="0"/>
                  </a:lnTo>
                  <a:cubicBezTo>
                    <a:pt x="13833" y="70"/>
                    <a:pt x="6953" y="114"/>
                    <a:pt x="3033" y="133"/>
                  </a:cubicBezTo>
                  <a:cubicBezTo>
                    <a:pt x="2367" y="259"/>
                    <a:pt x="1257" y="367"/>
                    <a:pt x="0" y="462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D27EC220-31F7-407A-A3F6-00972BFB77A3}"/>
                </a:ext>
              </a:extLst>
            </p:cNvPr>
            <p:cNvSpPr/>
            <p:nvPr/>
          </p:nvSpPr>
          <p:spPr>
            <a:xfrm>
              <a:off x="6190531" y="4282038"/>
              <a:ext cx="67692" cy="41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593"/>
                  </a:lnTo>
                  <a:cubicBezTo>
                    <a:pt x="2796" y="21356"/>
                    <a:pt x="6565" y="21217"/>
                    <a:pt x="10780" y="21217"/>
                  </a:cubicBezTo>
                  <a:cubicBezTo>
                    <a:pt x="15035" y="21217"/>
                    <a:pt x="18804" y="21356"/>
                    <a:pt x="21600" y="21600"/>
                  </a:cubicBezTo>
                  <a:lnTo>
                    <a:pt x="21600" y="20"/>
                  </a:lnTo>
                  <a:cubicBezTo>
                    <a:pt x="18480" y="198"/>
                    <a:pt x="14711" y="284"/>
                    <a:pt x="10982" y="284"/>
                  </a:cubicBezTo>
                  <a:cubicBezTo>
                    <a:pt x="7092" y="284"/>
                    <a:pt x="3161" y="185"/>
                    <a:pt x="0" y="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CD6A45A-2D66-48FB-80E2-18D45EB7AE97}"/>
                </a:ext>
              </a:extLst>
            </p:cNvPr>
            <p:cNvSpPr/>
            <p:nvPr/>
          </p:nvSpPr>
          <p:spPr>
            <a:xfrm>
              <a:off x="6134363" y="4159189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98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CFF9F58-E786-442C-A7D6-6A7F1CC8CC7B}"/>
                </a:ext>
              </a:extLst>
            </p:cNvPr>
            <p:cNvSpPr/>
            <p:nvPr/>
          </p:nvSpPr>
          <p:spPr>
            <a:xfrm>
              <a:off x="6134100" y="4191000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10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386A5D86-5F80-4410-B2A3-55E193BB5039}"/>
                </a:ext>
              </a:extLst>
            </p:cNvPr>
            <p:cNvSpPr/>
            <p:nvPr/>
          </p:nvSpPr>
          <p:spPr>
            <a:xfrm>
              <a:off x="6133643" y="4224586"/>
              <a:ext cx="181103" cy="4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8688"/>
                  </a:lnTo>
                  <a:cubicBezTo>
                    <a:pt x="2757" y="10800"/>
                    <a:pt x="5438" y="11765"/>
                    <a:pt x="5483" y="11765"/>
                  </a:cubicBezTo>
                  <a:cubicBezTo>
                    <a:pt x="5998" y="11946"/>
                    <a:pt x="6392" y="13636"/>
                    <a:pt x="6392" y="15687"/>
                  </a:cubicBezTo>
                  <a:cubicBezTo>
                    <a:pt x="6392" y="17195"/>
                    <a:pt x="8043" y="21600"/>
                    <a:pt x="11209" y="21600"/>
                  </a:cubicBezTo>
                  <a:cubicBezTo>
                    <a:pt x="14375" y="21600"/>
                    <a:pt x="16026" y="17195"/>
                    <a:pt x="16026" y="15687"/>
                  </a:cubicBezTo>
                  <a:cubicBezTo>
                    <a:pt x="16026" y="13575"/>
                    <a:pt x="16450" y="11826"/>
                    <a:pt x="16980" y="11765"/>
                  </a:cubicBezTo>
                  <a:cubicBezTo>
                    <a:pt x="17010" y="11765"/>
                    <a:pt x="19101" y="11403"/>
                    <a:pt x="21600" y="10317"/>
                  </a:cubicBezTo>
                  <a:lnTo>
                    <a:pt x="21600" y="302"/>
                  </a:lnTo>
                  <a:cubicBezTo>
                    <a:pt x="17768" y="3017"/>
                    <a:pt x="14178" y="4103"/>
                    <a:pt x="10982" y="4103"/>
                  </a:cubicBezTo>
                  <a:cubicBezTo>
                    <a:pt x="6407" y="4103"/>
                    <a:pt x="2636" y="2051"/>
                    <a:pt x="0" y="0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6758BE8-AFBF-4674-8605-D5EF10B20409}"/>
                </a:ext>
              </a:extLst>
            </p:cNvPr>
            <p:cNvSpPr/>
            <p:nvPr/>
          </p:nvSpPr>
          <p:spPr>
            <a:xfrm>
              <a:off x="6134100" y="4254500"/>
              <a:ext cx="42926" cy="43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66"/>
                  </a:lnTo>
                  <a:cubicBezTo>
                    <a:pt x="20705" y="478"/>
                    <a:pt x="19938" y="377"/>
                    <a:pt x="19427" y="277"/>
                  </a:cubicBezTo>
                  <a:cubicBezTo>
                    <a:pt x="15465" y="233"/>
                    <a:pt x="7924" y="145"/>
                    <a:pt x="0" y="0"/>
                  </a:cubicBezTo>
                  <a:lnTo>
                    <a:pt x="0" y="21298"/>
                  </a:lnTo>
                  <a:cubicBezTo>
                    <a:pt x="1662" y="21279"/>
                    <a:pt x="3387" y="21273"/>
                    <a:pt x="5112" y="21273"/>
                  </a:cubicBezTo>
                  <a:cubicBezTo>
                    <a:pt x="11567" y="21267"/>
                    <a:pt x="17254" y="21392"/>
                    <a:pt x="21600" y="21600"/>
                  </a:cubicBezTo>
                  <a:close/>
                </a:path>
              </a:pathLst>
            </a:custGeom>
            <a:solidFill>
              <a:srgbClr val="2F764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55AC6A37-838C-4436-A293-D5550146922F}"/>
                </a:ext>
              </a:extLst>
            </p:cNvPr>
            <p:cNvSpPr/>
            <p:nvPr/>
          </p:nvSpPr>
          <p:spPr>
            <a:xfrm>
              <a:off x="6134100" y="4711700"/>
              <a:ext cx="180848" cy="10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71" y="2707"/>
                  </a:moveTo>
                  <a:cubicBezTo>
                    <a:pt x="17171" y="3681"/>
                    <a:pt x="16731" y="4466"/>
                    <a:pt x="16185" y="4466"/>
                  </a:cubicBezTo>
                  <a:cubicBezTo>
                    <a:pt x="15639" y="4466"/>
                    <a:pt x="15168" y="3681"/>
                    <a:pt x="15168" y="2707"/>
                  </a:cubicBezTo>
                  <a:cubicBezTo>
                    <a:pt x="15168" y="1759"/>
                    <a:pt x="13636" y="0"/>
                    <a:pt x="11134" y="0"/>
                  </a:cubicBezTo>
                  <a:cubicBezTo>
                    <a:pt x="9010" y="0"/>
                    <a:pt x="7584" y="1272"/>
                    <a:pt x="7205" y="2220"/>
                  </a:cubicBezTo>
                  <a:cubicBezTo>
                    <a:pt x="7220" y="2382"/>
                    <a:pt x="7220" y="2544"/>
                    <a:pt x="7220" y="2707"/>
                  </a:cubicBezTo>
                  <a:cubicBezTo>
                    <a:pt x="7220" y="3681"/>
                    <a:pt x="6780" y="4466"/>
                    <a:pt x="6234" y="4466"/>
                  </a:cubicBezTo>
                  <a:lnTo>
                    <a:pt x="6113" y="4466"/>
                  </a:lnTo>
                  <a:cubicBezTo>
                    <a:pt x="5567" y="4466"/>
                    <a:pt x="5127" y="3681"/>
                    <a:pt x="5127" y="2707"/>
                  </a:cubicBezTo>
                  <a:lnTo>
                    <a:pt x="5127" y="2192"/>
                  </a:lnTo>
                  <a:cubicBezTo>
                    <a:pt x="4733" y="1218"/>
                    <a:pt x="3307" y="0"/>
                    <a:pt x="1213" y="0"/>
                  </a:cubicBezTo>
                  <a:cubicBezTo>
                    <a:pt x="774" y="0"/>
                    <a:pt x="379" y="81"/>
                    <a:pt x="0" y="162"/>
                  </a:cubicBezTo>
                  <a:lnTo>
                    <a:pt x="0" y="1678"/>
                  </a:lnTo>
                  <a:cubicBezTo>
                    <a:pt x="0" y="4845"/>
                    <a:pt x="516" y="7958"/>
                    <a:pt x="1471" y="10611"/>
                  </a:cubicBezTo>
                  <a:lnTo>
                    <a:pt x="5400" y="21519"/>
                  </a:lnTo>
                  <a:cubicBezTo>
                    <a:pt x="7008" y="20165"/>
                    <a:pt x="8798" y="19353"/>
                    <a:pt x="10679" y="19353"/>
                  </a:cubicBezTo>
                  <a:cubicBezTo>
                    <a:pt x="12605" y="19353"/>
                    <a:pt x="14440" y="20165"/>
                    <a:pt x="16063" y="21600"/>
                  </a:cubicBezTo>
                  <a:lnTo>
                    <a:pt x="20129" y="10611"/>
                  </a:lnTo>
                  <a:cubicBezTo>
                    <a:pt x="21084" y="7931"/>
                    <a:pt x="21600" y="4845"/>
                    <a:pt x="21600" y="1678"/>
                  </a:cubicBezTo>
                  <a:lnTo>
                    <a:pt x="21600" y="27"/>
                  </a:lnTo>
                  <a:cubicBezTo>
                    <a:pt x="21463" y="27"/>
                    <a:pt x="21342" y="0"/>
                    <a:pt x="21206" y="0"/>
                  </a:cubicBezTo>
                  <a:cubicBezTo>
                    <a:pt x="18703" y="0"/>
                    <a:pt x="17171" y="1759"/>
                    <a:pt x="17171" y="2707"/>
                  </a:cubicBezTo>
                  <a:close/>
                </a:path>
              </a:pathLst>
            </a:custGeom>
            <a:solidFill>
              <a:srgbClr val="E4C4A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4D30731-D87C-4BB8-9493-A49A162D9142}"/>
                </a:ext>
              </a:extLst>
            </p:cNvPr>
            <p:cNvSpPr/>
            <p:nvPr/>
          </p:nvSpPr>
          <p:spPr>
            <a:xfrm>
              <a:off x="6184899" y="4813300"/>
              <a:ext cx="71122" cy="4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extrusionOk="0">
                  <a:moveTo>
                    <a:pt x="16007" y="15973"/>
                  </a:moveTo>
                  <a:lnTo>
                    <a:pt x="21600" y="3524"/>
                  </a:lnTo>
                  <a:cubicBezTo>
                    <a:pt x="18283" y="1307"/>
                    <a:pt x="14580" y="0"/>
                    <a:pt x="10684" y="0"/>
                  </a:cubicBezTo>
                  <a:cubicBezTo>
                    <a:pt x="6866" y="0"/>
                    <a:pt x="3278" y="1251"/>
                    <a:pt x="0" y="3354"/>
                  </a:cubicBezTo>
                  <a:lnTo>
                    <a:pt x="5477" y="15859"/>
                  </a:lnTo>
                  <a:cubicBezTo>
                    <a:pt x="7907" y="21543"/>
                    <a:pt x="13500" y="21600"/>
                    <a:pt x="16007" y="15973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2DF5939D-B350-4B11-AE91-5B1A83E6611F}"/>
                </a:ext>
              </a:extLst>
            </p:cNvPr>
            <p:cNvSpPr/>
            <p:nvPr/>
          </p:nvSpPr>
          <p:spPr>
            <a:xfrm>
              <a:off x="6070600" y="3848099"/>
              <a:ext cx="66049" cy="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5" h="18706" extrusionOk="0">
                  <a:moveTo>
                    <a:pt x="14238" y="14839"/>
                  </a:moveTo>
                  <a:cubicBezTo>
                    <a:pt x="19320" y="10205"/>
                    <a:pt x="21600" y="9420"/>
                    <a:pt x="16779" y="3058"/>
                  </a:cubicBezTo>
                  <a:cubicBezTo>
                    <a:pt x="15247" y="1015"/>
                    <a:pt x="13341" y="623"/>
                    <a:pt x="11547" y="230"/>
                  </a:cubicBezTo>
                  <a:cubicBezTo>
                    <a:pt x="6839" y="-791"/>
                    <a:pt x="2952" y="1644"/>
                    <a:pt x="0" y="6278"/>
                  </a:cubicBezTo>
                  <a:cubicBezTo>
                    <a:pt x="785" y="8242"/>
                    <a:pt x="1607" y="10127"/>
                    <a:pt x="2541" y="11776"/>
                  </a:cubicBezTo>
                  <a:cubicBezTo>
                    <a:pt x="7624" y="20809"/>
                    <a:pt x="8371" y="20102"/>
                    <a:pt x="14238" y="1483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A7423C8-F4FE-45CB-BAB2-D7BA046BAA50}"/>
                </a:ext>
              </a:extLst>
            </p:cNvPr>
            <p:cNvSpPr/>
            <p:nvPr/>
          </p:nvSpPr>
          <p:spPr>
            <a:xfrm>
              <a:off x="6213032" y="4052336"/>
              <a:ext cx="12161" cy="7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124" y="112"/>
                  </a:moveTo>
                  <a:cubicBezTo>
                    <a:pt x="-99" y="7275"/>
                    <a:pt x="-99" y="14437"/>
                    <a:pt x="792" y="21600"/>
                  </a:cubicBezTo>
                  <a:cubicBezTo>
                    <a:pt x="7472" y="21600"/>
                    <a:pt x="14375" y="21600"/>
                    <a:pt x="21278" y="21600"/>
                  </a:cubicBezTo>
                  <a:cubicBezTo>
                    <a:pt x="21501" y="14400"/>
                    <a:pt x="20833" y="7200"/>
                    <a:pt x="20165" y="0"/>
                  </a:cubicBezTo>
                  <a:cubicBezTo>
                    <a:pt x="13262" y="75"/>
                    <a:pt x="6582" y="112"/>
                    <a:pt x="124" y="1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D0F94D-7641-416D-9E59-008E04141C75}"/>
                </a:ext>
              </a:extLst>
            </p:cNvPr>
            <p:cNvSpPr/>
            <p:nvPr/>
          </p:nvSpPr>
          <p:spPr>
            <a:xfrm>
              <a:off x="5968999" y="3543299"/>
              <a:ext cx="501143" cy="58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824"/>
                  </a:moveTo>
                  <a:cubicBezTo>
                    <a:pt x="21600" y="12796"/>
                    <a:pt x="21595" y="12767"/>
                    <a:pt x="21595" y="12734"/>
                  </a:cubicBezTo>
                  <a:cubicBezTo>
                    <a:pt x="21485" y="3576"/>
                    <a:pt x="16695" y="0"/>
                    <a:pt x="10800" y="0"/>
                  </a:cubicBezTo>
                  <a:cubicBezTo>
                    <a:pt x="4905" y="0"/>
                    <a:pt x="115" y="3576"/>
                    <a:pt x="5" y="12734"/>
                  </a:cubicBezTo>
                  <a:cubicBezTo>
                    <a:pt x="5" y="12763"/>
                    <a:pt x="0" y="12791"/>
                    <a:pt x="0" y="12824"/>
                  </a:cubicBezTo>
                  <a:cubicBezTo>
                    <a:pt x="0" y="12843"/>
                    <a:pt x="0" y="12857"/>
                    <a:pt x="5" y="12876"/>
                  </a:cubicBezTo>
                  <a:cubicBezTo>
                    <a:pt x="5" y="12937"/>
                    <a:pt x="0" y="12999"/>
                    <a:pt x="0" y="13055"/>
                  </a:cubicBezTo>
                  <a:lnTo>
                    <a:pt x="11" y="13055"/>
                  </a:lnTo>
                  <a:cubicBezTo>
                    <a:pt x="77" y="14505"/>
                    <a:pt x="766" y="15885"/>
                    <a:pt x="1960" y="16914"/>
                  </a:cubicBezTo>
                  <a:lnTo>
                    <a:pt x="5293" y="19791"/>
                  </a:lnTo>
                  <a:cubicBezTo>
                    <a:pt x="5769" y="20202"/>
                    <a:pt x="6147" y="20688"/>
                    <a:pt x="6415" y="21208"/>
                  </a:cubicBezTo>
                  <a:cubicBezTo>
                    <a:pt x="7111" y="21345"/>
                    <a:pt x="8255" y="21529"/>
                    <a:pt x="9700" y="21600"/>
                  </a:cubicBezTo>
                  <a:cubicBezTo>
                    <a:pt x="9683" y="20693"/>
                    <a:pt x="9678" y="19791"/>
                    <a:pt x="9683" y="18884"/>
                  </a:cubicBezTo>
                  <a:cubicBezTo>
                    <a:pt x="9481" y="18870"/>
                    <a:pt x="9278" y="18846"/>
                    <a:pt x="9081" y="18818"/>
                  </a:cubicBezTo>
                  <a:cubicBezTo>
                    <a:pt x="7275" y="18563"/>
                    <a:pt x="5326" y="17821"/>
                    <a:pt x="4062" y="16669"/>
                  </a:cubicBezTo>
                  <a:cubicBezTo>
                    <a:pt x="2770" y="15493"/>
                    <a:pt x="1680" y="13424"/>
                    <a:pt x="3153" y="12016"/>
                  </a:cubicBezTo>
                  <a:cubicBezTo>
                    <a:pt x="3208" y="11964"/>
                    <a:pt x="3268" y="11927"/>
                    <a:pt x="3323" y="11879"/>
                  </a:cubicBezTo>
                  <a:cubicBezTo>
                    <a:pt x="2403" y="10769"/>
                    <a:pt x="2474" y="9244"/>
                    <a:pt x="2677" y="7935"/>
                  </a:cubicBezTo>
                  <a:cubicBezTo>
                    <a:pt x="2868" y="6679"/>
                    <a:pt x="3345" y="5167"/>
                    <a:pt x="4817" y="4605"/>
                  </a:cubicBezTo>
                  <a:cubicBezTo>
                    <a:pt x="6333" y="4029"/>
                    <a:pt x="7943" y="4662"/>
                    <a:pt x="8846" y="5786"/>
                  </a:cubicBezTo>
                  <a:cubicBezTo>
                    <a:pt x="10439" y="7765"/>
                    <a:pt x="10433" y="10514"/>
                    <a:pt x="10559" y="12829"/>
                  </a:cubicBezTo>
                  <a:cubicBezTo>
                    <a:pt x="10663" y="14718"/>
                    <a:pt x="10636" y="16612"/>
                    <a:pt x="10619" y="18501"/>
                  </a:cubicBezTo>
                  <a:cubicBezTo>
                    <a:pt x="10778" y="18511"/>
                    <a:pt x="10942" y="18516"/>
                    <a:pt x="11101" y="18516"/>
                  </a:cubicBezTo>
                  <a:cubicBezTo>
                    <a:pt x="11057" y="16281"/>
                    <a:pt x="11002" y="14047"/>
                    <a:pt x="11134" y="11813"/>
                  </a:cubicBezTo>
                  <a:cubicBezTo>
                    <a:pt x="11260" y="9640"/>
                    <a:pt x="11364" y="6821"/>
                    <a:pt x="13373" y="5243"/>
                  </a:cubicBezTo>
                  <a:cubicBezTo>
                    <a:pt x="14473" y="4374"/>
                    <a:pt x="16383" y="3944"/>
                    <a:pt x="17571" y="4922"/>
                  </a:cubicBezTo>
                  <a:cubicBezTo>
                    <a:pt x="18923" y="6036"/>
                    <a:pt x="19104" y="8242"/>
                    <a:pt x="18989" y="9749"/>
                  </a:cubicBezTo>
                  <a:cubicBezTo>
                    <a:pt x="18934" y="10458"/>
                    <a:pt x="18710" y="11142"/>
                    <a:pt x="18272" y="11686"/>
                  </a:cubicBezTo>
                  <a:cubicBezTo>
                    <a:pt x="18929" y="12215"/>
                    <a:pt x="19295" y="12985"/>
                    <a:pt x="19148" y="13891"/>
                  </a:cubicBezTo>
                  <a:cubicBezTo>
                    <a:pt x="18677" y="16796"/>
                    <a:pt x="15300" y="18445"/>
                    <a:pt x="12021" y="18823"/>
                  </a:cubicBezTo>
                  <a:cubicBezTo>
                    <a:pt x="12043" y="19744"/>
                    <a:pt x="12053" y="20670"/>
                    <a:pt x="12048" y="21591"/>
                  </a:cubicBezTo>
                  <a:cubicBezTo>
                    <a:pt x="13017" y="21543"/>
                    <a:pt x="14057" y="21439"/>
                    <a:pt x="15152" y="21246"/>
                  </a:cubicBezTo>
                  <a:cubicBezTo>
                    <a:pt x="15425" y="20703"/>
                    <a:pt x="15809" y="20207"/>
                    <a:pt x="16301" y="19781"/>
                  </a:cubicBezTo>
                  <a:lnTo>
                    <a:pt x="19635" y="16905"/>
                  </a:lnTo>
                  <a:cubicBezTo>
                    <a:pt x="20828" y="15875"/>
                    <a:pt x="21518" y="14496"/>
                    <a:pt x="21584" y="13046"/>
                  </a:cubicBezTo>
                  <a:lnTo>
                    <a:pt x="21594" y="13046"/>
                  </a:lnTo>
                  <a:cubicBezTo>
                    <a:pt x="21594" y="12985"/>
                    <a:pt x="21594" y="12923"/>
                    <a:pt x="21589" y="12866"/>
                  </a:cubicBezTo>
                  <a:cubicBezTo>
                    <a:pt x="21600" y="12857"/>
                    <a:pt x="21600" y="12843"/>
                    <a:pt x="21600" y="1282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0F643B2-50FB-4B7B-B98A-162C9E05B643}"/>
                </a:ext>
              </a:extLst>
            </p:cNvPr>
            <p:cNvSpPr/>
            <p:nvPr/>
          </p:nvSpPr>
          <p:spPr>
            <a:xfrm>
              <a:off x="6121400" y="4127500"/>
              <a:ext cx="189738" cy="2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087" extrusionOk="0">
                  <a:moveTo>
                    <a:pt x="0" y="0"/>
                  </a:moveTo>
                  <a:cubicBezTo>
                    <a:pt x="159" y="3572"/>
                    <a:pt x="289" y="7228"/>
                    <a:pt x="376" y="10970"/>
                  </a:cubicBezTo>
                  <a:cubicBezTo>
                    <a:pt x="4453" y="15817"/>
                    <a:pt x="12145" y="21600"/>
                    <a:pt x="21239" y="11565"/>
                  </a:cubicBezTo>
                  <a:cubicBezTo>
                    <a:pt x="21311" y="7824"/>
                    <a:pt x="21441" y="4167"/>
                    <a:pt x="21600" y="510"/>
                  </a:cubicBezTo>
                  <a:cubicBezTo>
                    <a:pt x="17754" y="4762"/>
                    <a:pt x="14169" y="6378"/>
                    <a:pt x="10973" y="6378"/>
                  </a:cubicBezTo>
                  <a:cubicBezTo>
                    <a:pt x="6318" y="6378"/>
                    <a:pt x="2516" y="306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7175D2A-6596-4485-A7BD-55AC6F732DA6}"/>
                </a:ext>
              </a:extLst>
            </p:cNvPr>
            <p:cNvSpPr/>
            <p:nvPr/>
          </p:nvSpPr>
          <p:spPr>
            <a:xfrm>
              <a:off x="6299200" y="3848099"/>
              <a:ext cx="62922" cy="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59" h="12405" extrusionOk="0">
                  <a:moveTo>
                    <a:pt x="800" y="8032"/>
                  </a:moveTo>
                  <a:cubicBezTo>
                    <a:pt x="3901" y="16579"/>
                    <a:pt x="12206" y="10674"/>
                    <a:pt x="15841" y="6530"/>
                  </a:cubicBezTo>
                  <a:cubicBezTo>
                    <a:pt x="16518" y="5753"/>
                    <a:pt x="17124" y="5028"/>
                    <a:pt x="17659" y="4303"/>
                  </a:cubicBezTo>
                  <a:cubicBezTo>
                    <a:pt x="13774" y="988"/>
                    <a:pt x="-3941" y="-5021"/>
                    <a:pt x="800" y="8032"/>
                  </a:cubicBezTo>
                  <a:close/>
                </a:path>
              </a:pathLst>
            </a:custGeom>
            <a:solidFill>
              <a:srgbClr val="ACC56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C214D66-D214-446A-8CD5-D9C097ABECEB}"/>
                </a:ext>
              </a:extLst>
            </p:cNvPr>
            <p:cNvSpPr/>
            <p:nvPr/>
          </p:nvSpPr>
          <p:spPr>
            <a:xfrm>
              <a:off x="6248400" y="3670299"/>
              <a:ext cx="146450" cy="36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9" extrusionOk="0">
                  <a:moveTo>
                    <a:pt x="16157" y="12224"/>
                  </a:moveTo>
                  <a:cubicBezTo>
                    <a:pt x="13968" y="12513"/>
                    <a:pt x="7142" y="13032"/>
                    <a:pt x="5780" y="11860"/>
                  </a:cubicBezTo>
                  <a:cubicBezTo>
                    <a:pt x="4051" y="10363"/>
                    <a:pt x="10803" y="9554"/>
                    <a:pt x="13177" y="9525"/>
                  </a:cubicBezTo>
                  <a:cubicBezTo>
                    <a:pt x="15384" y="9502"/>
                    <a:pt x="17463" y="9710"/>
                    <a:pt x="19211" y="10096"/>
                  </a:cubicBezTo>
                  <a:cubicBezTo>
                    <a:pt x="19966" y="9606"/>
                    <a:pt x="20297" y="9065"/>
                    <a:pt x="20518" y="8286"/>
                  </a:cubicBezTo>
                  <a:cubicBezTo>
                    <a:pt x="20757" y="7426"/>
                    <a:pt x="20812" y="6373"/>
                    <a:pt x="20573" y="5305"/>
                  </a:cubicBezTo>
                  <a:cubicBezTo>
                    <a:pt x="19064" y="5988"/>
                    <a:pt x="16967" y="6514"/>
                    <a:pt x="14888" y="6699"/>
                  </a:cubicBezTo>
                  <a:cubicBezTo>
                    <a:pt x="12901" y="7730"/>
                    <a:pt x="10067" y="8264"/>
                    <a:pt x="6848" y="8390"/>
                  </a:cubicBezTo>
                  <a:cubicBezTo>
                    <a:pt x="6774" y="8553"/>
                    <a:pt x="6645" y="8709"/>
                    <a:pt x="6461" y="8865"/>
                  </a:cubicBezTo>
                  <a:cubicBezTo>
                    <a:pt x="6148" y="9117"/>
                    <a:pt x="5008" y="9213"/>
                    <a:pt x="4419" y="9250"/>
                  </a:cubicBezTo>
                  <a:cubicBezTo>
                    <a:pt x="4235" y="9265"/>
                    <a:pt x="2726" y="9339"/>
                    <a:pt x="3021" y="9109"/>
                  </a:cubicBezTo>
                  <a:cubicBezTo>
                    <a:pt x="3609" y="8627"/>
                    <a:pt x="3591" y="8108"/>
                    <a:pt x="3002" y="7626"/>
                  </a:cubicBezTo>
                  <a:cubicBezTo>
                    <a:pt x="2708" y="7389"/>
                    <a:pt x="6056" y="6900"/>
                    <a:pt x="6498" y="7248"/>
                  </a:cubicBezTo>
                  <a:cubicBezTo>
                    <a:pt x="6645" y="7374"/>
                    <a:pt x="6756" y="7500"/>
                    <a:pt x="6829" y="7626"/>
                  </a:cubicBezTo>
                  <a:cubicBezTo>
                    <a:pt x="7050" y="7612"/>
                    <a:pt x="7252" y="7604"/>
                    <a:pt x="7418" y="7604"/>
                  </a:cubicBezTo>
                  <a:cubicBezTo>
                    <a:pt x="10417" y="7552"/>
                    <a:pt x="10730" y="6781"/>
                    <a:pt x="12588" y="6210"/>
                  </a:cubicBezTo>
                  <a:cubicBezTo>
                    <a:pt x="13195" y="6025"/>
                    <a:pt x="13839" y="6062"/>
                    <a:pt x="14501" y="5973"/>
                  </a:cubicBezTo>
                  <a:cubicBezTo>
                    <a:pt x="17537" y="5565"/>
                    <a:pt x="20039" y="4164"/>
                    <a:pt x="19193" y="2873"/>
                  </a:cubicBezTo>
                  <a:cubicBezTo>
                    <a:pt x="19156" y="2807"/>
                    <a:pt x="19175" y="2740"/>
                    <a:pt x="19248" y="2681"/>
                  </a:cubicBezTo>
                  <a:cubicBezTo>
                    <a:pt x="18512" y="1828"/>
                    <a:pt x="17463" y="1064"/>
                    <a:pt x="16010" y="508"/>
                  </a:cubicBezTo>
                  <a:cubicBezTo>
                    <a:pt x="14078" y="-241"/>
                    <a:pt x="11447" y="-78"/>
                    <a:pt x="9111" y="456"/>
                  </a:cubicBezTo>
                  <a:cubicBezTo>
                    <a:pt x="10362" y="575"/>
                    <a:pt x="11410" y="908"/>
                    <a:pt x="11852" y="1531"/>
                  </a:cubicBezTo>
                  <a:cubicBezTo>
                    <a:pt x="12882" y="2962"/>
                    <a:pt x="11502" y="4490"/>
                    <a:pt x="8062" y="5076"/>
                  </a:cubicBezTo>
                  <a:cubicBezTo>
                    <a:pt x="7970" y="5090"/>
                    <a:pt x="7878" y="5105"/>
                    <a:pt x="7804" y="5113"/>
                  </a:cubicBezTo>
                  <a:cubicBezTo>
                    <a:pt x="7786" y="5135"/>
                    <a:pt x="7786" y="5157"/>
                    <a:pt x="7767" y="5179"/>
                  </a:cubicBezTo>
                  <a:cubicBezTo>
                    <a:pt x="7455" y="5469"/>
                    <a:pt x="6461" y="5587"/>
                    <a:pt x="5762" y="5632"/>
                  </a:cubicBezTo>
                  <a:cubicBezTo>
                    <a:pt x="5449" y="5647"/>
                    <a:pt x="3996" y="5661"/>
                    <a:pt x="4290" y="5380"/>
                  </a:cubicBezTo>
                  <a:cubicBezTo>
                    <a:pt x="4474" y="5202"/>
                    <a:pt x="4419" y="5031"/>
                    <a:pt x="4051" y="4898"/>
                  </a:cubicBezTo>
                  <a:cubicBezTo>
                    <a:pt x="3481" y="4697"/>
                    <a:pt x="4676" y="4438"/>
                    <a:pt x="5008" y="4379"/>
                  </a:cubicBezTo>
                  <a:cubicBezTo>
                    <a:pt x="5615" y="4275"/>
                    <a:pt x="6737" y="4164"/>
                    <a:pt x="7289" y="4364"/>
                  </a:cubicBezTo>
                  <a:cubicBezTo>
                    <a:pt x="7344" y="4386"/>
                    <a:pt x="7381" y="4416"/>
                    <a:pt x="7436" y="4438"/>
                  </a:cubicBezTo>
                  <a:cubicBezTo>
                    <a:pt x="8577" y="3978"/>
                    <a:pt x="8669" y="3007"/>
                    <a:pt x="8558" y="2458"/>
                  </a:cubicBezTo>
                  <a:cubicBezTo>
                    <a:pt x="8522" y="2199"/>
                    <a:pt x="8430" y="1939"/>
                    <a:pt x="8172" y="1702"/>
                  </a:cubicBezTo>
                  <a:cubicBezTo>
                    <a:pt x="8007" y="1524"/>
                    <a:pt x="7749" y="1375"/>
                    <a:pt x="7399" y="1257"/>
                  </a:cubicBezTo>
                  <a:cubicBezTo>
                    <a:pt x="7031" y="1212"/>
                    <a:pt x="6847" y="1168"/>
                    <a:pt x="6792" y="1131"/>
                  </a:cubicBezTo>
                  <a:cubicBezTo>
                    <a:pt x="5633" y="1553"/>
                    <a:pt x="4658" y="2043"/>
                    <a:pt x="4106" y="2488"/>
                  </a:cubicBezTo>
                  <a:cubicBezTo>
                    <a:pt x="3002" y="3385"/>
                    <a:pt x="2266" y="4356"/>
                    <a:pt x="1733" y="5335"/>
                  </a:cubicBezTo>
                  <a:cubicBezTo>
                    <a:pt x="518" y="7545"/>
                    <a:pt x="353" y="9836"/>
                    <a:pt x="150" y="12090"/>
                  </a:cubicBezTo>
                  <a:cubicBezTo>
                    <a:pt x="-144" y="15175"/>
                    <a:pt x="58" y="18267"/>
                    <a:pt x="206" y="21359"/>
                  </a:cubicBezTo>
                  <a:cubicBezTo>
                    <a:pt x="2413" y="21285"/>
                    <a:pt x="4584" y="21107"/>
                    <a:pt x="6645" y="20847"/>
                  </a:cubicBezTo>
                  <a:cubicBezTo>
                    <a:pt x="6553" y="20758"/>
                    <a:pt x="6553" y="20647"/>
                    <a:pt x="6700" y="20514"/>
                  </a:cubicBezTo>
                  <a:cubicBezTo>
                    <a:pt x="7142" y="20113"/>
                    <a:pt x="7675" y="19661"/>
                    <a:pt x="7602" y="19201"/>
                  </a:cubicBezTo>
                  <a:cubicBezTo>
                    <a:pt x="7565" y="18986"/>
                    <a:pt x="7363" y="18786"/>
                    <a:pt x="7013" y="18630"/>
                  </a:cubicBezTo>
                  <a:cubicBezTo>
                    <a:pt x="6645" y="18467"/>
                    <a:pt x="5431" y="18326"/>
                    <a:pt x="5762" y="18111"/>
                  </a:cubicBezTo>
                  <a:cubicBezTo>
                    <a:pt x="5302" y="18415"/>
                    <a:pt x="4400" y="18608"/>
                    <a:pt x="3499" y="18549"/>
                  </a:cubicBezTo>
                  <a:cubicBezTo>
                    <a:pt x="2837" y="18504"/>
                    <a:pt x="1953" y="18245"/>
                    <a:pt x="2413" y="17933"/>
                  </a:cubicBezTo>
                  <a:cubicBezTo>
                    <a:pt x="3996" y="16873"/>
                    <a:pt x="7252" y="16992"/>
                    <a:pt x="9405" y="17703"/>
                  </a:cubicBezTo>
                  <a:cubicBezTo>
                    <a:pt x="11502" y="18393"/>
                    <a:pt x="11318" y="19320"/>
                    <a:pt x="10509" y="20217"/>
                  </a:cubicBezTo>
                  <a:cubicBezTo>
                    <a:pt x="13360" y="19639"/>
                    <a:pt x="15863" y="18845"/>
                    <a:pt x="17721" y="17829"/>
                  </a:cubicBezTo>
                  <a:cubicBezTo>
                    <a:pt x="14004" y="18126"/>
                    <a:pt x="9957" y="17525"/>
                    <a:pt x="8062" y="16154"/>
                  </a:cubicBezTo>
                  <a:cubicBezTo>
                    <a:pt x="7951" y="16072"/>
                    <a:pt x="7896" y="15991"/>
                    <a:pt x="7915" y="15916"/>
                  </a:cubicBezTo>
                  <a:cubicBezTo>
                    <a:pt x="7013" y="15968"/>
                    <a:pt x="6093" y="15953"/>
                    <a:pt x="5173" y="15909"/>
                  </a:cubicBezTo>
                  <a:cubicBezTo>
                    <a:pt x="4511" y="15879"/>
                    <a:pt x="3793" y="15724"/>
                    <a:pt x="4180" y="15412"/>
                  </a:cubicBezTo>
                  <a:cubicBezTo>
                    <a:pt x="4548" y="15123"/>
                    <a:pt x="5707" y="14975"/>
                    <a:pt x="6461" y="15004"/>
                  </a:cubicBezTo>
                  <a:cubicBezTo>
                    <a:pt x="7473" y="15049"/>
                    <a:pt x="8540" y="15182"/>
                    <a:pt x="8559" y="14648"/>
                  </a:cubicBezTo>
                  <a:cubicBezTo>
                    <a:pt x="8577" y="14107"/>
                    <a:pt x="12091" y="13848"/>
                    <a:pt x="12073" y="14500"/>
                  </a:cubicBezTo>
                  <a:cubicBezTo>
                    <a:pt x="12054" y="14849"/>
                    <a:pt x="11594" y="15153"/>
                    <a:pt x="10950" y="15382"/>
                  </a:cubicBezTo>
                  <a:cubicBezTo>
                    <a:pt x="11079" y="15420"/>
                    <a:pt x="11171" y="15464"/>
                    <a:pt x="11263" y="15516"/>
                  </a:cubicBezTo>
                  <a:cubicBezTo>
                    <a:pt x="12606" y="16487"/>
                    <a:pt x="15256" y="17080"/>
                    <a:pt x="17997" y="16747"/>
                  </a:cubicBezTo>
                  <a:cubicBezTo>
                    <a:pt x="18549" y="16680"/>
                    <a:pt x="18991" y="16695"/>
                    <a:pt x="19322" y="16754"/>
                  </a:cubicBezTo>
                  <a:cubicBezTo>
                    <a:pt x="20205" y="16035"/>
                    <a:pt x="20849" y="15234"/>
                    <a:pt x="21125" y="14337"/>
                  </a:cubicBezTo>
                  <a:cubicBezTo>
                    <a:pt x="21456" y="13291"/>
                    <a:pt x="20886" y="12298"/>
                    <a:pt x="19359" y="11504"/>
                  </a:cubicBezTo>
                  <a:cubicBezTo>
                    <a:pt x="18475" y="11816"/>
                    <a:pt x="17408" y="12061"/>
                    <a:pt x="16157" y="122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0237946-91D3-4221-8E9C-C3B3F0C847FD}"/>
                </a:ext>
              </a:extLst>
            </p:cNvPr>
            <p:cNvSpPr/>
            <p:nvPr/>
          </p:nvSpPr>
          <p:spPr>
            <a:xfrm>
              <a:off x="6045199" y="3670299"/>
              <a:ext cx="142374" cy="18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725" extrusionOk="0">
                  <a:moveTo>
                    <a:pt x="2322" y="20018"/>
                  </a:moveTo>
                  <a:cubicBezTo>
                    <a:pt x="5025" y="18990"/>
                    <a:pt x="8260" y="18676"/>
                    <a:pt x="11229" y="18847"/>
                  </a:cubicBezTo>
                  <a:cubicBezTo>
                    <a:pt x="13227" y="18976"/>
                    <a:pt x="15225" y="19661"/>
                    <a:pt x="16024" y="20618"/>
                  </a:cubicBezTo>
                  <a:cubicBezTo>
                    <a:pt x="16310" y="20560"/>
                    <a:pt x="16614" y="20546"/>
                    <a:pt x="16938" y="20603"/>
                  </a:cubicBezTo>
                  <a:cubicBezTo>
                    <a:pt x="18289" y="20846"/>
                    <a:pt x="19431" y="20732"/>
                    <a:pt x="20630" y="20204"/>
                  </a:cubicBezTo>
                  <a:cubicBezTo>
                    <a:pt x="20820" y="20118"/>
                    <a:pt x="21068" y="20061"/>
                    <a:pt x="21334" y="20032"/>
                  </a:cubicBezTo>
                  <a:cubicBezTo>
                    <a:pt x="20953" y="15792"/>
                    <a:pt x="20421" y="11438"/>
                    <a:pt x="18365" y="7455"/>
                  </a:cubicBezTo>
                  <a:cubicBezTo>
                    <a:pt x="17585" y="5942"/>
                    <a:pt x="16101" y="4129"/>
                    <a:pt x="14293" y="2672"/>
                  </a:cubicBezTo>
                  <a:cubicBezTo>
                    <a:pt x="13950" y="2901"/>
                    <a:pt x="13703" y="3172"/>
                    <a:pt x="13531" y="3500"/>
                  </a:cubicBezTo>
                  <a:cubicBezTo>
                    <a:pt x="13265" y="3957"/>
                    <a:pt x="13170" y="4471"/>
                    <a:pt x="13132" y="4956"/>
                  </a:cubicBezTo>
                  <a:cubicBezTo>
                    <a:pt x="13037" y="5999"/>
                    <a:pt x="13113" y="7869"/>
                    <a:pt x="14293" y="8768"/>
                  </a:cubicBezTo>
                  <a:cubicBezTo>
                    <a:pt x="14350" y="8725"/>
                    <a:pt x="14388" y="8668"/>
                    <a:pt x="14445" y="8625"/>
                  </a:cubicBezTo>
                  <a:cubicBezTo>
                    <a:pt x="15035" y="8240"/>
                    <a:pt x="16177" y="8454"/>
                    <a:pt x="16805" y="8654"/>
                  </a:cubicBezTo>
                  <a:cubicBezTo>
                    <a:pt x="17147" y="8754"/>
                    <a:pt x="18384" y="9254"/>
                    <a:pt x="17794" y="9653"/>
                  </a:cubicBezTo>
                  <a:cubicBezTo>
                    <a:pt x="17414" y="9910"/>
                    <a:pt x="17337" y="10239"/>
                    <a:pt x="17547" y="10581"/>
                  </a:cubicBezTo>
                  <a:cubicBezTo>
                    <a:pt x="17851" y="11124"/>
                    <a:pt x="16348" y="11110"/>
                    <a:pt x="16024" y="11067"/>
                  </a:cubicBezTo>
                  <a:cubicBezTo>
                    <a:pt x="15301" y="10995"/>
                    <a:pt x="14273" y="10753"/>
                    <a:pt x="13950" y="10196"/>
                  </a:cubicBezTo>
                  <a:cubicBezTo>
                    <a:pt x="13931" y="10153"/>
                    <a:pt x="13931" y="10110"/>
                    <a:pt x="13912" y="10067"/>
                  </a:cubicBezTo>
                  <a:cubicBezTo>
                    <a:pt x="13817" y="10053"/>
                    <a:pt x="13722" y="10025"/>
                    <a:pt x="13645" y="9996"/>
                  </a:cubicBezTo>
                  <a:cubicBezTo>
                    <a:pt x="10087" y="8882"/>
                    <a:pt x="8678" y="5942"/>
                    <a:pt x="9725" y="3172"/>
                  </a:cubicBezTo>
                  <a:cubicBezTo>
                    <a:pt x="10125" y="2116"/>
                    <a:pt x="11019" y="1487"/>
                    <a:pt x="12104" y="1202"/>
                  </a:cubicBezTo>
                  <a:cubicBezTo>
                    <a:pt x="9040" y="-483"/>
                    <a:pt x="5557" y="-754"/>
                    <a:pt x="3007" y="2744"/>
                  </a:cubicBezTo>
                  <a:cubicBezTo>
                    <a:pt x="2493" y="3443"/>
                    <a:pt x="2056" y="4214"/>
                    <a:pt x="1675" y="5056"/>
                  </a:cubicBezTo>
                  <a:cubicBezTo>
                    <a:pt x="2037" y="5256"/>
                    <a:pt x="2246" y="5499"/>
                    <a:pt x="2151" y="5770"/>
                  </a:cubicBezTo>
                  <a:cubicBezTo>
                    <a:pt x="1275" y="8254"/>
                    <a:pt x="3864" y="10967"/>
                    <a:pt x="7004" y="11738"/>
                  </a:cubicBezTo>
                  <a:cubicBezTo>
                    <a:pt x="7689" y="11909"/>
                    <a:pt x="8355" y="11838"/>
                    <a:pt x="8983" y="12195"/>
                  </a:cubicBezTo>
                  <a:cubicBezTo>
                    <a:pt x="10905" y="13294"/>
                    <a:pt x="11229" y="14779"/>
                    <a:pt x="14331" y="14878"/>
                  </a:cubicBezTo>
                  <a:cubicBezTo>
                    <a:pt x="14502" y="14878"/>
                    <a:pt x="14711" y="14893"/>
                    <a:pt x="14940" y="14921"/>
                  </a:cubicBezTo>
                  <a:cubicBezTo>
                    <a:pt x="15016" y="14679"/>
                    <a:pt x="15130" y="14422"/>
                    <a:pt x="15282" y="14193"/>
                  </a:cubicBezTo>
                  <a:cubicBezTo>
                    <a:pt x="15720" y="13522"/>
                    <a:pt x="19183" y="14464"/>
                    <a:pt x="18898" y="14921"/>
                  </a:cubicBezTo>
                  <a:cubicBezTo>
                    <a:pt x="18289" y="15849"/>
                    <a:pt x="18251" y="16834"/>
                    <a:pt x="18879" y="17777"/>
                  </a:cubicBezTo>
                  <a:cubicBezTo>
                    <a:pt x="19183" y="18219"/>
                    <a:pt x="17623" y="18076"/>
                    <a:pt x="17433" y="18048"/>
                  </a:cubicBezTo>
                  <a:cubicBezTo>
                    <a:pt x="16824" y="17962"/>
                    <a:pt x="15644" y="17777"/>
                    <a:pt x="15320" y="17305"/>
                  </a:cubicBezTo>
                  <a:cubicBezTo>
                    <a:pt x="15130" y="17006"/>
                    <a:pt x="15016" y="16706"/>
                    <a:pt x="14921" y="16392"/>
                  </a:cubicBezTo>
                  <a:cubicBezTo>
                    <a:pt x="11609" y="16149"/>
                    <a:pt x="8659" y="15121"/>
                    <a:pt x="6604" y="13137"/>
                  </a:cubicBezTo>
                  <a:cubicBezTo>
                    <a:pt x="4206" y="12723"/>
                    <a:pt x="1808" y="11538"/>
                    <a:pt x="210" y="9996"/>
                  </a:cubicBezTo>
                  <a:cubicBezTo>
                    <a:pt x="-266" y="13108"/>
                    <a:pt x="38" y="16335"/>
                    <a:pt x="1409" y="18762"/>
                  </a:cubicBezTo>
                  <a:cubicBezTo>
                    <a:pt x="1675" y="19190"/>
                    <a:pt x="1980" y="19618"/>
                    <a:pt x="2322" y="2001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0FB06785-3687-4162-8CFF-743A1CC198F6}"/>
                </a:ext>
              </a:extLst>
            </p:cNvPr>
            <p:cNvSpPr/>
            <p:nvPr/>
          </p:nvSpPr>
          <p:spPr>
            <a:xfrm>
              <a:off x="6045199" y="3860799"/>
              <a:ext cx="146335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extrusionOk="0">
                  <a:moveTo>
                    <a:pt x="15302" y="520"/>
                  </a:moveTo>
                  <a:cubicBezTo>
                    <a:pt x="15026" y="846"/>
                    <a:pt x="14640" y="1171"/>
                    <a:pt x="14106" y="1496"/>
                  </a:cubicBezTo>
                  <a:cubicBezTo>
                    <a:pt x="10390" y="3822"/>
                    <a:pt x="4521" y="3155"/>
                    <a:pt x="1283" y="569"/>
                  </a:cubicBezTo>
                  <a:cubicBezTo>
                    <a:pt x="13" y="2440"/>
                    <a:pt x="-355" y="4896"/>
                    <a:pt x="363" y="7335"/>
                  </a:cubicBezTo>
                  <a:cubicBezTo>
                    <a:pt x="823" y="8881"/>
                    <a:pt x="1522" y="10312"/>
                    <a:pt x="2405" y="11629"/>
                  </a:cubicBezTo>
                  <a:cubicBezTo>
                    <a:pt x="2662" y="11597"/>
                    <a:pt x="2957" y="11613"/>
                    <a:pt x="3288" y="11711"/>
                  </a:cubicBezTo>
                  <a:cubicBezTo>
                    <a:pt x="6029" y="12443"/>
                    <a:pt x="8697" y="11141"/>
                    <a:pt x="10022" y="9011"/>
                  </a:cubicBezTo>
                  <a:cubicBezTo>
                    <a:pt x="10095" y="8881"/>
                    <a:pt x="10206" y="8799"/>
                    <a:pt x="10335" y="8718"/>
                  </a:cubicBezTo>
                  <a:cubicBezTo>
                    <a:pt x="9691" y="8214"/>
                    <a:pt x="9231" y="7547"/>
                    <a:pt x="9212" y="6782"/>
                  </a:cubicBezTo>
                  <a:cubicBezTo>
                    <a:pt x="9194" y="5351"/>
                    <a:pt x="12708" y="5920"/>
                    <a:pt x="12726" y="7108"/>
                  </a:cubicBezTo>
                  <a:cubicBezTo>
                    <a:pt x="12745" y="8295"/>
                    <a:pt x="13830" y="8002"/>
                    <a:pt x="14824" y="7889"/>
                  </a:cubicBezTo>
                  <a:cubicBezTo>
                    <a:pt x="15578" y="7807"/>
                    <a:pt x="16737" y="8132"/>
                    <a:pt x="17105" y="8783"/>
                  </a:cubicBezTo>
                  <a:cubicBezTo>
                    <a:pt x="17492" y="9466"/>
                    <a:pt x="16774" y="9808"/>
                    <a:pt x="16112" y="9873"/>
                  </a:cubicBezTo>
                  <a:cubicBezTo>
                    <a:pt x="15192" y="9970"/>
                    <a:pt x="14272" y="9987"/>
                    <a:pt x="13370" y="9889"/>
                  </a:cubicBezTo>
                  <a:cubicBezTo>
                    <a:pt x="13370" y="10052"/>
                    <a:pt x="13334" y="10231"/>
                    <a:pt x="13223" y="10410"/>
                  </a:cubicBezTo>
                  <a:cubicBezTo>
                    <a:pt x="11494" y="13158"/>
                    <a:pt x="7980" y="14492"/>
                    <a:pt x="4539" y="14216"/>
                  </a:cubicBezTo>
                  <a:cubicBezTo>
                    <a:pt x="6195" y="15875"/>
                    <a:pt x="8200" y="17273"/>
                    <a:pt x="10445" y="18396"/>
                  </a:cubicBezTo>
                  <a:cubicBezTo>
                    <a:pt x="9967" y="16720"/>
                    <a:pt x="10114" y="15078"/>
                    <a:pt x="11880" y="13793"/>
                  </a:cubicBezTo>
                  <a:cubicBezTo>
                    <a:pt x="14033" y="12231"/>
                    <a:pt x="17289" y="11971"/>
                    <a:pt x="18872" y="14297"/>
                  </a:cubicBezTo>
                  <a:cubicBezTo>
                    <a:pt x="19332" y="14980"/>
                    <a:pt x="18448" y="15549"/>
                    <a:pt x="17786" y="15647"/>
                  </a:cubicBezTo>
                  <a:cubicBezTo>
                    <a:pt x="16885" y="15777"/>
                    <a:pt x="15983" y="15370"/>
                    <a:pt x="15523" y="14687"/>
                  </a:cubicBezTo>
                  <a:cubicBezTo>
                    <a:pt x="15854" y="15159"/>
                    <a:pt x="14640" y="15468"/>
                    <a:pt x="14272" y="15826"/>
                  </a:cubicBezTo>
                  <a:cubicBezTo>
                    <a:pt x="13922" y="16167"/>
                    <a:pt x="13720" y="16607"/>
                    <a:pt x="13683" y="17078"/>
                  </a:cubicBezTo>
                  <a:cubicBezTo>
                    <a:pt x="13610" y="18070"/>
                    <a:pt x="14143" y="19063"/>
                    <a:pt x="14585" y="19957"/>
                  </a:cubicBezTo>
                  <a:cubicBezTo>
                    <a:pt x="14621" y="20022"/>
                    <a:pt x="14621" y="20071"/>
                    <a:pt x="14640" y="20120"/>
                  </a:cubicBezTo>
                  <a:cubicBezTo>
                    <a:pt x="16737" y="20803"/>
                    <a:pt x="18945" y="21307"/>
                    <a:pt x="21190" y="21600"/>
                  </a:cubicBezTo>
                  <a:cubicBezTo>
                    <a:pt x="21208" y="14395"/>
                    <a:pt x="21245" y="7205"/>
                    <a:pt x="20803" y="0"/>
                  </a:cubicBezTo>
                  <a:cubicBezTo>
                    <a:pt x="19092" y="683"/>
                    <a:pt x="17124" y="878"/>
                    <a:pt x="15302" y="52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0AD92510-F83A-4B0D-B11F-A95E67AED378}"/>
                </a:ext>
              </a:extLst>
            </p:cNvPr>
            <p:cNvSpPr/>
            <p:nvPr/>
          </p:nvSpPr>
          <p:spPr>
            <a:xfrm>
              <a:off x="6210299" y="3390899"/>
              <a:ext cx="52304" cy="1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18815" extrusionOk="0">
                  <a:moveTo>
                    <a:pt x="18683" y="15972"/>
                  </a:moveTo>
                  <a:cubicBezTo>
                    <a:pt x="20243" y="11200"/>
                    <a:pt x="20438" y="6447"/>
                    <a:pt x="19560" y="1636"/>
                  </a:cubicBezTo>
                  <a:cubicBezTo>
                    <a:pt x="18975" y="-1469"/>
                    <a:pt x="447" y="218"/>
                    <a:pt x="1081" y="3591"/>
                  </a:cubicBezTo>
                  <a:cubicBezTo>
                    <a:pt x="1861" y="7941"/>
                    <a:pt x="1422" y="12273"/>
                    <a:pt x="57" y="16604"/>
                  </a:cubicBezTo>
                  <a:cubicBezTo>
                    <a:pt x="-1162" y="20131"/>
                    <a:pt x="17659" y="19077"/>
                    <a:pt x="18683" y="15972"/>
                  </a:cubicBezTo>
                  <a:lnTo>
                    <a:pt x="18683" y="1597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00E557A-DF9D-47BB-AE07-A68C71D8FB63}"/>
                </a:ext>
              </a:extLst>
            </p:cNvPr>
            <p:cNvSpPr/>
            <p:nvPr/>
          </p:nvSpPr>
          <p:spPr>
            <a:xfrm>
              <a:off x="6413499" y="3505199"/>
              <a:ext cx="111119" cy="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0778" extrusionOk="0">
                  <a:moveTo>
                    <a:pt x="6914" y="19033"/>
                  </a:moveTo>
                  <a:cubicBezTo>
                    <a:pt x="11871" y="15118"/>
                    <a:pt x="16191" y="9822"/>
                    <a:pt x="19556" y="3339"/>
                  </a:cubicBezTo>
                  <a:cubicBezTo>
                    <a:pt x="20738" y="1060"/>
                    <a:pt x="18532" y="33"/>
                    <a:pt x="17259" y="1"/>
                  </a:cubicBezTo>
                  <a:cubicBezTo>
                    <a:pt x="15372" y="-31"/>
                    <a:pt x="12735" y="964"/>
                    <a:pt x="11552" y="3243"/>
                  </a:cubicBezTo>
                  <a:cubicBezTo>
                    <a:pt x="8869" y="8410"/>
                    <a:pt x="5572" y="12582"/>
                    <a:pt x="1616" y="15696"/>
                  </a:cubicBezTo>
                  <a:cubicBezTo>
                    <a:pt x="366" y="16691"/>
                    <a:pt x="-862" y="18873"/>
                    <a:pt x="820" y="20189"/>
                  </a:cubicBezTo>
                  <a:cubicBezTo>
                    <a:pt x="2526" y="21569"/>
                    <a:pt x="5391" y="20253"/>
                    <a:pt x="6914" y="19033"/>
                  </a:cubicBezTo>
                  <a:lnTo>
                    <a:pt x="6914" y="1903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698B938-CDCB-40D2-A665-8F20D89D3C4D}"/>
                </a:ext>
              </a:extLst>
            </p:cNvPr>
            <p:cNvSpPr/>
            <p:nvPr/>
          </p:nvSpPr>
          <p:spPr>
            <a:xfrm>
              <a:off x="6489700" y="3708399"/>
              <a:ext cx="133320" cy="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130" extrusionOk="0">
                  <a:moveTo>
                    <a:pt x="4188" y="19485"/>
                  </a:moveTo>
                  <a:cubicBezTo>
                    <a:pt x="9795" y="15866"/>
                    <a:pt x="14988" y="10987"/>
                    <a:pt x="19906" y="4574"/>
                  </a:cubicBezTo>
                  <a:cubicBezTo>
                    <a:pt x="21244" y="2843"/>
                    <a:pt x="20614" y="679"/>
                    <a:pt x="19316" y="167"/>
                  </a:cubicBezTo>
                  <a:cubicBezTo>
                    <a:pt x="17546" y="-541"/>
                    <a:pt x="15500" y="1111"/>
                    <a:pt x="14044" y="3000"/>
                  </a:cubicBezTo>
                  <a:cubicBezTo>
                    <a:pt x="10719" y="7328"/>
                    <a:pt x="7119" y="10829"/>
                    <a:pt x="3342" y="13269"/>
                  </a:cubicBezTo>
                  <a:cubicBezTo>
                    <a:pt x="2437" y="13859"/>
                    <a:pt x="-356" y="15551"/>
                    <a:pt x="37" y="18383"/>
                  </a:cubicBezTo>
                  <a:cubicBezTo>
                    <a:pt x="411" y="21059"/>
                    <a:pt x="3382" y="19997"/>
                    <a:pt x="4188" y="19485"/>
                  </a:cubicBezTo>
                  <a:lnTo>
                    <a:pt x="4188" y="1948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DB755617-48EB-407A-BEB5-277D4129AE9D}"/>
                </a:ext>
              </a:extLst>
            </p:cNvPr>
            <p:cNvSpPr/>
            <p:nvPr/>
          </p:nvSpPr>
          <p:spPr>
            <a:xfrm>
              <a:off x="6464299" y="3962400"/>
              <a:ext cx="147531" cy="7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1" h="19365" extrusionOk="0">
                  <a:moveTo>
                    <a:pt x="614" y="6939"/>
                  </a:moveTo>
                  <a:cubicBezTo>
                    <a:pt x="4747" y="12917"/>
                    <a:pt x="9364" y="16958"/>
                    <a:pt x="14314" y="19166"/>
                  </a:cubicBezTo>
                  <a:cubicBezTo>
                    <a:pt x="15747" y="19811"/>
                    <a:pt x="17714" y="18860"/>
                    <a:pt x="18781" y="16720"/>
                  </a:cubicBezTo>
                  <a:cubicBezTo>
                    <a:pt x="19714" y="14853"/>
                    <a:pt x="19531" y="12679"/>
                    <a:pt x="18164" y="12068"/>
                  </a:cubicBezTo>
                  <a:cubicBezTo>
                    <a:pt x="13581" y="9996"/>
                    <a:pt x="9447" y="6124"/>
                    <a:pt x="5631" y="622"/>
                  </a:cubicBezTo>
                  <a:cubicBezTo>
                    <a:pt x="3947" y="-1789"/>
                    <a:pt x="-1886" y="3339"/>
                    <a:pt x="614" y="6939"/>
                  </a:cubicBezTo>
                  <a:lnTo>
                    <a:pt x="614" y="693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DD73ABF-A09B-470A-A196-70E8C91B4594}"/>
                </a:ext>
              </a:extLst>
            </p:cNvPr>
            <p:cNvSpPr/>
            <p:nvPr/>
          </p:nvSpPr>
          <p:spPr>
            <a:xfrm>
              <a:off x="5918200" y="3505200"/>
              <a:ext cx="111014" cy="8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9" h="18524" extrusionOk="0">
                  <a:moveTo>
                    <a:pt x="17087" y="13075"/>
                  </a:moveTo>
                  <a:cubicBezTo>
                    <a:pt x="13273" y="10071"/>
                    <a:pt x="10050" y="5923"/>
                    <a:pt x="7460" y="1002"/>
                  </a:cubicBezTo>
                  <a:cubicBezTo>
                    <a:pt x="5991" y="-1802"/>
                    <a:pt x="-1474" y="1831"/>
                    <a:pt x="260" y="5150"/>
                  </a:cubicBezTo>
                  <a:cubicBezTo>
                    <a:pt x="3095" y="10586"/>
                    <a:pt x="6705" y="14877"/>
                    <a:pt x="10886" y="18167"/>
                  </a:cubicBezTo>
                  <a:cubicBezTo>
                    <a:pt x="12987" y="19798"/>
                    <a:pt x="20126" y="15449"/>
                    <a:pt x="17087" y="13075"/>
                  </a:cubicBezTo>
                  <a:lnTo>
                    <a:pt x="17087" y="1307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71D50DD-BF98-4C8F-A94C-9D049D710F3F}"/>
                </a:ext>
              </a:extLst>
            </p:cNvPr>
            <p:cNvSpPr/>
            <p:nvPr/>
          </p:nvSpPr>
          <p:spPr>
            <a:xfrm>
              <a:off x="5816599" y="3708399"/>
              <a:ext cx="134069" cy="6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2" h="20177" extrusionOk="0">
                  <a:moveTo>
                    <a:pt x="19051" y="13101"/>
                  </a:moveTo>
                  <a:cubicBezTo>
                    <a:pt x="14749" y="10179"/>
                    <a:pt x="10729" y="6190"/>
                    <a:pt x="6951" y="1017"/>
                  </a:cubicBezTo>
                  <a:cubicBezTo>
                    <a:pt x="5642" y="-799"/>
                    <a:pt x="3678" y="149"/>
                    <a:pt x="2313" y="1294"/>
                  </a:cubicBezTo>
                  <a:cubicBezTo>
                    <a:pt x="1827" y="1689"/>
                    <a:pt x="-941" y="4808"/>
                    <a:pt x="331" y="6546"/>
                  </a:cubicBezTo>
                  <a:cubicBezTo>
                    <a:pt x="4389" y="12153"/>
                    <a:pt x="8728" y="16576"/>
                    <a:pt x="13347" y="19735"/>
                  </a:cubicBezTo>
                  <a:cubicBezTo>
                    <a:pt x="14918" y="20801"/>
                    <a:pt x="16937" y="19814"/>
                    <a:pt x="18340" y="18116"/>
                  </a:cubicBezTo>
                  <a:cubicBezTo>
                    <a:pt x="19051" y="17208"/>
                    <a:pt x="20659" y="14207"/>
                    <a:pt x="19051" y="13101"/>
                  </a:cubicBezTo>
                  <a:lnTo>
                    <a:pt x="19051" y="131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F91B5D7D-81AE-42F7-9BB3-D7ACF4DD369A}"/>
                </a:ext>
              </a:extLst>
            </p:cNvPr>
            <p:cNvSpPr/>
            <p:nvPr/>
          </p:nvSpPr>
          <p:spPr>
            <a:xfrm>
              <a:off x="5829300" y="3975100"/>
              <a:ext cx="147989" cy="7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0" h="19264" extrusionOk="0">
                  <a:moveTo>
                    <a:pt x="14048" y="1422"/>
                  </a:moveTo>
                  <a:cubicBezTo>
                    <a:pt x="10573" y="6649"/>
                    <a:pt x="6886" y="10180"/>
                    <a:pt x="2710" y="12153"/>
                  </a:cubicBezTo>
                  <a:cubicBezTo>
                    <a:pt x="1780" y="12603"/>
                    <a:pt x="-292" y="14576"/>
                    <a:pt x="34" y="17241"/>
                  </a:cubicBezTo>
                  <a:cubicBezTo>
                    <a:pt x="393" y="20045"/>
                    <a:pt x="2677" y="19249"/>
                    <a:pt x="3542" y="18833"/>
                  </a:cubicBezTo>
                  <a:cubicBezTo>
                    <a:pt x="8697" y="16410"/>
                    <a:pt x="13575" y="11910"/>
                    <a:pt x="17882" y="5437"/>
                  </a:cubicBezTo>
                  <a:cubicBezTo>
                    <a:pt x="21308" y="314"/>
                    <a:pt x="16022" y="-1555"/>
                    <a:pt x="14048" y="1422"/>
                  </a:cubicBezTo>
                  <a:lnTo>
                    <a:pt x="14048" y="142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0682220-CA9C-4E1C-9297-36AE1549CF89}"/>
              </a:ext>
            </a:extLst>
          </p:cNvPr>
          <p:cNvGrpSpPr/>
          <p:nvPr/>
        </p:nvGrpSpPr>
        <p:grpSpPr>
          <a:xfrm>
            <a:off x="8550414" y="1242150"/>
            <a:ext cx="2947453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B54BAE9-8CF2-4706-B22C-A7E3C0FC17D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440D175-159F-44DE-A294-BB79C47394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015CD51F-E33E-4BA7-A7A3-71B98102EE10}"/>
              </a:ext>
            </a:extLst>
          </p:cNvPr>
          <p:cNvSpPr txBox="1"/>
          <p:nvPr/>
        </p:nvSpPr>
        <p:spPr>
          <a:xfrm>
            <a:off x="7549103" y="2680285"/>
            <a:ext cx="3948764" cy="135421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Bef>
                <a:spcPts val="1200"/>
              </a:spcBef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3237BD4-D499-4A01-943B-5593B5A687D2}"/>
              </a:ext>
            </a:extLst>
          </p:cNvPr>
          <p:cNvGrpSpPr/>
          <p:nvPr/>
        </p:nvGrpSpPr>
        <p:grpSpPr>
          <a:xfrm>
            <a:off x="7604017" y="1373009"/>
            <a:ext cx="721210" cy="1165032"/>
            <a:chOff x="7973011" y="1373009"/>
            <a:chExt cx="721210" cy="1165032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726FCE9-18B5-4474-AF7C-51C33C38B8D1}"/>
                </a:ext>
              </a:extLst>
            </p:cNvPr>
            <p:cNvSpPr/>
            <p:nvPr/>
          </p:nvSpPr>
          <p:spPr>
            <a:xfrm>
              <a:off x="8015313" y="1412874"/>
              <a:ext cx="636605" cy="670028"/>
            </a:xfrm>
            <a:custGeom>
              <a:avLst/>
              <a:gdLst>
                <a:gd name="connsiteX0" fmla="*/ 277387 w 554777"/>
                <a:gd name="connsiteY0" fmla="*/ 0 h 583904"/>
                <a:gd name="connsiteX1" fmla="*/ 554777 w 554777"/>
                <a:gd name="connsiteY1" fmla="*/ 274616 h 583904"/>
                <a:gd name="connsiteX2" fmla="*/ 554777 w 554777"/>
                <a:gd name="connsiteY2" fmla="*/ 285712 h 583904"/>
                <a:gd name="connsiteX3" fmla="*/ 553389 w 554777"/>
                <a:gd name="connsiteY3" fmla="*/ 285712 h 583904"/>
                <a:gd name="connsiteX4" fmla="*/ 533972 w 554777"/>
                <a:gd name="connsiteY4" fmla="*/ 382798 h 583904"/>
                <a:gd name="connsiteX5" fmla="*/ 486816 w 554777"/>
                <a:gd name="connsiteY5" fmla="*/ 459079 h 583904"/>
                <a:gd name="connsiteX6" fmla="*/ 406374 w 554777"/>
                <a:gd name="connsiteY6" fmla="*/ 583904 h 583904"/>
                <a:gd name="connsiteX7" fmla="*/ 276001 w 554777"/>
                <a:gd name="connsiteY7" fmla="*/ 583904 h 583904"/>
                <a:gd name="connsiteX8" fmla="*/ 147016 w 554777"/>
                <a:gd name="connsiteY8" fmla="*/ 583904 h 583904"/>
                <a:gd name="connsiteX9" fmla="*/ 66574 w 554777"/>
                <a:gd name="connsiteY9" fmla="*/ 459079 h 583904"/>
                <a:gd name="connsiteX10" fmla="*/ 19418 w 554777"/>
                <a:gd name="connsiteY10" fmla="*/ 382798 h 583904"/>
                <a:gd name="connsiteX11" fmla="*/ 0 w 554777"/>
                <a:gd name="connsiteY11" fmla="*/ 285712 h 583904"/>
                <a:gd name="connsiteX12" fmla="*/ 0 w 554777"/>
                <a:gd name="connsiteY12" fmla="*/ 274616 h 583904"/>
                <a:gd name="connsiteX13" fmla="*/ 277387 w 554777"/>
                <a:gd name="connsiteY13" fmla="*/ 0 h 58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4777" h="583904">
                  <a:moveTo>
                    <a:pt x="277387" y="0"/>
                  </a:moveTo>
                  <a:cubicBezTo>
                    <a:pt x="428565" y="1388"/>
                    <a:pt x="552003" y="122052"/>
                    <a:pt x="554777" y="274616"/>
                  </a:cubicBezTo>
                  <a:lnTo>
                    <a:pt x="554777" y="285712"/>
                  </a:lnTo>
                  <a:lnTo>
                    <a:pt x="553389" y="285712"/>
                  </a:lnTo>
                  <a:cubicBezTo>
                    <a:pt x="552003" y="318998"/>
                    <a:pt x="545068" y="352285"/>
                    <a:pt x="533972" y="382798"/>
                  </a:cubicBezTo>
                  <a:cubicBezTo>
                    <a:pt x="522877" y="410537"/>
                    <a:pt x="507620" y="436888"/>
                    <a:pt x="486816" y="459079"/>
                  </a:cubicBezTo>
                  <a:cubicBezTo>
                    <a:pt x="454917" y="497913"/>
                    <a:pt x="427178" y="539521"/>
                    <a:pt x="406374" y="583904"/>
                  </a:cubicBezTo>
                  <a:lnTo>
                    <a:pt x="276001" y="583904"/>
                  </a:lnTo>
                  <a:lnTo>
                    <a:pt x="147016" y="583904"/>
                  </a:lnTo>
                  <a:cubicBezTo>
                    <a:pt x="124824" y="539521"/>
                    <a:pt x="97085" y="497913"/>
                    <a:pt x="66574" y="459079"/>
                  </a:cubicBezTo>
                  <a:cubicBezTo>
                    <a:pt x="47156" y="436888"/>
                    <a:pt x="30512" y="410537"/>
                    <a:pt x="19418" y="382798"/>
                  </a:cubicBezTo>
                  <a:cubicBezTo>
                    <a:pt x="6934" y="352285"/>
                    <a:pt x="1387" y="318998"/>
                    <a:pt x="0" y="285712"/>
                  </a:cubicBezTo>
                  <a:lnTo>
                    <a:pt x="0" y="274616"/>
                  </a:lnTo>
                  <a:cubicBezTo>
                    <a:pt x="2773" y="123439"/>
                    <a:pt x="126211" y="1388"/>
                    <a:pt x="2773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9A0DCC1-0242-4AD5-9EFD-F6E9BEE24074}"/>
                </a:ext>
              </a:extLst>
            </p:cNvPr>
            <p:cNvSpPr/>
            <p:nvPr/>
          </p:nvSpPr>
          <p:spPr>
            <a:xfrm>
              <a:off x="7973011" y="1373009"/>
              <a:ext cx="721210" cy="1165032"/>
            </a:xfrm>
            <a:custGeom>
              <a:avLst/>
              <a:gdLst>
                <a:gd name="connsiteX0" fmla="*/ 185738 w 495300"/>
                <a:gd name="connsiteY0" fmla="*/ 742950 h 800100"/>
                <a:gd name="connsiteX1" fmla="*/ 309563 w 495300"/>
                <a:gd name="connsiteY1" fmla="*/ 742950 h 800100"/>
                <a:gd name="connsiteX2" fmla="*/ 247651 w 495300"/>
                <a:gd name="connsiteY2" fmla="*/ 800100 h 800100"/>
                <a:gd name="connsiteX3" fmla="*/ 185738 w 495300"/>
                <a:gd name="connsiteY3" fmla="*/ 742950 h 800100"/>
                <a:gd name="connsiteX4" fmla="*/ 152400 w 495300"/>
                <a:gd name="connsiteY4" fmla="*/ 647700 h 800100"/>
                <a:gd name="connsiteX5" fmla="*/ 342900 w 495300"/>
                <a:gd name="connsiteY5" fmla="*/ 647700 h 800100"/>
                <a:gd name="connsiteX6" fmla="*/ 371475 w 495300"/>
                <a:gd name="connsiteY6" fmla="*/ 676275 h 800100"/>
                <a:gd name="connsiteX7" fmla="*/ 342900 w 495300"/>
                <a:gd name="connsiteY7" fmla="*/ 704850 h 800100"/>
                <a:gd name="connsiteX8" fmla="*/ 152400 w 495300"/>
                <a:gd name="connsiteY8" fmla="*/ 704850 h 800100"/>
                <a:gd name="connsiteX9" fmla="*/ 123825 w 495300"/>
                <a:gd name="connsiteY9" fmla="*/ 676275 h 800100"/>
                <a:gd name="connsiteX10" fmla="*/ 152400 w 495300"/>
                <a:gd name="connsiteY10" fmla="*/ 647700 h 800100"/>
                <a:gd name="connsiteX11" fmla="*/ 152400 w 495300"/>
                <a:gd name="connsiteY11" fmla="*/ 552450 h 800100"/>
                <a:gd name="connsiteX12" fmla="*/ 342900 w 495300"/>
                <a:gd name="connsiteY12" fmla="*/ 552450 h 800100"/>
                <a:gd name="connsiteX13" fmla="*/ 371475 w 495300"/>
                <a:gd name="connsiteY13" fmla="*/ 581025 h 800100"/>
                <a:gd name="connsiteX14" fmla="*/ 342900 w 495300"/>
                <a:gd name="connsiteY14" fmla="*/ 609600 h 800100"/>
                <a:gd name="connsiteX15" fmla="*/ 152400 w 495300"/>
                <a:gd name="connsiteY15" fmla="*/ 609600 h 800100"/>
                <a:gd name="connsiteX16" fmla="*/ 123825 w 495300"/>
                <a:gd name="connsiteY16" fmla="*/ 581025 h 800100"/>
                <a:gd name="connsiteX17" fmla="*/ 152400 w 495300"/>
                <a:gd name="connsiteY17" fmla="*/ 552450 h 800100"/>
                <a:gd name="connsiteX18" fmla="*/ 248602 w 495300"/>
                <a:gd name="connsiteY18" fmla="*/ 56197 h 800100"/>
                <a:gd name="connsiteX19" fmla="*/ 58103 w 495300"/>
                <a:gd name="connsiteY19" fmla="*/ 244793 h 800100"/>
                <a:gd name="connsiteX20" fmla="*/ 58103 w 495300"/>
                <a:gd name="connsiteY20" fmla="*/ 252413 h 800100"/>
                <a:gd name="connsiteX21" fmla="*/ 71438 w 495300"/>
                <a:gd name="connsiteY21" fmla="*/ 319088 h 800100"/>
                <a:gd name="connsiteX22" fmla="*/ 103823 w 495300"/>
                <a:gd name="connsiteY22" fmla="*/ 371475 h 800100"/>
                <a:gd name="connsiteX23" fmla="*/ 159068 w 495300"/>
                <a:gd name="connsiteY23" fmla="*/ 457200 h 800100"/>
                <a:gd name="connsiteX24" fmla="*/ 247650 w 495300"/>
                <a:gd name="connsiteY24" fmla="*/ 457200 h 800100"/>
                <a:gd name="connsiteX25" fmla="*/ 337185 w 495300"/>
                <a:gd name="connsiteY25" fmla="*/ 457200 h 800100"/>
                <a:gd name="connsiteX26" fmla="*/ 392430 w 495300"/>
                <a:gd name="connsiteY26" fmla="*/ 371475 h 800100"/>
                <a:gd name="connsiteX27" fmla="*/ 424815 w 495300"/>
                <a:gd name="connsiteY27" fmla="*/ 319088 h 800100"/>
                <a:gd name="connsiteX28" fmla="*/ 438150 w 495300"/>
                <a:gd name="connsiteY28" fmla="*/ 252413 h 800100"/>
                <a:gd name="connsiteX29" fmla="*/ 439103 w 495300"/>
                <a:gd name="connsiteY29" fmla="*/ 252413 h 800100"/>
                <a:gd name="connsiteX30" fmla="*/ 439103 w 495300"/>
                <a:gd name="connsiteY30" fmla="*/ 244793 h 800100"/>
                <a:gd name="connsiteX31" fmla="*/ 248602 w 495300"/>
                <a:gd name="connsiteY31" fmla="*/ 56197 h 800100"/>
                <a:gd name="connsiteX32" fmla="*/ 247650 w 495300"/>
                <a:gd name="connsiteY32" fmla="*/ 0 h 800100"/>
                <a:gd name="connsiteX33" fmla="*/ 495300 w 495300"/>
                <a:gd name="connsiteY33" fmla="*/ 244793 h 800100"/>
                <a:gd name="connsiteX34" fmla="*/ 495300 w 495300"/>
                <a:gd name="connsiteY34" fmla="*/ 253365 h 800100"/>
                <a:gd name="connsiteX35" fmla="*/ 478155 w 495300"/>
                <a:gd name="connsiteY35" fmla="*/ 339090 h 800100"/>
                <a:gd name="connsiteX36" fmla="*/ 435292 w 495300"/>
                <a:gd name="connsiteY36" fmla="*/ 409575 h 800100"/>
                <a:gd name="connsiteX37" fmla="*/ 377190 w 495300"/>
                <a:gd name="connsiteY37" fmla="*/ 503873 h 800100"/>
                <a:gd name="connsiteX38" fmla="*/ 360045 w 495300"/>
                <a:gd name="connsiteY38" fmla="*/ 514350 h 800100"/>
                <a:gd name="connsiteX39" fmla="*/ 135255 w 495300"/>
                <a:gd name="connsiteY39" fmla="*/ 514350 h 800100"/>
                <a:gd name="connsiteX40" fmla="*/ 118110 w 495300"/>
                <a:gd name="connsiteY40" fmla="*/ 503873 h 800100"/>
                <a:gd name="connsiteX41" fmla="*/ 60007 w 495300"/>
                <a:gd name="connsiteY41" fmla="*/ 409575 h 800100"/>
                <a:gd name="connsiteX42" fmla="*/ 17145 w 495300"/>
                <a:gd name="connsiteY42" fmla="*/ 339090 h 800100"/>
                <a:gd name="connsiteX43" fmla="*/ 0 w 495300"/>
                <a:gd name="connsiteY43" fmla="*/ 253365 h 800100"/>
                <a:gd name="connsiteX44" fmla="*/ 0 w 495300"/>
                <a:gd name="connsiteY44" fmla="*/ 244793 h 800100"/>
                <a:gd name="connsiteX45" fmla="*/ 247650 w 495300"/>
                <a:gd name="connsiteY45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800100">
                  <a:moveTo>
                    <a:pt x="185738" y="742950"/>
                  </a:moveTo>
                  <a:lnTo>
                    <a:pt x="309563" y="742950"/>
                  </a:lnTo>
                  <a:cubicBezTo>
                    <a:pt x="306706" y="775335"/>
                    <a:pt x="280036" y="800100"/>
                    <a:pt x="247651" y="800100"/>
                  </a:cubicBezTo>
                  <a:cubicBezTo>
                    <a:pt x="215265" y="800100"/>
                    <a:pt x="188595" y="775335"/>
                    <a:pt x="185738" y="742950"/>
                  </a:cubicBezTo>
                  <a:close/>
                  <a:moveTo>
                    <a:pt x="152400" y="647700"/>
                  </a:moveTo>
                  <a:lnTo>
                    <a:pt x="342900" y="647700"/>
                  </a:lnTo>
                  <a:cubicBezTo>
                    <a:pt x="359093" y="647700"/>
                    <a:pt x="371475" y="660083"/>
                    <a:pt x="371475" y="676275"/>
                  </a:cubicBezTo>
                  <a:cubicBezTo>
                    <a:pt x="371475" y="692467"/>
                    <a:pt x="359093" y="704850"/>
                    <a:pt x="342900" y="704850"/>
                  </a:cubicBezTo>
                  <a:lnTo>
                    <a:pt x="152400" y="704850"/>
                  </a:lnTo>
                  <a:cubicBezTo>
                    <a:pt x="136207" y="704850"/>
                    <a:pt x="123825" y="692467"/>
                    <a:pt x="123825" y="676275"/>
                  </a:cubicBezTo>
                  <a:cubicBezTo>
                    <a:pt x="123825" y="660083"/>
                    <a:pt x="136207" y="647700"/>
                    <a:pt x="152400" y="647700"/>
                  </a:cubicBezTo>
                  <a:close/>
                  <a:moveTo>
                    <a:pt x="152400" y="552450"/>
                  </a:moveTo>
                  <a:lnTo>
                    <a:pt x="342900" y="552450"/>
                  </a:lnTo>
                  <a:cubicBezTo>
                    <a:pt x="359093" y="552450"/>
                    <a:pt x="371475" y="564833"/>
                    <a:pt x="371475" y="581025"/>
                  </a:cubicBezTo>
                  <a:cubicBezTo>
                    <a:pt x="371475" y="597217"/>
                    <a:pt x="359093" y="609600"/>
                    <a:pt x="342900" y="609600"/>
                  </a:cubicBezTo>
                  <a:lnTo>
                    <a:pt x="152400" y="609600"/>
                  </a:lnTo>
                  <a:cubicBezTo>
                    <a:pt x="136207" y="609600"/>
                    <a:pt x="123825" y="597217"/>
                    <a:pt x="123825" y="581025"/>
                  </a:cubicBezTo>
                  <a:cubicBezTo>
                    <a:pt x="123825" y="564833"/>
                    <a:pt x="136207" y="552450"/>
                    <a:pt x="152400" y="552450"/>
                  </a:cubicBezTo>
                  <a:close/>
                  <a:moveTo>
                    <a:pt x="248602" y="56197"/>
                  </a:moveTo>
                  <a:cubicBezTo>
                    <a:pt x="144780" y="57150"/>
                    <a:pt x="60007" y="140970"/>
                    <a:pt x="58103" y="244793"/>
                  </a:cubicBezTo>
                  <a:lnTo>
                    <a:pt x="58103" y="252413"/>
                  </a:lnTo>
                  <a:cubicBezTo>
                    <a:pt x="59055" y="275273"/>
                    <a:pt x="62865" y="298133"/>
                    <a:pt x="71438" y="319088"/>
                  </a:cubicBezTo>
                  <a:cubicBezTo>
                    <a:pt x="79057" y="338138"/>
                    <a:pt x="90488" y="356235"/>
                    <a:pt x="103823" y="371475"/>
                  </a:cubicBezTo>
                  <a:cubicBezTo>
                    <a:pt x="124777" y="398145"/>
                    <a:pt x="143827" y="426720"/>
                    <a:pt x="159068" y="457200"/>
                  </a:cubicBezTo>
                  <a:lnTo>
                    <a:pt x="247650" y="457200"/>
                  </a:lnTo>
                  <a:lnTo>
                    <a:pt x="337185" y="457200"/>
                  </a:lnTo>
                  <a:cubicBezTo>
                    <a:pt x="351473" y="426720"/>
                    <a:pt x="370523" y="398145"/>
                    <a:pt x="392430" y="371475"/>
                  </a:cubicBezTo>
                  <a:cubicBezTo>
                    <a:pt x="406717" y="356235"/>
                    <a:pt x="417195" y="338138"/>
                    <a:pt x="424815" y="319088"/>
                  </a:cubicBezTo>
                  <a:cubicBezTo>
                    <a:pt x="432435" y="298133"/>
                    <a:pt x="437198" y="275273"/>
                    <a:pt x="438150" y="252413"/>
                  </a:cubicBezTo>
                  <a:lnTo>
                    <a:pt x="439103" y="252413"/>
                  </a:lnTo>
                  <a:lnTo>
                    <a:pt x="439103" y="244793"/>
                  </a:lnTo>
                  <a:cubicBezTo>
                    <a:pt x="437198" y="140018"/>
                    <a:pt x="352425" y="57150"/>
                    <a:pt x="248602" y="56197"/>
                  </a:cubicBezTo>
                  <a:close/>
                  <a:moveTo>
                    <a:pt x="247650" y="0"/>
                  </a:moveTo>
                  <a:cubicBezTo>
                    <a:pt x="382905" y="952"/>
                    <a:pt x="492442" y="109538"/>
                    <a:pt x="495300" y="244793"/>
                  </a:cubicBezTo>
                  <a:lnTo>
                    <a:pt x="495300" y="253365"/>
                  </a:lnTo>
                  <a:cubicBezTo>
                    <a:pt x="494348" y="282893"/>
                    <a:pt x="488633" y="311468"/>
                    <a:pt x="478155" y="339090"/>
                  </a:cubicBezTo>
                  <a:cubicBezTo>
                    <a:pt x="468630" y="364808"/>
                    <a:pt x="453390" y="388620"/>
                    <a:pt x="435292" y="409575"/>
                  </a:cubicBezTo>
                  <a:cubicBezTo>
                    <a:pt x="412433" y="434340"/>
                    <a:pt x="387668" y="482918"/>
                    <a:pt x="377190" y="503873"/>
                  </a:cubicBezTo>
                  <a:cubicBezTo>
                    <a:pt x="374333" y="510540"/>
                    <a:pt x="367665" y="514350"/>
                    <a:pt x="360045" y="514350"/>
                  </a:cubicBezTo>
                  <a:lnTo>
                    <a:pt x="135255" y="514350"/>
                  </a:lnTo>
                  <a:cubicBezTo>
                    <a:pt x="127635" y="514350"/>
                    <a:pt x="120968" y="510540"/>
                    <a:pt x="118110" y="503873"/>
                  </a:cubicBezTo>
                  <a:cubicBezTo>
                    <a:pt x="107632" y="482918"/>
                    <a:pt x="82868" y="434340"/>
                    <a:pt x="60007" y="409575"/>
                  </a:cubicBezTo>
                  <a:cubicBezTo>
                    <a:pt x="41910" y="388620"/>
                    <a:pt x="27622" y="364808"/>
                    <a:pt x="17145" y="339090"/>
                  </a:cubicBezTo>
                  <a:cubicBezTo>
                    <a:pt x="6668" y="311468"/>
                    <a:pt x="953" y="282893"/>
                    <a:pt x="0" y="253365"/>
                  </a:cubicBezTo>
                  <a:lnTo>
                    <a:pt x="0" y="244793"/>
                  </a:lnTo>
                  <a:cubicBezTo>
                    <a:pt x="2857" y="109538"/>
                    <a:pt x="112395" y="952"/>
                    <a:pt x="24765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440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521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Pencil, Bulb &amp; Brain – Slide Template</vt:lpstr>
      <vt:lpstr>Pencil, Bulb &amp; Brain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Pencil, Bulb &amp; Brain</dc:title>
  <dc:creator>PresentationGO.com</dc:creator>
  <dc:description>© Copyright PresentationGO.com</dc:description>
  <dcterms:created xsi:type="dcterms:W3CDTF">2014-11-26T05:14:11Z</dcterms:created>
  <dcterms:modified xsi:type="dcterms:W3CDTF">2019-07-31T21:31:11Z</dcterms:modified>
  <cp:category>Graphics &amp; Metaphors</cp:category>
</cp:coreProperties>
</file>