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54"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25" d="100"/>
          <a:sy n="125" d="100"/>
        </p:scale>
        <p:origin x="1398" y="6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9/22/2022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9/22/2022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18" Type="http://schemas.openxmlformats.org/officeDocument/2006/relationships/image" Target="../media/image18.png"/><Relationship Id="rId3" Type="http://schemas.openxmlformats.org/officeDocument/2006/relationships/image" Target="../media/image3.svg"/><Relationship Id="rId21" Type="http://schemas.openxmlformats.org/officeDocument/2006/relationships/image" Target="../media/image21.sv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svg"/><Relationship Id="rId25" Type="http://schemas.openxmlformats.org/officeDocument/2006/relationships/image" Target="../media/image25.svg"/><Relationship Id="rId2" Type="http://schemas.openxmlformats.org/officeDocument/2006/relationships/image" Target="../media/image2.png"/><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24" Type="http://schemas.openxmlformats.org/officeDocument/2006/relationships/image" Target="../media/image24.png"/><Relationship Id="rId5" Type="http://schemas.openxmlformats.org/officeDocument/2006/relationships/image" Target="../media/image5.svg"/><Relationship Id="rId15" Type="http://schemas.openxmlformats.org/officeDocument/2006/relationships/image" Target="../media/image15.svg"/><Relationship Id="rId23" Type="http://schemas.openxmlformats.org/officeDocument/2006/relationships/image" Target="../media/image23.svg"/><Relationship Id="rId10" Type="http://schemas.openxmlformats.org/officeDocument/2006/relationships/image" Target="../media/image10.png"/><Relationship Id="rId19" Type="http://schemas.openxmlformats.org/officeDocument/2006/relationships/image" Target="../media/image19.sv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 Id="rId22" Type="http://schemas.openxmlformats.org/officeDocument/2006/relationships/image" Target="../media/image22.png"/></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3.svg"/><Relationship Id="rId3" Type="http://schemas.openxmlformats.org/officeDocument/2006/relationships/image" Target="../media/image13.svg"/><Relationship Id="rId7" Type="http://schemas.openxmlformats.org/officeDocument/2006/relationships/image" Target="../media/image9.svg"/><Relationship Id="rId12"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7.svg"/><Relationship Id="rId5" Type="http://schemas.openxmlformats.org/officeDocument/2006/relationships/image" Target="../media/image11.svg"/><Relationship Id="rId10" Type="http://schemas.openxmlformats.org/officeDocument/2006/relationships/image" Target="../media/image6.png"/><Relationship Id="rId4" Type="http://schemas.openxmlformats.org/officeDocument/2006/relationships/image" Target="../media/image10.png"/><Relationship Id="rId9" Type="http://schemas.openxmlformats.org/officeDocument/2006/relationships/image" Target="../media/image5.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Group 58">
            <a:extLst>
              <a:ext uri="{FF2B5EF4-FFF2-40B4-BE49-F238E27FC236}">
                <a16:creationId xmlns:a16="http://schemas.microsoft.com/office/drawing/2014/main" id="{B32A8A12-01DB-2EBC-0824-5F9D892DAF8F}"/>
              </a:ext>
            </a:extLst>
          </p:cNvPr>
          <p:cNvGrpSpPr/>
          <p:nvPr/>
        </p:nvGrpSpPr>
        <p:grpSpPr>
          <a:xfrm>
            <a:off x="9345037" y="4652338"/>
            <a:ext cx="2508523" cy="1290153"/>
            <a:chOff x="8921977" y="4073386"/>
            <a:chExt cx="2926080" cy="1290153"/>
          </a:xfrm>
        </p:grpSpPr>
        <p:sp>
          <p:nvSpPr>
            <p:cNvPr id="60" name="TextBox 59">
              <a:extLst>
                <a:ext uri="{FF2B5EF4-FFF2-40B4-BE49-F238E27FC236}">
                  <a16:creationId xmlns:a16="http://schemas.microsoft.com/office/drawing/2014/main" id="{F272D2EF-0CF6-B11E-308B-87FE7E55FCFE}"/>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solidFill>
                    <a:schemeClr val="accent2">
                      <a:lumMod val="75000"/>
                    </a:schemeClr>
                  </a:solidFill>
                </a:rPr>
                <a:t>Lorem Ipsum</a:t>
              </a:r>
            </a:p>
          </p:txBody>
        </p:sp>
        <p:sp>
          <p:nvSpPr>
            <p:cNvPr id="61" name="TextBox 60">
              <a:extLst>
                <a:ext uri="{FF2B5EF4-FFF2-40B4-BE49-F238E27FC236}">
                  <a16:creationId xmlns:a16="http://schemas.microsoft.com/office/drawing/2014/main" id="{BFEDC0AB-553F-97D9-4EC5-EC9F6DBE684D}"/>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a:t>
              </a:r>
            </a:p>
          </p:txBody>
        </p:sp>
      </p:grpSp>
      <p:grpSp>
        <p:nvGrpSpPr>
          <p:cNvPr id="56" name="Group 55">
            <a:extLst>
              <a:ext uri="{FF2B5EF4-FFF2-40B4-BE49-F238E27FC236}">
                <a16:creationId xmlns:a16="http://schemas.microsoft.com/office/drawing/2014/main" id="{DFB54365-8B3B-7A89-0C52-F6C144ED9B1E}"/>
              </a:ext>
            </a:extLst>
          </p:cNvPr>
          <p:cNvGrpSpPr/>
          <p:nvPr/>
        </p:nvGrpSpPr>
        <p:grpSpPr>
          <a:xfrm>
            <a:off x="9345037" y="2947244"/>
            <a:ext cx="2508523" cy="1290153"/>
            <a:chOff x="8921977" y="1466725"/>
            <a:chExt cx="2926080" cy="1290153"/>
          </a:xfrm>
        </p:grpSpPr>
        <p:sp>
          <p:nvSpPr>
            <p:cNvPr id="57" name="TextBox 56">
              <a:extLst>
                <a:ext uri="{FF2B5EF4-FFF2-40B4-BE49-F238E27FC236}">
                  <a16:creationId xmlns:a16="http://schemas.microsoft.com/office/drawing/2014/main" id="{927ADF09-38D2-5A80-7664-D6A1F52875DA}"/>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3">
                      <a:lumMod val="75000"/>
                    </a:schemeClr>
                  </a:solidFill>
                </a:rPr>
                <a:t>Lorem Ipsum</a:t>
              </a:r>
            </a:p>
          </p:txBody>
        </p:sp>
        <p:sp>
          <p:nvSpPr>
            <p:cNvPr id="58" name="TextBox 57">
              <a:extLst>
                <a:ext uri="{FF2B5EF4-FFF2-40B4-BE49-F238E27FC236}">
                  <a16:creationId xmlns:a16="http://schemas.microsoft.com/office/drawing/2014/main" id="{C72898B2-F6DE-11A1-8107-5E33F674DF33}"/>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a:t>
              </a:r>
            </a:p>
          </p:txBody>
        </p:sp>
      </p:grpSp>
      <p:grpSp>
        <p:nvGrpSpPr>
          <p:cNvPr id="68" name="Group 67">
            <a:extLst>
              <a:ext uri="{FF2B5EF4-FFF2-40B4-BE49-F238E27FC236}">
                <a16:creationId xmlns:a16="http://schemas.microsoft.com/office/drawing/2014/main" id="{094DE91E-CE8C-9EED-8E91-4A4A05A3185F}"/>
              </a:ext>
            </a:extLst>
          </p:cNvPr>
          <p:cNvGrpSpPr/>
          <p:nvPr/>
        </p:nvGrpSpPr>
        <p:grpSpPr>
          <a:xfrm>
            <a:off x="9345037" y="1242150"/>
            <a:ext cx="2508523" cy="1290153"/>
            <a:chOff x="8921977" y="1466725"/>
            <a:chExt cx="2926080" cy="1290153"/>
          </a:xfrm>
        </p:grpSpPr>
        <p:sp>
          <p:nvSpPr>
            <p:cNvPr id="69" name="TextBox 68">
              <a:extLst>
                <a:ext uri="{FF2B5EF4-FFF2-40B4-BE49-F238E27FC236}">
                  <a16:creationId xmlns:a16="http://schemas.microsoft.com/office/drawing/2014/main" id="{898E4C0C-9B71-9A12-468E-207A766BA571}"/>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4">
                      <a:lumMod val="50000"/>
                    </a:schemeClr>
                  </a:solidFill>
                </a:rPr>
                <a:t>Lorem Ipsum</a:t>
              </a:r>
            </a:p>
          </p:txBody>
        </p:sp>
        <p:sp>
          <p:nvSpPr>
            <p:cNvPr id="70" name="TextBox 69">
              <a:extLst>
                <a:ext uri="{FF2B5EF4-FFF2-40B4-BE49-F238E27FC236}">
                  <a16:creationId xmlns:a16="http://schemas.microsoft.com/office/drawing/2014/main" id="{A97FE5ED-6861-8B14-767B-317CA7B531E1}"/>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a:t>
              </a:r>
            </a:p>
          </p:txBody>
        </p:sp>
      </p:grpSp>
      <p:grpSp>
        <p:nvGrpSpPr>
          <p:cNvPr id="71" name="Group 70">
            <a:extLst>
              <a:ext uri="{FF2B5EF4-FFF2-40B4-BE49-F238E27FC236}">
                <a16:creationId xmlns:a16="http://schemas.microsoft.com/office/drawing/2014/main" id="{F986A66B-F376-8B89-649C-1F048EDA1A5B}"/>
              </a:ext>
            </a:extLst>
          </p:cNvPr>
          <p:cNvGrpSpPr/>
          <p:nvPr/>
        </p:nvGrpSpPr>
        <p:grpSpPr>
          <a:xfrm>
            <a:off x="321436" y="1242150"/>
            <a:ext cx="2508523" cy="1290153"/>
            <a:chOff x="332936" y="2627766"/>
            <a:chExt cx="2926080" cy="1290153"/>
          </a:xfrm>
        </p:grpSpPr>
        <p:sp>
          <p:nvSpPr>
            <p:cNvPr id="72" name="TextBox 71">
              <a:extLst>
                <a:ext uri="{FF2B5EF4-FFF2-40B4-BE49-F238E27FC236}">
                  <a16:creationId xmlns:a16="http://schemas.microsoft.com/office/drawing/2014/main" id="{B3617A59-1B5F-AD1F-218A-C98DAFD41EBD}"/>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6">
                      <a:lumMod val="75000"/>
                    </a:schemeClr>
                  </a:solidFill>
                </a:rPr>
                <a:t>Lorem Ipsum</a:t>
              </a:r>
            </a:p>
          </p:txBody>
        </p:sp>
        <p:sp>
          <p:nvSpPr>
            <p:cNvPr id="73" name="TextBox 72">
              <a:extLst>
                <a:ext uri="{FF2B5EF4-FFF2-40B4-BE49-F238E27FC236}">
                  <a16:creationId xmlns:a16="http://schemas.microsoft.com/office/drawing/2014/main" id="{BB45CC1C-F5E2-DAAE-CED9-1112D658E66E}"/>
                </a:ext>
              </a:extLst>
            </p:cNvPr>
            <p:cNvSpPr txBox="1"/>
            <p:nvPr/>
          </p:nvSpPr>
          <p:spPr>
            <a:xfrm>
              <a:off x="332936" y="308692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a:t>
              </a:r>
            </a:p>
          </p:txBody>
        </p:sp>
      </p:grpSp>
      <p:grpSp>
        <p:nvGrpSpPr>
          <p:cNvPr id="62" name="Group 61">
            <a:extLst>
              <a:ext uri="{FF2B5EF4-FFF2-40B4-BE49-F238E27FC236}">
                <a16:creationId xmlns:a16="http://schemas.microsoft.com/office/drawing/2014/main" id="{785D279F-87A1-C9C6-8B34-ABD83AD95005}"/>
              </a:ext>
            </a:extLst>
          </p:cNvPr>
          <p:cNvGrpSpPr/>
          <p:nvPr/>
        </p:nvGrpSpPr>
        <p:grpSpPr>
          <a:xfrm>
            <a:off x="321436" y="2947244"/>
            <a:ext cx="2508523" cy="1290153"/>
            <a:chOff x="332936" y="2627766"/>
            <a:chExt cx="2926080" cy="1290153"/>
          </a:xfrm>
        </p:grpSpPr>
        <p:sp>
          <p:nvSpPr>
            <p:cNvPr id="63" name="TextBox 62">
              <a:extLst>
                <a:ext uri="{FF2B5EF4-FFF2-40B4-BE49-F238E27FC236}">
                  <a16:creationId xmlns:a16="http://schemas.microsoft.com/office/drawing/2014/main" id="{C793CF95-28FB-1C9C-5B60-999D2A9848CD}"/>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1"/>
                  </a:solidFill>
                </a:rPr>
                <a:t>Lorem Ipsum</a:t>
              </a:r>
            </a:p>
          </p:txBody>
        </p:sp>
        <p:sp>
          <p:nvSpPr>
            <p:cNvPr id="64" name="TextBox 63">
              <a:extLst>
                <a:ext uri="{FF2B5EF4-FFF2-40B4-BE49-F238E27FC236}">
                  <a16:creationId xmlns:a16="http://schemas.microsoft.com/office/drawing/2014/main" id="{3B19C537-E908-A034-8E84-3F6489B5E61B}"/>
                </a:ext>
              </a:extLst>
            </p:cNvPr>
            <p:cNvSpPr txBox="1"/>
            <p:nvPr/>
          </p:nvSpPr>
          <p:spPr>
            <a:xfrm>
              <a:off x="332936" y="308692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a:t>
              </a:r>
            </a:p>
          </p:txBody>
        </p:sp>
      </p:grpSp>
      <p:sp>
        <p:nvSpPr>
          <p:cNvPr id="2" name="Title 1">
            <a:extLst>
              <a:ext uri="{FF2B5EF4-FFF2-40B4-BE49-F238E27FC236}">
                <a16:creationId xmlns:a16="http://schemas.microsoft.com/office/drawing/2014/main" id="{CA4680BA-82F1-1E3F-5BBE-C97C73EF937F}"/>
              </a:ext>
            </a:extLst>
          </p:cNvPr>
          <p:cNvSpPr>
            <a:spLocks noGrp="1"/>
          </p:cNvSpPr>
          <p:nvPr>
            <p:ph type="title"/>
          </p:nvPr>
        </p:nvSpPr>
        <p:spPr/>
        <p:txBody>
          <a:bodyPr/>
          <a:lstStyle/>
          <a:p>
            <a:r>
              <a:rPr lang="en-US" dirty="0"/>
              <a:t>Pencil Hexagon Cycle – Slide Template</a:t>
            </a:r>
          </a:p>
        </p:txBody>
      </p:sp>
      <p:grpSp>
        <p:nvGrpSpPr>
          <p:cNvPr id="3" name="Group 2">
            <a:extLst>
              <a:ext uri="{FF2B5EF4-FFF2-40B4-BE49-F238E27FC236}">
                <a16:creationId xmlns:a16="http://schemas.microsoft.com/office/drawing/2014/main" id="{3A8B56A6-88D5-16E3-D979-787F248F0C33}"/>
              </a:ext>
            </a:extLst>
          </p:cNvPr>
          <p:cNvGrpSpPr/>
          <p:nvPr/>
        </p:nvGrpSpPr>
        <p:grpSpPr>
          <a:xfrm>
            <a:off x="4802346" y="1006866"/>
            <a:ext cx="2587308" cy="429261"/>
            <a:chOff x="4799010" y="1006866"/>
            <a:chExt cx="2587308" cy="429261"/>
          </a:xfrm>
        </p:grpSpPr>
        <p:sp>
          <p:nvSpPr>
            <p:cNvPr id="4" name="Shape">
              <a:extLst>
                <a:ext uri="{FF2B5EF4-FFF2-40B4-BE49-F238E27FC236}">
                  <a16:creationId xmlns:a16="http://schemas.microsoft.com/office/drawing/2014/main" id="{8AA0FC36-B9C9-6DFA-9180-AA1E6A9D007D}"/>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5" name="Shape">
              <a:extLst>
                <a:ext uri="{FF2B5EF4-FFF2-40B4-BE49-F238E27FC236}">
                  <a16:creationId xmlns:a16="http://schemas.microsoft.com/office/drawing/2014/main" id="{27A7A4C1-8FD7-ED35-774E-8B792FCDFDC5}"/>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6" name="Shape">
              <a:extLst>
                <a:ext uri="{FF2B5EF4-FFF2-40B4-BE49-F238E27FC236}">
                  <a16:creationId xmlns:a16="http://schemas.microsoft.com/office/drawing/2014/main" id="{D632D4A9-2BDC-E9B5-B03E-4012F9F053CE}"/>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4">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7" name="Shape">
              <a:extLst>
                <a:ext uri="{FF2B5EF4-FFF2-40B4-BE49-F238E27FC236}">
                  <a16:creationId xmlns:a16="http://schemas.microsoft.com/office/drawing/2014/main" id="{0DBB9DDF-F9B4-8C9D-8F0A-6229C0F232DC}"/>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 name="TextBox 41">
              <a:extLst>
                <a:ext uri="{FF2B5EF4-FFF2-40B4-BE49-F238E27FC236}">
                  <a16:creationId xmlns:a16="http://schemas.microsoft.com/office/drawing/2014/main" id="{F8C1AAB7-64DE-EC76-AA24-7AA8BF883862}"/>
                </a:ext>
              </a:extLst>
            </p:cNvPr>
            <p:cNvSpPr txBox="1"/>
            <p:nvPr/>
          </p:nvSpPr>
          <p:spPr>
            <a:xfrm>
              <a:off x="5265601" y="1036830"/>
              <a:ext cx="153752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b="1" dirty="0"/>
                <a:t>Lorem Ipsum</a:t>
              </a:r>
            </a:p>
          </p:txBody>
        </p:sp>
      </p:grpSp>
      <p:grpSp>
        <p:nvGrpSpPr>
          <p:cNvPr id="9" name="Group 8">
            <a:extLst>
              <a:ext uri="{FF2B5EF4-FFF2-40B4-BE49-F238E27FC236}">
                <a16:creationId xmlns:a16="http://schemas.microsoft.com/office/drawing/2014/main" id="{FA2380D7-7350-724F-FDC4-E3633810213C}"/>
              </a:ext>
            </a:extLst>
          </p:cNvPr>
          <p:cNvGrpSpPr/>
          <p:nvPr/>
        </p:nvGrpSpPr>
        <p:grpSpPr>
          <a:xfrm rot="10800000">
            <a:off x="4802347" y="5649253"/>
            <a:ext cx="2587308" cy="429261"/>
            <a:chOff x="4799010" y="1006866"/>
            <a:chExt cx="2587308" cy="429261"/>
          </a:xfrm>
        </p:grpSpPr>
        <p:sp>
          <p:nvSpPr>
            <p:cNvPr id="10" name="Shape">
              <a:extLst>
                <a:ext uri="{FF2B5EF4-FFF2-40B4-BE49-F238E27FC236}">
                  <a16:creationId xmlns:a16="http://schemas.microsoft.com/office/drawing/2014/main" id="{F1E3980C-48E4-CA07-B66E-D58126B9D42F}"/>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1" name="Shape">
              <a:extLst>
                <a:ext uri="{FF2B5EF4-FFF2-40B4-BE49-F238E27FC236}">
                  <a16:creationId xmlns:a16="http://schemas.microsoft.com/office/drawing/2014/main" id="{03E7CE3C-BCAF-7A32-8777-228163CFA99D}"/>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2" name="Shape">
              <a:extLst>
                <a:ext uri="{FF2B5EF4-FFF2-40B4-BE49-F238E27FC236}">
                  <a16:creationId xmlns:a16="http://schemas.microsoft.com/office/drawing/2014/main" id="{1404621F-4E8C-9981-E9F1-6C69FBD6700D}"/>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5">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dirty="0"/>
            </a:p>
          </p:txBody>
        </p:sp>
        <p:sp>
          <p:nvSpPr>
            <p:cNvPr id="13" name="Shape">
              <a:extLst>
                <a:ext uri="{FF2B5EF4-FFF2-40B4-BE49-F238E27FC236}">
                  <a16:creationId xmlns:a16="http://schemas.microsoft.com/office/drawing/2014/main" id="{5518228E-8B2F-A34A-DD8E-A093528B9DB8}"/>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5"/>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4" name="TextBox 41">
              <a:extLst>
                <a:ext uri="{FF2B5EF4-FFF2-40B4-BE49-F238E27FC236}">
                  <a16:creationId xmlns:a16="http://schemas.microsoft.com/office/drawing/2014/main" id="{BC20A8AA-52FF-D446-BD6D-A906201EBCA6}"/>
                </a:ext>
              </a:extLst>
            </p:cNvPr>
            <p:cNvSpPr txBox="1"/>
            <p:nvPr/>
          </p:nvSpPr>
          <p:spPr>
            <a:xfrm rot="10800000">
              <a:off x="5265601" y="1036830"/>
              <a:ext cx="153752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chemeClr val="bg1"/>
                  </a:solidFill>
                </a:rPr>
                <a:t>Lorem Ipsum</a:t>
              </a:r>
            </a:p>
          </p:txBody>
        </p:sp>
      </p:grpSp>
      <p:grpSp>
        <p:nvGrpSpPr>
          <p:cNvPr id="23" name="Group 22">
            <a:extLst>
              <a:ext uri="{FF2B5EF4-FFF2-40B4-BE49-F238E27FC236}">
                <a16:creationId xmlns:a16="http://schemas.microsoft.com/office/drawing/2014/main" id="{75AB56E0-7701-AAF4-D488-E0662F4AD621}"/>
              </a:ext>
            </a:extLst>
          </p:cNvPr>
          <p:cNvGrpSpPr/>
          <p:nvPr/>
        </p:nvGrpSpPr>
        <p:grpSpPr>
          <a:xfrm rot="7200000">
            <a:off x="6810213" y="4468772"/>
            <a:ext cx="2587308" cy="429261"/>
            <a:chOff x="4799010" y="1006866"/>
            <a:chExt cx="2587308" cy="429261"/>
          </a:xfrm>
        </p:grpSpPr>
        <p:sp>
          <p:nvSpPr>
            <p:cNvPr id="24" name="Shape">
              <a:extLst>
                <a:ext uri="{FF2B5EF4-FFF2-40B4-BE49-F238E27FC236}">
                  <a16:creationId xmlns:a16="http://schemas.microsoft.com/office/drawing/2014/main" id="{02C0FA7F-AD81-AB8C-2F91-91CB5A6D1AC5}"/>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5" name="Shape">
              <a:extLst>
                <a:ext uri="{FF2B5EF4-FFF2-40B4-BE49-F238E27FC236}">
                  <a16:creationId xmlns:a16="http://schemas.microsoft.com/office/drawing/2014/main" id="{BF833491-A48E-6CFE-7654-50537DDC3EA1}"/>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6" name="Shape">
              <a:extLst>
                <a:ext uri="{FF2B5EF4-FFF2-40B4-BE49-F238E27FC236}">
                  <a16:creationId xmlns:a16="http://schemas.microsoft.com/office/drawing/2014/main" id="{95CD8B71-57A5-CA6F-5C84-F11A8E9C9507}"/>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2">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7" name="Shape">
              <a:extLst>
                <a:ext uri="{FF2B5EF4-FFF2-40B4-BE49-F238E27FC236}">
                  <a16:creationId xmlns:a16="http://schemas.microsoft.com/office/drawing/2014/main" id="{D4ACBAAF-C6F3-FC0C-F624-33A8CB6731E9}"/>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8" name="TextBox 41">
              <a:extLst>
                <a:ext uri="{FF2B5EF4-FFF2-40B4-BE49-F238E27FC236}">
                  <a16:creationId xmlns:a16="http://schemas.microsoft.com/office/drawing/2014/main" id="{8AFD8935-1176-9069-3761-E554838E58C3}"/>
                </a:ext>
              </a:extLst>
            </p:cNvPr>
            <p:cNvSpPr txBox="1"/>
            <p:nvPr/>
          </p:nvSpPr>
          <p:spPr>
            <a:xfrm rot="10800000">
              <a:off x="5265601" y="1036830"/>
              <a:ext cx="153752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t>Lorem Ipsum</a:t>
              </a:r>
            </a:p>
          </p:txBody>
        </p:sp>
      </p:grpSp>
      <p:grpSp>
        <p:nvGrpSpPr>
          <p:cNvPr id="29" name="Group 28">
            <a:extLst>
              <a:ext uri="{FF2B5EF4-FFF2-40B4-BE49-F238E27FC236}">
                <a16:creationId xmlns:a16="http://schemas.microsoft.com/office/drawing/2014/main" id="{BF789DAF-EB92-24DC-D2F1-2ABEE2AB6E69}"/>
              </a:ext>
            </a:extLst>
          </p:cNvPr>
          <p:cNvGrpSpPr/>
          <p:nvPr/>
        </p:nvGrpSpPr>
        <p:grpSpPr>
          <a:xfrm rot="14400000">
            <a:off x="2794480" y="4468772"/>
            <a:ext cx="2587308" cy="429261"/>
            <a:chOff x="4799010" y="1006866"/>
            <a:chExt cx="2587308" cy="429261"/>
          </a:xfrm>
        </p:grpSpPr>
        <p:sp>
          <p:nvSpPr>
            <p:cNvPr id="30" name="Shape">
              <a:extLst>
                <a:ext uri="{FF2B5EF4-FFF2-40B4-BE49-F238E27FC236}">
                  <a16:creationId xmlns:a16="http://schemas.microsoft.com/office/drawing/2014/main" id="{1F1CDC2E-1792-E436-9E0A-ADD3969AC0FD}"/>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1" name="Shape">
              <a:extLst>
                <a:ext uri="{FF2B5EF4-FFF2-40B4-BE49-F238E27FC236}">
                  <a16:creationId xmlns:a16="http://schemas.microsoft.com/office/drawing/2014/main" id="{2AF2E9EA-E7CD-77F2-FC91-D92A6E563E31}"/>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2" name="Shape">
              <a:extLst>
                <a:ext uri="{FF2B5EF4-FFF2-40B4-BE49-F238E27FC236}">
                  <a16:creationId xmlns:a16="http://schemas.microsoft.com/office/drawing/2014/main" id="{E6CC840B-4ED0-DF32-5AC4-4B4DD9CBE563}"/>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1">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3" name="Shape">
              <a:extLst>
                <a:ext uri="{FF2B5EF4-FFF2-40B4-BE49-F238E27FC236}">
                  <a16:creationId xmlns:a16="http://schemas.microsoft.com/office/drawing/2014/main" id="{9A863852-9C69-8E2E-4924-FBF2DA586D58}"/>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4" name="TextBox 41">
              <a:extLst>
                <a:ext uri="{FF2B5EF4-FFF2-40B4-BE49-F238E27FC236}">
                  <a16:creationId xmlns:a16="http://schemas.microsoft.com/office/drawing/2014/main" id="{81B3EB5D-F639-58E8-A8F1-324FD6E0A40F}"/>
                </a:ext>
              </a:extLst>
            </p:cNvPr>
            <p:cNvSpPr txBox="1"/>
            <p:nvPr/>
          </p:nvSpPr>
          <p:spPr>
            <a:xfrm rot="10800000">
              <a:off x="5265601" y="1036830"/>
              <a:ext cx="153752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chemeClr val="bg1"/>
                  </a:solidFill>
                </a:rPr>
                <a:t>Lorem Ipsum</a:t>
              </a:r>
            </a:p>
          </p:txBody>
        </p:sp>
      </p:grpSp>
      <p:grpSp>
        <p:nvGrpSpPr>
          <p:cNvPr id="17" name="Group 16">
            <a:extLst>
              <a:ext uri="{FF2B5EF4-FFF2-40B4-BE49-F238E27FC236}">
                <a16:creationId xmlns:a16="http://schemas.microsoft.com/office/drawing/2014/main" id="{59E8AAB2-E84E-82B0-5308-DA28ABB3E44D}"/>
              </a:ext>
            </a:extLst>
          </p:cNvPr>
          <p:cNvGrpSpPr/>
          <p:nvPr/>
        </p:nvGrpSpPr>
        <p:grpSpPr>
          <a:xfrm rot="3600000">
            <a:off x="6810213" y="2154751"/>
            <a:ext cx="2587308" cy="429261"/>
            <a:chOff x="4799010" y="1006866"/>
            <a:chExt cx="2587308" cy="429261"/>
          </a:xfrm>
        </p:grpSpPr>
        <p:sp>
          <p:nvSpPr>
            <p:cNvPr id="18" name="Shape">
              <a:extLst>
                <a:ext uri="{FF2B5EF4-FFF2-40B4-BE49-F238E27FC236}">
                  <a16:creationId xmlns:a16="http://schemas.microsoft.com/office/drawing/2014/main" id="{F8588936-D9AA-BE2D-5FF2-B7F26C7B05C1}"/>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9" name="Shape">
              <a:extLst>
                <a:ext uri="{FF2B5EF4-FFF2-40B4-BE49-F238E27FC236}">
                  <a16:creationId xmlns:a16="http://schemas.microsoft.com/office/drawing/2014/main" id="{771EC090-A86F-854F-F944-9D9AB4E3E2A8}"/>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0" name="Shape">
              <a:extLst>
                <a:ext uri="{FF2B5EF4-FFF2-40B4-BE49-F238E27FC236}">
                  <a16:creationId xmlns:a16="http://schemas.microsoft.com/office/drawing/2014/main" id="{4DB58986-5D11-6281-75B9-F9E9B93E40BF}"/>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1" name="Shape">
              <a:extLst>
                <a:ext uri="{FF2B5EF4-FFF2-40B4-BE49-F238E27FC236}">
                  <a16:creationId xmlns:a16="http://schemas.microsoft.com/office/drawing/2014/main" id="{690C111D-0E9B-03FF-DE5E-B97E8CB959A0}"/>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22" name="TextBox 41">
              <a:extLst>
                <a:ext uri="{FF2B5EF4-FFF2-40B4-BE49-F238E27FC236}">
                  <a16:creationId xmlns:a16="http://schemas.microsoft.com/office/drawing/2014/main" id="{C4E2417B-A16E-A292-1CFF-F1AA08808D1F}"/>
                </a:ext>
              </a:extLst>
            </p:cNvPr>
            <p:cNvSpPr txBox="1"/>
            <p:nvPr/>
          </p:nvSpPr>
          <p:spPr>
            <a:xfrm>
              <a:off x="5265601" y="1036830"/>
              <a:ext cx="153752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b="1" dirty="0"/>
                <a:t>Lorem Ipsum</a:t>
              </a:r>
            </a:p>
          </p:txBody>
        </p:sp>
      </p:grpSp>
      <p:grpSp>
        <p:nvGrpSpPr>
          <p:cNvPr id="35" name="Group 34">
            <a:extLst>
              <a:ext uri="{FF2B5EF4-FFF2-40B4-BE49-F238E27FC236}">
                <a16:creationId xmlns:a16="http://schemas.microsoft.com/office/drawing/2014/main" id="{897BFE7F-1FAA-3109-5D3B-84D6A78AAC9E}"/>
              </a:ext>
            </a:extLst>
          </p:cNvPr>
          <p:cNvGrpSpPr/>
          <p:nvPr/>
        </p:nvGrpSpPr>
        <p:grpSpPr>
          <a:xfrm rot="18000000">
            <a:off x="2794480" y="2154751"/>
            <a:ext cx="2587308" cy="429261"/>
            <a:chOff x="4799010" y="1006866"/>
            <a:chExt cx="2587308" cy="429261"/>
          </a:xfrm>
        </p:grpSpPr>
        <p:sp>
          <p:nvSpPr>
            <p:cNvPr id="36" name="Shape">
              <a:extLst>
                <a:ext uri="{FF2B5EF4-FFF2-40B4-BE49-F238E27FC236}">
                  <a16:creationId xmlns:a16="http://schemas.microsoft.com/office/drawing/2014/main" id="{C3E9C246-38DF-250D-B0DC-E02955C718B9}"/>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7" name="Shape">
              <a:extLst>
                <a:ext uri="{FF2B5EF4-FFF2-40B4-BE49-F238E27FC236}">
                  <a16:creationId xmlns:a16="http://schemas.microsoft.com/office/drawing/2014/main" id="{DFE16B05-2DFE-49D6-159B-3FE8AD5FC41D}"/>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8" name="Shape">
              <a:extLst>
                <a:ext uri="{FF2B5EF4-FFF2-40B4-BE49-F238E27FC236}">
                  <a16:creationId xmlns:a16="http://schemas.microsoft.com/office/drawing/2014/main" id="{B5AD9A08-31CD-5B30-92E4-5E37A874BCC9}"/>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6">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9" name="Shape">
              <a:extLst>
                <a:ext uri="{FF2B5EF4-FFF2-40B4-BE49-F238E27FC236}">
                  <a16:creationId xmlns:a16="http://schemas.microsoft.com/office/drawing/2014/main" id="{9E038C25-F1BB-E098-52F7-E99D8FB9D309}"/>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0" name="TextBox 41">
              <a:extLst>
                <a:ext uri="{FF2B5EF4-FFF2-40B4-BE49-F238E27FC236}">
                  <a16:creationId xmlns:a16="http://schemas.microsoft.com/office/drawing/2014/main" id="{B04ACE52-CD2E-2701-1E9D-72C1652CE0B6}"/>
                </a:ext>
              </a:extLst>
            </p:cNvPr>
            <p:cNvSpPr txBox="1"/>
            <p:nvPr/>
          </p:nvSpPr>
          <p:spPr>
            <a:xfrm>
              <a:off x="5265601" y="1036830"/>
              <a:ext cx="153752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b="1" dirty="0"/>
                <a:t>Lorem Ipsum</a:t>
              </a:r>
            </a:p>
          </p:txBody>
        </p:sp>
      </p:grpSp>
      <p:pic>
        <p:nvPicPr>
          <p:cNvPr id="42" name="Graphic 35" descr="Bar graph with upward trend with solid fill">
            <a:extLst>
              <a:ext uri="{FF2B5EF4-FFF2-40B4-BE49-F238E27FC236}">
                <a16:creationId xmlns:a16="http://schemas.microsoft.com/office/drawing/2014/main" id="{32B0FE69-E3A6-262A-A659-2EFB5C5DF7C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96128" y="1078510"/>
            <a:ext cx="285973" cy="285973"/>
          </a:xfrm>
          <a:prstGeom prst="rect">
            <a:avLst/>
          </a:prstGeom>
          <a:effectLst>
            <a:outerShdw blurRad="50800" dist="38100" dir="2700000" algn="tl" rotWithShape="0">
              <a:prstClr val="black">
                <a:alpha val="40000"/>
              </a:prstClr>
            </a:outerShdw>
          </a:effectLst>
        </p:spPr>
      </p:pic>
      <p:pic>
        <p:nvPicPr>
          <p:cNvPr id="43" name="Graphic 36" descr="Bullseye with solid fill">
            <a:extLst>
              <a:ext uri="{FF2B5EF4-FFF2-40B4-BE49-F238E27FC236}">
                <a16:creationId xmlns:a16="http://schemas.microsoft.com/office/drawing/2014/main" id="{04810D7D-AB7E-32E8-2177-AEE774976A93}"/>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530331" y="1518992"/>
            <a:ext cx="285973" cy="285973"/>
          </a:xfrm>
          <a:prstGeom prst="rect">
            <a:avLst/>
          </a:prstGeom>
          <a:effectLst>
            <a:outerShdw blurRad="50800" dist="38100" dir="2700000" algn="tl" rotWithShape="0">
              <a:prstClr val="black">
                <a:alpha val="40000"/>
              </a:prstClr>
            </a:outerShdw>
          </a:effectLst>
        </p:spPr>
      </p:pic>
      <p:pic>
        <p:nvPicPr>
          <p:cNvPr id="44" name="Graphic 37" descr="Database with solid fill">
            <a:extLst>
              <a:ext uri="{FF2B5EF4-FFF2-40B4-BE49-F238E27FC236}">
                <a16:creationId xmlns:a16="http://schemas.microsoft.com/office/drawing/2014/main" id="{66AB4482-CCF5-54CC-F91F-1200E69D3BBF}"/>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370423" y="3812179"/>
            <a:ext cx="285973" cy="285973"/>
          </a:xfrm>
          <a:prstGeom prst="rect">
            <a:avLst/>
          </a:prstGeom>
          <a:effectLst>
            <a:outerShdw blurRad="50800" dist="38100" dir="2700000" algn="tl" rotWithShape="0">
              <a:prstClr val="black">
                <a:alpha val="40000"/>
              </a:prstClr>
            </a:outerShdw>
          </a:effectLst>
        </p:spPr>
      </p:pic>
      <p:pic>
        <p:nvPicPr>
          <p:cNvPr id="45" name="Graphic 38" descr="Gears with solid fill">
            <a:extLst>
              <a:ext uri="{FF2B5EF4-FFF2-40B4-BE49-F238E27FC236}">
                <a16:creationId xmlns:a16="http://schemas.microsoft.com/office/drawing/2014/main" id="{1948CC9F-FD92-E981-30B8-3CDD849D91A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775809" y="5714010"/>
            <a:ext cx="285973" cy="285973"/>
          </a:xfrm>
          <a:prstGeom prst="rect">
            <a:avLst/>
          </a:prstGeom>
          <a:effectLst>
            <a:outerShdw blurRad="50800" dist="38100" dir="2700000" algn="tl" rotWithShape="0">
              <a:prstClr val="black">
                <a:alpha val="40000"/>
              </a:prstClr>
            </a:outerShdw>
          </a:effectLst>
        </p:spPr>
      </p:pic>
      <p:pic>
        <p:nvPicPr>
          <p:cNvPr id="46" name="Graphic 39" descr="Hourglass 30% with solid fill">
            <a:extLst>
              <a:ext uri="{FF2B5EF4-FFF2-40B4-BE49-F238E27FC236}">
                <a16:creationId xmlns:a16="http://schemas.microsoft.com/office/drawing/2014/main" id="{D47FDB92-3B14-DEDD-BA91-7771799476B8}"/>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373643" y="5249222"/>
            <a:ext cx="285973" cy="285973"/>
          </a:xfrm>
          <a:prstGeom prst="rect">
            <a:avLst/>
          </a:prstGeom>
          <a:effectLst>
            <a:outerShdw blurRad="50800" dist="38100" dir="2700000" algn="tl" rotWithShape="0">
              <a:prstClr val="black">
                <a:alpha val="40000"/>
              </a:prstClr>
            </a:outerShdw>
          </a:effectLst>
        </p:spPr>
      </p:pic>
      <p:pic>
        <p:nvPicPr>
          <p:cNvPr id="47" name="Graphic 40" descr="Lightbulb with solid fill">
            <a:extLst>
              <a:ext uri="{FF2B5EF4-FFF2-40B4-BE49-F238E27FC236}">
                <a16:creationId xmlns:a16="http://schemas.microsoft.com/office/drawing/2014/main" id="{C496CC79-FE96-7347-FDBE-7C1C0A372F71}"/>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3514676" y="2954632"/>
            <a:ext cx="285973" cy="285973"/>
          </a:xfrm>
          <a:prstGeom prst="rect">
            <a:avLst/>
          </a:prstGeom>
          <a:effectLst>
            <a:outerShdw blurRad="50800" dist="38100" dir="2700000" algn="tl" rotWithShape="0">
              <a:prstClr val="black">
                <a:alpha val="40000"/>
              </a:prstClr>
            </a:outerShdw>
          </a:effectLst>
        </p:spPr>
      </p:pic>
      <p:pic>
        <p:nvPicPr>
          <p:cNvPr id="48" name="Graphic 62" descr="Lightbulb with solid fill">
            <a:extLst>
              <a:ext uri="{FF2B5EF4-FFF2-40B4-BE49-F238E27FC236}">
                <a16:creationId xmlns:a16="http://schemas.microsoft.com/office/drawing/2014/main" id="{4AD029E2-A853-EE1C-64F2-74DEFFFE920E}"/>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56866" y="1315485"/>
            <a:ext cx="365760" cy="365760"/>
          </a:xfrm>
          <a:prstGeom prst="rect">
            <a:avLst/>
          </a:prstGeom>
        </p:spPr>
      </p:pic>
      <p:pic>
        <p:nvPicPr>
          <p:cNvPr id="49" name="Graphic 63" descr="Hourglass 30% with solid fill">
            <a:extLst>
              <a:ext uri="{FF2B5EF4-FFF2-40B4-BE49-F238E27FC236}">
                <a16:creationId xmlns:a16="http://schemas.microsoft.com/office/drawing/2014/main" id="{E5236B1C-6747-74C7-3A2D-197980ECEB98}"/>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656866" y="3022260"/>
            <a:ext cx="365760" cy="365760"/>
          </a:xfrm>
          <a:prstGeom prst="rect">
            <a:avLst/>
          </a:prstGeom>
        </p:spPr>
      </p:pic>
      <p:pic>
        <p:nvPicPr>
          <p:cNvPr id="50" name="Graphic 64" descr="Gears with solid fill">
            <a:extLst>
              <a:ext uri="{FF2B5EF4-FFF2-40B4-BE49-F238E27FC236}">
                <a16:creationId xmlns:a16="http://schemas.microsoft.com/office/drawing/2014/main" id="{A753980B-54CD-2816-8E26-6381AE22D1CD}"/>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656866" y="4705656"/>
            <a:ext cx="365760" cy="365760"/>
          </a:xfrm>
          <a:prstGeom prst="rect">
            <a:avLst/>
          </a:prstGeom>
        </p:spPr>
      </p:pic>
      <p:sp>
        <p:nvSpPr>
          <p:cNvPr id="54" name="Shape">
            <a:extLst>
              <a:ext uri="{FF2B5EF4-FFF2-40B4-BE49-F238E27FC236}">
                <a16:creationId xmlns:a16="http://schemas.microsoft.com/office/drawing/2014/main" id="{6A66B57F-DC67-793B-F3C3-C7BE0F64D57E}"/>
              </a:ext>
            </a:extLst>
          </p:cNvPr>
          <p:cNvSpPr/>
          <p:nvPr/>
        </p:nvSpPr>
        <p:spPr>
          <a:xfrm>
            <a:off x="3935410" y="1679966"/>
            <a:ext cx="4300219" cy="3723640"/>
          </a:xfrm>
          <a:custGeom>
            <a:avLst/>
            <a:gdLst/>
            <a:ahLst/>
            <a:cxnLst>
              <a:cxn ang="0">
                <a:pos x="wd2" y="hd2"/>
              </a:cxn>
              <a:cxn ang="5400000">
                <a:pos x="wd2" y="hd2"/>
              </a:cxn>
              <a:cxn ang="10800000">
                <a:pos x="wd2" y="hd2"/>
              </a:cxn>
              <a:cxn ang="16200000">
                <a:pos x="wd2" y="hd2"/>
              </a:cxn>
            </a:cxnLst>
            <a:rect l="0" t="0" r="r" b="b"/>
            <a:pathLst>
              <a:path w="21600" h="21600" extrusionOk="0">
                <a:moveTo>
                  <a:pt x="16197" y="0"/>
                </a:moveTo>
                <a:lnTo>
                  <a:pt x="5397" y="0"/>
                </a:lnTo>
                <a:lnTo>
                  <a:pt x="0" y="10800"/>
                </a:lnTo>
                <a:lnTo>
                  <a:pt x="5397" y="21600"/>
                </a:lnTo>
                <a:lnTo>
                  <a:pt x="16197" y="21600"/>
                </a:lnTo>
                <a:lnTo>
                  <a:pt x="21600" y="10800"/>
                </a:lnTo>
                <a:close/>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55" name="TextBox 71">
            <a:extLst>
              <a:ext uri="{FF2B5EF4-FFF2-40B4-BE49-F238E27FC236}">
                <a16:creationId xmlns:a16="http://schemas.microsoft.com/office/drawing/2014/main" id="{A36CBCC7-D138-FBB7-78AE-4DB884FD3A96}"/>
              </a:ext>
            </a:extLst>
          </p:cNvPr>
          <p:cNvSpPr txBox="1"/>
          <p:nvPr/>
        </p:nvSpPr>
        <p:spPr>
          <a:xfrm>
            <a:off x="4873769" y="2049070"/>
            <a:ext cx="2474819" cy="2985433"/>
          </a:xfrm>
          <a:prstGeom prst="rect">
            <a:avLst/>
          </a:prstGeom>
          <a:noFill/>
        </p:spPr>
        <p:txBody>
          <a:bodyPr wrap="square" lIns="0" r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1200"/>
              </a:spcBef>
            </a:pPr>
            <a:r>
              <a:rPr lang="en-US" sz="1200" noProof="1">
                <a:solidFill>
                  <a:schemeClr val="tx1">
                    <a:lumMod val="65000"/>
                    <a:lumOff val="35000"/>
                  </a:schemeClr>
                </a:solidFill>
              </a:rPr>
              <a:t>Lorem ipsum dolor sit amet, consectetur adipiscing elit. Sed tempus, lacus in dictum efficitur, dolor nisl dapibus turpis, nec dignissim lectus ipsum vitae velit. Praesent ac nunc id ligula bibendum tincidunt.</a:t>
            </a:r>
          </a:p>
          <a:p>
            <a:pPr algn="ctr">
              <a:spcBef>
                <a:spcPts val="1200"/>
              </a:spcBef>
            </a:pPr>
            <a:r>
              <a:rPr lang="en-US" sz="1200" noProof="1">
                <a:solidFill>
                  <a:schemeClr val="tx1">
                    <a:lumMod val="65000"/>
                    <a:lumOff val="35000"/>
                  </a:schemeClr>
                </a:solidFill>
              </a:rPr>
              <a:t>Fusce molestie blandit elit, eu feugiat nisi cursus nec. Donec sed elementum eros. In posuere dui sed urna ullamcorper pellentesque at at odio.</a:t>
            </a:r>
          </a:p>
          <a:p>
            <a:pPr algn="ctr">
              <a:spcBef>
                <a:spcPts val="1200"/>
              </a:spcBef>
            </a:pPr>
            <a:r>
              <a:rPr lang="en-US" sz="1200" noProof="1">
                <a:solidFill>
                  <a:schemeClr val="tx1">
                    <a:lumMod val="65000"/>
                    <a:lumOff val="35000"/>
                  </a:schemeClr>
                </a:solidFill>
              </a:rPr>
              <a:t> Interdum et malesuada fames ac ante ipsum primis in faucibus. Proin a mi dui. In fermentum enim id neque blandit, a hendrerit turpis commodo.</a:t>
            </a:r>
          </a:p>
        </p:txBody>
      </p:sp>
      <p:grpSp>
        <p:nvGrpSpPr>
          <p:cNvPr id="65" name="Group 64">
            <a:extLst>
              <a:ext uri="{FF2B5EF4-FFF2-40B4-BE49-F238E27FC236}">
                <a16:creationId xmlns:a16="http://schemas.microsoft.com/office/drawing/2014/main" id="{92BC4E12-6F70-6F4C-B3CE-0A9E3D3C0D18}"/>
              </a:ext>
            </a:extLst>
          </p:cNvPr>
          <p:cNvGrpSpPr/>
          <p:nvPr/>
        </p:nvGrpSpPr>
        <p:grpSpPr>
          <a:xfrm>
            <a:off x="321436" y="4652338"/>
            <a:ext cx="2508523" cy="1290153"/>
            <a:chOff x="332936" y="4652338"/>
            <a:chExt cx="2926080" cy="1290153"/>
          </a:xfrm>
        </p:grpSpPr>
        <p:sp>
          <p:nvSpPr>
            <p:cNvPr id="66" name="TextBox 65">
              <a:extLst>
                <a:ext uri="{FF2B5EF4-FFF2-40B4-BE49-F238E27FC236}">
                  <a16:creationId xmlns:a16="http://schemas.microsoft.com/office/drawing/2014/main" id="{C7B868C5-B226-A6B2-A7ED-E9CCF0E104E8}"/>
                </a:ext>
              </a:extLst>
            </p:cNvPr>
            <p:cNvSpPr txBox="1"/>
            <p:nvPr/>
          </p:nvSpPr>
          <p:spPr>
            <a:xfrm>
              <a:off x="332936" y="4652338"/>
              <a:ext cx="2926080" cy="461665"/>
            </a:xfrm>
            <a:prstGeom prst="rect">
              <a:avLst/>
            </a:prstGeom>
            <a:noFill/>
          </p:spPr>
          <p:txBody>
            <a:bodyPr wrap="square" lIns="0" rIns="0" rtlCol="0" anchor="b">
              <a:spAutoFit/>
            </a:bodyPr>
            <a:lstStyle/>
            <a:p>
              <a:pPr algn="r"/>
              <a:r>
                <a:rPr lang="en-US" sz="2400" b="1" noProof="1">
                  <a:solidFill>
                    <a:schemeClr val="accent5"/>
                  </a:solidFill>
                </a:rPr>
                <a:t>Lorem Ipsum</a:t>
              </a:r>
            </a:p>
          </p:txBody>
        </p:sp>
        <p:sp>
          <p:nvSpPr>
            <p:cNvPr id="67" name="TextBox 66">
              <a:extLst>
                <a:ext uri="{FF2B5EF4-FFF2-40B4-BE49-F238E27FC236}">
                  <a16:creationId xmlns:a16="http://schemas.microsoft.com/office/drawing/2014/main" id="{071BAC1F-514F-2F5E-4D68-8EAF15B2AD49}"/>
                </a:ext>
              </a:extLst>
            </p:cNvPr>
            <p:cNvSpPr txBox="1"/>
            <p:nvPr/>
          </p:nvSpPr>
          <p:spPr>
            <a:xfrm>
              <a:off x="332936" y="5111494"/>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a:t>
              </a:r>
            </a:p>
          </p:txBody>
        </p:sp>
      </p:grpSp>
      <p:pic>
        <p:nvPicPr>
          <p:cNvPr id="75" name="Graphic 65" descr="Bullseye with solid fill">
            <a:extLst>
              <a:ext uri="{FF2B5EF4-FFF2-40B4-BE49-F238E27FC236}">
                <a16:creationId xmlns:a16="http://schemas.microsoft.com/office/drawing/2014/main" id="{6A82531A-E7C2-E3A0-EE39-0C7352B0B686}"/>
              </a:ext>
            </a:extLst>
          </p:cNvPr>
          <p:cNvPicPr>
            <a:picLocks noChangeAspect="1"/>
          </p:cNvPicPr>
          <p:nvPr/>
        </p:nvPicPr>
        <p:blipFill>
          <a:blip r:embed="rId20" cstate="print">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11169374" y="2988564"/>
            <a:ext cx="365760" cy="365760"/>
          </a:xfrm>
          <a:prstGeom prst="rect">
            <a:avLst/>
          </a:prstGeom>
        </p:spPr>
      </p:pic>
      <p:pic>
        <p:nvPicPr>
          <p:cNvPr id="76" name="Graphic 66" descr="Database with solid fill">
            <a:extLst>
              <a:ext uri="{FF2B5EF4-FFF2-40B4-BE49-F238E27FC236}">
                <a16:creationId xmlns:a16="http://schemas.microsoft.com/office/drawing/2014/main" id="{D22E14FA-601A-2965-5D90-82D1830668EB}"/>
              </a:ext>
            </a:extLst>
          </p:cNvPr>
          <p:cNvPicPr>
            <a:picLocks noChangeAspect="1"/>
          </p:cNvPicPr>
          <p:nvPr/>
        </p:nvPicPr>
        <p:blipFill>
          <a:blip r:embed="rId22" cstate="print">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11169374" y="4705656"/>
            <a:ext cx="365760" cy="365760"/>
          </a:xfrm>
          <a:prstGeom prst="rect">
            <a:avLst/>
          </a:prstGeom>
        </p:spPr>
      </p:pic>
      <p:pic>
        <p:nvPicPr>
          <p:cNvPr id="77" name="Graphic 70" descr="Bar graph with upward trend with solid fill">
            <a:extLst>
              <a:ext uri="{FF2B5EF4-FFF2-40B4-BE49-F238E27FC236}">
                <a16:creationId xmlns:a16="http://schemas.microsoft.com/office/drawing/2014/main" id="{5D827D3C-9D88-C613-1148-7B1C3A4E94DD}"/>
              </a:ext>
            </a:extLst>
          </p:cNvPr>
          <p:cNvPicPr>
            <a:picLocks noChangeAspect="1"/>
          </p:cNvPicPr>
          <p:nvPr/>
        </p:nvPicPr>
        <p:blipFill>
          <a:blip r:embed="rId24" cstate="print">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11169374" y="1299210"/>
            <a:ext cx="365760" cy="365760"/>
          </a:xfrm>
          <a:prstGeom prst="rect">
            <a:avLst/>
          </a:prstGeom>
        </p:spPr>
      </p:pic>
    </p:spTree>
    <p:extLst>
      <p:ext uri="{BB962C8B-B14F-4D97-AF65-F5344CB8AC3E}">
        <p14:creationId xmlns:p14="http://schemas.microsoft.com/office/powerpoint/2010/main" val="4192520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Group 58">
            <a:extLst>
              <a:ext uri="{FF2B5EF4-FFF2-40B4-BE49-F238E27FC236}">
                <a16:creationId xmlns:a16="http://schemas.microsoft.com/office/drawing/2014/main" id="{B32A8A12-01DB-2EBC-0824-5F9D892DAF8F}"/>
              </a:ext>
            </a:extLst>
          </p:cNvPr>
          <p:cNvGrpSpPr/>
          <p:nvPr/>
        </p:nvGrpSpPr>
        <p:grpSpPr>
          <a:xfrm>
            <a:off x="9345037" y="4652338"/>
            <a:ext cx="2508523" cy="1290153"/>
            <a:chOff x="8921977" y="4073386"/>
            <a:chExt cx="2926080" cy="1290153"/>
          </a:xfrm>
        </p:grpSpPr>
        <p:sp>
          <p:nvSpPr>
            <p:cNvPr id="60" name="TextBox 59">
              <a:extLst>
                <a:ext uri="{FF2B5EF4-FFF2-40B4-BE49-F238E27FC236}">
                  <a16:creationId xmlns:a16="http://schemas.microsoft.com/office/drawing/2014/main" id="{F272D2EF-0CF6-B11E-308B-87FE7E55FCFE}"/>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solidFill>
                    <a:schemeClr val="accent2"/>
                  </a:solidFill>
                </a:rPr>
                <a:t>Lorem Ipsum</a:t>
              </a:r>
            </a:p>
          </p:txBody>
        </p:sp>
        <p:sp>
          <p:nvSpPr>
            <p:cNvPr id="61" name="TextBox 60">
              <a:extLst>
                <a:ext uri="{FF2B5EF4-FFF2-40B4-BE49-F238E27FC236}">
                  <a16:creationId xmlns:a16="http://schemas.microsoft.com/office/drawing/2014/main" id="{BFEDC0AB-553F-97D9-4EC5-EC9F6DBE684D}"/>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a:t>
              </a:r>
            </a:p>
          </p:txBody>
        </p:sp>
      </p:grpSp>
      <p:grpSp>
        <p:nvGrpSpPr>
          <p:cNvPr id="56" name="Group 55">
            <a:extLst>
              <a:ext uri="{FF2B5EF4-FFF2-40B4-BE49-F238E27FC236}">
                <a16:creationId xmlns:a16="http://schemas.microsoft.com/office/drawing/2014/main" id="{DFB54365-8B3B-7A89-0C52-F6C144ED9B1E}"/>
              </a:ext>
            </a:extLst>
          </p:cNvPr>
          <p:cNvGrpSpPr/>
          <p:nvPr/>
        </p:nvGrpSpPr>
        <p:grpSpPr>
          <a:xfrm>
            <a:off x="9345037" y="2947244"/>
            <a:ext cx="2508523" cy="1290153"/>
            <a:chOff x="8921977" y="1466725"/>
            <a:chExt cx="2926080" cy="1290153"/>
          </a:xfrm>
        </p:grpSpPr>
        <p:sp>
          <p:nvSpPr>
            <p:cNvPr id="57" name="TextBox 56">
              <a:extLst>
                <a:ext uri="{FF2B5EF4-FFF2-40B4-BE49-F238E27FC236}">
                  <a16:creationId xmlns:a16="http://schemas.microsoft.com/office/drawing/2014/main" id="{927ADF09-38D2-5A80-7664-D6A1F52875DA}"/>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3"/>
                  </a:solidFill>
                </a:rPr>
                <a:t>Lorem Ipsum</a:t>
              </a:r>
            </a:p>
          </p:txBody>
        </p:sp>
        <p:sp>
          <p:nvSpPr>
            <p:cNvPr id="58" name="TextBox 57">
              <a:extLst>
                <a:ext uri="{FF2B5EF4-FFF2-40B4-BE49-F238E27FC236}">
                  <a16:creationId xmlns:a16="http://schemas.microsoft.com/office/drawing/2014/main" id="{C72898B2-F6DE-11A1-8107-5E33F674DF33}"/>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a:t>
              </a:r>
            </a:p>
          </p:txBody>
        </p:sp>
      </p:grpSp>
      <p:grpSp>
        <p:nvGrpSpPr>
          <p:cNvPr id="68" name="Group 67">
            <a:extLst>
              <a:ext uri="{FF2B5EF4-FFF2-40B4-BE49-F238E27FC236}">
                <a16:creationId xmlns:a16="http://schemas.microsoft.com/office/drawing/2014/main" id="{094DE91E-CE8C-9EED-8E91-4A4A05A3185F}"/>
              </a:ext>
            </a:extLst>
          </p:cNvPr>
          <p:cNvGrpSpPr/>
          <p:nvPr/>
        </p:nvGrpSpPr>
        <p:grpSpPr>
          <a:xfrm>
            <a:off x="9345037" y="1242150"/>
            <a:ext cx="2508523" cy="1290153"/>
            <a:chOff x="8921977" y="1466725"/>
            <a:chExt cx="2926080" cy="1290153"/>
          </a:xfrm>
        </p:grpSpPr>
        <p:sp>
          <p:nvSpPr>
            <p:cNvPr id="69" name="TextBox 68">
              <a:extLst>
                <a:ext uri="{FF2B5EF4-FFF2-40B4-BE49-F238E27FC236}">
                  <a16:creationId xmlns:a16="http://schemas.microsoft.com/office/drawing/2014/main" id="{898E4C0C-9B71-9A12-468E-207A766BA571}"/>
                </a:ext>
              </a:extLst>
            </p:cNvPr>
            <p:cNvSpPr txBox="1"/>
            <p:nvPr/>
          </p:nvSpPr>
          <p:spPr>
            <a:xfrm>
              <a:off x="8921977" y="1466725"/>
              <a:ext cx="2926080" cy="461665"/>
            </a:xfrm>
            <a:prstGeom prst="rect">
              <a:avLst/>
            </a:prstGeom>
            <a:noFill/>
          </p:spPr>
          <p:txBody>
            <a:bodyPr wrap="square" lIns="0" rIns="0" rtlCol="0" anchor="b">
              <a:spAutoFit/>
            </a:bodyPr>
            <a:lstStyle/>
            <a:p>
              <a:r>
                <a:rPr lang="en-US" sz="2400" b="1" noProof="1">
                  <a:solidFill>
                    <a:schemeClr val="accent4"/>
                  </a:solidFill>
                </a:rPr>
                <a:t>Lorem Ipsum</a:t>
              </a:r>
            </a:p>
          </p:txBody>
        </p:sp>
        <p:sp>
          <p:nvSpPr>
            <p:cNvPr id="70" name="TextBox 69">
              <a:extLst>
                <a:ext uri="{FF2B5EF4-FFF2-40B4-BE49-F238E27FC236}">
                  <a16:creationId xmlns:a16="http://schemas.microsoft.com/office/drawing/2014/main" id="{A97FE5ED-6861-8B14-767B-317CA7B531E1}"/>
                </a:ext>
              </a:extLst>
            </p:cNvPr>
            <p:cNvSpPr txBox="1"/>
            <p:nvPr/>
          </p:nvSpPr>
          <p:spPr>
            <a:xfrm>
              <a:off x="8921977" y="1925881"/>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a:t>
              </a:r>
            </a:p>
          </p:txBody>
        </p:sp>
      </p:grpSp>
      <p:grpSp>
        <p:nvGrpSpPr>
          <p:cNvPr id="71" name="Group 70">
            <a:extLst>
              <a:ext uri="{FF2B5EF4-FFF2-40B4-BE49-F238E27FC236}">
                <a16:creationId xmlns:a16="http://schemas.microsoft.com/office/drawing/2014/main" id="{F986A66B-F376-8B89-649C-1F048EDA1A5B}"/>
              </a:ext>
            </a:extLst>
          </p:cNvPr>
          <p:cNvGrpSpPr/>
          <p:nvPr/>
        </p:nvGrpSpPr>
        <p:grpSpPr>
          <a:xfrm>
            <a:off x="321436" y="1242150"/>
            <a:ext cx="2508523" cy="1290153"/>
            <a:chOff x="332936" y="2627766"/>
            <a:chExt cx="2926080" cy="1290153"/>
          </a:xfrm>
        </p:grpSpPr>
        <p:sp>
          <p:nvSpPr>
            <p:cNvPr id="72" name="TextBox 71">
              <a:extLst>
                <a:ext uri="{FF2B5EF4-FFF2-40B4-BE49-F238E27FC236}">
                  <a16:creationId xmlns:a16="http://schemas.microsoft.com/office/drawing/2014/main" id="{B3617A59-1B5F-AD1F-218A-C98DAFD41EBD}"/>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6"/>
                  </a:solidFill>
                </a:rPr>
                <a:t>Lorem Ipsum</a:t>
              </a:r>
            </a:p>
          </p:txBody>
        </p:sp>
        <p:sp>
          <p:nvSpPr>
            <p:cNvPr id="73" name="TextBox 72">
              <a:extLst>
                <a:ext uri="{FF2B5EF4-FFF2-40B4-BE49-F238E27FC236}">
                  <a16:creationId xmlns:a16="http://schemas.microsoft.com/office/drawing/2014/main" id="{BB45CC1C-F5E2-DAAE-CED9-1112D658E66E}"/>
                </a:ext>
              </a:extLst>
            </p:cNvPr>
            <p:cNvSpPr txBox="1"/>
            <p:nvPr/>
          </p:nvSpPr>
          <p:spPr>
            <a:xfrm>
              <a:off x="332936" y="3086922"/>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a:t>
              </a:r>
            </a:p>
          </p:txBody>
        </p:sp>
      </p:grpSp>
      <p:grpSp>
        <p:nvGrpSpPr>
          <p:cNvPr id="62" name="Group 61">
            <a:extLst>
              <a:ext uri="{FF2B5EF4-FFF2-40B4-BE49-F238E27FC236}">
                <a16:creationId xmlns:a16="http://schemas.microsoft.com/office/drawing/2014/main" id="{785D279F-87A1-C9C6-8B34-ABD83AD95005}"/>
              </a:ext>
            </a:extLst>
          </p:cNvPr>
          <p:cNvGrpSpPr/>
          <p:nvPr/>
        </p:nvGrpSpPr>
        <p:grpSpPr>
          <a:xfrm>
            <a:off x="321436" y="2947244"/>
            <a:ext cx="2508523" cy="1290153"/>
            <a:chOff x="332936" y="2627766"/>
            <a:chExt cx="2926080" cy="1290153"/>
          </a:xfrm>
        </p:grpSpPr>
        <p:sp>
          <p:nvSpPr>
            <p:cNvPr id="63" name="TextBox 62">
              <a:extLst>
                <a:ext uri="{FF2B5EF4-FFF2-40B4-BE49-F238E27FC236}">
                  <a16:creationId xmlns:a16="http://schemas.microsoft.com/office/drawing/2014/main" id="{C793CF95-28FB-1C9C-5B60-999D2A9848CD}"/>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accent1">
                      <a:lumMod val="60000"/>
                      <a:lumOff val="40000"/>
                    </a:schemeClr>
                  </a:solidFill>
                </a:rPr>
                <a:t>Lorem Ipsum</a:t>
              </a:r>
            </a:p>
          </p:txBody>
        </p:sp>
        <p:sp>
          <p:nvSpPr>
            <p:cNvPr id="64" name="TextBox 63">
              <a:extLst>
                <a:ext uri="{FF2B5EF4-FFF2-40B4-BE49-F238E27FC236}">
                  <a16:creationId xmlns:a16="http://schemas.microsoft.com/office/drawing/2014/main" id="{3B19C537-E908-A034-8E84-3F6489B5E61B}"/>
                </a:ext>
              </a:extLst>
            </p:cNvPr>
            <p:cNvSpPr txBox="1"/>
            <p:nvPr/>
          </p:nvSpPr>
          <p:spPr>
            <a:xfrm>
              <a:off x="332936" y="3086922"/>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a:t>
              </a:r>
            </a:p>
          </p:txBody>
        </p:sp>
      </p:grpSp>
      <p:sp>
        <p:nvSpPr>
          <p:cNvPr id="2" name="Title 1">
            <a:extLst>
              <a:ext uri="{FF2B5EF4-FFF2-40B4-BE49-F238E27FC236}">
                <a16:creationId xmlns:a16="http://schemas.microsoft.com/office/drawing/2014/main" id="{CA4680BA-82F1-1E3F-5BBE-C97C73EF937F}"/>
              </a:ext>
            </a:extLst>
          </p:cNvPr>
          <p:cNvSpPr>
            <a:spLocks noGrp="1"/>
          </p:cNvSpPr>
          <p:nvPr>
            <p:ph type="title"/>
          </p:nvPr>
        </p:nvSpPr>
        <p:spPr/>
        <p:txBody>
          <a:bodyPr/>
          <a:lstStyle/>
          <a:p>
            <a:r>
              <a:rPr lang="en-US" dirty="0"/>
              <a:t>Pencil Hexagon Cycle – Slide Template</a:t>
            </a:r>
          </a:p>
        </p:txBody>
      </p:sp>
      <p:pic>
        <p:nvPicPr>
          <p:cNvPr id="48" name="Graphic 62" descr="Lightbulb with solid fill">
            <a:extLst>
              <a:ext uri="{FF2B5EF4-FFF2-40B4-BE49-F238E27FC236}">
                <a16:creationId xmlns:a16="http://schemas.microsoft.com/office/drawing/2014/main" id="{4AD029E2-A853-EE1C-64F2-74DEFFFE920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6866" y="1315485"/>
            <a:ext cx="365760" cy="365760"/>
          </a:xfrm>
          <a:prstGeom prst="rect">
            <a:avLst/>
          </a:prstGeom>
        </p:spPr>
      </p:pic>
      <p:pic>
        <p:nvPicPr>
          <p:cNvPr id="49" name="Graphic 63" descr="Hourglass 30% with solid fill">
            <a:extLst>
              <a:ext uri="{FF2B5EF4-FFF2-40B4-BE49-F238E27FC236}">
                <a16:creationId xmlns:a16="http://schemas.microsoft.com/office/drawing/2014/main" id="{E5236B1C-6747-74C7-3A2D-197980ECEB9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56866" y="3022260"/>
            <a:ext cx="365760" cy="365760"/>
          </a:xfrm>
          <a:prstGeom prst="rect">
            <a:avLst/>
          </a:prstGeom>
        </p:spPr>
      </p:pic>
      <p:pic>
        <p:nvPicPr>
          <p:cNvPr id="50" name="Graphic 64" descr="Gears with solid fill">
            <a:extLst>
              <a:ext uri="{FF2B5EF4-FFF2-40B4-BE49-F238E27FC236}">
                <a16:creationId xmlns:a16="http://schemas.microsoft.com/office/drawing/2014/main" id="{A753980B-54CD-2816-8E26-6381AE22D1CD}"/>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6866" y="4705656"/>
            <a:ext cx="365760" cy="365760"/>
          </a:xfrm>
          <a:prstGeom prst="rect">
            <a:avLst/>
          </a:prstGeom>
        </p:spPr>
      </p:pic>
      <p:pic>
        <p:nvPicPr>
          <p:cNvPr id="51" name="Graphic 65" descr="Bullseye with solid fill">
            <a:extLst>
              <a:ext uri="{FF2B5EF4-FFF2-40B4-BE49-F238E27FC236}">
                <a16:creationId xmlns:a16="http://schemas.microsoft.com/office/drawing/2014/main" id="{FA4FAC55-7A3E-2E22-F074-E66679E2997E}"/>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169374" y="2988564"/>
            <a:ext cx="365760" cy="365760"/>
          </a:xfrm>
          <a:prstGeom prst="rect">
            <a:avLst/>
          </a:prstGeom>
        </p:spPr>
      </p:pic>
      <p:pic>
        <p:nvPicPr>
          <p:cNvPr id="52" name="Graphic 66" descr="Database with solid fill">
            <a:extLst>
              <a:ext uri="{FF2B5EF4-FFF2-40B4-BE49-F238E27FC236}">
                <a16:creationId xmlns:a16="http://schemas.microsoft.com/office/drawing/2014/main" id="{7B1BB69B-07A9-D919-654B-94DA83643CEF}"/>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1169374" y="4705656"/>
            <a:ext cx="365760" cy="365760"/>
          </a:xfrm>
          <a:prstGeom prst="rect">
            <a:avLst/>
          </a:prstGeom>
        </p:spPr>
      </p:pic>
      <p:pic>
        <p:nvPicPr>
          <p:cNvPr id="53" name="Graphic 70" descr="Bar graph with upward trend with solid fill">
            <a:extLst>
              <a:ext uri="{FF2B5EF4-FFF2-40B4-BE49-F238E27FC236}">
                <a16:creationId xmlns:a16="http://schemas.microsoft.com/office/drawing/2014/main" id="{B7F9881E-D897-0201-0F58-11982BB899C5}"/>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1169374" y="1299210"/>
            <a:ext cx="365760" cy="365760"/>
          </a:xfrm>
          <a:prstGeom prst="rect">
            <a:avLst/>
          </a:prstGeom>
        </p:spPr>
      </p:pic>
      <p:grpSp>
        <p:nvGrpSpPr>
          <p:cNvPr id="65" name="Group 64">
            <a:extLst>
              <a:ext uri="{FF2B5EF4-FFF2-40B4-BE49-F238E27FC236}">
                <a16:creationId xmlns:a16="http://schemas.microsoft.com/office/drawing/2014/main" id="{92BC4E12-6F70-6F4C-B3CE-0A9E3D3C0D18}"/>
              </a:ext>
            </a:extLst>
          </p:cNvPr>
          <p:cNvGrpSpPr/>
          <p:nvPr/>
        </p:nvGrpSpPr>
        <p:grpSpPr>
          <a:xfrm>
            <a:off x="321436" y="4652338"/>
            <a:ext cx="2508523" cy="1290153"/>
            <a:chOff x="332936" y="4652338"/>
            <a:chExt cx="2926080" cy="1290153"/>
          </a:xfrm>
        </p:grpSpPr>
        <p:sp>
          <p:nvSpPr>
            <p:cNvPr id="66" name="TextBox 65">
              <a:extLst>
                <a:ext uri="{FF2B5EF4-FFF2-40B4-BE49-F238E27FC236}">
                  <a16:creationId xmlns:a16="http://schemas.microsoft.com/office/drawing/2014/main" id="{C7B868C5-B226-A6B2-A7ED-E9CCF0E104E8}"/>
                </a:ext>
              </a:extLst>
            </p:cNvPr>
            <p:cNvSpPr txBox="1"/>
            <p:nvPr/>
          </p:nvSpPr>
          <p:spPr>
            <a:xfrm>
              <a:off x="332936" y="4652338"/>
              <a:ext cx="2926080" cy="461665"/>
            </a:xfrm>
            <a:prstGeom prst="rect">
              <a:avLst/>
            </a:prstGeom>
            <a:noFill/>
          </p:spPr>
          <p:txBody>
            <a:bodyPr wrap="square" lIns="0" rIns="0" rtlCol="0" anchor="b">
              <a:spAutoFit/>
            </a:bodyPr>
            <a:lstStyle/>
            <a:p>
              <a:pPr algn="r"/>
              <a:r>
                <a:rPr lang="en-US" sz="2400" b="1" noProof="1">
                  <a:solidFill>
                    <a:schemeClr val="accent5">
                      <a:lumMod val="60000"/>
                      <a:lumOff val="40000"/>
                    </a:schemeClr>
                  </a:solidFill>
                </a:rPr>
                <a:t>Lorem Ipsum</a:t>
              </a:r>
            </a:p>
          </p:txBody>
        </p:sp>
        <p:sp>
          <p:nvSpPr>
            <p:cNvPr id="67" name="TextBox 66">
              <a:extLst>
                <a:ext uri="{FF2B5EF4-FFF2-40B4-BE49-F238E27FC236}">
                  <a16:creationId xmlns:a16="http://schemas.microsoft.com/office/drawing/2014/main" id="{071BAC1F-514F-2F5E-4D68-8EAF15B2AD49}"/>
                </a:ext>
              </a:extLst>
            </p:cNvPr>
            <p:cNvSpPr txBox="1"/>
            <p:nvPr/>
          </p:nvSpPr>
          <p:spPr>
            <a:xfrm>
              <a:off x="332936" y="5111494"/>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a:t>
              </a:r>
            </a:p>
          </p:txBody>
        </p:sp>
      </p:grpSp>
      <p:grpSp>
        <p:nvGrpSpPr>
          <p:cNvPr id="15" name="Group 14">
            <a:extLst>
              <a:ext uri="{FF2B5EF4-FFF2-40B4-BE49-F238E27FC236}">
                <a16:creationId xmlns:a16="http://schemas.microsoft.com/office/drawing/2014/main" id="{5D66FF75-0B01-911A-6119-DE35FCFBA4C3}"/>
              </a:ext>
            </a:extLst>
          </p:cNvPr>
          <p:cNvGrpSpPr/>
          <p:nvPr/>
        </p:nvGrpSpPr>
        <p:grpSpPr>
          <a:xfrm>
            <a:off x="4802346" y="1006866"/>
            <a:ext cx="2587308" cy="429261"/>
            <a:chOff x="4799010" y="1006866"/>
            <a:chExt cx="2587308" cy="429261"/>
          </a:xfrm>
        </p:grpSpPr>
        <p:sp>
          <p:nvSpPr>
            <p:cNvPr id="16" name="Shape">
              <a:extLst>
                <a:ext uri="{FF2B5EF4-FFF2-40B4-BE49-F238E27FC236}">
                  <a16:creationId xmlns:a16="http://schemas.microsoft.com/office/drawing/2014/main" id="{B48F4780-0A7B-6F5A-FCB9-510460FBD928}"/>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1" name="Shape">
              <a:extLst>
                <a:ext uri="{FF2B5EF4-FFF2-40B4-BE49-F238E27FC236}">
                  <a16:creationId xmlns:a16="http://schemas.microsoft.com/office/drawing/2014/main" id="{CAE8DD93-20DA-9B8D-8898-D2746CD2443B}"/>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74" name="Shape">
              <a:extLst>
                <a:ext uri="{FF2B5EF4-FFF2-40B4-BE49-F238E27FC236}">
                  <a16:creationId xmlns:a16="http://schemas.microsoft.com/office/drawing/2014/main" id="{2F0FBC0A-56D0-F029-6673-372BADE322C9}"/>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4">
                <a:lumMod val="50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75" name="Shape">
              <a:extLst>
                <a:ext uri="{FF2B5EF4-FFF2-40B4-BE49-F238E27FC236}">
                  <a16:creationId xmlns:a16="http://schemas.microsoft.com/office/drawing/2014/main" id="{92651BBC-4422-DC64-DDD9-80161E173968}"/>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76" name="TextBox 41">
              <a:extLst>
                <a:ext uri="{FF2B5EF4-FFF2-40B4-BE49-F238E27FC236}">
                  <a16:creationId xmlns:a16="http://schemas.microsoft.com/office/drawing/2014/main" id="{2F6C304B-1FE3-FA36-B388-F95E9B958D0C}"/>
                </a:ext>
              </a:extLst>
            </p:cNvPr>
            <p:cNvSpPr txBox="1"/>
            <p:nvPr/>
          </p:nvSpPr>
          <p:spPr>
            <a:xfrm>
              <a:off x="5265601" y="1036830"/>
              <a:ext cx="153752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b="1" dirty="0"/>
                <a:t>Lorem Ipsum</a:t>
              </a:r>
            </a:p>
          </p:txBody>
        </p:sp>
      </p:grpSp>
      <p:grpSp>
        <p:nvGrpSpPr>
          <p:cNvPr id="77" name="Group 76">
            <a:extLst>
              <a:ext uri="{FF2B5EF4-FFF2-40B4-BE49-F238E27FC236}">
                <a16:creationId xmlns:a16="http://schemas.microsoft.com/office/drawing/2014/main" id="{3E6CFAA6-905C-2D8E-A91E-921EEFDA8353}"/>
              </a:ext>
            </a:extLst>
          </p:cNvPr>
          <p:cNvGrpSpPr/>
          <p:nvPr/>
        </p:nvGrpSpPr>
        <p:grpSpPr>
          <a:xfrm rot="10800000">
            <a:off x="4802347" y="5649253"/>
            <a:ext cx="2587308" cy="429261"/>
            <a:chOff x="4799010" y="1006866"/>
            <a:chExt cx="2587308" cy="429261"/>
          </a:xfrm>
        </p:grpSpPr>
        <p:sp>
          <p:nvSpPr>
            <p:cNvPr id="78" name="Shape">
              <a:extLst>
                <a:ext uri="{FF2B5EF4-FFF2-40B4-BE49-F238E27FC236}">
                  <a16:creationId xmlns:a16="http://schemas.microsoft.com/office/drawing/2014/main" id="{5DD5AE54-2C2D-E734-EE79-7BAC0FD0325A}"/>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79" name="Shape">
              <a:extLst>
                <a:ext uri="{FF2B5EF4-FFF2-40B4-BE49-F238E27FC236}">
                  <a16:creationId xmlns:a16="http://schemas.microsoft.com/office/drawing/2014/main" id="{D7DA9A7D-F033-0AA9-C5D5-16CE182A33DD}"/>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0" name="Shape">
              <a:extLst>
                <a:ext uri="{FF2B5EF4-FFF2-40B4-BE49-F238E27FC236}">
                  <a16:creationId xmlns:a16="http://schemas.microsoft.com/office/drawing/2014/main" id="{2E7EBE3E-073E-A8CD-D8CF-6102CE159EB1}"/>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5">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dirty="0"/>
            </a:p>
          </p:txBody>
        </p:sp>
        <p:sp>
          <p:nvSpPr>
            <p:cNvPr id="81" name="Shape">
              <a:extLst>
                <a:ext uri="{FF2B5EF4-FFF2-40B4-BE49-F238E27FC236}">
                  <a16:creationId xmlns:a16="http://schemas.microsoft.com/office/drawing/2014/main" id="{816A5337-8421-22F1-C330-FC99BE6CE787}"/>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5"/>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2" name="TextBox 41">
              <a:extLst>
                <a:ext uri="{FF2B5EF4-FFF2-40B4-BE49-F238E27FC236}">
                  <a16:creationId xmlns:a16="http://schemas.microsoft.com/office/drawing/2014/main" id="{8A930DED-48B1-B34E-8BED-A3663D03E6C6}"/>
                </a:ext>
              </a:extLst>
            </p:cNvPr>
            <p:cNvSpPr txBox="1"/>
            <p:nvPr/>
          </p:nvSpPr>
          <p:spPr>
            <a:xfrm rot="10800000">
              <a:off x="5265601" y="1036830"/>
              <a:ext cx="153752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chemeClr val="bg1"/>
                  </a:solidFill>
                </a:rPr>
                <a:t>Lorem Ipsum</a:t>
              </a:r>
            </a:p>
          </p:txBody>
        </p:sp>
      </p:grpSp>
      <p:grpSp>
        <p:nvGrpSpPr>
          <p:cNvPr id="83" name="Group 82">
            <a:extLst>
              <a:ext uri="{FF2B5EF4-FFF2-40B4-BE49-F238E27FC236}">
                <a16:creationId xmlns:a16="http://schemas.microsoft.com/office/drawing/2014/main" id="{778AC142-E9C4-3F2B-CA7B-BCCF5FBC1680}"/>
              </a:ext>
            </a:extLst>
          </p:cNvPr>
          <p:cNvGrpSpPr/>
          <p:nvPr/>
        </p:nvGrpSpPr>
        <p:grpSpPr>
          <a:xfrm rot="7200000">
            <a:off x="6810213" y="4468772"/>
            <a:ext cx="2587308" cy="429261"/>
            <a:chOff x="4799010" y="1006866"/>
            <a:chExt cx="2587308" cy="429261"/>
          </a:xfrm>
        </p:grpSpPr>
        <p:sp>
          <p:nvSpPr>
            <p:cNvPr id="84" name="Shape">
              <a:extLst>
                <a:ext uri="{FF2B5EF4-FFF2-40B4-BE49-F238E27FC236}">
                  <a16:creationId xmlns:a16="http://schemas.microsoft.com/office/drawing/2014/main" id="{0C081733-AA3F-6F65-0E6B-766FDC8735D9}"/>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5" name="Shape">
              <a:extLst>
                <a:ext uri="{FF2B5EF4-FFF2-40B4-BE49-F238E27FC236}">
                  <a16:creationId xmlns:a16="http://schemas.microsoft.com/office/drawing/2014/main" id="{3FB6DCED-8F5A-FCAC-F7EB-EF27E2D041C0}"/>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6" name="Shape">
              <a:extLst>
                <a:ext uri="{FF2B5EF4-FFF2-40B4-BE49-F238E27FC236}">
                  <a16:creationId xmlns:a16="http://schemas.microsoft.com/office/drawing/2014/main" id="{FC0F9AAA-A4DD-1EA3-6883-91FBB4703F40}"/>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2">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7" name="Shape">
              <a:extLst>
                <a:ext uri="{FF2B5EF4-FFF2-40B4-BE49-F238E27FC236}">
                  <a16:creationId xmlns:a16="http://schemas.microsoft.com/office/drawing/2014/main" id="{C4BFFA9F-4353-E0FC-2076-0828597CF2C4}"/>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8" name="TextBox 41">
              <a:extLst>
                <a:ext uri="{FF2B5EF4-FFF2-40B4-BE49-F238E27FC236}">
                  <a16:creationId xmlns:a16="http://schemas.microsoft.com/office/drawing/2014/main" id="{DC9EAFE1-B678-AE5B-6897-C5E8B3E31439}"/>
                </a:ext>
              </a:extLst>
            </p:cNvPr>
            <p:cNvSpPr txBox="1"/>
            <p:nvPr/>
          </p:nvSpPr>
          <p:spPr>
            <a:xfrm rot="10800000">
              <a:off x="5265601" y="1036830"/>
              <a:ext cx="153752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t>Lorem Ipsum</a:t>
              </a:r>
            </a:p>
          </p:txBody>
        </p:sp>
      </p:grpSp>
      <p:grpSp>
        <p:nvGrpSpPr>
          <p:cNvPr id="89" name="Group 88">
            <a:extLst>
              <a:ext uri="{FF2B5EF4-FFF2-40B4-BE49-F238E27FC236}">
                <a16:creationId xmlns:a16="http://schemas.microsoft.com/office/drawing/2014/main" id="{1C4C7C11-4D48-2120-EE33-AF4275E0835D}"/>
              </a:ext>
            </a:extLst>
          </p:cNvPr>
          <p:cNvGrpSpPr/>
          <p:nvPr/>
        </p:nvGrpSpPr>
        <p:grpSpPr>
          <a:xfrm rot="14400000">
            <a:off x="2794480" y="4468772"/>
            <a:ext cx="2587308" cy="429261"/>
            <a:chOff x="4799010" y="1006866"/>
            <a:chExt cx="2587308" cy="429261"/>
          </a:xfrm>
        </p:grpSpPr>
        <p:sp>
          <p:nvSpPr>
            <p:cNvPr id="90" name="Shape">
              <a:extLst>
                <a:ext uri="{FF2B5EF4-FFF2-40B4-BE49-F238E27FC236}">
                  <a16:creationId xmlns:a16="http://schemas.microsoft.com/office/drawing/2014/main" id="{9FD6CDD6-1DD0-50EA-CC06-17C97C277751}"/>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91" name="Shape">
              <a:extLst>
                <a:ext uri="{FF2B5EF4-FFF2-40B4-BE49-F238E27FC236}">
                  <a16:creationId xmlns:a16="http://schemas.microsoft.com/office/drawing/2014/main" id="{9FE65CF1-EAAD-E34C-FBF8-4C0FE8AB2ABA}"/>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92" name="Shape">
              <a:extLst>
                <a:ext uri="{FF2B5EF4-FFF2-40B4-BE49-F238E27FC236}">
                  <a16:creationId xmlns:a16="http://schemas.microsoft.com/office/drawing/2014/main" id="{4C648326-E331-22A0-8E3C-D4ADCE846CDA}"/>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1">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93" name="Shape">
              <a:extLst>
                <a:ext uri="{FF2B5EF4-FFF2-40B4-BE49-F238E27FC236}">
                  <a16:creationId xmlns:a16="http://schemas.microsoft.com/office/drawing/2014/main" id="{1ADFD186-6A7A-F427-18CA-7BA3C0BD5128}"/>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94" name="TextBox 41">
              <a:extLst>
                <a:ext uri="{FF2B5EF4-FFF2-40B4-BE49-F238E27FC236}">
                  <a16:creationId xmlns:a16="http://schemas.microsoft.com/office/drawing/2014/main" id="{6FD5EEDA-1CB5-6CDE-2A2E-C24C3ADA01AE}"/>
                </a:ext>
              </a:extLst>
            </p:cNvPr>
            <p:cNvSpPr txBox="1"/>
            <p:nvPr/>
          </p:nvSpPr>
          <p:spPr>
            <a:xfrm rot="10800000">
              <a:off x="5265601" y="1036830"/>
              <a:ext cx="153752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chemeClr val="bg1"/>
                  </a:solidFill>
                </a:rPr>
                <a:t>Lorem Ipsum</a:t>
              </a:r>
            </a:p>
          </p:txBody>
        </p:sp>
      </p:grpSp>
      <p:grpSp>
        <p:nvGrpSpPr>
          <p:cNvPr id="95" name="Group 94">
            <a:extLst>
              <a:ext uri="{FF2B5EF4-FFF2-40B4-BE49-F238E27FC236}">
                <a16:creationId xmlns:a16="http://schemas.microsoft.com/office/drawing/2014/main" id="{14854938-CBF4-48A8-F1EF-CC52C57B45DE}"/>
              </a:ext>
            </a:extLst>
          </p:cNvPr>
          <p:cNvGrpSpPr/>
          <p:nvPr/>
        </p:nvGrpSpPr>
        <p:grpSpPr>
          <a:xfrm rot="3600000">
            <a:off x="6810213" y="2154751"/>
            <a:ext cx="2587308" cy="429261"/>
            <a:chOff x="4799010" y="1006866"/>
            <a:chExt cx="2587308" cy="429261"/>
          </a:xfrm>
        </p:grpSpPr>
        <p:sp>
          <p:nvSpPr>
            <p:cNvPr id="96" name="Shape">
              <a:extLst>
                <a:ext uri="{FF2B5EF4-FFF2-40B4-BE49-F238E27FC236}">
                  <a16:creationId xmlns:a16="http://schemas.microsoft.com/office/drawing/2014/main" id="{DC00DACF-F393-4049-FE1C-CD97A22044F0}"/>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97" name="Shape">
              <a:extLst>
                <a:ext uri="{FF2B5EF4-FFF2-40B4-BE49-F238E27FC236}">
                  <a16:creationId xmlns:a16="http://schemas.microsoft.com/office/drawing/2014/main" id="{7FF42440-6B35-45CD-A298-3F1D225CC7B8}"/>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98" name="Shape">
              <a:extLst>
                <a:ext uri="{FF2B5EF4-FFF2-40B4-BE49-F238E27FC236}">
                  <a16:creationId xmlns:a16="http://schemas.microsoft.com/office/drawing/2014/main" id="{8C640084-DAA2-BA44-646C-245B786F53F7}"/>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3">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99" name="Shape">
              <a:extLst>
                <a:ext uri="{FF2B5EF4-FFF2-40B4-BE49-F238E27FC236}">
                  <a16:creationId xmlns:a16="http://schemas.microsoft.com/office/drawing/2014/main" id="{E397982E-E328-BCD0-3134-3FFE80E6F81D}"/>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00" name="TextBox 41">
              <a:extLst>
                <a:ext uri="{FF2B5EF4-FFF2-40B4-BE49-F238E27FC236}">
                  <a16:creationId xmlns:a16="http://schemas.microsoft.com/office/drawing/2014/main" id="{5C63CD4D-D633-057E-59CE-0F5C9ABCD994}"/>
                </a:ext>
              </a:extLst>
            </p:cNvPr>
            <p:cNvSpPr txBox="1"/>
            <p:nvPr/>
          </p:nvSpPr>
          <p:spPr>
            <a:xfrm>
              <a:off x="5265601" y="1036830"/>
              <a:ext cx="153752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b="1" dirty="0"/>
                <a:t>Lorem Ipsum</a:t>
              </a:r>
            </a:p>
          </p:txBody>
        </p:sp>
      </p:grpSp>
      <p:grpSp>
        <p:nvGrpSpPr>
          <p:cNvPr id="101" name="Group 100">
            <a:extLst>
              <a:ext uri="{FF2B5EF4-FFF2-40B4-BE49-F238E27FC236}">
                <a16:creationId xmlns:a16="http://schemas.microsoft.com/office/drawing/2014/main" id="{FE4DCD6B-4C39-9A5A-40F0-AF274806D4F1}"/>
              </a:ext>
            </a:extLst>
          </p:cNvPr>
          <p:cNvGrpSpPr/>
          <p:nvPr/>
        </p:nvGrpSpPr>
        <p:grpSpPr>
          <a:xfrm rot="18000000">
            <a:off x="2794480" y="2154751"/>
            <a:ext cx="2587308" cy="429261"/>
            <a:chOff x="4799010" y="1006866"/>
            <a:chExt cx="2587308" cy="429261"/>
          </a:xfrm>
        </p:grpSpPr>
        <p:sp>
          <p:nvSpPr>
            <p:cNvPr id="102" name="Shape">
              <a:extLst>
                <a:ext uri="{FF2B5EF4-FFF2-40B4-BE49-F238E27FC236}">
                  <a16:creationId xmlns:a16="http://schemas.microsoft.com/office/drawing/2014/main" id="{1E938B26-A277-E633-FC61-3A3D1268D1AA}"/>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03" name="Shape">
              <a:extLst>
                <a:ext uri="{FF2B5EF4-FFF2-40B4-BE49-F238E27FC236}">
                  <a16:creationId xmlns:a16="http://schemas.microsoft.com/office/drawing/2014/main" id="{D0D70165-2B9B-99EC-FE7D-43E68C57838C}"/>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04" name="Shape">
              <a:extLst>
                <a:ext uri="{FF2B5EF4-FFF2-40B4-BE49-F238E27FC236}">
                  <a16:creationId xmlns:a16="http://schemas.microsoft.com/office/drawing/2014/main" id="{52AE1D40-DD13-F5DB-1422-5635CC4D2F41}"/>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6">
                <a:lumMod val="7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05" name="Shape">
              <a:extLst>
                <a:ext uri="{FF2B5EF4-FFF2-40B4-BE49-F238E27FC236}">
                  <a16:creationId xmlns:a16="http://schemas.microsoft.com/office/drawing/2014/main" id="{5D03B4B6-8EB9-23EC-0C9D-4385E7B027C0}"/>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06" name="TextBox 41">
              <a:extLst>
                <a:ext uri="{FF2B5EF4-FFF2-40B4-BE49-F238E27FC236}">
                  <a16:creationId xmlns:a16="http://schemas.microsoft.com/office/drawing/2014/main" id="{F95CF288-B8B3-6312-C19D-054712FA38F3}"/>
                </a:ext>
              </a:extLst>
            </p:cNvPr>
            <p:cNvSpPr txBox="1"/>
            <p:nvPr/>
          </p:nvSpPr>
          <p:spPr>
            <a:xfrm>
              <a:off x="5265601" y="1036830"/>
              <a:ext cx="1537521"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b="1" dirty="0"/>
                <a:t>Lorem Ipsum</a:t>
              </a:r>
            </a:p>
          </p:txBody>
        </p:sp>
      </p:grpSp>
      <p:pic>
        <p:nvPicPr>
          <p:cNvPr id="107" name="Graphic 35" descr="Bar graph with upward trend with solid fill">
            <a:extLst>
              <a:ext uri="{FF2B5EF4-FFF2-40B4-BE49-F238E27FC236}">
                <a16:creationId xmlns:a16="http://schemas.microsoft.com/office/drawing/2014/main" id="{DD4BB233-B85C-AB0E-30C7-7BDB69043EF6}"/>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096128" y="1078510"/>
            <a:ext cx="285973" cy="285973"/>
          </a:xfrm>
          <a:prstGeom prst="rect">
            <a:avLst/>
          </a:prstGeom>
          <a:effectLst>
            <a:outerShdw blurRad="50800" dist="38100" dir="2700000" algn="tl" rotWithShape="0">
              <a:prstClr val="black">
                <a:alpha val="40000"/>
              </a:prstClr>
            </a:outerShdw>
          </a:effectLst>
        </p:spPr>
      </p:pic>
      <p:pic>
        <p:nvPicPr>
          <p:cNvPr id="108" name="Graphic 36" descr="Bullseye with solid fill">
            <a:extLst>
              <a:ext uri="{FF2B5EF4-FFF2-40B4-BE49-F238E27FC236}">
                <a16:creationId xmlns:a16="http://schemas.microsoft.com/office/drawing/2014/main" id="{DB3483F1-E12F-BF87-F8ED-B4DB2F7A4AAB}"/>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530331" y="1518992"/>
            <a:ext cx="285973" cy="285973"/>
          </a:xfrm>
          <a:prstGeom prst="rect">
            <a:avLst/>
          </a:prstGeom>
          <a:effectLst>
            <a:outerShdw blurRad="50800" dist="38100" dir="2700000" algn="tl" rotWithShape="0">
              <a:prstClr val="black">
                <a:alpha val="40000"/>
              </a:prstClr>
            </a:outerShdw>
          </a:effectLst>
        </p:spPr>
      </p:pic>
      <p:pic>
        <p:nvPicPr>
          <p:cNvPr id="109" name="Graphic 37" descr="Database with solid fill">
            <a:extLst>
              <a:ext uri="{FF2B5EF4-FFF2-40B4-BE49-F238E27FC236}">
                <a16:creationId xmlns:a16="http://schemas.microsoft.com/office/drawing/2014/main" id="{3D4743F7-E1FD-4A85-AA27-7F86BA2CB0F2}"/>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370423" y="3812179"/>
            <a:ext cx="285973" cy="285973"/>
          </a:xfrm>
          <a:prstGeom prst="rect">
            <a:avLst/>
          </a:prstGeom>
          <a:effectLst>
            <a:outerShdw blurRad="50800" dist="38100" dir="2700000" algn="tl" rotWithShape="0">
              <a:prstClr val="black">
                <a:alpha val="40000"/>
              </a:prstClr>
            </a:outerShdw>
          </a:effectLst>
        </p:spPr>
      </p:pic>
      <p:pic>
        <p:nvPicPr>
          <p:cNvPr id="110" name="Graphic 38" descr="Gears with solid fill">
            <a:extLst>
              <a:ext uri="{FF2B5EF4-FFF2-40B4-BE49-F238E27FC236}">
                <a16:creationId xmlns:a16="http://schemas.microsoft.com/office/drawing/2014/main" id="{317CEC58-A746-BE1D-0A51-71A39C97BF0D}"/>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775809" y="5714010"/>
            <a:ext cx="285973" cy="285973"/>
          </a:xfrm>
          <a:prstGeom prst="rect">
            <a:avLst/>
          </a:prstGeom>
          <a:effectLst>
            <a:outerShdw blurRad="50800" dist="38100" dir="2700000" algn="tl" rotWithShape="0">
              <a:prstClr val="black">
                <a:alpha val="40000"/>
              </a:prstClr>
            </a:outerShdw>
          </a:effectLst>
        </p:spPr>
      </p:pic>
      <p:pic>
        <p:nvPicPr>
          <p:cNvPr id="111" name="Graphic 39" descr="Hourglass 30% with solid fill">
            <a:extLst>
              <a:ext uri="{FF2B5EF4-FFF2-40B4-BE49-F238E27FC236}">
                <a16:creationId xmlns:a16="http://schemas.microsoft.com/office/drawing/2014/main" id="{DF66771B-9317-5B0C-9C31-F786718313B3}"/>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373643" y="5249222"/>
            <a:ext cx="285973" cy="285973"/>
          </a:xfrm>
          <a:prstGeom prst="rect">
            <a:avLst/>
          </a:prstGeom>
          <a:effectLst>
            <a:outerShdw blurRad="50800" dist="38100" dir="2700000" algn="tl" rotWithShape="0">
              <a:prstClr val="black">
                <a:alpha val="40000"/>
              </a:prstClr>
            </a:outerShdw>
          </a:effectLst>
        </p:spPr>
      </p:pic>
      <p:pic>
        <p:nvPicPr>
          <p:cNvPr id="112" name="Graphic 40" descr="Lightbulb with solid fill">
            <a:extLst>
              <a:ext uri="{FF2B5EF4-FFF2-40B4-BE49-F238E27FC236}">
                <a16:creationId xmlns:a16="http://schemas.microsoft.com/office/drawing/2014/main" id="{44E75AA7-2BD0-84D3-975E-3461745D2E6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514676" y="2954632"/>
            <a:ext cx="285973" cy="285973"/>
          </a:xfrm>
          <a:prstGeom prst="rect">
            <a:avLst/>
          </a:prstGeom>
          <a:effectLst>
            <a:outerShdw blurRad="50800" dist="38100" dir="2700000" algn="tl" rotWithShape="0">
              <a:prstClr val="black">
                <a:alpha val="40000"/>
              </a:prstClr>
            </a:outerShdw>
          </a:effectLst>
        </p:spPr>
      </p:pic>
      <p:sp>
        <p:nvSpPr>
          <p:cNvPr id="113" name="Shape">
            <a:extLst>
              <a:ext uri="{FF2B5EF4-FFF2-40B4-BE49-F238E27FC236}">
                <a16:creationId xmlns:a16="http://schemas.microsoft.com/office/drawing/2014/main" id="{191B4E75-2693-CEFF-00E2-497278F5764F}"/>
              </a:ext>
            </a:extLst>
          </p:cNvPr>
          <p:cNvSpPr/>
          <p:nvPr/>
        </p:nvSpPr>
        <p:spPr>
          <a:xfrm>
            <a:off x="3935410" y="1679966"/>
            <a:ext cx="4300219" cy="3723640"/>
          </a:xfrm>
          <a:custGeom>
            <a:avLst/>
            <a:gdLst/>
            <a:ahLst/>
            <a:cxnLst>
              <a:cxn ang="0">
                <a:pos x="wd2" y="hd2"/>
              </a:cxn>
              <a:cxn ang="5400000">
                <a:pos x="wd2" y="hd2"/>
              </a:cxn>
              <a:cxn ang="10800000">
                <a:pos x="wd2" y="hd2"/>
              </a:cxn>
              <a:cxn ang="16200000">
                <a:pos x="wd2" y="hd2"/>
              </a:cxn>
            </a:cxnLst>
            <a:rect l="0" t="0" r="r" b="b"/>
            <a:pathLst>
              <a:path w="21600" h="21600" extrusionOk="0">
                <a:moveTo>
                  <a:pt x="16197" y="0"/>
                </a:moveTo>
                <a:lnTo>
                  <a:pt x="5397" y="0"/>
                </a:lnTo>
                <a:lnTo>
                  <a:pt x="0" y="10800"/>
                </a:lnTo>
                <a:lnTo>
                  <a:pt x="5397" y="21600"/>
                </a:lnTo>
                <a:lnTo>
                  <a:pt x="16197" y="21600"/>
                </a:lnTo>
                <a:lnTo>
                  <a:pt x="21600" y="10800"/>
                </a:lnTo>
                <a:close/>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14" name="TextBox 71">
            <a:extLst>
              <a:ext uri="{FF2B5EF4-FFF2-40B4-BE49-F238E27FC236}">
                <a16:creationId xmlns:a16="http://schemas.microsoft.com/office/drawing/2014/main" id="{38AF04F3-81F3-5832-3F87-DC4256759AFA}"/>
              </a:ext>
            </a:extLst>
          </p:cNvPr>
          <p:cNvSpPr txBox="1"/>
          <p:nvPr/>
        </p:nvSpPr>
        <p:spPr>
          <a:xfrm>
            <a:off x="4873769" y="2049070"/>
            <a:ext cx="2474819" cy="2985433"/>
          </a:xfrm>
          <a:prstGeom prst="rect">
            <a:avLst/>
          </a:prstGeom>
          <a:noFill/>
        </p:spPr>
        <p:txBody>
          <a:bodyPr wrap="square" lIns="0" r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1200"/>
              </a:spcBef>
            </a:pPr>
            <a:r>
              <a:rPr lang="en-US" sz="1200" noProof="1">
                <a:solidFill>
                  <a:schemeClr val="tx1">
                    <a:lumMod val="65000"/>
                    <a:lumOff val="35000"/>
                  </a:schemeClr>
                </a:solidFill>
              </a:rPr>
              <a:t>Lorem ipsum dolor sit amet, consectetur adipiscing elit. Sed tempus, lacus in dictum efficitur, dolor nisl dapibus turpis, nec dignissim lectus ipsum vitae velit. Praesent ac nunc id ligula bibendum tincidunt.</a:t>
            </a:r>
          </a:p>
          <a:p>
            <a:pPr algn="ctr">
              <a:spcBef>
                <a:spcPts val="1200"/>
              </a:spcBef>
            </a:pPr>
            <a:r>
              <a:rPr lang="en-US" sz="1200" noProof="1">
                <a:solidFill>
                  <a:schemeClr val="tx1">
                    <a:lumMod val="65000"/>
                    <a:lumOff val="35000"/>
                  </a:schemeClr>
                </a:solidFill>
              </a:rPr>
              <a:t>Fusce molestie blandit elit, eu feugiat nisi cursus nec. Donec sed elementum eros. In posuere dui sed urna ullamcorper pellentesque at at odio.</a:t>
            </a:r>
          </a:p>
          <a:p>
            <a:pPr algn="ctr">
              <a:spcBef>
                <a:spcPts val="1200"/>
              </a:spcBef>
            </a:pPr>
            <a:r>
              <a:rPr lang="en-US" sz="1200" noProof="1">
                <a:solidFill>
                  <a:schemeClr val="tx1">
                    <a:lumMod val="65000"/>
                    <a:lumOff val="35000"/>
                  </a:schemeClr>
                </a:solidFill>
              </a:rPr>
              <a:t> Interdum et malesuada fames ac ante ipsum primis in faucibus. Proin a mi dui. In fermentum enim id neque blandit, a hendrerit turpis commodo.</a:t>
            </a:r>
          </a:p>
        </p:txBody>
      </p:sp>
    </p:spTree>
    <p:extLst>
      <p:ext uri="{BB962C8B-B14F-4D97-AF65-F5344CB8AC3E}">
        <p14:creationId xmlns:p14="http://schemas.microsoft.com/office/powerpoint/2010/main" val="3407675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8500</TotalTime>
  <Words>623</Words>
  <Application>Microsoft Office PowerPoint</Application>
  <PresentationFormat>Widescreen</PresentationFormat>
  <Paragraphs>46</Paragraphs>
  <Slides>3</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Pencil Hexagon Cycle – Slide Template</vt:lpstr>
      <vt:lpstr>Pencil Hexagon Cycle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Pencil Hexagon Cycle</dc:title>
  <dc:creator>PresentationGO.com</dc:creator>
  <dc:description>© Copyright PresentationGO.com - Do not distribute or sale without written permission.</dc:description>
  <cp:lastModifiedBy>Christophe Barroche</cp:lastModifiedBy>
  <cp:revision>15</cp:revision>
  <dcterms:created xsi:type="dcterms:W3CDTF">2014-11-26T05:14:11Z</dcterms:created>
  <dcterms:modified xsi:type="dcterms:W3CDTF">2022-09-22T17:22:15Z</dcterms:modified>
  <cp:category>Charts &amp; Diagrams</cp:category>
</cp:coreProperties>
</file>