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6" r:id="rId4"/>
    <p:sldId id="31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8A"/>
    <a:srgbClr val="44546A"/>
    <a:srgbClr val="FFC000"/>
    <a:srgbClr val="F3591F"/>
    <a:srgbClr val="BF9000"/>
    <a:srgbClr val="A9C500"/>
    <a:srgbClr val="1AA8FE"/>
    <a:srgbClr val="D33F0B"/>
    <a:srgbClr val="333F50"/>
    <a:srgbClr val="7A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9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Infographics</a:t>
            </a:r>
            <a:endParaRPr lang="en-US" dirty="0"/>
          </a:p>
        </p:txBody>
      </p:sp>
      <p:sp>
        <p:nvSpPr>
          <p:cNvPr id="123" name="Shape 5354"/>
          <p:cNvSpPr/>
          <p:nvPr/>
        </p:nvSpPr>
        <p:spPr>
          <a:xfrm rot="1436964">
            <a:off x="2363114" y="1677680"/>
            <a:ext cx="459826" cy="72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6938" y="0"/>
                  <a:pt x="16938" y="0"/>
                  <a:pt x="16938" y="0"/>
                </a:cubicBezTo>
                <a:cubicBezTo>
                  <a:pt x="7614" y="0"/>
                  <a:pt x="0" y="485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45"/>
                  <a:pt x="7614" y="21600"/>
                  <a:pt x="16938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2F2F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4" name="Shape 5355"/>
          <p:cNvSpPr/>
          <p:nvPr/>
        </p:nvSpPr>
        <p:spPr>
          <a:xfrm rot="1436964">
            <a:off x="2762775" y="1790014"/>
            <a:ext cx="166320" cy="728173"/>
          </a:xfrm>
          <a:prstGeom prst="rect">
            <a:avLst/>
          </a:pr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5" name="Shape 5356"/>
          <p:cNvSpPr/>
          <p:nvPr/>
        </p:nvSpPr>
        <p:spPr>
          <a:xfrm rot="1436964">
            <a:off x="2283661" y="2052293"/>
            <a:ext cx="585613" cy="363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6963" y="21600"/>
                  <a:pt x="16963" y="21600"/>
                  <a:pt x="16963" y="21600"/>
                </a:cubicBezTo>
                <a:cubicBezTo>
                  <a:pt x="15620" y="21600"/>
                  <a:pt x="15620" y="21600"/>
                  <a:pt x="15620" y="21600"/>
                </a:cubicBezTo>
                <a:cubicBezTo>
                  <a:pt x="13302" y="21600"/>
                  <a:pt x="13302" y="21600"/>
                  <a:pt x="13302" y="21600"/>
                </a:cubicBezTo>
                <a:cubicBezTo>
                  <a:pt x="5980" y="21600"/>
                  <a:pt x="0" y="11890"/>
                  <a:pt x="0" y="0"/>
                </a:cubicBezTo>
                <a:close/>
              </a:path>
            </a:pathLst>
          </a:custGeom>
          <a:solidFill>
            <a:srgbClr val="333333">
              <a:alpha val="3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9" name="Shape 5361"/>
          <p:cNvSpPr/>
          <p:nvPr/>
        </p:nvSpPr>
        <p:spPr>
          <a:xfrm rot="1436964">
            <a:off x="3786800" y="2524068"/>
            <a:ext cx="1423545" cy="728172"/>
          </a:xfrm>
          <a:prstGeom prst="rect">
            <a:avLst/>
          </a:prstGeom>
          <a:solidFill>
            <a:srgbClr val="1AA8FE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20" name="Shape 5362"/>
          <p:cNvSpPr/>
          <p:nvPr/>
        </p:nvSpPr>
        <p:spPr>
          <a:xfrm rot="1436964">
            <a:off x="3712762" y="2873149"/>
            <a:ext cx="1423545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7" name="Shape 5364"/>
          <p:cNvSpPr/>
          <p:nvPr/>
        </p:nvSpPr>
        <p:spPr>
          <a:xfrm rot="1436964">
            <a:off x="5059044" y="3237417"/>
            <a:ext cx="2091100" cy="728171"/>
          </a:xfrm>
          <a:prstGeom prst="rect">
            <a:avLst/>
          </a:prstGeom>
          <a:solidFill>
            <a:srgbClr val="A9C5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8" name="Shape 5365"/>
          <p:cNvSpPr/>
          <p:nvPr/>
        </p:nvSpPr>
        <p:spPr>
          <a:xfrm rot="1436964">
            <a:off x="4985006" y="3586497"/>
            <a:ext cx="2091100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5" name="Shape 5367"/>
          <p:cNvSpPr/>
          <p:nvPr/>
        </p:nvSpPr>
        <p:spPr>
          <a:xfrm rot="1436964">
            <a:off x="6999417" y="3948063"/>
            <a:ext cx="1410233" cy="728172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6" name="Shape 5368"/>
          <p:cNvSpPr/>
          <p:nvPr/>
        </p:nvSpPr>
        <p:spPr>
          <a:xfrm rot="1436964">
            <a:off x="6925379" y="4297143"/>
            <a:ext cx="1410233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3" name="Shape 5370"/>
          <p:cNvSpPr/>
          <p:nvPr/>
        </p:nvSpPr>
        <p:spPr>
          <a:xfrm rot="1436964">
            <a:off x="8305316" y="4439975"/>
            <a:ext cx="1013400" cy="728172"/>
          </a:xfrm>
          <a:prstGeom prst="rect">
            <a:avLst/>
          </a:pr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4" name="Shape 5371"/>
          <p:cNvSpPr/>
          <p:nvPr/>
        </p:nvSpPr>
        <p:spPr>
          <a:xfrm rot="1436964">
            <a:off x="8231278" y="4789055"/>
            <a:ext cx="1013400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 rot="1436964">
            <a:off x="2688736" y="2139095"/>
            <a:ext cx="166320" cy="363388"/>
          </a:xfrm>
          <a:custGeom>
            <a:avLst/>
            <a:gdLst>
              <a:gd name="connsiteX0" fmla="*/ 0 w 166320"/>
              <a:gd name="connsiteY0" fmla="*/ 1 h 363388"/>
              <a:gd name="connsiteX1" fmla="*/ 166320 w 166320"/>
              <a:gd name="connsiteY1" fmla="*/ 0 h 363388"/>
              <a:gd name="connsiteX2" fmla="*/ 166320 w 166320"/>
              <a:gd name="connsiteY2" fmla="*/ 363388 h 363388"/>
              <a:gd name="connsiteX3" fmla="*/ 0 w 166320"/>
              <a:gd name="connsiteY3" fmla="*/ 363388 h 363388"/>
              <a:gd name="connsiteX4" fmla="*/ 0 w 166320"/>
              <a:gd name="connsiteY4" fmla="*/ 1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3388">
                <a:moveTo>
                  <a:pt x="0" y="1"/>
                </a:moveTo>
                <a:lnTo>
                  <a:pt x="166320" y="0"/>
                </a:lnTo>
                <a:lnTo>
                  <a:pt x="166320" y="363388"/>
                </a:lnTo>
                <a:lnTo>
                  <a:pt x="0" y="363388"/>
                </a:lnTo>
                <a:lnTo>
                  <a:pt x="0" y="1"/>
                </a:lnTo>
                <a:close/>
              </a:path>
            </a:pathLst>
          </a:cu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 rot="1436964">
            <a:off x="2836530" y="1805657"/>
            <a:ext cx="166320" cy="364785"/>
          </a:xfrm>
          <a:custGeom>
            <a:avLst/>
            <a:gdLst>
              <a:gd name="connsiteX0" fmla="*/ 0 w 166320"/>
              <a:gd name="connsiteY0" fmla="*/ 0 h 364785"/>
              <a:gd name="connsiteX1" fmla="*/ 166320 w 166320"/>
              <a:gd name="connsiteY1" fmla="*/ 0 h 364785"/>
              <a:gd name="connsiteX2" fmla="*/ 166320 w 166320"/>
              <a:gd name="connsiteY2" fmla="*/ 364784 h 364785"/>
              <a:gd name="connsiteX3" fmla="*/ 0 w 166320"/>
              <a:gd name="connsiteY3" fmla="*/ 364785 h 364785"/>
              <a:gd name="connsiteX4" fmla="*/ 0 w 166320"/>
              <a:gd name="connsiteY4" fmla="*/ 0 h 36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4785">
                <a:moveTo>
                  <a:pt x="0" y="0"/>
                </a:moveTo>
                <a:lnTo>
                  <a:pt x="166320" y="0"/>
                </a:lnTo>
                <a:lnTo>
                  <a:pt x="166320" y="364784"/>
                </a:lnTo>
                <a:lnTo>
                  <a:pt x="0" y="36478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64" name="Freeform 163"/>
          <p:cNvSpPr/>
          <p:nvPr/>
        </p:nvSpPr>
        <p:spPr>
          <a:xfrm rot="1436964">
            <a:off x="2614981" y="2486840"/>
            <a:ext cx="166320" cy="1"/>
          </a:xfrm>
          <a:custGeom>
            <a:avLst/>
            <a:gdLst>
              <a:gd name="connsiteX0" fmla="*/ 0 w 166320"/>
              <a:gd name="connsiteY0" fmla="*/ 0 h 1"/>
              <a:gd name="connsiteX1" fmla="*/ 166320 w 166320"/>
              <a:gd name="connsiteY1" fmla="*/ 0 h 1"/>
              <a:gd name="connsiteX2" fmla="*/ 166320 w 166320"/>
              <a:gd name="connsiteY2" fmla="*/ 1 h 1"/>
              <a:gd name="connsiteX3" fmla="*/ 0 w 166320"/>
              <a:gd name="connsiteY3" fmla="*/ 1 h 1"/>
              <a:gd name="connsiteX4" fmla="*/ 0 w 166320"/>
              <a:gd name="connsiteY4" fmla="*/ 0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1">
                <a:moveTo>
                  <a:pt x="0" y="0"/>
                </a:moveTo>
                <a:lnTo>
                  <a:pt x="166320" y="0"/>
                </a:lnTo>
                <a:lnTo>
                  <a:pt x="166320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1" name="Shape 5358"/>
          <p:cNvSpPr/>
          <p:nvPr/>
        </p:nvSpPr>
        <p:spPr>
          <a:xfrm rot="1436964">
            <a:off x="2878307" y="2029456"/>
            <a:ext cx="1013401" cy="728172"/>
          </a:xfrm>
          <a:prstGeom prst="rect">
            <a:avLst/>
          </a:prstGeom>
          <a:solidFill>
            <a:srgbClr val="F3591F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70" name="Shape 5359"/>
          <p:cNvSpPr/>
          <p:nvPr/>
        </p:nvSpPr>
        <p:spPr>
          <a:xfrm rot="1436964">
            <a:off x="2804269" y="2378536"/>
            <a:ext cx="1013401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420297" y="2734689"/>
            <a:ext cx="1891993" cy="1300657"/>
            <a:chOff x="553361" y="1674124"/>
            <a:chExt cx="1617065" cy="1111657"/>
          </a:xfrm>
        </p:grpSpPr>
        <p:sp>
          <p:nvSpPr>
            <p:cNvPr id="172" name="TextBox 171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276142" y="1147018"/>
            <a:ext cx="1891993" cy="1300657"/>
            <a:chOff x="553361" y="1674124"/>
            <a:chExt cx="1617065" cy="1111657"/>
          </a:xfrm>
        </p:grpSpPr>
        <p:sp>
          <p:nvSpPr>
            <p:cNvPr id="175" name="TextBox 174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49880" y="3708332"/>
            <a:ext cx="1891993" cy="1300657"/>
            <a:chOff x="553361" y="1674124"/>
            <a:chExt cx="1617065" cy="1111657"/>
          </a:xfrm>
        </p:grpSpPr>
        <p:sp>
          <p:nvSpPr>
            <p:cNvPr id="178" name="TextBox 17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363157" y="4871267"/>
            <a:ext cx="1891993" cy="1300657"/>
            <a:chOff x="553361" y="1674124"/>
            <a:chExt cx="1617065" cy="1111657"/>
          </a:xfrm>
        </p:grpSpPr>
        <p:sp>
          <p:nvSpPr>
            <p:cNvPr id="181" name="TextBox 1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BF9000"/>
                  </a:solidFill>
                </a:rPr>
                <a:t>Lorem Ipsum</a:t>
              </a:r>
              <a:endParaRPr lang="en-US" sz="2600" b="1" dirty="0">
                <a:solidFill>
                  <a:srgbClr val="BF9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8094283" y="2225835"/>
            <a:ext cx="1891993" cy="1300657"/>
            <a:chOff x="553361" y="1674124"/>
            <a:chExt cx="1617065" cy="1111657"/>
          </a:xfrm>
        </p:grpSpPr>
        <p:sp>
          <p:nvSpPr>
            <p:cNvPr id="184" name="TextBox 1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44546A"/>
                  </a:solidFill>
                </a:rPr>
                <a:t>Lorem Ipsum</a:t>
              </a:r>
              <a:endParaRPr lang="en-US" sz="2600" b="1" dirty="0">
                <a:solidFill>
                  <a:srgbClr val="44546A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2390115" y="2780598"/>
            <a:ext cx="847100" cy="800212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6" idx="2"/>
          </p:cNvCxnSpPr>
          <p:nvPr/>
        </p:nvCxnSpPr>
        <p:spPr>
          <a:xfrm>
            <a:off x="6222137" y="2447675"/>
            <a:ext cx="0" cy="702356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8" idx="0"/>
          </p:cNvCxnSpPr>
          <p:nvPr/>
        </p:nvCxnSpPr>
        <p:spPr>
          <a:xfrm flipH="1" flipV="1">
            <a:off x="3995875" y="3150031"/>
            <a:ext cx="2" cy="558301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1" idx="3"/>
          </p:cNvCxnSpPr>
          <p:nvPr/>
        </p:nvCxnSpPr>
        <p:spPr>
          <a:xfrm flipV="1">
            <a:off x="7255150" y="4694047"/>
            <a:ext cx="301591" cy="423441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5" idx="2"/>
          </p:cNvCxnSpPr>
          <p:nvPr/>
        </p:nvCxnSpPr>
        <p:spPr>
          <a:xfrm>
            <a:off x="9040278" y="3526492"/>
            <a:ext cx="0" cy="793859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 rot="1436964">
            <a:off x="9246603" y="4779967"/>
            <a:ext cx="661736" cy="728173"/>
          </a:xfrm>
          <a:custGeom>
            <a:avLst/>
            <a:gdLst>
              <a:gd name="connsiteX0" fmla="*/ 0 w 661736"/>
              <a:gd name="connsiteY0" fmla="*/ 0 h 728173"/>
              <a:gd name="connsiteX1" fmla="*/ 465472 w 661736"/>
              <a:gd name="connsiteY1" fmla="*/ 256601 h 728173"/>
              <a:gd name="connsiteX2" fmla="*/ 465473 w 661736"/>
              <a:gd name="connsiteY2" fmla="*/ 472568 h 728173"/>
              <a:gd name="connsiteX3" fmla="*/ 661734 w 661736"/>
              <a:gd name="connsiteY3" fmla="*/ 364794 h 728173"/>
              <a:gd name="connsiteX4" fmla="*/ 661736 w 661736"/>
              <a:gd name="connsiteY4" fmla="*/ 364794 h 728173"/>
              <a:gd name="connsiteX5" fmla="*/ 0 w 661736"/>
              <a:gd name="connsiteY5" fmla="*/ 728173 h 7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736" h="728173">
                <a:moveTo>
                  <a:pt x="0" y="0"/>
                </a:moveTo>
                <a:lnTo>
                  <a:pt x="465472" y="256601"/>
                </a:lnTo>
                <a:lnTo>
                  <a:pt x="465473" y="472568"/>
                </a:lnTo>
                <a:lnTo>
                  <a:pt x="661734" y="364794"/>
                </a:lnTo>
                <a:lnTo>
                  <a:pt x="661736" y="364794"/>
                </a:lnTo>
                <a:lnTo>
                  <a:pt x="0" y="728173"/>
                </a:lnTo>
                <a:close/>
              </a:path>
            </a:pathLst>
          </a:custGeom>
          <a:solidFill>
            <a:srgbClr val="ECAE7D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89" name="Freeform 188"/>
          <p:cNvSpPr/>
          <p:nvPr/>
        </p:nvSpPr>
        <p:spPr>
          <a:xfrm rot="1436964">
            <a:off x="9172565" y="5129049"/>
            <a:ext cx="661736" cy="363388"/>
          </a:xfrm>
          <a:custGeom>
            <a:avLst/>
            <a:gdLst>
              <a:gd name="connsiteX0" fmla="*/ 661735 w 661736"/>
              <a:gd name="connsiteY0" fmla="*/ 0 h 363388"/>
              <a:gd name="connsiteX1" fmla="*/ 661736 w 661736"/>
              <a:gd name="connsiteY1" fmla="*/ 0 h 363388"/>
              <a:gd name="connsiteX2" fmla="*/ 661728 w 661736"/>
              <a:gd name="connsiteY2" fmla="*/ 4 h 363388"/>
              <a:gd name="connsiteX3" fmla="*/ 661728 w 661736"/>
              <a:gd name="connsiteY3" fmla="*/ 4 h 363388"/>
              <a:gd name="connsiteX4" fmla="*/ 0 w 661736"/>
              <a:gd name="connsiteY4" fmla="*/ 0 h 363388"/>
              <a:gd name="connsiteX5" fmla="*/ 465472 w 661736"/>
              <a:gd name="connsiteY5" fmla="*/ 0 h 363388"/>
              <a:gd name="connsiteX6" fmla="*/ 465472 w 661736"/>
              <a:gd name="connsiteY6" fmla="*/ 107777 h 363388"/>
              <a:gd name="connsiteX7" fmla="*/ 0 w 661736"/>
              <a:gd name="connsiteY7" fmla="*/ 363388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736" h="363388">
                <a:moveTo>
                  <a:pt x="661735" y="0"/>
                </a:moveTo>
                <a:lnTo>
                  <a:pt x="661736" y="0"/>
                </a:lnTo>
                <a:lnTo>
                  <a:pt x="661728" y="4"/>
                </a:lnTo>
                <a:lnTo>
                  <a:pt x="661728" y="4"/>
                </a:lnTo>
                <a:close/>
                <a:moveTo>
                  <a:pt x="0" y="0"/>
                </a:moveTo>
                <a:lnTo>
                  <a:pt x="465472" y="0"/>
                </a:lnTo>
                <a:lnTo>
                  <a:pt x="465472" y="107777"/>
                </a:lnTo>
                <a:lnTo>
                  <a:pt x="0" y="363388"/>
                </a:lnTo>
                <a:close/>
              </a:path>
            </a:pathLst>
          </a:custGeom>
          <a:solidFill>
            <a:srgbClr val="333333">
              <a:alpha val="1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90" name="Freeform 189"/>
          <p:cNvSpPr/>
          <p:nvPr/>
        </p:nvSpPr>
        <p:spPr>
          <a:xfrm rot="1436964">
            <a:off x="9691836" y="5130998"/>
            <a:ext cx="196265" cy="215969"/>
          </a:xfrm>
          <a:custGeom>
            <a:avLst/>
            <a:gdLst>
              <a:gd name="connsiteX0" fmla="*/ 465471 w 661736"/>
              <a:gd name="connsiteY0" fmla="*/ 256600 h 472569"/>
              <a:gd name="connsiteX1" fmla="*/ 661718 w 661736"/>
              <a:gd name="connsiteY1" fmla="*/ 364785 h 472569"/>
              <a:gd name="connsiteX2" fmla="*/ 661736 w 661736"/>
              <a:gd name="connsiteY2" fmla="*/ 364785 h 472569"/>
              <a:gd name="connsiteX3" fmla="*/ 661727 w 661736"/>
              <a:gd name="connsiteY3" fmla="*/ 364790 h 472569"/>
              <a:gd name="connsiteX4" fmla="*/ 661735 w 661736"/>
              <a:gd name="connsiteY4" fmla="*/ 364794 h 472569"/>
              <a:gd name="connsiteX5" fmla="*/ 465471 w 661736"/>
              <a:gd name="connsiteY5" fmla="*/ 472569 h 472569"/>
              <a:gd name="connsiteX6" fmla="*/ 0 w 661736"/>
              <a:gd name="connsiteY6" fmla="*/ 0 h 472569"/>
              <a:gd name="connsiteX7" fmla="*/ 3 w 661736"/>
              <a:gd name="connsiteY7" fmla="*/ 2 h 472569"/>
              <a:gd name="connsiteX8" fmla="*/ 0 w 661736"/>
              <a:gd name="connsiteY8" fmla="*/ 2 h 472569"/>
              <a:gd name="connsiteX0" fmla="*/ 465471 w 661736"/>
              <a:gd name="connsiteY0" fmla="*/ 256598 h 472567"/>
              <a:gd name="connsiteX1" fmla="*/ 661718 w 661736"/>
              <a:gd name="connsiteY1" fmla="*/ 364783 h 472567"/>
              <a:gd name="connsiteX2" fmla="*/ 661736 w 661736"/>
              <a:gd name="connsiteY2" fmla="*/ 364783 h 472567"/>
              <a:gd name="connsiteX3" fmla="*/ 661727 w 661736"/>
              <a:gd name="connsiteY3" fmla="*/ 364788 h 472567"/>
              <a:gd name="connsiteX4" fmla="*/ 661735 w 661736"/>
              <a:gd name="connsiteY4" fmla="*/ 364792 h 472567"/>
              <a:gd name="connsiteX5" fmla="*/ 465471 w 661736"/>
              <a:gd name="connsiteY5" fmla="*/ 472567 h 472567"/>
              <a:gd name="connsiteX6" fmla="*/ 465471 w 661736"/>
              <a:gd name="connsiteY6" fmla="*/ 256598 h 472567"/>
              <a:gd name="connsiteX7" fmla="*/ 0 w 661736"/>
              <a:gd name="connsiteY7" fmla="*/ 0 h 472567"/>
              <a:gd name="connsiteX8" fmla="*/ 3 w 661736"/>
              <a:gd name="connsiteY8" fmla="*/ 0 h 472567"/>
              <a:gd name="connsiteX9" fmla="*/ 0 w 661736"/>
              <a:gd name="connsiteY9" fmla="*/ 0 h 472567"/>
              <a:gd name="connsiteX0" fmla="*/ 0 w 196265"/>
              <a:gd name="connsiteY0" fmla="*/ 0 h 215969"/>
              <a:gd name="connsiteX1" fmla="*/ 196247 w 196265"/>
              <a:gd name="connsiteY1" fmla="*/ 108185 h 215969"/>
              <a:gd name="connsiteX2" fmla="*/ 196265 w 196265"/>
              <a:gd name="connsiteY2" fmla="*/ 108185 h 215969"/>
              <a:gd name="connsiteX3" fmla="*/ 196256 w 196265"/>
              <a:gd name="connsiteY3" fmla="*/ 108190 h 215969"/>
              <a:gd name="connsiteX4" fmla="*/ 196264 w 196265"/>
              <a:gd name="connsiteY4" fmla="*/ 108194 h 215969"/>
              <a:gd name="connsiteX5" fmla="*/ 0 w 196265"/>
              <a:gd name="connsiteY5" fmla="*/ 215969 h 215969"/>
              <a:gd name="connsiteX6" fmla="*/ 0 w 196265"/>
              <a:gd name="connsiteY6" fmla="*/ 0 h 21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65" h="215969">
                <a:moveTo>
                  <a:pt x="0" y="0"/>
                </a:moveTo>
                <a:lnTo>
                  <a:pt x="196247" y="108185"/>
                </a:lnTo>
                <a:lnTo>
                  <a:pt x="196265" y="108185"/>
                </a:lnTo>
                <a:cubicBezTo>
                  <a:pt x="196262" y="108187"/>
                  <a:pt x="196259" y="108188"/>
                  <a:pt x="196256" y="108190"/>
                </a:cubicBezTo>
                <a:cubicBezTo>
                  <a:pt x="196259" y="108191"/>
                  <a:pt x="196261" y="108193"/>
                  <a:pt x="196264" y="108194"/>
                </a:cubicBezTo>
                <a:lnTo>
                  <a:pt x="0" y="215969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Pencil Infographics</a:t>
            </a:r>
            <a:endParaRPr lang="en-US" dirty="0"/>
          </a:p>
        </p:txBody>
      </p:sp>
      <p:sp>
        <p:nvSpPr>
          <p:cNvPr id="123" name="Shape 5354"/>
          <p:cNvSpPr/>
          <p:nvPr/>
        </p:nvSpPr>
        <p:spPr>
          <a:xfrm rot="1436964">
            <a:off x="2363114" y="1677680"/>
            <a:ext cx="459826" cy="72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6938" y="0"/>
                  <a:pt x="16938" y="0"/>
                  <a:pt x="16938" y="0"/>
                </a:cubicBezTo>
                <a:cubicBezTo>
                  <a:pt x="7614" y="0"/>
                  <a:pt x="0" y="485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45"/>
                  <a:pt x="7614" y="21600"/>
                  <a:pt x="16938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2F2F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4" name="Shape 5355"/>
          <p:cNvSpPr/>
          <p:nvPr/>
        </p:nvSpPr>
        <p:spPr>
          <a:xfrm rot="1436964">
            <a:off x="2762775" y="1790014"/>
            <a:ext cx="166320" cy="728173"/>
          </a:xfrm>
          <a:prstGeom prst="rect">
            <a:avLst/>
          </a:pr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5" name="Shape 5356"/>
          <p:cNvSpPr/>
          <p:nvPr/>
        </p:nvSpPr>
        <p:spPr>
          <a:xfrm rot="1436964">
            <a:off x="2283661" y="2052293"/>
            <a:ext cx="585613" cy="363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6963" y="21600"/>
                  <a:pt x="16963" y="21600"/>
                  <a:pt x="16963" y="21600"/>
                </a:cubicBezTo>
                <a:cubicBezTo>
                  <a:pt x="15620" y="21600"/>
                  <a:pt x="15620" y="21600"/>
                  <a:pt x="15620" y="21600"/>
                </a:cubicBezTo>
                <a:cubicBezTo>
                  <a:pt x="13302" y="21600"/>
                  <a:pt x="13302" y="21600"/>
                  <a:pt x="13302" y="21600"/>
                </a:cubicBezTo>
                <a:cubicBezTo>
                  <a:pt x="5980" y="21600"/>
                  <a:pt x="0" y="11890"/>
                  <a:pt x="0" y="0"/>
                </a:cubicBezTo>
                <a:close/>
              </a:path>
            </a:pathLst>
          </a:custGeom>
          <a:solidFill>
            <a:srgbClr val="333333">
              <a:alpha val="3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9" name="Shape 5361"/>
          <p:cNvSpPr/>
          <p:nvPr/>
        </p:nvSpPr>
        <p:spPr>
          <a:xfrm rot="1436964">
            <a:off x="3786800" y="2524068"/>
            <a:ext cx="1423545" cy="728172"/>
          </a:xfrm>
          <a:prstGeom prst="rect">
            <a:avLst/>
          </a:prstGeom>
          <a:solidFill>
            <a:srgbClr val="1AA8FE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20" name="Shape 5362"/>
          <p:cNvSpPr/>
          <p:nvPr/>
        </p:nvSpPr>
        <p:spPr>
          <a:xfrm rot="1436964">
            <a:off x="3712762" y="2873149"/>
            <a:ext cx="1423545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7" name="Shape 5364"/>
          <p:cNvSpPr/>
          <p:nvPr/>
        </p:nvSpPr>
        <p:spPr>
          <a:xfrm rot="1436964">
            <a:off x="5059044" y="3237417"/>
            <a:ext cx="2091100" cy="728171"/>
          </a:xfrm>
          <a:prstGeom prst="rect">
            <a:avLst/>
          </a:prstGeom>
          <a:solidFill>
            <a:srgbClr val="A9C5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8" name="Shape 5365"/>
          <p:cNvSpPr/>
          <p:nvPr/>
        </p:nvSpPr>
        <p:spPr>
          <a:xfrm rot="1436964">
            <a:off x="4985006" y="3586497"/>
            <a:ext cx="2091100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5" name="Shape 5367"/>
          <p:cNvSpPr/>
          <p:nvPr/>
        </p:nvSpPr>
        <p:spPr>
          <a:xfrm rot="1436964">
            <a:off x="6999417" y="3948063"/>
            <a:ext cx="1410233" cy="728172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6" name="Shape 5368"/>
          <p:cNvSpPr/>
          <p:nvPr/>
        </p:nvSpPr>
        <p:spPr>
          <a:xfrm rot="1436964">
            <a:off x="6925379" y="4297143"/>
            <a:ext cx="1410233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13" name="Shape 5370"/>
          <p:cNvSpPr/>
          <p:nvPr/>
        </p:nvSpPr>
        <p:spPr>
          <a:xfrm rot="1436964">
            <a:off x="8305316" y="4439975"/>
            <a:ext cx="1013400" cy="728172"/>
          </a:xfrm>
          <a:prstGeom prst="rect">
            <a:avLst/>
          </a:pr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14" name="Shape 5371"/>
          <p:cNvSpPr/>
          <p:nvPr/>
        </p:nvSpPr>
        <p:spPr>
          <a:xfrm rot="1436964">
            <a:off x="8231278" y="4789055"/>
            <a:ext cx="1013400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 rot="1436964">
            <a:off x="2688736" y="2139095"/>
            <a:ext cx="166320" cy="363388"/>
          </a:xfrm>
          <a:custGeom>
            <a:avLst/>
            <a:gdLst>
              <a:gd name="connsiteX0" fmla="*/ 0 w 166320"/>
              <a:gd name="connsiteY0" fmla="*/ 1 h 363388"/>
              <a:gd name="connsiteX1" fmla="*/ 166320 w 166320"/>
              <a:gd name="connsiteY1" fmla="*/ 0 h 363388"/>
              <a:gd name="connsiteX2" fmla="*/ 166320 w 166320"/>
              <a:gd name="connsiteY2" fmla="*/ 363388 h 363388"/>
              <a:gd name="connsiteX3" fmla="*/ 0 w 166320"/>
              <a:gd name="connsiteY3" fmla="*/ 363388 h 363388"/>
              <a:gd name="connsiteX4" fmla="*/ 0 w 166320"/>
              <a:gd name="connsiteY4" fmla="*/ 1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3388">
                <a:moveTo>
                  <a:pt x="0" y="1"/>
                </a:moveTo>
                <a:lnTo>
                  <a:pt x="166320" y="0"/>
                </a:lnTo>
                <a:lnTo>
                  <a:pt x="166320" y="363388"/>
                </a:lnTo>
                <a:lnTo>
                  <a:pt x="0" y="363388"/>
                </a:lnTo>
                <a:lnTo>
                  <a:pt x="0" y="1"/>
                </a:lnTo>
                <a:close/>
              </a:path>
            </a:pathLst>
          </a:cu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 rot="1436964">
            <a:off x="2836530" y="1805657"/>
            <a:ext cx="166320" cy="364785"/>
          </a:xfrm>
          <a:custGeom>
            <a:avLst/>
            <a:gdLst>
              <a:gd name="connsiteX0" fmla="*/ 0 w 166320"/>
              <a:gd name="connsiteY0" fmla="*/ 0 h 364785"/>
              <a:gd name="connsiteX1" fmla="*/ 166320 w 166320"/>
              <a:gd name="connsiteY1" fmla="*/ 0 h 364785"/>
              <a:gd name="connsiteX2" fmla="*/ 166320 w 166320"/>
              <a:gd name="connsiteY2" fmla="*/ 364784 h 364785"/>
              <a:gd name="connsiteX3" fmla="*/ 0 w 166320"/>
              <a:gd name="connsiteY3" fmla="*/ 364785 h 364785"/>
              <a:gd name="connsiteX4" fmla="*/ 0 w 166320"/>
              <a:gd name="connsiteY4" fmla="*/ 0 h 36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4785">
                <a:moveTo>
                  <a:pt x="0" y="0"/>
                </a:moveTo>
                <a:lnTo>
                  <a:pt x="166320" y="0"/>
                </a:lnTo>
                <a:lnTo>
                  <a:pt x="166320" y="364784"/>
                </a:lnTo>
                <a:lnTo>
                  <a:pt x="0" y="36478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64" name="Freeform 163"/>
          <p:cNvSpPr/>
          <p:nvPr/>
        </p:nvSpPr>
        <p:spPr>
          <a:xfrm rot="1436964">
            <a:off x="2614981" y="2486840"/>
            <a:ext cx="166320" cy="1"/>
          </a:xfrm>
          <a:custGeom>
            <a:avLst/>
            <a:gdLst>
              <a:gd name="connsiteX0" fmla="*/ 0 w 166320"/>
              <a:gd name="connsiteY0" fmla="*/ 0 h 1"/>
              <a:gd name="connsiteX1" fmla="*/ 166320 w 166320"/>
              <a:gd name="connsiteY1" fmla="*/ 0 h 1"/>
              <a:gd name="connsiteX2" fmla="*/ 166320 w 166320"/>
              <a:gd name="connsiteY2" fmla="*/ 1 h 1"/>
              <a:gd name="connsiteX3" fmla="*/ 0 w 166320"/>
              <a:gd name="connsiteY3" fmla="*/ 1 h 1"/>
              <a:gd name="connsiteX4" fmla="*/ 0 w 166320"/>
              <a:gd name="connsiteY4" fmla="*/ 0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1">
                <a:moveTo>
                  <a:pt x="0" y="0"/>
                </a:moveTo>
                <a:lnTo>
                  <a:pt x="166320" y="0"/>
                </a:lnTo>
                <a:lnTo>
                  <a:pt x="166320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1" name="Shape 5358"/>
          <p:cNvSpPr/>
          <p:nvPr/>
        </p:nvSpPr>
        <p:spPr>
          <a:xfrm rot="1436964">
            <a:off x="2878307" y="2029456"/>
            <a:ext cx="1013401" cy="728172"/>
          </a:xfrm>
          <a:prstGeom prst="rect">
            <a:avLst/>
          </a:prstGeom>
          <a:solidFill>
            <a:srgbClr val="F3591F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/>
          </a:p>
        </p:txBody>
      </p:sp>
      <p:sp>
        <p:nvSpPr>
          <p:cNvPr id="170" name="Shape 5359"/>
          <p:cNvSpPr/>
          <p:nvPr/>
        </p:nvSpPr>
        <p:spPr>
          <a:xfrm rot="1436964">
            <a:off x="2804269" y="2378536"/>
            <a:ext cx="1013401" cy="363387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420297" y="2734689"/>
            <a:ext cx="1891993" cy="1300657"/>
            <a:chOff x="553361" y="1674124"/>
            <a:chExt cx="1617065" cy="1111657"/>
          </a:xfrm>
        </p:grpSpPr>
        <p:sp>
          <p:nvSpPr>
            <p:cNvPr id="172" name="TextBox 171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276142" y="1147018"/>
            <a:ext cx="1891993" cy="1300657"/>
            <a:chOff x="553361" y="1674124"/>
            <a:chExt cx="1617065" cy="1111657"/>
          </a:xfrm>
        </p:grpSpPr>
        <p:sp>
          <p:nvSpPr>
            <p:cNvPr id="175" name="TextBox 174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49880" y="3708332"/>
            <a:ext cx="1891993" cy="1300657"/>
            <a:chOff x="553361" y="1674124"/>
            <a:chExt cx="1617065" cy="1111657"/>
          </a:xfrm>
        </p:grpSpPr>
        <p:sp>
          <p:nvSpPr>
            <p:cNvPr id="178" name="TextBox 17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363157" y="4871267"/>
            <a:ext cx="1891993" cy="1300657"/>
            <a:chOff x="553361" y="1674124"/>
            <a:chExt cx="1617065" cy="1111657"/>
          </a:xfrm>
        </p:grpSpPr>
        <p:sp>
          <p:nvSpPr>
            <p:cNvPr id="181" name="TextBox 1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FC000"/>
                  </a:solidFill>
                </a:rPr>
                <a:t>Lorem Ipsum</a:t>
              </a:r>
              <a:endParaRPr lang="en-US" sz="2600" b="1" dirty="0">
                <a:solidFill>
                  <a:srgbClr val="FFC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8094283" y="2225835"/>
            <a:ext cx="1891993" cy="1300657"/>
            <a:chOff x="553361" y="1674124"/>
            <a:chExt cx="1617065" cy="1111657"/>
          </a:xfrm>
        </p:grpSpPr>
        <p:sp>
          <p:nvSpPr>
            <p:cNvPr id="184" name="TextBox 1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586D8A"/>
                  </a:solidFill>
                </a:rPr>
                <a:t>Lorem Ipsum</a:t>
              </a:r>
              <a:endParaRPr lang="en-US" sz="2600" b="1" dirty="0">
                <a:solidFill>
                  <a:srgbClr val="586D8A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2390115" y="2780598"/>
            <a:ext cx="847100" cy="800212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6" idx="2"/>
          </p:cNvCxnSpPr>
          <p:nvPr/>
        </p:nvCxnSpPr>
        <p:spPr>
          <a:xfrm>
            <a:off x="6222137" y="2447675"/>
            <a:ext cx="0" cy="702356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8" idx="0"/>
          </p:cNvCxnSpPr>
          <p:nvPr/>
        </p:nvCxnSpPr>
        <p:spPr>
          <a:xfrm flipH="1" flipV="1">
            <a:off x="3995875" y="3150031"/>
            <a:ext cx="2" cy="558301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1" idx="3"/>
          </p:cNvCxnSpPr>
          <p:nvPr/>
        </p:nvCxnSpPr>
        <p:spPr>
          <a:xfrm flipV="1">
            <a:off x="7255150" y="4694047"/>
            <a:ext cx="301591" cy="423441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5" idx="2"/>
          </p:cNvCxnSpPr>
          <p:nvPr/>
        </p:nvCxnSpPr>
        <p:spPr>
          <a:xfrm>
            <a:off x="9040278" y="3526492"/>
            <a:ext cx="0" cy="793859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 rot="1436964">
            <a:off x="9246603" y="4779967"/>
            <a:ext cx="661736" cy="728173"/>
          </a:xfrm>
          <a:custGeom>
            <a:avLst/>
            <a:gdLst>
              <a:gd name="connsiteX0" fmla="*/ 0 w 661736"/>
              <a:gd name="connsiteY0" fmla="*/ 0 h 728173"/>
              <a:gd name="connsiteX1" fmla="*/ 465472 w 661736"/>
              <a:gd name="connsiteY1" fmla="*/ 256601 h 728173"/>
              <a:gd name="connsiteX2" fmla="*/ 465473 w 661736"/>
              <a:gd name="connsiteY2" fmla="*/ 472568 h 728173"/>
              <a:gd name="connsiteX3" fmla="*/ 661734 w 661736"/>
              <a:gd name="connsiteY3" fmla="*/ 364794 h 728173"/>
              <a:gd name="connsiteX4" fmla="*/ 661736 w 661736"/>
              <a:gd name="connsiteY4" fmla="*/ 364794 h 728173"/>
              <a:gd name="connsiteX5" fmla="*/ 0 w 661736"/>
              <a:gd name="connsiteY5" fmla="*/ 728173 h 7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736" h="728173">
                <a:moveTo>
                  <a:pt x="0" y="0"/>
                </a:moveTo>
                <a:lnTo>
                  <a:pt x="465472" y="256601"/>
                </a:lnTo>
                <a:lnTo>
                  <a:pt x="465473" y="472568"/>
                </a:lnTo>
                <a:lnTo>
                  <a:pt x="661734" y="364794"/>
                </a:lnTo>
                <a:lnTo>
                  <a:pt x="661736" y="364794"/>
                </a:lnTo>
                <a:lnTo>
                  <a:pt x="0" y="728173"/>
                </a:lnTo>
                <a:close/>
              </a:path>
            </a:pathLst>
          </a:custGeom>
          <a:solidFill>
            <a:srgbClr val="ECAE7D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89" name="Freeform 188"/>
          <p:cNvSpPr/>
          <p:nvPr/>
        </p:nvSpPr>
        <p:spPr>
          <a:xfrm rot="1436964">
            <a:off x="9172565" y="5129049"/>
            <a:ext cx="661736" cy="363388"/>
          </a:xfrm>
          <a:custGeom>
            <a:avLst/>
            <a:gdLst>
              <a:gd name="connsiteX0" fmla="*/ 661735 w 661736"/>
              <a:gd name="connsiteY0" fmla="*/ 0 h 363388"/>
              <a:gd name="connsiteX1" fmla="*/ 661736 w 661736"/>
              <a:gd name="connsiteY1" fmla="*/ 0 h 363388"/>
              <a:gd name="connsiteX2" fmla="*/ 661728 w 661736"/>
              <a:gd name="connsiteY2" fmla="*/ 4 h 363388"/>
              <a:gd name="connsiteX3" fmla="*/ 661728 w 661736"/>
              <a:gd name="connsiteY3" fmla="*/ 4 h 363388"/>
              <a:gd name="connsiteX4" fmla="*/ 0 w 661736"/>
              <a:gd name="connsiteY4" fmla="*/ 0 h 363388"/>
              <a:gd name="connsiteX5" fmla="*/ 465472 w 661736"/>
              <a:gd name="connsiteY5" fmla="*/ 0 h 363388"/>
              <a:gd name="connsiteX6" fmla="*/ 465472 w 661736"/>
              <a:gd name="connsiteY6" fmla="*/ 107777 h 363388"/>
              <a:gd name="connsiteX7" fmla="*/ 0 w 661736"/>
              <a:gd name="connsiteY7" fmla="*/ 363388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736" h="363388">
                <a:moveTo>
                  <a:pt x="661735" y="0"/>
                </a:moveTo>
                <a:lnTo>
                  <a:pt x="661736" y="0"/>
                </a:lnTo>
                <a:lnTo>
                  <a:pt x="661728" y="4"/>
                </a:lnTo>
                <a:lnTo>
                  <a:pt x="661728" y="4"/>
                </a:lnTo>
                <a:close/>
                <a:moveTo>
                  <a:pt x="0" y="0"/>
                </a:moveTo>
                <a:lnTo>
                  <a:pt x="465472" y="0"/>
                </a:lnTo>
                <a:lnTo>
                  <a:pt x="465472" y="107777"/>
                </a:lnTo>
                <a:lnTo>
                  <a:pt x="0" y="363388"/>
                </a:lnTo>
                <a:close/>
              </a:path>
            </a:pathLst>
          </a:custGeom>
          <a:solidFill>
            <a:srgbClr val="333333">
              <a:alpha val="10000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sp>
        <p:nvSpPr>
          <p:cNvPr id="190" name="Freeform 189"/>
          <p:cNvSpPr/>
          <p:nvPr/>
        </p:nvSpPr>
        <p:spPr>
          <a:xfrm rot="1436964">
            <a:off x="9691836" y="5130998"/>
            <a:ext cx="196265" cy="215969"/>
          </a:xfrm>
          <a:custGeom>
            <a:avLst/>
            <a:gdLst>
              <a:gd name="connsiteX0" fmla="*/ 465471 w 661736"/>
              <a:gd name="connsiteY0" fmla="*/ 256600 h 472569"/>
              <a:gd name="connsiteX1" fmla="*/ 661718 w 661736"/>
              <a:gd name="connsiteY1" fmla="*/ 364785 h 472569"/>
              <a:gd name="connsiteX2" fmla="*/ 661736 w 661736"/>
              <a:gd name="connsiteY2" fmla="*/ 364785 h 472569"/>
              <a:gd name="connsiteX3" fmla="*/ 661727 w 661736"/>
              <a:gd name="connsiteY3" fmla="*/ 364790 h 472569"/>
              <a:gd name="connsiteX4" fmla="*/ 661735 w 661736"/>
              <a:gd name="connsiteY4" fmla="*/ 364794 h 472569"/>
              <a:gd name="connsiteX5" fmla="*/ 465471 w 661736"/>
              <a:gd name="connsiteY5" fmla="*/ 472569 h 472569"/>
              <a:gd name="connsiteX6" fmla="*/ 0 w 661736"/>
              <a:gd name="connsiteY6" fmla="*/ 0 h 472569"/>
              <a:gd name="connsiteX7" fmla="*/ 3 w 661736"/>
              <a:gd name="connsiteY7" fmla="*/ 2 h 472569"/>
              <a:gd name="connsiteX8" fmla="*/ 0 w 661736"/>
              <a:gd name="connsiteY8" fmla="*/ 2 h 472569"/>
              <a:gd name="connsiteX0" fmla="*/ 465471 w 661736"/>
              <a:gd name="connsiteY0" fmla="*/ 256598 h 472567"/>
              <a:gd name="connsiteX1" fmla="*/ 661718 w 661736"/>
              <a:gd name="connsiteY1" fmla="*/ 364783 h 472567"/>
              <a:gd name="connsiteX2" fmla="*/ 661736 w 661736"/>
              <a:gd name="connsiteY2" fmla="*/ 364783 h 472567"/>
              <a:gd name="connsiteX3" fmla="*/ 661727 w 661736"/>
              <a:gd name="connsiteY3" fmla="*/ 364788 h 472567"/>
              <a:gd name="connsiteX4" fmla="*/ 661735 w 661736"/>
              <a:gd name="connsiteY4" fmla="*/ 364792 h 472567"/>
              <a:gd name="connsiteX5" fmla="*/ 465471 w 661736"/>
              <a:gd name="connsiteY5" fmla="*/ 472567 h 472567"/>
              <a:gd name="connsiteX6" fmla="*/ 465471 w 661736"/>
              <a:gd name="connsiteY6" fmla="*/ 256598 h 472567"/>
              <a:gd name="connsiteX7" fmla="*/ 0 w 661736"/>
              <a:gd name="connsiteY7" fmla="*/ 0 h 472567"/>
              <a:gd name="connsiteX8" fmla="*/ 3 w 661736"/>
              <a:gd name="connsiteY8" fmla="*/ 0 h 472567"/>
              <a:gd name="connsiteX9" fmla="*/ 0 w 661736"/>
              <a:gd name="connsiteY9" fmla="*/ 0 h 472567"/>
              <a:gd name="connsiteX0" fmla="*/ 0 w 196265"/>
              <a:gd name="connsiteY0" fmla="*/ 0 h 215969"/>
              <a:gd name="connsiteX1" fmla="*/ 196247 w 196265"/>
              <a:gd name="connsiteY1" fmla="*/ 108185 h 215969"/>
              <a:gd name="connsiteX2" fmla="*/ 196265 w 196265"/>
              <a:gd name="connsiteY2" fmla="*/ 108185 h 215969"/>
              <a:gd name="connsiteX3" fmla="*/ 196256 w 196265"/>
              <a:gd name="connsiteY3" fmla="*/ 108190 h 215969"/>
              <a:gd name="connsiteX4" fmla="*/ 196264 w 196265"/>
              <a:gd name="connsiteY4" fmla="*/ 108194 h 215969"/>
              <a:gd name="connsiteX5" fmla="*/ 0 w 196265"/>
              <a:gd name="connsiteY5" fmla="*/ 215969 h 215969"/>
              <a:gd name="connsiteX6" fmla="*/ 0 w 196265"/>
              <a:gd name="connsiteY6" fmla="*/ 0 h 21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65" h="215969">
                <a:moveTo>
                  <a:pt x="0" y="0"/>
                </a:moveTo>
                <a:lnTo>
                  <a:pt x="196247" y="108185"/>
                </a:lnTo>
                <a:lnTo>
                  <a:pt x="196265" y="108185"/>
                </a:lnTo>
                <a:cubicBezTo>
                  <a:pt x="196262" y="108187"/>
                  <a:pt x="196259" y="108188"/>
                  <a:pt x="196256" y="108190"/>
                </a:cubicBezTo>
                <a:cubicBezTo>
                  <a:pt x="196259" y="108191"/>
                  <a:pt x="196261" y="108193"/>
                  <a:pt x="196264" y="108194"/>
                </a:cubicBezTo>
                <a:lnTo>
                  <a:pt x="0" y="21596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hangingPunct="0"/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7207</TotalTime>
  <Words>271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Roboto Light</vt:lpstr>
      <vt:lpstr>Roboto Regular</vt:lpstr>
      <vt:lpstr>Template PresentationGo</vt:lpstr>
      <vt:lpstr>Template PresentationGo Dark</vt:lpstr>
      <vt:lpstr>Custom Design</vt:lpstr>
      <vt:lpstr>Pencil Infographics</vt:lpstr>
      <vt:lpstr>Pencil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2016-06-03T21:56:01Z</dcterms:modified>
</cp:coreProperties>
</file>