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8" r:id="rId4"/>
    <p:sldId id="32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Infographics</a:t>
            </a:r>
            <a:endParaRPr lang="en-US" dirty="0"/>
          </a:p>
        </p:txBody>
      </p:sp>
      <p:sp>
        <p:nvSpPr>
          <p:cNvPr id="123" name="Shape 5354"/>
          <p:cNvSpPr/>
          <p:nvPr/>
        </p:nvSpPr>
        <p:spPr>
          <a:xfrm rot="1436964">
            <a:off x="1772335" y="2115510"/>
            <a:ext cx="344870" cy="546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6938" y="0"/>
                  <a:pt x="16938" y="0"/>
                  <a:pt x="16938" y="0"/>
                </a:cubicBezTo>
                <a:cubicBezTo>
                  <a:pt x="7614" y="0"/>
                  <a:pt x="0" y="485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45"/>
                  <a:pt x="7614" y="21600"/>
                  <a:pt x="16938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2F2F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4" name="Shape 5355"/>
          <p:cNvSpPr/>
          <p:nvPr/>
        </p:nvSpPr>
        <p:spPr>
          <a:xfrm rot="1436964">
            <a:off x="2072081" y="2199761"/>
            <a:ext cx="124740" cy="546130"/>
          </a:xfrm>
          <a:prstGeom prst="rect">
            <a:avLst/>
          </a:pr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5" name="Shape 5356"/>
          <p:cNvSpPr/>
          <p:nvPr/>
        </p:nvSpPr>
        <p:spPr>
          <a:xfrm rot="1436964">
            <a:off x="1712746" y="2396470"/>
            <a:ext cx="439210" cy="272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6963" y="21600"/>
                  <a:pt x="16963" y="21600"/>
                  <a:pt x="16963" y="21600"/>
                </a:cubicBezTo>
                <a:cubicBezTo>
                  <a:pt x="15620" y="21600"/>
                  <a:pt x="15620" y="21600"/>
                  <a:pt x="15620" y="21600"/>
                </a:cubicBezTo>
                <a:cubicBezTo>
                  <a:pt x="13302" y="21600"/>
                  <a:pt x="13302" y="21600"/>
                  <a:pt x="13302" y="21600"/>
                </a:cubicBezTo>
                <a:cubicBezTo>
                  <a:pt x="5980" y="21600"/>
                  <a:pt x="0" y="11890"/>
                  <a:pt x="0" y="0"/>
                </a:cubicBezTo>
                <a:close/>
              </a:path>
            </a:pathLst>
          </a:custGeom>
          <a:solidFill>
            <a:srgbClr val="333333">
              <a:alpha val="3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9" name="Shape 5361"/>
          <p:cNvSpPr/>
          <p:nvPr/>
        </p:nvSpPr>
        <p:spPr>
          <a:xfrm rot="1436964">
            <a:off x="2840100" y="2750301"/>
            <a:ext cx="1067659" cy="546129"/>
          </a:xfrm>
          <a:prstGeom prst="rect">
            <a:avLst/>
          </a:prstGeom>
          <a:solidFill>
            <a:srgbClr val="1AA8FE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20" name="Shape 5362"/>
          <p:cNvSpPr/>
          <p:nvPr/>
        </p:nvSpPr>
        <p:spPr>
          <a:xfrm rot="1436964">
            <a:off x="2784572" y="3012112"/>
            <a:ext cx="1067659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7" name="Shape 5364"/>
          <p:cNvSpPr/>
          <p:nvPr/>
        </p:nvSpPr>
        <p:spPr>
          <a:xfrm rot="1436964">
            <a:off x="3794283" y="3285313"/>
            <a:ext cx="1568325" cy="546128"/>
          </a:xfrm>
          <a:prstGeom prst="rect">
            <a:avLst/>
          </a:prstGeom>
          <a:solidFill>
            <a:srgbClr val="A9C500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8" name="Shape 5365"/>
          <p:cNvSpPr/>
          <p:nvPr/>
        </p:nvSpPr>
        <p:spPr>
          <a:xfrm rot="1436964">
            <a:off x="3738755" y="3547123"/>
            <a:ext cx="1568325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5" name="Shape 5367"/>
          <p:cNvSpPr/>
          <p:nvPr/>
        </p:nvSpPr>
        <p:spPr>
          <a:xfrm rot="1436964">
            <a:off x="5249563" y="3818297"/>
            <a:ext cx="1057675" cy="546129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6" name="Shape 5368"/>
          <p:cNvSpPr/>
          <p:nvPr/>
        </p:nvSpPr>
        <p:spPr>
          <a:xfrm rot="1436964">
            <a:off x="5194035" y="4080108"/>
            <a:ext cx="1057675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3" name="Shape 5370"/>
          <p:cNvSpPr/>
          <p:nvPr/>
        </p:nvSpPr>
        <p:spPr>
          <a:xfrm rot="1436964">
            <a:off x="6228987" y="4187231"/>
            <a:ext cx="760050" cy="546129"/>
          </a:xfrm>
          <a:prstGeom prst="rect">
            <a:avLst/>
          </a:pr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4" name="Shape 5371"/>
          <p:cNvSpPr/>
          <p:nvPr/>
        </p:nvSpPr>
        <p:spPr>
          <a:xfrm rot="1436964">
            <a:off x="6173459" y="4449042"/>
            <a:ext cx="760050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 rot="1436964">
            <a:off x="2016552" y="2461571"/>
            <a:ext cx="124740" cy="272541"/>
          </a:xfrm>
          <a:custGeom>
            <a:avLst/>
            <a:gdLst>
              <a:gd name="connsiteX0" fmla="*/ 0 w 166320"/>
              <a:gd name="connsiteY0" fmla="*/ 1 h 363388"/>
              <a:gd name="connsiteX1" fmla="*/ 166320 w 166320"/>
              <a:gd name="connsiteY1" fmla="*/ 0 h 363388"/>
              <a:gd name="connsiteX2" fmla="*/ 166320 w 166320"/>
              <a:gd name="connsiteY2" fmla="*/ 363388 h 363388"/>
              <a:gd name="connsiteX3" fmla="*/ 0 w 166320"/>
              <a:gd name="connsiteY3" fmla="*/ 363388 h 363388"/>
              <a:gd name="connsiteX4" fmla="*/ 0 w 166320"/>
              <a:gd name="connsiteY4" fmla="*/ 1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3388">
                <a:moveTo>
                  <a:pt x="0" y="1"/>
                </a:moveTo>
                <a:lnTo>
                  <a:pt x="166320" y="0"/>
                </a:lnTo>
                <a:lnTo>
                  <a:pt x="166320" y="363388"/>
                </a:lnTo>
                <a:lnTo>
                  <a:pt x="0" y="363388"/>
                </a:lnTo>
                <a:lnTo>
                  <a:pt x="0" y="1"/>
                </a:lnTo>
                <a:close/>
              </a:path>
            </a:pathLst>
          </a:cu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 rot="1436964">
            <a:off x="2127398" y="2211493"/>
            <a:ext cx="124740" cy="273589"/>
          </a:xfrm>
          <a:custGeom>
            <a:avLst/>
            <a:gdLst>
              <a:gd name="connsiteX0" fmla="*/ 0 w 166320"/>
              <a:gd name="connsiteY0" fmla="*/ 0 h 364785"/>
              <a:gd name="connsiteX1" fmla="*/ 166320 w 166320"/>
              <a:gd name="connsiteY1" fmla="*/ 0 h 364785"/>
              <a:gd name="connsiteX2" fmla="*/ 166320 w 166320"/>
              <a:gd name="connsiteY2" fmla="*/ 364784 h 364785"/>
              <a:gd name="connsiteX3" fmla="*/ 0 w 166320"/>
              <a:gd name="connsiteY3" fmla="*/ 364785 h 364785"/>
              <a:gd name="connsiteX4" fmla="*/ 0 w 166320"/>
              <a:gd name="connsiteY4" fmla="*/ 0 h 36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4785">
                <a:moveTo>
                  <a:pt x="0" y="0"/>
                </a:moveTo>
                <a:lnTo>
                  <a:pt x="166320" y="0"/>
                </a:lnTo>
                <a:lnTo>
                  <a:pt x="166320" y="364784"/>
                </a:lnTo>
                <a:lnTo>
                  <a:pt x="0" y="36478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64" name="Freeform 163"/>
          <p:cNvSpPr/>
          <p:nvPr/>
        </p:nvSpPr>
        <p:spPr>
          <a:xfrm rot="1436964">
            <a:off x="1961236" y="2722380"/>
            <a:ext cx="124740" cy="1"/>
          </a:xfrm>
          <a:custGeom>
            <a:avLst/>
            <a:gdLst>
              <a:gd name="connsiteX0" fmla="*/ 0 w 166320"/>
              <a:gd name="connsiteY0" fmla="*/ 0 h 1"/>
              <a:gd name="connsiteX1" fmla="*/ 166320 w 166320"/>
              <a:gd name="connsiteY1" fmla="*/ 0 h 1"/>
              <a:gd name="connsiteX2" fmla="*/ 166320 w 166320"/>
              <a:gd name="connsiteY2" fmla="*/ 1 h 1"/>
              <a:gd name="connsiteX3" fmla="*/ 0 w 166320"/>
              <a:gd name="connsiteY3" fmla="*/ 1 h 1"/>
              <a:gd name="connsiteX4" fmla="*/ 0 w 166320"/>
              <a:gd name="connsiteY4" fmla="*/ 0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1">
                <a:moveTo>
                  <a:pt x="0" y="0"/>
                </a:moveTo>
                <a:lnTo>
                  <a:pt x="166320" y="0"/>
                </a:lnTo>
                <a:lnTo>
                  <a:pt x="166320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1" name="Shape 5358"/>
          <p:cNvSpPr/>
          <p:nvPr/>
        </p:nvSpPr>
        <p:spPr>
          <a:xfrm rot="1436964">
            <a:off x="2158731" y="2379342"/>
            <a:ext cx="760051" cy="546129"/>
          </a:xfrm>
          <a:prstGeom prst="rect">
            <a:avLst/>
          </a:prstGeom>
          <a:solidFill>
            <a:srgbClr val="F3591F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70" name="Shape 5359"/>
          <p:cNvSpPr/>
          <p:nvPr/>
        </p:nvSpPr>
        <p:spPr>
          <a:xfrm rot="1436964">
            <a:off x="2103202" y="2641153"/>
            <a:ext cx="760051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15223" y="2896724"/>
            <a:ext cx="1442831" cy="998576"/>
            <a:chOff x="553361" y="1660971"/>
            <a:chExt cx="1644228" cy="1137963"/>
          </a:xfrm>
        </p:grpSpPr>
        <p:sp>
          <p:nvSpPr>
            <p:cNvPr id="172" name="TextBox 171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  <a:endParaRPr lang="en-US" sz="1950" b="1" dirty="0">
                <a:solidFill>
                  <a:srgbClr val="F3591F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957106" y="1705971"/>
            <a:ext cx="1442831" cy="998576"/>
            <a:chOff x="553361" y="1660971"/>
            <a:chExt cx="1644228" cy="1137963"/>
          </a:xfrm>
        </p:grpSpPr>
        <p:sp>
          <p:nvSpPr>
            <p:cNvPr id="175" name="TextBox 174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  <a:endParaRPr lang="en-US" sz="1950" b="1" dirty="0">
                <a:solidFill>
                  <a:srgbClr val="A9C500"/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287410" y="3626956"/>
            <a:ext cx="1442831" cy="998576"/>
            <a:chOff x="553361" y="1660971"/>
            <a:chExt cx="1644228" cy="1137963"/>
          </a:xfrm>
        </p:grpSpPr>
        <p:sp>
          <p:nvSpPr>
            <p:cNvPr id="178" name="TextBox 17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1AA8FE"/>
                  </a:solidFill>
                </a:rPr>
                <a:t>Lorem Ipsum</a:t>
              </a:r>
              <a:endParaRPr lang="en-US" sz="1950" b="1" dirty="0">
                <a:solidFill>
                  <a:srgbClr val="1AA8FE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022368" y="4499157"/>
            <a:ext cx="1442831" cy="998576"/>
            <a:chOff x="553361" y="1660971"/>
            <a:chExt cx="1644228" cy="1137963"/>
          </a:xfrm>
        </p:grpSpPr>
        <p:sp>
          <p:nvSpPr>
            <p:cNvPr id="181" name="TextBox 1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BF9000"/>
                  </a:solidFill>
                </a:rPr>
                <a:t>Lorem Ipsum</a:t>
              </a:r>
              <a:endParaRPr lang="en-US" sz="1950" b="1" dirty="0">
                <a:solidFill>
                  <a:srgbClr val="BF9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70712" y="2515083"/>
            <a:ext cx="1442831" cy="998576"/>
            <a:chOff x="553361" y="1660971"/>
            <a:chExt cx="1644228" cy="1137963"/>
          </a:xfrm>
        </p:grpSpPr>
        <p:sp>
          <p:nvSpPr>
            <p:cNvPr id="184" name="TextBox 1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44546A"/>
                  </a:solidFill>
                </a:rPr>
                <a:t>Lorem Ipsum</a:t>
              </a:r>
              <a:endParaRPr lang="en-US" sz="1950" b="1" dirty="0">
                <a:solidFill>
                  <a:srgbClr val="44546A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1792586" y="2942699"/>
            <a:ext cx="635325" cy="600159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6" idx="2"/>
          </p:cNvCxnSpPr>
          <p:nvPr/>
        </p:nvCxnSpPr>
        <p:spPr>
          <a:xfrm>
            <a:off x="4666603" y="2704547"/>
            <a:ext cx="0" cy="515227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8" idx="0"/>
          </p:cNvCxnSpPr>
          <p:nvPr/>
        </p:nvCxnSpPr>
        <p:spPr>
          <a:xfrm flipH="1" flipV="1">
            <a:off x="2996907" y="3219775"/>
            <a:ext cx="11919" cy="407181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1" idx="3"/>
          </p:cNvCxnSpPr>
          <p:nvPr/>
        </p:nvCxnSpPr>
        <p:spPr>
          <a:xfrm flipV="1">
            <a:off x="5465199" y="4377786"/>
            <a:ext cx="202357" cy="317579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5" idx="2"/>
          </p:cNvCxnSpPr>
          <p:nvPr/>
        </p:nvCxnSpPr>
        <p:spPr>
          <a:xfrm>
            <a:off x="6780209" y="3513659"/>
            <a:ext cx="0" cy="583854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 rot="1436964">
            <a:off x="6934952" y="4442226"/>
            <a:ext cx="496302" cy="546130"/>
          </a:xfrm>
          <a:custGeom>
            <a:avLst/>
            <a:gdLst>
              <a:gd name="connsiteX0" fmla="*/ 0 w 661736"/>
              <a:gd name="connsiteY0" fmla="*/ 0 h 728173"/>
              <a:gd name="connsiteX1" fmla="*/ 465472 w 661736"/>
              <a:gd name="connsiteY1" fmla="*/ 256601 h 728173"/>
              <a:gd name="connsiteX2" fmla="*/ 465473 w 661736"/>
              <a:gd name="connsiteY2" fmla="*/ 472568 h 728173"/>
              <a:gd name="connsiteX3" fmla="*/ 661734 w 661736"/>
              <a:gd name="connsiteY3" fmla="*/ 364794 h 728173"/>
              <a:gd name="connsiteX4" fmla="*/ 661736 w 661736"/>
              <a:gd name="connsiteY4" fmla="*/ 364794 h 728173"/>
              <a:gd name="connsiteX5" fmla="*/ 0 w 661736"/>
              <a:gd name="connsiteY5" fmla="*/ 728173 h 7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736" h="728173">
                <a:moveTo>
                  <a:pt x="0" y="0"/>
                </a:moveTo>
                <a:lnTo>
                  <a:pt x="465472" y="256601"/>
                </a:lnTo>
                <a:lnTo>
                  <a:pt x="465473" y="472568"/>
                </a:lnTo>
                <a:lnTo>
                  <a:pt x="661734" y="364794"/>
                </a:lnTo>
                <a:lnTo>
                  <a:pt x="661736" y="364794"/>
                </a:lnTo>
                <a:lnTo>
                  <a:pt x="0" y="728173"/>
                </a:lnTo>
                <a:close/>
              </a:path>
            </a:pathLst>
          </a:custGeom>
          <a:solidFill>
            <a:srgbClr val="ECAE7D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89" name="Freeform 188"/>
          <p:cNvSpPr/>
          <p:nvPr/>
        </p:nvSpPr>
        <p:spPr>
          <a:xfrm rot="1436964">
            <a:off x="6879424" y="4704037"/>
            <a:ext cx="496302" cy="272541"/>
          </a:xfrm>
          <a:custGeom>
            <a:avLst/>
            <a:gdLst>
              <a:gd name="connsiteX0" fmla="*/ 661735 w 661736"/>
              <a:gd name="connsiteY0" fmla="*/ 0 h 363388"/>
              <a:gd name="connsiteX1" fmla="*/ 661736 w 661736"/>
              <a:gd name="connsiteY1" fmla="*/ 0 h 363388"/>
              <a:gd name="connsiteX2" fmla="*/ 661728 w 661736"/>
              <a:gd name="connsiteY2" fmla="*/ 4 h 363388"/>
              <a:gd name="connsiteX3" fmla="*/ 661728 w 661736"/>
              <a:gd name="connsiteY3" fmla="*/ 4 h 363388"/>
              <a:gd name="connsiteX4" fmla="*/ 0 w 661736"/>
              <a:gd name="connsiteY4" fmla="*/ 0 h 363388"/>
              <a:gd name="connsiteX5" fmla="*/ 465472 w 661736"/>
              <a:gd name="connsiteY5" fmla="*/ 0 h 363388"/>
              <a:gd name="connsiteX6" fmla="*/ 465472 w 661736"/>
              <a:gd name="connsiteY6" fmla="*/ 107777 h 363388"/>
              <a:gd name="connsiteX7" fmla="*/ 0 w 661736"/>
              <a:gd name="connsiteY7" fmla="*/ 363388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736" h="363388">
                <a:moveTo>
                  <a:pt x="661735" y="0"/>
                </a:moveTo>
                <a:lnTo>
                  <a:pt x="661736" y="0"/>
                </a:lnTo>
                <a:lnTo>
                  <a:pt x="661728" y="4"/>
                </a:lnTo>
                <a:lnTo>
                  <a:pt x="661728" y="4"/>
                </a:lnTo>
                <a:close/>
                <a:moveTo>
                  <a:pt x="0" y="0"/>
                </a:moveTo>
                <a:lnTo>
                  <a:pt x="465472" y="0"/>
                </a:lnTo>
                <a:lnTo>
                  <a:pt x="465472" y="107777"/>
                </a:lnTo>
                <a:lnTo>
                  <a:pt x="0" y="363388"/>
                </a:lnTo>
                <a:close/>
              </a:path>
            </a:pathLst>
          </a:custGeom>
          <a:solidFill>
            <a:srgbClr val="333333">
              <a:alpha val="1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90" name="Freeform 189"/>
          <p:cNvSpPr/>
          <p:nvPr/>
        </p:nvSpPr>
        <p:spPr>
          <a:xfrm rot="1436964">
            <a:off x="7268877" y="4705499"/>
            <a:ext cx="147199" cy="161977"/>
          </a:xfrm>
          <a:custGeom>
            <a:avLst/>
            <a:gdLst>
              <a:gd name="connsiteX0" fmla="*/ 465471 w 661736"/>
              <a:gd name="connsiteY0" fmla="*/ 256600 h 472569"/>
              <a:gd name="connsiteX1" fmla="*/ 661718 w 661736"/>
              <a:gd name="connsiteY1" fmla="*/ 364785 h 472569"/>
              <a:gd name="connsiteX2" fmla="*/ 661736 w 661736"/>
              <a:gd name="connsiteY2" fmla="*/ 364785 h 472569"/>
              <a:gd name="connsiteX3" fmla="*/ 661727 w 661736"/>
              <a:gd name="connsiteY3" fmla="*/ 364790 h 472569"/>
              <a:gd name="connsiteX4" fmla="*/ 661735 w 661736"/>
              <a:gd name="connsiteY4" fmla="*/ 364794 h 472569"/>
              <a:gd name="connsiteX5" fmla="*/ 465471 w 661736"/>
              <a:gd name="connsiteY5" fmla="*/ 472569 h 472569"/>
              <a:gd name="connsiteX6" fmla="*/ 0 w 661736"/>
              <a:gd name="connsiteY6" fmla="*/ 0 h 472569"/>
              <a:gd name="connsiteX7" fmla="*/ 3 w 661736"/>
              <a:gd name="connsiteY7" fmla="*/ 2 h 472569"/>
              <a:gd name="connsiteX8" fmla="*/ 0 w 661736"/>
              <a:gd name="connsiteY8" fmla="*/ 2 h 472569"/>
              <a:gd name="connsiteX0" fmla="*/ 465471 w 661736"/>
              <a:gd name="connsiteY0" fmla="*/ 256598 h 472567"/>
              <a:gd name="connsiteX1" fmla="*/ 661718 w 661736"/>
              <a:gd name="connsiteY1" fmla="*/ 364783 h 472567"/>
              <a:gd name="connsiteX2" fmla="*/ 661736 w 661736"/>
              <a:gd name="connsiteY2" fmla="*/ 364783 h 472567"/>
              <a:gd name="connsiteX3" fmla="*/ 661727 w 661736"/>
              <a:gd name="connsiteY3" fmla="*/ 364788 h 472567"/>
              <a:gd name="connsiteX4" fmla="*/ 661735 w 661736"/>
              <a:gd name="connsiteY4" fmla="*/ 364792 h 472567"/>
              <a:gd name="connsiteX5" fmla="*/ 465471 w 661736"/>
              <a:gd name="connsiteY5" fmla="*/ 472567 h 472567"/>
              <a:gd name="connsiteX6" fmla="*/ 465471 w 661736"/>
              <a:gd name="connsiteY6" fmla="*/ 256598 h 472567"/>
              <a:gd name="connsiteX7" fmla="*/ 0 w 661736"/>
              <a:gd name="connsiteY7" fmla="*/ 0 h 472567"/>
              <a:gd name="connsiteX8" fmla="*/ 3 w 661736"/>
              <a:gd name="connsiteY8" fmla="*/ 0 h 472567"/>
              <a:gd name="connsiteX9" fmla="*/ 0 w 661736"/>
              <a:gd name="connsiteY9" fmla="*/ 0 h 472567"/>
              <a:gd name="connsiteX0" fmla="*/ 0 w 196265"/>
              <a:gd name="connsiteY0" fmla="*/ 0 h 215969"/>
              <a:gd name="connsiteX1" fmla="*/ 196247 w 196265"/>
              <a:gd name="connsiteY1" fmla="*/ 108185 h 215969"/>
              <a:gd name="connsiteX2" fmla="*/ 196265 w 196265"/>
              <a:gd name="connsiteY2" fmla="*/ 108185 h 215969"/>
              <a:gd name="connsiteX3" fmla="*/ 196256 w 196265"/>
              <a:gd name="connsiteY3" fmla="*/ 108190 h 215969"/>
              <a:gd name="connsiteX4" fmla="*/ 196264 w 196265"/>
              <a:gd name="connsiteY4" fmla="*/ 108194 h 215969"/>
              <a:gd name="connsiteX5" fmla="*/ 0 w 196265"/>
              <a:gd name="connsiteY5" fmla="*/ 215969 h 215969"/>
              <a:gd name="connsiteX6" fmla="*/ 0 w 196265"/>
              <a:gd name="connsiteY6" fmla="*/ 0 h 21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65" h="215969">
                <a:moveTo>
                  <a:pt x="0" y="0"/>
                </a:moveTo>
                <a:lnTo>
                  <a:pt x="196247" y="108185"/>
                </a:lnTo>
                <a:lnTo>
                  <a:pt x="196265" y="108185"/>
                </a:lnTo>
                <a:cubicBezTo>
                  <a:pt x="196262" y="108187"/>
                  <a:pt x="196259" y="108188"/>
                  <a:pt x="196256" y="108190"/>
                </a:cubicBezTo>
                <a:cubicBezTo>
                  <a:pt x="196259" y="108191"/>
                  <a:pt x="196261" y="108193"/>
                  <a:pt x="196264" y="108194"/>
                </a:cubicBezTo>
                <a:lnTo>
                  <a:pt x="0" y="215969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Pencil Infographics</a:t>
            </a:r>
            <a:endParaRPr lang="en-US" dirty="0"/>
          </a:p>
        </p:txBody>
      </p:sp>
      <p:sp>
        <p:nvSpPr>
          <p:cNvPr id="123" name="Shape 5354"/>
          <p:cNvSpPr/>
          <p:nvPr/>
        </p:nvSpPr>
        <p:spPr>
          <a:xfrm rot="1436964">
            <a:off x="1772335" y="2115510"/>
            <a:ext cx="344870" cy="546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6938" y="0"/>
                  <a:pt x="16938" y="0"/>
                  <a:pt x="16938" y="0"/>
                </a:cubicBezTo>
                <a:cubicBezTo>
                  <a:pt x="7614" y="0"/>
                  <a:pt x="0" y="485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6745"/>
                  <a:pt x="7614" y="21600"/>
                  <a:pt x="16938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2F2F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4" name="Shape 5355"/>
          <p:cNvSpPr/>
          <p:nvPr/>
        </p:nvSpPr>
        <p:spPr>
          <a:xfrm rot="1436964">
            <a:off x="2072081" y="2199761"/>
            <a:ext cx="124740" cy="546130"/>
          </a:xfrm>
          <a:prstGeom prst="rect">
            <a:avLst/>
          </a:pr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5" name="Shape 5356"/>
          <p:cNvSpPr/>
          <p:nvPr/>
        </p:nvSpPr>
        <p:spPr>
          <a:xfrm rot="1436964">
            <a:off x="1712746" y="2396470"/>
            <a:ext cx="439210" cy="272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16963" y="21600"/>
                  <a:pt x="16963" y="21600"/>
                  <a:pt x="16963" y="21600"/>
                </a:cubicBezTo>
                <a:cubicBezTo>
                  <a:pt x="15620" y="21600"/>
                  <a:pt x="15620" y="21600"/>
                  <a:pt x="15620" y="21600"/>
                </a:cubicBezTo>
                <a:cubicBezTo>
                  <a:pt x="13302" y="21600"/>
                  <a:pt x="13302" y="21600"/>
                  <a:pt x="13302" y="21600"/>
                </a:cubicBezTo>
                <a:cubicBezTo>
                  <a:pt x="5980" y="21600"/>
                  <a:pt x="0" y="11890"/>
                  <a:pt x="0" y="0"/>
                </a:cubicBezTo>
                <a:close/>
              </a:path>
            </a:pathLst>
          </a:custGeom>
          <a:solidFill>
            <a:srgbClr val="333333">
              <a:alpha val="3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9" name="Shape 5361"/>
          <p:cNvSpPr/>
          <p:nvPr/>
        </p:nvSpPr>
        <p:spPr>
          <a:xfrm rot="1436964">
            <a:off x="2840100" y="2750301"/>
            <a:ext cx="1067659" cy="546129"/>
          </a:xfrm>
          <a:prstGeom prst="rect">
            <a:avLst/>
          </a:prstGeom>
          <a:solidFill>
            <a:srgbClr val="1AA8FE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20" name="Shape 5362"/>
          <p:cNvSpPr/>
          <p:nvPr/>
        </p:nvSpPr>
        <p:spPr>
          <a:xfrm rot="1436964">
            <a:off x="2784572" y="3012112"/>
            <a:ext cx="1067659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7" name="Shape 5364"/>
          <p:cNvSpPr/>
          <p:nvPr/>
        </p:nvSpPr>
        <p:spPr>
          <a:xfrm rot="1436964">
            <a:off x="3794283" y="3285313"/>
            <a:ext cx="1568325" cy="546128"/>
          </a:xfrm>
          <a:prstGeom prst="rect">
            <a:avLst/>
          </a:prstGeom>
          <a:solidFill>
            <a:srgbClr val="A9C500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8" name="Shape 5365"/>
          <p:cNvSpPr/>
          <p:nvPr/>
        </p:nvSpPr>
        <p:spPr>
          <a:xfrm rot="1436964">
            <a:off x="3738755" y="3547123"/>
            <a:ext cx="1568325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5" name="Shape 5367"/>
          <p:cNvSpPr/>
          <p:nvPr/>
        </p:nvSpPr>
        <p:spPr>
          <a:xfrm rot="1436964">
            <a:off x="5249563" y="3818297"/>
            <a:ext cx="1057675" cy="546129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6" name="Shape 5368"/>
          <p:cNvSpPr/>
          <p:nvPr/>
        </p:nvSpPr>
        <p:spPr>
          <a:xfrm rot="1436964">
            <a:off x="5194035" y="4080108"/>
            <a:ext cx="1057675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13" name="Shape 5370"/>
          <p:cNvSpPr/>
          <p:nvPr/>
        </p:nvSpPr>
        <p:spPr>
          <a:xfrm rot="1436964">
            <a:off x="6228987" y="4187231"/>
            <a:ext cx="760050" cy="546129"/>
          </a:xfrm>
          <a:prstGeom prst="rect">
            <a:avLst/>
          </a:pr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14" name="Shape 5371"/>
          <p:cNvSpPr/>
          <p:nvPr/>
        </p:nvSpPr>
        <p:spPr>
          <a:xfrm rot="1436964">
            <a:off x="6173459" y="4449042"/>
            <a:ext cx="760050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 rot="1436964">
            <a:off x="2016552" y="2461571"/>
            <a:ext cx="124740" cy="272541"/>
          </a:xfrm>
          <a:custGeom>
            <a:avLst/>
            <a:gdLst>
              <a:gd name="connsiteX0" fmla="*/ 0 w 166320"/>
              <a:gd name="connsiteY0" fmla="*/ 1 h 363388"/>
              <a:gd name="connsiteX1" fmla="*/ 166320 w 166320"/>
              <a:gd name="connsiteY1" fmla="*/ 0 h 363388"/>
              <a:gd name="connsiteX2" fmla="*/ 166320 w 166320"/>
              <a:gd name="connsiteY2" fmla="*/ 363388 h 363388"/>
              <a:gd name="connsiteX3" fmla="*/ 0 w 166320"/>
              <a:gd name="connsiteY3" fmla="*/ 363388 h 363388"/>
              <a:gd name="connsiteX4" fmla="*/ 0 w 166320"/>
              <a:gd name="connsiteY4" fmla="*/ 1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3388">
                <a:moveTo>
                  <a:pt x="0" y="1"/>
                </a:moveTo>
                <a:lnTo>
                  <a:pt x="166320" y="0"/>
                </a:lnTo>
                <a:lnTo>
                  <a:pt x="166320" y="363388"/>
                </a:lnTo>
                <a:lnTo>
                  <a:pt x="0" y="363388"/>
                </a:lnTo>
                <a:lnTo>
                  <a:pt x="0" y="1"/>
                </a:lnTo>
                <a:close/>
              </a:path>
            </a:pathLst>
          </a:cu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 rot="1436964">
            <a:off x="2127398" y="2211493"/>
            <a:ext cx="124740" cy="273589"/>
          </a:xfrm>
          <a:custGeom>
            <a:avLst/>
            <a:gdLst>
              <a:gd name="connsiteX0" fmla="*/ 0 w 166320"/>
              <a:gd name="connsiteY0" fmla="*/ 0 h 364785"/>
              <a:gd name="connsiteX1" fmla="*/ 166320 w 166320"/>
              <a:gd name="connsiteY1" fmla="*/ 0 h 364785"/>
              <a:gd name="connsiteX2" fmla="*/ 166320 w 166320"/>
              <a:gd name="connsiteY2" fmla="*/ 364784 h 364785"/>
              <a:gd name="connsiteX3" fmla="*/ 0 w 166320"/>
              <a:gd name="connsiteY3" fmla="*/ 364785 h 364785"/>
              <a:gd name="connsiteX4" fmla="*/ 0 w 166320"/>
              <a:gd name="connsiteY4" fmla="*/ 0 h 36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364785">
                <a:moveTo>
                  <a:pt x="0" y="0"/>
                </a:moveTo>
                <a:lnTo>
                  <a:pt x="166320" y="0"/>
                </a:lnTo>
                <a:lnTo>
                  <a:pt x="166320" y="364784"/>
                </a:lnTo>
                <a:lnTo>
                  <a:pt x="0" y="36478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64" name="Freeform 163"/>
          <p:cNvSpPr/>
          <p:nvPr/>
        </p:nvSpPr>
        <p:spPr>
          <a:xfrm rot="1436964">
            <a:off x="1961236" y="2722380"/>
            <a:ext cx="124740" cy="1"/>
          </a:xfrm>
          <a:custGeom>
            <a:avLst/>
            <a:gdLst>
              <a:gd name="connsiteX0" fmla="*/ 0 w 166320"/>
              <a:gd name="connsiteY0" fmla="*/ 0 h 1"/>
              <a:gd name="connsiteX1" fmla="*/ 166320 w 166320"/>
              <a:gd name="connsiteY1" fmla="*/ 0 h 1"/>
              <a:gd name="connsiteX2" fmla="*/ 166320 w 166320"/>
              <a:gd name="connsiteY2" fmla="*/ 1 h 1"/>
              <a:gd name="connsiteX3" fmla="*/ 0 w 166320"/>
              <a:gd name="connsiteY3" fmla="*/ 1 h 1"/>
              <a:gd name="connsiteX4" fmla="*/ 0 w 166320"/>
              <a:gd name="connsiteY4" fmla="*/ 0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20" h="1">
                <a:moveTo>
                  <a:pt x="0" y="0"/>
                </a:moveTo>
                <a:lnTo>
                  <a:pt x="166320" y="0"/>
                </a:lnTo>
                <a:lnTo>
                  <a:pt x="166320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21" name="Shape 5358"/>
          <p:cNvSpPr/>
          <p:nvPr/>
        </p:nvSpPr>
        <p:spPr>
          <a:xfrm rot="1436964">
            <a:off x="2158731" y="2379342"/>
            <a:ext cx="760051" cy="546129"/>
          </a:xfrm>
          <a:prstGeom prst="rect">
            <a:avLst/>
          </a:prstGeom>
          <a:solidFill>
            <a:srgbClr val="F3591F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Roboto Regular"/>
              </a:defRPr>
            </a:pPr>
            <a:endParaRPr sz="1350"/>
          </a:p>
        </p:txBody>
      </p:sp>
      <p:sp>
        <p:nvSpPr>
          <p:cNvPr id="170" name="Shape 5359"/>
          <p:cNvSpPr/>
          <p:nvPr/>
        </p:nvSpPr>
        <p:spPr>
          <a:xfrm rot="1436964">
            <a:off x="2103202" y="2641153"/>
            <a:ext cx="760051" cy="272540"/>
          </a:xfrm>
          <a:prstGeom prst="rect">
            <a:avLst/>
          </a:prstGeom>
          <a:solidFill>
            <a:srgbClr val="333333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315223" y="2896724"/>
            <a:ext cx="1442831" cy="998576"/>
            <a:chOff x="553361" y="1660971"/>
            <a:chExt cx="1644228" cy="1137963"/>
          </a:xfrm>
        </p:grpSpPr>
        <p:sp>
          <p:nvSpPr>
            <p:cNvPr id="172" name="TextBox 171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  <a:endParaRPr lang="en-US" sz="1950" b="1" dirty="0">
                <a:solidFill>
                  <a:srgbClr val="F3591F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957106" y="1705971"/>
            <a:ext cx="1442831" cy="998576"/>
            <a:chOff x="553361" y="1660971"/>
            <a:chExt cx="1644228" cy="1137963"/>
          </a:xfrm>
        </p:grpSpPr>
        <p:sp>
          <p:nvSpPr>
            <p:cNvPr id="175" name="TextBox 174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  <a:endParaRPr lang="en-US" sz="1950" b="1" dirty="0">
                <a:solidFill>
                  <a:srgbClr val="A9C500"/>
                </a:solidFill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287410" y="3626956"/>
            <a:ext cx="1442831" cy="998576"/>
            <a:chOff x="553361" y="1660971"/>
            <a:chExt cx="1644228" cy="1137963"/>
          </a:xfrm>
        </p:grpSpPr>
        <p:sp>
          <p:nvSpPr>
            <p:cNvPr id="178" name="TextBox 17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1AA8FE"/>
                  </a:solidFill>
                </a:rPr>
                <a:t>Lorem Ipsum</a:t>
              </a:r>
              <a:endParaRPr lang="en-US" sz="1950" b="1" dirty="0">
                <a:solidFill>
                  <a:srgbClr val="1AA8FE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022368" y="4499157"/>
            <a:ext cx="1442831" cy="998576"/>
            <a:chOff x="553361" y="1660971"/>
            <a:chExt cx="1644228" cy="1137963"/>
          </a:xfrm>
        </p:grpSpPr>
        <p:sp>
          <p:nvSpPr>
            <p:cNvPr id="181" name="TextBox 18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  <a:endParaRPr lang="en-US" sz="1950" b="1" dirty="0">
                <a:solidFill>
                  <a:srgbClr val="FFC000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70712" y="2515083"/>
            <a:ext cx="1442831" cy="998576"/>
            <a:chOff x="553361" y="1660971"/>
            <a:chExt cx="1644228" cy="1137963"/>
          </a:xfrm>
        </p:grpSpPr>
        <p:sp>
          <p:nvSpPr>
            <p:cNvPr id="184" name="TextBox 18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586D8A"/>
                  </a:solidFill>
                </a:rPr>
                <a:t>Lorem Ipsum</a:t>
              </a:r>
              <a:endParaRPr lang="en-US" sz="1950" b="1" dirty="0">
                <a:solidFill>
                  <a:srgbClr val="586D8A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/>
          <p:nvPr/>
        </p:nvCxnSpPr>
        <p:spPr>
          <a:xfrm flipV="1">
            <a:off x="1792586" y="2942699"/>
            <a:ext cx="635325" cy="600159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6" idx="2"/>
          </p:cNvCxnSpPr>
          <p:nvPr/>
        </p:nvCxnSpPr>
        <p:spPr>
          <a:xfrm>
            <a:off x="4666603" y="2704547"/>
            <a:ext cx="0" cy="515227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8" idx="0"/>
          </p:cNvCxnSpPr>
          <p:nvPr/>
        </p:nvCxnSpPr>
        <p:spPr>
          <a:xfrm flipH="1" flipV="1">
            <a:off x="2996907" y="3219775"/>
            <a:ext cx="11919" cy="407181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1" idx="3"/>
          </p:cNvCxnSpPr>
          <p:nvPr/>
        </p:nvCxnSpPr>
        <p:spPr>
          <a:xfrm flipV="1">
            <a:off x="5465199" y="4377786"/>
            <a:ext cx="202357" cy="317579"/>
          </a:xfrm>
          <a:prstGeom prst="bentConnector2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85" idx="2"/>
          </p:cNvCxnSpPr>
          <p:nvPr/>
        </p:nvCxnSpPr>
        <p:spPr>
          <a:xfrm>
            <a:off x="6780209" y="3513659"/>
            <a:ext cx="0" cy="583854"/>
          </a:xfrm>
          <a:prstGeom prst="straightConnector1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  <a:round/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 rot="1436964">
            <a:off x="6934952" y="4442226"/>
            <a:ext cx="496302" cy="546130"/>
          </a:xfrm>
          <a:custGeom>
            <a:avLst/>
            <a:gdLst>
              <a:gd name="connsiteX0" fmla="*/ 0 w 661736"/>
              <a:gd name="connsiteY0" fmla="*/ 0 h 728173"/>
              <a:gd name="connsiteX1" fmla="*/ 465472 w 661736"/>
              <a:gd name="connsiteY1" fmla="*/ 256601 h 728173"/>
              <a:gd name="connsiteX2" fmla="*/ 465473 w 661736"/>
              <a:gd name="connsiteY2" fmla="*/ 472568 h 728173"/>
              <a:gd name="connsiteX3" fmla="*/ 661734 w 661736"/>
              <a:gd name="connsiteY3" fmla="*/ 364794 h 728173"/>
              <a:gd name="connsiteX4" fmla="*/ 661736 w 661736"/>
              <a:gd name="connsiteY4" fmla="*/ 364794 h 728173"/>
              <a:gd name="connsiteX5" fmla="*/ 0 w 661736"/>
              <a:gd name="connsiteY5" fmla="*/ 728173 h 72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736" h="728173">
                <a:moveTo>
                  <a:pt x="0" y="0"/>
                </a:moveTo>
                <a:lnTo>
                  <a:pt x="465472" y="256601"/>
                </a:lnTo>
                <a:lnTo>
                  <a:pt x="465473" y="472568"/>
                </a:lnTo>
                <a:lnTo>
                  <a:pt x="661734" y="364794"/>
                </a:lnTo>
                <a:lnTo>
                  <a:pt x="661736" y="364794"/>
                </a:lnTo>
                <a:lnTo>
                  <a:pt x="0" y="728173"/>
                </a:lnTo>
                <a:close/>
              </a:path>
            </a:pathLst>
          </a:custGeom>
          <a:solidFill>
            <a:srgbClr val="ECAE7D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89" name="Freeform 188"/>
          <p:cNvSpPr/>
          <p:nvPr/>
        </p:nvSpPr>
        <p:spPr>
          <a:xfrm rot="1436964">
            <a:off x="6879424" y="4704037"/>
            <a:ext cx="496302" cy="272541"/>
          </a:xfrm>
          <a:custGeom>
            <a:avLst/>
            <a:gdLst>
              <a:gd name="connsiteX0" fmla="*/ 661735 w 661736"/>
              <a:gd name="connsiteY0" fmla="*/ 0 h 363388"/>
              <a:gd name="connsiteX1" fmla="*/ 661736 w 661736"/>
              <a:gd name="connsiteY1" fmla="*/ 0 h 363388"/>
              <a:gd name="connsiteX2" fmla="*/ 661728 w 661736"/>
              <a:gd name="connsiteY2" fmla="*/ 4 h 363388"/>
              <a:gd name="connsiteX3" fmla="*/ 661728 w 661736"/>
              <a:gd name="connsiteY3" fmla="*/ 4 h 363388"/>
              <a:gd name="connsiteX4" fmla="*/ 0 w 661736"/>
              <a:gd name="connsiteY4" fmla="*/ 0 h 363388"/>
              <a:gd name="connsiteX5" fmla="*/ 465472 w 661736"/>
              <a:gd name="connsiteY5" fmla="*/ 0 h 363388"/>
              <a:gd name="connsiteX6" fmla="*/ 465472 w 661736"/>
              <a:gd name="connsiteY6" fmla="*/ 107777 h 363388"/>
              <a:gd name="connsiteX7" fmla="*/ 0 w 661736"/>
              <a:gd name="connsiteY7" fmla="*/ 363388 h 3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736" h="363388">
                <a:moveTo>
                  <a:pt x="661735" y="0"/>
                </a:moveTo>
                <a:lnTo>
                  <a:pt x="661736" y="0"/>
                </a:lnTo>
                <a:lnTo>
                  <a:pt x="661728" y="4"/>
                </a:lnTo>
                <a:lnTo>
                  <a:pt x="661728" y="4"/>
                </a:lnTo>
                <a:close/>
                <a:moveTo>
                  <a:pt x="0" y="0"/>
                </a:moveTo>
                <a:lnTo>
                  <a:pt x="465472" y="0"/>
                </a:lnTo>
                <a:lnTo>
                  <a:pt x="465472" y="107777"/>
                </a:lnTo>
                <a:lnTo>
                  <a:pt x="0" y="363388"/>
                </a:lnTo>
                <a:close/>
              </a:path>
            </a:pathLst>
          </a:custGeom>
          <a:solidFill>
            <a:srgbClr val="333333">
              <a:alpha val="10000"/>
            </a:srgb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 sz="1350"/>
          </a:p>
        </p:txBody>
      </p:sp>
      <p:sp>
        <p:nvSpPr>
          <p:cNvPr id="190" name="Freeform 189"/>
          <p:cNvSpPr/>
          <p:nvPr/>
        </p:nvSpPr>
        <p:spPr>
          <a:xfrm rot="1436964">
            <a:off x="7268877" y="4705499"/>
            <a:ext cx="147199" cy="161977"/>
          </a:xfrm>
          <a:custGeom>
            <a:avLst/>
            <a:gdLst>
              <a:gd name="connsiteX0" fmla="*/ 465471 w 661736"/>
              <a:gd name="connsiteY0" fmla="*/ 256600 h 472569"/>
              <a:gd name="connsiteX1" fmla="*/ 661718 w 661736"/>
              <a:gd name="connsiteY1" fmla="*/ 364785 h 472569"/>
              <a:gd name="connsiteX2" fmla="*/ 661736 w 661736"/>
              <a:gd name="connsiteY2" fmla="*/ 364785 h 472569"/>
              <a:gd name="connsiteX3" fmla="*/ 661727 w 661736"/>
              <a:gd name="connsiteY3" fmla="*/ 364790 h 472569"/>
              <a:gd name="connsiteX4" fmla="*/ 661735 w 661736"/>
              <a:gd name="connsiteY4" fmla="*/ 364794 h 472569"/>
              <a:gd name="connsiteX5" fmla="*/ 465471 w 661736"/>
              <a:gd name="connsiteY5" fmla="*/ 472569 h 472569"/>
              <a:gd name="connsiteX6" fmla="*/ 0 w 661736"/>
              <a:gd name="connsiteY6" fmla="*/ 0 h 472569"/>
              <a:gd name="connsiteX7" fmla="*/ 3 w 661736"/>
              <a:gd name="connsiteY7" fmla="*/ 2 h 472569"/>
              <a:gd name="connsiteX8" fmla="*/ 0 w 661736"/>
              <a:gd name="connsiteY8" fmla="*/ 2 h 472569"/>
              <a:gd name="connsiteX0" fmla="*/ 465471 w 661736"/>
              <a:gd name="connsiteY0" fmla="*/ 256598 h 472567"/>
              <a:gd name="connsiteX1" fmla="*/ 661718 w 661736"/>
              <a:gd name="connsiteY1" fmla="*/ 364783 h 472567"/>
              <a:gd name="connsiteX2" fmla="*/ 661736 w 661736"/>
              <a:gd name="connsiteY2" fmla="*/ 364783 h 472567"/>
              <a:gd name="connsiteX3" fmla="*/ 661727 w 661736"/>
              <a:gd name="connsiteY3" fmla="*/ 364788 h 472567"/>
              <a:gd name="connsiteX4" fmla="*/ 661735 w 661736"/>
              <a:gd name="connsiteY4" fmla="*/ 364792 h 472567"/>
              <a:gd name="connsiteX5" fmla="*/ 465471 w 661736"/>
              <a:gd name="connsiteY5" fmla="*/ 472567 h 472567"/>
              <a:gd name="connsiteX6" fmla="*/ 465471 w 661736"/>
              <a:gd name="connsiteY6" fmla="*/ 256598 h 472567"/>
              <a:gd name="connsiteX7" fmla="*/ 0 w 661736"/>
              <a:gd name="connsiteY7" fmla="*/ 0 h 472567"/>
              <a:gd name="connsiteX8" fmla="*/ 3 w 661736"/>
              <a:gd name="connsiteY8" fmla="*/ 0 h 472567"/>
              <a:gd name="connsiteX9" fmla="*/ 0 w 661736"/>
              <a:gd name="connsiteY9" fmla="*/ 0 h 472567"/>
              <a:gd name="connsiteX0" fmla="*/ 0 w 196265"/>
              <a:gd name="connsiteY0" fmla="*/ 0 h 215969"/>
              <a:gd name="connsiteX1" fmla="*/ 196247 w 196265"/>
              <a:gd name="connsiteY1" fmla="*/ 108185 h 215969"/>
              <a:gd name="connsiteX2" fmla="*/ 196265 w 196265"/>
              <a:gd name="connsiteY2" fmla="*/ 108185 h 215969"/>
              <a:gd name="connsiteX3" fmla="*/ 196256 w 196265"/>
              <a:gd name="connsiteY3" fmla="*/ 108190 h 215969"/>
              <a:gd name="connsiteX4" fmla="*/ 196264 w 196265"/>
              <a:gd name="connsiteY4" fmla="*/ 108194 h 215969"/>
              <a:gd name="connsiteX5" fmla="*/ 0 w 196265"/>
              <a:gd name="connsiteY5" fmla="*/ 215969 h 215969"/>
              <a:gd name="connsiteX6" fmla="*/ 0 w 196265"/>
              <a:gd name="connsiteY6" fmla="*/ 0 h 21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65" h="215969">
                <a:moveTo>
                  <a:pt x="0" y="0"/>
                </a:moveTo>
                <a:lnTo>
                  <a:pt x="196247" y="108185"/>
                </a:lnTo>
                <a:lnTo>
                  <a:pt x="196265" y="108185"/>
                </a:lnTo>
                <a:cubicBezTo>
                  <a:pt x="196262" y="108187"/>
                  <a:pt x="196259" y="108188"/>
                  <a:pt x="196256" y="108190"/>
                </a:cubicBezTo>
                <a:cubicBezTo>
                  <a:pt x="196259" y="108191"/>
                  <a:pt x="196261" y="108193"/>
                  <a:pt x="196264" y="108194"/>
                </a:cubicBezTo>
                <a:lnTo>
                  <a:pt x="0" y="21596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9436</TotalTime>
  <Words>271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Roboto Light</vt:lpstr>
      <vt:lpstr>Roboto Regular</vt:lpstr>
      <vt:lpstr>Template PresentationGo</vt:lpstr>
      <vt:lpstr>Template PresentationGo Dark</vt:lpstr>
      <vt:lpstr>Custom Design</vt:lpstr>
      <vt:lpstr>Pencil Infographics</vt:lpstr>
      <vt:lpstr>Pencil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2016-06-03T21:23:58Z</dcterms:modified>
</cp:coreProperties>
</file>