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5" r:id="rId4"/>
    <p:sldId id="35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9/22/2022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1.svg"/><Relationship Id="rId7" Type="http://schemas.openxmlformats.org/officeDocument/2006/relationships/image" Target="../media/image17.sv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15.svg"/><Relationship Id="rId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18.png"/><Relationship Id="rId9" Type="http://schemas.openxmlformats.org/officeDocument/2006/relationships/image" Target="../media/image1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a:extLst>
              <a:ext uri="{FF2B5EF4-FFF2-40B4-BE49-F238E27FC236}">
                <a16:creationId xmlns:a16="http://schemas.microsoft.com/office/drawing/2014/main" id="{D3673310-02CE-547C-9D50-0E1DCE91DF79}"/>
              </a:ext>
            </a:extLst>
          </p:cNvPr>
          <p:cNvSpPr/>
          <p:nvPr/>
        </p:nvSpPr>
        <p:spPr>
          <a:xfrm>
            <a:off x="3111817" y="2181684"/>
            <a:ext cx="2920367" cy="277749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8252"/>
                </a:lnTo>
                <a:lnTo>
                  <a:pt x="4121" y="21600"/>
                </a:lnTo>
                <a:lnTo>
                  <a:pt x="17472" y="21600"/>
                </a:lnTo>
                <a:lnTo>
                  <a:pt x="21600" y="8252"/>
                </a:ln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59" name="Group 58">
            <a:extLst>
              <a:ext uri="{FF2B5EF4-FFF2-40B4-BE49-F238E27FC236}">
                <a16:creationId xmlns:a16="http://schemas.microsoft.com/office/drawing/2014/main" id="{B32A8A12-01DB-2EBC-0824-5F9D892DAF8F}"/>
              </a:ext>
            </a:extLst>
          </p:cNvPr>
          <p:cNvGrpSpPr/>
          <p:nvPr/>
        </p:nvGrpSpPr>
        <p:grpSpPr>
          <a:xfrm>
            <a:off x="7008778" y="3747509"/>
            <a:ext cx="1881392" cy="1013782"/>
            <a:chOff x="8921977" y="4042608"/>
            <a:chExt cx="2926080" cy="1351709"/>
          </a:xfrm>
        </p:grpSpPr>
        <p:sp>
          <p:nvSpPr>
            <p:cNvPr id="60" name="TextBox 59">
              <a:extLst>
                <a:ext uri="{FF2B5EF4-FFF2-40B4-BE49-F238E27FC236}">
                  <a16:creationId xmlns:a16="http://schemas.microsoft.com/office/drawing/2014/main" id="{F272D2EF-0CF6-B11E-308B-87FE7E55FCFE}"/>
                </a:ext>
              </a:extLst>
            </p:cNvPr>
            <p:cNvSpPr txBox="1"/>
            <p:nvPr/>
          </p:nvSpPr>
          <p:spPr>
            <a:xfrm>
              <a:off x="8921977" y="4042608"/>
              <a:ext cx="2926080" cy="492442"/>
            </a:xfrm>
            <a:prstGeom prst="rect">
              <a:avLst/>
            </a:prstGeom>
            <a:noFill/>
          </p:spPr>
          <p:txBody>
            <a:bodyPr wrap="square" lIns="0" rIns="0" rtlCol="0" anchor="b">
              <a:spAutoFit/>
            </a:bodyPr>
            <a:lstStyle/>
            <a:p>
              <a:r>
                <a:rPr lang="en-US" b="1" noProof="1">
                  <a:solidFill>
                    <a:schemeClr val="accent2">
                      <a:lumMod val="75000"/>
                    </a:schemeClr>
                  </a:solidFill>
                </a:rPr>
                <a:t>Lorem Ipsum</a:t>
              </a:r>
            </a:p>
          </p:txBody>
        </p:sp>
        <p:sp>
          <p:nvSpPr>
            <p:cNvPr id="61" name="TextBox 60">
              <a:extLst>
                <a:ext uri="{FF2B5EF4-FFF2-40B4-BE49-F238E27FC236}">
                  <a16:creationId xmlns:a16="http://schemas.microsoft.com/office/drawing/2014/main" id="{BFEDC0AB-553F-97D9-4EC5-EC9F6DBE684D}"/>
                </a:ext>
              </a:extLst>
            </p:cNvPr>
            <p:cNvSpPr txBox="1"/>
            <p:nvPr/>
          </p:nvSpPr>
          <p:spPr>
            <a:xfrm>
              <a:off x="8921977" y="4532543"/>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56" name="Group 55">
            <a:extLst>
              <a:ext uri="{FF2B5EF4-FFF2-40B4-BE49-F238E27FC236}">
                <a16:creationId xmlns:a16="http://schemas.microsoft.com/office/drawing/2014/main" id="{DFB54365-8B3B-7A89-0C52-F6C144ED9B1E}"/>
              </a:ext>
            </a:extLst>
          </p:cNvPr>
          <p:cNvGrpSpPr/>
          <p:nvPr/>
        </p:nvGrpSpPr>
        <p:grpSpPr>
          <a:xfrm>
            <a:off x="7008778" y="2468688"/>
            <a:ext cx="1881392" cy="1013782"/>
            <a:chOff x="8921977" y="1435947"/>
            <a:chExt cx="2926080" cy="1351709"/>
          </a:xfrm>
        </p:grpSpPr>
        <p:sp>
          <p:nvSpPr>
            <p:cNvPr id="57" name="TextBox 56">
              <a:extLst>
                <a:ext uri="{FF2B5EF4-FFF2-40B4-BE49-F238E27FC236}">
                  <a16:creationId xmlns:a16="http://schemas.microsoft.com/office/drawing/2014/main" id="{927ADF09-38D2-5A80-7664-D6A1F52875DA}"/>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solidFill>
                    <a:schemeClr val="accent3">
                      <a:lumMod val="75000"/>
                    </a:schemeClr>
                  </a:solidFill>
                </a:rPr>
                <a:t>Lorem Ipsum</a:t>
              </a:r>
            </a:p>
          </p:txBody>
        </p:sp>
        <p:sp>
          <p:nvSpPr>
            <p:cNvPr id="58" name="TextBox 57">
              <a:extLst>
                <a:ext uri="{FF2B5EF4-FFF2-40B4-BE49-F238E27FC236}">
                  <a16:creationId xmlns:a16="http://schemas.microsoft.com/office/drawing/2014/main" id="{C72898B2-F6DE-11A1-8107-5E33F674DF33}"/>
                </a:ext>
              </a:extLst>
            </p:cNvPr>
            <p:cNvSpPr txBox="1"/>
            <p:nvPr/>
          </p:nvSpPr>
          <p:spPr>
            <a:xfrm>
              <a:off x="8921977" y="1925882"/>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71" name="Group 70">
            <a:extLst>
              <a:ext uri="{FF2B5EF4-FFF2-40B4-BE49-F238E27FC236}">
                <a16:creationId xmlns:a16="http://schemas.microsoft.com/office/drawing/2014/main" id="{F986A66B-F376-8B89-649C-1F048EDA1A5B}"/>
              </a:ext>
            </a:extLst>
          </p:cNvPr>
          <p:cNvGrpSpPr/>
          <p:nvPr/>
        </p:nvGrpSpPr>
        <p:grpSpPr>
          <a:xfrm>
            <a:off x="241078" y="1829278"/>
            <a:ext cx="1881392" cy="1013782"/>
            <a:chOff x="332936" y="2596988"/>
            <a:chExt cx="2926080" cy="1351709"/>
          </a:xfrm>
        </p:grpSpPr>
        <p:sp>
          <p:nvSpPr>
            <p:cNvPr id="72" name="TextBox 71">
              <a:extLst>
                <a:ext uri="{FF2B5EF4-FFF2-40B4-BE49-F238E27FC236}">
                  <a16:creationId xmlns:a16="http://schemas.microsoft.com/office/drawing/2014/main" id="{B3617A59-1B5F-AD1F-218A-C98DAFD41EBD}"/>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solidFill>
                    <a:schemeClr val="accent6">
                      <a:lumMod val="75000"/>
                    </a:schemeClr>
                  </a:solidFill>
                </a:rPr>
                <a:t>Lorem Ipsum</a:t>
              </a:r>
            </a:p>
          </p:txBody>
        </p:sp>
        <p:sp>
          <p:nvSpPr>
            <p:cNvPr id="73" name="TextBox 72">
              <a:extLst>
                <a:ext uri="{FF2B5EF4-FFF2-40B4-BE49-F238E27FC236}">
                  <a16:creationId xmlns:a16="http://schemas.microsoft.com/office/drawing/2014/main" id="{BB45CC1C-F5E2-DAAE-CED9-1112D658E66E}"/>
                </a:ext>
              </a:extLst>
            </p:cNvPr>
            <p:cNvSpPr txBox="1"/>
            <p:nvPr/>
          </p:nvSpPr>
          <p:spPr>
            <a:xfrm>
              <a:off x="332936" y="3086923"/>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62" name="Group 61">
            <a:extLst>
              <a:ext uri="{FF2B5EF4-FFF2-40B4-BE49-F238E27FC236}">
                <a16:creationId xmlns:a16="http://schemas.microsoft.com/office/drawing/2014/main" id="{785D279F-87A1-C9C6-8B34-ABD83AD95005}"/>
              </a:ext>
            </a:extLst>
          </p:cNvPr>
          <p:cNvGrpSpPr/>
          <p:nvPr/>
        </p:nvGrpSpPr>
        <p:grpSpPr>
          <a:xfrm>
            <a:off x="241078" y="3108099"/>
            <a:ext cx="1881392" cy="1013782"/>
            <a:chOff x="332936" y="2596988"/>
            <a:chExt cx="2926080" cy="1351709"/>
          </a:xfrm>
        </p:grpSpPr>
        <p:sp>
          <p:nvSpPr>
            <p:cNvPr id="63" name="TextBox 62">
              <a:extLst>
                <a:ext uri="{FF2B5EF4-FFF2-40B4-BE49-F238E27FC236}">
                  <a16:creationId xmlns:a16="http://schemas.microsoft.com/office/drawing/2014/main" id="{C793CF95-28FB-1C9C-5B60-999D2A9848CD}"/>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solidFill>
                    <a:schemeClr val="accent1"/>
                  </a:solidFill>
                </a:rPr>
                <a:t>Lorem Ipsum</a:t>
              </a:r>
            </a:p>
          </p:txBody>
        </p:sp>
        <p:sp>
          <p:nvSpPr>
            <p:cNvPr id="64" name="TextBox 63">
              <a:extLst>
                <a:ext uri="{FF2B5EF4-FFF2-40B4-BE49-F238E27FC236}">
                  <a16:creationId xmlns:a16="http://schemas.microsoft.com/office/drawing/2014/main" id="{3B19C537-E908-A034-8E84-3F6489B5E61B}"/>
                </a:ext>
              </a:extLst>
            </p:cNvPr>
            <p:cNvSpPr txBox="1"/>
            <p:nvPr/>
          </p:nvSpPr>
          <p:spPr>
            <a:xfrm>
              <a:off x="332936" y="3086923"/>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sp>
        <p:nvSpPr>
          <p:cNvPr id="2" name="Title 1">
            <a:extLst>
              <a:ext uri="{FF2B5EF4-FFF2-40B4-BE49-F238E27FC236}">
                <a16:creationId xmlns:a16="http://schemas.microsoft.com/office/drawing/2014/main" id="{CA4680BA-82F1-1E3F-5BBE-C97C73EF937F}"/>
              </a:ext>
            </a:extLst>
          </p:cNvPr>
          <p:cNvSpPr>
            <a:spLocks noGrp="1"/>
          </p:cNvSpPr>
          <p:nvPr>
            <p:ph type="title"/>
          </p:nvPr>
        </p:nvSpPr>
        <p:spPr/>
        <p:txBody>
          <a:bodyPr>
            <a:noAutofit/>
          </a:bodyPr>
          <a:lstStyle/>
          <a:p>
            <a:r>
              <a:rPr lang="en-US" dirty="0"/>
              <a:t>Pencil Pentagon Cycle – Slide Template</a:t>
            </a:r>
          </a:p>
        </p:txBody>
      </p:sp>
      <p:pic>
        <p:nvPicPr>
          <p:cNvPr id="48" name="Graphic 62" descr="Lightbulb with solid fill">
            <a:extLst>
              <a:ext uri="{FF2B5EF4-FFF2-40B4-BE49-F238E27FC236}">
                <a16:creationId xmlns:a16="http://schemas.microsoft.com/office/drawing/2014/main" id="{4AD029E2-A853-EE1C-64F2-74DEFFFE92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2650" y="1907364"/>
            <a:ext cx="274320" cy="274320"/>
          </a:xfrm>
          <a:prstGeom prst="rect">
            <a:avLst/>
          </a:prstGeom>
        </p:spPr>
      </p:pic>
      <p:pic>
        <p:nvPicPr>
          <p:cNvPr id="49" name="Graphic 63" descr="Hourglass 30% with solid fill">
            <a:extLst>
              <a:ext uri="{FF2B5EF4-FFF2-40B4-BE49-F238E27FC236}">
                <a16:creationId xmlns:a16="http://schemas.microsoft.com/office/drawing/2014/main" id="{E5236B1C-6747-74C7-3A2D-197980ECEB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2650" y="3187445"/>
            <a:ext cx="274320" cy="274320"/>
          </a:xfrm>
          <a:prstGeom prst="rect">
            <a:avLst/>
          </a:prstGeom>
        </p:spPr>
      </p:pic>
      <p:pic>
        <p:nvPicPr>
          <p:cNvPr id="50" name="Graphic 64" descr="Gears with solid fill">
            <a:extLst>
              <a:ext uri="{FF2B5EF4-FFF2-40B4-BE49-F238E27FC236}">
                <a16:creationId xmlns:a16="http://schemas.microsoft.com/office/drawing/2014/main" id="{A753980B-54CD-2816-8E26-6381AE22D1C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2650" y="4449992"/>
            <a:ext cx="274320" cy="274320"/>
          </a:xfrm>
          <a:prstGeom prst="rect">
            <a:avLst/>
          </a:prstGeom>
        </p:spPr>
      </p:pic>
      <p:sp>
        <p:nvSpPr>
          <p:cNvPr id="55" name="TextBox 71">
            <a:extLst>
              <a:ext uri="{FF2B5EF4-FFF2-40B4-BE49-F238E27FC236}">
                <a16:creationId xmlns:a16="http://schemas.microsoft.com/office/drawing/2014/main" id="{A36CBCC7-D138-FBB7-78AE-4DB884FD3A96}"/>
              </a:ext>
            </a:extLst>
          </p:cNvPr>
          <p:cNvSpPr txBox="1"/>
          <p:nvPr/>
        </p:nvSpPr>
        <p:spPr>
          <a:xfrm>
            <a:off x="3655327" y="2960267"/>
            <a:ext cx="1856114" cy="1592744"/>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9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a:t>
            </a:r>
          </a:p>
          <a:p>
            <a:pPr algn="ctr">
              <a:spcBef>
                <a:spcPts val="900"/>
              </a:spcBef>
            </a:pPr>
            <a:r>
              <a:rPr lang="en-US" sz="900" noProof="1">
                <a:solidFill>
                  <a:schemeClr val="tx1">
                    <a:lumMod val="65000"/>
                    <a:lumOff val="35000"/>
                  </a:schemeClr>
                </a:solidFill>
              </a:rPr>
              <a:t>Fusce molestie blandit elit, eu feugiat nisi cursus nec. Donec sed elementum eros. In posuere dui sed urna ullamcorper pellentesque at at odio.</a:t>
            </a:r>
          </a:p>
        </p:txBody>
      </p:sp>
      <p:grpSp>
        <p:nvGrpSpPr>
          <p:cNvPr id="65" name="Group 64">
            <a:extLst>
              <a:ext uri="{FF2B5EF4-FFF2-40B4-BE49-F238E27FC236}">
                <a16:creationId xmlns:a16="http://schemas.microsoft.com/office/drawing/2014/main" id="{92BC4E12-6F70-6F4C-B3CE-0A9E3D3C0D18}"/>
              </a:ext>
            </a:extLst>
          </p:cNvPr>
          <p:cNvGrpSpPr/>
          <p:nvPr/>
        </p:nvGrpSpPr>
        <p:grpSpPr>
          <a:xfrm>
            <a:off x="241078" y="4386918"/>
            <a:ext cx="1881392" cy="1013782"/>
            <a:chOff x="332936" y="4621560"/>
            <a:chExt cx="2926080" cy="1351709"/>
          </a:xfrm>
        </p:grpSpPr>
        <p:sp>
          <p:nvSpPr>
            <p:cNvPr id="66" name="TextBox 65">
              <a:extLst>
                <a:ext uri="{FF2B5EF4-FFF2-40B4-BE49-F238E27FC236}">
                  <a16:creationId xmlns:a16="http://schemas.microsoft.com/office/drawing/2014/main" id="{C7B868C5-B226-A6B2-A7ED-E9CCF0E104E8}"/>
                </a:ext>
              </a:extLst>
            </p:cNvPr>
            <p:cNvSpPr txBox="1"/>
            <p:nvPr/>
          </p:nvSpPr>
          <p:spPr>
            <a:xfrm>
              <a:off x="332936" y="4621560"/>
              <a:ext cx="2926080" cy="492442"/>
            </a:xfrm>
            <a:prstGeom prst="rect">
              <a:avLst/>
            </a:prstGeom>
            <a:noFill/>
          </p:spPr>
          <p:txBody>
            <a:bodyPr wrap="square" lIns="0" rIns="0" rtlCol="0" anchor="b">
              <a:spAutoFit/>
            </a:bodyPr>
            <a:lstStyle/>
            <a:p>
              <a:pPr algn="r"/>
              <a:r>
                <a:rPr lang="en-US" b="1" noProof="1">
                  <a:solidFill>
                    <a:schemeClr val="accent5"/>
                  </a:solidFill>
                </a:rPr>
                <a:t>Lorem Ipsum</a:t>
              </a:r>
            </a:p>
          </p:txBody>
        </p:sp>
        <p:sp>
          <p:nvSpPr>
            <p:cNvPr id="67" name="TextBox 66">
              <a:extLst>
                <a:ext uri="{FF2B5EF4-FFF2-40B4-BE49-F238E27FC236}">
                  <a16:creationId xmlns:a16="http://schemas.microsoft.com/office/drawing/2014/main" id="{071BAC1F-514F-2F5E-4D68-8EAF15B2AD49}"/>
                </a:ext>
              </a:extLst>
            </p:cNvPr>
            <p:cNvSpPr txBox="1"/>
            <p:nvPr/>
          </p:nvSpPr>
          <p:spPr>
            <a:xfrm>
              <a:off x="332936" y="5111495"/>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pic>
        <p:nvPicPr>
          <p:cNvPr id="75" name="Graphic 65" descr="Bullseye with solid fill">
            <a:extLst>
              <a:ext uri="{FF2B5EF4-FFF2-40B4-BE49-F238E27FC236}">
                <a16:creationId xmlns:a16="http://schemas.microsoft.com/office/drawing/2014/main" id="{6A82531A-E7C2-E3A0-EE39-0C7352B0B68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377031" y="2542552"/>
            <a:ext cx="274320" cy="274320"/>
          </a:xfrm>
          <a:prstGeom prst="rect">
            <a:avLst/>
          </a:prstGeom>
        </p:spPr>
      </p:pic>
      <p:pic>
        <p:nvPicPr>
          <p:cNvPr id="76" name="Graphic 66" descr="Database with solid fill">
            <a:extLst>
              <a:ext uri="{FF2B5EF4-FFF2-40B4-BE49-F238E27FC236}">
                <a16:creationId xmlns:a16="http://schemas.microsoft.com/office/drawing/2014/main" id="{D22E14FA-601A-2965-5D90-82D1830668E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77031" y="3830371"/>
            <a:ext cx="274320" cy="274320"/>
          </a:xfrm>
          <a:prstGeom prst="rect">
            <a:avLst/>
          </a:prstGeom>
        </p:spPr>
      </p:pic>
      <p:grpSp>
        <p:nvGrpSpPr>
          <p:cNvPr id="52" name="Group 51">
            <a:extLst>
              <a:ext uri="{FF2B5EF4-FFF2-40B4-BE49-F238E27FC236}">
                <a16:creationId xmlns:a16="http://schemas.microsoft.com/office/drawing/2014/main" id="{97F131CB-F9FB-A97D-6FE0-77F5FD310BBF}"/>
              </a:ext>
            </a:extLst>
          </p:cNvPr>
          <p:cNvGrpSpPr/>
          <p:nvPr/>
        </p:nvGrpSpPr>
        <p:grpSpPr>
          <a:xfrm>
            <a:off x="2660705" y="2284431"/>
            <a:ext cx="3822591" cy="3136354"/>
            <a:chOff x="3547606" y="1897522"/>
            <a:chExt cx="5096788" cy="4181805"/>
          </a:xfrm>
        </p:grpSpPr>
        <p:grpSp>
          <p:nvGrpSpPr>
            <p:cNvPr id="9" name="Group 8">
              <a:extLst>
                <a:ext uri="{FF2B5EF4-FFF2-40B4-BE49-F238E27FC236}">
                  <a16:creationId xmlns:a16="http://schemas.microsoft.com/office/drawing/2014/main" id="{FA2380D7-7350-724F-FDC4-E3633810213C}"/>
                </a:ext>
              </a:extLst>
            </p:cNvPr>
            <p:cNvGrpSpPr/>
            <p:nvPr/>
          </p:nvGrpSpPr>
          <p:grpSpPr>
            <a:xfrm rot="10800000">
              <a:off x="4802347" y="5649253"/>
              <a:ext cx="2587308" cy="430074"/>
              <a:chOff x="4799010" y="1006053"/>
              <a:chExt cx="2587308" cy="430074"/>
            </a:xfrm>
          </p:grpSpPr>
          <p:sp>
            <p:nvSpPr>
              <p:cNvPr id="10" name="Shape">
                <a:extLst>
                  <a:ext uri="{FF2B5EF4-FFF2-40B4-BE49-F238E27FC236}">
                    <a16:creationId xmlns:a16="http://schemas.microsoft.com/office/drawing/2014/main" id="{F1E3980C-48E4-CA07-B66E-D58126B9D42F}"/>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 name="Shape">
                <a:extLst>
                  <a:ext uri="{FF2B5EF4-FFF2-40B4-BE49-F238E27FC236}">
                    <a16:creationId xmlns:a16="http://schemas.microsoft.com/office/drawing/2014/main" id="{03E7CE3C-BCAF-7A32-8777-228163CFA99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2" name="Shape">
                <a:extLst>
                  <a:ext uri="{FF2B5EF4-FFF2-40B4-BE49-F238E27FC236}">
                    <a16:creationId xmlns:a16="http://schemas.microsoft.com/office/drawing/2014/main" id="{1404621F-4E8C-9981-E9F1-6C69FBD6700D}"/>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5">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dirty="0"/>
              </a:p>
            </p:txBody>
          </p:sp>
          <p:sp>
            <p:nvSpPr>
              <p:cNvPr id="13" name="Shape">
                <a:extLst>
                  <a:ext uri="{FF2B5EF4-FFF2-40B4-BE49-F238E27FC236}">
                    <a16:creationId xmlns:a16="http://schemas.microsoft.com/office/drawing/2014/main" id="{5518228E-8B2F-A34A-DD8E-A093528B9DB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 name="TextBox 41">
                <a:extLst>
                  <a:ext uri="{FF2B5EF4-FFF2-40B4-BE49-F238E27FC236}">
                    <a16:creationId xmlns:a16="http://schemas.microsoft.com/office/drawing/2014/main" id="{BC20A8AA-52FF-D446-BD6D-A906201EBCA6}"/>
                  </a:ext>
                </a:extLst>
              </p:cNvPr>
              <p:cNvSpPr txBox="1"/>
              <p:nvPr/>
            </p:nvSpPr>
            <p:spPr>
              <a:xfrm rot="10800000">
                <a:off x="5265601" y="1006053"/>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solidFill>
                      <a:schemeClr val="bg1"/>
                    </a:solidFill>
                  </a:rPr>
                  <a:t>Lorem Ipsum</a:t>
                </a:r>
              </a:p>
            </p:txBody>
          </p:sp>
        </p:grpSp>
        <p:grpSp>
          <p:nvGrpSpPr>
            <p:cNvPr id="23" name="Group 22">
              <a:extLst>
                <a:ext uri="{FF2B5EF4-FFF2-40B4-BE49-F238E27FC236}">
                  <a16:creationId xmlns:a16="http://schemas.microsoft.com/office/drawing/2014/main" id="{75AB56E0-7701-AAF4-D488-E0662F4AD621}"/>
                </a:ext>
              </a:extLst>
            </p:cNvPr>
            <p:cNvGrpSpPr/>
            <p:nvPr/>
          </p:nvGrpSpPr>
          <p:grpSpPr>
            <a:xfrm rot="6492097">
              <a:off x="6787166" y="4213070"/>
              <a:ext cx="2587308" cy="429261"/>
              <a:chOff x="4799010" y="1006866"/>
              <a:chExt cx="2587308" cy="429261"/>
            </a:xfrm>
          </p:grpSpPr>
          <p:sp>
            <p:nvSpPr>
              <p:cNvPr id="24" name="Shape">
                <a:extLst>
                  <a:ext uri="{FF2B5EF4-FFF2-40B4-BE49-F238E27FC236}">
                    <a16:creationId xmlns:a16="http://schemas.microsoft.com/office/drawing/2014/main" id="{02C0FA7F-AD81-AB8C-2F91-91CB5A6D1AC5}"/>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5" name="Shape">
                <a:extLst>
                  <a:ext uri="{FF2B5EF4-FFF2-40B4-BE49-F238E27FC236}">
                    <a16:creationId xmlns:a16="http://schemas.microsoft.com/office/drawing/2014/main" id="{BF833491-A48E-6CFE-7654-50537DDC3EA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6" name="Shape">
                <a:extLst>
                  <a:ext uri="{FF2B5EF4-FFF2-40B4-BE49-F238E27FC236}">
                    <a16:creationId xmlns:a16="http://schemas.microsoft.com/office/drawing/2014/main" id="{95CD8B71-57A5-CA6F-5C84-F11A8E9C9507}"/>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7" name="Shape">
                <a:extLst>
                  <a:ext uri="{FF2B5EF4-FFF2-40B4-BE49-F238E27FC236}">
                    <a16:creationId xmlns:a16="http://schemas.microsoft.com/office/drawing/2014/main" id="{D4ACBAAF-C6F3-FC0C-F624-33A8CB6731E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8" name="TextBox 41">
                <a:extLst>
                  <a:ext uri="{FF2B5EF4-FFF2-40B4-BE49-F238E27FC236}">
                    <a16:creationId xmlns:a16="http://schemas.microsoft.com/office/drawing/2014/main" id="{8AFD8935-1176-9069-3761-E554838E58C3}"/>
                  </a:ext>
                </a:extLst>
              </p:cNvPr>
              <p:cNvSpPr txBox="1"/>
              <p:nvPr/>
            </p:nvSpPr>
            <p:spPr>
              <a:xfrm rot="10800000">
                <a:off x="5265601" y="1021443"/>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t>Lorem Ipsum</a:t>
                </a:r>
              </a:p>
            </p:txBody>
          </p:sp>
        </p:grpSp>
        <p:grpSp>
          <p:nvGrpSpPr>
            <p:cNvPr id="29" name="Group 28">
              <a:extLst>
                <a:ext uri="{FF2B5EF4-FFF2-40B4-BE49-F238E27FC236}">
                  <a16:creationId xmlns:a16="http://schemas.microsoft.com/office/drawing/2014/main" id="{BF789DAF-EB92-24DC-D2F1-2ABEE2AB6E69}"/>
                </a:ext>
              </a:extLst>
            </p:cNvPr>
            <p:cNvGrpSpPr/>
            <p:nvPr/>
          </p:nvGrpSpPr>
          <p:grpSpPr>
            <a:xfrm rot="15130036">
              <a:off x="2817528" y="4214332"/>
              <a:ext cx="2587308" cy="429261"/>
              <a:chOff x="4799010" y="1006866"/>
              <a:chExt cx="2587308" cy="429261"/>
            </a:xfrm>
          </p:grpSpPr>
          <p:sp>
            <p:nvSpPr>
              <p:cNvPr id="30" name="Shape">
                <a:extLst>
                  <a:ext uri="{FF2B5EF4-FFF2-40B4-BE49-F238E27FC236}">
                    <a16:creationId xmlns:a16="http://schemas.microsoft.com/office/drawing/2014/main" id="{1F1CDC2E-1792-E436-9E0A-ADD3969AC0FD}"/>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1" name="Shape">
                <a:extLst>
                  <a:ext uri="{FF2B5EF4-FFF2-40B4-BE49-F238E27FC236}">
                    <a16:creationId xmlns:a16="http://schemas.microsoft.com/office/drawing/2014/main" id="{2AF2E9EA-E7CD-77F2-FC91-D92A6E563E3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2" name="Shape">
                <a:extLst>
                  <a:ext uri="{FF2B5EF4-FFF2-40B4-BE49-F238E27FC236}">
                    <a16:creationId xmlns:a16="http://schemas.microsoft.com/office/drawing/2014/main" id="{E6CC840B-4ED0-DF32-5AC4-4B4DD9CBE563}"/>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1">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3" name="Shape">
                <a:extLst>
                  <a:ext uri="{FF2B5EF4-FFF2-40B4-BE49-F238E27FC236}">
                    <a16:creationId xmlns:a16="http://schemas.microsoft.com/office/drawing/2014/main" id="{9A863852-9C69-8E2E-4924-FBF2DA586D5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4" name="TextBox 41">
                <a:extLst>
                  <a:ext uri="{FF2B5EF4-FFF2-40B4-BE49-F238E27FC236}">
                    <a16:creationId xmlns:a16="http://schemas.microsoft.com/office/drawing/2014/main" id="{81B3EB5D-F639-58E8-A8F1-324FD6E0A40F}"/>
                  </a:ext>
                </a:extLst>
              </p:cNvPr>
              <p:cNvSpPr txBox="1"/>
              <p:nvPr/>
            </p:nvSpPr>
            <p:spPr>
              <a:xfrm rot="10800000">
                <a:off x="5265601" y="1021442"/>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solidFill>
                      <a:schemeClr val="bg1"/>
                    </a:solidFill>
                  </a:rPr>
                  <a:t>Lorem Ipsum</a:t>
                </a:r>
              </a:p>
            </p:txBody>
          </p:sp>
        </p:grpSp>
        <p:grpSp>
          <p:nvGrpSpPr>
            <p:cNvPr id="51" name="Group 50">
              <a:extLst>
                <a:ext uri="{FF2B5EF4-FFF2-40B4-BE49-F238E27FC236}">
                  <a16:creationId xmlns:a16="http://schemas.microsoft.com/office/drawing/2014/main" id="{69C7DCC0-506A-CBCF-F4D4-1219C4F7FA43}"/>
                </a:ext>
              </a:extLst>
            </p:cNvPr>
            <p:cNvGrpSpPr/>
            <p:nvPr/>
          </p:nvGrpSpPr>
          <p:grpSpPr>
            <a:xfrm>
              <a:off x="3547606" y="1897522"/>
              <a:ext cx="5096788" cy="438278"/>
              <a:chOff x="3551081" y="1897522"/>
              <a:chExt cx="5096788" cy="438278"/>
            </a:xfrm>
          </p:grpSpPr>
          <p:grpSp>
            <p:nvGrpSpPr>
              <p:cNvPr id="17" name="Group 16">
                <a:extLst>
                  <a:ext uri="{FF2B5EF4-FFF2-40B4-BE49-F238E27FC236}">
                    <a16:creationId xmlns:a16="http://schemas.microsoft.com/office/drawing/2014/main" id="{59E8AAB2-E84E-82B0-5308-DA28ABB3E44D}"/>
                  </a:ext>
                </a:extLst>
              </p:cNvPr>
              <p:cNvGrpSpPr/>
              <p:nvPr/>
            </p:nvGrpSpPr>
            <p:grpSpPr>
              <a:xfrm rot="2169985">
                <a:off x="6060561" y="1906539"/>
                <a:ext cx="2587308" cy="429261"/>
                <a:chOff x="4799010" y="1006866"/>
                <a:chExt cx="2587308" cy="429261"/>
              </a:xfrm>
            </p:grpSpPr>
            <p:sp>
              <p:nvSpPr>
                <p:cNvPr id="18" name="Shape">
                  <a:extLst>
                    <a:ext uri="{FF2B5EF4-FFF2-40B4-BE49-F238E27FC236}">
                      <a16:creationId xmlns:a16="http://schemas.microsoft.com/office/drawing/2014/main" id="{F8588936-D9AA-BE2D-5FF2-B7F26C7B05C1}"/>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 name="Shape">
                  <a:extLst>
                    <a:ext uri="{FF2B5EF4-FFF2-40B4-BE49-F238E27FC236}">
                      <a16:creationId xmlns:a16="http://schemas.microsoft.com/office/drawing/2014/main" id="{771EC090-A86F-854F-F944-9D9AB4E3E2A8}"/>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 name="Shape">
                  <a:extLst>
                    <a:ext uri="{FF2B5EF4-FFF2-40B4-BE49-F238E27FC236}">
                      <a16:creationId xmlns:a16="http://schemas.microsoft.com/office/drawing/2014/main" id="{4DB58986-5D11-6281-75B9-F9E9B93E40BF}"/>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1" name="Shape">
                  <a:extLst>
                    <a:ext uri="{FF2B5EF4-FFF2-40B4-BE49-F238E27FC236}">
                      <a16:creationId xmlns:a16="http://schemas.microsoft.com/office/drawing/2014/main" id="{690C111D-0E9B-03FF-DE5E-B97E8CB959A0}"/>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2" name="TextBox 41">
                  <a:extLst>
                    <a:ext uri="{FF2B5EF4-FFF2-40B4-BE49-F238E27FC236}">
                      <a16:creationId xmlns:a16="http://schemas.microsoft.com/office/drawing/2014/main" id="{C4E2417B-A16E-A292-1CFF-F1AA08808D1F}"/>
                    </a:ext>
                  </a:extLst>
                </p:cNvPr>
                <p:cNvSpPr txBox="1"/>
                <p:nvPr/>
              </p:nvSpPr>
              <p:spPr>
                <a:xfrm>
                  <a:off x="5265601" y="1021442"/>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grpSp>
            <p:nvGrpSpPr>
              <p:cNvPr id="35" name="Group 34">
                <a:extLst>
                  <a:ext uri="{FF2B5EF4-FFF2-40B4-BE49-F238E27FC236}">
                    <a16:creationId xmlns:a16="http://schemas.microsoft.com/office/drawing/2014/main" id="{897BFE7F-1FAA-3109-5D3B-84D6A78AAC9E}"/>
                  </a:ext>
                </a:extLst>
              </p:cNvPr>
              <p:cNvGrpSpPr/>
              <p:nvPr/>
            </p:nvGrpSpPr>
            <p:grpSpPr>
              <a:xfrm rot="19463622">
                <a:off x="3551081" y="1897522"/>
                <a:ext cx="2587308" cy="429261"/>
                <a:chOff x="4799010" y="1006866"/>
                <a:chExt cx="2587308" cy="429261"/>
              </a:xfrm>
            </p:grpSpPr>
            <p:sp>
              <p:nvSpPr>
                <p:cNvPr id="36" name="Shape">
                  <a:extLst>
                    <a:ext uri="{FF2B5EF4-FFF2-40B4-BE49-F238E27FC236}">
                      <a16:creationId xmlns:a16="http://schemas.microsoft.com/office/drawing/2014/main" id="{C3E9C246-38DF-250D-B0DC-E02955C718B9}"/>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7" name="Shape">
                  <a:extLst>
                    <a:ext uri="{FF2B5EF4-FFF2-40B4-BE49-F238E27FC236}">
                      <a16:creationId xmlns:a16="http://schemas.microsoft.com/office/drawing/2014/main" id="{DFE16B05-2DFE-49D6-159B-3FE8AD5FC41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8" name="Shape">
                  <a:extLst>
                    <a:ext uri="{FF2B5EF4-FFF2-40B4-BE49-F238E27FC236}">
                      <a16:creationId xmlns:a16="http://schemas.microsoft.com/office/drawing/2014/main" id="{B5AD9A08-31CD-5B30-92E4-5E37A874BCC9}"/>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9" name="Shape">
                  <a:extLst>
                    <a:ext uri="{FF2B5EF4-FFF2-40B4-BE49-F238E27FC236}">
                      <a16:creationId xmlns:a16="http://schemas.microsoft.com/office/drawing/2014/main" id="{9E038C25-F1BB-E098-52F7-E99D8FB9D30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0" name="TextBox 41">
                  <a:extLst>
                    <a:ext uri="{FF2B5EF4-FFF2-40B4-BE49-F238E27FC236}">
                      <a16:creationId xmlns:a16="http://schemas.microsoft.com/office/drawing/2014/main" id="{B04ACE52-CD2E-2701-1E9D-72C1652CE0B6}"/>
                    </a:ext>
                  </a:extLst>
                </p:cNvPr>
                <p:cNvSpPr txBox="1"/>
                <p:nvPr/>
              </p:nvSpPr>
              <p:spPr>
                <a:xfrm>
                  <a:off x="5265601" y="1021441"/>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grpSp>
      </p:grpSp>
      <p:pic>
        <p:nvPicPr>
          <p:cNvPr id="53" name="Graphic 36" descr="Bullseye with solid fill">
            <a:extLst>
              <a:ext uri="{FF2B5EF4-FFF2-40B4-BE49-F238E27FC236}">
                <a16:creationId xmlns:a16="http://schemas.microsoft.com/office/drawing/2014/main" id="{D4B4B812-395D-2F67-D5BB-FE977E274FA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899253" y="1982250"/>
            <a:ext cx="214480" cy="214480"/>
          </a:xfrm>
          <a:prstGeom prst="rect">
            <a:avLst/>
          </a:prstGeom>
          <a:effectLst>
            <a:outerShdw blurRad="50800" dist="38100" dir="2700000" algn="tl" rotWithShape="0">
              <a:prstClr val="black">
                <a:alpha val="40000"/>
              </a:prstClr>
            </a:outerShdw>
          </a:effectLst>
        </p:spPr>
      </p:pic>
      <p:pic>
        <p:nvPicPr>
          <p:cNvPr id="74" name="Graphic 37" descr="Database with solid fill">
            <a:extLst>
              <a:ext uri="{FF2B5EF4-FFF2-40B4-BE49-F238E27FC236}">
                <a16:creationId xmlns:a16="http://schemas.microsoft.com/office/drawing/2014/main" id="{19C9A065-A7E7-5C1E-F506-729D0C18C93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148982" y="3475464"/>
            <a:ext cx="214480" cy="214480"/>
          </a:xfrm>
          <a:prstGeom prst="rect">
            <a:avLst/>
          </a:prstGeom>
          <a:effectLst>
            <a:outerShdw blurRad="50800" dist="38100" dir="2700000" algn="tl" rotWithShape="0">
              <a:prstClr val="black">
                <a:alpha val="40000"/>
              </a:prstClr>
            </a:outerShdw>
          </a:effectLst>
        </p:spPr>
      </p:pic>
      <p:pic>
        <p:nvPicPr>
          <p:cNvPr id="78" name="Graphic 38" descr="Gears with solid fill">
            <a:extLst>
              <a:ext uri="{FF2B5EF4-FFF2-40B4-BE49-F238E27FC236}">
                <a16:creationId xmlns:a16="http://schemas.microsoft.com/office/drawing/2014/main" id="{F37B5B0F-DCE6-663F-5B6C-39CDE39851E6}"/>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082263" y="5149238"/>
            <a:ext cx="214480" cy="214480"/>
          </a:xfrm>
          <a:prstGeom prst="rect">
            <a:avLst/>
          </a:prstGeom>
          <a:effectLst>
            <a:outerShdw blurRad="50800" dist="38100" dir="2700000" algn="tl" rotWithShape="0">
              <a:prstClr val="black">
                <a:alpha val="40000"/>
              </a:prstClr>
            </a:outerShdw>
          </a:effectLst>
        </p:spPr>
      </p:pic>
      <p:pic>
        <p:nvPicPr>
          <p:cNvPr id="79" name="Graphic 39" descr="Hourglass 30% with solid fill">
            <a:extLst>
              <a:ext uri="{FF2B5EF4-FFF2-40B4-BE49-F238E27FC236}">
                <a16:creationId xmlns:a16="http://schemas.microsoft.com/office/drawing/2014/main" id="{667959F4-22DB-EA8C-7FE9-B57128421B8F}"/>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3167780" y="4675217"/>
            <a:ext cx="214480" cy="214480"/>
          </a:xfrm>
          <a:prstGeom prst="rect">
            <a:avLst/>
          </a:prstGeom>
          <a:effectLst>
            <a:outerShdw blurRad="50800" dist="38100" dir="2700000" algn="tl" rotWithShape="0">
              <a:prstClr val="black">
                <a:alpha val="40000"/>
              </a:prstClr>
            </a:outerShdw>
          </a:effectLst>
        </p:spPr>
      </p:pic>
      <p:pic>
        <p:nvPicPr>
          <p:cNvPr id="80" name="Graphic 40" descr="Lightbulb with solid fill">
            <a:extLst>
              <a:ext uri="{FF2B5EF4-FFF2-40B4-BE49-F238E27FC236}">
                <a16:creationId xmlns:a16="http://schemas.microsoft.com/office/drawing/2014/main" id="{28435C47-2264-2B01-4F6D-437EEB37B97D}"/>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3014513" y="2690928"/>
            <a:ext cx="214480" cy="2144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0161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a:extLst>
              <a:ext uri="{FF2B5EF4-FFF2-40B4-BE49-F238E27FC236}">
                <a16:creationId xmlns:a16="http://schemas.microsoft.com/office/drawing/2014/main" id="{D3673310-02CE-547C-9D50-0E1DCE91DF79}"/>
              </a:ext>
            </a:extLst>
          </p:cNvPr>
          <p:cNvSpPr/>
          <p:nvPr/>
        </p:nvSpPr>
        <p:spPr>
          <a:xfrm>
            <a:off x="3111817" y="2181684"/>
            <a:ext cx="2920367" cy="277749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8252"/>
                </a:lnTo>
                <a:lnTo>
                  <a:pt x="4121" y="21600"/>
                </a:lnTo>
                <a:lnTo>
                  <a:pt x="17472" y="21600"/>
                </a:lnTo>
                <a:lnTo>
                  <a:pt x="21600" y="8252"/>
                </a:ln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nvGrpSpPr>
          <p:cNvPr id="59" name="Group 58">
            <a:extLst>
              <a:ext uri="{FF2B5EF4-FFF2-40B4-BE49-F238E27FC236}">
                <a16:creationId xmlns:a16="http://schemas.microsoft.com/office/drawing/2014/main" id="{B32A8A12-01DB-2EBC-0824-5F9D892DAF8F}"/>
              </a:ext>
            </a:extLst>
          </p:cNvPr>
          <p:cNvGrpSpPr/>
          <p:nvPr/>
        </p:nvGrpSpPr>
        <p:grpSpPr>
          <a:xfrm>
            <a:off x="7008778" y="3747509"/>
            <a:ext cx="1881392" cy="1013782"/>
            <a:chOff x="8921977" y="4042608"/>
            <a:chExt cx="2926080" cy="1351709"/>
          </a:xfrm>
        </p:grpSpPr>
        <p:sp>
          <p:nvSpPr>
            <p:cNvPr id="60" name="TextBox 59">
              <a:extLst>
                <a:ext uri="{FF2B5EF4-FFF2-40B4-BE49-F238E27FC236}">
                  <a16:creationId xmlns:a16="http://schemas.microsoft.com/office/drawing/2014/main" id="{F272D2EF-0CF6-B11E-308B-87FE7E55FCFE}"/>
                </a:ext>
              </a:extLst>
            </p:cNvPr>
            <p:cNvSpPr txBox="1"/>
            <p:nvPr/>
          </p:nvSpPr>
          <p:spPr>
            <a:xfrm>
              <a:off x="8921977" y="4042608"/>
              <a:ext cx="2926080" cy="492442"/>
            </a:xfrm>
            <a:prstGeom prst="rect">
              <a:avLst/>
            </a:prstGeom>
            <a:noFill/>
          </p:spPr>
          <p:txBody>
            <a:bodyPr wrap="square" lIns="0" rIns="0" rtlCol="0" anchor="b">
              <a:spAutoFit/>
            </a:bodyPr>
            <a:lstStyle/>
            <a:p>
              <a:r>
                <a:rPr lang="en-US" b="1" noProof="1">
                  <a:solidFill>
                    <a:schemeClr val="accent2"/>
                  </a:solidFill>
                </a:rPr>
                <a:t>Lorem Ipsum</a:t>
              </a:r>
            </a:p>
          </p:txBody>
        </p:sp>
        <p:sp>
          <p:nvSpPr>
            <p:cNvPr id="61" name="TextBox 60">
              <a:extLst>
                <a:ext uri="{FF2B5EF4-FFF2-40B4-BE49-F238E27FC236}">
                  <a16:creationId xmlns:a16="http://schemas.microsoft.com/office/drawing/2014/main" id="{BFEDC0AB-553F-97D9-4EC5-EC9F6DBE684D}"/>
                </a:ext>
              </a:extLst>
            </p:cNvPr>
            <p:cNvSpPr txBox="1"/>
            <p:nvPr/>
          </p:nvSpPr>
          <p:spPr>
            <a:xfrm>
              <a:off x="8921977" y="4532543"/>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56" name="Group 55">
            <a:extLst>
              <a:ext uri="{FF2B5EF4-FFF2-40B4-BE49-F238E27FC236}">
                <a16:creationId xmlns:a16="http://schemas.microsoft.com/office/drawing/2014/main" id="{DFB54365-8B3B-7A89-0C52-F6C144ED9B1E}"/>
              </a:ext>
            </a:extLst>
          </p:cNvPr>
          <p:cNvGrpSpPr/>
          <p:nvPr/>
        </p:nvGrpSpPr>
        <p:grpSpPr>
          <a:xfrm>
            <a:off x="7008778" y="2468688"/>
            <a:ext cx="1881392" cy="1013782"/>
            <a:chOff x="8921977" y="1435947"/>
            <a:chExt cx="2926080" cy="1351709"/>
          </a:xfrm>
        </p:grpSpPr>
        <p:sp>
          <p:nvSpPr>
            <p:cNvPr id="57" name="TextBox 56">
              <a:extLst>
                <a:ext uri="{FF2B5EF4-FFF2-40B4-BE49-F238E27FC236}">
                  <a16:creationId xmlns:a16="http://schemas.microsoft.com/office/drawing/2014/main" id="{927ADF09-38D2-5A80-7664-D6A1F52875DA}"/>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solidFill>
                    <a:schemeClr val="accent3"/>
                  </a:solidFill>
                </a:rPr>
                <a:t>Lorem Ipsum</a:t>
              </a:r>
            </a:p>
          </p:txBody>
        </p:sp>
        <p:sp>
          <p:nvSpPr>
            <p:cNvPr id="58" name="TextBox 57">
              <a:extLst>
                <a:ext uri="{FF2B5EF4-FFF2-40B4-BE49-F238E27FC236}">
                  <a16:creationId xmlns:a16="http://schemas.microsoft.com/office/drawing/2014/main" id="{C72898B2-F6DE-11A1-8107-5E33F674DF33}"/>
                </a:ext>
              </a:extLst>
            </p:cNvPr>
            <p:cNvSpPr txBox="1"/>
            <p:nvPr/>
          </p:nvSpPr>
          <p:spPr>
            <a:xfrm>
              <a:off x="8921977" y="1925882"/>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71" name="Group 70">
            <a:extLst>
              <a:ext uri="{FF2B5EF4-FFF2-40B4-BE49-F238E27FC236}">
                <a16:creationId xmlns:a16="http://schemas.microsoft.com/office/drawing/2014/main" id="{F986A66B-F376-8B89-649C-1F048EDA1A5B}"/>
              </a:ext>
            </a:extLst>
          </p:cNvPr>
          <p:cNvGrpSpPr/>
          <p:nvPr/>
        </p:nvGrpSpPr>
        <p:grpSpPr>
          <a:xfrm>
            <a:off x="241078" y="1829278"/>
            <a:ext cx="1881392" cy="1013782"/>
            <a:chOff x="332936" y="2596988"/>
            <a:chExt cx="2926080" cy="1351709"/>
          </a:xfrm>
        </p:grpSpPr>
        <p:sp>
          <p:nvSpPr>
            <p:cNvPr id="72" name="TextBox 71">
              <a:extLst>
                <a:ext uri="{FF2B5EF4-FFF2-40B4-BE49-F238E27FC236}">
                  <a16:creationId xmlns:a16="http://schemas.microsoft.com/office/drawing/2014/main" id="{B3617A59-1B5F-AD1F-218A-C98DAFD41EBD}"/>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solidFill>
                    <a:schemeClr val="accent6"/>
                  </a:solidFill>
                </a:rPr>
                <a:t>Lorem Ipsum</a:t>
              </a:r>
            </a:p>
          </p:txBody>
        </p:sp>
        <p:sp>
          <p:nvSpPr>
            <p:cNvPr id="73" name="TextBox 72">
              <a:extLst>
                <a:ext uri="{FF2B5EF4-FFF2-40B4-BE49-F238E27FC236}">
                  <a16:creationId xmlns:a16="http://schemas.microsoft.com/office/drawing/2014/main" id="{BB45CC1C-F5E2-DAAE-CED9-1112D658E66E}"/>
                </a:ext>
              </a:extLst>
            </p:cNvPr>
            <p:cNvSpPr txBox="1"/>
            <p:nvPr/>
          </p:nvSpPr>
          <p:spPr>
            <a:xfrm>
              <a:off x="332936" y="3086923"/>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62" name="Group 61">
            <a:extLst>
              <a:ext uri="{FF2B5EF4-FFF2-40B4-BE49-F238E27FC236}">
                <a16:creationId xmlns:a16="http://schemas.microsoft.com/office/drawing/2014/main" id="{785D279F-87A1-C9C6-8B34-ABD83AD95005}"/>
              </a:ext>
            </a:extLst>
          </p:cNvPr>
          <p:cNvGrpSpPr/>
          <p:nvPr/>
        </p:nvGrpSpPr>
        <p:grpSpPr>
          <a:xfrm>
            <a:off x="241078" y="3108099"/>
            <a:ext cx="1881392" cy="1013782"/>
            <a:chOff x="332936" y="2596988"/>
            <a:chExt cx="2926080" cy="1351709"/>
          </a:xfrm>
        </p:grpSpPr>
        <p:sp>
          <p:nvSpPr>
            <p:cNvPr id="63" name="TextBox 62">
              <a:extLst>
                <a:ext uri="{FF2B5EF4-FFF2-40B4-BE49-F238E27FC236}">
                  <a16:creationId xmlns:a16="http://schemas.microsoft.com/office/drawing/2014/main" id="{C793CF95-28FB-1C9C-5B60-999D2A9848CD}"/>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solidFill>
                    <a:schemeClr val="accent1">
                      <a:lumMod val="60000"/>
                      <a:lumOff val="40000"/>
                    </a:schemeClr>
                  </a:solidFill>
                </a:rPr>
                <a:t>Lorem Ipsum</a:t>
              </a:r>
            </a:p>
          </p:txBody>
        </p:sp>
        <p:sp>
          <p:nvSpPr>
            <p:cNvPr id="64" name="TextBox 63">
              <a:extLst>
                <a:ext uri="{FF2B5EF4-FFF2-40B4-BE49-F238E27FC236}">
                  <a16:creationId xmlns:a16="http://schemas.microsoft.com/office/drawing/2014/main" id="{3B19C537-E908-A034-8E84-3F6489B5E61B}"/>
                </a:ext>
              </a:extLst>
            </p:cNvPr>
            <p:cNvSpPr txBox="1"/>
            <p:nvPr/>
          </p:nvSpPr>
          <p:spPr>
            <a:xfrm>
              <a:off x="332936" y="3086923"/>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sp>
        <p:nvSpPr>
          <p:cNvPr id="2" name="Title 1">
            <a:extLst>
              <a:ext uri="{FF2B5EF4-FFF2-40B4-BE49-F238E27FC236}">
                <a16:creationId xmlns:a16="http://schemas.microsoft.com/office/drawing/2014/main" id="{CA4680BA-82F1-1E3F-5BBE-C97C73EF937F}"/>
              </a:ext>
            </a:extLst>
          </p:cNvPr>
          <p:cNvSpPr>
            <a:spLocks noGrp="1"/>
          </p:cNvSpPr>
          <p:nvPr>
            <p:ph type="title"/>
          </p:nvPr>
        </p:nvSpPr>
        <p:spPr/>
        <p:txBody>
          <a:bodyPr>
            <a:noAutofit/>
          </a:bodyPr>
          <a:lstStyle/>
          <a:p>
            <a:r>
              <a:rPr lang="en-US" dirty="0"/>
              <a:t>Pencil Pentagon Cycle – Slide Template</a:t>
            </a:r>
          </a:p>
        </p:txBody>
      </p:sp>
      <p:pic>
        <p:nvPicPr>
          <p:cNvPr id="48" name="Graphic 62" descr="Lightbulb with solid fill">
            <a:extLst>
              <a:ext uri="{FF2B5EF4-FFF2-40B4-BE49-F238E27FC236}">
                <a16:creationId xmlns:a16="http://schemas.microsoft.com/office/drawing/2014/main" id="{4AD029E2-A853-EE1C-64F2-74DEFFFE92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2650" y="1907364"/>
            <a:ext cx="274320" cy="274320"/>
          </a:xfrm>
          <a:prstGeom prst="rect">
            <a:avLst/>
          </a:prstGeom>
        </p:spPr>
      </p:pic>
      <p:pic>
        <p:nvPicPr>
          <p:cNvPr id="49" name="Graphic 63" descr="Hourglass 30% with solid fill">
            <a:extLst>
              <a:ext uri="{FF2B5EF4-FFF2-40B4-BE49-F238E27FC236}">
                <a16:creationId xmlns:a16="http://schemas.microsoft.com/office/drawing/2014/main" id="{E5236B1C-6747-74C7-3A2D-197980ECEB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2650" y="3187445"/>
            <a:ext cx="274320" cy="274320"/>
          </a:xfrm>
          <a:prstGeom prst="rect">
            <a:avLst/>
          </a:prstGeom>
        </p:spPr>
      </p:pic>
      <p:pic>
        <p:nvPicPr>
          <p:cNvPr id="50" name="Graphic 64" descr="Gears with solid fill">
            <a:extLst>
              <a:ext uri="{FF2B5EF4-FFF2-40B4-BE49-F238E27FC236}">
                <a16:creationId xmlns:a16="http://schemas.microsoft.com/office/drawing/2014/main" id="{A753980B-54CD-2816-8E26-6381AE22D1C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2650" y="4449992"/>
            <a:ext cx="274320" cy="274320"/>
          </a:xfrm>
          <a:prstGeom prst="rect">
            <a:avLst/>
          </a:prstGeom>
        </p:spPr>
      </p:pic>
      <p:sp>
        <p:nvSpPr>
          <p:cNvPr id="55" name="TextBox 71">
            <a:extLst>
              <a:ext uri="{FF2B5EF4-FFF2-40B4-BE49-F238E27FC236}">
                <a16:creationId xmlns:a16="http://schemas.microsoft.com/office/drawing/2014/main" id="{A36CBCC7-D138-FBB7-78AE-4DB884FD3A96}"/>
              </a:ext>
            </a:extLst>
          </p:cNvPr>
          <p:cNvSpPr txBox="1"/>
          <p:nvPr/>
        </p:nvSpPr>
        <p:spPr>
          <a:xfrm>
            <a:off x="3655327" y="2960267"/>
            <a:ext cx="1856114" cy="1592744"/>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9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a:t>
            </a:r>
          </a:p>
          <a:p>
            <a:pPr algn="ctr">
              <a:spcBef>
                <a:spcPts val="900"/>
              </a:spcBef>
            </a:pPr>
            <a:r>
              <a:rPr lang="en-US" sz="900" noProof="1">
                <a:solidFill>
                  <a:schemeClr val="tx1">
                    <a:lumMod val="65000"/>
                    <a:lumOff val="35000"/>
                  </a:schemeClr>
                </a:solidFill>
              </a:rPr>
              <a:t>Fusce molestie blandit elit, eu feugiat nisi cursus nec. Donec sed elementum eros. In posuere dui sed urna ullamcorper pellentesque at at odio.</a:t>
            </a:r>
          </a:p>
        </p:txBody>
      </p:sp>
      <p:grpSp>
        <p:nvGrpSpPr>
          <p:cNvPr id="65" name="Group 64">
            <a:extLst>
              <a:ext uri="{FF2B5EF4-FFF2-40B4-BE49-F238E27FC236}">
                <a16:creationId xmlns:a16="http://schemas.microsoft.com/office/drawing/2014/main" id="{92BC4E12-6F70-6F4C-B3CE-0A9E3D3C0D18}"/>
              </a:ext>
            </a:extLst>
          </p:cNvPr>
          <p:cNvGrpSpPr/>
          <p:nvPr/>
        </p:nvGrpSpPr>
        <p:grpSpPr>
          <a:xfrm>
            <a:off x="241078" y="4386918"/>
            <a:ext cx="1881392" cy="1013782"/>
            <a:chOff x="332936" y="4621560"/>
            <a:chExt cx="2926080" cy="1351709"/>
          </a:xfrm>
        </p:grpSpPr>
        <p:sp>
          <p:nvSpPr>
            <p:cNvPr id="66" name="TextBox 65">
              <a:extLst>
                <a:ext uri="{FF2B5EF4-FFF2-40B4-BE49-F238E27FC236}">
                  <a16:creationId xmlns:a16="http://schemas.microsoft.com/office/drawing/2014/main" id="{C7B868C5-B226-A6B2-A7ED-E9CCF0E104E8}"/>
                </a:ext>
              </a:extLst>
            </p:cNvPr>
            <p:cNvSpPr txBox="1"/>
            <p:nvPr/>
          </p:nvSpPr>
          <p:spPr>
            <a:xfrm>
              <a:off x="332936" y="4621560"/>
              <a:ext cx="2926080" cy="492442"/>
            </a:xfrm>
            <a:prstGeom prst="rect">
              <a:avLst/>
            </a:prstGeom>
            <a:noFill/>
          </p:spPr>
          <p:txBody>
            <a:bodyPr wrap="square" lIns="0" rIns="0" rtlCol="0" anchor="b">
              <a:spAutoFit/>
            </a:bodyPr>
            <a:lstStyle/>
            <a:p>
              <a:pPr algn="r"/>
              <a:r>
                <a:rPr lang="en-US" b="1" noProof="1">
                  <a:solidFill>
                    <a:schemeClr val="accent5"/>
                  </a:solidFill>
                </a:rPr>
                <a:t>Lorem Ipsum</a:t>
              </a:r>
            </a:p>
          </p:txBody>
        </p:sp>
        <p:sp>
          <p:nvSpPr>
            <p:cNvPr id="67" name="TextBox 66">
              <a:extLst>
                <a:ext uri="{FF2B5EF4-FFF2-40B4-BE49-F238E27FC236}">
                  <a16:creationId xmlns:a16="http://schemas.microsoft.com/office/drawing/2014/main" id="{071BAC1F-514F-2F5E-4D68-8EAF15B2AD49}"/>
                </a:ext>
              </a:extLst>
            </p:cNvPr>
            <p:cNvSpPr txBox="1"/>
            <p:nvPr/>
          </p:nvSpPr>
          <p:spPr>
            <a:xfrm>
              <a:off x="332936" y="5111495"/>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pic>
        <p:nvPicPr>
          <p:cNvPr id="75" name="Graphic 65" descr="Bullseye with solid fill">
            <a:extLst>
              <a:ext uri="{FF2B5EF4-FFF2-40B4-BE49-F238E27FC236}">
                <a16:creationId xmlns:a16="http://schemas.microsoft.com/office/drawing/2014/main" id="{6A82531A-E7C2-E3A0-EE39-0C7352B0B68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377031" y="2542552"/>
            <a:ext cx="274320" cy="274320"/>
          </a:xfrm>
          <a:prstGeom prst="rect">
            <a:avLst/>
          </a:prstGeom>
        </p:spPr>
      </p:pic>
      <p:pic>
        <p:nvPicPr>
          <p:cNvPr id="76" name="Graphic 66" descr="Database with solid fill">
            <a:extLst>
              <a:ext uri="{FF2B5EF4-FFF2-40B4-BE49-F238E27FC236}">
                <a16:creationId xmlns:a16="http://schemas.microsoft.com/office/drawing/2014/main" id="{D22E14FA-601A-2965-5D90-82D1830668E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77031" y="3830371"/>
            <a:ext cx="274320" cy="274320"/>
          </a:xfrm>
          <a:prstGeom prst="rect">
            <a:avLst/>
          </a:prstGeom>
        </p:spPr>
      </p:pic>
      <p:grpSp>
        <p:nvGrpSpPr>
          <p:cNvPr id="52" name="Group 51">
            <a:extLst>
              <a:ext uri="{FF2B5EF4-FFF2-40B4-BE49-F238E27FC236}">
                <a16:creationId xmlns:a16="http://schemas.microsoft.com/office/drawing/2014/main" id="{97F131CB-F9FB-A97D-6FE0-77F5FD310BBF}"/>
              </a:ext>
            </a:extLst>
          </p:cNvPr>
          <p:cNvGrpSpPr/>
          <p:nvPr/>
        </p:nvGrpSpPr>
        <p:grpSpPr>
          <a:xfrm>
            <a:off x="2660705" y="2284431"/>
            <a:ext cx="3822591" cy="3136354"/>
            <a:chOff x="3547606" y="1897522"/>
            <a:chExt cx="5096788" cy="4181805"/>
          </a:xfrm>
        </p:grpSpPr>
        <p:grpSp>
          <p:nvGrpSpPr>
            <p:cNvPr id="9" name="Group 8">
              <a:extLst>
                <a:ext uri="{FF2B5EF4-FFF2-40B4-BE49-F238E27FC236}">
                  <a16:creationId xmlns:a16="http://schemas.microsoft.com/office/drawing/2014/main" id="{FA2380D7-7350-724F-FDC4-E3633810213C}"/>
                </a:ext>
              </a:extLst>
            </p:cNvPr>
            <p:cNvGrpSpPr/>
            <p:nvPr/>
          </p:nvGrpSpPr>
          <p:grpSpPr>
            <a:xfrm rot="10800000">
              <a:off x="4802347" y="5649253"/>
              <a:ext cx="2587308" cy="430074"/>
              <a:chOff x="4799010" y="1006053"/>
              <a:chExt cx="2587308" cy="430074"/>
            </a:xfrm>
          </p:grpSpPr>
          <p:sp>
            <p:nvSpPr>
              <p:cNvPr id="10" name="Shape">
                <a:extLst>
                  <a:ext uri="{FF2B5EF4-FFF2-40B4-BE49-F238E27FC236}">
                    <a16:creationId xmlns:a16="http://schemas.microsoft.com/office/drawing/2014/main" id="{F1E3980C-48E4-CA07-B66E-D58126B9D42F}"/>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 name="Shape">
                <a:extLst>
                  <a:ext uri="{FF2B5EF4-FFF2-40B4-BE49-F238E27FC236}">
                    <a16:creationId xmlns:a16="http://schemas.microsoft.com/office/drawing/2014/main" id="{03E7CE3C-BCAF-7A32-8777-228163CFA99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2" name="Shape">
                <a:extLst>
                  <a:ext uri="{FF2B5EF4-FFF2-40B4-BE49-F238E27FC236}">
                    <a16:creationId xmlns:a16="http://schemas.microsoft.com/office/drawing/2014/main" id="{1404621F-4E8C-9981-E9F1-6C69FBD6700D}"/>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5">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dirty="0"/>
              </a:p>
            </p:txBody>
          </p:sp>
          <p:sp>
            <p:nvSpPr>
              <p:cNvPr id="13" name="Shape">
                <a:extLst>
                  <a:ext uri="{FF2B5EF4-FFF2-40B4-BE49-F238E27FC236}">
                    <a16:creationId xmlns:a16="http://schemas.microsoft.com/office/drawing/2014/main" id="{5518228E-8B2F-A34A-DD8E-A093528B9DB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 name="TextBox 41">
                <a:extLst>
                  <a:ext uri="{FF2B5EF4-FFF2-40B4-BE49-F238E27FC236}">
                    <a16:creationId xmlns:a16="http://schemas.microsoft.com/office/drawing/2014/main" id="{BC20A8AA-52FF-D446-BD6D-A906201EBCA6}"/>
                  </a:ext>
                </a:extLst>
              </p:cNvPr>
              <p:cNvSpPr txBox="1"/>
              <p:nvPr/>
            </p:nvSpPr>
            <p:spPr>
              <a:xfrm rot="10800000">
                <a:off x="5265601" y="1006053"/>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solidFill>
                      <a:schemeClr val="bg1"/>
                    </a:solidFill>
                  </a:rPr>
                  <a:t>Lorem Ipsum</a:t>
                </a:r>
              </a:p>
            </p:txBody>
          </p:sp>
        </p:grpSp>
        <p:grpSp>
          <p:nvGrpSpPr>
            <p:cNvPr id="23" name="Group 22">
              <a:extLst>
                <a:ext uri="{FF2B5EF4-FFF2-40B4-BE49-F238E27FC236}">
                  <a16:creationId xmlns:a16="http://schemas.microsoft.com/office/drawing/2014/main" id="{75AB56E0-7701-AAF4-D488-E0662F4AD621}"/>
                </a:ext>
              </a:extLst>
            </p:cNvPr>
            <p:cNvGrpSpPr/>
            <p:nvPr/>
          </p:nvGrpSpPr>
          <p:grpSpPr>
            <a:xfrm rot="6492097">
              <a:off x="6787166" y="4213070"/>
              <a:ext cx="2587308" cy="429261"/>
              <a:chOff x="4799010" y="1006866"/>
              <a:chExt cx="2587308" cy="429261"/>
            </a:xfrm>
          </p:grpSpPr>
          <p:sp>
            <p:nvSpPr>
              <p:cNvPr id="24" name="Shape">
                <a:extLst>
                  <a:ext uri="{FF2B5EF4-FFF2-40B4-BE49-F238E27FC236}">
                    <a16:creationId xmlns:a16="http://schemas.microsoft.com/office/drawing/2014/main" id="{02C0FA7F-AD81-AB8C-2F91-91CB5A6D1AC5}"/>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5" name="Shape">
                <a:extLst>
                  <a:ext uri="{FF2B5EF4-FFF2-40B4-BE49-F238E27FC236}">
                    <a16:creationId xmlns:a16="http://schemas.microsoft.com/office/drawing/2014/main" id="{BF833491-A48E-6CFE-7654-50537DDC3EA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6" name="Shape">
                <a:extLst>
                  <a:ext uri="{FF2B5EF4-FFF2-40B4-BE49-F238E27FC236}">
                    <a16:creationId xmlns:a16="http://schemas.microsoft.com/office/drawing/2014/main" id="{95CD8B71-57A5-CA6F-5C84-F11A8E9C9507}"/>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7" name="Shape">
                <a:extLst>
                  <a:ext uri="{FF2B5EF4-FFF2-40B4-BE49-F238E27FC236}">
                    <a16:creationId xmlns:a16="http://schemas.microsoft.com/office/drawing/2014/main" id="{D4ACBAAF-C6F3-FC0C-F624-33A8CB6731E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8" name="TextBox 41">
                <a:extLst>
                  <a:ext uri="{FF2B5EF4-FFF2-40B4-BE49-F238E27FC236}">
                    <a16:creationId xmlns:a16="http://schemas.microsoft.com/office/drawing/2014/main" id="{8AFD8935-1176-9069-3761-E554838E58C3}"/>
                  </a:ext>
                </a:extLst>
              </p:cNvPr>
              <p:cNvSpPr txBox="1"/>
              <p:nvPr/>
            </p:nvSpPr>
            <p:spPr>
              <a:xfrm rot="10800000">
                <a:off x="5265601" y="1021443"/>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t>Lorem Ipsum</a:t>
                </a:r>
              </a:p>
            </p:txBody>
          </p:sp>
        </p:grpSp>
        <p:grpSp>
          <p:nvGrpSpPr>
            <p:cNvPr id="29" name="Group 28">
              <a:extLst>
                <a:ext uri="{FF2B5EF4-FFF2-40B4-BE49-F238E27FC236}">
                  <a16:creationId xmlns:a16="http://schemas.microsoft.com/office/drawing/2014/main" id="{BF789DAF-EB92-24DC-D2F1-2ABEE2AB6E69}"/>
                </a:ext>
              </a:extLst>
            </p:cNvPr>
            <p:cNvGrpSpPr/>
            <p:nvPr/>
          </p:nvGrpSpPr>
          <p:grpSpPr>
            <a:xfrm rot="15130036">
              <a:off x="2817528" y="4214332"/>
              <a:ext cx="2587308" cy="429261"/>
              <a:chOff x="4799010" y="1006866"/>
              <a:chExt cx="2587308" cy="429261"/>
            </a:xfrm>
          </p:grpSpPr>
          <p:sp>
            <p:nvSpPr>
              <p:cNvPr id="30" name="Shape">
                <a:extLst>
                  <a:ext uri="{FF2B5EF4-FFF2-40B4-BE49-F238E27FC236}">
                    <a16:creationId xmlns:a16="http://schemas.microsoft.com/office/drawing/2014/main" id="{1F1CDC2E-1792-E436-9E0A-ADD3969AC0FD}"/>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1" name="Shape">
                <a:extLst>
                  <a:ext uri="{FF2B5EF4-FFF2-40B4-BE49-F238E27FC236}">
                    <a16:creationId xmlns:a16="http://schemas.microsoft.com/office/drawing/2014/main" id="{2AF2E9EA-E7CD-77F2-FC91-D92A6E563E3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2" name="Shape">
                <a:extLst>
                  <a:ext uri="{FF2B5EF4-FFF2-40B4-BE49-F238E27FC236}">
                    <a16:creationId xmlns:a16="http://schemas.microsoft.com/office/drawing/2014/main" id="{E6CC840B-4ED0-DF32-5AC4-4B4DD9CBE563}"/>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1">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3" name="Shape">
                <a:extLst>
                  <a:ext uri="{FF2B5EF4-FFF2-40B4-BE49-F238E27FC236}">
                    <a16:creationId xmlns:a16="http://schemas.microsoft.com/office/drawing/2014/main" id="{9A863852-9C69-8E2E-4924-FBF2DA586D5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4" name="TextBox 41">
                <a:extLst>
                  <a:ext uri="{FF2B5EF4-FFF2-40B4-BE49-F238E27FC236}">
                    <a16:creationId xmlns:a16="http://schemas.microsoft.com/office/drawing/2014/main" id="{81B3EB5D-F639-58E8-A8F1-324FD6E0A40F}"/>
                  </a:ext>
                </a:extLst>
              </p:cNvPr>
              <p:cNvSpPr txBox="1"/>
              <p:nvPr/>
            </p:nvSpPr>
            <p:spPr>
              <a:xfrm rot="10800000">
                <a:off x="5265601" y="1021442"/>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solidFill>
                      <a:schemeClr val="bg1"/>
                    </a:solidFill>
                  </a:rPr>
                  <a:t>Lorem Ipsum</a:t>
                </a:r>
              </a:p>
            </p:txBody>
          </p:sp>
        </p:grpSp>
        <p:grpSp>
          <p:nvGrpSpPr>
            <p:cNvPr id="51" name="Group 50">
              <a:extLst>
                <a:ext uri="{FF2B5EF4-FFF2-40B4-BE49-F238E27FC236}">
                  <a16:creationId xmlns:a16="http://schemas.microsoft.com/office/drawing/2014/main" id="{69C7DCC0-506A-CBCF-F4D4-1219C4F7FA43}"/>
                </a:ext>
              </a:extLst>
            </p:cNvPr>
            <p:cNvGrpSpPr/>
            <p:nvPr/>
          </p:nvGrpSpPr>
          <p:grpSpPr>
            <a:xfrm>
              <a:off x="3547606" y="1897522"/>
              <a:ext cx="5096788" cy="438278"/>
              <a:chOff x="3551081" y="1897522"/>
              <a:chExt cx="5096788" cy="438278"/>
            </a:xfrm>
          </p:grpSpPr>
          <p:grpSp>
            <p:nvGrpSpPr>
              <p:cNvPr id="17" name="Group 16">
                <a:extLst>
                  <a:ext uri="{FF2B5EF4-FFF2-40B4-BE49-F238E27FC236}">
                    <a16:creationId xmlns:a16="http://schemas.microsoft.com/office/drawing/2014/main" id="{59E8AAB2-E84E-82B0-5308-DA28ABB3E44D}"/>
                  </a:ext>
                </a:extLst>
              </p:cNvPr>
              <p:cNvGrpSpPr/>
              <p:nvPr/>
            </p:nvGrpSpPr>
            <p:grpSpPr>
              <a:xfrm rot="2169985">
                <a:off x="6060561" y="1906539"/>
                <a:ext cx="2587308" cy="429261"/>
                <a:chOff x="4799010" y="1006866"/>
                <a:chExt cx="2587308" cy="429261"/>
              </a:xfrm>
            </p:grpSpPr>
            <p:sp>
              <p:nvSpPr>
                <p:cNvPr id="18" name="Shape">
                  <a:extLst>
                    <a:ext uri="{FF2B5EF4-FFF2-40B4-BE49-F238E27FC236}">
                      <a16:creationId xmlns:a16="http://schemas.microsoft.com/office/drawing/2014/main" id="{F8588936-D9AA-BE2D-5FF2-B7F26C7B05C1}"/>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 name="Shape">
                  <a:extLst>
                    <a:ext uri="{FF2B5EF4-FFF2-40B4-BE49-F238E27FC236}">
                      <a16:creationId xmlns:a16="http://schemas.microsoft.com/office/drawing/2014/main" id="{771EC090-A86F-854F-F944-9D9AB4E3E2A8}"/>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 name="Shape">
                  <a:extLst>
                    <a:ext uri="{FF2B5EF4-FFF2-40B4-BE49-F238E27FC236}">
                      <a16:creationId xmlns:a16="http://schemas.microsoft.com/office/drawing/2014/main" id="{4DB58986-5D11-6281-75B9-F9E9B93E40BF}"/>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1" name="Shape">
                  <a:extLst>
                    <a:ext uri="{FF2B5EF4-FFF2-40B4-BE49-F238E27FC236}">
                      <a16:creationId xmlns:a16="http://schemas.microsoft.com/office/drawing/2014/main" id="{690C111D-0E9B-03FF-DE5E-B97E8CB959A0}"/>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2" name="TextBox 41">
                  <a:extLst>
                    <a:ext uri="{FF2B5EF4-FFF2-40B4-BE49-F238E27FC236}">
                      <a16:creationId xmlns:a16="http://schemas.microsoft.com/office/drawing/2014/main" id="{C4E2417B-A16E-A292-1CFF-F1AA08808D1F}"/>
                    </a:ext>
                  </a:extLst>
                </p:cNvPr>
                <p:cNvSpPr txBox="1"/>
                <p:nvPr/>
              </p:nvSpPr>
              <p:spPr>
                <a:xfrm>
                  <a:off x="5265601" y="1021442"/>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grpSp>
            <p:nvGrpSpPr>
              <p:cNvPr id="35" name="Group 34">
                <a:extLst>
                  <a:ext uri="{FF2B5EF4-FFF2-40B4-BE49-F238E27FC236}">
                    <a16:creationId xmlns:a16="http://schemas.microsoft.com/office/drawing/2014/main" id="{897BFE7F-1FAA-3109-5D3B-84D6A78AAC9E}"/>
                  </a:ext>
                </a:extLst>
              </p:cNvPr>
              <p:cNvGrpSpPr/>
              <p:nvPr/>
            </p:nvGrpSpPr>
            <p:grpSpPr>
              <a:xfrm rot="19463622">
                <a:off x="3551081" y="1897522"/>
                <a:ext cx="2587308" cy="429261"/>
                <a:chOff x="4799010" y="1006866"/>
                <a:chExt cx="2587308" cy="429261"/>
              </a:xfrm>
            </p:grpSpPr>
            <p:sp>
              <p:nvSpPr>
                <p:cNvPr id="36" name="Shape">
                  <a:extLst>
                    <a:ext uri="{FF2B5EF4-FFF2-40B4-BE49-F238E27FC236}">
                      <a16:creationId xmlns:a16="http://schemas.microsoft.com/office/drawing/2014/main" id="{C3E9C246-38DF-250D-B0DC-E02955C718B9}"/>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7" name="Shape">
                  <a:extLst>
                    <a:ext uri="{FF2B5EF4-FFF2-40B4-BE49-F238E27FC236}">
                      <a16:creationId xmlns:a16="http://schemas.microsoft.com/office/drawing/2014/main" id="{DFE16B05-2DFE-49D6-159B-3FE8AD5FC41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8" name="Shape">
                  <a:extLst>
                    <a:ext uri="{FF2B5EF4-FFF2-40B4-BE49-F238E27FC236}">
                      <a16:creationId xmlns:a16="http://schemas.microsoft.com/office/drawing/2014/main" id="{B5AD9A08-31CD-5B30-92E4-5E37A874BCC9}"/>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9" name="Shape">
                  <a:extLst>
                    <a:ext uri="{FF2B5EF4-FFF2-40B4-BE49-F238E27FC236}">
                      <a16:creationId xmlns:a16="http://schemas.microsoft.com/office/drawing/2014/main" id="{9E038C25-F1BB-E098-52F7-E99D8FB9D30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0" name="TextBox 41">
                  <a:extLst>
                    <a:ext uri="{FF2B5EF4-FFF2-40B4-BE49-F238E27FC236}">
                      <a16:creationId xmlns:a16="http://schemas.microsoft.com/office/drawing/2014/main" id="{B04ACE52-CD2E-2701-1E9D-72C1652CE0B6}"/>
                    </a:ext>
                  </a:extLst>
                </p:cNvPr>
                <p:cNvSpPr txBox="1"/>
                <p:nvPr/>
              </p:nvSpPr>
              <p:spPr>
                <a:xfrm>
                  <a:off x="5265601" y="1021441"/>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grpSp>
      </p:grpSp>
      <p:pic>
        <p:nvPicPr>
          <p:cNvPr id="53" name="Graphic 36" descr="Bullseye with solid fill">
            <a:extLst>
              <a:ext uri="{FF2B5EF4-FFF2-40B4-BE49-F238E27FC236}">
                <a16:creationId xmlns:a16="http://schemas.microsoft.com/office/drawing/2014/main" id="{D4B4B812-395D-2F67-D5BB-FE977E274FA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99253" y="1982250"/>
            <a:ext cx="214480" cy="214480"/>
          </a:xfrm>
          <a:prstGeom prst="rect">
            <a:avLst/>
          </a:prstGeom>
          <a:effectLst>
            <a:outerShdw blurRad="50800" dist="38100" dir="2700000" algn="tl" rotWithShape="0">
              <a:prstClr val="black">
                <a:alpha val="40000"/>
              </a:prstClr>
            </a:outerShdw>
          </a:effectLst>
        </p:spPr>
      </p:pic>
      <p:pic>
        <p:nvPicPr>
          <p:cNvPr id="74" name="Graphic 37" descr="Database with solid fill">
            <a:extLst>
              <a:ext uri="{FF2B5EF4-FFF2-40B4-BE49-F238E27FC236}">
                <a16:creationId xmlns:a16="http://schemas.microsoft.com/office/drawing/2014/main" id="{19C9A065-A7E7-5C1E-F506-729D0C18C93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48982" y="3475464"/>
            <a:ext cx="214480" cy="214480"/>
          </a:xfrm>
          <a:prstGeom prst="rect">
            <a:avLst/>
          </a:prstGeom>
          <a:effectLst>
            <a:outerShdw blurRad="50800" dist="38100" dir="2700000" algn="tl" rotWithShape="0">
              <a:prstClr val="black">
                <a:alpha val="40000"/>
              </a:prstClr>
            </a:outerShdw>
          </a:effectLst>
        </p:spPr>
      </p:pic>
      <p:pic>
        <p:nvPicPr>
          <p:cNvPr id="78" name="Graphic 38" descr="Gears with solid fill">
            <a:extLst>
              <a:ext uri="{FF2B5EF4-FFF2-40B4-BE49-F238E27FC236}">
                <a16:creationId xmlns:a16="http://schemas.microsoft.com/office/drawing/2014/main" id="{F37B5B0F-DCE6-663F-5B6C-39CDE39851E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82263" y="5149238"/>
            <a:ext cx="214480" cy="214480"/>
          </a:xfrm>
          <a:prstGeom prst="rect">
            <a:avLst/>
          </a:prstGeom>
          <a:effectLst>
            <a:outerShdw blurRad="50800" dist="38100" dir="2700000" algn="tl" rotWithShape="0">
              <a:prstClr val="black">
                <a:alpha val="40000"/>
              </a:prstClr>
            </a:outerShdw>
          </a:effectLst>
        </p:spPr>
      </p:pic>
      <p:pic>
        <p:nvPicPr>
          <p:cNvPr id="79" name="Graphic 39" descr="Hourglass 30% with solid fill">
            <a:extLst>
              <a:ext uri="{FF2B5EF4-FFF2-40B4-BE49-F238E27FC236}">
                <a16:creationId xmlns:a16="http://schemas.microsoft.com/office/drawing/2014/main" id="{667959F4-22DB-EA8C-7FE9-B57128421B8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67780" y="4675217"/>
            <a:ext cx="214480" cy="214480"/>
          </a:xfrm>
          <a:prstGeom prst="rect">
            <a:avLst/>
          </a:prstGeom>
          <a:effectLst>
            <a:outerShdw blurRad="50800" dist="38100" dir="2700000" algn="tl" rotWithShape="0">
              <a:prstClr val="black">
                <a:alpha val="40000"/>
              </a:prstClr>
            </a:outerShdw>
          </a:effectLst>
        </p:spPr>
      </p:pic>
      <p:pic>
        <p:nvPicPr>
          <p:cNvPr id="80" name="Graphic 40" descr="Lightbulb with solid fill">
            <a:extLst>
              <a:ext uri="{FF2B5EF4-FFF2-40B4-BE49-F238E27FC236}">
                <a16:creationId xmlns:a16="http://schemas.microsoft.com/office/drawing/2014/main" id="{28435C47-2264-2B01-4F6D-437EEB37B97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4513" y="2690928"/>
            <a:ext cx="214480" cy="2144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7935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497</Words>
  <Application>Microsoft Office PowerPoint</Application>
  <PresentationFormat>On-screen Show (4:3)</PresentationFormat>
  <Paragraphs>38</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Pencil Pentagon Cycle – Slide Template</vt:lpstr>
      <vt:lpstr>Pencil Pentagon Cycle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Pencil Pentagon Cycle</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2022-09-22T17:47:11Z</dcterms:modified>
  <cp:category>Charts &amp; Diagrams</cp:category>
</cp:coreProperties>
</file>