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5" r:id="rId4"/>
    <p:sldId id="356"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25" d="100"/>
          <a:sy n="125" d="100"/>
        </p:scale>
        <p:origin x="1398" y="6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9/22/2022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18" Type="http://schemas.openxmlformats.org/officeDocument/2006/relationships/image" Target="../media/image18.png"/><Relationship Id="rId3" Type="http://schemas.openxmlformats.org/officeDocument/2006/relationships/image" Target="../media/image3.svg"/><Relationship Id="rId21" Type="http://schemas.openxmlformats.org/officeDocument/2006/relationships/image" Target="../media/image21.sv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sv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19" Type="http://schemas.openxmlformats.org/officeDocument/2006/relationships/image" Target="../media/image19.sv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1.svg"/><Relationship Id="rId7" Type="http://schemas.openxmlformats.org/officeDocument/2006/relationships/image" Target="../media/image17.sv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15.svg"/><Relationship Id="rId5" Type="http://schemas.openxmlformats.org/officeDocument/2006/relationships/image" Target="../media/image19.svg"/><Relationship Id="rId10" Type="http://schemas.openxmlformats.org/officeDocument/2006/relationships/image" Target="../media/image14.png"/><Relationship Id="rId4" Type="http://schemas.openxmlformats.org/officeDocument/2006/relationships/image" Target="../media/image18.png"/><Relationship Id="rId9" Type="http://schemas.openxmlformats.org/officeDocument/2006/relationships/image" Target="../media/image1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a:extLst>
              <a:ext uri="{FF2B5EF4-FFF2-40B4-BE49-F238E27FC236}">
                <a16:creationId xmlns:a16="http://schemas.microsoft.com/office/drawing/2014/main" id="{D3673310-02CE-547C-9D50-0E1DCE91DF79}"/>
              </a:ext>
            </a:extLst>
          </p:cNvPr>
          <p:cNvSpPr/>
          <p:nvPr/>
        </p:nvSpPr>
        <p:spPr>
          <a:xfrm>
            <a:off x="4149089" y="1681245"/>
            <a:ext cx="3893822" cy="370332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8252"/>
                </a:lnTo>
                <a:lnTo>
                  <a:pt x="4121" y="21600"/>
                </a:lnTo>
                <a:lnTo>
                  <a:pt x="17472" y="21600"/>
                </a:lnTo>
                <a:lnTo>
                  <a:pt x="21600" y="8252"/>
                </a:ln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nvGrpSpPr>
          <p:cNvPr id="59" name="Group 58">
            <a:extLst>
              <a:ext uri="{FF2B5EF4-FFF2-40B4-BE49-F238E27FC236}">
                <a16:creationId xmlns:a16="http://schemas.microsoft.com/office/drawing/2014/main" id="{B32A8A12-01DB-2EBC-0824-5F9D892DAF8F}"/>
              </a:ext>
            </a:extLst>
          </p:cNvPr>
          <p:cNvGrpSpPr/>
          <p:nvPr/>
        </p:nvGrpSpPr>
        <p:grpSpPr>
          <a:xfrm>
            <a:off x="9345037" y="3799791"/>
            <a:ext cx="2508523" cy="1290153"/>
            <a:chOff x="8921977" y="4073386"/>
            <a:chExt cx="2926080" cy="1290153"/>
          </a:xfrm>
        </p:grpSpPr>
        <p:sp>
          <p:nvSpPr>
            <p:cNvPr id="60" name="TextBox 59">
              <a:extLst>
                <a:ext uri="{FF2B5EF4-FFF2-40B4-BE49-F238E27FC236}">
                  <a16:creationId xmlns:a16="http://schemas.microsoft.com/office/drawing/2014/main" id="{F272D2EF-0CF6-B11E-308B-87FE7E55FCFE}"/>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accent2">
                      <a:lumMod val="75000"/>
                    </a:schemeClr>
                  </a:solidFill>
                </a:rPr>
                <a:t>Lorem Ipsum</a:t>
              </a:r>
            </a:p>
          </p:txBody>
        </p:sp>
        <p:sp>
          <p:nvSpPr>
            <p:cNvPr id="61" name="TextBox 60">
              <a:extLst>
                <a:ext uri="{FF2B5EF4-FFF2-40B4-BE49-F238E27FC236}">
                  <a16:creationId xmlns:a16="http://schemas.microsoft.com/office/drawing/2014/main" id="{BFEDC0AB-553F-97D9-4EC5-EC9F6DBE684D}"/>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a:t>
              </a:r>
            </a:p>
          </p:txBody>
        </p:sp>
      </p:grpSp>
      <p:grpSp>
        <p:nvGrpSpPr>
          <p:cNvPr id="56" name="Group 55">
            <a:extLst>
              <a:ext uri="{FF2B5EF4-FFF2-40B4-BE49-F238E27FC236}">
                <a16:creationId xmlns:a16="http://schemas.microsoft.com/office/drawing/2014/main" id="{DFB54365-8B3B-7A89-0C52-F6C144ED9B1E}"/>
              </a:ext>
            </a:extLst>
          </p:cNvPr>
          <p:cNvGrpSpPr/>
          <p:nvPr/>
        </p:nvGrpSpPr>
        <p:grpSpPr>
          <a:xfrm>
            <a:off x="9345037" y="2094697"/>
            <a:ext cx="2508523" cy="1290153"/>
            <a:chOff x="8921977" y="1466725"/>
            <a:chExt cx="2926080" cy="1290153"/>
          </a:xfrm>
        </p:grpSpPr>
        <p:sp>
          <p:nvSpPr>
            <p:cNvPr id="57" name="TextBox 56">
              <a:extLst>
                <a:ext uri="{FF2B5EF4-FFF2-40B4-BE49-F238E27FC236}">
                  <a16:creationId xmlns:a16="http://schemas.microsoft.com/office/drawing/2014/main" id="{927ADF09-38D2-5A80-7664-D6A1F52875DA}"/>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3">
                      <a:lumMod val="75000"/>
                    </a:schemeClr>
                  </a:solidFill>
                </a:rPr>
                <a:t>Lorem Ipsum</a:t>
              </a:r>
            </a:p>
          </p:txBody>
        </p:sp>
        <p:sp>
          <p:nvSpPr>
            <p:cNvPr id="58" name="TextBox 57">
              <a:extLst>
                <a:ext uri="{FF2B5EF4-FFF2-40B4-BE49-F238E27FC236}">
                  <a16:creationId xmlns:a16="http://schemas.microsoft.com/office/drawing/2014/main" id="{C72898B2-F6DE-11A1-8107-5E33F674DF33}"/>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a:t>
              </a:r>
            </a:p>
          </p:txBody>
        </p:sp>
      </p:grpSp>
      <p:grpSp>
        <p:nvGrpSpPr>
          <p:cNvPr id="71" name="Group 70">
            <a:extLst>
              <a:ext uri="{FF2B5EF4-FFF2-40B4-BE49-F238E27FC236}">
                <a16:creationId xmlns:a16="http://schemas.microsoft.com/office/drawing/2014/main" id="{F986A66B-F376-8B89-649C-1F048EDA1A5B}"/>
              </a:ext>
            </a:extLst>
          </p:cNvPr>
          <p:cNvGrpSpPr/>
          <p:nvPr/>
        </p:nvGrpSpPr>
        <p:grpSpPr>
          <a:xfrm>
            <a:off x="321436" y="1242150"/>
            <a:ext cx="2508523" cy="1290153"/>
            <a:chOff x="332936" y="2627766"/>
            <a:chExt cx="2926080" cy="1290153"/>
          </a:xfrm>
        </p:grpSpPr>
        <p:sp>
          <p:nvSpPr>
            <p:cNvPr id="72" name="TextBox 71">
              <a:extLst>
                <a:ext uri="{FF2B5EF4-FFF2-40B4-BE49-F238E27FC236}">
                  <a16:creationId xmlns:a16="http://schemas.microsoft.com/office/drawing/2014/main" id="{B3617A59-1B5F-AD1F-218A-C98DAFD41EB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6">
                      <a:lumMod val="75000"/>
                    </a:schemeClr>
                  </a:solidFill>
                </a:rPr>
                <a:t>Lorem Ipsum</a:t>
              </a:r>
            </a:p>
          </p:txBody>
        </p:sp>
        <p:sp>
          <p:nvSpPr>
            <p:cNvPr id="73" name="TextBox 72">
              <a:extLst>
                <a:ext uri="{FF2B5EF4-FFF2-40B4-BE49-F238E27FC236}">
                  <a16:creationId xmlns:a16="http://schemas.microsoft.com/office/drawing/2014/main" id="{BB45CC1C-F5E2-DAAE-CED9-1112D658E66E}"/>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a:t>
              </a:r>
            </a:p>
          </p:txBody>
        </p:sp>
      </p:grpSp>
      <p:grpSp>
        <p:nvGrpSpPr>
          <p:cNvPr id="62" name="Group 61">
            <a:extLst>
              <a:ext uri="{FF2B5EF4-FFF2-40B4-BE49-F238E27FC236}">
                <a16:creationId xmlns:a16="http://schemas.microsoft.com/office/drawing/2014/main" id="{785D279F-87A1-C9C6-8B34-ABD83AD95005}"/>
              </a:ext>
            </a:extLst>
          </p:cNvPr>
          <p:cNvGrpSpPr/>
          <p:nvPr/>
        </p:nvGrpSpPr>
        <p:grpSpPr>
          <a:xfrm>
            <a:off x="321436" y="2947244"/>
            <a:ext cx="2508523" cy="1290153"/>
            <a:chOff x="332936" y="2627766"/>
            <a:chExt cx="2926080" cy="1290153"/>
          </a:xfrm>
        </p:grpSpPr>
        <p:sp>
          <p:nvSpPr>
            <p:cNvPr id="63" name="TextBox 62">
              <a:extLst>
                <a:ext uri="{FF2B5EF4-FFF2-40B4-BE49-F238E27FC236}">
                  <a16:creationId xmlns:a16="http://schemas.microsoft.com/office/drawing/2014/main" id="{C793CF95-28FB-1C9C-5B60-999D2A9848C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1"/>
                  </a:solidFill>
                </a:rPr>
                <a:t>Lorem Ipsum</a:t>
              </a:r>
            </a:p>
          </p:txBody>
        </p:sp>
        <p:sp>
          <p:nvSpPr>
            <p:cNvPr id="64" name="TextBox 63">
              <a:extLst>
                <a:ext uri="{FF2B5EF4-FFF2-40B4-BE49-F238E27FC236}">
                  <a16:creationId xmlns:a16="http://schemas.microsoft.com/office/drawing/2014/main" id="{3B19C537-E908-A034-8E84-3F6489B5E61B}"/>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a:t>
              </a:r>
            </a:p>
          </p:txBody>
        </p:sp>
      </p:grpSp>
      <p:sp>
        <p:nvSpPr>
          <p:cNvPr id="2" name="Title 1">
            <a:extLst>
              <a:ext uri="{FF2B5EF4-FFF2-40B4-BE49-F238E27FC236}">
                <a16:creationId xmlns:a16="http://schemas.microsoft.com/office/drawing/2014/main" id="{CA4680BA-82F1-1E3F-5BBE-C97C73EF937F}"/>
              </a:ext>
            </a:extLst>
          </p:cNvPr>
          <p:cNvSpPr>
            <a:spLocks noGrp="1"/>
          </p:cNvSpPr>
          <p:nvPr>
            <p:ph type="title"/>
          </p:nvPr>
        </p:nvSpPr>
        <p:spPr/>
        <p:txBody>
          <a:bodyPr/>
          <a:lstStyle/>
          <a:p>
            <a:r>
              <a:rPr lang="en-US" dirty="0"/>
              <a:t>Pencil Pentagon Cycle – Slide Template</a:t>
            </a:r>
          </a:p>
        </p:txBody>
      </p:sp>
      <p:pic>
        <p:nvPicPr>
          <p:cNvPr id="48" name="Graphic 62" descr="Lightbulb with solid fill">
            <a:extLst>
              <a:ext uri="{FF2B5EF4-FFF2-40B4-BE49-F238E27FC236}">
                <a16:creationId xmlns:a16="http://schemas.microsoft.com/office/drawing/2014/main" id="{4AD029E2-A853-EE1C-64F2-74DEFFFE920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6866" y="1315485"/>
            <a:ext cx="365760" cy="365760"/>
          </a:xfrm>
          <a:prstGeom prst="rect">
            <a:avLst/>
          </a:prstGeom>
        </p:spPr>
      </p:pic>
      <p:pic>
        <p:nvPicPr>
          <p:cNvPr id="49" name="Graphic 63" descr="Hourglass 30% with solid fill">
            <a:extLst>
              <a:ext uri="{FF2B5EF4-FFF2-40B4-BE49-F238E27FC236}">
                <a16:creationId xmlns:a16="http://schemas.microsoft.com/office/drawing/2014/main" id="{E5236B1C-6747-74C7-3A2D-197980ECEB9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6866" y="3022260"/>
            <a:ext cx="365760" cy="365760"/>
          </a:xfrm>
          <a:prstGeom prst="rect">
            <a:avLst/>
          </a:prstGeom>
        </p:spPr>
      </p:pic>
      <p:pic>
        <p:nvPicPr>
          <p:cNvPr id="50" name="Graphic 64" descr="Gears with solid fill">
            <a:extLst>
              <a:ext uri="{FF2B5EF4-FFF2-40B4-BE49-F238E27FC236}">
                <a16:creationId xmlns:a16="http://schemas.microsoft.com/office/drawing/2014/main" id="{A753980B-54CD-2816-8E26-6381AE22D1C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6866" y="4705656"/>
            <a:ext cx="365760" cy="365760"/>
          </a:xfrm>
          <a:prstGeom prst="rect">
            <a:avLst/>
          </a:prstGeom>
        </p:spPr>
      </p:pic>
      <p:sp>
        <p:nvSpPr>
          <p:cNvPr id="55" name="TextBox 71">
            <a:extLst>
              <a:ext uri="{FF2B5EF4-FFF2-40B4-BE49-F238E27FC236}">
                <a16:creationId xmlns:a16="http://schemas.microsoft.com/office/drawing/2014/main" id="{A36CBCC7-D138-FBB7-78AE-4DB884FD3A96}"/>
              </a:ext>
            </a:extLst>
          </p:cNvPr>
          <p:cNvSpPr txBox="1"/>
          <p:nvPr/>
        </p:nvSpPr>
        <p:spPr>
          <a:xfrm>
            <a:off x="4873769" y="2734744"/>
            <a:ext cx="2474819" cy="2092881"/>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200"/>
              </a:spcBef>
            </a:pPr>
            <a:r>
              <a:rPr lang="en-US" sz="1200" noProof="1">
                <a:solidFill>
                  <a:schemeClr val="tx1">
                    <a:lumMod val="65000"/>
                    <a:lumOff val="35000"/>
                  </a:schemeClr>
                </a:solidFill>
              </a:rPr>
              <a:t>Lorem ipsum dolor sit amet, consectetur adipiscing elit. Sed tempus, lacus in dictum efficitur, dolor nisl dapibus turpis, nec dignissim lectus ipsum vitae velit. Praesent ac nunc id ligula bibendum tincidunt.</a:t>
            </a:r>
          </a:p>
          <a:p>
            <a:pPr algn="ctr">
              <a:spcBef>
                <a:spcPts val="1200"/>
              </a:spcBef>
            </a:pPr>
            <a:r>
              <a:rPr lang="en-US" sz="1200" noProof="1">
                <a:solidFill>
                  <a:schemeClr val="tx1">
                    <a:lumMod val="65000"/>
                    <a:lumOff val="35000"/>
                  </a:schemeClr>
                </a:solidFill>
              </a:rPr>
              <a:t>Fusce molestie blandit elit, eu feugiat nisi cursus nec. Donec sed elementum eros. In posuere dui sed urna ullamcorper pellentesque at at odio.</a:t>
            </a:r>
          </a:p>
        </p:txBody>
      </p:sp>
      <p:grpSp>
        <p:nvGrpSpPr>
          <p:cNvPr id="65" name="Group 64">
            <a:extLst>
              <a:ext uri="{FF2B5EF4-FFF2-40B4-BE49-F238E27FC236}">
                <a16:creationId xmlns:a16="http://schemas.microsoft.com/office/drawing/2014/main" id="{92BC4E12-6F70-6F4C-B3CE-0A9E3D3C0D18}"/>
              </a:ext>
            </a:extLst>
          </p:cNvPr>
          <p:cNvGrpSpPr/>
          <p:nvPr/>
        </p:nvGrpSpPr>
        <p:grpSpPr>
          <a:xfrm>
            <a:off x="321436" y="4652338"/>
            <a:ext cx="2508523" cy="1290153"/>
            <a:chOff x="332936" y="4652338"/>
            <a:chExt cx="2926080" cy="1290153"/>
          </a:xfrm>
        </p:grpSpPr>
        <p:sp>
          <p:nvSpPr>
            <p:cNvPr id="66" name="TextBox 65">
              <a:extLst>
                <a:ext uri="{FF2B5EF4-FFF2-40B4-BE49-F238E27FC236}">
                  <a16:creationId xmlns:a16="http://schemas.microsoft.com/office/drawing/2014/main" id="{C7B868C5-B226-A6B2-A7ED-E9CCF0E104E8}"/>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solidFill>
                    <a:schemeClr val="accent5"/>
                  </a:solidFill>
                </a:rPr>
                <a:t>Lorem Ipsum</a:t>
              </a:r>
            </a:p>
          </p:txBody>
        </p:sp>
        <p:sp>
          <p:nvSpPr>
            <p:cNvPr id="67" name="TextBox 66">
              <a:extLst>
                <a:ext uri="{FF2B5EF4-FFF2-40B4-BE49-F238E27FC236}">
                  <a16:creationId xmlns:a16="http://schemas.microsoft.com/office/drawing/2014/main" id="{071BAC1F-514F-2F5E-4D68-8EAF15B2AD49}"/>
                </a:ext>
              </a:extLst>
            </p:cNvPr>
            <p:cNvSpPr txBox="1"/>
            <p:nvPr/>
          </p:nvSpPr>
          <p:spPr>
            <a:xfrm>
              <a:off x="332936" y="5111494"/>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a:t>
              </a:r>
            </a:p>
          </p:txBody>
        </p:sp>
      </p:grpSp>
      <p:pic>
        <p:nvPicPr>
          <p:cNvPr id="75" name="Graphic 65" descr="Bullseye with solid fill">
            <a:extLst>
              <a:ext uri="{FF2B5EF4-FFF2-40B4-BE49-F238E27FC236}">
                <a16:creationId xmlns:a16="http://schemas.microsoft.com/office/drawing/2014/main" id="{6A82531A-E7C2-E3A0-EE39-0C7352B0B68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169374" y="2162403"/>
            <a:ext cx="365760" cy="365760"/>
          </a:xfrm>
          <a:prstGeom prst="rect">
            <a:avLst/>
          </a:prstGeom>
        </p:spPr>
      </p:pic>
      <p:pic>
        <p:nvPicPr>
          <p:cNvPr id="76" name="Graphic 66" descr="Database with solid fill">
            <a:extLst>
              <a:ext uri="{FF2B5EF4-FFF2-40B4-BE49-F238E27FC236}">
                <a16:creationId xmlns:a16="http://schemas.microsoft.com/office/drawing/2014/main" id="{D22E14FA-601A-2965-5D90-82D1830668EB}"/>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169374" y="3879495"/>
            <a:ext cx="365760" cy="365760"/>
          </a:xfrm>
          <a:prstGeom prst="rect">
            <a:avLst/>
          </a:prstGeom>
        </p:spPr>
      </p:pic>
      <p:grpSp>
        <p:nvGrpSpPr>
          <p:cNvPr id="52" name="Group 51">
            <a:extLst>
              <a:ext uri="{FF2B5EF4-FFF2-40B4-BE49-F238E27FC236}">
                <a16:creationId xmlns:a16="http://schemas.microsoft.com/office/drawing/2014/main" id="{97F131CB-F9FB-A97D-6FE0-77F5FD310BBF}"/>
              </a:ext>
            </a:extLst>
          </p:cNvPr>
          <p:cNvGrpSpPr/>
          <p:nvPr/>
        </p:nvGrpSpPr>
        <p:grpSpPr>
          <a:xfrm>
            <a:off x="3547606" y="1818241"/>
            <a:ext cx="5096788" cy="4180992"/>
            <a:chOff x="3547606" y="1897522"/>
            <a:chExt cx="5096788" cy="4180992"/>
          </a:xfrm>
        </p:grpSpPr>
        <p:grpSp>
          <p:nvGrpSpPr>
            <p:cNvPr id="9" name="Group 8">
              <a:extLst>
                <a:ext uri="{FF2B5EF4-FFF2-40B4-BE49-F238E27FC236}">
                  <a16:creationId xmlns:a16="http://schemas.microsoft.com/office/drawing/2014/main" id="{FA2380D7-7350-724F-FDC4-E3633810213C}"/>
                </a:ext>
              </a:extLst>
            </p:cNvPr>
            <p:cNvGrpSpPr/>
            <p:nvPr/>
          </p:nvGrpSpPr>
          <p:grpSpPr>
            <a:xfrm rot="10800000">
              <a:off x="4802347" y="5649253"/>
              <a:ext cx="2587308" cy="429261"/>
              <a:chOff x="4799010" y="1006866"/>
              <a:chExt cx="2587308" cy="429261"/>
            </a:xfrm>
          </p:grpSpPr>
          <p:sp>
            <p:nvSpPr>
              <p:cNvPr id="10" name="Shape">
                <a:extLst>
                  <a:ext uri="{FF2B5EF4-FFF2-40B4-BE49-F238E27FC236}">
                    <a16:creationId xmlns:a16="http://schemas.microsoft.com/office/drawing/2014/main" id="{F1E3980C-48E4-CA07-B66E-D58126B9D42F}"/>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 name="Shape">
                <a:extLst>
                  <a:ext uri="{FF2B5EF4-FFF2-40B4-BE49-F238E27FC236}">
                    <a16:creationId xmlns:a16="http://schemas.microsoft.com/office/drawing/2014/main" id="{03E7CE3C-BCAF-7A32-8777-228163CFA99D}"/>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2" name="Shape">
                <a:extLst>
                  <a:ext uri="{FF2B5EF4-FFF2-40B4-BE49-F238E27FC236}">
                    <a16:creationId xmlns:a16="http://schemas.microsoft.com/office/drawing/2014/main" id="{1404621F-4E8C-9981-E9F1-6C69FBD6700D}"/>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5">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dirty="0"/>
              </a:p>
            </p:txBody>
          </p:sp>
          <p:sp>
            <p:nvSpPr>
              <p:cNvPr id="13" name="Shape">
                <a:extLst>
                  <a:ext uri="{FF2B5EF4-FFF2-40B4-BE49-F238E27FC236}">
                    <a16:creationId xmlns:a16="http://schemas.microsoft.com/office/drawing/2014/main" id="{5518228E-8B2F-A34A-DD8E-A093528B9DB8}"/>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5"/>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 name="TextBox 41">
                <a:extLst>
                  <a:ext uri="{FF2B5EF4-FFF2-40B4-BE49-F238E27FC236}">
                    <a16:creationId xmlns:a16="http://schemas.microsoft.com/office/drawing/2014/main" id="{BC20A8AA-52FF-D446-BD6D-A906201EBCA6}"/>
                  </a:ext>
                </a:extLst>
              </p:cNvPr>
              <p:cNvSpPr txBox="1"/>
              <p:nvPr/>
            </p:nvSpPr>
            <p:spPr>
              <a:xfrm rot="10800000">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bg1"/>
                    </a:solidFill>
                  </a:rPr>
                  <a:t>Lorem Ipsum</a:t>
                </a:r>
              </a:p>
            </p:txBody>
          </p:sp>
        </p:grpSp>
        <p:grpSp>
          <p:nvGrpSpPr>
            <p:cNvPr id="23" name="Group 22">
              <a:extLst>
                <a:ext uri="{FF2B5EF4-FFF2-40B4-BE49-F238E27FC236}">
                  <a16:creationId xmlns:a16="http://schemas.microsoft.com/office/drawing/2014/main" id="{75AB56E0-7701-AAF4-D488-E0662F4AD621}"/>
                </a:ext>
              </a:extLst>
            </p:cNvPr>
            <p:cNvGrpSpPr/>
            <p:nvPr/>
          </p:nvGrpSpPr>
          <p:grpSpPr>
            <a:xfrm rot="6492097">
              <a:off x="6787166" y="4213070"/>
              <a:ext cx="2587308" cy="429261"/>
              <a:chOff x="4799010" y="1006866"/>
              <a:chExt cx="2587308" cy="429261"/>
            </a:xfrm>
          </p:grpSpPr>
          <p:sp>
            <p:nvSpPr>
              <p:cNvPr id="24" name="Shape">
                <a:extLst>
                  <a:ext uri="{FF2B5EF4-FFF2-40B4-BE49-F238E27FC236}">
                    <a16:creationId xmlns:a16="http://schemas.microsoft.com/office/drawing/2014/main" id="{02C0FA7F-AD81-AB8C-2F91-91CB5A6D1AC5}"/>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5" name="Shape">
                <a:extLst>
                  <a:ext uri="{FF2B5EF4-FFF2-40B4-BE49-F238E27FC236}">
                    <a16:creationId xmlns:a16="http://schemas.microsoft.com/office/drawing/2014/main" id="{BF833491-A48E-6CFE-7654-50537DDC3EA1}"/>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6" name="Shape">
                <a:extLst>
                  <a:ext uri="{FF2B5EF4-FFF2-40B4-BE49-F238E27FC236}">
                    <a16:creationId xmlns:a16="http://schemas.microsoft.com/office/drawing/2014/main" id="{95CD8B71-57A5-CA6F-5C84-F11A8E9C9507}"/>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7" name="Shape">
                <a:extLst>
                  <a:ext uri="{FF2B5EF4-FFF2-40B4-BE49-F238E27FC236}">
                    <a16:creationId xmlns:a16="http://schemas.microsoft.com/office/drawing/2014/main" id="{D4ACBAAF-C6F3-FC0C-F624-33A8CB6731E9}"/>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8" name="TextBox 41">
                <a:extLst>
                  <a:ext uri="{FF2B5EF4-FFF2-40B4-BE49-F238E27FC236}">
                    <a16:creationId xmlns:a16="http://schemas.microsoft.com/office/drawing/2014/main" id="{8AFD8935-1176-9069-3761-E554838E58C3}"/>
                  </a:ext>
                </a:extLst>
              </p:cNvPr>
              <p:cNvSpPr txBox="1"/>
              <p:nvPr/>
            </p:nvSpPr>
            <p:spPr>
              <a:xfrm rot="10800000">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Lorem Ipsum</a:t>
                </a:r>
              </a:p>
            </p:txBody>
          </p:sp>
        </p:grpSp>
        <p:grpSp>
          <p:nvGrpSpPr>
            <p:cNvPr id="29" name="Group 28">
              <a:extLst>
                <a:ext uri="{FF2B5EF4-FFF2-40B4-BE49-F238E27FC236}">
                  <a16:creationId xmlns:a16="http://schemas.microsoft.com/office/drawing/2014/main" id="{BF789DAF-EB92-24DC-D2F1-2ABEE2AB6E69}"/>
                </a:ext>
              </a:extLst>
            </p:cNvPr>
            <p:cNvGrpSpPr/>
            <p:nvPr/>
          </p:nvGrpSpPr>
          <p:grpSpPr>
            <a:xfrm rot="15130036">
              <a:off x="2817528" y="4214332"/>
              <a:ext cx="2587308" cy="429261"/>
              <a:chOff x="4799010" y="1006866"/>
              <a:chExt cx="2587308" cy="429261"/>
            </a:xfrm>
          </p:grpSpPr>
          <p:sp>
            <p:nvSpPr>
              <p:cNvPr id="30" name="Shape">
                <a:extLst>
                  <a:ext uri="{FF2B5EF4-FFF2-40B4-BE49-F238E27FC236}">
                    <a16:creationId xmlns:a16="http://schemas.microsoft.com/office/drawing/2014/main" id="{1F1CDC2E-1792-E436-9E0A-ADD3969AC0FD}"/>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1" name="Shape">
                <a:extLst>
                  <a:ext uri="{FF2B5EF4-FFF2-40B4-BE49-F238E27FC236}">
                    <a16:creationId xmlns:a16="http://schemas.microsoft.com/office/drawing/2014/main" id="{2AF2E9EA-E7CD-77F2-FC91-D92A6E563E31}"/>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2" name="Shape">
                <a:extLst>
                  <a:ext uri="{FF2B5EF4-FFF2-40B4-BE49-F238E27FC236}">
                    <a16:creationId xmlns:a16="http://schemas.microsoft.com/office/drawing/2014/main" id="{E6CC840B-4ED0-DF32-5AC4-4B4DD9CBE563}"/>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1">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3" name="Shape">
                <a:extLst>
                  <a:ext uri="{FF2B5EF4-FFF2-40B4-BE49-F238E27FC236}">
                    <a16:creationId xmlns:a16="http://schemas.microsoft.com/office/drawing/2014/main" id="{9A863852-9C69-8E2E-4924-FBF2DA586D58}"/>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4" name="TextBox 41">
                <a:extLst>
                  <a:ext uri="{FF2B5EF4-FFF2-40B4-BE49-F238E27FC236}">
                    <a16:creationId xmlns:a16="http://schemas.microsoft.com/office/drawing/2014/main" id="{81B3EB5D-F639-58E8-A8F1-324FD6E0A40F}"/>
                  </a:ext>
                </a:extLst>
              </p:cNvPr>
              <p:cNvSpPr txBox="1"/>
              <p:nvPr/>
            </p:nvSpPr>
            <p:spPr>
              <a:xfrm rot="10800000">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bg1"/>
                    </a:solidFill>
                  </a:rPr>
                  <a:t>Lorem Ipsum</a:t>
                </a:r>
              </a:p>
            </p:txBody>
          </p:sp>
        </p:grpSp>
        <p:grpSp>
          <p:nvGrpSpPr>
            <p:cNvPr id="51" name="Group 50">
              <a:extLst>
                <a:ext uri="{FF2B5EF4-FFF2-40B4-BE49-F238E27FC236}">
                  <a16:creationId xmlns:a16="http://schemas.microsoft.com/office/drawing/2014/main" id="{69C7DCC0-506A-CBCF-F4D4-1219C4F7FA43}"/>
                </a:ext>
              </a:extLst>
            </p:cNvPr>
            <p:cNvGrpSpPr/>
            <p:nvPr/>
          </p:nvGrpSpPr>
          <p:grpSpPr>
            <a:xfrm>
              <a:off x="3547606" y="1897522"/>
              <a:ext cx="5096788" cy="438278"/>
              <a:chOff x="3551081" y="1897522"/>
              <a:chExt cx="5096788" cy="438278"/>
            </a:xfrm>
          </p:grpSpPr>
          <p:grpSp>
            <p:nvGrpSpPr>
              <p:cNvPr id="17" name="Group 16">
                <a:extLst>
                  <a:ext uri="{FF2B5EF4-FFF2-40B4-BE49-F238E27FC236}">
                    <a16:creationId xmlns:a16="http://schemas.microsoft.com/office/drawing/2014/main" id="{59E8AAB2-E84E-82B0-5308-DA28ABB3E44D}"/>
                  </a:ext>
                </a:extLst>
              </p:cNvPr>
              <p:cNvGrpSpPr/>
              <p:nvPr/>
            </p:nvGrpSpPr>
            <p:grpSpPr>
              <a:xfrm rot="2169985">
                <a:off x="6060561" y="1906539"/>
                <a:ext cx="2587308" cy="429261"/>
                <a:chOff x="4799010" y="1006866"/>
                <a:chExt cx="2587308" cy="429261"/>
              </a:xfrm>
            </p:grpSpPr>
            <p:sp>
              <p:nvSpPr>
                <p:cNvPr id="18" name="Shape">
                  <a:extLst>
                    <a:ext uri="{FF2B5EF4-FFF2-40B4-BE49-F238E27FC236}">
                      <a16:creationId xmlns:a16="http://schemas.microsoft.com/office/drawing/2014/main" id="{F8588936-D9AA-BE2D-5FF2-B7F26C7B05C1}"/>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9" name="Shape">
                  <a:extLst>
                    <a:ext uri="{FF2B5EF4-FFF2-40B4-BE49-F238E27FC236}">
                      <a16:creationId xmlns:a16="http://schemas.microsoft.com/office/drawing/2014/main" id="{771EC090-A86F-854F-F944-9D9AB4E3E2A8}"/>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0" name="Shape">
                  <a:extLst>
                    <a:ext uri="{FF2B5EF4-FFF2-40B4-BE49-F238E27FC236}">
                      <a16:creationId xmlns:a16="http://schemas.microsoft.com/office/drawing/2014/main" id="{4DB58986-5D11-6281-75B9-F9E9B93E40BF}"/>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1" name="Shape">
                  <a:extLst>
                    <a:ext uri="{FF2B5EF4-FFF2-40B4-BE49-F238E27FC236}">
                      <a16:creationId xmlns:a16="http://schemas.microsoft.com/office/drawing/2014/main" id="{690C111D-0E9B-03FF-DE5E-B97E8CB959A0}"/>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2" name="TextBox 41">
                  <a:extLst>
                    <a:ext uri="{FF2B5EF4-FFF2-40B4-BE49-F238E27FC236}">
                      <a16:creationId xmlns:a16="http://schemas.microsoft.com/office/drawing/2014/main" id="{C4E2417B-A16E-A292-1CFF-F1AA08808D1F}"/>
                    </a:ext>
                  </a:extLst>
                </p:cNvPr>
                <p:cNvSpPr txBox="1"/>
                <p:nvPr/>
              </p:nvSpPr>
              <p:spPr>
                <a:xfrm>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b="1" dirty="0"/>
                    <a:t>Lorem Ipsum</a:t>
                  </a:r>
                </a:p>
              </p:txBody>
            </p:sp>
          </p:grpSp>
          <p:grpSp>
            <p:nvGrpSpPr>
              <p:cNvPr id="35" name="Group 34">
                <a:extLst>
                  <a:ext uri="{FF2B5EF4-FFF2-40B4-BE49-F238E27FC236}">
                    <a16:creationId xmlns:a16="http://schemas.microsoft.com/office/drawing/2014/main" id="{897BFE7F-1FAA-3109-5D3B-84D6A78AAC9E}"/>
                  </a:ext>
                </a:extLst>
              </p:cNvPr>
              <p:cNvGrpSpPr/>
              <p:nvPr/>
            </p:nvGrpSpPr>
            <p:grpSpPr>
              <a:xfrm rot="19463622">
                <a:off x="3551081" y="1897522"/>
                <a:ext cx="2587308" cy="429261"/>
                <a:chOff x="4799010" y="1006866"/>
                <a:chExt cx="2587308" cy="429261"/>
              </a:xfrm>
            </p:grpSpPr>
            <p:sp>
              <p:nvSpPr>
                <p:cNvPr id="36" name="Shape">
                  <a:extLst>
                    <a:ext uri="{FF2B5EF4-FFF2-40B4-BE49-F238E27FC236}">
                      <a16:creationId xmlns:a16="http://schemas.microsoft.com/office/drawing/2014/main" id="{C3E9C246-38DF-250D-B0DC-E02955C718B9}"/>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7" name="Shape">
                  <a:extLst>
                    <a:ext uri="{FF2B5EF4-FFF2-40B4-BE49-F238E27FC236}">
                      <a16:creationId xmlns:a16="http://schemas.microsoft.com/office/drawing/2014/main" id="{DFE16B05-2DFE-49D6-159B-3FE8AD5FC41D}"/>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8" name="Shape">
                  <a:extLst>
                    <a:ext uri="{FF2B5EF4-FFF2-40B4-BE49-F238E27FC236}">
                      <a16:creationId xmlns:a16="http://schemas.microsoft.com/office/drawing/2014/main" id="{B5AD9A08-31CD-5B30-92E4-5E37A874BCC9}"/>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6">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9" name="Shape">
                  <a:extLst>
                    <a:ext uri="{FF2B5EF4-FFF2-40B4-BE49-F238E27FC236}">
                      <a16:creationId xmlns:a16="http://schemas.microsoft.com/office/drawing/2014/main" id="{9E038C25-F1BB-E098-52F7-E99D8FB9D309}"/>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0" name="TextBox 41">
                  <a:extLst>
                    <a:ext uri="{FF2B5EF4-FFF2-40B4-BE49-F238E27FC236}">
                      <a16:creationId xmlns:a16="http://schemas.microsoft.com/office/drawing/2014/main" id="{B04ACE52-CD2E-2701-1E9D-72C1652CE0B6}"/>
                    </a:ext>
                  </a:extLst>
                </p:cNvPr>
                <p:cNvSpPr txBox="1"/>
                <p:nvPr/>
              </p:nvSpPr>
              <p:spPr>
                <a:xfrm>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b="1" dirty="0"/>
                    <a:t>Lorem Ipsum</a:t>
                  </a:r>
                </a:p>
              </p:txBody>
            </p:sp>
          </p:grpSp>
        </p:grpSp>
      </p:grpSp>
      <p:pic>
        <p:nvPicPr>
          <p:cNvPr id="53" name="Graphic 36" descr="Bullseye with solid fill">
            <a:extLst>
              <a:ext uri="{FF2B5EF4-FFF2-40B4-BE49-F238E27FC236}">
                <a16:creationId xmlns:a16="http://schemas.microsoft.com/office/drawing/2014/main" id="{D4B4B812-395D-2F67-D5BB-FE977E274FAD}"/>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532337" y="1415333"/>
            <a:ext cx="285973" cy="285973"/>
          </a:xfrm>
          <a:prstGeom prst="rect">
            <a:avLst/>
          </a:prstGeom>
          <a:effectLst>
            <a:outerShdw blurRad="50800" dist="38100" dir="2700000" algn="tl" rotWithShape="0">
              <a:prstClr val="black">
                <a:alpha val="40000"/>
              </a:prstClr>
            </a:outerShdw>
          </a:effectLst>
        </p:spPr>
      </p:pic>
      <p:pic>
        <p:nvPicPr>
          <p:cNvPr id="74" name="Graphic 37" descr="Database with solid fill">
            <a:extLst>
              <a:ext uri="{FF2B5EF4-FFF2-40B4-BE49-F238E27FC236}">
                <a16:creationId xmlns:a16="http://schemas.microsoft.com/office/drawing/2014/main" id="{19C9A065-A7E7-5C1E-F506-729D0C18C930}"/>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198642" y="3406285"/>
            <a:ext cx="285973" cy="285973"/>
          </a:xfrm>
          <a:prstGeom prst="rect">
            <a:avLst/>
          </a:prstGeom>
          <a:effectLst>
            <a:outerShdw blurRad="50800" dist="38100" dir="2700000" algn="tl" rotWithShape="0">
              <a:prstClr val="black">
                <a:alpha val="40000"/>
              </a:prstClr>
            </a:outerShdw>
          </a:effectLst>
        </p:spPr>
      </p:pic>
      <p:pic>
        <p:nvPicPr>
          <p:cNvPr id="78" name="Graphic 38" descr="Gears with solid fill">
            <a:extLst>
              <a:ext uri="{FF2B5EF4-FFF2-40B4-BE49-F238E27FC236}">
                <a16:creationId xmlns:a16="http://schemas.microsoft.com/office/drawing/2014/main" id="{F37B5B0F-DCE6-663F-5B6C-39CDE39851E6}"/>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776350" y="5637983"/>
            <a:ext cx="285973" cy="285973"/>
          </a:xfrm>
          <a:prstGeom prst="rect">
            <a:avLst/>
          </a:prstGeom>
          <a:effectLst>
            <a:outerShdw blurRad="50800" dist="38100" dir="2700000" algn="tl" rotWithShape="0">
              <a:prstClr val="black">
                <a:alpha val="40000"/>
              </a:prstClr>
            </a:outerShdw>
          </a:effectLst>
        </p:spPr>
      </p:pic>
      <p:pic>
        <p:nvPicPr>
          <p:cNvPr id="79" name="Graphic 39" descr="Hourglass 30% with solid fill">
            <a:extLst>
              <a:ext uri="{FF2B5EF4-FFF2-40B4-BE49-F238E27FC236}">
                <a16:creationId xmlns:a16="http://schemas.microsoft.com/office/drawing/2014/main" id="{667959F4-22DB-EA8C-7FE9-B57128421B8F}"/>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4223706" y="5005955"/>
            <a:ext cx="285973" cy="285973"/>
          </a:xfrm>
          <a:prstGeom prst="rect">
            <a:avLst/>
          </a:prstGeom>
          <a:effectLst>
            <a:outerShdw blurRad="50800" dist="38100" dir="2700000" algn="tl" rotWithShape="0">
              <a:prstClr val="black">
                <a:alpha val="40000"/>
              </a:prstClr>
            </a:outerShdw>
          </a:effectLst>
        </p:spPr>
      </p:pic>
      <p:pic>
        <p:nvPicPr>
          <p:cNvPr id="80" name="Graphic 40" descr="Lightbulb with solid fill">
            <a:extLst>
              <a:ext uri="{FF2B5EF4-FFF2-40B4-BE49-F238E27FC236}">
                <a16:creationId xmlns:a16="http://schemas.microsoft.com/office/drawing/2014/main" id="{28435C47-2264-2B01-4F6D-437EEB37B97D}"/>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4019350" y="2360237"/>
            <a:ext cx="285973" cy="28597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101615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a:extLst>
              <a:ext uri="{FF2B5EF4-FFF2-40B4-BE49-F238E27FC236}">
                <a16:creationId xmlns:a16="http://schemas.microsoft.com/office/drawing/2014/main" id="{D3673310-02CE-547C-9D50-0E1DCE91DF79}"/>
              </a:ext>
            </a:extLst>
          </p:cNvPr>
          <p:cNvSpPr/>
          <p:nvPr/>
        </p:nvSpPr>
        <p:spPr>
          <a:xfrm>
            <a:off x="4149089" y="1681245"/>
            <a:ext cx="3893822" cy="370332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8252"/>
                </a:lnTo>
                <a:lnTo>
                  <a:pt x="4121" y="21600"/>
                </a:lnTo>
                <a:lnTo>
                  <a:pt x="17472" y="21600"/>
                </a:lnTo>
                <a:lnTo>
                  <a:pt x="21600" y="8252"/>
                </a:ln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nvGrpSpPr>
          <p:cNvPr id="59" name="Group 58">
            <a:extLst>
              <a:ext uri="{FF2B5EF4-FFF2-40B4-BE49-F238E27FC236}">
                <a16:creationId xmlns:a16="http://schemas.microsoft.com/office/drawing/2014/main" id="{B32A8A12-01DB-2EBC-0824-5F9D892DAF8F}"/>
              </a:ext>
            </a:extLst>
          </p:cNvPr>
          <p:cNvGrpSpPr/>
          <p:nvPr/>
        </p:nvGrpSpPr>
        <p:grpSpPr>
          <a:xfrm>
            <a:off x="9345037" y="3799791"/>
            <a:ext cx="2508523" cy="1290153"/>
            <a:chOff x="8921977" y="4073386"/>
            <a:chExt cx="2926080" cy="1290153"/>
          </a:xfrm>
        </p:grpSpPr>
        <p:sp>
          <p:nvSpPr>
            <p:cNvPr id="60" name="TextBox 59">
              <a:extLst>
                <a:ext uri="{FF2B5EF4-FFF2-40B4-BE49-F238E27FC236}">
                  <a16:creationId xmlns:a16="http://schemas.microsoft.com/office/drawing/2014/main" id="{F272D2EF-0CF6-B11E-308B-87FE7E55FCFE}"/>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accent2"/>
                  </a:solidFill>
                </a:rPr>
                <a:t>Lorem Ipsum</a:t>
              </a:r>
            </a:p>
          </p:txBody>
        </p:sp>
        <p:sp>
          <p:nvSpPr>
            <p:cNvPr id="61" name="TextBox 60">
              <a:extLst>
                <a:ext uri="{FF2B5EF4-FFF2-40B4-BE49-F238E27FC236}">
                  <a16:creationId xmlns:a16="http://schemas.microsoft.com/office/drawing/2014/main" id="{BFEDC0AB-553F-97D9-4EC5-EC9F6DBE684D}"/>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a:t>
              </a:r>
            </a:p>
          </p:txBody>
        </p:sp>
      </p:grpSp>
      <p:grpSp>
        <p:nvGrpSpPr>
          <p:cNvPr id="56" name="Group 55">
            <a:extLst>
              <a:ext uri="{FF2B5EF4-FFF2-40B4-BE49-F238E27FC236}">
                <a16:creationId xmlns:a16="http://schemas.microsoft.com/office/drawing/2014/main" id="{DFB54365-8B3B-7A89-0C52-F6C144ED9B1E}"/>
              </a:ext>
            </a:extLst>
          </p:cNvPr>
          <p:cNvGrpSpPr/>
          <p:nvPr/>
        </p:nvGrpSpPr>
        <p:grpSpPr>
          <a:xfrm>
            <a:off x="9345037" y="2094697"/>
            <a:ext cx="2508523" cy="1290153"/>
            <a:chOff x="8921977" y="1466725"/>
            <a:chExt cx="2926080" cy="1290153"/>
          </a:xfrm>
        </p:grpSpPr>
        <p:sp>
          <p:nvSpPr>
            <p:cNvPr id="57" name="TextBox 56">
              <a:extLst>
                <a:ext uri="{FF2B5EF4-FFF2-40B4-BE49-F238E27FC236}">
                  <a16:creationId xmlns:a16="http://schemas.microsoft.com/office/drawing/2014/main" id="{927ADF09-38D2-5A80-7664-D6A1F52875DA}"/>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3"/>
                  </a:solidFill>
                </a:rPr>
                <a:t>Lorem Ipsum</a:t>
              </a:r>
            </a:p>
          </p:txBody>
        </p:sp>
        <p:sp>
          <p:nvSpPr>
            <p:cNvPr id="58" name="TextBox 57">
              <a:extLst>
                <a:ext uri="{FF2B5EF4-FFF2-40B4-BE49-F238E27FC236}">
                  <a16:creationId xmlns:a16="http://schemas.microsoft.com/office/drawing/2014/main" id="{C72898B2-F6DE-11A1-8107-5E33F674DF33}"/>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a:t>
              </a:r>
            </a:p>
          </p:txBody>
        </p:sp>
      </p:grpSp>
      <p:grpSp>
        <p:nvGrpSpPr>
          <p:cNvPr id="71" name="Group 70">
            <a:extLst>
              <a:ext uri="{FF2B5EF4-FFF2-40B4-BE49-F238E27FC236}">
                <a16:creationId xmlns:a16="http://schemas.microsoft.com/office/drawing/2014/main" id="{F986A66B-F376-8B89-649C-1F048EDA1A5B}"/>
              </a:ext>
            </a:extLst>
          </p:cNvPr>
          <p:cNvGrpSpPr/>
          <p:nvPr/>
        </p:nvGrpSpPr>
        <p:grpSpPr>
          <a:xfrm>
            <a:off x="321436" y="1242150"/>
            <a:ext cx="2508523" cy="1290153"/>
            <a:chOff x="332936" y="2627766"/>
            <a:chExt cx="2926080" cy="1290153"/>
          </a:xfrm>
        </p:grpSpPr>
        <p:sp>
          <p:nvSpPr>
            <p:cNvPr id="72" name="TextBox 71">
              <a:extLst>
                <a:ext uri="{FF2B5EF4-FFF2-40B4-BE49-F238E27FC236}">
                  <a16:creationId xmlns:a16="http://schemas.microsoft.com/office/drawing/2014/main" id="{B3617A59-1B5F-AD1F-218A-C98DAFD41EB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6"/>
                  </a:solidFill>
                </a:rPr>
                <a:t>Lorem Ipsum</a:t>
              </a:r>
            </a:p>
          </p:txBody>
        </p:sp>
        <p:sp>
          <p:nvSpPr>
            <p:cNvPr id="73" name="TextBox 72">
              <a:extLst>
                <a:ext uri="{FF2B5EF4-FFF2-40B4-BE49-F238E27FC236}">
                  <a16:creationId xmlns:a16="http://schemas.microsoft.com/office/drawing/2014/main" id="{BB45CC1C-F5E2-DAAE-CED9-1112D658E66E}"/>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a:t>
              </a:r>
            </a:p>
          </p:txBody>
        </p:sp>
      </p:grpSp>
      <p:grpSp>
        <p:nvGrpSpPr>
          <p:cNvPr id="62" name="Group 61">
            <a:extLst>
              <a:ext uri="{FF2B5EF4-FFF2-40B4-BE49-F238E27FC236}">
                <a16:creationId xmlns:a16="http://schemas.microsoft.com/office/drawing/2014/main" id="{785D279F-87A1-C9C6-8B34-ABD83AD95005}"/>
              </a:ext>
            </a:extLst>
          </p:cNvPr>
          <p:cNvGrpSpPr/>
          <p:nvPr/>
        </p:nvGrpSpPr>
        <p:grpSpPr>
          <a:xfrm>
            <a:off x="321436" y="2947244"/>
            <a:ext cx="2508523" cy="1290153"/>
            <a:chOff x="332936" y="2627766"/>
            <a:chExt cx="2926080" cy="1290153"/>
          </a:xfrm>
        </p:grpSpPr>
        <p:sp>
          <p:nvSpPr>
            <p:cNvPr id="63" name="TextBox 62">
              <a:extLst>
                <a:ext uri="{FF2B5EF4-FFF2-40B4-BE49-F238E27FC236}">
                  <a16:creationId xmlns:a16="http://schemas.microsoft.com/office/drawing/2014/main" id="{C793CF95-28FB-1C9C-5B60-999D2A9848C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1">
                      <a:lumMod val="60000"/>
                      <a:lumOff val="40000"/>
                    </a:schemeClr>
                  </a:solidFill>
                </a:rPr>
                <a:t>Lorem Ipsum</a:t>
              </a:r>
            </a:p>
          </p:txBody>
        </p:sp>
        <p:sp>
          <p:nvSpPr>
            <p:cNvPr id="64" name="TextBox 63">
              <a:extLst>
                <a:ext uri="{FF2B5EF4-FFF2-40B4-BE49-F238E27FC236}">
                  <a16:creationId xmlns:a16="http://schemas.microsoft.com/office/drawing/2014/main" id="{3B19C537-E908-A034-8E84-3F6489B5E61B}"/>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a:t>
              </a:r>
            </a:p>
          </p:txBody>
        </p:sp>
      </p:grpSp>
      <p:sp>
        <p:nvSpPr>
          <p:cNvPr id="2" name="Title 1">
            <a:extLst>
              <a:ext uri="{FF2B5EF4-FFF2-40B4-BE49-F238E27FC236}">
                <a16:creationId xmlns:a16="http://schemas.microsoft.com/office/drawing/2014/main" id="{CA4680BA-82F1-1E3F-5BBE-C97C73EF937F}"/>
              </a:ext>
            </a:extLst>
          </p:cNvPr>
          <p:cNvSpPr>
            <a:spLocks noGrp="1"/>
          </p:cNvSpPr>
          <p:nvPr>
            <p:ph type="title"/>
          </p:nvPr>
        </p:nvSpPr>
        <p:spPr/>
        <p:txBody>
          <a:bodyPr/>
          <a:lstStyle/>
          <a:p>
            <a:r>
              <a:rPr lang="en-US" dirty="0"/>
              <a:t>Pencil Pentagon Cycle – Slide Template</a:t>
            </a:r>
          </a:p>
        </p:txBody>
      </p:sp>
      <p:pic>
        <p:nvPicPr>
          <p:cNvPr id="48" name="Graphic 62" descr="Lightbulb with solid fill">
            <a:extLst>
              <a:ext uri="{FF2B5EF4-FFF2-40B4-BE49-F238E27FC236}">
                <a16:creationId xmlns:a16="http://schemas.microsoft.com/office/drawing/2014/main" id="{4AD029E2-A853-EE1C-64F2-74DEFFFE920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6866" y="1315485"/>
            <a:ext cx="365760" cy="365760"/>
          </a:xfrm>
          <a:prstGeom prst="rect">
            <a:avLst/>
          </a:prstGeom>
        </p:spPr>
      </p:pic>
      <p:pic>
        <p:nvPicPr>
          <p:cNvPr id="49" name="Graphic 63" descr="Hourglass 30% with solid fill">
            <a:extLst>
              <a:ext uri="{FF2B5EF4-FFF2-40B4-BE49-F238E27FC236}">
                <a16:creationId xmlns:a16="http://schemas.microsoft.com/office/drawing/2014/main" id="{E5236B1C-6747-74C7-3A2D-197980ECEB9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6866" y="3022260"/>
            <a:ext cx="365760" cy="365760"/>
          </a:xfrm>
          <a:prstGeom prst="rect">
            <a:avLst/>
          </a:prstGeom>
        </p:spPr>
      </p:pic>
      <p:pic>
        <p:nvPicPr>
          <p:cNvPr id="50" name="Graphic 64" descr="Gears with solid fill">
            <a:extLst>
              <a:ext uri="{FF2B5EF4-FFF2-40B4-BE49-F238E27FC236}">
                <a16:creationId xmlns:a16="http://schemas.microsoft.com/office/drawing/2014/main" id="{A753980B-54CD-2816-8E26-6381AE22D1C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6866" y="4705656"/>
            <a:ext cx="365760" cy="365760"/>
          </a:xfrm>
          <a:prstGeom prst="rect">
            <a:avLst/>
          </a:prstGeom>
        </p:spPr>
      </p:pic>
      <p:sp>
        <p:nvSpPr>
          <p:cNvPr id="55" name="TextBox 71">
            <a:extLst>
              <a:ext uri="{FF2B5EF4-FFF2-40B4-BE49-F238E27FC236}">
                <a16:creationId xmlns:a16="http://schemas.microsoft.com/office/drawing/2014/main" id="{A36CBCC7-D138-FBB7-78AE-4DB884FD3A96}"/>
              </a:ext>
            </a:extLst>
          </p:cNvPr>
          <p:cNvSpPr txBox="1"/>
          <p:nvPr/>
        </p:nvSpPr>
        <p:spPr>
          <a:xfrm>
            <a:off x="4873769" y="2734744"/>
            <a:ext cx="2474819" cy="2092881"/>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200"/>
              </a:spcBef>
            </a:pPr>
            <a:r>
              <a:rPr lang="en-US" sz="1200" noProof="1">
                <a:solidFill>
                  <a:schemeClr val="tx1">
                    <a:lumMod val="65000"/>
                    <a:lumOff val="35000"/>
                  </a:schemeClr>
                </a:solidFill>
              </a:rPr>
              <a:t>Lorem ipsum dolor sit amet, consectetur adipiscing elit. Sed tempus, lacus in dictum efficitur, dolor nisl dapibus turpis, nec dignissim lectus ipsum vitae velit. Praesent ac nunc id ligula bibendum tincidunt.</a:t>
            </a:r>
          </a:p>
          <a:p>
            <a:pPr algn="ctr">
              <a:spcBef>
                <a:spcPts val="1200"/>
              </a:spcBef>
            </a:pPr>
            <a:r>
              <a:rPr lang="en-US" sz="1200" noProof="1">
                <a:solidFill>
                  <a:schemeClr val="tx1">
                    <a:lumMod val="65000"/>
                    <a:lumOff val="35000"/>
                  </a:schemeClr>
                </a:solidFill>
              </a:rPr>
              <a:t>Fusce molestie blandit elit, eu feugiat nisi cursus nec. Donec sed elementum eros. In posuere dui sed urna ullamcorper pellentesque at at odio.</a:t>
            </a:r>
          </a:p>
        </p:txBody>
      </p:sp>
      <p:grpSp>
        <p:nvGrpSpPr>
          <p:cNvPr id="65" name="Group 64">
            <a:extLst>
              <a:ext uri="{FF2B5EF4-FFF2-40B4-BE49-F238E27FC236}">
                <a16:creationId xmlns:a16="http://schemas.microsoft.com/office/drawing/2014/main" id="{92BC4E12-6F70-6F4C-B3CE-0A9E3D3C0D18}"/>
              </a:ext>
            </a:extLst>
          </p:cNvPr>
          <p:cNvGrpSpPr/>
          <p:nvPr/>
        </p:nvGrpSpPr>
        <p:grpSpPr>
          <a:xfrm>
            <a:off x="321436" y="4652338"/>
            <a:ext cx="2508523" cy="1290153"/>
            <a:chOff x="332936" y="4652338"/>
            <a:chExt cx="2926080" cy="1290153"/>
          </a:xfrm>
        </p:grpSpPr>
        <p:sp>
          <p:nvSpPr>
            <p:cNvPr id="66" name="TextBox 65">
              <a:extLst>
                <a:ext uri="{FF2B5EF4-FFF2-40B4-BE49-F238E27FC236}">
                  <a16:creationId xmlns:a16="http://schemas.microsoft.com/office/drawing/2014/main" id="{C7B868C5-B226-A6B2-A7ED-E9CCF0E104E8}"/>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solidFill>
                    <a:schemeClr val="accent5"/>
                  </a:solidFill>
                </a:rPr>
                <a:t>Lorem Ipsum</a:t>
              </a:r>
            </a:p>
          </p:txBody>
        </p:sp>
        <p:sp>
          <p:nvSpPr>
            <p:cNvPr id="67" name="TextBox 66">
              <a:extLst>
                <a:ext uri="{FF2B5EF4-FFF2-40B4-BE49-F238E27FC236}">
                  <a16:creationId xmlns:a16="http://schemas.microsoft.com/office/drawing/2014/main" id="{071BAC1F-514F-2F5E-4D68-8EAF15B2AD49}"/>
                </a:ext>
              </a:extLst>
            </p:cNvPr>
            <p:cNvSpPr txBox="1"/>
            <p:nvPr/>
          </p:nvSpPr>
          <p:spPr>
            <a:xfrm>
              <a:off x="332936" y="5111494"/>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a:t>
              </a:r>
            </a:p>
          </p:txBody>
        </p:sp>
      </p:grpSp>
      <p:pic>
        <p:nvPicPr>
          <p:cNvPr id="75" name="Graphic 65" descr="Bullseye with solid fill">
            <a:extLst>
              <a:ext uri="{FF2B5EF4-FFF2-40B4-BE49-F238E27FC236}">
                <a16:creationId xmlns:a16="http://schemas.microsoft.com/office/drawing/2014/main" id="{6A82531A-E7C2-E3A0-EE39-0C7352B0B68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169374" y="2162403"/>
            <a:ext cx="365760" cy="365760"/>
          </a:xfrm>
          <a:prstGeom prst="rect">
            <a:avLst/>
          </a:prstGeom>
        </p:spPr>
      </p:pic>
      <p:pic>
        <p:nvPicPr>
          <p:cNvPr id="76" name="Graphic 66" descr="Database with solid fill">
            <a:extLst>
              <a:ext uri="{FF2B5EF4-FFF2-40B4-BE49-F238E27FC236}">
                <a16:creationId xmlns:a16="http://schemas.microsoft.com/office/drawing/2014/main" id="{D22E14FA-601A-2965-5D90-82D1830668EB}"/>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169374" y="3879495"/>
            <a:ext cx="365760" cy="365760"/>
          </a:xfrm>
          <a:prstGeom prst="rect">
            <a:avLst/>
          </a:prstGeom>
        </p:spPr>
      </p:pic>
      <p:grpSp>
        <p:nvGrpSpPr>
          <p:cNvPr id="52" name="Group 51">
            <a:extLst>
              <a:ext uri="{FF2B5EF4-FFF2-40B4-BE49-F238E27FC236}">
                <a16:creationId xmlns:a16="http://schemas.microsoft.com/office/drawing/2014/main" id="{97F131CB-F9FB-A97D-6FE0-77F5FD310BBF}"/>
              </a:ext>
            </a:extLst>
          </p:cNvPr>
          <p:cNvGrpSpPr/>
          <p:nvPr/>
        </p:nvGrpSpPr>
        <p:grpSpPr>
          <a:xfrm>
            <a:off x="3547606" y="1818241"/>
            <a:ext cx="5096788" cy="4180992"/>
            <a:chOff x="3547606" y="1897522"/>
            <a:chExt cx="5096788" cy="4180992"/>
          </a:xfrm>
        </p:grpSpPr>
        <p:grpSp>
          <p:nvGrpSpPr>
            <p:cNvPr id="9" name="Group 8">
              <a:extLst>
                <a:ext uri="{FF2B5EF4-FFF2-40B4-BE49-F238E27FC236}">
                  <a16:creationId xmlns:a16="http://schemas.microsoft.com/office/drawing/2014/main" id="{FA2380D7-7350-724F-FDC4-E3633810213C}"/>
                </a:ext>
              </a:extLst>
            </p:cNvPr>
            <p:cNvGrpSpPr/>
            <p:nvPr/>
          </p:nvGrpSpPr>
          <p:grpSpPr>
            <a:xfrm rot="10800000">
              <a:off x="4802347" y="5649253"/>
              <a:ext cx="2587308" cy="429261"/>
              <a:chOff x="4799010" y="1006866"/>
              <a:chExt cx="2587308" cy="429261"/>
            </a:xfrm>
          </p:grpSpPr>
          <p:sp>
            <p:nvSpPr>
              <p:cNvPr id="10" name="Shape">
                <a:extLst>
                  <a:ext uri="{FF2B5EF4-FFF2-40B4-BE49-F238E27FC236}">
                    <a16:creationId xmlns:a16="http://schemas.microsoft.com/office/drawing/2014/main" id="{F1E3980C-48E4-CA07-B66E-D58126B9D42F}"/>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 name="Shape">
                <a:extLst>
                  <a:ext uri="{FF2B5EF4-FFF2-40B4-BE49-F238E27FC236}">
                    <a16:creationId xmlns:a16="http://schemas.microsoft.com/office/drawing/2014/main" id="{03E7CE3C-BCAF-7A32-8777-228163CFA99D}"/>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2" name="Shape">
                <a:extLst>
                  <a:ext uri="{FF2B5EF4-FFF2-40B4-BE49-F238E27FC236}">
                    <a16:creationId xmlns:a16="http://schemas.microsoft.com/office/drawing/2014/main" id="{1404621F-4E8C-9981-E9F1-6C69FBD6700D}"/>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5">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dirty="0"/>
              </a:p>
            </p:txBody>
          </p:sp>
          <p:sp>
            <p:nvSpPr>
              <p:cNvPr id="13" name="Shape">
                <a:extLst>
                  <a:ext uri="{FF2B5EF4-FFF2-40B4-BE49-F238E27FC236}">
                    <a16:creationId xmlns:a16="http://schemas.microsoft.com/office/drawing/2014/main" id="{5518228E-8B2F-A34A-DD8E-A093528B9DB8}"/>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5"/>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 name="TextBox 41">
                <a:extLst>
                  <a:ext uri="{FF2B5EF4-FFF2-40B4-BE49-F238E27FC236}">
                    <a16:creationId xmlns:a16="http://schemas.microsoft.com/office/drawing/2014/main" id="{BC20A8AA-52FF-D446-BD6D-A906201EBCA6}"/>
                  </a:ext>
                </a:extLst>
              </p:cNvPr>
              <p:cNvSpPr txBox="1"/>
              <p:nvPr/>
            </p:nvSpPr>
            <p:spPr>
              <a:xfrm rot="10800000">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bg1"/>
                    </a:solidFill>
                  </a:rPr>
                  <a:t>Lorem Ipsum</a:t>
                </a:r>
              </a:p>
            </p:txBody>
          </p:sp>
        </p:grpSp>
        <p:grpSp>
          <p:nvGrpSpPr>
            <p:cNvPr id="23" name="Group 22">
              <a:extLst>
                <a:ext uri="{FF2B5EF4-FFF2-40B4-BE49-F238E27FC236}">
                  <a16:creationId xmlns:a16="http://schemas.microsoft.com/office/drawing/2014/main" id="{75AB56E0-7701-AAF4-D488-E0662F4AD621}"/>
                </a:ext>
              </a:extLst>
            </p:cNvPr>
            <p:cNvGrpSpPr/>
            <p:nvPr/>
          </p:nvGrpSpPr>
          <p:grpSpPr>
            <a:xfrm rot="6492097">
              <a:off x="6787166" y="4213070"/>
              <a:ext cx="2587308" cy="429261"/>
              <a:chOff x="4799010" y="1006866"/>
              <a:chExt cx="2587308" cy="429261"/>
            </a:xfrm>
          </p:grpSpPr>
          <p:sp>
            <p:nvSpPr>
              <p:cNvPr id="24" name="Shape">
                <a:extLst>
                  <a:ext uri="{FF2B5EF4-FFF2-40B4-BE49-F238E27FC236}">
                    <a16:creationId xmlns:a16="http://schemas.microsoft.com/office/drawing/2014/main" id="{02C0FA7F-AD81-AB8C-2F91-91CB5A6D1AC5}"/>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5" name="Shape">
                <a:extLst>
                  <a:ext uri="{FF2B5EF4-FFF2-40B4-BE49-F238E27FC236}">
                    <a16:creationId xmlns:a16="http://schemas.microsoft.com/office/drawing/2014/main" id="{BF833491-A48E-6CFE-7654-50537DDC3EA1}"/>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6" name="Shape">
                <a:extLst>
                  <a:ext uri="{FF2B5EF4-FFF2-40B4-BE49-F238E27FC236}">
                    <a16:creationId xmlns:a16="http://schemas.microsoft.com/office/drawing/2014/main" id="{95CD8B71-57A5-CA6F-5C84-F11A8E9C9507}"/>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7" name="Shape">
                <a:extLst>
                  <a:ext uri="{FF2B5EF4-FFF2-40B4-BE49-F238E27FC236}">
                    <a16:creationId xmlns:a16="http://schemas.microsoft.com/office/drawing/2014/main" id="{D4ACBAAF-C6F3-FC0C-F624-33A8CB6731E9}"/>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8" name="TextBox 41">
                <a:extLst>
                  <a:ext uri="{FF2B5EF4-FFF2-40B4-BE49-F238E27FC236}">
                    <a16:creationId xmlns:a16="http://schemas.microsoft.com/office/drawing/2014/main" id="{8AFD8935-1176-9069-3761-E554838E58C3}"/>
                  </a:ext>
                </a:extLst>
              </p:cNvPr>
              <p:cNvSpPr txBox="1"/>
              <p:nvPr/>
            </p:nvSpPr>
            <p:spPr>
              <a:xfrm rot="10800000">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Lorem Ipsum</a:t>
                </a:r>
              </a:p>
            </p:txBody>
          </p:sp>
        </p:grpSp>
        <p:grpSp>
          <p:nvGrpSpPr>
            <p:cNvPr id="29" name="Group 28">
              <a:extLst>
                <a:ext uri="{FF2B5EF4-FFF2-40B4-BE49-F238E27FC236}">
                  <a16:creationId xmlns:a16="http://schemas.microsoft.com/office/drawing/2014/main" id="{BF789DAF-EB92-24DC-D2F1-2ABEE2AB6E69}"/>
                </a:ext>
              </a:extLst>
            </p:cNvPr>
            <p:cNvGrpSpPr/>
            <p:nvPr/>
          </p:nvGrpSpPr>
          <p:grpSpPr>
            <a:xfrm rot="15130036">
              <a:off x="2817528" y="4214332"/>
              <a:ext cx="2587308" cy="429261"/>
              <a:chOff x="4799010" y="1006866"/>
              <a:chExt cx="2587308" cy="429261"/>
            </a:xfrm>
          </p:grpSpPr>
          <p:sp>
            <p:nvSpPr>
              <p:cNvPr id="30" name="Shape">
                <a:extLst>
                  <a:ext uri="{FF2B5EF4-FFF2-40B4-BE49-F238E27FC236}">
                    <a16:creationId xmlns:a16="http://schemas.microsoft.com/office/drawing/2014/main" id="{1F1CDC2E-1792-E436-9E0A-ADD3969AC0FD}"/>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1" name="Shape">
                <a:extLst>
                  <a:ext uri="{FF2B5EF4-FFF2-40B4-BE49-F238E27FC236}">
                    <a16:creationId xmlns:a16="http://schemas.microsoft.com/office/drawing/2014/main" id="{2AF2E9EA-E7CD-77F2-FC91-D92A6E563E31}"/>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2" name="Shape">
                <a:extLst>
                  <a:ext uri="{FF2B5EF4-FFF2-40B4-BE49-F238E27FC236}">
                    <a16:creationId xmlns:a16="http://schemas.microsoft.com/office/drawing/2014/main" id="{E6CC840B-4ED0-DF32-5AC4-4B4DD9CBE563}"/>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1">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3" name="Shape">
                <a:extLst>
                  <a:ext uri="{FF2B5EF4-FFF2-40B4-BE49-F238E27FC236}">
                    <a16:creationId xmlns:a16="http://schemas.microsoft.com/office/drawing/2014/main" id="{9A863852-9C69-8E2E-4924-FBF2DA586D58}"/>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4" name="TextBox 41">
                <a:extLst>
                  <a:ext uri="{FF2B5EF4-FFF2-40B4-BE49-F238E27FC236}">
                    <a16:creationId xmlns:a16="http://schemas.microsoft.com/office/drawing/2014/main" id="{81B3EB5D-F639-58E8-A8F1-324FD6E0A40F}"/>
                  </a:ext>
                </a:extLst>
              </p:cNvPr>
              <p:cNvSpPr txBox="1"/>
              <p:nvPr/>
            </p:nvSpPr>
            <p:spPr>
              <a:xfrm rot="10800000">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bg1"/>
                    </a:solidFill>
                  </a:rPr>
                  <a:t>Lorem Ipsum</a:t>
                </a:r>
              </a:p>
            </p:txBody>
          </p:sp>
        </p:grpSp>
        <p:grpSp>
          <p:nvGrpSpPr>
            <p:cNvPr id="51" name="Group 50">
              <a:extLst>
                <a:ext uri="{FF2B5EF4-FFF2-40B4-BE49-F238E27FC236}">
                  <a16:creationId xmlns:a16="http://schemas.microsoft.com/office/drawing/2014/main" id="{69C7DCC0-506A-CBCF-F4D4-1219C4F7FA43}"/>
                </a:ext>
              </a:extLst>
            </p:cNvPr>
            <p:cNvGrpSpPr/>
            <p:nvPr/>
          </p:nvGrpSpPr>
          <p:grpSpPr>
            <a:xfrm>
              <a:off x="3547606" y="1897522"/>
              <a:ext cx="5096788" cy="438278"/>
              <a:chOff x="3551081" y="1897522"/>
              <a:chExt cx="5096788" cy="438278"/>
            </a:xfrm>
          </p:grpSpPr>
          <p:grpSp>
            <p:nvGrpSpPr>
              <p:cNvPr id="17" name="Group 16">
                <a:extLst>
                  <a:ext uri="{FF2B5EF4-FFF2-40B4-BE49-F238E27FC236}">
                    <a16:creationId xmlns:a16="http://schemas.microsoft.com/office/drawing/2014/main" id="{59E8AAB2-E84E-82B0-5308-DA28ABB3E44D}"/>
                  </a:ext>
                </a:extLst>
              </p:cNvPr>
              <p:cNvGrpSpPr/>
              <p:nvPr/>
            </p:nvGrpSpPr>
            <p:grpSpPr>
              <a:xfrm rot="2169985">
                <a:off x="6060561" y="1906539"/>
                <a:ext cx="2587308" cy="429261"/>
                <a:chOff x="4799010" y="1006866"/>
                <a:chExt cx="2587308" cy="429261"/>
              </a:xfrm>
            </p:grpSpPr>
            <p:sp>
              <p:nvSpPr>
                <p:cNvPr id="18" name="Shape">
                  <a:extLst>
                    <a:ext uri="{FF2B5EF4-FFF2-40B4-BE49-F238E27FC236}">
                      <a16:creationId xmlns:a16="http://schemas.microsoft.com/office/drawing/2014/main" id="{F8588936-D9AA-BE2D-5FF2-B7F26C7B05C1}"/>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9" name="Shape">
                  <a:extLst>
                    <a:ext uri="{FF2B5EF4-FFF2-40B4-BE49-F238E27FC236}">
                      <a16:creationId xmlns:a16="http://schemas.microsoft.com/office/drawing/2014/main" id="{771EC090-A86F-854F-F944-9D9AB4E3E2A8}"/>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0" name="Shape">
                  <a:extLst>
                    <a:ext uri="{FF2B5EF4-FFF2-40B4-BE49-F238E27FC236}">
                      <a16:creationId xmlns:a16="http://schemas.microsoft.com/office/drawing/2014/main" id="{4DB58986-5D11-6281-75B9-F9E9B93E40BF}"/>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1" name="Shape">
                  <a:extLst>
                    <a:ext uri="{FF2B5EF4-FFF2-40B4-BE49-F238E27FC236}">
                      <a16:creationId xmlns:a16="http://schemas.microsoft.com/office/drawing/2014/main" id="{690C111D-0E9B-03FF-DE5E-B97E8CB959A0}"/>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2" name="TextBox 41">
                  <a:extLst>
                    <a:ext uri="{FF2B5EF4-FFF2-40B4-BE49-F238E27FC236}">
                      <a16:creationId xmlns:a16="http://schemas.microsoft.com/office/drawing/2014/main" id="{C4E2417B-A16E-A292-1CFF-F1AA08808D1F}"/>
                    </a:ext>
                  </a:extLst>
                </p:cNvPr>
                <p:cNvSpPr txBox="1"/>
                <p:nvPr/>
              </p:nvSpPr>
              <p:spPr>
                <a:xfrm>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b="1" dirty="0"/>
                    <a:t>Lorem Ipsum</a:t>
                  </a:r>
                </a:p>
              </p:txBody>
            </p:sp>
          </p:grpSp>
          <p:grpSp>
            <p:nvGrpSpPr>
              <p:cNvPr id="35" name="Group 34">
                <a:extLst>
                  <a:ext uri="{FF2B5EF4-FFF2-40B4-BE49-F238E27FC236}">
                    <a16:creationId xmlns:a16="http://schemas.microsoft.com/office/drawing/2014/main" id="{897BFE7F-1FAA-3109-5D3B-84D6A78AAC9E}"/>
                  </a:ext>
                </a:extLst>
              </p:cNvPr>
              <p:cNvGrpSpPr/>
              <p:nvPr/>
            </p:nvGrpSpPr>
            <p:grpSpPr>
              <a:xfrm rot="19463622">
                <a:off x="3551081" y="1897522"/>
                <a:ext cx="2587308" cy="429261"/>
                <a:chOff x="4799010" y="1006866"/>
                <a:chExt cx="2587308" cy="429261"/>
              </a:xfrm>
            </p:grpSpPr>
            <p:sp>
              <p:nvSpPr>
                <p:cNvPr id="36" name="Shape">
                  <a:extLst>
                    <a:ext uri="{FF2B5EF4-FFF2-40B4-BE49-F238E27FC236}">
                      <a16:creationId xmlns:a16="http://schemas.microsoft.com/office/drawing/2014/main" id="{C3E9C246-38DF-250D-B0DC-E02955C718B9}"/>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7" name="Shape">
                  <a:extLst>
                    <a:ext uri="{FF2B5EF4-FFF2-40B4-BE49-F238E27FC236}">
                      <a16:creationId xmlns:a16="http://schemas.microsoft.com/office/drawing/2014/main" id="{DFE16B05-2DFE-49D6-159B-3FE8AD5FC41D}"/>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8" name="Shape">
                  <a:extLst>
                    <a:ext uri="{FF2B5EF4-FFF2-40B4-BE49-F238E27FC236}">
                      <a16:creationId xmlns:a16="http://schemas.microsoft.com/office/drawing/2014/main" id="{B5AD9A08-31CD-5B30-92E4-5E37A874BCC9}"/>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6">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9" name="Shape">
                  <a:extLst>
                    <a:ext uri="{FF2B5EF4-FFF2-40B4-BE49-F238E27FC236}">
                      <a16:creationId xmlns:a16="http://schemas.microsoft.com/office/drawing/2014/main" id="{9E038C25-F1BB-E098-52F7-E99D8FB9D309}"/>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0" name="TextBox 41">
                  <a:extLst>
                    <a:ext uri="{FF2B5EF4-FFF2-40B4-BE49-F238E27FC236}">
                      <a16:creationId xmlns:a16="http://schemas.microsoft.com/office/drawing/2014/main" id="{B04ACE52-CD2E-2701-1E9D-72C1652CE0B6}"/>
                    </a:ext>
                  </a:extLst>
                </p:cNvPr>
                <p:cNvSpPr txBox="1"/>
                <p:nvPr/>
              </p:nvSpPr>
              <p:spPr>
                <a:xfrm>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b="1" dirty="0"/>
                    <a:t>Lorem Ipsum</a:t>
                  </a:r>
                </a:p>
              </p:txBody>
            </p:sp>
          </p:grpSp>
        </p:grpSp>
      </p:grpSp>
      <p:pic>
        <p:nvPicPr>
          <p:cNvPr id="53" name="Graphic 36" descr="Bullseye with solid fill">
            <a:extLst>
              <a:ext uri="{FF2B5EF4-FFF2-40B4-BE49-F238E27FC236}">
                <a16:creationId xmlns:a16="http://schemas.microsoft.com/office/drawing/2014/main" id="{D4B4B812-395D-2F67-D5BB-FE977E274FA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32337" y="1415333"/>
            <a:ext cx="285973" cy="285973"/>
          </a:xfrm>
          <a:prstGeom prst="rect">
            <a:avLst/>
          </a:prstGeom>
          <a:effectLst>
            <a:outerShdw blurRad="50800" dist="38100" dir="2700000" algn="tl" rotWithShape="0">
              <a:prstClr val="black">
                <a:alpha val="40000"/>
              </a:prstClr>
            </a:outerShdw>
          </a:effectLst>
        </p:spPr>
      </p:pic>
      <p:pic>
        <p:nvPicPr>
          <p:cNvPr id="74" name="Graphic 37" descr="Database with solid fill">
            <a:extLst>
              <a:ext uri="{FF2B5EF4-FFF2-40B4-BE49-F238E27FC236}">
                <a16:creationId xmlns:a16="http://schemas.microsoft.com/office/drawing/2014/main" id="{19C9A065-A7E7-5C1E-F506-729D0C18C930}"/>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198642" y="3406285"/>
            <a:ext cx="285973" cy="285973"/>
          </a:xfrm>
          <a:prstGeom prst="rect">
            <a:avLst/>
          </a:prstGeom>
          <a:effectLst>
            <a:outerShdw blurRad="50800" dist="38100" dir="2700000" algn="tl" rotWithShape="0">
              <a:prstClr val="black">
                <a:alpha val="40000"/>
              </a:prstClr>
            </a:outerShdw>
          </a:effectLst>
        </p:spPr>
      </p:pic>
      <p:pic>
        <p:nvPicPr>
          <p:cNvPr id="78" name="Graphic 38" descr="Gears with solid fill">
            <a:extLst>
              <a:ext uri="{FF2B5EF4-FFF2-40B4-BE49-F238E27FC236}">
                <a16:creationId xmlns:a16="http://schemas.microsoft.com/office/drawing/2014/main" id="{F37B5B0F-DCE6-663F-5B6C-39CDE39851E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76350" y="5637983"/>
            <a:ext cx="285973" cy="285973"/>
          </a:xfrm>
          <a:prstGeom prst="rect">
            <a:avLst/>
          </a:prstGeom>
          <a:effectLst>
            <a:outerShdw blurRad="50800" dist="38100" dir="2700000" algn="tl" rotWithShape="0">
              <a:prstClr val="black">
                <a:alpha val="40000"/>
              </a:prstClr>
            </a:outerShdw>
          </a:effectLst>
        </p:spPr>
      </p:pic>
      <p:pic>
        <p:nvPicPr>
          <p:cNvPr id="79" name="Graphic 39" descr="Hourglass 30% with solid fill">
            <a:extLst>
              <a:ext uri="{FF2B5EF4-FFF2-40B4-BE49-F238E27FC236}">
                <a16:creationId xmlns:a16="http://schemas.microsoft.com/office/drawing/2014/main" id="{667959F4-22DB-EA8C-7FE9-B57128421B8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23706" y="5005955"/>
            <a:ext cx="285973" cy="285973"/>
          </a:xfrm>
          <a:prstGeom prst="rect">
            <a:avLst/>
          </a:prstGeom>
          <a:effectLst>
            <a:outerShdw blurRad="50800" dist="38100" dir="2700000" algn="tl" rotWithShape="0">
              <a:prstClr val="black">
                <a:alpha val="40000"/>
              </a:prstClr>
            </a:outerShdw>
          </a:effectLst>
        </p:spPr>
      </p:pic>
      <p:pic>
        <p:nvPicPr>
          <p:cNvPr id="80" name="Graphic 40" descr="Lightbulb with solid fill">
            <a:extLst>
              <a:ext uri="{FF2B5EF4-FFF2-40B4-BE49-F238E27FC236}">
                <a16:creationId xmlns:a16="http://schemas.microsoft.com/office/drawing/2014/main" id="{28435C47-2264-2B01-4F6D-437EEB37B97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19350" y="2360237"/>
            <a:ext cx="285973" cy="28597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279358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8509</TotalTime>
  <Words>497</Words>
  <Application>Microsoft Office PowerPoint</Application>
  <PresentationFormat>Widescreen</PresentationFormat>
  <Paragraphs>38</Paragraphs>
  <Slides>3</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Pencil Pentagon Cycle – Slide Template</vt:lpstr>
      <vt:lpstr>Pencil Pentagon Cycle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Pencil Pentagon Cycle</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2022-09-22T17:47:18Z</dcterms:modified>
  <cp:category>Charts &amp; Diagrams</cp:category>
</cp:coreProperties>
</file>