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6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05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506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>
            <a:extLst>
              <a:ext uri="{FF2B5EF4-FFF2-40B4-BE49-F238E27FC236}">
                <a16:creationId xmlns:a16="http://schemas.microsoft.com/office/drawing/2014/main" id="{EFC8795B-96AD-65E1-7132-78A9538DB970}"/>
              </a:ext>
            </a:extLst>
          </p:cNvPr>
          <p:cNvSpPr/>
          <p:nvPr/>
        </p:nvSpPr>
        <p:spPr>
          <a:xfrm>
            <a:off x="3200400" y="2057400"/>
            <a:ext cx="2743200" cy="2743200"/>
          </a:xfrm>
          <a:prstGeom prst="ellipse">
            <a:avLst/>
          </a:prstGeom>
          <a:solidFill>
            <a:schemeClr val="bg2">
              <a:alpha val="6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6B414CB-7D45-2A75-798C-5619023E003C}"/>
              </a:ext>
            </a:extLst>
          </p:cNvPr>
          <p:cNvSpPr/>
          <p:nvPr/>
        </p:nvSpPr>
        <p:spPr>
          <a:xfrm>
            <a:off x="3716809" y="2611693"/>
            <a:ext cx="1710383" cy="1710383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solidFill>
              <a:schemeClr val="bg2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cap="all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Pentachrome Wheel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70EDC92-3E9D-15A1-9B48-13A6B41E31FD}"/>
              </a:ext>
            </a:extLst>
          </p:cNvPr>
          <p:cNvGrpSpPr>
            <a:grpSpLocks noChangeAspect="1"/>
          </p:cNvGrpSpPr>
          <p:nvPr/>
        </p:nvGrpSpPr>
        <p:grpSpPr>
          <a:xfrm>
            <a:off x="3200400" y="2057400"/>
            <a:ext cx="2743200" cy="2743200"/>
            <a:chOff x="3519416" y="856143"/>
            <a:chExt cx="5153167" cy="5153167"/>
          </a:xfrm>
        </p:grpSpPr>
        <p:sp>
          <p:nvSpPr>
            <p:cNvPr id="4" name="Arc 3">
              <a:extLst>
                <a:ext uri="{FF2B5EF4-FFF2-40B4-BE49-F238E27FC236}">
                  <a16:creationId xmlns:a16="http://schemas.microsoft.com/office/drawing/2014/main" id="{7464BA41-F898-2449-236F-8DEDE9EA1DDF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16675441"/>
                <a:gd name="adj2" fmla="val 20049580"/>
              </a:avLst>
            </a:prstGeom>
            <a:noFill/>
            <a:ln w="24130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" name="Arc 4">
              <a:extLst>
                <a:ext uri="{FF2B5EF4-FFF2-40B4-BE49-F238E27FC236}">
                  <a16:creationId xmlns:a16="http://schemas.microsoft.com/office/drawing/2014/main" id="{FA328745-5BCC-3B9F-C9C2-CD74FC67E880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12422149"/>
                <a:gd name="adj2" fmla="val 15670880"/>
              </a:avLst>
            </a:prstGeom>
            <a:noFill/>
            <a:ln w="241300" cap="rnd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" name="Arc 5">
              <a:extLst>
                <a:ext uri="{FF2B5EF4-FFF2-40B4-BE49-F238E27FC236}">
                  <a16:creationId xmlns:a16="http://schemas.microsoft.com/office/drawing/2014/main" id="{03A5FBA5-7330-9ABB-9A4E-2F24511CAB93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8042572"/>
                <a:gd name="adj2" fmla="val 11313220"/>
              </a:avLst>
            </a:prstGeom>
            <a:noFill/>
            <a:ln w="241300" cap="rnd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" name="Arc 6">
              <a:extLst>
                <a:ext uri="{FF2B5EF4-FFF2-40B4-BE49-F238E27FC236}">
                  <a16:creationId xmlns:a16="http://schemas.microsoft.com/office/drawing/2014/main" id="{248F13AA-E208-E601-13D5-2F5BE8F7AA0E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3770214"/>
                <a:gd name="adj2" fmla="val 6983820"/>
              </a:avLst>
            </a:prstGeom>
            <a:noFill/>
            <a:ln w="241300" cap="rnd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" name="Arc 7">
              <a:extLst>
                <a:ext uri="{FF2B5EF4-FFF2-40B4-BE49-F238E27FC236}">
                  <a16:creationId xmlns:a16="http://schemas.microsoft.com/office/drawing/2014/main" id="{CE96BFFB-A512-8453-3259-88DB67C229D2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21031088"/>
                <a:gd name="adj2" fmla="val 2742715"/>
              </a:avLst>
            </a:prstGeom>
            <a:noFill/>
            <a:ln w="241300" cap="rnd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DD833EE-7FC5-81B5-81EE-351D805C648E}"/>
              </a:ext>
            </a:extLst>
          </p:cNvPr>
          <p:cNvGrpSpPr/>
          <p:nvPr/>
        </p:nvGrpSpPr>
        <p:grpSpPr>
          <a:xfrm>
            <a:off x="418136" y="3687043"/>
            <a:ext cx="2194560" cy="1106115"/>
            <a:chOff x="332936" y="2555951"/>
            <a:chExt cx="2926080" cy="1474819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DCCA964-E297-71E2-25E4-BB40412D27C9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solidFill>
              <a:schemeClr val="accent6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3F83ACA-A36E-D48D-E922-AD88FF588E9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EFB70A3-7DE3-0C27-F2D4-9F56334D9132}"/>
              </a:ext>
            </a:extLst>
          </p:cNvPr>
          <p:cNvGrpSpPr/>
          <p:nvPr/>
        </p:nvGrpSpPr>
        <p:grpSpPr>
          <a:xfrm>
            <a:off x="418136" y="2140609"/>
            <a:ext cx="2194560" cy="1106115"/>
            <a:chOff x="332936" y="2555951"/>
            <a:chExt cx="2926080" cy="1474819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05DD893-1B6D-2859-4DE5-6ADB363E10F9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solidFill>
              <a:schemeClr val="accent5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80089C3-CCA0-75A4-57FA-E9F722E7DF4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22DB148D-7F59-86E6-2C50-F009FAD4CC70}"/>
              </a:ext>
            </a:extLst>
          </p:cNvPr>
          <p:cNvGrpSpPr/>
          <p:nvPr/>
        </p:nvGrpSpPr>
        <p:grpSpPr>
          <a:xfrm>
            <a:off x="6531304" y="1367392"/>
            <a:ext cx="2194560" cy="1106115"/>
            <a:chOff x="8921977" y="1394910"/>
            <a:chExt cx="2926080" cy="1474819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ACA320D-CAE1-8951-6FFF-1910F61DBFB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535C24A-B2A7-2BC4-C8B6-505AF817637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5FB8C75-FD1E-A294-A7B4-035787322EA4}"/>
              </a:ext>
            </a:extLst>
          </p:cNvPr>
          <p:cNvGrpSpPr/>
          <p:nvPr/>
        </p:nvGrpSpPr>
        <p:grpSpPr>
          <a:xfrm>
            <a:off x="6531304" y="4460260"/>
            <a:ext cx="2194560" cy="1106115"/>
            <a:chOff x="332936" y="2555951"/>
            <a:chExt cx="2926080" cy="1474819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D62BF6F-9C41-4A5B-715E-706BD760FE94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95B27D6-F42E-5568-D346-210DABAB8A5B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6C53DDD-1152-529A-28AA-E71D4F9A062F}"/>
              </a:ext>
            </a:extLst>
          </p:cNvPr>
          <p:cNvGrpSpPr/>
          <p:nvPr/>
        </p:nvGrpSpPr>
        <p:grpSpPr>
          <a:xfrm>
            <a:off x="6531304" y="2913826"/>
            <a:ext cx="2194560" cy="1106115"/>
            <a:chOff x="332936" y="2555951"/>
            <a:chExt cx="2926080" cy="1474819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77A7963-A9E3-41E2-D6DD-34BF5200A1A2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75BE51-E952-9484-4829-4E9591B3920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82491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Pentachrome Wheel – Slide Template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DD833EE-7FC5-81B5-81EE-351D805C648E}"/>
              </a:ext>
            </a:extLst>
          </p:cNvPr>
          <p:cNvGrpSpPr/>
          <p:nvPr/>
        </p:nvGrpSpPr>
        <p:grpSpPr>
          <a:xfrm>
            <a:off x="418136" y="3687043"/>
            <a:ext cx="2194560" cy="1106115"/>
            <a:chOff x="332936" y="2555951"/>
            <a:chExt cx="2926080" cy="1474819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DCCA964-E297-71E2-25E4-BB40412D27C9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3F83ACA-A36E-D48D-E922-AD88FF588E9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EFB70A3-7DE3-0C27-F2D4-9F56334D9132}"/>
              </a:ext>
            </a:extLst>
          </p:cNvPr>
          <p:cNvGrpSpPr/>
          <p:nvPr/>
        </p:nvGrpSpPr>
        <p:grpSpPr>
          <a:xfrm>
            <a:off x="418136" y="2140609"/>
            <a:ext cx="2194560" cy="1106115"/>
            <a:chOff x="332936" y="2555951"/>
            <a:chExt cx="2926080" cy="1474819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05DD893-1B6D-2859-4DE5-6ADB363E10F9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solidFill>
              <a:schemeClr val="accent5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80089C3-CCA0-75A4-57FA-E9F722E7DF4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22DB148D-7F59-86E6-2C50-F009FAD4CC70}"/>
              </a:ext>
            </a:extLst>
          </p:cNvPr>
          <p:cNvGrpSpPr/>
          <p:nvPr/>
        </p:nvGrpSpPr>
        <p:grpSpPr>
          <a:xfrm>
            <a:off x="6531304" y="1367392"/>
            <a:ext cx="2194560" cy="1106115"/>
            <a:chOff x="8921977" y="1394910"/>
            <a:chExt cx="2926080" cy="1474819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ACA320D-CAE1-8951-6FFF-1910F61DBFB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solidFill>
              <a:schemeClr val="accent6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535C24A-B2A7-2BC4-C8B6-505AF817637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5FB8C75-FD1E-A294-A7B4-035787322EA4}"/>
              </a:ext>
            </a:extLst>
          </p:cNvPr>
          <p:cNvGrpSpPr/>
          <p:nvPr/>
        </p:nvGrpSpPr>
        <p:grpSpPr>
          <a:xfrm>
            <a:off x="6531304" y="4460260"/>
            <a:ext cx="2194560" cy="1106115"/>
            <a:chOff x="332936" y="2555951"/>
            <a:chExt cx="2926080" cy="1474819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D62BF6F-9C41-4A5B-715E-706BD760FE94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95B27D6-F42E-5568-D346-210DABAB8A5B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6C53DDD-1152-529A-28AA-E71D4F9A062F}"/>
              </a:ext>
            </a:extLst>
          </p:cNvPr>
          <p:cNvGrpSpPr/>
          <p:nvPr/>
        </p:nvGrpSpPr>
        <p:grpSpPr>
          <a:xfrm>
            <a:off x="6531304" y="2913826"/>
            <a:ext cx="2194560" cy="1106115"/>
            <a:chOff x="332936" y="2555951"/>
            <a:chExt cx="2926080" cy="1474819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77A7963-A9E3-41E2-D6DD-34BF5200A1A2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75BE51-E952-9484-4829-4E9591B3920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sp>
        <p:nvSpPr>
          <p:cNvPr id="18" name="Oval 17">
            <a:extLst>
              <a:ext uri="{FF2B5EF4-FFF2-40B4-BE49-F238E27FC236}">
                <a16:creationId xmlns:a16="http://schemas.microsoft.com/office/drawing/2014/main" id="{8B0E52A8-FF00-2868-1B2E-3BBCB12AFBB3}"/>
              </a:ext>
            </a:extLst>
          </p:cNvPr>
          <p:cNvSpPr/>
          <p:nvPr/>
        </p:nvSpPr>
        <p:spPr>
          <a:xfrm>
            <a:off x="3200400" y="2057400"/>
            <a:ext cx="2743200" cy="2743200"/>
          </a:xfrm>
          <a:prstGeom prst="ellipse">
            <a:avLst/>
          </a:prstGeom>
          <a:solidFill>
            <a:schemeClr val="bg2">
              <a:alpha val="2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09A71C6-1347-E9AC-FBA3-0B77DABD59EE}"/>
              </a:ext>
            </a:extLst>
          </p:cNvPr>
          <p:cNvSpPr/>
          <p:nvPr/>
        </p:nvSpPr>
        <p:spPr>
          <a:xfrm>
            <a:off x="3716809" y="2611693"/>
            <a:ext cx="1710383" cy="1710383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solidFill>
              <a:schemeClr val="bg2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cap="all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DFC59BB-3DFD-E311-7C9F-CEED4D61F144}"/>
              </a:ext>
            </a:extLst>
          </p:cNvPr>
          <p:cNvGrpSpPr>
            <a:grpSpLocks noChangeAspect="1"/>
          </p:cNvGrpSpPr>
          <p:nvPr/>
        </p:nvGrpSpPr>
        <p:grpSpPr>
          <a:xfrm>
            <a:off x="3200400" y="2057400"/>
            <a:ext cx="2743200" cy="2743200"/>
            <a:chOff x="3519416" y="856143"/>
            <a:chExt cx="5153167" cy="5153167"/>
          </a:xfrm>
        </p:grpSpPr>
        <p:sp>
          <p:nvSpPr>
            <p:cNvPr id="21" name="Arc 20">
              <a:extLst>
                <a:ext uri="{FF2B5EF4-FFF2-40B4-BE49-F238E27FC236}">
                  <a16:creationId xmlns:a16="http://schemas.microsoft.com/office/drawing/2014/main" id="{56323C45-9441-8FFD-C610-9D17D5049E7A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16675441"/>
                <a:gd name="adj2" fmla="val 20049580"/>
              </a:avLst>
            </a:prstGeom>
            <a:noFill/>
            <a:ln w="241300" cap="rnd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" name="Arc 21">
              <a:extLst>
                <a:ext uri="{FF2B5EF4-FFF2-40B4-BE49-F238E27FC236}">
                  <a16:creationId xmlns:a16="http://schemas.microsoft.com/office/drawing/2014/main" id="{3F75FB0B-9E6A-EAE3-6794-94790CA9F35E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12422149"/>
                <a:gd name="adj2" fmla="val 15670880"/>
              </a:avLst>
            </a:prstGeom>
            <a:noFill/>
            <a:ln w="241300" cap="rnd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1" name="Arc 30">
              <a:extLst>
                <a:ext uri="{FF2B5EF4-FFF2-40B4-BE49-F238E27FC236}">
                  <a16:creationId xmlns:a16="http://schemas.microsoft.com/office/drawing/2014/main" id="{89DB714E-853B-40F9-6DF5-A90ECE091220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8042572"/>
                <a:gd name="adj2" fmla="val 11313220"/>
              </a:avLst>
            </a:prstGeom>
            <a:noFill/>
            <a:ln w="241300" cap="rnd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2" name="Arc 31">
              <a:extLst>
                <a:ext uri="{FF2B5EF4-FFF2-40B4-BE49-F238E27FC236}">
                  <a16:creationId xmlns:a16="http://schemas.microsoft.com/office/drawing/2014/main" id="{4572284D-C54B-B71D-E45B-42E2488D460A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3770214"/>
                <a:gd name="adj2" fmla="val 6983820"/>
              </a:avLst>
            </a:prstGeom>
            <a:noFill/>
            <a:ln w="241300" cap="rnd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3" name="Arc 32">
              <a:extLst>
                <a:ext uri="{FF2B5EF4-FFF2-40B4-BE49-F238E27FC236}">
                  <a16:creationId xmlns:a16="http://schemas.microsoft.com/office/drawing/2014/main" id="{2F6746B8-57CF-F835-680B-6ECB4A27A2E4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21031088"/>
                <a:gd name="adj2" fmla="val 2742715"/>
              </a:avLst>
            </a:prstGeom>
            <a:noFill/>
            <a:ln w="241300" cap="rnd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414676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10277</TotalTime>
  <Words>405</Words>
  <Application>Microsoft Office PowerPoint</Application>
  <PresentationFormat>On-screen Show (4:3)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Pentachrome Wheel – Slide Template</vt:lpstr>
      <vt:lpstr>Pentachrome Wheel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Pentachrome Wheel</dc:title>
  <dc:creator>PresentationGO.com</dc:creator>
  <dc:description>© Copyright PresentationGO.com - Do not distribute or sale without written permission.</dc:description>
  <cp:lastModifiedBy>Christophe Barroche</cp:lastModifiedBy>
  <cp:revision>21</cp:revision>
  <dcterms:created xsi:type="dcterms:W3CDTF">2014-11-26T05:14:11Z</dcterms:created>
  <dcterms:modified xsi:type="dcterms:W3CDTF">2023-10-23T17:22:18Z</dcterms:modified>
  <cp:category>Charts &amp; Diagrams</cp:category>
</cp:coreProperties>
</file>