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0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Pentachrome Wheel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583682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984164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EDC92-3E9D-15A1-9B48-13A6B41E31FD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464BA41-F898-2449-236F-8DEDE9EA1DD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580849"/>
                <a:gd name="adj2" fmla="val 20156803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FA328745-5BCC-3B9F-C9C2-CD74FC67E88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244428"/>
                <a:gd name="adj2" fmla="val 1582467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3A5FBA5-7330-9ABB-9A4E-2F24511CAB9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7930403"/>
                <a:gd name="adj2" fmla="val 11540825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248F13AA-E208-E601-13D5-2F5BE8F7AA0E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3627457"/>
                <a:gd name="adj2" fmla="val 7183204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CE96BFFB-A512-8453-3259-88DB67C229D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879303"/>
                <a:gd name="adj2" fmla="val 2865546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184405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4383442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8708405" y="2783923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49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Pentachrome Wheel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583682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984164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EDC92-3E9D-15A1-9B48-13A6B41E31FD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464BA41-F898-2449-236F-8DEDE9EA1DD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580849"/>
                <a:gd name="adj2" fmla="val 20156803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FA328745-5BCC-3B9F-C9C2-CD74FC67E88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244428"/>
                <a:gd name="adj2" fmla="val 1582467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3A5FBA5-7330-9ABB-9A4E-2F24511CAB9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7930403"/>
                <a:gd name="adj2" fmla="val 11540825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248F13AA-E208-E601-13D5-2F5BE8F7AA0E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3627457"/>
                <a:gd name="adj2" fmla="val 7183204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CE96BFFB-A512-8453-3259-88DB67C229D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879303"/>
                <a:gd name="adj2" fmla="val 2865546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184405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4383442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8708405" y="2783923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232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455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Pentachrome Wheel – Slide Template</vt:lpstr>
      <vt:lpstr>Pentachrome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Pentachrome Wheel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2023-10-23T17:23:06Z</dcterms:modified>
  <cp:category>Charts &amp; Diagrams</cp:category>
</cp:coreProperties>
</file>