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1" d="100"/>
          <a:sy n="111" d="100"/>
        </p:scale>
        <p:origin x="138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49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Pentagon Arrow Alternating Process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356630B-1444-4CCB-8965-1F90008423DE}"/>
              </a:ext>
            </a:extLst>
          </p:cNvPr>
          <p:cNvSpPr/>
          <p:nvPr/>
        </p:nvSpPr>
        <p:spPr>
          <a:xfrm>
            <a:off x="7914250" y="3598783"/>
            <a:ext cx="1854374" cy="2262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19" y="0"/>
                </a:moveTo>
                <a:lnTo>
                  <a:pt x="14826" y="0"/>
                </a:lnTo>
                <a:lnTo>
                  <a:pt x="14826" y="690"/>
                </a:lnTo>
                <a:lnTo>
                  <a:pt x="19019" y="690"/>
                </a:lnTo>
                <a:cubicBezTo>
                  <a:pt x="19973" y="690"/>
                  <a:pt x="20744" y="1322"/>
                  <a:pt x="20744" y="2104"/>
                </a:cubicBezTo>
                <a:lnTo>
                  <a:pt x="20744" y="16243"/>
                </a:lnTo>
                <a:cubicBezTo>
                  <a:pt x="20744" y="16783"/>
                  <a:pt x="20366" y="17278"/>
                  <a:pt x="19777" y="17519"/>
                </a:cubicBezTo>
                <a:lnTo>
                  <a:pt x="11543" y="20772"/>
                </a:lnTo>
                <a:cubicBezTo>
                  <a:pt x="11067" y="20956"/>
                  <a:pt x="10520" y="20956"/>
                  <a:pt x="10043" y="20772"/>
                </a:cubicBezTo>
                <a:lnTo>
                  <a:pt x="1809" y="17519"/>
                </a:lnTo>
                <a:cubicBezTo>
                  <a:pt x="1220" y="17289"/>
                  <a:pt x="842" y="16783"/>
                  <a:pt x="842" y="16243"/>
                </a:cubicBezTo>
                <a:lnTo>
                  <a:pt x="842" y="2104"/>
                </a:lnTo>
                <a:cubicBezTo>
                  <a:pt x="842" y="1322"/>
                  <a:pt x="1613" y="690"/>
                  <a:pt x="2567" y="690"/>
                </a:cubicBezTo>
                <a:lnTo>
                  <a:pt x="6760" y="690"/>
                </a:lnTo>
                <a:lnTo>
                  <a:pt x="6760" y="0"/>
                </a:lnTo>
                <a:lnTo>
                  <a:pt x="2567" y="0"/>
                </a:lnTo>
                <a:cubicBezTo>
                  <a:pt x="1150" y="0"/>
                  <a:pt x="0" y="943"/>
                  <a:pt x="0" y="2104"/>
                </a:cubicBezTo>
                <a:lnTo>
                  <a:pt x="0" y="16243"/>
                </a:lnTo>
                <a:cubicBezTo>
                  <a:pt x="0" y="17048"/>
                  <a:pt x="575" y="17784"/>
                  <a:pt x="1445" y="18140"/>
                </a:cubicBezTo>
                <a:lnTo>
                  <a:pt x="9678" y="21393"/>
                </a:lnTo>
                <a:cubicBezTo>
                  <a:pt x="10029" y="21531"/>
                  <a:pt x="10407" y="21600"/>
                  <a:pt x="10800" y="21600"/>
                </a:cubicBezTo>
                <a:cubicBezTo>
                  <a:pt x="11179" y="21600"/>
                  <a:pt x="11557" y="21531"/>
                  <a:pt x="11922" y="21393"/>
                </a:cubicBezTo>
                <a:lnTo>
                  <a:pt x="20155" y="18140"/>
                </a:lnTo>
                <a:cubicBezTo>
                  <a:pt x="21039" y="17795"/>
                  <a:pt x="21600" y="17048"/>
                  <a:pt x="21600" y="16243"/>
                </a:cubicBezTo>
                <a:lnTo>
                  <a:pt x="21600" y="2104"/>
                </a:lnTo>
                <a:cubicBezTo>
                  <a:pt x="21586" y="943"/>
                  <a:pt x="20436" y="0"/>
                  <a:pt x="19019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254A6B3-2CE2-4ECC-B16A-B560EFC7992A}"/>
              </a:ext>
            </a:extLst>
          </p:cNvPr>
          <p:cNvSpPr/>
          <p:nvPr/>
        </p:nvSpPr>
        <p:spPr>
          <a:xfrm>
            <a:off x="8560272" y="3201418"/>
            <a:ext cx="562331" cy="677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3978" y="2054"/>
                </a:moveTo>
                <a:lnTo>
                  <a:pt x="7724" y="571"/>
                </a:lnTo>
                <a:cubicBezTo>
                  <a:pt x="9667" y="-190"/>
                  <a:pt x="11933" y="-190"/>
                  <a:pt x="13876" y="571"/>
                </a:cubicBezTo>
                <a:lnTo>
                  <a:pt x="17622" y="2054"/>
                </a:lnTo>
                <a:cubicBezTo>
                  <a:pt x="20074" y="3042"/>
                  <a:pt x="21600" y="5058"/>
                  <a:pt x="21600" y="7302"/>
                </a:cubicBezTo>
                <a:lnTo>
                  <a:pt x="21600" y="15592"/>
                </a:lnTo>
                <a:cubicBezTo>
                  <a:pt x="21600" y="18786"/>
                  <a:pt x="18455" y="21410"/>
                  <a:pt x="14523" y="21410"/>
                </a:cubicBezTo>
                <a:lnTo>
                  <a:pt x="7077" y="21410"/>
                </a:lnTo>
                <a:cubicBezTo>
                  <a:pt x="3191" y="21410"/>
                  <a:pt x="0" y="18824"/>
                  <a:pt x="0" y="15592"/>
                </a:cubicBezTo>
                <a:lnTo>
                  <a:pt x="0" y="7302"/>
                </a:lnTo>
                <a:cubicBezTo>
                  <a:pt x="0" y="5058"/>
                  <a:pt x="1573" y="3042"/>
                  <a:pt x="3978" y="20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5275223-AD94-40C7-A470-730B6CE3D55F}"/>
              </a:ext>
            </a:extLst>
          </p:cNvPr>
          <p:cNvGrpSpPr/>
          <p:nvPr/>
        </p:nvGrpSpPr>
        <p:grpSpPr>
          <a:xfrm>
            <a:off x="8113720" y="3971270"/>
            <a:ext cx="1455434" cy="1413264"/>
            <a:chOff x="8921977" y="1528280"/>
            <a:chExt cx="2926080" cy="141326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1C80AD4-3F23-4954-9049-91406C973D9D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746D166-E75C-4C8C-8FCE-07F48024CB2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28" name="Graphic 27" descr="Bar graph with upward trend outline">
            <a:extLst>
              <a:ext uri="{FF2B5EF4-FFF2-40B4-BE49-F238E27FC236}">
                <a16:creationId xmlns:a16="http://schemas.microsoft.com/office/drawing/2014/main" id="{EA6120DD-C3AA-4014-A231-47ECAAB2C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69975" y="3292008"/>
            <a:ext cx="542925" cy="542925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EEA6B946-AFAC-458F-9B1E-DAF9C5720D0F}"/>
              </a:ext>
            </a:extLst>
          </p:cNvPr>
          <p:cNvSpPr/>
          <p:nvPr/>
        </p:nvSpPr>
        <p:spPr>
          <a:xfrm>
            <a:off x="3796394" y="1166422"/>
            <a:ext cx="1854374" cy="2262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81" y="21600"/>
                </a:moveTo>
                <a:lnTo>
                  <a:pt x="6774" y="21600"/>
                </a:lnTo>
                <a:lnTo>
                  <a:pt x="6774" y="20910"/>
                </a:lnTo>
                <a:lnTo>
                  <a:pt x="2581" y="20910"/>
                </a:lnTo>
                <a:cubicBezTo>
                  <a:pt x="1627" y="20910"/>
                  <a:pt x="856" y="20278"/>
                  <a:pt x="856" y="19496"/>
                </a:cubicBezTo>
                <a:lnTo>
                  <a:pt x="856" y="5357"/>
                </a:lnTo>
                <a:cubicBezTo>
                  <a:pt x="856" y="4817"/>
                  <a:pt x="1234" y="4322"/>
                  <a:pt x="1823" y="4081"/>
                </a:cubicBezTo>
                <a:lnTo>
                  <a:pt x="10057" y="828"/>
                </a:lnTo>
                <a:cubicBezTo>
                  <a:pt x="10533" y="644"/>
                  <a:pt x="11080" y="644"/>
                  <a:pt x="11557" y="828"/>
                </a:cubicBezTo>
                <a:lnTo>
                  <a:pt x="19791" y="4081"/>
                </a:lnTo>
                <a:cubicBezTo>
                  <a:pt x="20380" y="4311"/>
                  <a:pt x="20758" y="4817"/>
                  <a:pt x="20758" y="5357"/>
                </a:cubicBezTo>
                <a:lnTo>
                  <a:pt x="20758" y="19496"/>
                </a:lnTo>
                <a:cubicBezTo>
                  <a:pt x="20758" y="20278"/>
                  <a:pt x="19987" y="20910"/>
                  <a:pt x="19033" y="20910"/>
                </a:cubicBezTo>
                <a:lnTo>
                  <a:pt x="14840" y="20910"/>
                </a:lnTo>
                <a:lnTo>
                  <a:pt x="14840" y="21600"/>
                </a:lnTo>
                <a:lnTo>
                  <a:pt x="19033" y="21600"/>
                </a:lnTo>
                <a:cubicBezTo>
                  <a:pt x="20450" y="21600"/>
                  <a:pt x="21600" y="20657"/>
                  <a:pt x="21600" y="19496"/>
                </a:cubicBezTo>
                <a:lnTo>
                  <a:pt x="21600" y="5357"/>
                </a:lnTo>
                <a:cubicBezTo>
                  <a:pt x="21600" y="4552"/>
                  <a:pt x="21025" y="3816"/>
                  <a:pt x="20155" y="3460"/>
                </a:cubicBezTo>
                <a:lnTo>
                  <a:pt x="11922" y="207"/>
                </a:lnTo>
                <a:cubicBezTo>
                  <a:pt x="11571" y="69"/>
                  <a:pt x="11193" y="0"/>
                  <a:pt x="10800" y="0"/>
                </a:cubicBezTo>
                <a:cubicBezTo>
                  <a:pt x="10421" y="0"/>
                  <a:pt x="10043" y="69"/>
                  <a:pt x="9678" y="207"/>
                </a:cubicBezTo>
                <a:lnTo>
                  <a:pt x="1445" y="3460"/>
                </a:lnTo>
                <a:cubicBezTo>
                  <a:pt x="561" y="3805"/>
                  <a:pt x="0" y="4552"/>
                  <a:pt x="0" y="5357"/>
                </a:cubicBezTo>
                <a:lnTo>
                  <a:pt x="0" y="19496"/>
                </a:lnTo>
                <a:cubicBezTo>
                  <a:pt x="14" y="20657"/>
                  <a:pt x="1164" y="21600"/>
                  <a:pt x="2581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8EE4ED2-22FF-4294-A008-2F9F4D5C7478}"/>
              </a:ext>
            </a:extLst>
          </p:cNvPr>
          <p:cNvSpPr/>
          <p:nvPr/>
        </p:nvSpPr>
        <p:spPr>
          <a:xfrm>
            <a:off x="4442416" y="3153251"/>
            <a:ext cx="562331" cy="677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17622" y="19356"/>
                </a:moveTo>
                <a:lnTo>
                  <a:pt x="13876" y="20839"/>
                </a:lnTo>
                <a:cubicBezTo>
                  <a:pt x="11933" y="21600"/>
                  <a:pt x="9667" y="21600"/>
                  <a:pt x="7724" y="20839"/>
                </a:cubicBezTo>
                <a:lnTo>
                  <a:pt x="3978" y="19356"/>
                </a:lnTo>
                <a:cubicBezTo>
                  <a:pt x="1526" y="18368"/>
                  <a:pt x="0" y="16352"/>
                  <a:pt x="0" y="14108"/>
                </a:cubicBezTo>
                <a:lnTo>
                  <a:pt x="0" y="5818"/>
                </a:lnTo>
                <a:cubicBezTo>
                  <a:pt x="0" y="2624"/>
                  <a:pt x="3145" y="0"/>
                  <a:pt x="7077" y="0"/>
                </a:cubicBezTo>
                <a:lnTo>
                  <a:pt x="14523" y="0"/>
                </a:lnTo>
                <a:cubicBezTo>
                  <a:pt x="18408" y="0"/>
                  <a:pt x="21600" y="2586"/>
                  <a:pt x="21600" y="5818"/>
                </a:cubicBezTo>
                <a:lnTo>
                  <a:pt x="21600" y="14108"/>
                </a:lnTo>
                <a:cubicBezTo>
                  <a:pt x="21600" y="16352"/>
                  <a:pt x="20074" y="18368"/>
                  <a:pt x="17622" y="1935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2D84046-924A-425B-A0EF-9B7979BBC1CD}"/>
              </a:ext>
            </a:extLst>
          </p:cNvPr>
          <p:cNvGrpSpPr/>
          <p:nvPr/>
        </p:nvGrpSpPr>
        <p:grpSpPr>
          <a:xfrm>
            <a:off x="3995864" y="1598185"/>
            <a:ext cx="1455434" cy="1413264"/>
            <a:chOff x="8921977" y="1528280"/>
            <a:chExt cx="2926080" cy="141326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D0F6C72-32FA-4C62-B6CF-015D2C89761C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077FA84-8C01-4E71-8693-03D501C4B5E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29" name="Graphic 28" descr="Checklist outline">
            <a:extLst>
              <a:ext uri="{FF2B5EF4-FFF2-40B4-BE49-F238E27FC236}">
                <a16:creationId xmlns:a16="http://schemas.microsoft.com/office/drawing/2014/main" id="{257AB7CE-D7BD-4038-8878-C130810A89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4440" y="3213601"/>
            <a:ext cx="518283" cy="518283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98A5DF09-13E0-4CFA-AF42-B86471AF320B}"/>
              </a:ext>
            </a:extLst>
          </p:cNvPr>
          <p:cNvSpPr/>
          <p:nvPr/>
        </p:nvSpPr>
        <p:spPr>
          <a:xfrm>
            <a:off x="5169412" y="3598783"/>
            <a:ext cx="1854374" cy="2262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19" y="0"/>
                </a:moveTo>
                <a:lnTo>
                  <a:pt x="14826" y="0"/>
                </a:lnTo>
                <a:lnTo>
                  <a:pt x="14826" y="690"/>
                </a:lnTo>
                <a:lnTo>
                  <a:pt x="19019" y="690"/>
                </a:lnTo>
                <a:cubicBezTo>
                  <a:pt x="19973" y="690"/>
                  <a:pt x="20744" y="1322"/>
                  <a:pt x="20744" y="2104"/>
                </a:cubicBezTo>
                <a:lnTo>
                  <a:pt x="20744" y="16243"/>
                </a:lnTo>
                <a:cubicBezTo>
                  <a:pt x="20744" y="16783"/>
                  <a:pt x="20366" y="17278"/>
                  <a:pt x="19777" y="17519"/>
                </a:cubicBezTo>
                <a:lnTo>
                  <a:pt x="11543" y="20772"/>
                </a:lnTo>
                <a:cubicBezTo>
                  <a:pt x="11067" y="20956"/>
                  <a:pt x="10520" y="20956"/>
                  <a:pt x="10043" y="20772"/>
                </a:cubicBezTo>
                <a:lnTo>
                  <a:pt x="1809" y="17519"/>
                </a:lnTo>
                <a:cubicBezTo>
                  <a:pt x="1220" y="17289"/>
                  <a:pt x="842" y="16783"/>
                  <a:pt x="842" y="16243"/>
                </a:cubicBezTo>
                <a:lnTo>
                  <a:pt x="842" y="2104"/>
                </a:lnTo>
                <a:cubicBezTo>
                  <a:pt x="842" y="1322"/>
                  <a:pt x="1613" y="690"/>
                  <a:pt x="2567" y="690"/>
                </a:cubicBezTo>
                <a:lnTo>
                  <a:pt x="6760" y="690"/>
                </a:lnTo>
                <a:lnTo>
                  <a:pt x="6760" y="0"/>
                </a:lnTo>
                <a:lnTo>
                  <a:pt x="2567" y="0"/>
                </a:lnTo>
                <a:cubicBezTo>
                  <a:pt x="1150" y="0"/>
                  <a:pt x="0" y="943"/>
                  <a:pt x="0" y="2104"/>
                </a:cubicBezTo>
                <a:lnTo>
                  <a:pt x="0" y="16243"/>
                </a:lnTo>
                <a:cubicBezTo>
                  <a:pt x="0" y="17048"/>
                  <a:pt x="575" y="17784"/>
                  <a:pt x="1445" y="18140"/>
                </a:cubicBezTo>
                <a:lnTo>
                  <a:pt x="9678" y="21393"/>
                </a:lnTo>
                <a:cubicBezTo>
                  <a:pt x="10029" y="21531"/>
                  <a:pt x="10407" y="21600"/>
                  <a:pt x="10800" y="21600"/>
                </a:cubicBezTo>
                <a:cubicBezTo>
                  <a:pt x="11179" y="21600"/>
                  <a:pt x="11557" y="21531"/>
                  <a:pt x="11922" y="21393"/>
                </a:cubicBezTo>
                <a:lnTo>
                  <a:pt x="20155" y="18140"/>
                </a:lnTo>
                <a:cubicBezTo>
                  <a:pt x="21039" y="17795"/>
                  <a:pt x="21600" y="17048"/>
                  <a:pt x="21600" y="16243"/>
                </a:cubicBezTo>
                <a:lnTo>
                  <a:pt x="21600" y="2104"/>
                </a:lnTo>
                <a:cubicBezTo>
                  <a:pt x="21586" y="943"/>
                  <a:pt x="20422" y="0"/>
                  <a:pt x="19019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BD3215C-BEC7-4E13-9C74-A58175ECE3ED}"/>
              </a:ext>
            </a:extLst>
          </p:cNvPr>
          <p:cNvSpPr/>
          <p:nvPr/>
        </p:nvSpPr>
        <p:spPr>
          <a:xfrm>
            <a:off x="5815421" y="3201418"/>
            <a:ext cx="562356" cy="677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410" extrusionOk="0">
                <a:moveTo>
                  <a:pt x="3970" y="2054"/>
                </a:moveTo>
                <a:lnTo>
                  <a:pt x="7709" y="571"/>
                </a:lnTo>
                <a:cubicBezTo>
                  <a:pt x="9647" y="-190"/>
                  <a:pt x="11909" y="-190"/>
                  <a:pt x="13847" y="571"/>
                </a:cubicBezTo>
                <a:lnTo>
                  <a:pt x="17586" y="2054"/>
                </a:lnTo>
                <a:cubicBezTo>
                  <a:pt x="20032" y="3042"/>
                  <a:pt x="21555" y="5058"/>
                  <a:pt x="21555" y="7302"/>
                </a:cubicBezTo>
                <a:lnTo>
                  <a:pt x="21555" y="15592"/>
                </a:lnTo>
                <a:cubicBezTo>
                  <a:pt x="21555" y="18786"/>
                  <a:pt x="18417" y="21410"/>
                  <a:pt x="14494" y="21410"/>
                </a:cubicBezTo>
                <a:lnTo>
                  <a:pt x="7063" y="21410"/>
                </a:lnTo>
                <a:cubicBezTo>
                  <a:pt x="3186" y="21410"/>
                  <a:pt x="1" y="18824"/>
                  <a:pt x="1" y="15592"/>
                </a:cubicBezTo>
                <a:lnTo>
                  <a:pt x="1" y="7302"/>
                </a:lnTo>
                <a:cubicBezTo>
                  <a:pt x="-45" y="5058"/>
                  <a:pt x="1524" y="3042"/>
                  <a:pt x="3970" y="205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E4F961-30EE-48FC-BB0E-72BDC7A7EE85}"/>
              </a:ext>
            </a:extLst>
          </p:cNvPr>
          <p:cNvGrpSpPr/>
          <p:nvPr/>
        </p:nvGrpSpPr>
        <p:grpSpPr>
          <a:xfrm>
            <a:off x="5368882" y="3971270"/>
            <a:ext cx="1455434" cy="1413264"/>
            <a:chOff x="8921977" y="1528280"/>
            <a:chExt cx="2926080" cy="141326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EA32091-AB30-49DB-AA24-F1238E72329C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754C9F-2BD3-4DEA-9A93-5189748D4B3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30" name="Graphic 29" descr="Customer review outline">
            <a:extLst>
              <a:ext uri="{FF2B5EF4-FFF2-40B4-BE49-F238E27FC236}">
                <a16:creationId xmlns:a16="http://schemas.microsoft.com/office/drawing/2014/main" id="{297E3F9C-4C8D-4F5C-9BF2-7496FD02DD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47727" y="3322236"/>
            <a:ext cx="497744" cy="497744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8475F966-6E80-429D-A820-216213C49B93}"/>
              </a:ext>
            </a:extLst>
          </p:cNvPr>
          <p:cNvSpPr/>
          <p:nvPr/>
        </p:nvSpPr>
        <p:spPr>
          <a:xfrm>
            <a:off x="2423376" y="3598783"/>
            <a:ext cx="1854374" cy="2262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19" y="0"/>
                </a:moveTo>
                <a:lnTo>
                  <a:pt x="14826" y="0"/>
                </a:lnTo>
                <a:lnTo>
                  <a:pt x="14826" y="690"/>
                </a:lnTo>
                <a:lnTo>
                  <a:pt x="19019" y="690"/>
                </a:lnTo>
                <a:cubicBezTo>
                  <a:pt x="19973" y="690"/>
                  <a:pt x="20744" y="1322"/>
                  <a:pt x="20744" y="2104"/>
                </a:cubicBezTo>
                <a:lnTo>
                  <a:pt x="20744" y="16243"/>
                </a:lnTo>
                <a:cubicBezTo>
                  <a:pt x="20744" y="16783"/>
                  <a:pt x="20366" y="17278"/>
                  <a:pt x="19777" y="17519"/>
                </a:cubicBezTo>
                <a:lnTo>
                  <a:pt x="11543" y="20772"/>
                </a:lnTo>
                <a:cubicBezTo>
                  <a:pt x="11067" y="20956"/>
                  <a:pt x="10520" y="20956"/>
                  <a:pt x="10043" y="20772"/>
                </a:cubicBezTo>
                <a:lnTo>
                  <a:pt x="1809" y="17519"/>
                </a:lnTo>
                <a:cubicBezTo>
                  <a:pt x="1220" y="17289"/>
                  <a:pt x="842" y="16783"/>
                  <a:pt x="842" y="16243"/>
                </a:cubicBezTo>
                <a:lnTo>
                  <a:pt x="842" y="2104"/>
                </a:lnTo>
                <a:cubicBezTo>
                  <a:pt x="842" y="1322"/>
                  <a:pt x="1613" y="690"/>
                  <a:pt x="2567" y="690"/>
                </a:cubicBezTo>
                <a:lnTo>
                  <a:pt x="6760" y="690"/>
                </a:lnTo>
                <a:lnTo>
                  <a:pt x="6760" y="0"/>
                </a:lnTo>
                <a:lnTo>
                  <a:pt x="2567" y="0"/>
                </a:lnTo>
                <a:cubicBezTo>
                  <a:pt x="1150" y="0"/>
                  <a:pt x="0" y="943"/>
                  <a:pt x="0" y="2104"/>
                </a:cubicBezTo>
                <a:lnTo>
                  <a:pt x="0" y="16243"/>
                </a:lnTo>
                <a:cubicBezTo>
                  <a:pt x="0" y="17048"/>
                  <a:pt x="575" y="17784"/>
                  <a:pt x="1445" y="18140"/>
                </a:cubicBezTo>
                <a:lnTo>
                  <a:pt x="9678" y="21393"/>
                </a:lnTo>
                <a:cubicBezTo>
                  <a:pt x="10029" y="21531"/>
                  <a:pt x="10407" y="21600"/>
                  <a:pt x="10800" y="21600"/>
                </a:cubicBezTo>
                <a:cubicBezTo>
                  <a:pt x="11179" y="21600"/>
                  <a:pt x="11557" y="21531"/>
                  <a:pt x="11922" y="21393"/>
                </a:cubicBezTo>
                <a:lnTo>
                  <a:pt x="20155" y="18140"/>
                </a:lnTo>
                <a:cubicBezTo>
                  <a:pt x="21039" y="17795"/>
                  <a:pt x="21600" y="17048"/>
                  <a:pt x="21600" y="16243"/>
                </a:cubicBezTo>
                <a:lnTo>
                  <a:pt x="21600" y="2104"/>
                </a:lnTo>
                <a:cubicBezTo>
                  <a:pt x="21586" y="943"/>
                  <a:pt x="20436" y="0"/>
                  <a:pt x="1901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E9B078B-C086-41E2-9C5A-E339B2F6D68A}"/>
              </a:ext>
            </a:extLst>
          </p:cNvPr>
          <p:cNvSpPr/>
          <p:nvPr/>
        </p:nvSpPr>
        <p:spPr>
          <a:xfrm>
            <a:off x="3069398" y="3201418"/>
            <a:ext cx="562331" cy="677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3978" y="2054"/>
                </a:moveTo>
                <a:lnTo>
                  <a:pt x="7724" y="571"/>
                </a:lnTo>
                <a:cubicBezTo>
                  <a:pt x="9667" y="-190"/>
                  <a:pt x="11933" y="-190"/>
                  <a:pt x="13876" y="571"/>
                </a:cubicBezTo>
                <a:lnTo>
                  <a:pt x="17622" y="2054"/>
                </a:lnTo>
                <a:cubicBezTo>
                  <a:pt x="20074" y="3042"/>
                  <a:pt x="21600" y="5058"/>
                  <a:pt x="21600" y="7302"/>
                </a:cubicBezTo>
                <a:lnTo>
                  <a:pt x="21600" y="15592"/>
                </a:lnTo>
                <a:cubicBezTo>
                  <a:pt x="21600" y="18786"/>
                  <a:pt x="18455" y="21410"/>
                  <a:pt x="14523" y="21410"/>
                </a:cubicBezTo>
                <a:lnTo>
                  <a:pt x="7077" y="21410"/>
                </a:lnTo>
                <a:cubicBezTo>
                  <a:pt x="3191" y="21410"/>
                  <a:pt x="0" y="18824"/>
                  <a:pt x="0" y="15592"/>
                </a:cubicBezTo>
                <a:lnTo>
                  <a:pt x="0" y="7302"/>
                </a:lnTo>
                <a:cubicBezTo>
                  <a:pt x="0" y="5058"/>
                  <a:pt x="1526" y="3042"/>
                  <a:pt x="3978" y="205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4A50F02-ABE3-44AB-922D-1ADD39DE1B89}"/>
              </a:ext>
            </a:extLst>
          </p:cNvPr>
          <p:cNvGrpSpPr/>
          <p:nvPr/>
        </p:nvGrpSpPr>
        <p:grpSpPr>
          <a:xfrm>
            <a:off x="2622846" y="3971270"/>
            <a:ext cx="1455434" cy="1413264"/>
            <a:chOff x="8921977" y="1528280"/>
            <a:chExt cx="2926080" cy="141326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FC45050-3675-416D-9C5E-B99B0681F1DE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1AFABFF-8A53-41F5-89CA-D7F857D3F0B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31" name="Graphic 30" descr="Handshake outline">
            <a:extLst>
              <a:ext uri="{FF2B5EF4-FFF2-40B4-BE49-F238E27FC236}">
                <a16:creationId xmlns:a16="http://schemas.microsoft.com/office/drawing/2014/main" id="{B2D5B335-0480-413E-8B1D-FBD1708E04D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77237" y="3297782"/>
            <a:ext cx="546653" cy="546653"/>
          </a:xfrm>
          <a:prstGeom prst="rect">
            <a:avLst/>
          </a:prstGeom>
        </p:spPr>
      </p:pic>
      <p:sp>
        <p:nvSpPr>
          <p:cNvPr id="11" name="Shape">
            <a:extLst>
              <a:ext uri="{FF2B5EF4-FFF2-40B4-BE49-F238E27FC236}">
                <a16:creationId xmlns:a16="http://schemas.microsoft.com/office/drawing/2014/main" id="{7658CB28-747A-4163-BC06-5C3A7C7D9AD1}"/>
              </a:ext>
            </a:extLst>
          </p:cNvPr>
          <p:cNvSpPr/>
          <p:nvPr/>
        </p:nvSpPr>
        <p:spPr>
          <a:xfrm>
            <a:off x="6542430" y="1166422"/>
            <a:ext cx="1853175" cy="2262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8" y="21600"/>
                </a:moveTo>
                <a:lnTo>
                  <a:pt x="6765" y="21600"/>
                </a:lnTo>
                <a:lnTo>
                  <a:pt x="6765" y="20910"/>
                </a:lnTo>
                <a:lnTo>
                  <a:pt x="2568" y="20910"/>
                </a:lnTo>
                <a:cubicBezTo>
                  <a:pt x="1614" y="20910"/>
                  <a:pt x="842" y="20278"/>
                  <a:pt x="842" y="19496"/>
                </a:cubicBezTo>
                <a:lnTo>
                  <a:pt x="842" y="5357"/>
                </a:lnTo>
                <a:cubicBezTo>
                  <a:pt x="842" y="4817"/>
                  <a:pt x="1221" y="4322"/>
                  <a:pt x="1811" y="4081"/>
                </a:cubicBezTo>
                <a:lnTo>
                  <a:pt x="10049" y="828"/>
                </a:lnTo>
                <a:cubicBezTo>
                  <a:pt x="10526" y="644"/>
                  <a:pt x="11074" y="644"/>
                  <a:pt x="11551" y="828"/>
                </a:cubicBezTo>
                <a:lnTo>
                  <a:pt x="19789" y="4081"/>
                </a:lnTo>
                <a:cubicBezTo>
                  <a:pt x="20379" y="4311"/>
                  <a:pt x="20758" y="4817"/>
                  <a:pt x="20758" y="5357"/>
                </a:cubicBezTo>
                <a:lnTo>
                  <a:pt x="20758" y="19496"/>
                </a:lnTo>
                <a:cubicBezTo>
                  <a:pt x="20758" y="20278"/>
                  <a:pt x="19986" y="20910"/>
                  <a:pt x="19032" y="20910"/>
                </a:cubicBezTo>
                <a:lnTo>
                  <a:pt x="14835" y="20910"/>
                </a:lnTo>
                <a:lnTo>
                  <a:pt x="14835" y="21600"/>
                </a:lnTo>
                <a:lnTo>
                  <a:pt x="19032" y="21600"/>
                </a:lnTo>
                <a:cubicBezTo>
                  <a:pt x="20449" y="21600"/>
                  <a:pt x="21600" y="20657"/>
                  <a:pt x="21600" y="19496"/>
                </a:cubicBezTo>
                <a:lnTo>
                  <a:pt x="21600" y="5357"/>
                </a:lnTo>
                <a:cubicBezTo>
                  <a:pt x="21600" y="4552"/>
                  <a:pt x="21025" y="3816"/>
                  <a:pt x="20154" y="3460"/>
                </a:cubicBezTo>
                <a:lnTo>
                  <a:pt x="11916" y="207"/>
                </a:lnTo>
                <a:cubicBezTo>
                  <a:pt x="11565" y="69"/>
                  <a:pt x="11186" y="0"/>
                  <a:pt x="10793" y="0"/>
                </a:cubicBezTo>
                <a:cubicBezTo>
                  <a:pt x="10414" y="0"/>
                  <a:pt x="10035" y="69"/>
                  <a:pt x="9670" y="207"/>
                </a:cubicBezTo>
                <a:lnTo>
                  <a:pt x="1446" y="3460"/>
                </a:lnTo>
                <a:cubicBezTo>
                  <a:pt x="561" y="3805"/>
                  <a:pt x="0" y="4552"/>
                  <a:pt x="0" y="5357"/>
                </a:cubicBezTo>
                <a:lnTo>
                  <a:pt x="0" y="19496"/>
                </a:lnTo>
                <a:cubicBezTo>
                  <a:pt x="0" y="20657"/>
                  <a:pt x="1151" y="21600"/>
                  <a:pt x="256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FD6ECAD-7A31-4310-BE77-8C5BCE5FA7D8}"/>
              </a:ext>
            </a:extLst>
          </p:cNvPr>
          <p:cNvSpPr/>
          <p:nvPr/>
        </p:nvSpPr>
        <p:spPr>
          <a:xfrm>
            <a:off x="7187852" y="3153251"/>
            <a:ext cx="562331" cy="677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17622" y="19356"/>
                </a:moveTo>
                <a:lnTo>
                  <a:pt x="13876" y="20839"/>
                </a:lnTo>
                <a:cubicBezTo>
                  <a:pt x="11933" y="21600"/>
                  <a:pt x="9667" y="21600"/>
                  <a:pt x="7724" y="20839"/>
                </a:cubicBezTo>
                <a:lnTo>
                  <a:pt x="3978" y="19356"/>
                </a:lnTo>
                <a:cubicBezTo>
                  <a:pt x="1526" y="18368"/>
                  <a:pt x="0" y="16352"/>
                  <a:pt x="0" y="14108"/>
                </a:cubicBezTo>
                <a:lnTo>
                  <a:pt x="0" y="5818"/>
                </a:lnTo>
                <a:cubicBezTo>
                  <a:pt x="0" y="2624"/>
                  <a:pt x="3145" y="0"/>
                  <a:pt x="7077" y="0"/>
                </a:cubicBezTo>
                <a:lnTo>
                  <a:pt x="14523" y="0"/>
                </a:lnTo>
                <a:cubicBezTo>
                  <a:pt x="18408" y="0"/>
                  <a:pt x="21600" y="2586"/>
                  <a:pt x="21600" y="5818"/>
                </a:cubicBezTo>
                <a:lnTo>
                  <a:pt x="21600" y="14108"/>
                </a:lnTo>
                <a:cubicBezTo>
                  <a:pt x="21600" y="16352"/>
                  <a:pt x="20074" y="18368"/>
                  <a:pt x="17622" y="1935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47BE84F-3D04-4964-97FA-129F30A004E5}"/>
              </a:ext>
            </a:extLst>
          </p:cNvPr>
          <p:cNvGrpSpPr/>
          <p:nvPr/>
        </p:nvGrpSpPr>
        <p:grpSpPr>
          <a:xfrm>
            <a:off x="6741300" y="1598185"/>
            <a:ext cx="1455434" cy="1413264"/>
            <a:chOff x="8921977" y="1528280"/>
            <a:chExt cx="2926080" cy="141326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89F6FA4-432D-47CF-805F-95F0CC218C0E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6F48433-13F5-4E83-B518-0A16745969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32" name="Graphic 31" descr="Target Audience outline">
            <a:extLst>
              <a:ext uri="{FF2B5EF4-FFF2-40B4-BE49-F238E27FC236}">
                <a16:creationId xmlns:a16="http://schemas.microsoft.com/office/drawing/2014/main" id="{C5DF6682-807C-44E0-BCC5-AA85CCE44F1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11596" y="3201418"/>
            <a:ext cx="514843" cy="51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Pentagon Arrow Alternating Process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356630B-1444-4CCB-8965-1F90008423DE}"/>
              </a:ext>
            </a:extLst>
          </p:cNvPr>
          <p:cNvSpPr/>
          <p:nvPr/>
        </p:nvSpPr>
        <p:spPr>
          <a:xfrm>
            <a:off x="7914250" y="3598783"/>
            <a:ext cx="1854374" cy="2262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19" y="0"/>
                </a:moveTo>
                <a:lnTo>
                  <a:pt x="14826" y="0"/>
                </a:lnTo>
                <a:lnTo>
                  <a:pt x="14826" y="690"/>
                </a:lnTo>
                <a:lnTo>
                  <a:pt x="19019" y="690"/>
                </a:lnTo>
                <a:cubicBezTo>
                  <a:pt x="19973" y="690"/>
                  <a:pt x="20744" y="1322"/>
                  <a:pt x="20744" y="2104"/>
                </a:cubicBezTo>
                <a:lnTo>
                  <a:pt x="20744" y="16243"/>
                </a:lnTo>
                <a:cubicBezTo>
                  <a:pt x="20744" y="16783"/>
                  <a:pt x="20366" y="17278"/>
                  <a:pt x="19777" y="17519"/>
                </a:cubicBezTo>
                <a:lnTo>
                  <a:pt x="11543" y="20772"/>
                </a:lnTo>
                <a:cubicBezTo>
                  <a:pt x="11067" y="20956"/>
                  <a:pt x="10520" y="20956"/>
                  <a:pt x="10043" y="20772"/>
                </a:cubicBezTo>
                <a:lnTo>
                  <a:pt x="1809" y="17519"/>
                </a:lnTo>
                <a:cubicBezTo>
                  <a:pt x="1220" y="17289"/>
                  <a:pt x="842" y="16783"/>
                  <a:pt x="842" y="16243"/>
                </a:cubicBezTo>
                <a:lnTo>
                  <a:pt x="842" y="2104"/>
                </a:lnTo>
                <a:cubicBezTo>
                  <a:pt x="842" y="1322"/>
                  <a:pt x="1613" y="690"/>
                  <a:pt x="2567" y="690"/>
                </a:cubicBezTo>
                <a:lnTo>
                  <a:pt x="6760" y="690"/>
                </a:lnTo>
                <a:lnTo>
                  <a:pt x="6760" y="0"/>
                </a:lnTo>
                <a:lnTo>
                  <a:pt x="2567" y="0"/>
                </a:lnTo>
                <a:cubicBezTo>
                  <a:pt x="1150" y="0"/>
                  <a:pt x="0" y="943"/>
                  <a:pt x="0" y="2104"/>
                </a:cubicBezTo>
                <a:lnTo>
                  <a:pt x="0" y="16243"/>
                </a:lnTo>
                <a:cubicBezTo>
                  <a:pt x="0" y="17048"/>
                  <a:pt x="575" y="17784"/>
                  <a:pt x="1445" y="18140"/>
                </a:cubicBezTo>
                <a:lnTo>
                  <a:pt x="9678" y="21393"/>
                </a:lnTo>
                <a:cubicBezTo>
                  <a:pt x="10029" y="21531"/>
                  <a:pt x="10407" y="21600"/>
                  <a:pt x="10800" y="21600"/>
                </a:cubicBezTo>
                <a:cubicBezTo>
                  <a:pt x="11179" y="21600"/>
                  <a:pt x="11557" y="21531"/>
                  <a:pt x="11922" y="21393"/>
                </a:cubicBezTo>
                <a:lnTo>
                  <a:pt x="20155" y="18140"/>
                </a:lnTo>
                <a:cubicBezTo>
                  <a:pt x="21039" y="17795"/>
                  <a:pt x="21600" y="17048"/>
                  <a:pt x="21600" y="16243"/>
                </a:cubicBezTo>
                <a:lnTo>
                  <a:pt x="21600" y="2104"/>
                </a:lnTo>
                <a:cubicBezTo>
                  <a:pt x="21586" y="943"/>
                  <a:pt x="20436" y="0"/>
                  <a:pt x="19019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254A6B3-2CE2-4ECC-B16A-B560EFC7992A}"/>
              </a:ext>
            </a:extLst>
          </p:cNvPr>
          <p:cNvSpPr/>
          <p:nvPr/>
        </p:nvSpPr>
        <p:spPr>
          <a:xfrm>
            <a:off x="8560272" y="3201418"/>
            <a:ext cx="562331" cy="677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3978" y="2054"/>
                </a:moveTo>
                <a:lnTo>
                  <a:pt x="7724" y="571"/>
                </a:lnTo>
                <a:cubicBezTo>
                  <a:pt x="9667" y="-190"/>
                  <a:pt x="11933" y="-190"/>
                  <a:pt x="13876" y="571"/>
                </a:cubicBezTo>
                <a:lnTo>
                  <a:pt x="17622" y="2054"/>
                </a:lnTo>
                <a:cubicBezTo>
                  <a:pt x="20074" y="3042"/>
                  <a:pt x="21600" y="5058"/>
                  <a:pt x="21600" y="7302"/>
                </a:cubicBezTo>
                <a:lnTo>
                  <a:pt x="21600" y="15592"/>
                </a:lnTo>
                <a:cubicBezTo>
                  <a:pt x="21600" y="18786"/>
                  <a:pt x="18455" y="21410"/>
                  <a:pt x="14523" y="21410"/>
                </a:cubicBezTo>
                <a:lnTo>
                  <a:pt x="7077" y="21410"/>
                </a:lnTo>
                <a:cubicBezTo>
                  <a:pt x="3191" y="21410"/>
                  <a:pt x="0" y="18824"/>
                  <a:pt x="0" y="15592"/>
                </a:cubicBezTo>
                <a:lnTo>
                  <a:pt x="0" y="7302"/>
                </a:lnTo>
                <a:cubicBezTo>
                  <a:pt x="0" y="5058"/>
                  <a:pt x="1573" y="3042"/>
                  <a:pt x="3978" y="2054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5275223-AD94-40C7-A470-730B6CE3D55F}"/>
              </a:ext>
            </a:extLst>
          </p:cNvPr>
          <p:cNvGrpSpPr/>
          <p:nvPr/>
        </p:nvGrpSpPr>
        <p:grpSpPr>
          <a:xfrm>
            <a:off x="8113720" y="3971270"/>
            <a:ext cx="1455434" cy="1413264"/>
            <a:chOff x="8921977" y="1528280"/>
            <a:chExt cx="2926080" cy="141326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1C80AD4-3F23-4954-9049-91406C973D9D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746D166-E75C-4C8C-8FCE-07F48024CB2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28" name="Graphic 27" descr="Bar graph with upward trend outline">
            <a:extLst>
              <a:ext uri="{FF2B5EF4-FFF2-40B4-BE49-F238E27FC236}">
                <a16:creationId xmlns:a16="http://schemas.microsoft.com/office/drawing/2014/main" id="{EA6120DD-C3AA-4014-A231-47ECAAB2C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69975" y="3292008"/>
            <a:ext cx="542925" cy="542925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EEA6B946-AFAC-458F-9B1E-DAF9C5720D0F}"/>
              </a:ext>
            </a:extLst>
          </p:cNvPr>
          <p:cNvSpPr/>
          <p:nvPr/>
        </p:nvSpPr>
        <p:spPr>
          <a:xfrm>
            <a:off x="3796394" y="1166422"/>
            <a:ext cx="1854374" cy="2262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81" y="21600"/>
                </a:moveTo>
                <a:lnTo>
                  <a:pt x="6774" y="21600"/>
                </a:lnTo>
                <a:lnTo>
                  <a:pt x="6774" y="20910"/>
                </a:lnTo>
                <a:lnTo>
                  <a:pt x="2581" y="20910"/>
                </a:lnTo>
                <a:cubicBezTo>
                  <a:pt x="1627" y="20910"/>
                  <a:pt x="856" y="20278"/>
                  <a:pt x="856" y="19496"/>
                </a:cubicBezTo>
                <a:lnTo>
                  <a:pt x="856" y="5357"/>
                </a:lnTo>
                <a:cubicBezTo>
                  <a:pt x="856" y="4817"/>
                  <a:pt x="1234" y="4322"/>
                  <a:pt x="1823" y="4081"/>
                </a:cubicBezTo>
                <a:lnTo>
                  <a:pt x="10057" y="828"/>
                </a:lnTo>
                <a:cubicBezTo>
                  <a:pt x="10533" y="644"/>
                  <a:pt x="11080" y="644"/>
                  <a:pt x="11557" y="828"/>
                </a:cubicBezTo>
                <a:lnTo>
                  <a:pt x="19791" y="4081"/>
                </a:lnTo>
                <a:cubicBezTo>
                  <a:pt x="20380" y="4311"/>
                  <a:pt x="20758" y="4817"/>
                  <a:pt x="20758" y="5357"/>
                </a:cubicBezTo>
                <a:lnTo>
                  <a:pt x="20758" y="19496"/>
                </a:lnTo>
                <a:cubicBezTo>
                  <a:pt x="20758" y="20278"/>
                  <a:pt x="19987" y="20910"/>
                  <a:pt x="19033" y="20910"/>
                </a:cubicBezTo>
                <a:lnTo>
                  <a:pt x="14840" y="20910"/>
                </a:lnTo>
                <a:lnTo>
                  <a:pt x="14840" y="21600"/>
                </a:lnTo>
                <a:lnTo>
                  <a:pt x="19033" y="21600"/>
                </a:lnTo>
                <a:cubicBezTo>
                  <a:pt x="20450" y="21600"/>
                  <a:pt x="21600" y="20657"/>
                  <a:pt x="21600" y="19496"/>
                </a:cubicBezTo>
                <a:lnTo>
                  <a:pt x="21600" y="5357"/>
                </a:lnTo>
                <a:cubicBezTo>
                  <a:pt x="21600" y="4552"/>
                  <a:pt x="21025" y="3816"/>
                  <a:pt x="20155" y="3460"/>
                </a:cubicBezTo>
                <a:lnTo>
                  <a:pt x="11922" y="207"/>
                </a:lnTo>
                <a:cubicBezTo>
                  <a:pt x="11571" y="69"/>
                  <a:pt x="11193" y="0"/>
                  <a:pt x="10800" y="0"/>
                </a:cubicBezTo>
                <a:cubicBezTo>
                  <a:pt x="10421" y="0"/>
                  <a:pt x="10043" y="69"/>
                  <a:pt x="9678" y="207"/>
                </a:cubicBezTo>
                <a:lnTo>
                  <a:pt x="1445" y="3460"/>
                </a:lnTo>
                <a:cubicBezTo>
                  <a:pt x="561" y="3805"/>
                  <a:pt x="0" y="4552"/>
                  <a:pt x="0" y="5357"/>
                </a:cubicBezTo>
                <a:lnTo>
                  <a:pt x="0" y="19496"/>
                </a:lnTo>
                <a:cubicBezTo>
                  <a:pt x="14" y="20657"/>
                  <a:pt x="1164" y="21600"/>
                  <a:pt x="2581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8EE4ED2-22FF-4294-A008-2F9F4D5C7478}"/>
              </a:ext>
            </a:extLst>
          </p:cNvPr>
          <p:cNvSpPr/>
          <p:nvPr/>
        </p:nvSpPr>
        <p:spPr>
          <a:xfrm>
            <a:off x="4442416" y="3153251"/>
            <a:ext cx="562331" cy="677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17622" y="19356"/>
                </a:moveTo>
                <a:lnTo>
                  <a:pt x="13876" y="20839"/>
                </a:lnTo>
                <a:cubicBezTo>
                  <a:pt x="11933" y="21600"/>
                  <a:pt x="9667" y="21600"/>
                  <a:pt x="7724" y="20839"/>
                </a:cubicBezTo>
                <a:lnTo>
                  <a:pt x="3978" y="19356"/>
                </a:lnTo>
                <a:cubicBezTo>
                  <a:pt x="1526" y="18368"/>
                  <a:pt x="0" y="16352"/>
                  <a:pt x="0" y="14108"/>
                </a:cubicBezTo>
                <a:lnTo>
                  <a:pt x="0" y="5818"/>
                </a:lnTo>
                <a:cubicBezTo>
                  <a:pt x="0" y="2624"/>
                  <a:pt x="3145" y="0"/>
                  <a:pt x="7077" y="0"/>
                </a:cubicBezTo>
                <a:lnTo>
                  <a:pt x="14523" y="0"/>
                </a:lnTo>
                <a:cubicBezTo>
                  <a:pt x="18408" y="0"/>
                  <a:pt x="21600" y="2586"/>
                  <a:pt x="21600" y="5818"/>
                </a:cubicBezTo>
                <a:lnTo>
                  <a:pt x="21600" y="14108"/>
                </a:lnTo>
                <a:cubicBezTo>
                  <a:pt x="21600" y="16352"/>
                  <a:pt x="20074" y="18368"/>
                  <a:pt x="17622" y="1935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2D84046-924A-425B-A0EF-9B7979BBC1CD}"/>
              </a:ext>
            </a:extLst>
          </p:cNvPr>
          <p:cNvGrpSpPr/>
          <p:nvPr/>
        </p:nvGrpSpPr>
        <p:grpSpPr>
          <a:xfrm>
            <a:off x="3995864" y="1598185"/>
            <a:ext cx="1455434" cy="1413264"/>
            <a:chOff x="8921977" y="1528280"/>
            <a:chExt cx="2926080" cy="141326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D0F6C72-32FA-4C62-B6CF-015D2C89761C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077FA84-8C01-4E71-8693-03D501C4B5E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29" name="Graphic 28" descr="Checklist outline">
            <a:extLst>
              <a:ext uri="{FF2B5EF4-FFF2-40B4-BE49-F238E27FC236}">
                <a16:creationId xmlns:a16="http://schemas.microsoft.com/office/drawing/2014/main" id="{257AB7CE-D7BD-4038-8878-C130810A89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4440" y="3213601"/>
            <a:ext cx="518283" cy="518283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98A5DF09-13E0-4CFA-AF42-B86471AF320B}"/>
              </a:ext>
            </a:extLst>
          </p:cNvPr>
          <p:cNvSpPr/>
          <p:nvPr/>
        </p:nvSpPr>
        <p:spPr>
          <a:xfrm>
            <a:off x="5169412" y="3598783"/>
            <a:ext cx="1854374" cy="2262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19" y="0"/>
                </a:moveTo>
                <a:lnTo>
                  <a:pt x="14826" y="0"/>
                </a:lnTo>
                <a:lnTo>
                  <a:pt x="14826" y="690"/>
                </a:lnTo>
                <a:lnTo>
                  <a:pt x="19019" y="690"/>
                </a:lnTo>
                <a:cubicBezTo>
                  <a:pt x="19973" y="690"/>
                  <a:pt x="20744" y="1322"/>
                  <a:pt x="20744" y="2104"/>
                </a:cubicBezTo>
                <a:lnTo>
                  <a:pt x="20744" y="16243"/>
                </a:lnTo>
                <a:cubicBezTo>
                  <a:pt x="20744" y="16783"/>
                  <a:pt x="20366" y="17278"/>
                  <a:pt x="19777" y="17519"/>
                </a:cubicBezTo>
                <a:lnTo>
                  <a:pt x="11543" y="20772"/>
                </a:lnTo>
                <a:cubicBezTo>
                  <a:pt x="11067" y="20956"/>
                  <a:pt x="10520" y="20956"/>
                  <a:pt x="10043" y="20772"/>
                </a:cubicBezTo>
                <a:lnTo>
                  <a:pt x="1809" y="17519"/>
                </a:lnTo>
                <a:cubicBezTo>
                  <a:pt x="1220" y="17289"/>
                  <a:pt x="842" y="16783"/>
                  <a:pt x="842" y="16243"/>
                </a:cubicBezTo>
                <a:lnTo>
                  <a:pt x="842" y="2104"/>
                </a:lnTo>
                <a:cubicBezTo>
                  <a:pt x="842" y="1322"/>
                  <a:pt x="1613" y="690"/>
                  <a:pt x="2567" y="690"/>
                </a:cubicBezTo>
                <a:lnTo>
                  <a:pt x="6760" y="690"/>
                </a:lnTo>
                <a:lnTo>
                  <a:pt x="6760" y="0"/>
                </a:lnTo>
                <a:lnTo>
                  <a:pt x="2567" y="0"/>
                </a:lnTo>
                <a:cubicBezTo>
                  <a:pt x="1150" y="0"/>
                  <a:pt x="0" y="943"/>
                  <a:pt x="0" y="2104"/>
                </a:cubicBezTo>
                <a:lnTo>
                  <a:pt x="0" y="16243"/>
                </a:lnTo>
                <a:cubicBezTo>
                  <a:pt x="0" y="17048"/>
                  <a:pt x="575" y="17784"/>
                  <a:pt x="1445" y="18140"/>
                </a:cubicBezTo>
                <a:lnTo>
                  <a:pt x="9678" y="21393"/>
                </a:lnTo>
                <a:cubicBezTo>
                  <a:pt x="10029" y="21531"/>
                  <a:pt x="10407" y="21600"/>
                  <a:pt x="10800" y="21600"/>
                </a:cubicBezTo>
                <a:cubicBezTo>
                  <a:pt x="11179" y="21600"/>
                  <a:pt x="11557" y="21531"/>
                  <a:pt x="11922" y="21393"/>
                </a:cubicBezTo>
                <a:lnTo>
                  <a:pt x="20155" y="18140"/>
                </a:lnTo>
                <a:cubicBezTo>
                  <a:pt x="21039" y="17795"/>
                  <a:pt x="21600" y="17048"/>
                  <a:pt x="21600" y="16243"/>
                </a:cubicBezTo>
                <a:lnTo>
                  <a:pt x="21600" y="2104"/>
                </a:lnTo>
                <a:cubicBezTo>
                  <a:pt x="21586" y="943"/>
                  <a:pt x="20422" y="0"/>
                  <a:pt x="19019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BD3215C-BEC7-4E13-9C74-A58175ECE3ED}"/>
              </a:ext>
            </a:extLst>
          </p:cNvPr>
          <p:cNvSpPr/>
          <p:nvPr/>
        </p:nvSpPr>
        <p:spPr>
          <a:xfrm>
            <a:off x="5815421" y="3201418"/>
            <a:ext cx="562356" cy="677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410" extrusionOk="0">
                <a:moveTo>
                  <a:pt x="3970" y="2054"/>
                </a:moveTo>
                <a:lnTo>
                  <a:pt x="7709" y="571"/>
                </a:lnTo>
                <a:cubicBezTo>
                  <a:pt x="9647" y="-190"/>
                  <a:pt x="11909" y="-190"/>
                  <a:pt x="13847" y="571"/>
                </a:cubicBezTo>
                <a:lnTo>
                  <a:pt x="17586" y="2054"/>
                </a:lnTo>
                <a:cubicBezTo>
                  <a:pt x="20032" y="3042"/>
                  <a:pt x="21555" y="5058"/>
                  <a:pt x="21555" y="7302"/>
                </a:cubicBezTo>
                <a:lnTo>
                  <a:pt x="21555" y="15592"/>
                </a:lnTo>
                <a:cubicBezTo>
                  <a:pt x="21555" y="18786"/>
                  <a:pt x="18417" y="21410"/>
                  <a:pt x="14494" y="21410"/>
                </a:cubicBezTo>
                <a:lnTo>
                  <a:pt x="7063" y="21410"/>
                </a:lnTo>
                <a:cubicBezTo>
                  <a:pt x="3186" y="21410"/>
                  <a:pt x="1" y="18824"/>
                  <a:pt x="1" y="15592"/>
                </a:cubicBezTo>
                <a:lnTo>
                  <a:pt x="1" y="7302"/>
                </a:lnTo>
                <a:cubicBezTo>
                  <a:pt x="-45" y="5058"/>
                  <a:pt x="1524" y="3042"/>
                  <a:pt x="3970" y="205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E4F961-30EE-48FC-BB0E-72BDC7A7EE85}"/>
              </a:ext>
            </a:extLst>
          </p:cNvPr>
          <p:cNvGrpSpPr/>
          <p:nvPr/>
        </p:nvGrpSpPr>
        <p:grpSpPr>
          <a:xfrm>
            <a:off x="5368882" y="3971270"/>
            <a:ext cx="1455434" cy="1413264"/>
            <a:chOff x="8921977" y="1528280"/>
            <a:chExt cx="2926080" cy="141326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EA32091-AB30-49DB-AA24-F1238E72329C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754C9F-2BD3-4DEA-9A93-5189748D4B3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30" name="Graphic 29" descr="Customer review outline">
            <a:extLst>
              <a:ext uri="{FF2B5EF4-FFF2-40B4-BE49-F238E27FC236}">
                <a16:creationId xmlns:a16="http://schemas.microsoft.com/office/drawing/2014/main" id="{297E3F9C-4C8D-4F5C-9BF2-7496FD02DD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47727" y="3322236"/>
            <a:ext cx="497744" cy="497744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8475F966-6E80-429D-A820-216213C49B93}"/>
              </a:ext>
            </a:extLst>
          </p:cNvPr>
          <p:cNvSpPr/>
          <p:nvPr/>
        </p:nvSpPr>
        <p:spPr>
          <a:xfrm>
            <a:off x="2423376" y="3598783"/>
            <a:ext cx="1854374" cy="2262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19" y="0"/>
                </a:moveTo>
                <a:lnTo>
                  <a:pt x="14826" y="0"/>
                </a:lnTo>
                <a:lnTo>
                  <a:pt x="14826" y="690"/>
                </a:lnTo>
                <a:lnTo>
                  <a:pt x="19019" y="690"/>
                </a:lnTo>
                <a:cubicBezTo>
                  <a:pt x="19973" y="690"/>
                  <a:pt x="20744" y="1322"/>
                  <a:pt x="20744" y="2104"/>
                </a:cubicBezTo>
                <a:lnTo>
                  <a:pt x="20744" y="16243"/>
                </a:lnTo>
                <a:cubicBezTo>
                  <a:pt x="20744" y="16783"/>
                  <a:pt x="20366" y="17278"/>
                  <a:pt x="19777" y="17519"/>
                </a:cubicBezTo>
                <a:lnTo>
                  <a:pt x="11543" y="20772"/>
                </a:lnTo>
                <a:cubicBezTo>
                  <a:pt x="11067" y="20956"/>
                  <a:pt x="10520" y="20956"/>
                  <a:pt x="10043" y="20772"/>
                </a:cubicBezTo>
                <a:lnTo>
                  <a:pt x="1809" y="17519"/>
                </a:lnTo>
                <a:cubicBezTo>
                  <a:pt x="1220" y="17289"/>
                  <a:pt x="842" y="16783"/>
                  <a:pt x="842" y="16243"/>
                </a:cubicBezTo>
                <a:lnTo>
                  <a:pt x="842" y="2104"/>
                </a:lnTo>
                <a:cubicBezTo>
                  <a:pt x="842" y="1322"/>
                  <a:pt x="1613" y="690"/>
                  <a:pt x="2567" y="690"/>
                </a:cubicBezTo>
                <a:lnTo>
                  <a:pt x="6760" y="690"/>
                </a:lnTo>
                <a:lnTo>
                  <a:pt x="6760" y="0"/>
                </a:lnTo>
                <a:lnTo>
                  <a:pt x="2567" y="0"/>
                </a:lnTo>
                <a:cubicBezTo>
                  <a:pt x="1150" y="0"/>
                  <a:pt x="0" y="943"/>
                  <a:pt x="0" y="2104"/>
                </a:cubicBezTo>
                <a:lnTo>
                  <a:pt x="0" y="16243"/>
                </a:lnTo>
                <a:cubicBezTo>
                  <a:pt x="0" y="17048"/>
                  <a:pt x="575" y="17784"/>
                  <a:pt x="1445" y="18140"/>
                </a:cubicBezTo>
                <a:lnTo>
                  <a:pt x="9678" y="21393"/>
                </a:lnTo>
                <a:cubicBezTo>
                  <a:pt x="10029" y="21531"/>
                  <a:pt x="10407" y="21600"/>
                  <a:pt x="10800" y="21600"/>
                </a:cubicBezTo>
                <a:cubicBezTo>
                  <a:pt x="11179" y="21600"/>
                  <a:pt x="11557" y="21531"/>
                  <a:pt x="11922" y="21393"/>
                </a:cubicBezTo>
                <a:lnTo>
                  <a:pt x="20155" y="18140"/>
                </a:lnTo>
                <a:cubicBezTo>
                  <a:pt x="21039" y="17795"/>
                  <a:pt x="21600" y="17048"/>
                  <a:pt x="21600" y="16243"/>
                </a:cubicBezTo>
                <a:lnTo>
                  <a:pt x="21600" y="2104"/>
                </a:lnTo>
                <a:cubicBezTo>
                  <a:pt x="21586" y="943"/>
                  <a:pt x="20436" y="0"/>
                  <a:pt x="1901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E9B078B-C086-41E2-9C5A-E339B2F6D68A}"/>
              </a:ext>
            </a:extLst>
          </p:cNvPr>
          <p:cNvSpPr/>
          <p:nvPr/>
        </p:nvSpPr>
        <p:spPr>
          <a:xfrm>
            <a:off x="3069398" y="3201418"/>
            <a:ext cx="562331" cy="677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3978" y="2054"/>
                </a:moveTo>
                <a:lnTo>
                  <a:pt x="7724" y="571"/>
                </a:lnTo>
                <a:cubicBezTo>
                  <a:pt x="9667" y="-190"/>
                  <a:pt x="11933" y="-190"/>
                  <a:pt x="13876" y="571"/>
                </a:cubicBezTo>
                <a:lnTo>
                  <a:pt x="17622" y="2054"/>
                </a:lnTo>
                <a:cubicBezTo>
                  <a:pt x="20074" y="3042"/>
                  <a:pt x="21600" y="5058"/>
                  <a:pt x="21600" y="7302"/>
                </a:cubicBezTo>
                <a:lnTo>
                  <a:pt x="21600" y="15592"/>
                </a:lnTo>
                <a:cubicBezTo>
                  <a:pt x="21600" y="18786"/>
                  <a:pt x="18455" y="21410"/>
                  <a:pt x="14523" y="21410"/>
                </a:cubicBezTo>
                <a:lnTo>
                  <a:pt x="7077" y="21410"/>
                </a:lnTo>
                <a:cubicBezTo>
                  <a:pt x="3191" y="21410"/>
                  <a:pt x="0" y="18824"/>
                  <a:pt x="0" y="15592"/>
                </a:cubicBezTo>
                <a:lnTo>
                  <a:pt x="0" y="7302"/>
                </a:lnTo>
                <a:cubicBezTo>
                  <a:pt x="0" y="5058"/>
                  <a:pt x="1526" y="3042"/>
                  <a:pt x="3978" y="205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4A50F02-ABE3-44AB-922D-1ADD39DE1B89}"/>
              </a:ext>
            </a:extLst>
          </p:cNvPr>
          <p:cNvGrpSpPr/>
          <p:nvPr/>
        </p:nvGrpSpPr>
        <p:grpSpPr>
          <a:xfrm>
            <a:off x="2622846" y="3971270"/>
            <a:ext cx="1455434" cy="1413264"/>
            <a:chOff x="8921977" y="1528280"/>
            <a:chExt cx="2926080" cy="141326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FC45050-3675-416D-9C5E-B99B0681F1DE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1AFABFF-8A53-41F5-89CA-D7F857D3F0B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31" name="Graphic 30" descr="Handshake outline">
            <a:extLst>
              <a:ext uri="{FF2B5EF4-FFF2-40B4-BE49-F238E27FC236}">
                <a16:creationId xmlns:a16="http://schemas.microsoft.com/office/drawing/2014/main" id="{B2D5B335-0480-413E-8B1D-FBD1708E04D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77237" y="3297782"/>
            <a:ext cx="546653" cy="546653"/>
          </a:xfrm>
          <a:prstGeom prst="rect">
            <a:avLst/>
          </a:prstGeom>
        </p:spPr>
      </p:pic>
      <p:sp>
        <p:nvSpPr>
          <p:cNvPr id="11" name="Shape">
            <a:extLst>
              <a:ext uri="{FF2B5EF4-FFF2-40B4-BE49-F238E27FC236}">
                <a16:creationId xmlns:a16="http://schemas.microsoft.com/office/drawing/2014/main" id="{7658CB28-747A-4163-BC06-5C3A7C7D9AD1}"/>
              </a:ext>
            </a:extLst>
          </p:cNvPr>
          <p:cNvSpPr/>
          <p:nvPr/>
        </p:nvSpPr>
        <p:spPr>
          <a:xfrm>
            <a:off x="6542430" y="1166422"/>
            <a:ext cx="1853175" cy="2262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8" y="21600"/>
                </a:moveTo>
                <a:lnTo>
                  <a:pt x="6765" y="21600"/>
                </a:lnTo>
                <a:lnTo>
                  <a:pt x="6765" y="20910"/>
                </a:lnTo>
                <a:lnTo>
                  <a:pt x="2568" y="20910"/>
                </a:lnTo>
                <a:cubicBezTo>
                  <a:pt x="1614" y="20910"/>
                  <a:pt x="842" y="20278"/>
                  <a:pt x="842" y="19496"/>
                </a:cubicBezTo>
                <a:lnTo>
                  <a:pt x="842" y="5357"/>
                </a:lnTo>
                <a:cubicBezTo>
                  <a:pt x="842" y="4817"/>
                  <a:pt x="1221" y="4322"/>
                  <a:pt x="1811" y="4081"/>
                </a:cubicBezTo>
                <a:lnTo>
                  <a:pt x="10049" y="828"/>
                </a:lnTo>
                <a:cubicBezTo>
                  <a:pt x="10526" y="644"/>
                  <a:pt x="11074" y="644"/>
                  <a:pt x="11551" y="828"/>
                </a:cubicBezTo>
                <a:lnTo>
                  <a:pt x="19789" y="4081"/>
                </a:lnTo>
                <a:cubicBezTo>
                  <a:pt x="20379" y="4311"/>
                  <a:pt x="20758" y="4817"/>
                  <a:pt x="20758" y="5357"/>
                </a:cubicBezTo>
                <a:lnTo>
                  <a:pt x="20758" y="19496"/>
                </a:lnTo>
                <a:cubicBezTo>
                  <a:pt x="20758" y="20278"/>
                  <a:pt x="19986" y="20910"/>
                  <a:pt x="19032" y="20910"/>
                </a:cubicBezTo>
                <a:lnTo>
                  <a:pt x="14835" y="20910"/>
                </a:lnTo>
                <a:lnTo>
                  <a:pt x="14835" y="21600"/>
                </a:lnTo>
                <a:lnTo>
                  <a:pt x="19032" y="21600"/>
                </a:lnTo>
                <a:cubicBezTo>
                  <a:pt x="20449" y="21600"/>
                  <a:pt x="21600" y="20657"/>
                  <a:pt x="21600" y="19496"/>
                </a:cubicBezTo>
                <a:lnTo>
                  <a:pt x="21600" y="5357"/>
                </a:lnTo>
                <a:cubicBezTo>
                  <a:pt x="21600" y="4552"/>
                  <a:pt x="21025" y="3816"/>
                  <a:pt x="20154" y="3460"/>
                </a:cubicBezTo>
                <a:lnTo>
                  <a:pt x="11916" y="207"/>
                </a:lnTo>
                <a:cubicBezTo>
                  <a:pt x="11565" y="69"/>
                  <a:pt x="11186" y="0"/>
                  <a:pt x="10793" y="0"/>
                </a:cubicBezTo>
                <a:cubicBezTo>
                  <a:pt x="10414" y="0"/>
                  <a:pt x="10035" y="69"/>
                  <a:pt x="9670" y="207"/>
                </a:cubicBezTo>
                <a:lnTo>
                  <a:pt x="1446" y="3460"/>
                </a:lnTo>
                <a:cubicBezTo>
                  <a:pt x="561" y="3805"/>
                  <a:pt x="0" y="4552"/>
                  <a:pt x="0" y="5357"/>
                </a:cubicBezTo>
                <a:lnTo>
                  <a:pt x="0" y="19496"/>
                </a:lnTo>
                <a:cubicBezTo>
                  <a:pt x="0" y="20657"/>
                  <a:pt x="1151" y="21600"/>
                  <a:pt x="256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FD6ECAD-7A31-4310-BE77-8C5BCE5FA7D8}"/>
              </a:ext>
            </a:extLst>
          </p:cNvPr>
          <p:cNvSpPr/>
          <p:nvPr/>
        </p:nvSpPr>
        <p:spPr>
          <a:xfrm>
            <a:off x="7187852" y="3153251"/>
            <a:ext cx="562331" cy="677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0" extrusionOk="0">
                <a:moveTo>
                  <a:pt x="17622" y="19356"/>
                </a:moveTo>
                <a:lnTo>
                  <a:pt x="13876" y="20839"/>
                </a:lnTo>
                <a:cubicBezTo>
                  <a:pt x="11933" y="21600"/>
                  <a:pt x="9667" y="21600"/>
                  <a:pt x="7724" y="20839"/>
                </a:cubicBezTo>
                <a:lnTo>
                  <a:pt x="3978" y="19356"/>
                </a:lnTo>
                <a:cubicBezTo>
                  <a:pt x="1526" y="18368"/>
                  <a:pt x="0" y="16352"/>
                  <a:pt x="0" y="14108"/>
                </a:cubicBezTo>
                <a:lnTo>
                  <a:pt x="0" y="5818"/>
                </a:lnTo>
                <a:cubicBezTo>
                  <a:pt x="0" y="2624"/>
                  <a:pt x="3145" y="0"/>
                  <a:pt x="7077" y="0"/>
                </a:cubicBezTo>
                <a:lnTo>
                  <a:pt x="14523" y="0"/>
                </a:lnTo>
                <a:cubicBezTo>
                  <a:pt x="18408" y="0"/>
                  <a:pt x="21600" y="2586"/>
                  <a:pt x="21600" y="5818"/>
                </a:cubicBezTo>
                <a:lnTo>
                  <a:pt x="21600" y="14108"/>
                </a:lnTo>
                <a:cubicBezTo>
                  <a:pt x="21600" y="16352"/>
                  <a:pt x="20074" y="18368"/>
                  <a:pt x="17622" y="1935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47BE84F-3D04-4964-97FA-129F30A004E5}"/>
              </a:ext>
            </a:extLst>
          </p:cNvPr>
          <p:cNvGrpSpPr/>
          <p:nvPr/>
        </p:nvGrpSpPr>
        <p:grpSpPr>
          <a:xfrm>
            <a:off x="6741300" y="1598185"/>
            <a:ext cx="1455434" cy="1413264"/>
            <a:chOff x="8921977" y="1528280"/>
            <a:chExt cx="2926080" cy="141326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89F6FA4-432D-47CF-805F-95F0CC218C0E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6F48433-13F5-4E83-B518-0A167459698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32" name="Graphic 31" descr="Target Audience outline">
            <a:extLst>
              <a:ext uri="{FF2B5EF4-FFF2-40B4-BE49-F238E27FC236}">
                <a16:creationId xmlns:a16="http://schemas.microsoft.com/office/drawing/2014/main" id="{C5DF6682-807C-44E0-BCC5-AA85CCE44F1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11596" y="3201418"/>
            <a:ext cx="514843" cy="51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721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289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Pentagon Arrow Alternating Process – Slide Template</vt:lpstr>
      <vt:lpstr>Pentagon Arrow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Pentagon Arrow Alternating Process</dc:title>
  <dc:creator>PresentationGO.com</dc:creator>
  <dc:description>© Copyright PresentationGO.com</dc:description>
  <dcterms:created xsi:type="dcterms:W3CDTF">2014-11-26T05:14:11Z</dcterms:created>
  <dcterms:modified xsi:type="dcterms:W3CDTF">2021-04-26T16:27:04Z</dcterms:modified>
  <cp:category>Charts &amp; Diagrams</cp:category>
</cp:coreProperties>
</file>