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48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Process – Slide Template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C1067F5-4CF0-4F2D-80FA-F31666598745}"/>
              </a:ext>
            </a:extLst>
          </p:cNvPr>
          <p:cNvSpPr/>
          <p:nvPr/>
        </p:nvSpPr>
        <p:spPr>
          <a:xfrm>
            <a:off x="544086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CD9C85-DCB5-428C-85E7-7D6EA0A020FA}"/>
              </a:ext>
            </a:extLst>
          </p:cNvPr>
          <p:cNvSpPr/>
          <p:nvPr/>
        </p:nvSpPr>
        <p:spPr>
          <a:xfrm>
            <a:off x="544086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CF3343B6-4FD3-46FF-B326-7BA3C930216A}"/>
              </a:ext>
            </a:extLst>
          </p:cNvPr>
          <p:cNvSpPr/>
          <p:nvPr/>
        </p:nvSpPr>
        <p:spPr>
          <a:xfrm>
            <a:off x="2666329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1BC761-7772-41CC-9B60-832C7AAA2BE3}"/>
              </a:ext>
            </a:extLst>
          </p:cNvPr>
          <p:cNvSpPr/>
          <p:nvPr/>
        </p:nvSpPr>
        <p:spPr>
          <a:xfrm>
            <a:off x="2666330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D590F810-5CB0-4F68-8113-0E3D1A20C3BC}"/>
              </a:ext>
            </a:extLst>
          </p:cNvPr>
          <p:cNvSpPr/>
          <p:nvPr/>
        </p:nvSpPr>
        <p:spPr>
          <a:xfrm>
            <a:off x="4788573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7425D4A-728E-4129-91CD-D25359D0B213}"/>
              </a:ext>
            </a:extLst>
          </p:cNvPr>
          <p:cNvSpPr/>
          <p:nvPr/>
        </p:nvSpPr>
        <p:spPr>
          <a:xfrm>
            <a:off x="4788573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11B6FB9F-F2C8-4E80-AA79-8DBF9E01481C}"/>
              </a:ext>
            </a:extLst>
          </p:cNvPr>
          <p:cNvSpPr/>
          <p:nvPr/>
        </p:nvSpPr>
        <p:spPr>
          <a:xfrm>
            <a:off x="6910816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08CE655-DF83-4B80-BF74-209C028D5855}"/>
              </a:ext>
            </a:extLst>
          </p:cNvPr>
          <p:cNvSpPr/>
          <p:nvPr/>
        </p:nvSpPr>
        <p:spPr>
          <a:xfrm>
            <a:off x="6910817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9C1BF0-428E-46CE-86D4-6A2A54EB0B18}"/>
              </a:ext>
            </a:extLst>
          </p:cNvPr>
          <p:cNvSpPr txBox="1"/>
          <p:nvPr/>
        </p:nvSpPr>
        <p:spPr>
          <a:xfrm>
            <a:off x="770103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F95402-0D7A-4BB9-A4E4-107D58C3D02A}"/>
              </a:ext>
            </a:extLst>
          </p:cNvPr>
          <p:cNvSpPr txBox="1"/>
          <p:nvPr/>
        </p:nvSpPr>
        <p:spPr>
          <a:xfrm>
            <a:off x="2892346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942FFF-4B05-41E6-9928-DC0C95DF01CC}"/>
              </a:ext>
            </a:extLst>
          </p:cNvPr>
          <p:cNvSpPr txBox="1"/>
          <p:nvPr/>
        </p:nvSpPr>
        <p:spPr>
          <a:xfrm>
            <a:off x="5014590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787E-F974-4EAE-90FF-580F9EB29DD0}"/>
              </a:ext>
            </a:extLst>
          </p:cNvPr>
          <p:cNvSpPr txBox="1"/>
          <p:nvPr/>
        </p:nvSpPr>
        <p:spPr>
          <a:xfrm>
            <a:off x="7136834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5" name="Graphic 29" descr="Handshake">
            <a:extLst>
              <a:ext uri="{FF2B5EF4-FFF2-40B4-BE49-F238E27FC236}">
                <a16:creationId xmlns:a16="http://schemas.microsoft.com/office/drawing/2014/main" id="{5CB805C8-2607-488B-B49C-323E1BCAF74C}"/>
              </a:ext>
            </a:extLst>
          </p:cNvPr>
          <p:cNvSpPr/>
          <p:nvPr/>
        </p:nvSpPr>
        <p:spPr>
          <a:xfrm>
            <a:off x="5396222" y="1901246"/>
            <a:ext cx="477865" cy="294191"/>
          </a:xfrm>
          <a:custGeom>
            <a:avLst/>
            <a:gdLst>
              <a:gd name="connsiteX0" fmla="*/ 630927 w 637153"/>
              <a:gd name="connsiteY0" fmla="*/ 141820 h 392254"/>
              <a:gd name="connsiteX1" fmla="*/ 552753 w 637153"/>
              <a:gd name="connsiteY1" fmla="*/ 11761 h 392254"/>
              <a:gd name="connsiteX2" fmla="*/ 545835 w 637153"/>
              <a:gd name="connsiteY2" fmla="*/ 0 h 392254"/>
              <a:gd name="connsiteX3" fmla="*/ 534074 w 637153"/>
              <a:gd name="connsiteY3" fmla="*/ 7610 h 392254"/>
              <a:gd name="connsiteX4" fmla="*/ 481497 w 637153"/>
              <a:gd name="connsiteY4" fmla="*/ 40125 h 392254"/>
              <a:gd name="connsiteX5" fmla="*/ 468353 w 637153"/>
              <a:gd name="connsiteY5" fmla="*/ 56728 h 392254"/>
              <a:gd name="connsiteX6" fmla="*/ 469045 w 637153"/>
              <a:gd name="connsiteY6" fmla="*/ 71948 h 392254"/>
              <a:gd name="connsiteX7" fmla="*/ 424769 w 637153"/>
              <a:gd name="connsiteY7" fmla="*/ 79558 h 392254"/>
              <a:gd name="connsiteX8" fmla="*/ 363198 w 637153"/>
              <a:gd name="connsiteY8" fmla="*/ 69181 h 392254"/>
              <a:gd name="connsiteX9" fmla="*/ 332759 w 637153"/>
              <a:gd name="connsiteY9" fmla="*/ 62263 h 392254"/>
              <a:gd name="connsiteX10" fmla="*/ 331375 w 637153"/>
              <a:gd name="connsiteY10" fmla="*/ 62263 h 392254"/>
              <a:gd name="connsiteX11" fmla="*/ 331375 w 637153"/>
              <a:gd name="connsiteY11" fmla="*/ 62263 h 392254"/>
              <a:gd name="connsiteX12" fmla="*/ 329992 w 637153"/>
              <a:gd name="connsiteY12" fmla="*/ 62263 h 392254"/>
              <a:gd name="connsiteX13" fmla="*/ 328608 w 637153"/>
              <a:gd name="connsiteY13" fmla="*/ 62263 h 392254"/>
              <a:gd name="connsiteX14" fmla="*/ 327224 w 637153"/>
              <a:gd name="connsiteY14" fmla="*/ 62263 h 392254"/>
              <a:gd name="connsiteX15" fmla="*/ 323765 w 637153"/>
              <a:gd name="connsiteY15" fmla="*/ 62263 h 392254"/>
              <a:gd name="connsiteX16" fmla="*/ 323765 w 637153"/>
              <a:gd name="connsiteY16" fmla="*/ 62263 h 392254"/>
              <a:gd name="connsiteX17" fmla="*/ 292634 w 637153"/>
              <a:gd name="connsiteY17" fmla="*/ 76099 h 392254"/>
              <a:gd name="connsiteX18" fmla="*/ 287100 w 637153"/>
              <a:gd name="connsiteY18" fmla="*/ 82325 h 392254"/>
              <a:gd name="connsiteX19" fmla="*/ 258736 w 637153"/>
              <a:gd name="connsiteY19" fmla="*/ 76790 h 392254"/>
              <a:gd name="connsiteX20" fmla="*/ 253201 w 637153"/>
              <a:gd name="connsiteY20" fmla="*/ 76790 h 392254"/>
              <a:gd name="connsiteX21" fmla="*/ 241440 w 637153"/>
              <a:gd name="connsiteY21" fmla="*/ 77482 h 392254"/>
              <a:gd name="connsiteX22" fmla="*/ 214460 w 637153"/>
              <a:gd name="connsiteY22" fmla="*/ 78866 h 392254"/>
              <a:gd name="connsiteX23" fmla="*/ 170184 w 637153"/>
              <a:gd name="connsiteY23" fmla="*/ 69872 h 392254"/>
              <a:gd name="connsiteX24" fmla="*/ 170184 w 637153"/>
              <a:gd name="connsiteY24" fmla="*/ 56728 h 392254"/>
              <a:gd name="connsiteX25" fmla="*/ 157040 w 637153"/>
              <a:gd name="connsiteY25" fmla="*/ 40125 h 392254"/>
              <a:gd name="connsiteX26" fmla="*/ 105155 w 637153"/>
              <a:gd name="connsiteY26" fmla="*/ 7610 h 392254"/>
              <a:gd name="connsiteX27" fmla="*/ 93394 w 637153"/>
              <a:gd name="connsiteY27" fmla="*/ 0 h 392254"/>
              <a:gd name="connsiteX28" fmla="*/ 86476 w 637153"/>
              <a:gd name="connsiteY28" fmla="*/ 11761 h 392254"/>
              <a:gd name="connsiteX29" fmla="*/ 6918 w 637153"/>
              <a:gd name="connsiteY29" fmla="*/ 141820 h 392254"/>
              <a:gd name="connsiteX30" fmla="*/ 0 w 637153"/>
              <a:gd name="connsiteY30" fmla="*/ 153581 h 392254"/>
              <a:gd name="connsiteX31" fmla="*/ 11761 w 637153"/>
              <a:gd name="connsiteY31" fmla="*/ 160499 h 392254"/>
              <a:gd name="connsiteX32" fmla="*/ 65030 w 637153"/>
              <a:gd name="connsiteY32" fmla="*/ 193014 h 392254"/>
              <a:gd name="connsiteX33" fmla="*/ 95469 w 637153"/>
              <a:gd name="connsiteY33" fmla="*/ 191630 h 392254"/>
              <a:gd name="connsiteX34" fmla="*/ 140437 w 637153"/>
              <a:gd name="connsiteY34" fmla="*/ 244208 h 392254"/>
              <a:gd name="connsiteX35" fmla="*/ 141128 w 637153"/>
              <a:gd name="connsiteY35" fmla="*/ 245591 h 392254"/>
              <a:gd name="connsiteX36" fmla="*/ 142512 w 637153"/>
              <a:gd name="connsiteY36" fmla="*/ 246283 h 392254"/>
              <a:gd name="connsiteX37" fmla="*/ 142512 w 637153"/>
              <a:gd name="connsiteY37" fmla="*/ 246283 h 392254"/>
              <a:gd name="connsiteX38" fmla="*/ 132827 w 637153"/>
              <a:gd name="connsiteY38" fmla="*/ 257352 h 392254"/>
              <a:gd name="connsiteX39" fmla="*/ 135594 w 637153"/>
              <a:gd name="connsiteY39" fmla="*/ 305778 h 392254"/>
              <a:gd name="connsiteX40" fmla="*/ 135594 w 637153"/>
              <a:gd name="connsiteY40" fmla="*/ 305778 h 392254"/>
              <a:gd name="connsiteX41" fmla="*/ 135594 w 637153"/>
              <a:gd name="connsiteY41" fmla="*/ 305778 h 392254"/>
              <a:gd name="connsiteX42" fmla="*/ 157732 w 637153"/>
              <a:gd name="connsiteY42" fmla="*/ 314080 h 392254"/>
              <a:gd name="connsiteX43" fmla="*/ 161883 w 637153"/>
              <a:gd name="connsiteY43" fmla="*/ 314080 h 392254"/>
              <a:gd name="connsiteX44" fmla="*/ 175027 w 637153"/>
              <a:gd name="connsiteY44" fmla="*/ 309237 h 392254"/>
              <a:gd name="connsiteX45" fmla="*/ 186096 w 637153"/>
              <a:gd name="connsiteY45" fmla="*/ 331375 h 392254"/>
              <a:gd name="connsiteX46" fmla="*/ 186096 w 637153"/>
              <a:gd name="connsiteY46" fmla="*/ 331375 h 392254"/>
              <a:gd name="connsiteX47" fmla="*/ 186096 w 637153"/>
              <a:gd name="connsiteY47" fmla="*/ 331375 h 392254"/>
              <a:gd name="connsiteX48" fmla="*/ 208234 w 637153"/>
              <a:gd name="connsiteY48" fmla="*/ 339677 h 392254"/>
              <a:gd name="connsiteX49" fmla="*/ 211001 w 637153"/>
              <a:gd name="connsiteY49" fmla="*/ 339677 h 392254"/>
              <a:gd name="connsiteX50" fmla="*/ 221378 w 637153"/>
              <a:gd name="connsiteY50" fmla="*/ 337601 h 392254"/>
              <a:gd name="connsiteX51" fmla="*/ 231755 w 637153"/>
              <a:gd name="connsiteY51" fmla="*/ 357664 h 392254"/>
              <a:gd name="connsiteX52" fmla="*/ 231755 w 637153"/>
              <a:gd name="connsiteY52" fmla="*/ 357664 h 392254"/>
              <a:gd name="connsiteX53" fmla="*/ 231755 w 637153"/>
              <a:gd name="connsiteY53" fmla="*/ 357664 h 392254"/>
              <a:gd name="connsiteX54" fmla="*/ 251126 w 637153"/>
              <a:gd name="connsiteY54" fmla="*/ 365274 h 392254"/>
              <a:gd name="connsiteX55" fmla="*/ 254585 w 637153"/>
              <a:gd name="connsiteY55" fmla="*/ 365274 h 392254"/>
              <a:gd name="connsiteX56" fmla="*/ 267729 w 637153"/>
              <a:gd name="connsiteY56" fmla="*/ 361123 h 392254"/>
              <a:gd name="connsiteX57" fmla="*/ 276031 w 637153"/>
              <a:gd name="connsiteY57" fmla="*/ 374267 h 392254"/>
              <a:gd name="connsiteX58" fmla="*/ 296093 w 637153"/>
              <a:gd name="connsiteY58" fmla="*/ 381185 h 392254"/>
              <a:gd name="connsiteX59" fmla="*/ 297477 w 637153"/>
              <a:gd name="connsiteY59" fmla="*/ 381185 h 392254"/>
              <a:gd name="connsiteX60" fmla="*/ 298860 w 637153"/>
              <a:gd name="connsiteY60" fmla="*/ 381185 h 392254"/>
              <a:gd name="connsiteX61" fmla="*/ 310621 w 637153"/>
              <a:gd name="connsiteY61" fmla="*/ 376343 h 392254"/>
              <a:gd name="connsiteX62" fmla="*/ 311313 w 637153"/>
              <a:gd name="connsiteY62" fmla="*/ 377034 h 392254"/>
              <a:gd name="connsiteX63" fmla="*/ 320998 w 637153"/>
              <a:gd name="connsiteY63" fmla="*/ 384644 h 392254"/>
              <a:gd name="connsiteX64" fmla="*/ 321690 w 637153"/>
              <a:gd name="connsiteY64" fmla="*/ 385336 h 392254"/>
              <a:gd name="connsiteX65" fmla="*/ 322382 w 637153"/>
              <a:gd name="connsiteY65" fmla="*/ 386028 h 392254"/>
              <a:gd name="connsiteX66" fmla="*/ 343136 w 637153"/>
              <a:gd name="connsiteY66" fmla="*/ 392254 h 392254"/>
              <a:gd name="connsiteX67" fmla="*/ 347287 w 637153"/>
              <a:gd name="connsiteY67" fmla="*/ 392254 h 392254"/>
              <a:gd name="connsiteX68" fmla="*/ 383261 w 637153"/>
              <a:gd name="connsiteY68" fmla="*/ 361815 h 392254"/>
              <a:gd name="connsiteX69" fmla="*/ 415084 w 637153"/>
              <a:gd name="connsiteY69" fmla="*/ 332067 h 392254"/>
              <a:gd name="connsiteX70" fmla="*/ 446907 w 637153"/>
              <a:gd name="connsiteY70" fmla="*/ 301628 h 392254"/>
              <a:gd name="connsiteX71" fmla="*/ 449674 w 637153"/>
              <a:gd name="connsiteY71" fmla="*/ 301628 h 392254"/>
              <a:gd name="connsiteX72" fmla="*/ 487032 w 637153"/>
              <a:gd name="connsiteY72" fmla="*/ 258044 h 392254"/>
              <a:gd name="connsiteX73" fmla="*/ 487032 w 637153"/>
              <a:gd name="connsiteY73" fmla="*/ 253201 h 392254"/>
              <a:gd name="connsiteX74" fmla="*/ 492566 w 637153"/>
              <a:gd name="connsiteY74" fmla="*/ 246283 h 392254"/>
              <a:gd name="connsiteX75" fmla="*/ 540301 w 637153"/>
              <a:gd name="connsiteY75" fmla="*/ 190939 h 392254"/>
              <a:gd name="connsiteX76" fmla="*/ 572124 w 637153"/>
              <a:gd name="connsiteY76" fmla="*/ 192322 h 392254"/>
              <a:gd name="connsiteX77" fmla="*/ 625393 w 637153"/>
              <a:gd name="connsiteY77" fmla="*/ 159807 h 392254"/>
              <a:gd name="connsiteX78" fmla="*/ 637154 w 637153"/>
              <a:gd name="connsiteY78" fmla="*/ 152889 h 392254"/>
              <a:gd name="connsiteX79" fmla="*/ 630927 w 637153"/>
              <a:gd name="connsiteY79" fmla="*/ 141820 h 392254"/>
              <a:gd name="connsiteX80" fmla="*/ 71948 w 637153"/>
              <a:gd name="connsiteY80" fmla="*/ 181253 h 392254"/>
              <a:gd name="connsiteX81" fmla="*/ 18679 w 637153"/>
              <a:gd name="connsiteY81" fmla="*/ 148738 h 392254"/>
              <a:gd name="connsiteX82" fmla="*/ 97545 w 637153"/>
              <a:gd name="connsiteY82" fmla="*/ 18679 h 392254"/>
              <a:gd name="connsiteX83" fmla="*/ 150122 w 637153"/>
              <a:gd name="connsiteY83" fmla="*/ 51194 h 392254"/>
              <a:gd name="connsiteX84" fmla="*/ 156348 w 637153"/>
              <a:gd name="connsiteY84" fmla="*/ 66413 h 392254"/>
              <a:gd name="connsiteX85" fmla="*/ 152197 w 637153"/>
              <a:gd name="connsiteY85" fmla="*/ 73331 h 392254"/>
              <a:gd name="connsiteX86" fmla="*/ 92010 w 637153"/>
              <a:gd name="connsiteY86" fmla="*/ 172952 h 392254"/>
              <a:gd name="connsiteX87" fmla="*/ 87859 w 637153"/>
              <a:gd name="connsiteY87" fmla="*/ 179178 h 392254"/>
              <a:gd name="connsiteX88" fmla="*/ 78866 w 637153"/>
              <a:gd name="connsiteY88" fmla="*/ 182637 h 392254"/>
              <a:gd name="connsiteX89" fmla="*/ 71948 w 637153"/>
              <a:gd name="connsiteY89" fmla="*/ 181253 h 392254"/>
              <a:gd name="connsiteX90" fmla="*/ 160499 w 637153"/>
              <a:gd name="connsiteY90" fmla="*/ 300244 h 392254"/>
              <a:gd name="connsiteX91" fmla="*/ 158424 w 637153"/>
              <a:gd name="connsiteY91" fmla="*/ 300244 h 392254"/>
              <a:gd name="connsiteX92" fmla="*/ 138361 w 637153"/>
              <a:gd name="connsiteY92" fmla="*/ 279490 h 392254"/>
              <a:gd name="connsiteX93" fmla="*/ 143204 w 637153"/>
              <a:gd name="connsiteY93" fmla="*/ 266345 h 392254"/>
              <a:gd name="connsiteX94" fmla="*/ 179870 w 637153"/>
              <a:gd name="connsiteY94" fmla="*/ 224837 h 392254"/>
              <a:gd name="connsiteX95" fmla="*/ 195781 w 637153"/>
              <a:gd name="connsiteY95" fmla="*/ 217919 h 392254"/>
              <a:gd name="connsiteX96" fmla="*/ 208925 w 637153"/>
              <a:gd name="connsiteY96" fmla="*/ 222762 h 392254"/>
              <a:gd name="connsiteX97" fmla="*/ 211001 w 637153"/>
              <a:gd name="connsiteY97" fmla="*/ 251817 h 392254"/>
              <a:gd name="connsiteX98" fmla="*/ 174335 w 637153"/>
              <a:gd name="connsiteY98" fmla="*/ 293326 h 392254"/>
              <a:gd name="connsiteX99" fmla="*/ 160499 w 637153"/>
              <a:gd name="connsiteY99" fmla="*/ 300244 h 392254"/>
              <a:gd name="connsiteX100" fmla="*/ 211693 w 637153"/>
              <a:gd name="connsiteY100" fmla="*/ 326533 h 392254"/>
              <a:gd name="connsiteX101" fmla="*/ 209617 w 637153"/>
              <a:gd name="connsiteY101" fmla="*/ 326533 h 392254"/>
              <a:gd name="connsiteX102" fmla="*/ 189555 w 637153"/>
              <a:gd name="connsiteY102" fmla="*/ 305778 h 392254"/>
              <a:gd name="connsiteX103" fmla="*/ 194398 w 637153"/>
              <a:gd name="connsiteY103" fmla="*/ 292634 h 392254"/>
              <a:gd name="connsiteX104" fmla="*/ 226221 w 637153"/>
              <a:gd name="connsiteY104" fmla="*/ 255968 h 392254"/>
              <a:gd name="connsiteX105" fmla="*/ 242132 w 637153"/>
              <a:gd name="connsiteY105" fmla="*/ 249050 h 392254"/>
              <a:gd name="connsiteX106" fmla="*/ 255277 w 637153"/>
              <a:gd name="connsiteY106" fmla="*/ 253893 h 392254"/>
              <a:gd name="connsiteX107" fmla="*/ 257352 w 637153"/>
              <a:gd name="connsiteY107" fmla="*/ 282949 h 392254"/>
              <a:gd name="connsiteX108" fmla="*/ 225529 w 637153"/>
              <a:gd name="connsiteY108" fmla="*/ 319615 h 392254"/>
              <a:gd name="connsiteX109" fmla="*/ 211693 w 637153"/>
              <a:gd name="connsiteY109" fmla="*/ 326533 h 392254"/>
              <a:gd name="connsiteX110" fmla="*/ 211693 w 637153"/>
              <a:gd name="connsiteY110" fmla="*/ 326533 h 392254"/>
              <a:gd name="connsiteX111" fmla="*/ 255277 w 637153"/>
              <a:gd name="connsiteY111" fmla="*/ 352129 h 392254"/>
              <a:gd name="connsiteX112" fmla="*/ 253201 w 637153"/>
              <a:gd name="connsiteY112" fmla="*/ 352129 h 392254"/>
              <a:gd name="connsiteX113" fmla="*/ 242132 w 637153"/>
              <a:gd name="connsiteY113" fmla="*/ 347979 h 392254"/>
              <a:gd name="connsiteX114" fmla="*/ 240749 w 637153"/>
              <a:gd name="connsiteY114" fmla="*/ 323765 h 392254"/>
              <a:gd name="connsiteX115" fmla="*/ 272572 w 637153"/>
              <a:gd name="connsiteY115" fmla="*/ 287100 h 392254"/>
              <a:gd name="connsiteX116" fmla="*/ 285716 w 637153"/>
              <a:gd name="connsiteY116" fmla="*/ 281565 h 392254"/>
              <a:gd name="connsiteX117" fmla="*/ 296785 w 637153"/>
              <a:gd name="connsiteY117" fmla="*/ 285716 h 392254"/>
              <a:gd name="connsiteX118" fmla="*/ 298169 w 637153"/>
              <a:gd name="connsiteY118" fmla="*/ 309929 h 392254"/>
              <a:gd name="connsiteX119" fmla="*/ 266345 w 637153"/>
              <a:gd name="connsiteY119" fmla="*/ 346595 h 392254"/>
              <a:gd name="connsiteX120" fmla="*/ 255277 w 637153"/>
              <a:gd name="connsiteY120" fmla="*/ 352129 h 392254"/>
              <a:gd name="connsiteX121" fmla="*/ 255277 w 637153"/>
              <a:gd name="connsiteY121" fmla="*/ 352129 h 392254"/>
              <a:gd name="connsiteX122" fmla="*/ 297477 w 637153"/>
              <a:gd name="connsiteY122" fmla="*/ 368733 h 392254"/>
              <a:gd name="connsiteX123" fmla="*/ 287100 w 637153"/>
              <a:gd name="connsiteY123" fmla="*/ 365274 h 392254"/>
              <a:gd name="connsiteX124" fmla="*/ 285716 w 637153"/>
              <a:gd name="connsiteY124" fmla="*/ 345903 h 392254"/>
              <a:gd name="connsiteX125" fmla="*/ 312696 w 637153"/>
              <a:gd name="connsiteY125" fmla="*/ 314772 h 392254"/>
              <a:gd name="connsiteX126" fmla="*/ 323074 w 637153"/>
              <a:gd name="connsiteY126" fmla="*/ 309929 h 392254"/>
              <a:gd name="connsiteX127" fmla="*/ 332067 w 637153"/>
              <a:gd name="connsiteY127" fmla="*/ 313388 h 392254"/>
              <a:gd name="connsiteX128" fmla="*/ 333451 w 637153"/>
              <a:gd name="connsiteY128" fmla="*/ 332759 h 392254"/>
              <a:gd name="connsiteX129" fmla="*/ 306470 w 637153"/>
              <a:gd name="connsiteY129" fmla="*/ 363890 h 392254"/>
              <a:gd name="connsiteX130" fmla="*/ 297477 w 637153"/>
              <a:gd name="connsiteY130" fmla="*/ 368733 h 392254"/>
              <a:gd name="connsiteX131" fmla="*/ 297477 w 637153"/>
              <a:gd name="connsiteY131" fmla="*/ 368733 h 392254"/>
              <a:gd name="connsiteX132" fmla="*/ 449674 w 637153"/>
              <a:gd name="connsiteY132" fmla="*/ 287791 h 392254"/>
              <a:gd name="connsiteX133" fmla="*/ 446907 w 637153"/>
              <a:gd name="connsiteY133" fmla="*/ 287791 h 392254"/>
              <a:gd name="connsiteX134" fmla="*/ 435146 w 637153"/>
              <a:gd name="connsiteY134" fmla="*/ 285024 h 392254"/>
              <a:gd name="connsiteX135" fmla="*/ 435838 w 637153"/>
              <a:gd name="connsiteY135" fmla="*/ 289175 h 392254"/>
              <a:gd name="connsiteX136" fmla="*/ 410933 w 637153"/>
              <a:gd name="connsiteY136" fmla="*/ 318923 h 392254"/>
              <a:gd name="connsiteX137" fmla="*/ 410933 w 637153"/>
              <a:gd name="connsiteY137" fmla="*/ 318923 h 392254"/>
              <a:gd name="connsiteX138" fmla="*/ 404015 w 637153"/>
              <a:gd name="connsiteY138" fmla="*/ 318231 h 392254"/>
              <a:gd name="connsiteX139" fmla="*/ 404015 w 637153"/>
              <a:gd name="connsiteY139" fmla="*/ 318923 h 392254"/>
              <a:gd name="connsiteX140" fmla="*/ 379110 w 637153"/>
              <a:gd name="connsiteY140" fmla="*/ 348670 h 392254"/>
              <a:gd name="connsiteX141" fmla="*/ 379110 w 637153"/>
              <a:gd name="connsiteY141" fmla="*/ 348670 h 392254"/>
              <a:gd name="connsiteX142" fmla="*/ 372192 w 637153"/>
              <a:gd name="connsiteY142" fmla="*/ 347979 h 392254"/>
              <a:gd name="connsiteX143" fmla="*/ 372192 w 637153"/>
              <a:gd name="connsiteY143" fmla="*/ 348670 h 392254"/>
              <a:gd name="connsiteX144" fmla="*/ 347287 w 637153"/>
              <a:gd name="connsiteY144" fmla="*/ 378418 h 392254"/>
              <a:gd name="connsiteX145" fmla="*/ 347287 w 637153"/>
              <a:gd name="connsiteY145" fmla="*/ 378418 h 392254"/>
              <a:gd name="connsiteX146" fmla="*/ 345211 w 637153"/>
              <a:gd name="connsiteY146" fmla="*/ 378418 h 392254"/>
              <a:gd name="connsiteX147" fmla="*/ 330683 w 637153"/>
              <a:gd name="connsiteY147" fmla="*/ 374267 h 392254"/>
              <a:gd name="connsiteX148" fmla="*/ 321690 w 637153"/>
              <a:gd name="connsiteY148" fmla="*/ 367349 h 392254"/>
              <a:gd name="connsiteX149" fmla="*/ 343828 w 637153"/>
              <a:gd name="connsiteY149" fmla="*/ 341752 h 392254"/>
              <a:gd name="connsiteX150" fmla="*/ 341061 w 637153"/>
              <a:gd name="connsiteY150" fmla="*/ 303011 h 392254"/>
              <a:gd name="connsiteX151" fmla="*/ 323074 w 637153"/>
              <a:gd name="connsiteY151" fmla="*/ 296093 h 392254"/>
              <a:gd name="connsiteX152" fmla="*/ 316155 w 637153"/>
              <a:gd name="connsiteY152" fmla="*/ 296785 h 392254"/>
              <a:gd name="connsiteX153" fmla="*/ 305778 w 637153"/>
              <a:gd name="connsiteY153" fmla="*/ 275339 h 392254"/>
              <a:gd name="connsiteX154" fmla="*/ 285024 w 637153"/>
              <a:gd name="connsiteY154" fmla="*/ 267729 h 392254"/>
              <a:gd name="connsiteX155" fmla="*/ 285024 w 637153"/>
              <a:gd name="connsiteY155" fmla="*/ 267729 h 392254"/>
              <a:gd name="connsiteX156" fmla="*/ 275339 w 637153"/>
              <a:gd name="connsiteY156" fmla="*/ 269113 h 392254"/>
              <a:gd name="connsiteX157" fmla="*/ 263578 w 637153"/>
              <a:gd name="connsiteY157" fmla="*/ 243516 h 392254"/>
              <a:gd name="connsiteX158" fmla="*/ 241440 w 637153"/>
              <a:gd name="connsiteY158" fmla="*/ 235214 h 392254"/>
              <a:gd name="connsiteX159" fmla="*/ 241440 w 637153"/>
              <a:gd name="connsiteY159" fmla="*/ 235214 h 392254"/>
              <a:gd name="connsiteX160" fmla="*/ 228988 w 637153"/>
              <a:gd name="connsiteY160" fmla="*/ 237290 h 392254"/>
              <a:gd name="connsiteX161" fmla="*/ 217227 w 637153"/>
              <a:gd name="connsiteY161" fmla="*/ 212385 h 392254"/>
              <a:gd name="connsiteX162" fmla="*/ 195089 w 637153"/>
              <a:gd name="connsiteY162" fmla="*/ 204083 h 392254"/>
              <a:gd name="connsiteX163" fmla="*/ 195089 w 637153"/>
              <a:gd name="connsiteY163" fmla="*/ 204083 h 392254"/>
              <a:gd name="connsiteX164" fmla="*/ 168801 w 637153"/>
              <a:gd name="connsiteY164" fmla="*/ 215844 h 392254"/>
              <a:gd name="connsiteX165" fmla="*/ 150814 w 637153"/>
              <a:gd name="connsiteY165" fmla="*/ 236598 h 392254"/>
              <a:gd name="connsiteX166" fmla="*/ 150122 w 637153"/>
              <a:gd name="connsiteY166" fmla="*/ 235906 h 392254"/>
              <a:gd name="connsiteX167" fmla="*/ 103079 w 637153"/>
              <a:gd name="connsiteY167" fmla="*/ 181253 h 392254"/>
              <a:gd name="connsiteX168" fmla="*/ 163266 w 637153"/>
              <a:gd name="connsiteY168" fmla="*/ 81633 h 392254"/>
              <a:gd name="connsiteX169" fmla="*/ 213076 w 637153"/>
              <a:gd name="connsiteY169" fmla="*/ 92010 h 392254"/>
              <a:gd name="connsiteX170" fmla="*/ 253201 w 637153"/>
              <a:gd name="connsiteY170" fmla="*/ 89243 h 392254"/>
              <a:gd name="connsiteX171" fmla="*/ 257352 w 637153"/>
              <a:gd name="connsiteY171" fmla="*/ 89243 h 392254"/>
              <a:gd name="connsiteX172" fmla="*/ 275339 w 637153"/>
              <a:gd name="connsiteY172" fmla="*/ 92010 h 392254"/>
              <a:gd name="connsiteX173" fmla="*/ 237290 w 637153"/>
              <a:gd name="connsiteY173" fmla="*/ 136978 h 392254"/>
              <a:gd name="connsiteX174" fmla="*/ 226912 w 637153"/>
              <a:gd name="connsiteY174" fmla="*/ 167417 h 392254"/>
              <a:gd name="connsiteX175" fmla="*/ 241440 w 637153"/>
              <a:gd name="connsiteY175" fmla="*/ 195781 h 392254"/>
              <a:gd name="connsiteX176" fmla="*/ 241440 w 637153"/>
              <a:gd name="connsiteY176" fmla="*/ 195781 h 392254"/>
              <a:gd name="connsiteX177" fmla="*/ 241440 w 637153"/>
              <a:gd name="connsiteY177" fmla="*/ 195781 h 392254"/>
              <a:gd name="connsiteX178" fmla="*/ 268421 w 637153"/>
              <a:gd name="connsiteY178" fmla="*/ 205466 h 392254"/>
              <a:gd name="connsiteX179" fmla="*/ 271880 w 637153"/>
              <a:gd name="connsiteY179" fmla="*/ 205466 h 392254"/>
              <a:gd name="connsiteX180" fmla="*/ 300244 w 637153"/>
              <a:gd name="connsiteY180" fmla="*/ 190939 h 392254"/>
              <a:gd name="connsiteX181" fmla="*/ 347287 w 637153"/>
              <a:gd name="connsiteY181" fmla="*/ 136978 h 392254"/>
              <a:gd name="connsiteX182" fmla="*/ 347287 w 637153"/>
              <a:gd name="connsiteY182" fmla="*/ 136978 h 392254"/>
              <a:gd name="connsiteX183" fmla="*/ 354897 w 637153"/>
              <a:gd name="connsiteY183" fmla="*/ 143896 h 392254"/>
              <a:gd name="connsiteX184" fmla="*/ 466277 w 637153"/>
              <a:gd name="connsiteY184" fmla="*/ 239365 h 392254"/>
              <a:gd name="connsiteX185" fmla="*/ 473887 w 637153"/>
              <a:gd name="connsiteY185" fmla="*/ 256660 h 392254"/>
              <a:gd name="connsiteX186" fmla="*/ 473887 w 637153"/>
              <a:gd name="connsiteY186" fmla="*/ 259427 h 392254"/>
              <a:gd name="connsiteX187" fmla="*/ 449674 w 637153"/>
              <a:gd name="connsiteY187" fmla="*/ 287791 h 392254"/>
              <a:gd name="connsiteX188" fmla="*/ 449674 w 637153"/>
              <a:gd name="connsiteY188" fmla="*/ 287791 h 392254"/>
              <a:gd name="connsiteX189" fmla="*/ 483573 w 637153"/>
              <a:gd name="connsiteY189" fmla="*/ 237290 h 392254"/>
              <a:gd name="connsiteX190" fmla="*/ 475963 w 637153"/>
              <a:gd name="connsiteY190" fmla="*/ 228296 h 392254"/>
              <a:gd name="connsiteX191" fmla="*/ 346595 w 637153"/>
              <a:gd name="connsiteY191" fmla="*/ 116915 h 392254"/>
              <a:gd name="connsiteX192" fmla="*/ 289867 w 637153"/>
              <a:gd name="connsiteY192" fmla="*/ 181945 h 392254"/>
              <a:gd name="connsiteX193" fmla="*/ 271188 w 637153"/>
              <a:gd name="connsiteY193" fmla="*/ 191630 h 392254"/>
              <a:gd name="connsiteX194" fmla="*/ 269113 w 637153"/>
              <a:gd name="connsiteY194" fmla="*/ 191630 h 392254"/>
              <a:gd name="connsiteX195" fmla="*/ 250434 w 637153"/>
              <a:gd name="connsiteY195" fmla="*/ 184712 h 392254"/>
              <a:gd name="connsiteX196" fmla="*/ 246975 w 637153"/>
              <a:gd name="connsiteY196" fmla="*/ 146663 h 392254"/>
              <a:gd name="connsiteX197" fmla="*/ 247667 w 637153"/>
              <a:gd name="connsiteY197" fmla="*/ 145971 h 392254"/>
              <a:gd name="connsiteX198" fmla="*/ 302319 w 637153"/>
              <a:gd name="connsiteY198" fmla="*/ 83709 h 392254"/>
              <a:gd name="connsiteX199" fmla="*/ 323074 w 637153"/>
              <a:gd name="connsiteY199" fmla="*/ 74715 h 392254"/>
              <a:gd name="connsiteX200" fmla="*/ 325841 w 637153"/>
              <a:gd name="connsiteY200" fmla="*/ 74715 h 392254"/>
              <a:gd name="connsiteX201" fmla="*/ 329300 w 637153"/>
              <a:gd name="connsiteY201" fmla="*/ 75407 h 392254"/>
              <a:gd name="connsiteX202" fmla="*/ 424077 w 637153"/>
              <a:gd name="connsiteY202" fmla="*/ 92702 h 392254"/>
              <a:gd name="connsiteX203" fmla="*/ 474579 w 637153"/>
              <a:gd name="connsiteY203" fmla="*/ 83709 h 392254"/>
              <a:gd name="connsiteX204" fmla="*/ 514704 w 637153"/>
              <a:gd name="connsiteY204" fmla="*/ 148738 h 392254"/>
              <a:gd name="connsiteX205" fmla="*/ 533383 w 637153"/>
              <a:gd name="connsiteY205" fmla="*/ 179870 h 392254"/>
              <a:gd name="connsiteX206" fmla="*/ 483573 w 637153"/>
              <a:gd name="connsiteY206" fmla="*/ 237290 h 392254"/>
              <a:gd name="connsiteX207" fmla="*/ 565898 w 637153"/>
              <a:gd name="connsiteY207" fmla="*/ 181253 h 392254"/>
              <a:gd name="connsiteX208" fmla="*/ 558979 w 637153"/>
              <a:gd name="connsiteY208" fmla="*/ 183329 h 392254"/>
              <a:gd name="connsiteX209" fmla="*/ 549294 w 637153"/>
              <a:gd name="connsiteY209" fmla="*/ 179178 h 392254"/>
              <a:gd name="connsiteX210" fmla="*/ 545143 w 637153"/>
              <a:gd name="connsiteY210" fmla="*/ 172260 h 392254"/>
              <a:gd name="connsiteX211" fmla="*/ 526465 w 637153"/>
              <a:gd name="connsiteY211" fmla="*/ 141820 h 392254"/>
              <a:gd name="connsiteX212" fmla="*/ 482881 w 637153"/>
              <a:gd name="connsiteY212" fmla="*/ 69872 h 392254"/>
              <a:gd name="connsiteX213" fmla="*/ 486340 w 637153"/>
              <a:gd name="connsiteY213" fmla="*/ 51885 h 392254"/>
              <a:gd name="connsiteX214" fmla="*/ 487723 w 637153"/>
              <a:gd name="connsiteY214" fmla="*/ 51194 h 392254"/>
              <a:gd name="connsiteX215" fmla="*/ 540993 w 637153"/>
              <a:gd name="connsiteY215" fmla="*/ 18679 h 392254"/>
              <a:gd name="connsiteX216" fmla="*/ 619167 w 637153"/>
              <a:gd name="connsiteY216" fmla="*/ 148738 h 392254"/>
              <a:gd name="connsiteX217" fmla="*/ 565898 w 637153"/>
              <a:gd name="connsiteY217" fmla="*/ 181253 h 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153" h="392254">
                <a:moveTo>
                  <a:pt x="630927" y="141820"/>
                </a:moveTo>
                <a:lnTo>
                  <a:pt x="552753" y="11761"/>
                </a:lnTo>
                <a:lnTo>
                  <a:pt x="545835" y="0"/>
                </a:lnTo>
                <a:lnTo>
                  <a:pt x="534074" y="7610"/>
                </a:lnTo>
                <a:lnTo>
                  <a:pt x="481497" y="40125"/>
                </a:lnTo>
                <a:cubicBezTo>
                  <a:pt x="475271" y="43584"/>
                  <a:pt x="470428" y="49810"/>
                  <a:pt x="468353" y="56728"/>
                </a:cubicBezTo>
                <a:cubicBezTo>
                  <a:pt x="466969" y="61571"/>
                  <a:pt x="466969" y="67105"/>
                  <a:pt x="469045" y="71948"/>
                </a:cubicBezTo>
                <a:cubicBezTo>
                  <a:pt x="454517" y="76790"/>
                  <a:pt x="439989" y="79558"/>
                  <a:pt x="424769" y="79558"/>
                </a:cubicBezTo>
                <a:cubicBezTo>
                  <a:pt x="404015" y="78866"/>
                  <a:pt x="383261" y="75407"/>
                  <a:pt x="363198" y="69181"/>
                </a:cubicBezTo>
                <a:cubicBezTo>
                  <a:pt x="353513" y="66413"/>
                  <a:pt x="343136" y="64338"/>
                  <a:pt x="332759" y="62263"/>
                </a:cubicBezTo>
                <a:lnTo>
                  <a:pt x="331375" y="62263"/>
                </a:lnTo>
                <a:lnTo>
                  <a:pt x="331375" y="62263"/>
                </a:lnTo>
                <a:cubicBezTo>
                  <a:pt x="330683" y="62263"/>
                  <a:pt x="329992" y="62263"/>
                  <a:pt x="329992" y="62263"/>
                </a:cubicBezTo>
                <a:lnTo>
                  <a:pt x="328608" y="62263"/>
                </a:lnTo>
                <a:lnTo>
                  <a:pt x="327224" y="62263"/>
                </a:lnTo>
                <a:cubicBezTo>
                  <a:pt x="325841" y="62263"/>
                  <a:pt x="325149" y="62263"/>
                  <a:pt x="323765" y="62263"/>
                </a:cubicBezTo>
                <a:lnTo>
                  <a:pt x="323765" y="62263"/>
                </a:lnTo>
                <a:cubicBezTo>
                  <a:pt x="312005" y="62263"/>
                  <a:pt x="300244" y="67105"/>
                  <a:pt x="292634" y="76099"/>
                </a:cubicBezTo>
                <a:lnTo>
                  <a:pt x="287100" y="82325"/>
                </a:lnTo>
                <a:cubicBezTo>
                  <a:pt x="278106" y="78866"/>
                  <a:pt x="268421" y="76790"/>
                  <a:pt x="258736" y="76790"/>
                </a:cubicBezTo>
                <a:cubicBezTo>
                  <a:pt x="256660" y="76790"/>
                  <a:pt x="255277" y="76790"/>
                  <a:pt x="253201" y="76790"/>
                </a:cubicBezTo>
                <a:cubicBezTo>
                  <a:pt x="249050" y="76790"/>
                  <a:pt x="245591" y="77482"/>
                  <a:pt x="241440" y="77482"/>
                </a:cubicBezTo>
                <a:cubicBezTo>
                  <a:pt x="232447" y="78174"/>
                  <a:pt x="223453" y="78866"/>
                  <a:pt x="214460" y="78866"/>
                </a:cubicBezTo>
                <a:cubicBezTo>
                  <a:pt x="199240" y="79558"/>
                  <a:pt x="184020" y="76099"/>
                  <a:pt x="170184" y="69872"/>
                </a:cubicBezTo>
                <a:cubicBezTo>
                  <a:pt x="170876" y="65722"/>
                  <a:pt x="170876" y="61571"/>
                  <a:pt x="170184" y="56728"/>
                </a:cubicBezTo>
                <a:cubicBezTo>
                  <a:pt x="168109" y="49810"/>
                  <a:pt x="163266" y="43584"/>
                  <a:pt x="157040" y="40125"/>
                </a:cubicBezTo>
                <a:lnTo>
                  <a:pt x="105155" y="7610"/>
                </a:lnTo>
                <a:lnTo>
                  <a:pt x="93394" y="0"/>
                </a:lnTo>
                <a:lnTo>
                  <a:pt x="86476" y="11761"/>
                </a:lnTo>
                <a:lnTo>
                  <a:pt x="6918" y="141820"/>
                </a:lnTo>
                <a:lnTo>
                  <a:pt x="0" y="153581"/>
                </a:lnTo>
                <a:lnTo>
                  <a:pt x="11761" y="160499"/>
                </a:lnTo>
                <a:lnTo>
                  <a:pt x="65030" y="193014"/>
                </a:lnTo>
                <a:cubicBezTo>
                  <a:pt x="74715" y="199240"/>
                  <a:pt x="86476" y="198548"/>
                  <a:pt x="95469" y="191630"/>
                </a:cubicBezTo>
                <a:lnTo>
                  <a:pt x="140437" y="244208"/>
                </a:lnTo>
                <a:lnTo>
                  <a:pt x="141128" y="245591"/>
                </a:lnTo>
                <a:lnTo>
                  <a:pt x="142512" y="246283"/>
                </a:lnTo>
                <a:lnTo>
                  <a:pt x="142512" y="246283"/>
                </a:lnTo>
                <a:lnTo>
                  <a:pt x="132827" y="257352"/>
                </a:lnTo>
                <a:cubicBezTo>
                  <a:pt x="120374" y="271880"/>
                  <a:pt x="121758" y="293326"/>
                  <a:pt x="135594" y="305778"/>
                </a:cubicBezTo>
                <a:lnTo>
                  <a:pt x="135594" y="305778"/>
                </a:lnTo>
                <a:lnTo>
                  <a:pt x="135594" y="305778"/>
                </a:lnTo>
                <a:cubicBezTo>
                  <a:pt x="141820" y="311313"/>
                  <a:pt x="149430" y="314080"/>
                  <a:pt x="157732" y="314080"/>
                </a:cubicBezTo>
                <a:cubicBezTo>
                  <a:pt x="159115" y="314080"/>
                  <a:pt x="160499" y="314080"/>
                  <a:pt x="161883" y="314080"/>
                </a:cubicBezTo>
                <a:cubicBezTo>
                  <a:pt x="166725" y="313388"/>
                  <a:pt x="170876" y="312005"/>
                  <a:pt x="175027" y="309237"/>
                </a:cubicBezTo>
                <a:cubicBezTo>
                  <a:pt x="175719" y="317539"/>
                  <a:pt x="179870" y="325841"/>
                  <a:pt x="186096" y="331375"/>
                </a:cubicBezTo>
                <a:lnTo>
                  <a:pt x="186096" y="331375"/>
                </a:lnTo>
                <a:lnTo>
                  <a:pt x="186096" y="331375"/>
                </a:lnTo>
                <a:cubicBezTo>
                  <a:pt x="192322" y="336910"/>
                  <a:pt x="199932" y="339677"/>
                  <a:pt x="208234" y="339677"/>
                </a:cubicBezTo>
                <a:cubicBezTo>
                  <a:pt x="208925" y="339677"/>
                  <a:pt x="210309" y="339677"/>
                  <a:pt x="211001" y="339677"/>
                </a:cubicBezTo>
                <a:cubicBezTo>
                  <a:pt x="214460" y="339677"/>
                  <a:pt x="217919" y="338985"/>
                  <a:pt x="221378" y="337601"/>
                </a:cubicBezTo>
                <a:cubicBezTo>
                  <a:pt x="222070" y="345211"/>
                  <a:pt x="225529" y="352821"/>
                  <a:pt x="231755" y="357664"/>
                </a:cubicBezTo>
                <a:lnTo>
                  <a:pt x="231755" y="357664"/>
                </a:lnTo>
                <a:lnTo>
                  <a:pt x="231755" y="357664"/>
                </a:lnTo>
                <a:cubicBezTo>
                  <a:pt x="237290" y="362506"/>
                  <a:pt x="244208" y="365274"/>
                  <a:pt x="251126" y="365274"/>
                </a:cubicBezTo>
                <a:cubicBezTo>
                  <a:pt x="252509" y="365274"/>
                  <a:pt x="253201" y="365274"/>
                  <a:pt x="254585" y="365274"/>
                </a:cubicBezTo>
                <a:cubicBezTo>
                  <a:pt x="259427" y="365274"/>
                  <a:pt x="263578" y="363198"/>
                  <a:pt x="267729" y="361123"/>
                </a:cubicBezTo>
                <a:cubicBezTo>
                  <a:pt x="269113" y="365966"/>
                  <a:pt x="271880" y="370808"/>
                  <a:pt x="276031" y="374267"/>
                </a:cubicBezTo>
                <a:cubicBezTo>
                  <a:pt x="281565" y="379110"/>
                  <a:pt x="288483" y="381877"/>
                  <a:pt x="296093" y="381185"/>
                </a:cubicBezTo>
                <a:lnTo>
                  <a:pt x="297477" y="381185"/>
                </a:lnTo>
                <a:lnTo>
                  <a:pt x="298860" y="381185"/>
                </a:lnTo>
                <a:cubicBezTo>
                  <a:pt x="303011" y="380493"/>
                  <a:pt x="307162" y="378418"/>
                  <a:pt x="310621" y="376343"/>
                </a:cubicBezTo>
                <a:lnTo>
                  <a:pt x="311313" y="377034"/>
                </a:lnTo>
                <a:lnTo>
                  <a:pt x="320998" y="384644"/>
                </a:lnTo>
                <a:lnTo>
                  <a:pt x="321690" y="385336"/>
                </a:lnTo>
                <a:lnTo>
                  <a:pt x="322382" y="386028"/>
                </a:lnTo>
                <a:cubicBezTo>
                  <a:pt x="328608" y="390179"/>
                  <a:pt x="336218" y="392254"/>
                  <a:pt x="343136" y="392254"/>
                </a:cubicBezTo>
                <a:cubicBezTo>
                  <a:pt x="344520" y="392254"/>
                  <a:pt x="345903" y="392254"/>
                  <a:pt x="347287" y="392254"/>
                </a:cubicBezTo>
                <a:cubicBezTo>
                  <a:pt x="364582" y="390871"/>
                  <a:pt x="378418" y="378418"/>
                  <a:pt x="383261" y="361815"/>
                </a:cubicBezTo>
                <a:cubicBezTo>
                  <a:pt x="398480" y="359047"/>
                  <a:pt x="410933" y="347287"/>
                  <a:pt x="415084" y="332067"/>
                </a:cubicBezTo>
                <a:cubicBezTo>
                  <a:pt x="430995" y="328608"/>
                  <a:pt x="443448" y="316847"/>
                  <a:pt x="446907" y="301628"/>
                </a:cubicBezTo>
                <a:cubicBezTo>
                  <a:pt x="447599" y="301628"/>
                  <a:pt x="448982" y="301628"/>
                  <a:pt x="449674" y="301628"/>
                </a:cubicBezTo>
                <a:cubicBezTo>
                  <a:pt x="471812" y="299552"/>
                  <a:pt x="488415" y="280182"/>
                  <a:pt x="487032" y="258044"/>
                </a:cubicBezTo>
                <a:cubicBezTo>
                  <a:pt x="487032" y="256660"/>
                  <a:pt x="487032" y="254585"/>
                  <a:pt x="487032" y="253201"/>
                </a:cubicBezTo>
                <a:lnTo>
                  <a:pt x="492566" y="246283"/>
                </a:lnTo>
                <a:lnTo>
                  <a:pt x="540301" y="190939"/>
                </a:lnTo>
                <a:cubicBezTo>
                  <a:pt x="549294" y="198548"/>
                  <a:pt x="561747" y="198548"/>
                  <a:pt x="572124" y="192322"/>
                </a:cubicBezTo>
                <a:lnTo>
                  <a:pt x="625393" y="159807"/>
                </a:lnTo>
                <a:lnTo>
                  <a:pt x="637154" y="152889"/>
                </a:lnTo>
                <a:lnTo>
                  <a:pt x="630927" y="141820"/>
                </a:lnTo>
                <a:close/>
                <a:moveTo>
                  <a:pt x="71948" y="181253"/>
                </a:moveTo>
                <a:lnTo>
                  <a:pt x="18679" y="148738"/>
                </a:lnTo>
                <a:lnTo>
                  <a:pt x="97545" y="18679"/>
                </a:lnTo>
                <a:lnTo>
                  <a:pt x="150122" y="51194"/>
                </a:lnTo>
                <a:cubicBezTo>
                  <a:pt x="155656" y="53961"/>
                  <a:pt x="158424" y="60879"/>
                  <a:pt x="156348" y="66413"/>
                </a:cubicBezTo>
                <a:lnTo>
                  <a:pt x="152197" y="73331"/>
                </a:lnTo>
                <a:lnTo>
                  <a:pt x="92010" y="172952"/>
                </a:lnTo>
                <a:lnTo>
                  <a:pt x="87859" y="179178"/>
                </a:lnTo>
                <a:cubicBezTo>
                  <a:pt x="85784" y="181253"/>
                  <a:pt x="82325" y="182637"/>
                  <a:pt x="78866" y="182637"/>
                </a:cubicBezTo>
                <a:cubicBezTo>
                  <a:pt x="76790" y="183329"/>
                  <a:pt x="74023" y="182637"/>
                  <a:pt x="71948" y="181253"/>
                </a:cubicBezTo>
                <a:close/>
                <a:moveTo>
                  <a:pt x="160499" y="300244"/>
                </a:moveTo>
                <a:cubicBezTo>
                  <a:pt x="159807" y="300244"/>
                  <a:pt x="159115" y="300244"/>
                  <a:pt x="158424" y="300244"/>
                </a:cubicBezTo>
                <a:cubicBezTo>
                  <a:pt x="147355" y="300244"/>
                  <a:pt x="138361" y="290559"/>
                  <a:pt x="138361" y="279490"/>
                </a:cubicBezTo>
                <a:cubicBezTo>
                  <a:pt x="138361" y="274647"/>
                  <a:pt x="140437" y="269804"/>
                  <a:pt x="143204" y="266345"/>
                </a:cubicBezTo>
                <a:lnTo>
                  <a:pt x="179870" y="224837"/>
                </a:lnTo>
                <a:cubicBezTo>
                  <a:pt x="184020" y="220686"/>
                  <a:pt x="189555" y="217919"/>
                  <a:pt x="195781" y="217919"/>
                </a:cubicBezTo>
                <a:cubicBezTo>
                  <a:pt x="200624" y="217919"/>
                  <a:pt x="205466" y="219994"/>
                  <a:pt x="208925" y="222762"/>
                </a:cubicBezTo>
                <a:cubicBezTo>
                  <a:pt x="217227" y="230371"/>
                  <a:pt x="218611" y="243516"/>
                  <a:pt x="211001" y="251817"/>
                </a:cubicBezTo>
                <a:lnTo>
                  <a:pt x="174335" y="293326"/>
                </a:lnTo>
                <a:cubicBezTo>
                  <a:pt x="170876" y="297477"/>
                  <a:pt x="166034" y="299552"/>
                  <a:pt x="160499" y="300244"/>
                </a:cubicBezTo>
                <a:close/>
                <a:moveTo>
                  <a:pt x="211693" y="326533"/>
                </a:moveTo>
                <a:cubicBezTo>
                  <a:pt x="211001" y="326533"/>
                  <a:pt x="210309" y="326533"/>
                  <a:pt x="209617" y="326533"/>
                </a:cubicBezTo>
                <a:cubicBezTo>
                  <a:pt x="198548" y="326533"/>
                  <a:pt x="189555" y="316847"/>
                  <a:pt x="189555" y="305778"/>
                </a:cubicBezTo>
                <a:cubicBezTo>
                  <a:pt x="189555" y="300936"/>
                  <a:pt x="191630" y="296093"/>
                  <a:pt x="194398" y="292634"/>
                </a:cubicBezTo>
                <a:lnTo>
                  <a:pt x="226221" y="255968"/>
                </a:lnTo>
                <a:cubicBezTo>
                  <a:pt x="230371" y="251817"/>
                  <a:pt x="235906" y="249050"/>
                  <a:pt x="242132" y="249050"/>
                </a:cubicBezTo>
                <a:cubicBezTo>
                  <a:pt x="246975" y="249050"/>
                  <a:pt x="251817" y="251126"/>
                  <a:pt x="255277" y="253893"/>
                </a:cubicBezTo>
                <a:cubicBezTo>
                  <a:pt x="263578" y="261503"/>
                  <a:pt x="264962" y="274647"/>
                  <a:pt x="257352" y="282949"/>
                </a:cubicBezTo>
                <a:lnTo>
                  <a:pt x="225529" y="319615"/>
                </a:lnTo>
                <a:cubicBezTo>
                  <a:pt x="222070" y="323765"/>
                  <a:pt x="217227" y="326533"/>
                  <a:pt x="211693" y="326533"/>
                </a:cubicBezTo>
                <a:lnTo>
                  <a:pt x="211693" y="326533"/>
                </a:lnTo>
                <a:close/>
                <a:moveTo>
                  <a:pt x="255277" y="352129"/>
                </a:moveTo>
                <a:cubicBezTo>
                  <a:pt x="254585" y="352129"/>
                  <a:pt x="253893" y="352129"/>
                  <a:pt x="253201" y="352129"/>
                </a:cubicBezTo>
                <a:cubicBezTo>
                  <a:pt x="249050" y="352129"/>
                  <a:pt x="245591" y="350746"/>
                  <a:pt x="242132" y="347979"/>
                </a:cubicBezTo>
                <a:cubicBezTo>
                  <a:pt x="235214" y="341752"/>
                  <a:pt x="234522" y="330683"/>
                  <a:pt x="240749" y="323765"/>
                </a:cubicBezTo>
                <a:lnTo>
                  <a:pt x="272572" y="287100"/>
                </a:lnTo>
                <a:cubicBezTo>
                  <a:pt x="276031" y="283641"/>
                  <a:pt x="280873" y="281565"/>
                  <a:pt x="285716" y="281565"/>
                </a:cubicBezTo>
                <a:cubicBezTo>
                  <a:pt x="289867" y="281565"/>
                  <a:pt x="294018" y="282949"/>
                  <a:pt x="296785" y="285716"/>
                </a:cubicBezTo>
                <a:cubicBezTo>
                  <a:pt x="303703" y="291942"/>
                  <a:pt x="304395" y="303011"/>
                  <a:pt x="298169" y="309929"/>
                </a:cubicBezTo>
                <a:lnTo>
                  <a:pt x="266345" y="346595"/>
                </a:lnTo>
                <a:cubicBezTo>
                  <a:pt x="263578" y="350054"/>
                  <a:pt x="259427" y="352129"/>
                  <a:pt x="255277" y="352129"/>
                </a:cubicBezTo>
                <a:lnTo>
                  <a:pt x="255277" y="352129"/>
                </a:lnTo>
                <a:close/>
                <a:moveTo>
                  <a:pt x="297477" y="368733"/>
                </a:moveTo>
                <a:cubicBezTo>
                  <a:pt x="294018" y="368733"/>
                  <a:pt x="289867" y="368041"/>
                  <a:pt x="287100" y="365274"/>
                </a:cubicBezTo>
                <a:cubicBezTo>
                  <a:pt x="281565" y="360431"/>
                  <a:pt x="280873" y="351438"/>
                  <a:pt x="285716" y="345903"/>
                </a:cubicBezTo>
                <a:lnTo>
                  <a:pt x="312696" y="314772"/>
                </a:lnTo>
                <a:cubicBezTo>
                  <a:pt x="315464" y="312005"/>
                  <a:pt x="318923" y="309929"/>
                  <a:pt x="323074" y="309929"/>
                </a:cubicBezTo>
                <a:cubicBezTo>
                  <a:pt x="326533" y="309929"/>
                  <a:pt x="329300" y="311313"/>
                  <a:pt x="332067" y="313388"/>
                </a:cubicBezTo>
                <a:cubicBezTo>
                  <a:pt x="337601" y="318231"/>
                  <a:pt x="338293" y="327224"/>
                  <a:pt x="333451" y="332759"/>
                </a:cubicBezTo>
                <a:lnTo>
                  <a:pt x="306470" y="363890"/>
                </a:lnTo>
                <a:cubicBezTo>
                  <a:pt x="304395" y="366657"/>
                  <a:pt x="300936" y="368041"/>
                  <a:pt x="297477" y="368733"/>
                </a:cubicBezTo>
                <a:lnTo>
                  <a:pt x="297477" y="368733"/>
                </a:lnTo>
                <a:close/>
                <a:moveTo>
                  <a:pt x="449674" y="287791"/>
                </a:moveTo>
                <a:cubicBezTo>
                  <a:pt x="448982" y="287791"/>
                  <a:pt x="447599" y="287791"/>
                  <a:pt x="446907" y="287791"/>
                </a:cubicBezTo>
                <a:cubicBezTo>
                  <a:pt x="442756" y="287791"/>
                  <a:pt x="438605" y="286408"/>
                  <a:pt x="435146" y="285024"/>
                </a:cubicBezTo>
                <a:cubicBezTo>
                  <a:pt x="435146" y="286408"/>
                  <a:pt x="435838" y="287791"/>
                  <a:pt x="435838" y="289175"/>
                </a:cubicBezTo>
                <a:cubicBezTo>
                  <a:pt x="437222" y="304395"/>
                  <a:pt x="426153" y="317539"/>
                  <a:pt x="410933" y="318923"/>
                </a:cubicBezTo>
                <a:cubicBezTo>
                  <a:pt x="410933" y="318923"/>
                  <a:pt x="410933" y="318923"/>
                  <a:pt x="410933" y="318923"/>
                </a:cubicBezTo>
                <a:cubicBezTo>
                  <a:pt x="408858" y="318923"/>
                  <a:pt x="406090" y="318923"/>
                  <a:pt x="404015" y="318231"/>
                </a:cubicBezTo>
                <a:lnTo>
                  <a:pt x="404015" y="318923"/>
                </a:lnTo>
                <a:cubicBezTo>
                  <a:pt x="405398" y="334142"/>
                  <a:pt x="394330" y="347287"/>
                  <a:pt x="379110" y="348670"/>
                </a:cubicBezTo>
                <a:cubicBezTo>
                  <a:pt x="379110" y="348670"/>
                  <a:pt x="379110" y="348670"/>
                  <a:pt x="379110" y="348670"/>
                </a:cubicBezTo>
                <a:cubicBezTo>
                  <a:pt x="377034" y="348670"/>
                  <a:pt x="374267" y="348670"/>
                  <a:pt x="372192" y="347979"/>
                </a:cubicBezTo>
                <a:lnTo>
                  <a:pt x="372192" y="348670"/>
                </a:lnTo>
                <a:cubicBezTo>
                  <a:pt x="373575" y="363890"/>
                  <a:pt x="362506" y="377034"/>
                  <a:pt x="347287" y="378418"/>
                </a:cubicBezTo>
                <a:cubicBezTo>
                  <a:pt x="347287" y="378418"/>
                  <a:pt x="347287" y="378418"/>
                  <a:pt x="347287" y="378418"/>
                </a:cubicBezTo>
                <a:cubicBezTo>
                  <a:pt x="346595" y="378418"/>
                  <a:pt x="345903" y="378418"/>
                  <a:pt x="345211" y="378418"/>
                </a:cubicBezTo>
                <a:cubicBezTo>
                  <a:pt x="340369" y="378418"/>
                  <a:pt x="335526" y="377034"/>
                  <a:pt x="330683" y="374267"/>
                </a:cubicBezTo>
                <a:lnTo>
                  <a:pt x="321690" y="367349"/>
                </a:lnTo>
                <a:lnTo>
                  <a:pt x="343828" y="341752"/>
                </a:lnTo>
                <a:cubicBezTo>
                  <a:pt x="353513" y="329992"/>
                  <a:pt x="352129" y="312696"/>
                  <a:pt x="341061" y="303011"/>
                </a:cubicBezTo>
                <a:cubicBezTo>
                  <a:pt x="336218" y="298860"/>
                  <a:pt x="329992" y="296093"/>
                  <a:pt x="323074" y="296093"/>
                </a:cubicBezTo>
                <a:cubicBezTo>
                  <a:pt x="320998" y="296093"/>
                  <a:pt x="318231" y="296093"/>
                  <a:pt x="316155" y="296785"/>
                </a:cubicBezTo>
                <a:cubicBezTo>
                  <a:pt x="315464" y="288483"/>
                  <a:pt x="312005" y="280873"/>
                  <a:pt x="305778" y="275339"/>
                </a:cubicBezTo>
                <a:cubicBezTo>
                  <a:pt x="300244" y="270496"/>
                  <a:pt x="292634" y="267729"/>
                  <a:pt x="285024" y="267729"/>
                </a:cubicBezTo>
                <a:lnTo>
                  <a:pt x="285024" y="267729"/>
                </a:lnTo>
                <a:cubicBezTo>
                  <a:pt x="281565" y="267729"/>
                  <a:pt x="278798" y="268421"/>
                  <a:pt x="275339" y="269113"/>
                </a:cubicBezTo>
                <a:cubicBezTo>
                  <a:pt x="275339" y="259427"/>
                  <a:pt x="271188" y="250434"/>
                  <a:pt x="263578" y="243516"/>
                </a:cubicBezTo>
                <a:cubicBezTo>
                  <a:pt x="257352" y="237981"/>
                  <a:pt x="249742" y="234522"/>
                  <a:pt x="241440" y="235214"/>
                </a:cubicBezTo>
                <a:lnTo>
                  <a:pt x="241440" y="235214"/>
                </a:lnTo>
                <a:cubicBezTo>
                  <a:pt x="237290" y="235214"/>
                  <a:pt x="233139" y="235906"/>
                  <a:pt x="228988" y="237290"/>
                </a:cubicBezTo>
                <a:cubicBezTo>
                  <a:pt x="228296" y="227604"/>
                  <a:pt x="224145" y="218611"/>
                  <a:pt x="217227" y="212385"/>
                </a:cubicBezTo>
                <a:cubicBezTo>
                  <a:pt x="211001" y="206850"/>
                  <a:pt x="203391" y="203391"/>
                  <a:pt x="195089" y="204083"/>
                </a:cubicBezTo>
                <a:lnTo>
                  <a:pt x="195089" y="204083"/>
                </a:lnTo>
                <a:cubicBezTo>
                  <a:pt x="185404" y="204083"/>
                  <a:pt x="175719" y="208234"/>
                  <a:pt x="168801" y="215844"/>
                </a:cubicBezTo>
                <a:lnTo>
                  <a:pt x="150814" y="236598"/>
                </a:lnTo>
                <a:lnTo>
                  <a:pt x="150122" y="235906"/>
                </a:lnTo>
                <a:lnTo>
                  <a:pt x="103079" y="181253"/>
                </a:lnTo>
                <a:lnTo>
                  <a:pt x="163266" y="81633"/>
                </a:lnTo>
                <a:cubicBezTo>
                  <a:pt x="178486" y="89243"/>
                  <a:pt x="195781" y="92702"/>
                  <a:pt x="213076" y="92010"/>
                </a:cubicBezTo>
                <a:cubicBezTo>
                  <a:pt x="226912" y="92010"/>
                  <a:pt x="240749" y="90627"/>
                  <a:pt x="253201" y="89243"/>
                </a:cubicBezTo>
                <a:cubicBezTo>
                  <a:pt x="254585" y="89243"/>
                  <a:pt x="255968" y="89243"/>
                  <a:pt x="257352" y="89243"/>
                </a:cubicBezTo>
                <a:cubicBezTo>
                  <a:pt x="263578" y="89243"/>
                  <a:pt x="269804" y="89935"/>
                  <a:pt x="275339" y="92010"/>
                </a:cubicBezTo>
                <a:lnTo>
                  <a:pt x="237290" y="136978"/>
                </a:lnTo>
                <a:cubicBezTo>
                  <a:pt x="229680" y="145279"/>
                  <a:pt x="226221" y="156348"/>
                  <a:pt x="226912" y="167417"/>
                </a:cubicBezTo>
                <a:cubicBezTo>
                  <a:pt x="227604" y="178486"/>
                  <a:pt x="233139" y="188171"/>
                  <a:pt x="241440" y="195781"/>
                </a:cubicBezTo>
                <a:lnTo>
                  <a:pt x="241440" y="195781"/>
                </a:lnTo>
                <a:lnTo>
                  <a:pt x="241440" y="195781"/>
                </a:lnTo>
                <a:cubicBezTo>
                  <a:pt x="249050" y="202007"/>
                  <a:pt x="258736" y="205466"/>
                  <a:pt x="268421" y="205466"/>
                </a:cubicBezTo>
                <a:cubicBezTo>
                  <a:pt x="269804" y="205466"/>
                  <a:pt x="270496" y="205466"/>
                  <a:pt x="271880" y="205466"/>
                </a:cubicBezTo>
                <a:cubicBezTo>
                  <a:pt x="282949" y="204775"/>
                  <a:pt x="293326" y="199240"/>
                  <a:pt x="300244" y="190939"/>
                </a:cubicBezTo>
                <a:lnTo>
                  <a:pt x="347287" y="136978"/>
                </a:lnTo>
                <a:lnTo>
                  <a:pt x="347287" y="136978"/>
                </a:lnTo>
                <a:lnTo>
                  <a:pt x="354897" y="143896"/>
                </a:lnTo>
                <a:lnTo>
                  <a:pt x="466277" y="239365"/>
                </a:lnTo>
                <a:cubicBezTo>
                  <a:pt x="471120" y="243516"/>
                  <a:pt x="473887" y="250434"/>
                  <a:pt x="473887" y="256660"/>
                </a:cubicBezTo>
                <a:cubicBezTo>
                  <a:pt x="473887" y="257352"/>
                  <a:pt x="473887" y="259427"/>
                  <a:pt x="473887" y="259427"/>
                </a:cubicBezTo>
                <a:cubicBezTo>
                  <a:pt x="475271" y="273955"/>
                  <a:pt x="464202" y="286408"/>
                  <a:pt x="449674" y="287791"/>
                </a:cubicBezTo>
                <a:cubicBezTo>
                  <a:pt x="449674" y="287791"/>
                  <a:pt x="449674" y="287791"/>
                  <a:pt x="449674" y="287791"/>
                </a:cubicBezTo>
                <a:close/>
                <a:moveTo>
                  <a:pt x="483573" y="237290"/>
                </a:moveTo>
                <a:cubicBezTo>
                  <a:pt x="481497" y="233831"/>
                  <a:pt x="478730" y="231063"/>
                  <a:pt x="475963" y="228296"/>
                </a:cubicBezTo>
                <a:lnTo>
                  <a:pt x="346595" y="116915"/>
                </a:lnTo>
                <a:lnTo>
                  <a:pt x="289867" y="181945"/>
                </a:lnTo>
                <a:cubicBezTo>
                  <a:pt x="285024" y="187479"/>
                  <a:pt x="278798" y="190939"/>
                  <a:pt x="271188" y="191630"/>
                </a:cubicBezTo>
                <a:cubicBezTo>
                  <a:pt x="270496" y="191630"/>
                  <a:pt x="269804" y="191630"/>
                  <a:pt x="269113" y="191630"/>
                </a:cubicBezTo>
                <a:cubicBezTo>
                  <a:pt x="262195" y="191630"/>
                  <a:pt x="255968" y="188863"/>
                  <a:pt x="250434" y="184712"/>
                </a:cubicBezTo>
                <a:cubicBezTo>
                  <a:pt x="238673" y="175027"/>
                  <a:pt x="237290" y="158424"/>
                  <a:pt x="246975" y="146663"/>
                </a:cubicBezTo>
                <a:cubicBezTo>
                  <a:pt x="246975" y="146663"/>
                  <a:pt x="247667" y="145971"/>
                  <a:pt x="247667" y="145971"/>
                </a:cubicBezTo>
                <a:lnTo>
                  <a:pt x="302319" y="83709"/>
                </a:lnTo>
                <a:cubicBezTo>
                  <a:pt x="307854" y="77482"/>
                  <a:pt x="315464" y="74715"/>
                  <a:pt x="323074" y="74715"/>
                </a:cubicBezTo>
                <a:cubicBezTo>
                  <a:pt x="323765" y="74715"/>
                  <a:pt x="324457" y="74715"/>
                  <a:pt x="325841" y="74715"/>
                </a:cubicBezTo>
                <a:cubicBezTo>
                  <a:pt x="327224" y="74715"/>
                  <a:pt x="327916" y="75407"/>
                  <a:pt x="329300" y="75407"/>
                </a:cubicBezTo>
                <a:cubicBezTo>
                  <a:pt x="361123" y="81633"/>
                  <a:pt x="390179" y="92702"/>
                  <a:pt x="424077" y="92702"/>
                </a:cubicBezTo>
                <a:cubicBezTo>
                  <a:pt x="441372" y="92702"/>
                  <a:pt x="458668" y="89935"/>
                  <a:pt x="474579" y="83709"/>
                </a:cubicBezTo>
                <a:lnTo>
                  <a:pt x="514704" y="148738"/>
                </a:lnTo>
                <a:lnTo>
                  <a:pt x="533383" y="179870"/>
                </a:lnTo>
                <a:lnTo>
                  <a:pt x="483573" y="237290"/>
                </a:lnTo>
                <a:close/>
                <a:moveTo>
                  <a:pt x="565898" y="181253"/>
                </a:moveTo>
                <a:cubicBezTo>
                  <a:pt x="563822" y="182637"/>
                  <a:pt x="561055" y="183329"/>
                  <a:pt x="558979" y="183329"/>
                </a:cubicBezTo>
                <a:cubicBezTo>
                  <a:pt x="555520" y="183329"/>
                  <a:pt x="552061" y="181945"/>
                  <a:pt x="549294" y="179178"/>
                </a:cubicBezTo>
                <a:lnTo>
                  <a:pt x="545143" y="172260"/>
                </a:lnTo>
                <a:lnTo>
                  <a:pt x="526465" y="141820"/>
                </a:lnTo>
                <a:lnTo>
                  <a:pt x="482881" y="69872"/>
                </a:lnTo>
                <a:cubicBezTo>
                  <a:pt x="478730" y="63646"/>
                  <a:pt x="480805" y="56036"/>
                  <a:pt x="486340" y="51885"/>
                </a:cubicBezTo>
                <a:cubicBezTo>
                  <a:pt x="487032" y="51885"/>
                  <a:pt x="487032" y="51194"/>
                  <a:pt x="487723" y="51194"/>
                </a:cubicBezTo>
                <a:lnTo>
                  <a:pt x="540993" y="18679"/>
                </a:lnTo>
                <a:lnTo>
                  <a:pt x="619167" y="148738"/>
                </a:lnTo>
                <a:lnTo>
                  <a:pt x="565898" y="181253"/>
                </a:ln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27" descr="Good Idea">
            <a:extLst>
              <a:ext uri="{FF2B5EF4-FFF2-40B4-BE49-F238E27FC236}">
                <a16:creationId xmlns:a16="http://schemas.microsoft.com/office/drawing/2014/main" id="{7EC7FB0E-A008-4269-945C-9CB42A110FF0}"/>
              </a:ext>
            </a:extLst>
          </p:cNvPr>
          <p:cNvGrpSpPr/>
          <p:nvPr/>
        </p:nvGrpSpPr>
        <p:grpSpPr>
          <a:xfrm>
            <a:off x="3334392" y="1830865"/>
            <a:ext cx="352979" cy="418658"/>
            <a:chOff x="4445856" y="1213482"/>
            <a:chExt cx="470638" cy="558211"/>
          </a:xfrm>
          <a:solidFill>
            <a:srgbClr val="000000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ACFCC38-0B36-4E1A-B5F0-CF4444966BD1}"/>
                </a:ext>
              </a:extLst>
            </p:cNvPr>
            <p:cNvSpPr/>
            <p:nvPr/>
          </p:nvSpPr>
          <p:spPr>
            <a:xfrm>
              <a:off x="4445856" y="1213482"/>
              <a:ext cx="470638" cy="558211"/>
            </a:xfrm>
            <a:custGeom>
              <a:avLst/>
              <a:gdLst>
                <a:gd name="connsiteX0" fmla="*/ 81775 w 470638"/>
                <a:gd name="connsiteY0" fmla="*/ 383136 h 558211"/>
                <a:gd name="connsiteX1" fmla="*/ 81775 w 470638"/>
                <a:gd name="connsiteY1" fmla="*/ 558212 h 558211"/>
                <a:gd name="connsiteX2" fmla="*/ 300386 w 470638"/>
                <a:gd name="connsiteY2" fmla="*/ 558212 h 558211"/>
                <a:gd name="connsiteX3" fmla="*/ 300386 w 470638"/>
                <a:gd name="connsiteY3" fmla="*/ 475195 h 558211"/>
                <a:gd name="connsiteX4" fmla="*/ 334284 w 470638"/>
                <a:gd name="connsiteY4" fmla="*/ 475195 h 558211"/>
                <a:gd name="connsiteX5" fmla="*/ 415917 w 470638"/>
                <a:gd name="connsiteY5" fmla="*/ 393562 h 558211"/>
                <a:gd name="connsiteX6" fmla="*/ 415917 w 470638"/>
                <a:gd name="connsiteY6" fmla="*/ 392178 h 558211"/>
                <a:gd name="connsiteX7" fmla="*/ 415917 w 470638"/>
                <a:gd name="connsiteY7" fmla="*/ 350670 h 558211"/>
                <a:gd name="connsiteX8" fmla="*/ 446357 w 470638"/>
                <a:gd name="connsiteY8" fmla="*/ 350670 h 558211"/>
                <a:gd name="connsiteX9" fmla="*/ 463652 w 470638"/>
                <a:gd name="connsiteY9" fmla="*/ 302243 h 558211"/>
                <a:gd name="connsiteX10" fmla="*/ 415917 w 470638"/>
                <a:gd name="connsiteY10" fmla="*/ 219226 h 558211"/>
                <a:gd name="connsiteX11" fmla="*/ 415917 w 470638"/>
                <a:gd name="connsiteY11" fmla="*/ 215767 h 558211"/>
                <a:gd name="connsiteX12" fmla="*/ 215694 w 470638"/>
                <a:gd name="connsiteY12" fmla="*/ 141 h 558211"/>
                <a:gd name="connsiteX13" fmla="*/ 215625 w 470638"/>
                <a:gd name="connsiteY13" fmla="*/ 138 h 558211"/>
                <a:gd name="connsiteX14" fmla="*/ 207905 w 470638"/>
                <a:gd name="connsiteY14" fmla="*/ 0 h 558211"/>
                <a:gd name="connsiteX15" fmla="*/ 142 w 470638"/>
                <a:gd name="connsiteY15" fmla="*/ 200499 h 558211"/>
                <a:gd name="connsiteX16" fmla="*/ 142 w 470638"/>
                <a:gd name="connsiteY16" fmla="*/ 215671 h 558211"/>
                <a:gd name="connsiteX17" fmla="*/ 81775 w 470638"/>
                <a:gd name="connsiteY17" fmla="*/ 383136 h 558211"/>
                <a:gd name="connsiteX18" fmla="*/ 13936 w 470638"/>
                <a:gd name="connsiteY18" fmla="*/ 215166 h 558211"/>
                <a:gd name="connsiteX19" fmla="*/ 13936 w 470638"/>
                <a:gd name="connsiteY19" fmla="*/ 200997 h 558211"/>
                <a:gd name="connsiteX20" fmla="*/ 207905 w 470638"/>
                <a:gd name="connsiteY20" fmla="*/ 13836 h 558211"/>
                <a:gd name="connsiteX21" fmla="*/ 215120 w 470638"/>
                <a:gd name="connsiteY21" fmla="*/ 13968 h 558211"/>
                <a:gd name="connsiteX22" fmla="*/ 402109 w 470638"/>
                <a:gd name="connsiteY22" fmla="*/ 215166 h 558211"/>
                <a:gd name="connsiteX23" fmla="*/ 402109 w 470638"/>
                <a:gd name="connsiteY23" fmla="*/ 222824 h 558211"/>
                <a:gd name="connsiteX24" fmla="*/ 403949 w 470638"/>
                <a:gd name="connsiteY24" fmla="*/ 226027 h 558211"/>
                <a:gd name="connsiteX25" fmla="*/ 451684 w 470638"/>
                <a:gd name="connsiteY25" fmla="*/ 309044 h 558211"/>
                <a:gd name="connsiteX26" fmla="*/ 451870 w 470638"/>
                <a:gd name="connsiteY26" fmla="*/ 309362 h 558211"/>
                <a:gd name="connsiteX27" fmla="*/ 452071 w 470638"/>
                <a:gd name="connsiteY27" fmla="*/ 309673 h 558211"/>
                <a:gd name="connsiteX28" fmla="*/ 455572 w 470638"/>
                <a:gd name="connsiteY28" fmla="*/ 329120 h 558211"/>
                <a:gd name="connsiteX29" fmla="*/ 445444 w 470638"/>
                <a:gd name="connsiteY29" fmla="*/ 336730 h 558211"/>
                <a:gd name="connsiteX30" fmla="*/ 402102 w 470638"/>
                <a:gd name="connsiteY30" fmla="*/ 336730 h 558211"/>
                <a:gd name="connsiteX31" fmla="*/ 402102 w 470638"/>
                <a:gd name="connsiteY31" fmla="*/ 393458 h 558211"/>
                <a:gd name="connsiteX32" fmla="*/ 334305 w 470638"/>
                <a:gd name="connsiteY32" fmla="*/ 461255 h 558211"/>
                <a:gd name="connsiteX33" fmla="*/ 286570 w 470638"/>
                <a:gd name="connsiteY33" fmla="*/ 461255 h 558211"/>
                <a:gd name="connsiteX34" fmla="*/ 286570 w 470638"/>
                <a:gd name="connsiteY34" fmla="*/ 544272 h 558211"/>
                <a:gd name="connsiteX35" fmla="*/ 95632 w 470638"/>
                <a:gd name="connsiteY35" fmla="*/ 544272 h 558211"/>
                <a:gd name="connsiteX36" fmla="*/ 95632 w 470638"/>
                <a:gd name="connsiteY36" fmla="*/ 376356 h 558211"/>
                <a:gd name="connsiteX37" fmla="*/ 90277 w 470638"/>
                <a:gd name="connsiteY37" fmla="*/ 372206 h 558211"/>
                <a:gd name="connsiteX38" fmla="*/ 13978 w 470638"/>
                <a:gd name="connsiteY38" fmla="*/ 215726 h 558211"/>
                <a:gd name="connsiteX39" fmla="*/ 13978 w 470638"/>
                <a:gd name="connsiteY39" fmla="*/ 215449 h 55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70638" h="558211">
                  <a:moveTo>
                    <a:pt x="81775" y="383136"/>
                  </a:moveTo>
                  <a:lnTo>
                    <a:pt x="81775" y="558212"/>
                  </a:lnTo>
                  <a:lnTo>
                    <a:pt x="300386" y="558212"/>
                  </a:lnTo>
                  <a:lnTo>
                    <a:pt x="300386" y="475195"/>
                  </a:lnTo>
                  <a:lnTo>
                    <a:pt x="334284" y="475195"/>
                  </a:lnTo>
                  <a:cubicBezTo>
                    <a:pt x="379369" y="475195"/>
                    <a:pt x="415917" y="438647"/>
                    <a:pt x="415917" y="393562"/>
                  </a:cubicBezTo>
                  <a:cubicBezTo>
                    <a:pt x="415917" y="393098"/>
                    <a:pt x="415917" y="392635"/>
                    <a:pt x="415917" y="392178"/>
                  </a:cubicBezTo>
                  <a:lnTo>
                    <a:pt x="415917" y="350670"/>
                  </a:lnTo>
                  <a:lnTo>
                    <a:pt x="446357" y="350670"/>
                  </a:lnTo>
                  <a:cubicBezTo>
                    <a:pt x="464344" y="348594"/>
                    <a:pt x="480255" y="327840"/>
                    <a:pt x="463652" y="302243"/>
                  </a:cubicBezTo>
                  <a:lnTo>
                    <a:pt x="415917" y="219226"/>
                  </a:lnTo>
                  <a:lnTo>
                    <a:pt x="415917" y="215767"/>
                  </a:lnTo>
                  <a:cubicBezTo>
                    <a:pt x="420170" y="100934"/>
                    <a:pt x="330528" y="4394"/>
                    <a:pt x="215694" y="141"/>
                  </a:cubicBezTo>
                  <a:cubicBezTo>
                    <a:pt x="215671" y="140"/>
                    <a:pt x="215648" y="139"/>
                    <a:pt x="215625" y="138"/>
                  </a:cubicBezTo>
                  <a:cubicBezTo>
                    <a:pt x="213045" y="42"/>
                    <a:pt x="210465" y="0"/>
                    <a:pt x="207905" y="0"/>
                  </a:cubicBezTo>
                  <a:cubicBezTo>
                    <a:pt x="95999" y="82"/>
                    <a:pt x="4205" y="88667"/>
                    <a:pt x="142" y="200499"/>
                  </a:cubicBezTo>
                  <a:cubicBezTo>
                    <a:pt x="-47" y="205572"/>
                    <a:pt x="-47" y="210629"/>
                    <a:pt x="142" y="215671"/>
                  </a:cubicBezTo>
                  <a:cubicBezTo>
                    <a:pt x="-132" y="281141"/>
                    <a:pt x="30033" y="343021"/>
                    <a:pt x="81775" y="383136"/>
                  </a:cubicBezTo>
                  <a:close/>
                  <a:moveTo>
                    <a:pt x="13936" y="215166"/>
                  </a:moveTo>
                  <a:cubicBezTo>
                    <a:pt x="13770" y="210468"/>
                    <a:pt x="13770" y="205702"/>
                    <a:pt x="13936" y="200997"/>
                  </a:cubicBezTo>
                  <a:cubicBezTo>
                    <a:pt x="17359" y="96429"/>
                    <a:pt x="103282" y="13522"/>
                    <a:pt x="207905" y="13836"/>
                  </a:cubicBezTo>
                  <a:cubicBezTo>
                    <a:pt x="210292" y="13836"/>
                    <a:pt x="212706" y="13878"/>
                    <a:pt x="215120" y="13968"/>
                  </a:cubicBezTo>
                  <a:cubicBezTo>
                    <a:pt x="322260" y="18012"/>
                    <a:pt x="405908" y="108017"/>
                    <a:pt x="402109" y="215166"/>
                  </a:cubicBezTo>
                  <a:lnTo>
                    <a:pt x="402109" y="222824"/>
                  </a:lnTo>
                  <a:lnTo>
                    <a:pt x="403949" y="226027"/>
                  </a:lnTo>
                  <a:lnTo>
                    <a:pt x="451684" y="309044"/>
                  </a:lnTo>
                  <a:lnTo>
                    <a:pt x="451870" y="309362"/>
                  </a:lnTo>
                  <a:lnTo>
                    <a:pt x="452071" y="309673"/>
                  </a:lnTo>
                  <a:cubicBezTo>
                    <a:pt x="456563" y="315095"/>
                    <a:pt x="457891" y="322472"/>
                    <a:pt x="455572" y="329120"/>
                  </a:cubicBezTo>
                  <a:cubicBezTo>
                    <a:pt x="453608" y="333131"/>
                    <a:pt x="449843" y="335960"/>
                    <a:pt x="445444" y="336730"/>
                  </a:cubicBezTo>
                  <a:lnTo>
                    <a:pt x="402102" y="336730"/>
                  </a:lnTo>
                  <a:lnTo>
                    <a:pt x="402102" y="393458"/>
                  </a:lnTo>
                  <a:cubicBezTo>
                    <a:pt x="402052" y="430880"/>
                    <a:pt x="371727" y="461205"/>
                    <a:pt x="334305" y="461255"/>
                  </a:cubicBezTo>
                  <a:lnTo>
                    <a:pt x="286570" y="461255"/>
                  </a:lnTo>
                  <a:lnTo>
                    <a:pt x="286570" y="544272"/>
                  </a:lnTo>
                  <a:lnTo>
                    <a:pt x="95632" y="544272"/>
                  </a:lnTo>
                  <a:lnTo>
                    <a:pt x="95632" y="376356"/>
                  </a:lnTo>
                  <a:lnTo>
                    <a:pt x="90277" y="372206"/>
                  </a:lnTo>
                  <a:cubicBezTo>
                    <a:pt x="42066" y="334609"/>
                    <a:pt x="13909" y="276864"/>
                    <a:pt x="13978" y="215726"/>
                  </a:cubicBezTo>
                  <a:lnTo>
                    <a:pt x="13978" y="215449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8D9CB49-6092-480B-8917-FAA156BE91DD}"/>
                </a:ext>
              </a:extLst>
            </p:cNvPr>
            <p:cNvSpPr/>
            <p:nvPr/>
          </p:nvSpPr>
          <p:spPr>
            <a:xfrm>
              <a:off x="4622830" y="1538382"/>
              <a:ext cx="44275" cy="20463"/>
            </a:xfrm>
            <a:custGeom>
              <a:avLst/>
              <a:gdLst>
                <a:gd name="connsiteX0" fmla="*/ 22138 w 44275"/>
                <a:gd name="connsiteY0" fmla="*/ 20464 h 20463"/>
                <a:gd name="connsiteX1" fmla="*/ 22138 w 44275"/>
                <a:gd name="connsiteY1" fmla="*/ 20464 h 20463"/>
                <a:gd name="connsiteX2" fmla="*/ 44276 w 44275"/>
                <a:gd name="connsiteY2" fmla="*/ 0 h 20463"/>
                <a:gd name="connsiteX3" fmla="*/ 0 w 44275"/>
                <a:gd name="connsiteY3" fmla="*/ 0 h 20463"/>
                <a:gd name="connsiteX4" fmla="*/ 22138 w 44275"/>
                <a:gd name="connsiteY4" fmla="*/ 20464 h 2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75" h="20463">
                  <a:moveTo>
                    <a:pt x="22138" y="20464"/>
                  </a:moveTo>
                  <a:lnTo>
                    <a:pt x="22138" y="20464"/>
                  </a:lnTo>
                  <a:cubicBezTo>
                    <a:pt x="33728" y="20466"/>
                    <a:pt x="43369" y="11554"/>
                    <a:pt x="44276" y="0"/>
                  </a:cubicBezTo>
                  <a:lnTo>
                    <a:pt x="0" y="0"/>
                  </a:lnTo>
                  <a:cubicBezTo>
                    <a:pt x="903" y="11555"/>
                    <a:pt x="10547" y="20470"/>
                    <a:pt x="22138" y="2046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3690617-F51C-4362-82CE-F760395DA136}"/>
                </a:ext>
              </a:extLst>
            </p:cNvPr>
            <p:cNvSpPr/>
            <p:nvPr/>
          </p:nvSpPr>
          <p:spPr>
            <a:xfrm>
              <a:off x="4556424" y="1304669"/>
              <a:ext cx="177102" cy="184912"/>
            </a:xfrm>
            <a:custGeom>
              <a:avLst/>
              <a:gdLst>
                <a:gd name="connsiteX0" fmla="*/ 7 w 177102"/>
                <a:gd name="connsiteY0" fmla="*/ 91609 h 184912"/>
                <a:gd name="connsiteX1" fmla="*/ 6178 w 177102"/>
                <a:gd name="connsiteY1" fmla="*/ 122256 h 184912"/>
                <a:gd name="connsiteX2" fmla="*/ 21564 w 177102"/>
                <a:gd name="connsiteY2" fmla="*/ 147459 h 184912"/>
                <a:gd name="connsiteX3" fmla="*/ 42318 w 177102"/>
                <a:gd name="connsiteY3" fmla="*/ 181136 h 184912"/>
                <a:gd name="connsiteX4" fmla="*/ 48413 w 177102"/>
                <a:gd name="connsiteY4" fmla="*/ 184913 h 184912"/>
                <a:gd name="connsiteX5" fmla="*/ 128704 w 177102"/>
                <a:gd name="connsiteY5" fmla="*/ 184913 h 184912"/>
                <a:gd name="connsiteX6" fmla="*/ 134798 w 177102"/>
                <a:gd name="connsiteY6" fmla="*/ 181143 h 184912"/>
                <a:gd name="connsiteX7" fmla="*/ 155553 w 177102"/>
                <a:gd name="connsiteY7" fmla="*/ 147465 h 184912"/>
                <a:gd name="connsiteX8" fmla="*/ 170938 w 177102"/>
                <a:gd name="connsiteY8" fmla="*/ 122263 h 184912"/>
                <a:gd name="connsiteX9" fmla="*/ 177102 w 177102"/>
                <a:gd name="connsiteY9" fmla="*/ 91616 h 184912"/>
                <a:gd name="connsiteX10" fmla="*/ 177102 w 177102"/>
                <a:gd name="connsiteY10" fmla="*/ 88551 h 184912"/>
                <a:gd name="connsiteX11" fmla="*/ 88551 w 177102"/>
                <a:gd name="connsiteY11" fmla="*/ 0 h 184912"/>
                <a:gd name="connsiteX12" fmla="*/ 0 w 177102"/>
                <a:gd name="connsiteY12" fmla="*/ 88551 h 184912"/>
                <a:gd name="connsiteX13" fmla="*/ 88558 w 177102"/>
                <a:gd name="connsiteY13" fmla="*/ 14853 h 184912"/>
                <a:gd name="connsiteX14" fmla="*/ 163273 w 177102"/>
                <a:gd name="connsiteY14" fmla="*/ 88544 h 184912"/>
                <a:gd name="connsiteX15" fmla="*/ 163273 w 177102"/>
                <a:gd name="connsiteY15" fmla="*/ 91381 h 184912"/>
                <a:gd name="connsiteX16" fmla="*/ 158043 w 177102"/>
                <a:gd name="connsiteY16" fmla="*/ 117247 h 184912"/>
                <a:gd name="connsiteX17" fmla="*/ 145210 w 177102"/>
                <a:gd name="connsiteY17" fmla="*/ 138251 h 184912"/>
                <a:gd name="connsiteX18" fmla="*/ 144947 w 177102"/>
                <a:gd name="connsiteY18" fmla="*/ 138548 h 184912"/>
                <a:gd name="connsiteX19" fmla="*/ 144705 w 177102"/>
                <a:gd name="connsiteY19" fmla="*/ 138852 h 184912"/>
                <a:gd name="connsiteX20" fmla="*/ 124283 w 177102"/>
                <a:gd name="connsiteY20" fmla="*/ 171056 h 184912"/>
                <a:gd name="connsiteX21" fmla="*/ 52799 w 177102"/>
                <a:gd name="connsiteY21" fmla="*/ 171056 h 184912"/>
                <a:gd name="connsiteX22" fmla="*/ 32377 w 177102"/>
                <a:gd name="connsiteY22" fmla="*/ 138852 h 184912"/>
                <a:gd name="connsiteX23" fmla="*/ 32134 w 177102"/>
                <a:gd name="connsiteY23" fmla="*/ 138548 h 184912"/>
                <a:gd name="connsiteX24" fmla="*/ 31906 w 177102"/>
                <a:gd name="connsiteY24" fmla="*/ 138251 h 184912"/>
                <a:gd name="connsiteX25" fmla="*/ 19094 w 177102"/>
                <a:gd name="connsiteY25" fmla="*/ 117289 h 184912"/>
                <a:gd name="connsiteX26" fmla="*/ 13843 w 177102"/>
                <a:gd name="connsiteY26" fmla="*/ 91353 h 184912"/>
                <a:gd name="connsiteX27" fmla="*/ 13843 w 177102"/>
                <a:gd name="connsiteY27" fmla="*/ 88773 h 184912"/>
                <a:gd name="connsiteX28" fmla="*/ 88551 w 177102"/>
                <a:gd name="connsiteY28" fmla="*/ 14853 h 18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02" h="184912">
                  <a:moveTo>
                    <a:pt x="7" y="91609"/>
                  </a:moveTo>
                  <a:cubicBezTo>
                    <a:pt x="338" y="102097"/>
                    <a:pt x="2423" y="112457"/>
                    <a:pt x="6178" y="122256"/>
                  </a:cubicBezTo>
                  <a:cubicBezTo>
                    <a:pt x="9761" y="131508"/>
                    <a:pt x="14972" y="140043"/>
                    <a:pt x="21564" y="147459"/>
                  </a:cubicBezTo>
                  <a:cubicBezTo>
                    <a:pt x="29770" y="157838"/>
                    <a:pt x="36735" y="169140"/>
                    <a:pt x="42318" y="181136"/>
                  </a:cubicBezTo>
                  <a:cubicBezTo>
                    <a:pt x="43468" y="183450"/>
                    <a:pt x="45829" y="184912"/>
                    <a:pt x="48413" y="184913"/>
                  </a:cubicBezTo>
                  <a:lnTo>
                    <a:pt x="128704" y="184913"/>
                  </a:lnTo>
                  <a:cubicBezTo>
                    <a:pt x="131286" y="184914"/>
                    <a:pt x="133647" y="183454"/>
                    <a:pt x="134798" y="181143"/>
                  </a:cubicBezTo>
                  <a:cubicBezTo>
                    <a:pt x="140379" y="169145"/>
                    <a:pt x="147344" y="157843"/>
                    <a:pt x="155553" y="147465"/>
                  </a:cubicBezTo>
                  <a:cubicBezTo>
                    <a:pt x="162139" y="140047"/>
                    <a:pt x="167349" y="131512"/>
                    <a:pt x="170938" y="122263"/>
                  </a:cubicBezTo>
                  <a:cubicBezTo>
                    <a:pt x="174688" y="112462"/>
                    <a:pt x="176771" y="102104"/>
                    <a:pt x="177102" y="91616"/>
                  </a:cubicBezTo>
                  <a:lnTo>
                    <a:pt x="177102" y="88551"/>
                  </a:lnTo>
                  <a:cubicBezTo>
                    <a:pt x="177102" y="39646"/>
                    <a:pt x="137456" y="0"/>
                    <a:pt x="88551" y="0"/>
                  </a:cubicBezTo>
                  <a:cubicBezTo>
                    <a:pt x="39646" y="0"/>
                    <a:pt x="0" y="39646"/>
                    <a:pt x="0" y="88551"/>
                  </a:cubicBezTo>
                  <a:close/>
                  <a:moveTo>
                    <a:pt x="88558" y="14853"/>
                  </a:moveTo>
                  <a:cubicBezTo>
                    <a:pt x="129400" y="14913"/>
                    <a:pt x="162651" y="47708"/>
                    <a:pt x="163273" y="88544"/>
                  </a:cubicBezTo>
                  <a:lnTo>
                    <a:pt x="163273" y="91381"/>
                  </a:lnTo>
                  <a:cubicBezTo>
                    <a:pt x="162974" y="100233"/>
                    <a:pt x="161207" y="108974"/>
                    <a:pt x="158043" y="117247"/>
                  </a:cubicBezTo>
                  <a:cubicBezTo>
                    <a:pt x="155054" y="124959"/>
                    <a:pt x="150708" y="132072"/>
                    <a:pt x="145210" y="138251"/>
                  </a:cubicBezTo>
                  <a:lnTo>
                    <a:pt x="144947" y="138548"/>
                  </a:lnTo>
                  <a:lnTo>
                    <a:pt x="144705" y="138852"/>
                  </a:lnTo>
                  <a:cubicBezTo>
                    <a:pt x="136800" y="148850"/>
                    <a:pt x="129956" y="159643"/>
                    <a:pt x="124283" y="171056"/>
                  </a:cubicBezTo>
                  <a:lnTo>
                    <a:pt x="52799" y="171056"/>
                  </a:lnTo>
                  <a:cubicBezTo>
                    <a:pt x="47126" y="159643"/>
                    <a:pt x="40282" y="148850"/>
                    <a:pt x="32377" y="138852"/>
                  </a:cubicBezTo>
                  <a:lnTo>
                    <a:pt x="32134" y="138548"/>
                  </a:lnTo>
                  <a:lnTo>
                    <a:pt x="31906" y="138251"/>
                  </a:lnTo>
                  <a:cubicBezTo>
                    <a:pt x="26420" y="132083"/>
                    <a:pt x="22081" y="124984"/>
                    <a:pt x="19094" y="117289"/>
                  </a:cubicBezTo>
                  <a:cubicBezTo>
                    <a:pt x="15921" y="108993"/>
                    <a:pt x="14146" y="100230"/>
                    <a:pt x="13843" y="91353"/>
                  </a:cubicBezTo>
                  <a:lnTo>
                    <a:pt x="13843" y="88773"/>
                  </a:lnTo>
                  <a:cubicBezTo>
                    <a:pt x="14368" y="47860"/>
                    <a:pt x="47636" y="14944"/>
                    <a:pt x="88551" y="14853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78A757C-3C64-4F83-A17D-FF765F52B387}"/>
                </a:ext>
              </a:extLst>
            </p:cNvPr>
            <p:cNvSpPr/>
            <p:nvPr/>
          </p:nvSpPr>
          <p:spPr>
            <a:xfrm>
              <a:off x="4605660" y="1507188"/>
              <a:ext cx="80021" cy="13836"/>
            </a:xfrm>
            <a:custGeom>
              <a:avLst/>
              <a:gdLst>
                <a:gd name="connsiteX0" fmla="*/ 73103 w 80021"/>
                <a:gd name="connsiteY0" fmla="*/ 0 h 13836"/>
                <a:gd name="connsiteX1" fmla="*/ 6918 w 80021"/>
                <a:gd name="connsiteY1" fmla="*/ 0 h 13836"/>
                <a:gd name="connsiteX2" fmla="*/ 0 w 80021"/>
                <a:gd name="connsiteY2" fmla="*/ 6918 h 13836"/>
                <a:gd name="connsiteX3" fmla="*/ 6918 w 80021"/>
                <a:gd name="connsiteY3" fmla="*/ 13836 h 13836"/>
                <a:gd name="connsiteX4" fmla="*/ 73103 w 80021"/>
                <a:gd name="connsiteY4" fmla="*/ 13836 h 13836"/>
                <a:gd name="connsiteX5" fmla="*/ 80021 w 80021"/>
                <a:gd name="connsiteY5" fmla="*/ 6918 h 13836"/>
                <a:gd name="connsiteX6" fmla="*/ 73103 w 80021"/>
                <a:gd name="connsiteY6" fmla="*/ 0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21" h="13836">
                  <a:moveTo>
                    <a:pt x="73103" y="0"/>
                  </a:move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lnTo>
                    <a:pt x="73103" y="13836"/>
                  </a:lnTo>
                  <a:cubicBezTo>
                    <a:pt x="76924" y="13836"/>
                    <a:pt x="80021" y="10739"/>
                    <a:pt x="80021" y="6918"/>
                  </a:cubicBezTo>
                  <a:cubicBezTo>
                    <a:pt x="80021" y="3097"/>
                    <a:pt x="76924" y="0"/>
                    <a:pt x="73103" y="0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EE6686-631F-4E0B-9478-56DE471DCABC}"/>
                </a:ext>
              </a:extLst>
            </p:cNvPr>
            <p:cNvSpPr/>
            <p:nvPr/>
          </p:nvSpPr>
          <p:spPr>
            <a:xfrm>
              <a:off x="4746525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978D52-536B-47E4-8722-7D2C74AC03C2}"/>
                </a:ext>
              </a:extLst>
            </p:cNvPr>
            <p:cNvSpPr/>
            <p:nvPr/>
          </p:nvSpPr>
          <p:spPr>
            <a:xfrm>
              <a:off x="4503003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A7DE106-65AE-41C9-A96A-4985D6D6BD03}"/>
                </a:ext>
              </a:extLst>
            </p:cNvPr>
            <p:cNvSpPr/>
            <p:nvPr/>
          </p:nvSpPr>
          <p:spPr>
            <a:xfrm>
              <a:off x="4714843" y="1462423"/>
              <a:ext cx="32476" cy="32483"/>
            </a:xfrm>
            <a:custGeom>
              <a:avLst/>
              <a:gdLst>
                <a:gd name="connsiteX0" fmla="*/ 11724 w 32476"/>
                <a:gd name="connsiteY0" fmla="*/ 1942 h 32483"/>
                <a:gd name="connsiteX1" fmla="*/ 1942 w 32476"/>
                <a:gd name="connsiteY1" fmla="*/ 2112 h 32483"/>
                <a:gd name="connsiteX2" fmla="*/ 1942 w 32476"/>
                <a:gd name="connsiteY2" fmla="*/ 11724 h 32483"/>
                <a:gd name="connsiteX3" fmla="*/ 20752 w 32476"/>
                <a:gd name="connsiteY3" fmla="*/ 30541 h 32483"/>
                <a:gd name="connsiteX4" fmla="*/ 30534 w 32476"/>
                <a:gd name="connsiteY4" fmla="*/ 30371 h 32483"/>
                <a:gd name="connsiteX5" fmla="*/ 30534 w 32476"/>
                <a:gd name="connsiteY5" fmla="*/ 20759 h 3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76" h="32483">
                  <a:moveTo>
                    <a:pt x="11724" y="1942"/>
                  </a:moveTo>
                  <a:cubicBezTo>
                    <a:pt x="8976" y="-712"/>
                    <a:pt x="4597" y="-636"/>
                    <a:pt x="1942" y="2112"/>
                  </a:cubicBezTo>
                  <a:cubicBezTo>
                    <a:pt x="-647" y="4793"/>
                    <a:pt x="-647" y="9043"/>
                    <a:pt x="1942" y="11724"/>
                  </a:cubicBezTo>
                  <a:lnTo>
                    <a:pt x="20752" y="30541"/>
                  </a:lnTo>
                  <a:cubicBezTo>
                    <a:pt x="23501" y="33196"/>
                    <a:pt x="27880" y="33120"/>
                    <a:pt x="30534" y="30371"/>
                  </a:cubicBezTo>
                  <a:cubicBezTo>
                    <a:pt x="33124" y="27690"/>
                    <a:pt x="33124" y="23440"/>
                    <a:pt x="30534" y="20759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AC8020-FBB4-41D3-8957-40E9AC2A09CC}"/>
                </a:ext>
              </a:extLst>
            </p:cNvPr>
            <p:cNvSpPr/>
            <p:nvPr/>
          </p:nvSpPr>
          <p:spPr>
            <a:xfrm>
              <a:off x="4542475" y="1290069"/>
              <a:ext cx="32732" cy="32736"/>
            </a:xfrm>
            <a:custGeom>
              <a:avLst/>
              <a:gdLst>
                <a:gd name="connsiteX0" fmla="*/ 20922 w 32732"/>
                <a:gd name="connsiteY0" fmla="*/ 30712 h 32736"/>
                <a:gd name="connsiteX1" fmla="*/ 30708 w 32732"/>
                <a:gd name="connsiteY1" fmla="*/ 30708 h 32736"/>
                <a:gd name="connsiteX2" fmla="*/ 30705 w 32732"/>
                <a:gd name="connsiteY2" fmla="*/ 20922 h 32736"/>
                <a:gd name="connsiteX3" fmla="*/ 11894 w 32732"/>
                <a:gd name="connsiteY3" fmla="*/ 2112 h 32736"/>
                <a:gd name="connsiteX4" fmla="*/ 2112 w 32732"/>
                <a:gd name="connsiteY4" fmla="*/ 1942 h 32736"/>
                <a:gd name="connsiteX5" fmla="*/ 1942 w 32732"/>
                <a:gd name="connsiteY5" fmla="*/ 11724 h 32736"/>
                <a:gd name="connsiteX6" fmla="*/ 2112 w 32732"/>
                <a:gd name="connsiteY6" fmla="*/ 11894 h 3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2" h="32736">
                  <a:moveTo>
                    <a:pt x="20922" y="30712"/>
                  </a:moveTo>
                  <a:cubicBezTo>
                    <a:pt x="23625" y="33413"/>
                    <a:pt x="28007" y="33411"/>
                    <a:pt x="30708" y="30708"/>
                  </a:cubicBezTo>
                  <a:cubicBezTo>
                    <a:pt x="33410" y="28005"/>
                    <a:pt x="33408" y="23624"/>
                    <a:pt x="30705" y="20922"/>
                  </a:cubicBezTo>
                  <a:lnTo>
                    <a:pt x="11894" y="2112"/>
                  </a:lnTo>
                  <a:cubicBezTo>
                    <a:pt x="9240" y="-636"/>
                    <a:pt x="4861" y="-712"/>
                    <a:pt x="2112" y="1942"/>
                  </a:cubicBezTo>
                  <a:cubicBezTo>
                    <a:pt x="-636" y="4597"/>
                    <a:pt x="-712" y="8976"/>
                    <a:pt x="1942" y="11724"/>
                  </a:cubicBezTo>
                  <a:cubicBezTo>
                    <a:pt x="1998" y="11782"/>
                    <a:pt x="2055" y="11839"/>
                    <a:pt x="2112" y="11894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CED650-DB33-4427-BBAC-17F89DEB97D4}"/>
                </a:ext>
              </a:extLst>
            </p:cNvPr>
            <p:cNvSpPr/>
            <p:nvPr/>
          </p:nvSpPr>
          <p:spPr>
            <a:xfrm>
              <a:off x="4542475" y="1462423"/>
              <a:ext cx="32646" cy="32653"/>
            </a:xfrm>
            <a:custGeom>
              <a:avLst/>
              <a:gdLst>
                <a:gd name="connsiteX0" fmla="*/ 20922 w 32646"/>
                <a:gd name="connsiteY0" fmla="*/ 1942 h 32653"/>
                <a:gd name="connsiteX1" fmla="*/ 2112 w 32646"/>
                <a:gd name="connsiteY1" fmla="*/ 20759 h 32653"/>
                <a:gd name="connsiteX2" fmla="*/ 1942 w 32646"/>
                <a:gd name="connsiteY2" fmla="*/ 30541 h 32653"/>
                <a:gd name="connsiteX3" fmla="*/ 11724 w 32646"/>
                <a:gd name="connsiteY3" fmla="*/ 30712 h 32653"/>
                <a:gd name="connsiteX4" fmla="*/ 11894 w 32646"/>
                <a:gd name="connsiteY4" fmla="*/ 30541 h 32653"/>
                <a:gd name="connsiteX5" fmla="*/ 30705 w 32646"/>
                <a:gd name="connsiteY5" fmla="*/ 11724 h 32653"/>
                <a:gd name="connsiteX6" fmla="*/ 30534 w 32646"/>
                <a:gd name="connsiteY6" fmla="*/ 1942 h 32653"/>
                <a:gd name="connsiteX7" fmla="*/ 20922 w 32646"/>
                <a:gd name="connsiteY7" fmla="*/ 1942 h 3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46" h="32653">
                  <a:moveTo>
                    <a:pt x="20922" y="1942"/>
                  </a:moveTo>
                  <a:lnTo>
                    <a:pt x="2112" y="20759"/>
                  </a:lnTo>
                  <a:cubicBezTo>
                    <a:pt x="-636" y="23414"/>
                    <a:pt x="-712" y="27793"/>
                    <a:pt x="1942" y="30541"/>
                  </a:cubicBezTo>
                  <a:cubicBezTo>
                    <a:pt x="4597" y="33290"/>
                    <a:pt x="8976" y="33366"/>
                    <a:pt x="11724" y="30712"/>
                  </a:cubicBezTo>
                  <a:cubicBezTo>
                    <a:pt x="11782" y="30655"/>
                    <a:pt x="11839" y="30599"/>
                    <a:pt x="11894" y="30541"/>
                  </a:cubicBezTo>
                  <a:lnTo>
                    <a:pt x="30705" y="11724"/>
                  </a:lnTo>
                  <a:cubicBezTo>
                    <a:pt x="33359" y="8976"/>
                    <a:pt x="33283" y="4597"/>
                    <a:pt x="30534" y="1942"/>
                  </a:cubicBezTo>
                  <a:cubicBezTo>
                    <a:pt x="27854" y="-647"/>
                    <a:pt x="23603" y="-647"/>
                    <a:pt x="20922" y="1942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AAEE47E-28F9-4E0B-A5B2-9ADD66AC24C8}"/>
                </a:ext>
              </a:extLst>
            </p:cNvPr>
            <p:cNvSpPr/>
            <p:nvPr/>
          </p:nvSpPr>
          <p:spPr>
            <a:xfrm>
              <a:off x="4714752" y="1290240"/>
              <a:ext cx="32566" cy="32568"/>
            </a:xfrm>
            <a:custGeom>
              <a:avLst/>
              <a:gdLst>
                <a:gd name="connsiteX0" fmla="*/ 6923 w 32566"/>
                <a:gd name="connsiteY0" fmla="*/ 32568 h 32568"/>
                <a:gd name="connsiteX1" fmla="*/ 11815 w 32566"/>
                <a:gd name="connsiteY1" fmla="*/ 30541 h 32568"/>
                <a:gd name="connsiteX2" fmla="*/ 30625 w 32566"/>
                <a:gd name="connsiteY2" fmla="*/ 11724 h 32568"/>
                <a:gd name="connsiteX3" fmla="*/ 30455 w 32566"/>
                <a:gd name="connsiteY3" fmla="*/ 1942 h 32568"/>
                <a:gd name="connsiteX4" fmla="*/ 20843 w 32566"/>
                <a:gd name="connsiteY4" fmla="*/ 1942 h 32568"/>
                <a:gd name="connsiteX5" fmla="*/ 2032 w 32566"/>
                <a:gd name="connsiteY5" fmla="*/ 20752 h 32568"/>
                <a:gd name="connsiteX6" fmla="*/ 2020 w 32566"/>
                <a:gd name="connsiteY6" fmla="*/ 30536 h 32568"/>
                <a:gd name="connsiteX7" fmla="*/ 6923 w 32566"/>
                <a:gd name="connsiteY7" fmla="*/ 32568 h 3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66" h="32568">
                  <a:moveTo>
                    <a:pt x="6923" y="32568"/>
                  </a:moveTo>
                  <a:cubicBezTo>
                    <a:pt x="8758" y="32568"/>
                    <a:pt x="10517" y="31839"/>
                    <a:pt x="11815" y="30541"/>
                  </a:cubicBezTo>
                  <a:lnTo>
                    <a:pt x="30625" y="11724"/>
                  </a:lnTo>
                  <a:cubicBezTo>
                    <a:pt x="33279" y="8976"/>
                    <a:pt x="33203" y="4597"/>
                    <a:pt x="30455" y="1942"/>
                  </a:cubicBezTo>
                  <a:cubicBezTo>
                    <a:pt x="27774" y="-647"/>
                    <a:pt x="23523" y="-647"/>
                    <a:pt x="20843" y="1942"/>
                  </a:cubicBezTo>
                  <a:lnTo>
                    <a:pt x="2032" y="20752"/>
                  </a:lnTo>
                  <a:cubicBezTo>
                    <a:pt x="-673" y="23450"/>
                    <a:pt x="-678" y="27831"/>
                    <a:pt x="2020" y="30536"/>
                  </a:cubicBezTo>
                  <a:cubicBezTo>
                    <a:pt x="3319" y="31838"/>
                    <a:pt x="5084" y="32570"/>
                    <a:pt x="6923" y="32568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8B47C17-DE22-42E5-9B99-3015E4FC5ABC}"/>
                </a:ext>
              </a:extLst>
            </p:cNvPr>
            <p:cNvSpPr/>
            <p:nvPr/>
          </p:nvSpPr>
          <p:spPr>
            <a:xfrm>
              <a:off x="4638064" y="1250597"/>
              <a:ext cx="13836" cy="40442"/>
            </a:xfrm>
            <a:custGeom>
              <a:avLst/>
              <a:gdLst>
                <a:gd name="connsiteX0" fmla="*/ 6918 w 13836"/>
                <a:gd name="connsiteY0" fmla="*/ 40443 h 40442"/>
                <a:gd name="connsiteX1" fmla="*/ 13836 w 13836"/>
                <a:gd name="connsiteY1" fmla="*/ 33525 h 40442"/>
                <a:gd name="connsiteX2" fmla="*/ 13836 w 13836"/>
                <a:gd name="connsiteY2" fmla="*/ 6918 h 40442"/>
                <a:gd name="connsiteX3" fmla="*/ 6918 w 13836"/>
                <a:gd name="connsiteY3" fmla="*/ 0 h 40442"/>
                <a:gd name="connsiteX4" fmla="*/ 0 w 13836"/>
                <a:gd name="connsiteY4" fmla="*/ 6918 h 40442"/>
                <a:gd name="connsiteX5" fmla="*/ 0 w 13836"/>
                <a:gd name="connsiteY5" fmla="*/ 33525 h 40442"/>
                <a:gd name="connsiteX6" fmla="*/ 6918 w 13836"/>
                <a:gd name="connsiteY6" fmla="*/ 40443 h 4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6" h="40442">
                  <a:moveTo>
                    <a:pt x="6918" y="40443"/>
                  </a:moveTo>
                  <a:cubicBezTo>
                    <a:pt x="10739" y="40443"/>
                    <a:pt x="13836" y="37346"/>
                    <a:pt x="13836" y="33525"/>
                  </a:cubicBez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33525"/>
                  </a:lnTo>
                  <a:cubicBezTo>
                    <a:pt x="0" y="37346"/>
                    <a:pt x="3097" y="40443"/>
                    <a:pt x="6918" y="40443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19" descr="Bar graph with downward trend">
            <a:extLst>
              <a:ext uri="{FF2B5EF4-FFF2-40B4-BE49-F238E27FC236}">
                <a16:creationId xmlns:a16="http://schemas.microsoft.com/office/drawing/2014/main" id="{6BDCE3C5-221F-4759-B433-D94ED1204F6E}"/>
              </a:ext>
            </a:extLst>
          </p:cNvPr>
          <p:cNvGrpSpPr/>
          <p:nvPr/>
        </p:nvGrpSpPr>
        <p:grpSpPr>
          <a:xfrm>
            <a:off x="1207035" y="1879454"/>
            <a:ext cx="352821" cy="352821"/>
            <a:chOff x="1609380" y="1278269"/>
            <a:chExt cx="470428" cy="470428"/>
          </a:xfrm>
          <a:solidFill>
            <a:srgbClr val="000000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4C4A021-2EE3-4897-81AC-DDCA58F5F547}"/>
                </a:ext>
              </a:extLst>
            </p:cNvPr>
            <p:cNvSpPr/>
            <p:nvPr/>
          </p:nvSpPr>
          <p:spPr>
            <a:xfrm>
              <a:off x="1609380" y="1278269"/>
              <a:ext cx="470220" cy="470428"/>
            </a:xfrm>
            <a:custGeom>
              <a:avLst/>
              <a:gdLst>
                <a:gd name="connsiteX0" fmla="*/ 13836 w 470220"/>
                <a:gd name="connsiteY0" fmla="*/ 0 h 470428"/>
                <a:gd name="connsiteX1" fmla="*/ 0 w 470220"/>
                <a:gd name="connsiteY1" fmla="*/ 0 h 470428"/>
                <a:gd name="connsiteX2" fmla="*/ 0 w 470220"/>
                <a:gd name="connsiteY2" fmla="*/ 470428 h 470428"/>
                <a:gd name="connsiteX3" fmla="*/ 470221 w 470220"/>
                <a:gd name="connsiteY3" fmla="*/ 470428 h 470428"/>
                <a:gd name="connsiteX4" fmla="*/ 470221 w 470220"/>
                <a:gd name="connsiteY4" fmla="*/ 456592 h 470428"/>
                <a:gd name="connsiteX5" fmla="*/ 13836 w 470220"/>
                <a:gd name="connsiteY5" fmla="*/ 456592 h 470428"/>
                <a:gd name="connsiteX6" fmla="*/ 13836 w 470220"/>
                <a:gd name="connsiteY6" fmla="*/ 0 h 4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20" h="470428">
                  <a:moveTo>
                    <a:pt x="13836" y="0"/>
                  </a:moveTo>
                  <a:lnTo>
                    <a:pt x="0" y="0"/>
                  </a:lnTo>
                  <a:lnTo>
                    <a:pt x="0" y="470428"/>
                  </a:lnTo>
                  <a:lnTo>
                    <a:pt x="470221" y="470428"/>
                  </a:lnTo>
                  <a:lnTo>
                    <a:pt x="470221" y="456592"/>
                  </a:lnTo>
                  <a:lnTo>
                    <a:pt x="13836" y="456592"/>
                  </a:lnTo>
                  <a:lnTo>
                    <a:pt x="13836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E9D901-6DD7-40ED-999D-9226BB778F0F}"/>
                </a:ext>
              </a:extLst>
            </p:cNvPr>
            <p:cNvSpPr/>
            <p:nvPr/>
          </p:nvSpPr>
          <p:spPr>
            <a:xfrm>
              <a:off x="1664725" y="1278269"/>
              <a:ext cx="110689" cy="415083"/>
            </a:xfrm>
            <a:custGeom>
              <a:avLst/>
              <a:gdLst>
                <a:gd name="connsiteX0" fmla="*/ 110689 w 110689"/>
                <a:gd name="connsiteY0" fmla="*/ 0 h 415083"/>
                <a:gd name="connsiteX1" fmla="*/ 0 w 110689"/>
                <a:gd name="connsiteY1" fmla="*/ 0 h 415083"/>
                <a:gd name="connsiteX2" fmla="*/ 0 w 110689"/>
                <a:gd name="connsiteY2" fmla="*/ 415084 h 415083"/>
                <a:gd name="connsiteX3" fmla="*/ 110689 w 110689"/>
                <a:gd name="connsiteY3" fmla="*/ 415084 h 415083"/>
                <a:gd name="connsiteX4" fmla="*/ 96853 w 110689"/>
                <a:gd name="connsiteY4" fmla="*/ 401248 h 415083"/>
                <a:gd name="connsiteX5" fmla="*/ 13836 w 110689"/>
                <a:gd name="connsiteY5" fmla="*/ 401248 h 415083"/>
                <a:gd name="connsiteX6" fmla="*/ 13836 w 110689"/>
                <a:gd name="connsiteY6" fmla="*/ 13836 h 415083"/>
                <a:gd name="connsiteX7" fmla="*/ 96853 w 110689"/>
                <a:gd name="connsiteY7" fmla="*/ 13836 h 41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415083">
                  <a:moveTo>
                    <a:pt x="110689" y="0"/>
                  </a:moveTo>
                  <a:lnTo>
                    <a:pt x="0" y="0"/>
                  </a:lnTo>
                  <a:lnTo>
                    <a:pt x="0" y="415084"/>
                  </a:lnTo>
                  <a:lnTo>
                    <a:pt x="110689" y="415084"/>
                  </a:lnTo>
                  <a:close/>
                  <a:moveTo>
                    <a:pt x="96853" y="401248"/>
                  </a:moveTo>
                  <a:lnTo>
                    <a:pt x="13836" y="401248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5A60124-DD3D-47FF-AFF9-BD56B22152BD}"/>
                </a:ext>
              </a:extLst>
            </p:cNvPr>
            <p:cNvSpPr/>
            <p:nvPr/>
          </p:nvSpPr>
          <p:spPr>
            <a:xfrm>
              <a:off x="1816922" y="1430467"/>
              <a:ext cx="110689" cy="262886"/>
            </a:xfrm>
            <a:custGeom>
              <a:avLst/>
              <a:gdLst>
                <a:gd name="connsiteX0" fmla="*/ 110689 w 110689"/>
                <a:gd name="connsiteY0" fmla="*/ 0 h 262886"/>
                <a:gd name="connsiteX1" fmla="*/ 0 w 110689"/>
                <a:gd name="connsiteY1" fmla="*/ 0 h 262886"/>
                <a:gd name="connsiteX2" fmla="*/ 0 w 110689"/>
                <a:gd name="connsiteY2" fmla="*/ 262886 h 262886"/>
                <a:gd name="connsiteX3" fmla="*/ 110689 w 110689"/>
                <a:gd name="connsiteY3" fmla="*/ 262886 h 262886"/>
                <a:gd name="connsiteX4" fmla="*/ 96853 w 110689"/>
                <a:gd name="connsiteY4" fmla="*/ 249050 h 262886"/>
                <a:gd name="connsiteX5" fmla="*/ 13836 w 110689"/>
                <a:gd name="connsiteY5" fmla="*/ 249050 h 262886"/>
                <a:gd name="connsiteX6" fmla="*/ 13836 w 110689"/>
                <a:gd name="connsiteY6" fmla="*/ 13836 h 262886"/>
                <a:gd name="connsiteX7" fmla="*/ 96853 w 110689"/>
                <a:gd name="connsiteY7" fmla="*/ 13836 h 26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262886">
                  <a:moveTo>
                    <a:pt x="110689" y="0"/>
                  </a:moveTo>
                  <a:lnTo>
                    <a:pt x="0" y="0"/>
                  </a:lnTo>
                  <a:lnTo>
                    <a:pt x="0" y="262886"/>
                  </a:lnTo>
                  <a:lnTo>
                    <a:pt x="110689" y="262886"/>
                  </a:lnTo>
                  <a:close/>
                  <a:moveTo>
                    <a:pt x="96853" y="249050"/>
                  </a:moveTo>
                  <a:lnTo>
                    <a:pt x="13836" y="249050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0C9026-5103-4A8E-942C-CCAC9B1F2D33}"/>
                </a:ext>
              </a:extLst>
            </p:cNvPr>
            <p:cNvSpPr/>
            <p:nvPr/>
          </p:nvSpPr>
          <p:spPr>
            <a:xfrm>
              <a:off x="1969120" y="1554992"/>
              <a:ext cx="110689" cy="138361"/>
            </a:xfrm>
            <a:custGeom>
              <a:avLst/>
              <a:gdLst>
                <a:gd name="connsiteX0" fmla="*/ 0 w 110689"/>
                <a:gd name="connsiteY0" fmla="*/ 138361 h 138361"/>
                <a:gd name="connsiteX1" fmla="*/ 110689 w 110689"/>
                <a:gd name="connsiteY1" fmla="*/ 138361 h 138361"/>
                <a:gd name="connsiteX2" fmla="*/ 110689 w 110689"/>
                <a:gd name="connsiteY2" fmla="*/ 0 h 138361"/>
                <a:gd name="connsiteX3" fmla="*/ 0 w 110689"/>
                <a:gd name="connsiteY3" fmla="*/ 0 h 138361"/>
                <a:gd name="connsiteX4" fmla="*/ 13836 w 110689"/>
                <a:gd name="connsiteY4" fmla="*/ 13836 h 138361"/>
                <a:gd name="connsiteX5" fmla="*/ 96853 w 110689"/>
                <a:gd name="connsiteY5" fmla="*/ 13836 h 138361"/>
                <a:gd name="connsiteX6" fmla="*/ 96853 w 110689"/>
                <a:gd name="connsiteY6" fmla="*/ 124525 h 138361"/>
                <a:gd name="connsiteX7" fmla="*/ 13836 w 110689"/>
                <a:gd name="connsiteY7" fmla="*/ 124525 h 13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138361">
                  <a:moveTo>
                    <a:pt x="0" y="138361"/>
                  </a:moveTo>
                  <a:lnTo>
                    <a:pt x="110689" y="138361"/>
                  </a:lnTo>
                  <a:lnTo>
                    <a:pt x="110689" y="0"/>
                  </a:lnTo>
                  <a:lnTo>
                    <a:pt x="0" y="0"/>
                  </a:lnTo>
                  <a:close/>
                  <a:moveTo>
                    <a:pt x="13836" y="13836"/>
                  </a:moveTo>
                  <a:lnTo>
                    <a:pt x="96853" y="13836"/>
                  </a:lnTo>
                  <a:lnTo>
                    <a:pt x="96853" y="124525"/>
                  </a:lnTo>
                  <a:lnTo>
                    <a:pt x="13836" y="124525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10E0684-96DD-4ED6-9C16-E3C2672DECCD}"/>
                </a:ext>
              </a:extLst>
            </p:cNvPr>
            <p:cNvSpPr/>
            <p:nvPr/>
          </p:nvSpPr>
          <p:spPr>
            <a:xfrm>
              <a:off x="1853519" y="1280296"/>
              <a:ext cx="226289" cy="226269"/>
            </a:xfrm>
            <a:custGeom>
              <a:avLst/>
              <a:gdLst>
                <a:gd name="connsiteX0" fmla="*/ 212454 w 226289"/>
                <a:gd name="connsiteY0" fmla="*/ 136334 h 226269"/>
                <a:gd name="connsiteX1" fmla="*/ 212454 w 226289"/>
                <a:gd name="connsiteY1" fmla="*/ 202506 h 226269"/>
                <a:gd name="connsiteX2" fmla="*/ 212384 w 226289"/>
                <a:gd name="connsiteY2" fmla="*/ 202574 h 226269"/>
                <a:gd name="connsiteX3" fmla="*/ 212336 w 226289"/>
                <a:gd name="connsiteY3" fmla="*/ 202554 h 226269"/>
                <a:gd name="connsiteX4" fmla="*/ 9754 w 226289"/>
                <a:gd name="connsiteY4" fmla="*/ 0 h 226269"/>
                <a:gd name="connsiteX5" fmla="*/ 0 w 226289"/>
                <a:gd name="connsiteY5" fmla="*/ 9782 h 226269"/>
                <a:gd name="connsiteX6" fmla="*/ 202533 w 226289"/>
                <a:gd name="connsiteY6" fmla="*/ 212315 h 226269"/>
                <a:gd name="connsiteX7" fmla="*/ 202533 w 226289"/>
                <a:gd name="connsiteY7" fmla="*/ 212413 h 226269"/>
                <a:gd name="connsiteX8" fmla="*/ 202485 w 226289"/>
                <a:gd name="connsiteY8" fmla="*/ 212433 h 226269"/>
                <a:gd name="connsiteX9" fmla="*/ 136542 w 226289"/>
                <a:gd name="connsiteY9" fmla="*/ 212433 h 226269"/>
                <a:gd name="connsiteX10" fmla="*/ 136542 w 226289"/>
                <a:gd name="connsiteY10" fmla="*/ 226269 h 226269"/>
                <a:gd name="connsiteX11" fmla="*/ 226290 w 226289"/>
                <a:gd name="connsiteY11" fmla="*/ 226269 h 226269"/>
                <a:gd name="connsiteX12" fmla="*/ 226290 w 226289"/>
                <a:gd name="connsiteY12" fmla="*/ 136334 h 22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289" h="226269">
                  <a:moveTo>
                    <a:pt x="212454" y="136334"/>
                  </a:moveTo>
                  <a:lnTo>
                    <a:pt x="212454" y="202506"/>
                  </a:lnTo>
                  <a:cubicBezTo>
                    <a:pt x="212453" y="202544"/>
                    <a:pt x="212422" y="202574"/>
                    <a:pt x="212384" y="202574"/>
                  </a:cubicBezTo>
                  <a:cubicBezTo>
                    <a:pt x="212366" y="202573"/>
                    <a:pt x="212349" y="202566"/>
                    <a:pt x="212336" y="202554"/>
                  </a:cubicBezTo>
                  <a:lnTo>
                    <a:pt x="9754" y="0"/>
                  </a:lnTo>
                  <a:lnTo>
                    <a:pt x="0" y="9782"/>
                  </a:lnTo>
                  <a:lnTo>
                    <a:pt x="202533" y="212315"/>
                  </a:lnTo>
                  <a:cubicBezTo>
                    <a:pt x="202560" y="212342"/>
                    <a:pt x="202559" y="212387"/>
                    <a:pt x="202533" y="212413"/>
                  </a:cubicBezTo>
                  <a:cubicBezTo>
                    <a:pt x="202519" y="212425"/>
                    <a:pt x="202503" y="212433"/>
                    <a:pt x="202485" y="212433"/>
                  </a:cubicBezTo>
                  <a:lnTo>
                    <a:pt x="136542" y="212433"/>
                  </a:lnTo>
                  <a:lnTo>
                    <a:pt x="136542" y="226269"/>
                  </a:lnTo>
                  <a:lnTo>
                    <a:pt x="226290" y="226269"/>
                  </a:lnTo>
                  <a:lnTo>
                    <a:pt x="226290" y="13633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21" descr="Business Growth">
            <a:extLst>
              <a:ext uri="{FF2B5EF4-FFF2-40B4-BE49-F238E27FC236}">
                <a16:creationId xmlns:a16="http://schemas.microsoft.com/office/drawing/2014/main" id="{C6F40DEB-785A-43E4-B808-C8F7BA20D2DA}"/>
              </a:ext>
            </a:extLst>
          </p:cNvPr>
          <p:cNvGrpSpPr/>
          <p:nvPr/>
        </p:nvGrpSpPr>
        <p:grpSpPr>
          <a:xfrm>
            <a:off x="7504024" y="1801627"/>
            <a:ext cx="498101" cy="498101"/>
            <a:chOff x="10005366" y="1174499"/>
            <a:chExt cx="664134" cy="664134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5BEDE9F-80BC-4908-A15D-5AE5BE21E199}"/>
                </a:ext>
              </a:extLst>
            </p:cNvPr>
            <p:cNvSpPr/>
            <p:nvPr/>
          </p:nvSpPr>
          <p:spPr>
            <a:xfrm>
              <a:off x="10414154" y="1513484"/>
              <a:ext cx="13836" cy="57094"/>
            </a:xfrm>
            <a:custGeom>
              <a:avLst/>
              <a:gdLst>
                <a:gd name="connsiteX0" fmla="*/ 13836 w 13836"/>
                <a:gd name="connsiteY0" fmla="*/ 43266 h 57094"/>
                <a:gd name="connsiteX1" fmla="*/ 13836 w 13836"/>
                <a:gd name="connsiteY1" fmla="*/ 0 h 57094"/>
                <a:gd name="connsiteX2" fmla="*/ 0 w 13836"/>
                <a:gd name="connsiteY2" fmla="*/ 0 h 57094"/>
                <a:gd name="connsiteX3" fmla="*/ 0 w 13836"/>
                <a:gd name="connsiteY3" fmla="*/ 57095 h 57094"/>
                <a:gd name="connsiteX4" fmla="*/ 13836 w 13836"/>
                <a:gd name="connsiteY4" fmla="*/ 43266 h 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57094">
                  <a:moveTo>
                    <a:pt x="13836" y="43266"/>
                  </a:moveTo>
                  <a:lnTo>
                    <a:pt x="13836" y="0"/>
                  </a:lnTo>
                  <a:lnTo>
                    <a:pt x="0" y="0"/>
                  </a:lnTo>
                  <a:lnTo>
                    <a:pt x="0" y="57095"/>
                  </a:lnTo>
                  <a:lnTo>
                    <a:pt x="13836" y="43266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6B03099-26AE-422D-8DFC-8E52CCBAB79D}"/>
                </a:ext>
              </a:extLst>
            </p:cNvPr>
            <p:cNvSpPr/>
            <p:nvPr/>
          </p:nvSpPr>
          <p:spPr>
            <a:xfrm>
              <a:off x="10441840" y="1409713"/>
              <a:ext cx="13836" cy="133186"/>
            </a:xfrm>
            <a:custGeom>
              <a:avLst/>
              <a:gdLst>
                <a:gd name="connsiteX0" fmla="*/ 13836 w 13836"/>
                <a:gd name="connsiteY0" fmla="*/ 119350 h 133186"/>
                <a:gd name="connsiteX1" fmla="*/ 13836 w 13836"/>
                <a:gd name="connsiteY1" fmla="*/ 6918 h 133186"/>
                <a:gd name="connsiteX2" fmla="*/ 6918 w 13836"/>
                <a:gd name="connsiteY2" fmla="*/ 0 h 133186"/>
                <a:gd name="connsiteX3" fmla="*/ 0 w 13836"/>
                <a:gd name="connsiteY3" fmla="*/ 6918 h 133186"/>
                <a:gd name="connsiteX4" fmla="*/ 0 w 13836"/>
                <a:gd name="connsiteY4" fmla="*/ 133187 h 13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3186">
                  <a:moveTo>
                    <a:pt x="13836" y="11935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33187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3FED040-F4ED-4E27-932A-0F366CB4D70A}"/>
                </a:ext>
              </a:extLst>
            </p:cNvPr>
            <p:cNvSpPr/>
            <p:nvPr/>
          </p:nvSpPr>
          <p:spPr>
            <a:xfrm>
              <a:off x="10386495" y="1409713"/>
              <a:ext cx="13836" cy="188524"/>
            </a:xfrm>
            <a:custGeom>
              <a:avLst/>
              <a:gdLst>
                <a:gd name="connsiteX0" fmla="*/ 13836 w 13836"/>
                <a:gd name="connsiteY0" fmla="*/ 174688 h 188524"/>
                <a:gd name="connsiteX1" fmla="*/ 13836 w 13836"/>
                <a:gd name="connsiteY1" fmla="*/ 6918 h 188524"/>
                <a:gd name="connsiteX2" fmla="*/ 6918 w 13836"/>
                <a:gd name="connsiteY2" fmla="*/ 0 h 188524"/>
                <a:gd name="connsiteX3" fmla="*/ 0 w 13836"/>
                <a:gd name="connsiteY3" fmla="*/ 6918 h 188524"/>
                <a:gd name="connsiteX4" fmla="*/ 0 w 13836"/>
                <a:gd name="connsiteY4" fmla="*/ 188524 h 18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88524">
                  <a:moveTo>
                    <a:pt x="13836" y="17468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8852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C09027A-0CDC-40D9-9BEB-1E43476C9368}"/>
                </a:ext>
              </a:extLst>
            </p:cNvPr>
            <p:cNvSpPr/>
            <p:nvPr/>
          </p:nvSpPr>
          <p:spPr>
            <a:xfrm>
              <a:off x="10291870" y="1409713"/>
              <a:ext cx="13836" cy="136680"/>
            </a:xfrm>
            <a:custGeom>
              <a:avLst/>
              <a:gdLst>
                <a:gd name="connsiteX0" fmla="*/ 13836 w 13836"/>
                <a:gd name="connsiteY0" fmla="*/ 136680 h 136680"/>
                <a:gd name="connsiteX1" fmla="*/ 13836 w 13836"/>
                <a:gd name="connsiteY1" fmla="*/ 6918 h 136680"/>
                <a:gd name="connsiteX2" fmla="*/ 6918 w 13836"/>
                <a:gd name="connsiteY2" fmla="*/ 0 h 136680"/>
                <a:gd name="connsiteX3" fmla="*/ 0 w 13836"/>
                <a:gd name="connsiteY3" fmla="*/ 6918 h 136680"/>
                <a:gd name="connsiteX4" fmla="*/ 0 w 13836"/>
                <a:gd name="connsiteY4" fmla="*/ 122844 h 13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6680">
                  <a:moveTo>
                    <a:pt x="13836" y="13668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284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23C9488-932A-4405-8E17-E9C9E786BC53}"/>
                </a:ext>
              </a:extLst>
            </p:cNvPr>
            <p:cNvSpPr/>
            <p:nvPr/>
          </p:nvSpPr>
          <p:spPr>
            <a:xfrm>
              <a:off x="10236526" y="1409713"/>
              <a:ext cx="13836" cy="124033"/>
            </a:xfrm>
            <a:custGeom>
              <a:avLst/>
              <a:gdLst>
                <a:gd name="connsiteX0" fmla="*/ 13836 w 13836"/>
                <a:gd name="connsiteY0" fmla="*/ 110198 h 124033"/>
                <a:gd name="connsiteX1" fmla="*/ 13836 w 13836"/>
                <a:gd name="connsiteY1" fmla="*/ 6918 h 124033"/>
                <a:gd name="connsiteX2" fmla="*/ 6918 w 13836"/>
                <a:gd name="connsiteY2" fmla="*/ 0 h 124033"/>
                <a:gd name="connsiteX3" fmla="*/ 0 w 13836"/>
                <a:gd name="connsiteY3" fmla="*/ 6918 h 124033"/>
                <a:gd name="connsiteX4" fmla="*/ 0 w 13836"/>
                <a:gd name="connsiteY4" fmla="*/ 124034 h 12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24033">
                  <a:moveTo>
                    <a:pt x="13836" y="11019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4034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DD6D9C0-A699-47AA-8B67-DEFA36B6BE96}"/>
                </a:ext>
              </a:extLst>
            </p:cNvPr>
            <p:cNvSpPr/>
            <p:nvPr/>
          </p:nvSpPr>
          <p:spPr>
            <a:xfrm>
              <a:off x="10038730" y="1361286"/>
              <a:ext cx="460163" cy="154444"/>
            </a:xfrm>
            <a:custGeom>
              <a:avLst/>
              <a:gdLst>
                <a:gd name="connsiteX0" fmla="*/ 12593 w 460163"/>
                <a:gd name="connsiteY0" fmla="*/ 153706 h 154444"/>
                <a:gd name="connsiteX1" fmla="*/ 21881 w 460163"/>
                <a:gd name="connsiteY1" fmla="*/ 150632 h 154444"/>
                <a:gd name="connsiteX2" fmla="*/ 18860 w 460163"/>
                <a:gd name="connsiteY2" fmla="*/ 141371 h 154444"/>
                <a:gd name="connsiteX3" fmla="*/ 14018 w 460163"/>
                <a:gd name="connsiteY3" fmla="*/ 130862 h 154444"/>
                <a:gd name="connsiteX4" fmla="*/ 31361 w 460163"/>
                <a:gd name="connsiteY4" fmla="*/ 32321 h 154444"/>
                <a:gd name="connsiteX5" fmla="*/ 33437 w 460163"/>
                <a:gd name="connsiteY5" fmla="*/ 28931 h 154444"/>
                <a:gd name="connsiteX6" fmla="*/ 57954 w 460163"/>
                <a:gd name="connsiteY6" fmla="*/ 16929 h 154444"/>
                <a:gd name="connsiteX7" fmla="*/ 80016 w 460163"/>
                <a:gd name="connsiteY7" fmla="*/ 13836 h 154444"/>
                <a:gd name="connsiteX8" fmla="*/ 101303 w 460163"/>
                <a:gd name="connsiteY8" fmla="*/ 16901 h 154444"/>
                <a:gd name="connsiteX9" fmla="*/ 125959 w 460163"/>
                <a:gd name="connsiteY9" fmla="*/ 28938 h 154444"/>
                <a:gd name="connsiteX10" fmla="*/ 127924 w 460163"/>
                <a:gd name="connsiteY10" fmla="*/ 31927 h 154444"/>
                <a:gd name="connsiteX11" fmla="*/ 149480 w 460163"/>
                <a:gd name="connsiteY11" fmla="*/ 146559 h 154444"/>
                <a:gd name="connsiteX12" fmla="*/ 157566 w 460163"/>
                <a:gd name="connsiteY12" fmla="*/ 152067 h 154444"/>
                <a:gd name="connsiteX13" fmla="*/ 163074 w 460163"/>
                <a:gd name="connsiteY13" fmla="*/ 146559 h 154444"/>
                <a:gd name="connsiteX14" fmla="*/ 184520 w 460163"/>
                <a:gd name="connsiteY14" fmla="*/ 32335 h 154444"/>
                <a:gd name="connsiteX15" fmla="*/ 186596 w 460163"/>
                <a:gd name="connsiteY15" fmla="*/ 28938 h 154444"/>
                <a:gd name="connsiteX16" fmla="*/ 211293 w 460163"/>
                <a:gd name="connsiteY16" fmla="*/ 16887 h 154444"/>
                <a:gd name="connsiteX17" fmla="*/ 232552 w 460163"/>
                <a:gd name="connsiteY17" fmla="*/ 13836 h 154444"/>
                <a:gd name="connsiteX18" fmla="*/ 254496 w 460163"/>
                <a:gd name="connsiteY18" fmla="*/ 16901 h 154444"/>
                <a:gd name="connsiteX19" fmla="*/ 279401 w 460163"/>
                <a:gd name="connsiteY19" fmla="*/ 29097 h 154444"/>
                <a:gd name="connsiteX20" fmla="*/ 281103 w 460163"/>
                <a:gd name="connsiteY20" fmla="*/ 31740 h 154444"/>
                <a:gd name="connsiteX21" fmla="*/ 299395 w 460163"/>
                <a:gd name="connsiteY21" fmla="*/ 146372 h 154444"/>
                <a:gd name="connsiteX22" fmla="*/ 306126 w 460163"/>
                <a:gd name="connsiteY22" fmla="*/ 152197 h 154444"/>
                <a:gd name="connsiteX23" fmla="*/ 313044 w 460163"/>
                <a:gd name="connsiteY23" fmla="*/ 146559 h 154444"/>
                <a:gd name="connsiteX24" fmla="*/ 334490 w 460163"/>
                <a:gd name="connsiteY24" fmla="*/ 32335 h 154444"/>
                <a:gd name="connsiteX25" fmla="*/ 336565 w 460163"/>
                <a:gd name="connsiteY25" fmla="*/ 28938 h 154444"/>
                <a:gd name="connsiteX26" fmla="*/ 361263 w 460163"/>
                <a:gd name="connsiteY26" fmla="*/ 16887 h 154444"/>
                <a:gd name="connsiteX27" fmla="*/ 382515 w 460163"/>
                <a:gd name="connsiteY27" fmla="*/ 13836 h 154444"/>
                <a:gd name="connsiteX28" fmla="*/ 404466 w 460163"/>
                <a:gd name="connsiteY28" fmla="*/ 16901 h 154444"/>
                <a:gd name="connsiteX29" fmla="*/ 429371 w 460163"/>
                <a:gd name="connsiteY29" fmla="*/ 29097 h 154444"/>
                <a:gd name="connsiteX30" fmla="*/ 431073 w 460163"/>
                <a:gd name="connsiteY30" fmla="*/ 31761 h 154444"/>
                <a:gd name="connsiteX31" fmla="*/ 448133 w 460163"/>
                <a:gd name="connsiteY31" fmla="*/ 136611 h 154444"/>
                <a:gd name="connsiteX32" fmla="*/ 460164 w 460163"/>
                <a:gd name="connsiteY32" fmla="*/ 124525 h 154444"/>
                <a:gd name="connsiteX33" fmla="*/ 444598 w 460163"/>
                <a:gd name="connsiteY33" fmla="*/ 28938 h 154444"/>
                <a:gd name="connsiteX34" fmla="*/ 437424 w 460163"/>
                <a:gd name="connsiteY34" fmla="*/ 17835 h 154444"/>
                <a:gd name="connsiteX35" fmla="*/ 407932 w 460163"/>
                <a:gd name="connsiteY35" fmla="*/ 3473 h 154444"/>
                <a:gd name="connsiteX36" fmla="*/ 382515 w 460163"/>
                <a:gd name="connsiteY36" fmla="*/ 0 h 154444"/>
                <a:gd name="connsiteX37" fmla="*/ 357659 w 460163"/>
                <a:gd name="connsiteY37" fmla="*/ 3528 h 154444"/>
                <a:gd name="connsiteX38" fmla="*/ 328264 w 460163"/>
                <a:gd name="connsiteY38" fmla="*/ 17869 h 154444"/>
                <a:gd name="connsiteX39" fmla="*/ 321014 w 460163"/>
                <a:gd name="connsiteY39" fmla="*/ 29374 h 154444"/>
                <a:gd name="connsiteX40" fmla="*/ 306866 w 460163"/>
                <a:gd name="connsiteY40" fmla="*/ 104553 h 154444"/>
                <a:gd name="connsiteX41" fmla="*/ 306728 w 460163"/>
                <a:gd name="connsiteY41" fmla="*/ 104553 h 154444"/>
                <a:gd name="connsiteX42" fmla="*/ 294628 w 460163"/>
                <a:gd name="connsiteY42" fmla="*/ 28966 h 154444"/>
                <a:gd name="connsiteX43" fmla="*/ 287454 w 460163"/>
                <a:gd name="connsiteY43" fmla="*/ 17862 h 154444"/>
                <a:gd name="connsiteX44" fmla="*/ 257962 w 460163"/>
                <a:gd name="connsiteY44" fmla="*/ 3501 h 154444"/>
                <a:gd name="connsiteX45" fmla="*/ 232552 w 460163"/>
                <a:gd name="connsiteY45" fmla="*/ 0 h 154444"/>
                <a:gd name="connsiteX46" fmla="*/ 207696 w 460163"/>
                <a:gd name="connsiteY46" fmla="*/ 3528 h 154444"/>
                <a:gd name="connsiteX47" fmla="*/ 178329 w 460163"/>
                <a:gd name="connsiteY47" fmla="*/ 17869 h 154444"/>
                <a:gd name="connsiteX48" fmla="*/ 171072 w 460163"/>
                <a:gd name="connsiteY48" fmla="*/ 29374 h 154444"/>
                <a:gd name="connsiteX49" fmla="*/ 156350 w 460163"/>
                <a:gd name="connsiteY49" fmla="*/ 107500 h 154444"/>
                <a:gd name="connsiteX50" fmla="*/ 156212 w 460163"/>
                <a:gd name="connsiteY50" fmla="*/ 107500 h 154444"/>
                <a:gd name="connsiteX51" fmla="*/ 141441 w 460163"/>
                <a:gd name="connsiteY51" fmla="*/ 28980 h 154444"/>
                <a:gd name="connsiteX52" fmla="*/ 134261 w 460163"/>
                <a:gd name="connsiteY52" fmla="*/ 17869 h 154444"/>
                <a:gd name="connsiteX53" fmla="*/ 104907 w 460163"/>
                <a:gd name="connsiteY53" fmla="*/ 3542 h 154444"/>
                <a:gd name="connsiteX54" fmla="*/ 80002 w 460163"/>
                <a:gd name="connsiteY54" fmla="*/ 0 h 154444"/>
                <a:gd name="connsiteX55" fmla="*/ 54488 w 460163"/>
                <a:gd name="connsiteY55" fmla="*/ 3528 h 154444"/>
                <a:gd name="connsiteX56" fmla="*/ 25432 w 460163"/>
                <a:gd name="connsiteY56" fmla="*/ 17641 h 154444"/>
                <a:gd name="connsiteX57" fmla="*/ 17823 w 460163"/>
                <a:gd name="connsiteY57" fmla="*/ 29450 h 154444"/>
                <a:gd name="connsiteX58" fmla="*/ 368 w 460163"/>
                <a:gd name="connsiteY58" fmla="*/ 128510 h 154444"/>
                <a:gd name="connsiteX59" fmla="*/ 12593 w 460163"/>
                <a:gd name="connsiteY59" fmla="*/ 153706 h 1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60163" h="154444">
                  <a:moveTo>
                    <a:pt x="12593" y="153706"/>
                  </a:moveTo>
                  <a:cubicBezTo>
                    <a:pt x="16006" y="155422"/>
                    <a:pt x="20165" y="154045"/>
                    <a:pt x="21881" y="150632"/>
                  </a:cubicBezTo>
                  <a:cubicBezTo>
                    <a:pt x="23586" y="147239"/>
                    <a:pt x="22238" y="143106"/>
                    <a:pt x="18860" y="141371"/>
                  </a:cubicBezTo>
                  <a:cubicBezTo>
                    <a:pt x="15183" y="139247"/>
                    <a:pt x="13243" y="135037"/>
                    <a:pt x="14018" y="130862"/>
                  </a:cubicBezTo>
                  <a:lnTo>
                    <a:pt x="31361" y="32321"/>
                  </a:lnTo>
                  <a:cubicBezTo>
                    <a:pt x="31744" y="31029"/>
                    <a:pt x="32460" y="29860"/>
                    <a:pt x="33437" y="28931"/>
                  </a:cubicBezTo>
                  <a:cubicBezTo>
                    <a:pt x="40775" y="23414"/>
                    <a:pt x="49096" y="19341"/>
                    <a:pt x="57954" y="16929"/>
                  </a:cubicBezTo>
                  <a:cubicBezTo>
                    <a:pt x="65154" y="14998"/>
                    <a:pt x="72563" y="13959"/>
                    <a:pt x="80016" y="13836"/>
                  </a:cubicBezTo>
                  <a:cubicBezTo>
                    <a:pt x="87216" y="13907"/>
                    <a:pt x="94375" y="14938"/>
                    <a:pt x="101303" y="16901"/>
                  </a:cubicBezTo>
                  <a:cubicBezTo>
                    <a:pt x="110212" y="19309"/>
                    <a:pt x="118580" y="23395"/>
                    <a:pt x="125959" y="28938"/>
                  </a:cubicBezTo>
                  <a:cubicBezTo>
                    <a:pt x="126941" y="29676"/>
                    <a:pt x="127636" y="30733"/>
                    <a:pt x="127924" y="31927"/>
                  </a:cubicBezTo>
                  <a:lnTo>
                    <a:pt x="149480" y="146559"/>
                  </a:lnTo>
                  <a:cubicBezTo>
                    <a:pt x="150192" y="150313"/>
                    <a:pt x="153812" y="152779"/>
                    <a:pt x="157566" y="152067"/>
                  </a:cubicBezTo>
                  <a:cubicBezTo>
                    <a:pt x="160360" y="151538"/>
                    <a:pt x="162544" y="149353"/>
                    <a:pt x="163074" y="146559"/>
                  </a:cubicBezTo>
                  <a:lnTo>
                    <a:pt x="184520" y="32335"/>
                  </a:lnTo>
                  <a:cubicBezTo>
                    <a:pt x="184776" y="30988"/>
                    <a:pt x="185514" y="29780"/>
                    <a:pt x="186596" y="28938"/>
                  </a:cubicBezTo>
                  <a:cubicBezTo>
                    <a:pt x="193990" y="23393"/>
                    <a:pt x="202372" y="19303"/>
                    <a:pt x="211293" y="16887"/>
                  </a:cubicBezTo>
                  <a:cubicBezTo>
                    <a:pt x="218213" y="14932"/>
                    <a:pt x="225362" y="13906"/>
                    <a:pt x="232552" y="13836"/>
                  </a:cubicBezTo>
                  <a:cubicBezTo>
                    <a:pt x="239965" y="13957"/>
                    <a:pt x="247334" y="14986"/>
                    <a:pt x="254496" y="16901"/>
                  </a:cubicBezTo>
                  <a:cubicBezTo>
                    <a:pt x="263498" y="19348"/>
                    <a:pt x="271950" y="23487"/>
                    <a:pt x="279401" y="29097"/>
                  </a:cubicBezTo>
                  <a:cubicBezTo>
                    <a:pt x="280120" y="29872"/>
                    <a:pt x="280696" y="30766"/>
                    <a:pt x="281103" y="31740"/>
                  </a:cubicBezTo>
                  <a:lnTo>
                    <a:pt x="299395" y="146372"/>
                  </a:lnTo>
                  <a:cubicBezTo>
                    <a:pt x="299925" y="149692"/>
                    <a:pt x="302765" y="152149"/>
                    <a:pt x="306126" y="152197"/>
                  </a:cubicBezTo>
                  <a:cubicBezTo>
                    <a:pt x="309462" y="152153"/>
                    <a:pt x="312327" y="149818"/>
                    <a:pt x="313044" y="146559"/>
                  </a:cubicBezTo>
                  <a:lnTo>
                    <a:pt x="334490" y="32335"/>
                  </a:lnTo>
                  <a:cubicBezTo>
                    <a:pt x="334742" y="30987"/>
                    <a:pt x="335481" y="29778"/>
                    <a:pt x="336565" y="28938"/>
                  </a:cubicBezTo>
                  <a:cubicBezTo>
                    <a:pt x="343959" y="23391"/>
                    <a:pt x="352341" y="19301"/>
                    <a:pt x="361263" y="16887"/>
                  </a:cubicBezTo>
                  <a:cubicBezTo>
                    <a:pt x="368180" y="14932"/>
                    <a:pt x="375327" y="13906"/>
                    <a:pt x="382515" y="13836"/>
                  </a:cubicBezTo>
                  <a:cubicBezTo>
                    <a:pt x="389930" y="13957"/>
                    <a:pt x="397302" y="14986"/>
                    <a:pt x="404466" y="16901"/>
                  </a:cubicBezTo>
                  <a:cubicBezTo>
                    <a:pt x="413467" y="19348"/>
                    <a:pt x="421920" y="23487"/>
                    <a:pt x="429371" y="29097"/>
                  </a:cubicBezTo>
                  <a:cubicBezTo>
                    <a:pt x="430091" y="29878"/>
                    <a:pt x="430668" y="30780"/>
                    <a:pt x="431073" y="31761"/>
                  </a:cubicBezTo>
                  <a:lnTo>
                    <a:pt x="448133" y="136611"/>
                  </a:lnTo>
                  <a:lnTo>
                    <a:pt x="460164" y="124525"/>
                  </a:lnTo>
                  <a:lnTo>
                    <a:pt x="444598" y="28938"/>
                  </a:lnTo>
                  <a:cubicBezTo>
                    <a:pt x="443490" y="24549"/>
                    <a:pt x="440969" y="20648"/>
                    <a:pt x="437424" y="17835"/>
                  </a:cubicBezTo>
                  <a:cubicBezTo>
                    <a:pt x="428594" y="11220"/>
                    <a:pt x="418585" y="6346"/>
                    <a:pt x="407932" y="3473"/>
                  </a:cubicBezTo>
                  <a:cubicBezTo>
                    <a:pt x="399634" y="1280"/>
                    <a:pt x="391098" y="113"/>
                    <a:pt x="382515" y="0"/>
                  </a:cubicBezTo>
                  <a:cubicBezTo>
                    <a:pt x="374110" y="71"/>
                    <a:pt x="365751" y="1258"/>
                    <a:pt x="357659" y="3528"/>
                  </a:cubicBezTo>
                  <a:cubicBezTo>
                    <a:pt x="347041" y="6404"/>
                    <a:pt x="337066" y="11271"/>
                    <a:pt x="328264" y="17869"/>
                  </a:cubicBezTo>
                  <a:cubicBezTo>
                    <a:pt x="324554" y="20719"/>
                    <a:pt x="321984" y="24798"/>
                    <a:pt x="321014" y="29374"/>
                  </a:cubicBezTo>
                  <a:lnTo>
                    <a:pt x="306866" y="104553"/>
                  </a:lnTo>
                  <a:cubicBezTo>
                    <a:pt x="306825" y="104767"/>
                    <a:pt x="306762" y="104767"/>
                    <a:pt x="306728" y="104553"/>
                  </a:cubicBezTo>
                  <a:lnTo>
                    <a:pt x="294628" y="28966"/>
                  </a:lnTo>
                  <a:cubicBezTo>
                    <a:pt x="293521" y="24577"/>
                    <a:pt x="291000" y="20675"/>
                    <a:pt x="287454" y="17862"/>
                  </a:cubicBezTo>
                  <a:cubicBezTo>
                    <a:pt x="278625" y="11246"/>
                    <a:pt x="268616" y="6372"/>
                    <a:pt x="257962" y="3501"/>
                  </a:cubicBezTo>
                  <a:cubicBezTo>
                    <a:pt x="249668" y="1299"/>
                    <a:pt x="241134" y="123"/>
                    <a:pt x="232552" y="0"/>
                  </a:cubicBezTo>
                  <a:cubicBezTo>
                    <a:pt x="224147" y="70"/>
                    <a:pt x="215789" y="1256"/>
                    <a:pt x="207696" y="3528"/>
                  </a:cubicBezTo>
                  <a:cubicBezTo>
                    <a:pt x="197086" y="6405"/>
                    <a:pt x="187121" y="11272"/>
                    <a:pt x="178329" y="17869"/>
                  </a:cubicBezTo>
                  <a:cubicBezTo>
                    <a:pt x="174614" y="20715"/>
                    <a:pt x="172041" y="24796"/>
                    <a:pt x="171072" y="29374"/>
                  </a:cubicBezTo>
                  <a:lnTo>
                    <a:pt x="156350" y="107500"/>
                  </a:lnTo>
                  <a:cubicBezTo>
                    <a:pt x="156350" y="107700"/>
                    <a:pt x="156253" y="107700"/>
                    <a:pt x="156212" y="107500"/>
                  </a:cubicBezTo>
                  <a:lnTo>
                    <a:pt x="141441" y="28980"/>
                  </a:lnTo>
                  <a:cubicBezTo>
                    <a:pt x="140432" y="24546"/>
                    <a:pt x="137888" y="20611"/>
                    <a:pt x="134261" y="17869"/>
                  </a:cubicBezTo>
                  <a:cubicBezTo>
                    <a:pt x="125475" y="11272"/>
                    <a:pt x="115513" y="6410"/>
                    <a:pt x="104907" y="3542"/>
                  </a:cubicBezTo>
                  <a:cubicBezTo>
                    <a:pt x="96800" y="1260"/>
                    <a:pt x="88424" y="68"/>
                    <a:pt x="80002" y="0"/>
                  </a:cubicBezTo>
                  <a:cubicBezTo>
                    <a:pt x="71385" y="125"/>
                    <a:pt x="62816" y="1310"/>
                    <a:pt x="54488" y="3528"/>
                  </a:cubicBezTo>
                  <a:cubicBezTo>
                    <a:pt x="43999" y="6355"/>
                    <a:pt x="34140" y="11144"/>
                    <a:pt x="25432" y="17641"/>
                  </a:cubicBezTo>
                  <a:cubicBezTo>
                    <a:pt x="21609" y="20581"/>
                    <a:pt x="18920" y="24754"/>
                    <a:pt x="17823" y="29450"/>
                  </a:cubicBezTo>
                  <a:lnTo>
                    <a:pt x="368" y="128510"/>
                  </a:lnTo>
                  <a:cubicBezTo>
                    <a:pt x="-1434" y="138668"/>
                    <a:pt x="3498" y="148835"/>
                    <a:pt x="12593" y="15370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562AB2-17F0-4B37-98F7-1003469EC213}"/>
                </a:ext>
              </a:extLst>
            </p:cNvPr>
            <p:cNvSpPr/>
            <p:nvPr/>
          </p:nvSpPr>
          <p:spPr>
            <a:xfrm>
              <a:off x="1023651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0EC2DF5-4DF2-4596-A09C-47E7791FC688}"/>
                </a:ext>
              </a:extLst>
            </p:cNvPr>
            <p:cNvSpPr/>
            <p:nvPr/>
          </p:nvSpPr>
          <p:spPr>
            <a:xfrm>
              <a:off x="10084314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15C90E2-521D-4B17-90FC-15A4EA15481D}"/>
                </a:ext>
              </a:extLst>
            </p:cNvPr>
            <p:cNvSpPr/>
            <p:nvPr/>
          </p:nvSpPr>
          <p:spPr>
            <a:xfrm>
              <a:off x="1038648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4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36FA95-39C9-4D35-BEFA-10C928BB1A1F}"/>
                </a:ext>
              </a:extLst>
            </p:cNvPr>
            <p:cNvSpPr/>
            <p:nvPr/>
          </p:nvSpPr>
          <p:spPr>
            <a:xfrm>
              <a:off x="10057943" y="1409685"/>
              <a:ext cx="121951" cy="256148"/>
            </a:xfrm>
            <a:custGeom>
              <a:avLst/>
              <a:gdLst>
                <a:gd name="connsiteX0" fmla="*/ 26392 w 121951"/>
                <a:gd name="connsiteY0" fmla="*/ 152343 h 256148"/>
                <a:gd name="connsiteX1" fmla="*/ 26392 w 121951"/>
                <a:gd name="connsiteY1" fmla="*/ 256148 h 256148"/>
                <a:gd name="connsiteX2" fmla="*/ 46503 w 121951"/>
                <a:gd name="connsiteY2" fmla="*/ 256148 h 256148"/>
                <a:gd name="connsiteX3" fmla="*/ 67880 w 121951"/>
                <a:gd name="connsiteY3" fmla="*/ 234764 h 256148"/>
                <a:gd name="connsiteX4" fmla="*/ 67880 w 121951"/>
                <a:gd name="connsiteY4" fmla="*/ 152343 h 256148"/>
                <a:gd name="connsiteX5" fmla="*/ 81716 w 121951"/>
                <a:gd name="connsiteY5" fmla="*/ 152343 h 256148"/>
                <a:gd name="connsiteX6" fmla="*/ 81716 w 121951"/>
                <a:gd name="connsiteY6" fmla="*/ 220908 h 256148"/>
                <a:gd name="connsiteX7" fmla="*/ 95552 w 121951"/>
                <a:gd name="connsiteY7" fmla="*/ 207071 h 256148"/>
                <a:gd name="connsiteX8" fmla="*/ 95552 w 121951"/>
                <a:gd name="connsiteY8" fmla="*/ 152343 h 256148"/>
                <a:gd name="connsiteX9" fmla="*/ 121952 w 121951"/>
                <a:gd name="connsiteY9" fmla="*/ 152343 h 256148"/>
                <a:gd name="connsiteX10" fmla="*/ 95573 w 121951"/>
                <a:gd name="connsiteY10" fmla="*/ 57282 h 256148"/>
                <a:gd name="connsiteX11" fmla="*/ 95573 w 121951"/>
                <a:gd name="connsiteY11" fmla="*/ 6946 h 256148"/>
                <a:gd name="connsiteX12" fmla="*/ 88655 w 121951"/>
                <a:gd name="connsiteY12" fmla="*/ 28 h 256148"/>
                <a:gd name="connsiteX13" fmla="*/ 81737 w 121951"/>
                <a:gd name="connsiteY13" fmla="*/ 6946 h 256148"/>
                <a:gd name="connsiteX14" fmla="*/ 81737 w 121951"/>
                <a:gd name="connsiteY14" fmla="*/ 58229 h 256148"/>
                <a:gd name="connsiteX15" fmla="*/ 103778 w 121951"/>
                <a:gd name="connsiteY15" fmla="*/ 138479 h 256148"/>
                <a:gd name="connsiteX16" fmla="*/ 18195 w 121951"/>
                <a:gd name="connsiteY16" fmla="*/ 138479 h 256148"/>
                <a:gd name="connsiteX17" fmla="*/ 40229 w 121951"/>
                <a:gd name="connsiteY17" fmla="*/ 59143 h 256148"/>
                <a:gd name="connsiteX18" fmla="*/ 40229 w 121951"/>
                <a:gd name="connsiteY18" fmla="*/ 6918 h 256148"/>
                <a:gd name="connsiteX19" fmla="*/ 33310 w 121951"/>
                <a:gd name="connsiteY19" fmla="*/ 0 h 256148"/>
                <a:gd name="connsiteX20" fmla="*/ 26392 w 121951"/>
                <a:gd name="connsiteY20" fmla="*/ 6918 h 256148"/>
                <a:gd name="connsiteX21" fmla="*/ 26392 w 121951"/>
                <a:gd name="connsiteY21" fmla="*/ 57254 h 256148"/>
                <a:gd name="connsiteX22" fmla="*/ 0 w 121951"/>
                <a:gd name="connsiteY22" fmla="*/ 152343 h 256148"/>
                <a:gd name="connsiteX23" fmla="*/ 40229 w 121951"/>
                <a:gd name="connsiteY23" fmla="*/ 152343 h 256148"/>
                <a:gd name="connsiteX24" fmla="*/ 54065 w 121951"/>
                <a:gd name="connsiteY24" fmla="*/ 152343 h 256148"/>
                <a:gd name="connsiteX25" fmla="*/ 54065 w 121951"/>
                <a:gd name="connsiteY25" fmla="*/ 242312 h 256148"/>
                <a:gd name="connsiteX26" fmla="*/ 40229 w 121951"/>
                <a:gd name="connsiteY26" fmla="*/ 242312 h 25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1951" h="256148">
                  <a:moveTo>
                    <a:pt x="26392" y="152343"/>
                  </a:moveTo>
                  <a:lnTo>
                    <a:pt x="26392" y="256148"/>
                  </a:lnTo>
                  <a:lnTo>
                    <a:pt x="46503" y="256148"/>
                  </a:lnTo>
                  <a:lnTo>
                    <a:pt x="67880" y="234764"/>
                  </a:lnTo>
                  <a:lnTo>
                    <a:pt x="67880" y="152343"/>
                  </a:lnTo>
                  <a:lnTo>
                    <a:pt x="81716" y="152343"/>
                  </a:lnTo>
                  <a:lnTo>
                    <a:pt x="81716" y="220908"/>
                  </a:lnTo>
                  <a:lnTo>
                    <a:pt x="95552" y="207071"/>
                  </a:lnTo>
                  <a:lnTo>
                    <a:pt x="95552" y="152343"/>
                  </a:lnTo>
                  <a:lnTo>
                    <a:pt x="121952" y="152343"/>
                  </a:lnTo>
                  <a:lnTo>
                    <a:pt x="95573" y="57282"/>
                  </a:lnTo>
                  <a:lnTo>
                    <a:pt x="95573" y="6946"/>
                  </a:lnTo>
                  <a:cubicBezTo>
                    <a:pt x="95573" y="3125"/>
                    <a:pt x="92476" y="28"/>
                    <a:pt x="88655" y="28"/>
                  </a:cubicBezTo>
                  <a:cubicBezTo>
                    <a:pt x="84834" y="28"/>
                    <a:pt x="81737" y="3125"/>
                    <a:pt x="81737" y="6946"/>
                  </a:cubicBezTo>
                  <a:lnTo>
                    <a:pt x="81737" y="58229"/>
                  </a:lnTo>
                  <a:lnTo>
                    <a:pt x="103778" y="138479"/>
                  </a:lnTo>
                  <a:lnTo>
                    <a:pt x="18195" y="138479"/>
                  </a:lnTo>
                  <a:lnTo>
                    <a:pt x="40229" y="59143"/>
                  </a:lnTo>
                  <a:lnTo>
                    <a:pt x="40229" y="6918"/>
                  </a:lnTo>
                  <a:cubicBezTo>
                    <a:pt x="40229" y="3097"/>
                    <a:pt x="37131" y="0"/>
                    <a:pt x="33310" y="0"/>
                  </a:cubicBezTo>
                  <a:cubicBezTo>
                    <a:pt x="29490" y="0"/>
                    <a:pt x="26392" y="3097"/>
                    <a:pt x="26392" y="6918"/>
                  </a:cubicBezTo>
                  <a:lnTo>
                    <a:pt x="26392" y="57254"/>
                  </a:lnTo>
                  <a:lnTo>
                    <a:pt x="0" y="152343"/>
                  </a:lnTo>
                  <a:close/>
                  <a:moveTo>
                    <a:pt x="40229" y="152343"/>
                  </a:moveTo>
                  <a:lnTo>
                    <a:pt x="54065" y="152343"/>
                  </a:lnTo>
                  <a:lnTo>
                    <a:pt x="54065" y="242312"/>
                  </a:lnTo>
                  <a:lnTo>
                    <a:pt x="40229" y="242312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839F7B-A593-457D-B9EB-21C7BCCD8D4B}"/>
                </a:ext>
              </a:extLst>
            </p:cNvPr>
            <p:cNvSpPr/>
            <p:nvPr/>
          </p:nvSpPr>
          <p:spPr>
            <a:xfrm>
              <a:off x="10060625" y="1395877"/>
              <a:ext cx="567366" cy="352906"/>
            </a:xfrm>
            <a:custGeom>
              <a:avLst/>
              <a:gdLst>
                <a:gd name="connsiteX0" fmla="*/ 470513 w 567366"/>
                <a:gd name="connsiteY0" fmla="*/ 0 h 352906"/>
                <a:gd name="connsiteX1" fmla="*/ 463595 w 567366"/>
                <a:gd name="connsiteY1" fmla="*/ 6918 h 352906"/>
                <a:gd name="connsiteX2" fmla="*/ 470513 w 567366"/>
                <a:gd name="connsiteY2" fmla="*/ 13836 h 352906"/>
                <a:gd name="connsiteX3" fmla="*/ 543582 w 567366"/>
                <a:gd name="connsiteY3" fmla="*/ 13836 h 352906"/>
                <a:gd name="connsiteX4" fmla="*/ 543630 w 567366"/>
                <a:gd name="connsiteY4" fmla="*/ 13954 h 352906"/>
                <a:gd name="connsiteX5" fmla="*/ 311398 w 567366"/>
                <a:gd name="connsiteY5" fmla="*/ 246186 h 352906"/>
                <a:gd name="connsiteX6" fmla="*/ 204168 w 567366"/>
                <a:gd name="connsiteY6" fmla="*/ 138956 h 352906"/>
                <a:gd name="connsiteX7" fmla="*/ 2112 w 567366"/>
                <a:gd name="connsiteY7" fmla="*/ 341012 h 352906"/>
                <a:gd name="connsiteX8" fmla="*/ 1942 w 567366"/>
                <a:gd name="connsiteY8" fmla="*/ 350794 h 352906"/>
                <a:gd name="connsiteX9" fmla="*/ 11724 w 567366"/>
                <a:gd name="connsiteY9" fmla="*/ 350964 h 352906"/>
                <a:gd name="connsiteX10" fmla="*/ 11894 w 567366"/>
                <a:gd name="connsiteY10" fmla="*/ 350794 h 352906"/>
                <a:gd name="connsiteX11" fmla="*/ 204168 w 567366"/>
                <a:gd name="connsiteY11" fmla="*/ 158521 h 352906"/>
                <a:gd name="connsiteX12" fmla="*/ 311398 w 567366"/>
                <a:gd name="connsiteY12" fmla="*/ 265750 h 352906"/>
                <a:gd name="connsiteX13" fmla="*/ 553412 w 567366"/>
                <a:gd name="connsiteY13" fmla="*/ 23736 h 352906"/>
                <a:gd name="connsiteX14" fmla="*/ 553530 w 567366"/>
                <a:gd name="connsiteY14" fmla="*/ 23784 h 352906"/>
                <a:gd name="connsiteX15" fmla="*/ 553530 w 567366"/>
                <a:gd name="connsiteY15" fmla="*/ 96853 h 352906"/>
                <a:gd name="connsiteX16" fmla="*/ 560448 w 567366"/>
                <a:gd name="connsiteY16" fmla="*/ 103771 h 352906"/>
                <a:gd name="connsiteX17" fmla="*/ 567366 w 567366"/>
                <a:gd name="connsiteY17" fmla="*/ 96853 h 352906"/>
                <a:gd name="connsiteX18" fmla="*/ 567366 w 567366"/>
                <a:gd name="connsiteY18" fmla="*/ 0 h 35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7366" h="352906">
                  <a:moveTo>
                    <a:pt x="470513" y="0"/>
                  </a:moveTo>
                  <a:cubicBezTo>
                    <a:pt x="466692" y="0"/>
                    <a:pt x="463595" y="3097"/>
                    <a:pt x="463595" y="6918"/>
                  </a:cubicBezTo>
                  <a:cubicBezTo>
                    <a:pt x="463595" y="10739"/>
                    <a:pt x="466692" y="13836"/>
                    <a:pt x="470513" y="13836"/>
                  </a:cubicBezTo>
                  <a:lnTo>
                    <a:pt x="543582" y="13836"/>
                  </a:lnTo>
                  <a:cubicBezTo>
                    <a:pt x="543672" y="13836"/>
                    <a:pt x="543693" y="13891"/>
                    <a:pt x="543630" y="13954"/>
                  </a:cubicBezTo>
                  <a:lnTo>
                    <a:pt x="311398" y="246186"/>
                  </a:lnTo>
                  <a:lnTo>
                    <a:pt x="204168" y="138956"/>
                  </a:lnTo>
                  <a:lnTo>
                    <a:pt x="2112" y="341012"/>
                  </a:lnTo>
                  <a:cubicBezTo>
                    <a:pt x="-636" y="343667"/>
                    <a:pt x="-712" y="348046"/>
                    <a:pt x="1942" y="350794"/>
                  </a:cubicBezTo>
                  <a:cubicBezTo>
                    <a:pt x="4596" y="353543"/>
                    <a:pt x="8976" y="353619"/>
                    <a:pt x="11724" y="350964"/>
                  </a:cubicBezTo>
                  <a:cubicBezTo>
                    <a:pt x="11782" y="350908"/>
                    <a:pt x="11838" y="350852"/>
                    <a:pt x="11894" y="350794"/>
                  </a:cubicBezTo>
                  <a:lnTo>
                    <a:pt x="204168" y="158521"/>
                  </a:lnTo>
                  <a:lnTo>
                    <a:pt x="311398" y="265750"/>
                  </a:lnTo>
                  <a:lnTo>
                    <a:pt x="553412" y="23736"/>
                  </a:lnTo>
                  <a:cubicBezTo>
                    <a:pt x="553475" y="23674"/>
                    <a:pt x="553530" y="23694"/>
                    <a:pt x="553530" y="23784"/>
                  </a:cubicBezTo>
                  <a:lnTo>
                    <a:pt x="553530" y="96853"/>
                  </a:lnTo>
                  <a:cubicBezTo>
                    <a:pt x="553530" y="100674"/>
                    <a:pt x="556627" y="103771"/>
                    <a:pt x="560448" y="103771"/>
                  </a:cubicBezTo>
                  <a:cubicBezTo>
                    <a:pt x="564269" y="103771"/>
                    <a:pt x="567366" y="100674"/>
                    <a:pt x="567366" y="96853"/>
                  </a:cubicBezTo>
                  <a:lnTo>
                    <a:pt x="567366" y="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Pentagon Arrow Process – Slide Template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EC1067F5-4CF0-4F2D-80FA-F31666598745}"/>
              </a:ext>
            </a:extLst>
          </p:cNvPr>
          <p:cNvSpPr/>
          <p:nvPr/>
        </p:nvSpPr>
        <p:spPr>
          <a:xfrm>
            <a:off x="544086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7CD9C85-DCB5-428C-85E7-7D6EA0A020FA}"/>
              </a:ext>
            </a:extLst>
          </p:cNvPr>
          <p:cNvSpPr/>
          <p:nvPr/>
        </p:nvSpPr>
        <p:spPr>
          <a:xfrm>
            <a:off x="544086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CF3343B6-4FD3-46FF-B326-7BA3C930216A}"/>
              </a:ext>
            </a:extLst>
          </p:cNvPr>
          <p:cNvSpPr/>
          <p:nvPr/>
        </p:nvSpPr>
        <p:spPr>
          <a:xfrm>
            <a:off x="2666329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1BC761-7772-41CC-9B60-832C7AAA2BE3}"/>
              </a:ext>
            </a:extLst>
          </p:cNvPr>
          <p:cNvSpPr/>
          <p:nvPr/>
        </p:nvSpPr>
        <p:spPr>
          <a:xfrm>
            <a:off x="2666330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D590F810-5CB0-4F68-8113-0E3D1A20C3BC}"/>
              </a:ext>
            </a:extLst>
          </p:cNvPr>
          <p:cNvSpPr/>
          <p:nvPr/>
        </p:nvSpPr>
        <p:spPr>
          <a:xfrm>
            <a:off x="4788573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7425D4A-728E-4129-91CD-D25359D0B213}"/>
              </a:ext>
            </a:extLst>
          </p:cNvPr>
          <p:cNvSpPr/>
          <p:nvPr/>
        </p:nvSpPr>
        <p:spPr>
          <a:xfrm>
            <a:off x="4788573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11B6FB9F-F2C8-4E80-AA79-8DBF9E01481C}"/>
              </a:ext>
            </a:extLst>
          </p:cNvPr>
          <p:cNvSpPr/>
          <p:nvPr/>
        </p:nvSpPr>
        <p:spPr>
          <a:xfrm>
            <a:off x="6910816" y="2349502"/>
            <a:ext cx="1689100" cy="704850"/>
          </a:xfrm>
          <a:prstGeom prst="homePlate">
            <a:avLst>
              <a:gd name="adj" fmla="val 32883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08CE655-DF83-4B80-BF74-209C028D5855}"/>
              </a:ext>
            </a:extLst>
          </p:cNvPr>
          <p:cNvSpPr/>
          <p:nvPr/>
        </p:nvSpPr>
        <p:spPr>
          <a:xfrm>
            <a:off x="6910817" y="1897904"/>
            <a:ext cx="226017" cy="3303499"/>
          </a:xfrm>
          <a:custGeom>
            <a:avLst/>
            <a:gdLst>
              <a:gd name="connsiteX0" fmla="*/ 0 w 160867"/>
              <a:gd name="connsiteY0" fmla="*/ 0 h 4404665"/>
              <a:gd name="connsiteX1" fmla="*/ 10837 w 160867"/>
              <a:gd name="connsiteY1" fmla="*/ 53058 h 4404665"/>
              <a:gd name="connsiteX2" fmla="*/ 160867 w 160867"/>
              <a:gd name="connsiteY2" fmla="*/ 2202332 h 4404665"/>
              <a:gd name="connsiteX3" fmla="*/ 10837 w 160867"/>
              <a:gd name="connsiteY3" fmla="*/ 4351607 h 4404665"/>
              <a:gd name="connsiteX4" fmla="*/ 0 w 160867"/>
              <a:gd name="connsiteY4" fmla="*/ 4404665 h 440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867" h="4404665">
                <a:moveTo>
                  <a:pt x="0" y="0"/>
                </a:moveTo>
                <a:lnTo>
                  <a:pt x="10837" y="53058"/>
                </a:lnTo>
                <a:cubicBezTo>
                  <a:pt x="103533" y="603105"/>
                  <a:pt x="160867" y="1362988"/>
                  <a:pt x="160867" y="2202332"/>
                </a:cubicBezTo>
                <a:cubicBezTo>
                  <a:pt x="160867" y="3041676"/>
                  <a:pt x="103533" y="3801560"/>
                  <a:pt x="10837" y="4351607"/>
                </a:cubicBezTo>
                <a:lnTo>
                  <a:pt x="0" y="440466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0"/>
                </a:schemeClr>
              </a:gs>
              <a:gs pos="61000">
                <a:schemeClr val="tx1">
                  <a:alpha val="0"/>
                </a:schemeClr>
              </a:gs>
              <a:gs pos="92000">
                <a:schemeClr val="tx1">
                  <a:alpha val="34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9C1BF0-428E-46CE-86D4-6A2A54EB0B18}"/>
              </a:ext>
            </a:extLst>
          </p:cNvPr>
          <p:cNvSpPr txBox="1"/>
          <p:nvPr/>
        </p:nvSpPr>
        <p:spPr>
          <a:xfrm>
            <a:off x="770103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F95402-0D7A-4BB9-A4E4-107D58C3D02A}"/>
              </a:ext>
            </a:extLst>
          </p:cNvPr>
          <p:cNvSpPr txBox="1"/>
          <p:nvPr/>
        </p:nvSpPr>
        <p:spPr>
          <a:xfrm>
            <a:off x="2892346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9942FFF-4B05-41E6-9928-DC0C95DF01CC}"/>
              </a:ext>
            </a:extLst>
          </p:cNvPr>
          <p:cNvSpPr txBox="1"/>
          <p:nvPr/>
        </p:nvSpPr>
        <p:spPr>
          <a:xfrm>
            <a:off x="5014590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84787E-F974-4EAE-90FF-580F9EB29DD0}"/>
              </a:ext>
            </a:extLst>
          </p:cNvPr>
          <p:cNvSpPr txBox="1"/>
          <p:nvPr/>
        </p:nvSpPr>
        <p:spPr>
          <a:xfrm>
            <a:off x="7136834" y="3354600"/>
            <a:ext cx="1463082" cy="17466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algn="just">
              <a:spcAft>
                <a:spcPts val="900"/>
              </a:spcAft>
            </a:pPr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Ut enim ad minim veniam, quis nostrud exercitation ullamco laboris nisi ut aliquip ex ea commodo consequat.</a:t>
            </a:r>
          </a:p>
        </p:txBody>
      </p:sp>
      <p:sp>
        <p:nvSpPr>
          <p:cNvPr id="35" name="Graphic 29" descr="Handshake">
            <a:extLst>
              <a:ext uri="{FF2B5EF4-FFF2-40B4-BE49-F238E27FC236}">
                <a16:creationId xmlns:a16="http://schemas.microsoft.com/office/drawing/2014/main" id="{5CB805C8-2607-488B-B49C-323E1BCAF74C}"/>
              </a:ext>
            </a:extLst>
          </p:cNvPr>
          <p:cNvSpPr/>
          <p:nvPr/>
        </p:nvSpPr>
        <p:spPr>
          <a:xfrm>
            <a:off x="5396222" y="1901246"/>
            <a:ext cx="477865" cy="294191"/>
          </a:xfrm>
          <a:custGeom>
            <a:avLst/>
            <a:gdLst>
              <a:gd name="connsiteX0" fmla="*/ 630927 w 637153"/>
              <a:gd name="connsiteY0" fmla="*/ 141820 h 392254"/>
              <a:gd name="connsiteX1" fmla="*/ 552753 w 637153"/>
              <a:gd name="connsiteY1" fmla="*/ 11761 h 392254"/>
              <a:gd name="connsiteX2" fmla="*/ 545835 w 637153"/>
              <a:gd name="connsiteY2" fmla="*/ 0 h 392254"/>
              <a:gd name="connsiteX3" fmla="*/ 534074 w 637153"/>
              <a:gd name="connsiteY3" fmla="*/ 7610 h 392254"/>
              <a:gd name="connsiteX4" fmla="*/ 481497 w 637153"/>
              <a:gd name="connsiteY4" fmla="*/ 40125 h 392254"/>
              <a:gd name="connsiteX5" fmla="*/ 468353 w 637153"/>
              <a:gd name="connsiteY5" fmla="*/ 56728 h 392254"/>
              <a:gd name="connsiteX6" fmla="*/ 469045 w 637153"/>
              <a:gd name="connsiteY6" fmla="*/ 71948 h 392254"/>
              <a:gd name="connsiteX7" fmla="*/ 424769 w 637153"/>
              <a:gd name="connsiteY7" fmla="*/ 79558 h 392254"/>
              <a:gd name="connsiteX8" fmla="*/ 363198 w 637153"/>
              <a:gd name="connsiteY8" fmla="*/ 69181 h 392254"/>
              <a:gd name="connsiteX9" fmla="*/ 332759 w 637153"/>
              <a:gd name="connsiteY9" fmla="*/ 62263 h 392254"/>
              <a:gd name="connsiteX10" fmla="*/ 331375 w 637153"/>
              <a:gd name="connsiteY10" fmla="*/ 62263 h 392254"/>
              <a:gd name="connsiteX11" fmla="*/ 331375 w 637153"/>
              <a:gd name="connsiteY11" fmla="*/ 62263 h 392254"/>
              <a:gd name="connsiteX12" fmla="*/ 329992 w 637153"/>
              <a:gd name="connsiteY12" fmla="*/ 62263 h 392254"/>
              <a:gd name="connsiteX13" fmla="*/ 328608 w 637153"/>
              <a:gd name="connsiteY13" fmla="*/ 62263 h 392254"/>
              <a:gd name="connsiteX14" fmla="*/ 327224 w 637153"/>
              <a:gd name="connsiteY14" fmla="*/ 62263 h 392254"/>
              <a:gd name="connsiteX15" fmla="*/ 323765 w 637153"/>
              <a:gd name="connsiteY15" fmla="*/ 62263 h 392254"/>
              <a:gd name="connsiteX16" fmla="*/ 323765 w 637153"/>
              <a:gd name="connsiteY16" fmla="*/ 62263 h 392254"/>
              <a:gd name="connsiteX17" fmla="*/ 292634 w 637153"/>
              <a:gd name="connsiteY17" fmla="*/ 76099 h 392254"/>
              <a:gd name="connsiteX18" fmla="*/ 287100 w 637153"/>
              <a:gd name="connsiteY18" fmla="*/ 82325 h 392254"/>
              <a:gd name="connsiteX19" fmla="*/ 258736 w 637153"/>
              <a:gd name="connsiteY19" fmla="*/ 76790 h 392254"/>
              <a:gd name="connsiteX20" fmla="*/ 253201 w 637153"/>
              <a:gd name="connsiteY20" fmla="*/ 76790 h 392254"/>
              <a:gd name="connsiteX21" fmla="*/ 241440 w 637153"/>
              <a:gd name="connsiteY21" fmla="*/ 77482 h 392254"/>
              <a:gd name="connsiteX22" fmla="*/ 214460 w 637153"/>
              <a:gd name="connsiteY22" fmla="*/ 78866 h 392254"/>
              <a:gd name="connsiteX23" fmla="*/ 170184 w 637153"/>
              <a:gd name="connsiteY23" fmla="*/ 69872 h 392254"/>
              <a:gd name="connsiteX24" fmla="*/ 170184 w 637153"/>
              <a:gd name="connsiteY24" fmla="*/ 56728 h 392254"/>
              <a:gd name="connsiteX25" fmla="*/ 157040 w 637153"/>
              <a:gd name="connsiteY25" fmla="*/ 40125 h 392254"/>
              <a:gd name="connsiteX26" fmla="*/ 105155 w 637153"/>
              <a:gd name="connsiteY26" fmla="*/ 7610 h 392254"/>
              <a:gd name="connsiteX27" fmla="*/ 93394 w 637153"/>
              <a:gd name="connsiteY27" fmla="*/ 0 h 392254"/>
              <a:gd name="connsiteX28" fmla="*/ 86476 w 637153"/>
              <a:gd name="connsiteY28" fmla="*/ 11761 h 392254"/>
              <a:gd name="connsiteX29" fmla="*/ 6918 w 637153"/>
              <a:gd name="connsiteY29" fmla="*/ 141820 h 392254"/>
              <a:gd name="connsiteX30" fmla="*/ 0 w 637153"/>
              <a:gd name="connsiteY30" fmla="*/ 153581 h 392254"/>
              <a:gd name="connsiteX31" fmla="*/ 11761 w 637153"/>
              <a:gd name="connsiteY31" fmla="*/ 160499 h 392254"/>
              <a:gd name="connsiteX32" fmla="*/ 65030 w 637153"/>
              <a:gd name="connsiteY32" fmla="*/ 193014 h 392254"/>
              <a:gd name="connsiteX33" fmla="*/ 95469 w 637153"/>
              <a:gd name="connsiteY33" fmla="*/ 191630 h 392254"/>
              <a:gd name="connsiteX34" fmla="*/ 140437 w 637153"/>
              <a:gd name="connsiteY34" fmla="*/ 244208 h 392254"/>
              <a:gd name="connsiteX35" fmla="*/ 141128 w 637153"/>
              <a:gd name="connsiteY35" fmla="*/ 245591 h 392254"/>
              <a:gd name="connsiteX36" fmla="*/ 142512 w 637153"/>
              <a:gd name="connsiteY36" fmla="*/ 246283 h 392254"/>
              <a:gd name="connsiteX37" fmla="*/ 142512 w 637153"/>
              <a:gd name="connsiteY37" fmla="*/ 246283 h 392254"/>
              <a:gd name="connsiteX38" fmla="*/ 132827 w 637153"/>
              <a:gd name="connsiteY38" fmla="*/ 257352 h 392254"/>
              <a:gd name="connsiteX39" fmla="*/ 135594 w 637153"/>
              <a:gd name="connsiteY39" fmla="*/ 305778 h 392254"/>
              <a:gd name="connsiteX40" fmla="*/ 135594 w 637153"/>
              <a:gd name="connsiteY40" fmla="*/ 305778 h 392254"/>
              <a:gd name="connsiteX41" fmla="*/ 135594 w 637153"/>
              <a:gd name="connsiteY41" fmla="*/ 305778 h 392254"/>
              <a:gd name="connsiteX42" fmla="*/ 157732 w 637153"/>
              <a:gd name="connsiteY42" fmla="*/ 314080 h 392254"/>
              <a:gd name="connsiteX43" fmla="*/ 161883 w 637153"/>
              <a:gd name="connsiteY43" fmla="*/ 314080 h 392254"/>
              <a:gd name="connsiteX44" fmla="*/ 175027 w 637153"/>
              <a:gd name="connsiteY44" fmla="*/ 309237 h 392254"/>
              <a:gd name="connsiteX45" fmla="*/ 186096 w 637153"/>
              <a:gd name="connsiteY45" fmla="*/ 331375 h 392254"/>
              <a:gd name="connsiteX46" fmla="*/ 186096 w 637153"/>
              <a:gd name="connsiteY46" fmla="*/ 331375 h 392254"/>
              <a:gd name="connsiteX47" fmla="*/ 186096 w 637153"/>
              <a:gd name="connsiteY47" fmla="*/ 331375 h 392254"/>
              <a:gd name="connsiteX48" fmla="*/ 208234 w 637153"/>
              <a:gd name="connsiteY48" fmla="*/ 339677 h 392254"/>
              <a:gd name="connsiteX49" fmla="*/ 211001 w 637153"/>
              <a:gd name="connsiteY49" fmla="*/ 339677 h 392254"/>
              <a:gd name="connsiteX50" fmla="*/ 221378 w 637153"/>
              <a:gd name="connsiteY50" fmla="*/ 337601 h 392254"/>
              <a:gd name="connsiteX51" fmla="*/ 231755 w 637153"/>
              <a:gd name="connsiteY51" fmla="*/ 357664 h 392254"/>
              <a:gd name="connsiteX52" fmla="*/ 231755 w 637153"/>
              <a:gd name="connsiteY52" fmla="*/ 357664 h 392254"/>
              <a:gd name="connsiteX53" fmla="*/ 231755 w 637153"/>
              <a:gd name="connsiteY53" fmla="*/ 357664 h 392254"/>
              <a:gd name="connsiteX54" fmla="*/ 251126 w 637153"/>
              <a:gd name="connsiteY54" fmla="*/ 365274 h 392254"/>
              <a:gd name="connsiteX55" fmla="*/ 254585 w 637153"/>
              <a:gd name="connsiteY55" fmla="*/ 365274 h 392254"/>
              <a:gd name="connsiteX56" fmla="*/ 267729 w 637153"/>
              <a:gd name="connsiteY56" fmla="*/ 361123 h 392254"/>
              <a:gd name="connsiteX57" fmla="*/ 276031 w 637153"/>
              <a:gd name="connsiteY57" fmla="*/ 374267 h 392254"/>
              <a:gd name="connsiteX58" fmla="*/ 296093 w 637153"/>
              <a:gd name="connsiteY58" fmla="*/ 381185 h 392254"/>
              <a:gd name="connsiteX59" fmla="*/ 297477 w 637153"/>
              <a:gd name="connsiteY59" fmla="*/ 381185 h 392254"/>
              <a:gd name="connsiteX60" fmla="*/ 298860 w 637153"/>
              <a:gd name="connsiteY60" fmla="*/ 381185 h 392254"/>
              <a:gd name="connsiteX61" fmla="*/ 310621 w 637153"/>
              <a:gd name="connsiteY61" fmla="*/ 376343 h 392254"/>
              <a:gd name="connsiteX62" fmla="*/ 311313 w 637153"/>
              <a:gd name="connsiteY62" fmla="*/ 377034 h 392254"/>
              <a:gd name="connsiteX63" fmla="*/ 320998 w 637153"/>
              <a:gd name="connsiteY63" fmla="*/ 384644 h 392254"/>
              <a:gd name="connsiteX64" fmla="*/ 321690 w 637153"/>
              <a:gd name="connsiteY64" fmla="*/ 385336 h 392254"/>
              <a:gd name="connsiteX65" fmla="*/ 322382 w 637153"/>
              <a:gd name="connsiteY65" fmla="*/ 386028 h 392254"/>
              <a:gd name="connsiteX66" fmla="*/ 343136 w 637153"/>
              <a:gd name="connsiteY66" fmla="*/ 392254 h 392254"/>
              <a:gd name="connsiteX67" fmla="*/ 347287 w 637153"/>
              <a:gd name="connsiteY67" fmla="*/ 392254 h 392254"/>
              <a:gd name="connsiteX68" fmla="*/ 383261 w 637153"/>
              <a:gd name="connsiteY68" fmla="*/ 361815 h 392254"/>
              <a:gd name="connsiteX69" fmla="*/ 415084 w 637153"/>
              <a:gd name="connsiteY69" fmla="*/ 332067 h 392254"/>
              <a:gd name="connsiteX70" fmla="*/ 446907 w 637153"/>
              <a:gd name="connsiteY70" fmla="*/ 301628 h 392254"/>
              <a:gd name="connsiteX71" fmla="*/ 449674 w 637153"/>
              <a:gd name="connsiteY71" fmla="*/ 301628 h 392254"/>
              <a:gd name="connsiteX72" fmla="*/ 487032 w 637153"/>
              <a:gd name="connsiteY72" fmla="*/ 258044 h 392254"/>
              <a:gd name="connsiteX73" fmla="*/ 487032 w 637153"/>
              <a:gd name="connsiteY73" fmla="*/ 253201 h 392254"/>
              <a:gd name="connsiteX74" fmla="*/ 492566 w 637153"/>
              <a:gd name="connsiteY74" fmla="*/ 246283 h 392254"/>
              <a:gd name="connsiteX75" fmla="*/ 540301 w 637153"/>
              <a:gd name="connsiteY75" fmla="*/ 190939 h 392254"/>
              <a:gd name="connsiteX76" fmla="*/ 572124 w 637153"/>
              <a:gd name="connsiteY76" fmla="*/ 192322 h 392254"/>
              <a:gd name="connsiteX77" fmla="*/ 625393 w 637153"/>
              <a:gd name="connsiteY77" fmla="*/ 159807 h 392254"/>
              <a:gd name="connsiteX78" fmla="*/ 637154 w 637153"/>
              <a:gd name="connsiteY78" fmla="*/ 152889 h 392254"/>
              <a:gd name="connsiteX79" fmla="*/ 630927 w 637153"/>
              <a:gd name="connsiteY79" fmla="*/ 141820 h 392254"/>
              <a:gd name="connsiteX80" fmla="*/ 71948 w 637153"/>
              <a:gd name="connsiteY80" fmla="*/ 181253 h 392254"/>
              <a:gd name="connsiteX81" fmla="*/ 18679 w 637153"/>
              <a:gd name="connsiteY81" fmla="*/ 148738 h 392254"/>
              <a:gd name="connsiteX82" fmla="*/ 97545 w 637153"/>
              <a:gd name="connsiteY82" fmla="*/ 18679 h 392254"/>
              <a:gd name="connsiteX83" fmla="*/ 150122 w 637153"/>
              <a:gd name="connsiteY83" fmla="*/ 51194 h 392254"/>
              <a:gd name="connsiteX84" fmla="*/ 156348 w 637153"/>
              <a:gd name="connsiteY84" fmla="*/ 66413 h 392254"/>
              <a:gd name="connsiteX85" fmla="*/ 152197 w 637153"/>
              <a:gd name="connsiteY85" fmla="*/ 73331 h 392254"/>
              <a:gd name="connsiteX86" fmla="*/ 92010 w 637153"/>
              <a:gd name="connsiteY86" fmla="*/ 172952 h 392254"/>
              <a:gd name="connsiteX87" fmla="*/ 87859 w 637153"/>
              <a:gd name="connsiteY87" fmla="*/ 179178 h 392254"/>
              <a:gd name="connsiteX88" fmla="*/ 78866 w 637153"/>
              <a:gd name="connsiteY88" fmla="*/ 182637 h 392254"/>
              <a:gd name="connsiteX89" fmla="*/ 71948 w 637153"/>
              <a:gd name="connsiteY89" fmla="*/ 181253 h 392254"/>
              <a:gd name="connsiteX90" fmla="*/ 160499 w 637153"/>
              <a:gd name="connsiteY90" fmla="*/ 300244 h 392254"/>
              <a:gd name="connsiteX91" fmla="*/ 158424 w 637153"/>
              <a:gd name="connsiteY91" fmla="*/ 300244 h 392254"/>
              <a:gd name="connsiteX92" fmla="*/ 138361 w 637153"/>
              <a:gd name="connsiteY92" fmla="*/ 279490 h 392254"/>
              <a:gd name="connsiteX93" fmla="*/ 143204 w 637153"/>
              <a:gd name="connsiteY93" fmla="*/ 266345 h 392254"/>
              <a:gd name="connsiteX94" fmla="*/ 179870 w 637153"/>
              <a:gd name="connsiteY94" fmla="*/ 224837 h 392254"/>
              <a:gd name="connsiteX95" fmla="*/ 195781 w 637153"/>
              <a:gd name="connsiteY95" fmla="*/ 217919 h 392254"/>
              <a:gd name="connsiteX96" fmla="*/ 208925 w 637153"/>
              <a:gd name="connsiteY96" fmla="*/ 222762 h 392254"/>
              <a:gd name="connsiteX97" fmla="*/ 211001 w 637153"/>
              <a:gd name="connsiteY97" fmla="*/ 251817 h 392254"/>
              <a:gd name="connsiteX98" fmla="*/ 174335 w 637153"/>
              <a:gd name="connsiteY98" fmla="*/ 293326 h 392254"/>
              <a:gd name="connsiteX99" fmla="*/ 160499 w 637153"/>
              <a:gd name="connsiteY99" fmla="*/ 300244 h 392254"/>
              <a:gd name="connsiteX100" fmla="*/ 211693 w 637153"/>
              <a:gd name="connsiteY100" fmla="*/ 326533 h 392254"/>
              <a:gd name="connsiteX101" fmla="*/ 209617 w 637153"/>
              <a:gd name="connsiteY101" fmla="*/ 326533 h 392254"/>
              <a:gd name="connsiteX102" fmla="*/ 189555 w 637153"/>
              <a:gd name="connsiteY102" fmla="*/ 305778 h 392254"/>
              <a:gd name="connsiteX103" fmla="*/ 194398 w 637153"/>
              <a:gd name="connsiteY103" fmla="*/ 292634 h 392254"/>
              <a:gd name="connsiteX104" fmla="*/ 226221 w 637153"/>
              <a:gd name="connsiteY104" fmla="*/ 255968 h 392254"/>
              <a:gd name="connsiteX105" fmla="*/ 242132 w 637153"/>
              <a:gd name="connsiteY105" fmla="*/ 249050 h 392254"/>
              <a:gd name="connsiteX106" fmla="*/ 255277 w 637153"/>
              <a:gd name="connsiteY106" fmla="*/ 253893 h 392254"/>
              <a:gd name="connsiteX107" fmla="*/ 257352 w 637153"/>
              <a:gd name="connsiteY107" fmla="*/ 282949 h 392254"/>
              <a:gd name="connsiteX108" fmla="*/ 225529 w 637153"/>
              <a:gd name="connsiteY108" fmla="*/ 319615 h 392254"/>
              <a:gd name="connsiteX109" fmla="*/ 211693 w 637153"/>
              <a:gd name="connsiteY109" fmla="*/ 326533 h 392254"/>
              <a:gd name="connsiteX110" fmla="*/ 211693 w 637153"/>
              <a:gd name="connsiteY110" fmla="*/ 326533 h 392254"/>
              <a:gd name="connsiteX111" fmla="*/ 255277 w 637153"/>
              <a:gd name="connsiteY111" fmla="*/ 352129 h 392254"/>
              <a:gd name="connsiteX112" fmla="*/ 253201 w 637153"/>
              <a:gd name="connsiteY112" fmla="*/ 352129 h 392254"/>
              <a:gd name="connsiteX113" fmla="*/ 242132 w 637153"/>
              <a:gd name="connsiteY113" fmla="*/ 347979 h 392254"/>
              <a:gd name="connsiteX114" fmla="*/ 240749 w 637153"/>
              <a:gd name="connsiteY114" fmla="*/ 323765 h 392254"/>
              <a:gd name="connsiteX115" fmla="*/ 272572 w 637153"/>
              <a:gd name="connsiteY115" fmla="*/ 287100 h 392254"/>
              <a:gd name="connsiteX116" fmla="*/ 285716 w 637153"/>
              <a:gd name="connsiteY116" fmla="*/ 281565 h 392254"/>
              <a:gd name="connsiteX117" fmla="*/ 296785 w 637153"/>
              <a:gd name="connsiteY117" fmla="*/ 285716 h 392254"/>
              <a:gd name="connsiteX118" fmla="*/ 298169 w 637153"/>
              <a:gd name="connsiteY118" fmla="*/ 309929 h 392254"/>
              <a:gd name="connsiteX119" fmla="*/ 266345 w 637153"/>
              <a:gd name="connsiteY119" fmla="*/ 346595 h 392254"/>
              <a:gd name="connsiteX120" fmla="*/ 255277 w 637153"/>
              <a:gd name="connsiteY120" fmla="*/ 352129 h 392254"/>
              <a:gd name="connsiteX121" fmla="*/ 255277 w 637153"/>
              <a:gd name="connsiteY121" fmla="*/ 352129 h 392254"/>
              <a:gd name="connsiteX122" fmla="*/ 297477 w 637153"/>
              <a:gd name="connsiteY122" fmla="*/ 368733 h 392254"/>
              <a:gd name="connsiteX123" fmla="*/ 287100 w 637153"/>
              <a:gd name="connsiteY123" fmla="*/ 365274 h 392254"/>
              <a:gd name="connsiteX124" fmla="*/ 285716 w 637153"/>
              <a:gd name="connsiteY124" fmla="*/ 345903 h 392254"/>
              <a:gd name="connsiteX125" fmla="*/ 312696 w 637153"/>
              <a:gd name="connsiteY125" fmla="*/ 314772 h 392254"/>
              <a:gd name="connsiteX126" fmla="*/ 323074 w 637153"/>
              <a:gd name="connsiteY126" fmla="*/ 309929 h 392254"/>
              <a:gd name="connsiteX127" fmla="*/ 332067 w 637153"/>
              <a:gd name="connsiteY127" fmla="*/ 313388 h 392254"/>
              <a:gd name="connsiteX128" fmla="*/ 333451 w 637153"/>
              <a:gd name="connsiteY128" fmla="*/ 332759 h 392254"/>
              <a:gd name="connsiteX129" fmla="*/ 306470 w 637153"/>
              <a:gd name="connsiteY129" fmla="*/ 363890 h 392254"/>
              <a:gd name="connsiteX130" fmla="*/ 297477 w 637153"/>
              <a:gd name="connsiteY130" fmla="*/ 368733 h 392254"/>
              <a:gd name="connsiteX131" fmla="*/ 297477 w 637153"/>
              <a:gd name="connsiteY131" fmla="*/ 368733 h 392254"/>
              <a:gd name="connsiteX132" fmla="*/ 449674 w 637153"/>
              <a:gd name="connsiteY132" fmla="*/ 287791 h 392254"/>
              <a:gd name="connsiteX133" fmla="*/ 446907 w 637153"/>
              <a:gd name="connsiteY133" fmla="*/ 287791 h 392254"/>
              <a:gd name="connsiteX134" fmla="*/ 435146 w 637153"/>
              <a:gd name="connsiteY134" fmla="*/ 285024 h 392254"/>
              <a:gd name="connsiteX135" fmla="*/ 435838 w 637153"/>
              <a:gd name="connsiteY135" fmla="*/ 289175 h 392254"/>
              <a:gd name="connsiteX136" fmla="*/ 410933 w 637153"/>
              <a:gd name="connsiteY136" fmla="*/ 318923 h 392254"/>
              <a:gd name="connsiteX137" fmla="*/ 410933 w 637153"/>
              <a:gd name="connsiteY137" fmla="*/ 318923 h 392254"/>
              <a:gd name="connsiteX138" fmla="*/ 404015 w 637153"/>
              <a:gd name="connsiteY138" fmla="*/ 318231 h 392254"/>
              <a:gd name="connsiteX139" fmla="*/ 404015 w 637153"/>
              <a:gd name="connsiteY139" fmla="*/ 318923 h 392254"/>
              <a:gd name="connsiteX140" fmla="*/ 379110 w 637153"/>
              <a:gd name="connsiteY140" fmla="*/ 348670 h 392254"/>
              <a:gd name="connsiteX141" fmla="*/ 379110 w 637153"/>
              <a:gd name="connsiteY141" fmla="*/ 348670 h 392254"/>
              <a:gd name="connsiteX142" fmla="*/ 372192 w 637153"/>
              <a:gd name="connsiteY142" fmla="*/ 347979 h 392254"/>
              <a:gd name="connsiteX143" fmla="*/ 372192 w 637153"/>
              <a:gd name="connsiteY143" fmla="*/ 348670 h 392254"/>
              <a:gd name="connsiteX144" fmla="*/ 347287 w 637153"/>
              <a:gd name="connsiteY144" fmla="*/ 378418 h 392254"/>
              <a:gd name="connsiteX145" fmla="*/ 347287 w 637153"/>
              <a:gd name="connsiteY145" fmla="*/ 378418 h 392254"/>
              <a:gd name="connsiteX146" fmla="*/ 345211 w 637153"/>
              <a:gd name="connsiteY146" fmla="*/ 378418 h 392254"/>
              <a:gd name="connsiteX147" fmla="*/ 330683 w 637153"/>
              <a:gd name="connsiteY147" fmla="*/ 374267 h 392254"/>
              <a:gd name="connsiteX148" fmla="*/ 321690 w 637153"/>
              <a:gd name="connsiteY148" fmla="*/ 367349 h 392254"/>
              <a:gd name="connsiteX149" fmla="*/ 343828 w 637153"/>
              <a:gd name="connsiteY149" fmla="*/ 341752 h 392254"/>
              <a:gd name="connsiteX150" fmla="*/ 341061 w 637153"/>
              <a:gd name="connsiteY150" fmla="*/ 303011 h 392254"/>
              <a:gd name="connsiteX151" fmla="*/ 323074 w 637153"/>
              <a:gd name="connsiteY151" fmla="*/ 296093 h 392254"/>
              <a:gd name="connsiteX152" fmla="*/ 316155 w 637153"/>
              <a:gd name="connsiteY152" fmla="*/ 296785 h 392254"/>
              <a:gd name="connsiteX153" fmla="*/ 305778 w 637153"/>
              <a:gd name="connsiteY153" fmla="*/ 275339 h 392254"/>
              <a:gd name="connsiteX154" fmla="*/ 285024 w 637153"/>
              <a:gd name="connsiteY154" fmla="*/ 267729 h 392254"/>
              <a:gd name="connsiteX155" fmla="*/ 285024 w 637153"/>
              <a:gd name="connsiteY155" fmla="*/ 267729 h 392254"/>
              <a:gd name="connsiteX156" fmla="*/ 275339 w 637153"/>
              <a:gd name="connsiteY156" fmla="*/ 269113 h 392254"/>
              <a:gd name="connsiteX157" fmla="*/ 263578 w 637153"/>
              <a:gd name="connsiteY157" fmla="*/ 243516 h 392254"/>
              <a:gd name="connsiteX158" fmla="*/ 241440 w 637153"/>
              <a:gd name="connsiteY158" fmla="*/ 235214 h 392254"/>
              <a:gd name="connsiteX159" fmla="*/ 241440 w 637153"/>
              <a:gd name="connsiteY159" fmla="*/ 235214 h 392254"/>
              <a:gd name="connsiteX160" fmla="*/ 228988 w 637153"/>
              <a:gd name="connsiteY160" fmla="*/ 237290 h 392254"/>
              <a:gd name="connsiteX161" fmla="*/ 217227 w 637153"/>
              <a:gd name="connsiteY161" fmla="*/ 212385 h 392254"/>
              <a:gd name="connsiteX162" fmla="*/ 195089 w 637153"/>
              <a:gd name="connsiteY162" fmla="*/ 204083 h 392254"/>
              <a:gd name="connsiteX163" fmla="*/ 195089 w 637153"/>
              <a:gd name="connsiteY163" fmla="*/ 204083 h 392254"/>
              <a:gd name="connsiteX164" fmla="*/ 168801 w 637153"/>
              <a:gd name="connsiteY164" fmla="*/ 215844 h 392254"/>
              <a:gd name="connsiteX165" fmla="*/ 150814 w 637153"/>
              <a:gd name="connsiteY165" fmla="*/ 236598 h 392254"/>
              <a:gd name="connsiteX166" fmla="*/ 150122 w 637153"/>
              <a:gd name="connsiteY166" fmla="*/ 235906 h 392254"/>
              <a:gd name="connsiteX167" fmla="*/ 103079 w 637153"/>
              <a:gd name="connsiteY167" fmla="*/ 181253 h 392254"/>
              <a:gd name="connsiteX168" fmla="*/ 163266 w 637153"/>
              <a:gd name="connsiteY168" fmla="*/ 81633 h 392254"/>
              <a:gd name="connsiteX169" fmla="*/ 213076 w 637153"/>
              <a:gd name="connsiteY169" fmla="*/ 92010 h 392254"/>
              <a:gd name="connsiteX170" fmla="*/ 253201 w 637153"/>
              <a:gd name="connsiteY170" fmla="*/ 89243 h 392254"/>
              <a:gd name="connsiteX171" fmla="*/ 257352 w 637153"/>
              <a:gd name="connsiteY171" fmla="*/ 89243 h 392254"/>
              <a:gd name="connsiteX172" fmla="*/ 275339 w 637153"/>
              <a:gd name="connsiteY172" fmla="*/ 92010 h 392254"/>
              <a:gd name="connsiteX173" fmla="*/ 237290 w 637153"/>
              <a:gd name="connsiteY173" fmla="*/ 136978 h 392254"/>
              <a:gd name="connsiteX174" fmla="*/ 226912 w 637153"/>
              <a:gd name="connsiteY174" fmla="*/ 167417 h 392254"/>
              <a:gd name="connsiteX175" fmla="*/ 241440 w 637153"/>
              <a:gd name="connsiteY175" fmla="*/ 195781 h 392254"/>
              <a:gd name="connsiteX176" fmla="*/ 241440 w 637153"/>
              <a:gd name="connsiteY176" fmla="*/ 195781 h 392254"/>
              <a:gd name="connsiteX177" fmla="*/ 241440 w 637153"/>
              <a:gd name="connsiteY177" fmla="*/ 195781 h 392254"/>
              <a:gd name="connsiteX178" fmla="*/ 268421 w 637153"/>
              <a:gd name="connsiteY178" fmla="*/ 205466 h 392254"/>
              <a:gd name="connsiteX179" fmla="*/ 271880 w 637153"/>
              <a:gd name="connsiteY179" fmla="*/ 205466 h 392254"/>
              <a:gd name="connsiteX180" fmla="*/ 300244 w 637153"/>
              <a:gd name="connsiteY180" fmla="*/ 190939 h 392254"/>
              <a:gd name="connsiteX181" fmla="*/ 347287 w 637153"/>
              <a:gd name="connsiteY181" fmla="*/ 136978 h 392254"/>
              <a:gd name="connsiteX182" fmla="*/ 347287 w 637153"/>
              <a:gd name="connsiteY182" fmla="*/ 136978 h 392254"/>
              <a:gd name="connsiteX183" fmla="*/ 354897 w 637153"/>
              <a:gd name="connsiteY183" fmla="*/ 143896 h 392254"/>
              <a:gd name="connsiteX184" fmla="*/ 466277 w 637153"/>
              <a:gd name="connsiteY184" fmla="*/ 239365 h 392254"/>
              <a:gd name="connsiteX185" fmla="*/ 473887 w 637153"/>
              <a:gd name="connsiteY185" fmla="*/ 256660 h 392254"/>
              <a:gd name="connsiteX186" fmla="*/ 473887 w 637153"/>
              <a:gd name="connsiteY186" fmla="*/ 259427 h 392254"/>
              <a:gd name="connsiteX187" fmla="*/ 449674 w 637153"/>
              <a:gd name="connsiteY187" fmla="*/ 287791 h 392254"/>
              <a:gd name="connsiteX188" fmla="*/ 449674 w 637153"/>
              <a:gd name="connsiteY188" fmla="*/ 287791 h 392254"/>
              <a:gd name="connsiteX189" fmla="*/ 483573 w 637153"/>
              <a:gd name="connsiteY189" fmla="*/ 237290 h 392254"/>
              <a:gd name="connsiteX190" fmla="*/ 475963 w 637153"/>
              <a:gd name="connsiteY190" fmla="*/ 228296 h 392254"/>
              <a:gd name="connsiteX191" fmla="*/ 346595 w 637153"/>
              <a:gd name="connsiteY191" fmla="*/ 116915 h 392254"/>
              <a:gd name="connsiteX192" fmla="*/ 289867 w 637153"/>
              <a:gd name="connsiteY192" fmla="*/ 181945 h 392254"/>
              <a:gd name="connsiteX193" fmla="*/ 271188 w 637153"/>
              <a:gd name="connsiteY193" fmla="*/ 191630 h 392254"/>
              <a:gd name="connsiteX194" fmla="*/ 269113 w 637153"/>
              <a:gd name="connsiteY194" fmla="*/ 191630 h 392254"/>
              <a:gd name="connsiteX195" fmla="*/ 250434 w 637153"/>
              <a:gd name="connsiteY195" fmla="*/ 184712 h 392254"/>
              <a:gd name="connsiteX196" fmla="*/ 246975 w 637153"/>
              <a:gd name="connsiteY196" fmla="*/ 146663 h 392254"/>
              <a:gd name="connsiteX197" fmla="*/ 247667 w 637153"/>
              <a:gd name="connsiteY197" fmla="*/ 145971 h 392254"/>
              <a:gd name="connsiteX198" fmla="*/ 302319 w 637153"/>
              <a:gd name="connsiteY198" fmla="*/ 83709 h 392254"/>
              <a:gd name="connsiteX199" fmla="*/ 323074 w 637153"/>
              <a:gd name="connsiteY199" fmla="*/ 74715 h 392254"/>
              <a:gd name="connsiteX200" fmla="*/ 325841 w 637153"/>
              <a:gd name="connsiteY200" fmla="*/ 74715 h 392254"/>
              <a:gd name="connsiteX201" fmla="*/ 329300 w 637153"/>
              <a:gd name="connsiteY201" fmla="*/ 75407 h 392254"/>
              <a:gd name="connsiteX202" fmla="*/ 424077 w 637153"/>
              <a:gd name="connsiteY202" fmla="*/ 92702 h 392254"/>
              <a:gd name="connsiteX203" fmla="*/ 474579 w 637153"/>
              <a:gd name="connsiteY203" fmla="*/ 83709 h 392254"/>
              <a:gd name="connsiteX204" fmla="*/ 514704 w 637153"/>
              <a:gd name="connsiteY204" fmla="*/ 148738 h 392254"/>
              <a:gd name="connsiteX205" fmla="*/ 533383 w 637153"/>
              <a:gd name="connsiteY205" fmla="*/ 179870 h 392254"/>
              <a:gd name="connsiteX206" fmla="*/ 483573 w 637153"/>
              <a:gd name="connsiteY206" fmla="*/ 237290 h 392254"/>
              <a:gd name="connsiteX207" fmla="*/ 565898 w 637153"/>
              <a:gd name="connsiteY207" fmla="*/ 181253 h 392254"/>
              <a:gd name="connsiteX208" fmla="*/ 558979 w 637153"/>
              <a:gd name="connsiteY208" fmla="*/ 183329 h 392254"/>
              <a:gd name="connsiteX209" fmla="*/ 549294 w 637153"/>
              <a:gd name="connsiteY209" fmla="*/ 179178 h 392254"/>
              <a:gd name="connsiteX210" fmla="*/ 545143 w 637153"/>
              <a:gd name="connsiteY210" fmla="*/ 172260 h 392254"/>
              <a:gd name="connsiteX211" fmla="*/ 526465 w 637153"/>
              <a:gd name="connsiteY211" fmla="*/ 141820 h 392254"/>
              <a:gd name="connsiteX212" fmla="*/ 482881 w 637153"/>
              <a:gd name="connsiteY212" fmla="*/ 69872 h 392254"/>
              <a:gd name="connsiteX213" fmla="*/ 486340 w 637153"/>
              <a:gd name="connsiteY213" fmla="*/ 51885 h 392254"/>
              <a:gd name="connsiteX214" fmla="*/ 487723 w 637153"/>
              <a:gd name="connsiteY214" fmla="*/ 51194 h 392254"/>
              <a:gd name="connsiteX215" fmla="*/ 540993 w 637153"/>
              <a:gd name="connsiteY215" fmla="*/ 18679 h 392254"/>
              <a:gd name="connsiteX216" fmla="*/ 619167 w 637153"/>
              <a:gd name="connsiteY216" fmla="*/ 148738 h 392254"/>
              <a:gd name="connsiteX217" fmla="*/ 565898 w 637153"/>
              <a:gd name="connsiteY217" fmla="*/ 181253 h 392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37153" h="392254">
                <a:moveTo>
                  <a:pt x="630927" y="141820"/>
                </a:moveTo>
                <a:lnTo>
                  <a:pt x="552753" y="11761"/>
                </a:lnTo>
                <a:lnTo>
                  <a:pt x="545835" y="0"/>
                </a:lnTo>
                <a:lnTo>
                  <a:pt x="534074" y="7610"/>
                </a:lnTo>
                <a:lnTo>
                  <a:pt x="481497" y="40125"/>
                </a:lnTo>
                <a:cubicBezTo>
                  <a:pt x="475271" y="43584"/>
                  <a:pt x="470428" y="49810"/>
                  <a:pt x="468353" y="56728"/>
                </a:cubicBezTo>
                <a:cubicBezTo>
                  <a:pt x="466969" y="61571"/>
                  <a:pt x="466969" y="67105"/>
                  <a:pt x="469045" y="71948"/>
                </a:cubicBezTo>
                <a:cubicBezTo>
                  <a:pt x="454517" y="76790"/>
                  <a:pt x="439989" y="79558"/>
                  <a:pt x="424769" y="79558"/>
                </a:cubicBezTo>
                <a:cubicBezTo>
                  <a:pt x="404015" y="78866"/>
                  <a:pt x="383261" y="75407"/>
                  <a:pt x="363198" y="69181"/>
                </a:cubicBezTo>
                <a:cubicBezTo>
                  <a:pt x="353513" y="66413"/>
                  <a:pt x="343136" y="64338"/>
                  <a:pt x="332759" y="62263"/>
                </a:cubicBezTo>
                <a:lnTo>
                  <a:pt x="331375" y="62263"/>
                </a:lnTo>
                <a:lnTo>
                  <a:pt x="331375" y="62263"/>
                </a:lnTo>
                <a:cubicBezTo>
                  <a:pt x="330683" y="62263"/>
                  <a:pt x="329992" y="62263"/>
                  <a:pt x="329992" y="62263"/>
                </a:cubicBezTo>
                <a:lnTo>
                  <a:pt x="328608" y="62263"/>
                </a:lnTo>
                <a:lnTo>
                  <a:pt x="327224" y="62263"/>
                </a:lnTo>
                <a:cubicBezTo>
                  <a:pt x="325841" y="62263"/>
                  <a:pt x="325149" y="62263"/>
                  <a:pt x="323765" y="62263"/>
                </a:cubicBezTo>
                <a:lnTo>
                  <a:pt x="323765" y="62263"/>
                </a:lnTo>
                <a:cubicBezTo>
                  <a:pt x="312005" y="62263"/>
                  <a:pt x="300244" y="67105"/>
                  <a:pt x="292634" y="76099"/>
                </a:cubicBezTo>
                <a:lnTo>
                  <a:pt x="287100" y="82325"/>
                </a:lnTo>
                <a:cubicBezTo>
                  <a:pt x="278106" y="78866"/>
                  <a:pt x="268421" y="76790"/>
                  <a:pt x="258736" y="76790"/>
                </a:cubicBezTo>
                <a:cubicBezTo>
                  <a:pt x="256660" y="76790"/>
                  <a:pt x="255277" y="76790"/>
                  <a:pt x="253201" y="76790"/>
                </a:cubicBezTo>
                <a:cubicBezTo>
                  <a:pt x="249050" y="76790"/>
                  <a:pt x="245591" y="77482"/>
                  <a:pt x="241440" y="77482"/>
                </a:cubicBezTo>
                <a:cubicBezTo>
                  <a:pt x="232447" y="78174"/>
                  <a:pt x="223453" y="78866"/>
                  <a:pt x="214460" y="78866"/>
                </a:cubicBezTo>
                <a:cubicBezTo>
                  <a:pt x="199240" y="79558"/>
                  <a:pt x="184020" y="76099"/>
                  <a:pt x="170184" y="69872"/>
                </a:cubicBezTo>
                <a:cubicBezTo>
                  <a:pt x="170876" y="65722"/>
                  <a:pt x="170876" y="61571"/>
                  <a:pt x="170184" y="56728"/>
                </a:cubicBezTo>
                <a:cubicBezTo>
                  <a:pt x="168109" y="49810"/>
                  <a:pt x="163266" y="43584"/>
                  <a:pt x="157040" y="40125"/>
                </a:cubicBezTo>
                <a:lnTo>
                  <a:pt x="105155" y="7610"/>
                </a:lnTo>
                <a:lnTo>
                  <a:pt x="93394" y="0"/>
                </a:lnTo>
                <a:lnTo>
                  <a:pt x="86476" y="11761"/>
                </a:lnTo>
                <a:lnTo>
                  <a:pt x="6918" y="141820"/>
                </a:lnTo>
                <a:lnTo>
                  <a:pt x="0" y="153581"/>
                </a:lnTo>
                <a:lnTo>
                  <a:pt x="11761" y="160499"/>
                </a:lnTo>
                <a:lnTo>
                  <a:pt x="65030" y="193014"/>
                </a:lnTo>
                <a:cubicBezTo>
                  <a:pt x="74715" y="199240"/>
                  <a:pt x="86476" y="198548"/>
                  <a:pt x="95469" y="191630"/>
                </a:cubicBezTo>
                <a:lnTo>
                  <a:pt x="140437" y="244208"/>
                </a:lnTo>
                <a:lnTo>
                  <a:pt x="141128" y="245591"/>
                </a:lnTo>
                <a:lnTo>
                  <a:pt x="142512" y="246283"/>
                </a:lnTo>
                <a:lnTo>
                  <a:pt x="142512" y="246283"/>
                </a:lnTo>
                <a:lnTo>
                  <a:pt x="132827" y="257352"/>
                </a:lnTo>
                <a:cubicBezTo>
                  <a:pt x="120374" y="271880"/>
                  <a:pt x="121758" y="293326"/>
                  <a:pt x="135594" y="305778"/>
                </a:cubicBezTo>
                <a:lnTo>
                  <a:pt x="135594" y="305778"/>
                </a:lnTo>
                <a:lnTo>
                  <a:pt x="135594" y="305778"/>
                </a:lnTo>
                <a:cubicBezTo>
                  <a:pt x="141820" y="311313"/>
                  <a:pt x="149430" y="314080"/>
                  <a:pt x="157732" y="314080"/>
                </a:cubicBezTo>
                <a:cubicBezTo>
                  <a:pt x="159115" y="314080"/>
                  <a:pt x="160499" y="314080"/>
                  <a:pt x="161883" y="314080"/>
                </a:cubicBezTo>
                <a:cubicBezTo>
                  <a:pt x="166725" y="313388"/>
                  <a:pt x="170876" y="312005"/>
                  <a:pt x="175027" y="309237"/>
                </a:cubicBezTo>
                <a:cubicBezTo>
                  <a:pt x="175719" y="317539"/>
                  <a:pt x="179870" y="325841"/>
                  <a:pt x="186096" y="331375"/>
                </a:cubicBezTo>
                <a:lnTo>
                  <a:pt x="186096" y="331375"/>
                </a:lnTo>
                <a:lnTo>
                  <a:pt x="186096" y="331375"/>
                </a:lnTo>
                <a:cubicBezTo>
                  <a:pt x="192322" y="336910"/>
                  <a:pt x="199932" y="339677"/>
                  <a:pt x="208234" y="339677"/>
                </a:cubicBezTo>
                <a:cubicBezTo>
                  <a:pt x="208925" y="339677"/>
                  <a:pt x="210309" y="339677"/>
                  <a:pt x="211001" y="339677"/>
                </a:cubicBezTo>
                <a:cubicBezTo>
                  <a:pt x="214460" y="339677"/>
                  <a:pt x="217919" y="338985"/>
                  <a:pt x="221378" y="337601"/>
                </a:cubicBezTo>
                <a:cubicBezTo>
                  <a:pt x="222070" y="345211"/>
                  <a:pt x="225529" y="352821"/>
                  <a:pt x="231755" y="357664"/>
                </a:cubicBezTo>
                <a:lnTo>
                  <a:pt x="231755" y="357664"/>
                </a:lnTo>
                <a:lnTo>
                  <a:pt x="231755" y="357664"/>
                </a:lnTo>
                <a:cubicBezTo>
                  <a:pt x="237290" y="362506"/>
                  <a:pt x="244208" y="365274"/>
                  <a:pt x="251126" y="365274"/>
                </a:cubicBezTo>
                <a:cubicBezTo>
                  <a:pt x="252509" y="365274"/>
                  <a:pt x="253201" y="365274"/>
                  <a:pt x="254585" y="365274"/>
                </a:cubicBezTo>
                <a:cubicBezTo>
                  <a:pt x="259427" y="365274"/>
                  <a:pt x="263578" y="363198"/>
                  <a:pt x="267729" y="361123"/>
                </a:cubicBezTo>
                <a:cubicBezTo>
                  <a:pt x="269113" y="365966"/>
                  <a:pt x="271880" y="370808"/>
                  <a:pt x="276031" y="374267"/>
                </a:cubicBezTo>
                <a:cubicBezTo>
                  <a:pt x="281565" y="379110"/>
                  <a:pt x="288483" y="381877"/>
                  <a:pt x="296093" y="381185"/>
                </a:cubicBezTo>
                <a:lnTo>
                  <a:pt x="297477" y="381185"/>
                </a:lnTo>
                <a:lnTo>
                  <a:pt x="298860" y="381185"/>
                </a:lnTo>
                <a:cubicBezTo>
                  <a:pt x="303011" y="380493"/>
                  <a:pt x="307162" y="378418"/>
                  <a:pt x="310621" y="376343"/>
                </a:cubicBezTo>
                <a:lnTo>
                  <a:pt x="311313" y="377034"/>
                </a:lnTo>
                <a:lnTo>
                  <a:pt x="320998" y="384644"/>
                </a:lnTo>
                <a:lnTo>
                  <a:pt x="321690" y="385336"/>
                </a:lnTo>
                <a:lnTo>
                  <a:pt x="322382" y="386028"/>
                </a:lnTo>
                <a:cubicBezTo>
                  <a:pt x="328608" y="390179"/>
                  <a:pt x="336218" y="392254"/>
                  <a:pt x="343136" y="392254"/>
                </a:cubicBezTo>
                <a:cubicBezTo>
                  <a:pt x="344520" y="392254"/>
                  <a:pt x="345903" y="392254"/>
                  <a:pt x="347287" y="392254"/>
                </a:cubicBezTo>
                <a:cubicBezTo>
                  <a:pt x="364582" y="390871"/>
                  <a:pt x="378418" y="378418"/>
                  <a:pt x="383261" y="361815"/>
                </a:cubicBezTo>
                <a:cubicBezTo>
                  <a:pt x="398480" y="359047"/>
                  <a:pt x="410933" y="347287"/>
                  <a:pt x="415084" y="332067"/>
                </a:cubicBezTo>
                <a:cubicBezTo>
                  <a:pt x="430995" y="328608"/>
                  <a:pt x="443448" y="316847"/>
                  <a:pt x="446907" y="301628"/>
                </a:cubicBezTo>
                <a:cubicBezTo>
                  <a:pt x="447599" y="301628"/>
                  <a:pt x="448982" y="301628"/>
                  <a:pt x="449674" y="301628"/>
                </a:cubicBezTo>
                <a:cubicBezTo>
                  <a:pt x="471812" y="299552"/>
                  <a:pt x="488415" y="280182"/>
                  <a:pt x="487032" y="258044"/>
                </a:cubicBezTo>
                <a:cubicBezTo>
                  <a:pt x="487032" y="256660"/>
                  <a:pt x="487032" y="254585"/>
                  <a:pt x="487032" y="253201"/>
                </a:cubicBezTo>
                <a:lnTo>
                  <a:pt x="492566" y="246283"/>
                </a:lnTo>
                <a:lnTo>
                  <a:pt x="540301" y="190939"/>
                </a:lnTo>
                <a:cubicBezTo>
                  <a:pt x="549294" y="198548"/>
                  <a:pt x="561747" y="198548"/>
                  <a:pt x="572124" y="192322"/>
                </a:cubicBezTo>
                <a:lnTo>
                  <a:pt x="625393" y="159807"/>
                </a:lnTo>
                <a:lnTo>
                  <a:pt x="637154" y="152889"/>
                </a:lnTo>
                <a:lnTo>
                  <a:pt x="630927" y="141820"/>
                </a:lnTo>
                <a:close/>
                <a:moveTo>
                  <a:pt x="71948" y="181253"/>
                </a:moveTo>
                <a:lnTo>
                  <a:pt x="18679" y="148738"/>
                </a:lnTo>
                <a:lnTo>
                  <a:pt x="97545" y="18679"/>
                </a:lnTo>
                <a:lnTo>
                  <a:pt x="150122" y="51194"/>
                </a:lnTo>
                <a:cubicBezTo>
                  <a:pt x="155656" y="53961"/>
                  <a:pt x="158424" y="60879"/>
                  <a:pt x="156348" y="66413"/>
                </a:cubicBezTo>
                <a:lnTo>
                  <a:pt x="152197" y="73331"/>
                </a:lnTo>
                <a:lnTo>
                  <a:pt x="92010" y="172952"/>
                </a:lnTo>
                <a:lnTo>
                  <a:pt x="87859" y="179178"/>
                </a:lnTo>
                <a:cubicBezTo>
                  <a:pt x="85784" y="181253"/>
                  <a:pt x="82325" y="182637"/>
                  <a:pt x="78866" y="182637"/>
                </a:cubicBezTo>
                <a:cubicBezTo>
                  <a:pt x="76790" y="183329"/>
                  <a:pt x="74023" y="182637"/>
                  <a:pt x="71948" y="181253"/>
                </a:cubicBezTo>
                <a:close/>
                <a:moveTo>
                  <a:pt x="160499" y="300244"/>
                </a:moveTo>
                <a:cubicBezTo>
                  <a:pt x="159807" y="300244"/>
                  <a:pt x="159115" y="300244"/>
                  <a:pt x="158424" y="300244"/>
                </a:cubicBezTo>
                <a:cubicBezTo>
                  <a:pt x="147355" y="300244"/>
                  <a:pt x="138361" y="290559"/>
                  <a:pt x="138361" y="279490"/>
                </a:cubicBezTo>
                <a:cubicBezTo>
                  <a:pt x="138361" y="274647"/>
                  <a:pt x="140437" y="269804"/>
                  <a:pt x="143204" y="266345"/>
                </a:cubicBezTo>
                <a:lnTo>
                  <a:pt x="179870" y="224837"/>
                </a:lnTo>
                <a:cubicBezTo>
                  <a:pt x="184020" y="220686"/>
                  <a:pt x="189555" y="217919"/>
                  <a:pt x="195781" y="217919"/>
                </a:cubicBezTo>
                <a:cubicBezTo>
                  <a:pt x="200624" y="217919"/>
                  <a:pt x="205466" y="219994"/>
                  <a:pt x="208925" y="222762"/>
                </a:cubicBezTo>
                <a:cubicBezTo>
                  <a:pt x="217227" y="230371"/>
                  <a:pt x="218611" y="243516"/>
                  <a:pt x="211001" y="251817"/>
                </a:cubicBezTo>
                <a:lnTo>
                  <a:pt x="174335" y="293326"/>
                </a:lnTo>
                <a:cubicBezTo>
                  <a:pt x="170876" y="297477"/>
                  <a:pt x="166034" y="299552"/>
                  <a:pt x="160499" y="300244"/>
                </a:cubicBezTo>
                <a:close/>
                <a:moveTo>
                  <a:pt x="211693" y="326533"/>
                </a:moveTo>
                <a:cubicBezTo>
                  <a:pt x="211001" y="326533"/>
                  <a:pt x="210309" y="326533"/>
                  <a:pt x="209617" y="326533"/>
                </a:cubicBezTo>
                <a:cubicBezTo>
                  <a:pt x="198548" y="326533"/>
                  <a:pt x="189555" y="316847"/>
                  <a:pt x="189555" y="305778"/>
                </a:cubicBezTo>
                <a:cubicBezTo>
                  <a:pt x="189555" y="300936"/>
                  <a:pt x="191630" y="296093"/>
                  <a:pt x="194398" y="292634"/>
                </a:cubicBezTo>
                <a:lnTo>
                  <a:pt x="226221" y="255968"/>
                </a:lnTo>
                <a:cubicBezTo>
                  <a:pt x="230371" y="251817"/>
                  <a:pt x="235906" y="249050"/>
                  <a:pt x="242132" y="249050"/>
                </a:cubicBezTo>
                <a:cubicBezTo>
                  <a:pt x="246975" y="249050"/>
                  <a:pt x="251817" y="251126"/>
                  <a:pt x="255277" y="253893"/>
                </a:cubicBezTo>
                <a:cubicBezTo>
                  <a:pt x="263578" y="261503"/>
                  <a:pt x="264962" y="274647"/>
                  <a:pt x="257352" y="282949"/>
                </a:cubicBezTo>
                <a:lnTo>
                  <a:pt x="225529" y="319615"/>
                </a:lnTo>
                <a:cubicBezTo>
                  <a:pt x="222070" y="323765"/>
                  <a:pt x="217227" y="326533"/>
                  <a:pt x="211693" y="326533"/>
                </a:cubicBezTo>
                <a:lnTo>
                  <a:pt x="211693" y="326533"/>
                </a:lnTo>
                <a:close/>
                <a:moveTo>
                  <a:pt x="255277" y="352129"/>
                </a:moveTo>
                <a:cubicBezTo>
                  <a:pt x="254585" y="352129"/>
                  <a:pt x="253893" y="352129"/>
                  <a:pt x="253201" y="352129"/>
                </a:cubicBezTo>
                <a:cubicBezTo>
                  <a:pt x="249050" y="352129"/>
                  <a:pt x="245591" y="350746"/>
                  <a:pt x="242132" y="347979"/>
                </a:cubicBezTo>
                <a:cubicBezTo>
                  <a:pt x="235214" y="341752"/>
                  <a:pt x="234522" y="330683"/>
                  <a:pt x="240749" y="323765"/>
                </a:cubicBezTo>
                <a:lnTo>
                  <a:pt x="272572" y="287100"/>
                </a:lnTo>
                <a:cubicBezTo>
                  <a:pt x="276031" y="283641"/>
                  <a:pt x="280873" y="281565"/>
                  <a:pt x="285716" y="281565"/>
                </a:cubicBezTo>
                <a:cubicBezTo>
                  <a:pt x="289867" y="281565"/>
                  <a:pt x="294018" y="282949"/>
                  <a:pt x="296785" y="285716"/>
                </a:cubicBezTo>
                <a:cubicBezTo>
                  <a:pt x="303703" y="291942"/>
                  <a:pt x="304395" y="303011"/>
                  <a:pt x="298169" y="309929"/>
                </a:cubicBezTo>
                <a:lnTo>
                  <a:pt x="266345" y="346595"/>
                </a:lnTo>
                <a:cubicBezTo>
                  <a:pt x="263578" y="350054"/>
                  <a:pt x="259427" y="352129"/>
                  <a:pt x="255277" y="352129"/>
                </a:cubicBezTo>
                <a:lnTo>
                  <a:pt x="255277" y="352129"/>
                </a:lnTo>
                <a:close/>
                <a:moveTo>
                  <a:pt x="297477" y="368733"/>
                </a:moveTo>
                <a:cubicBezTo>
                  <a:pt x="294018" y="368733"/>
                  <a:pt x="289867" y="368041"/>
                  <a:pt x="287100" y="365274"/>
                </a:cubicBezTo>
                <a:cubicBezTo>
                  <a:pt x="281565" y="360431"/>
                  <a:pt x="280873" y="351438"/>
                  <a:pt x="285716" y="345903"/>
                </a:cubicBezTo>
                <a:lnTo>
                  <a:pt x="312696" y="314772"/>
                </a:lnTo>
                <a:cubicBezTo>
                  <a:pt x="315464" y="312005"/>
                  <a:pt x="318923" y="309929"/>
                  <a:pt x="323074" y="309929"/>
                </a:cubicBezTo>
                <a:cubicBezTo>
                  <a:pt x="326533" y="309929"/>
                  <a:pt x="329300" y="311313"/>
                  <a:pt x="332067" y="313388"/>
                </a:cubicBezTo>
                <a:cubicBezTo>
                  <a:pt x="337601" y="318231"/>
                  <a:pt x="338293" y="327224"/>
                  <a:pt x="333451" y="332759"/>
                </a:cubicBezTo>
                <a:lnTo>
                  <a:pt x="306470" y="363890"/>
                </a:lnTo>
                <a:cubicBezTo>
                  <a:pt x="304395" y="366657"/>
                  <a:pt x="300936" y="368041"/>
                  <a:pt x="297477" y="368733"/>
                </a:cubicBezTo>
                <a:lnTo>
                  <a:pt x="297477" y="368733"/>
                </a:lnTo>
                <a:close/>
                <a:moveTo>
                  <a:pt x="449674" y="287791"/>
                </a:moveTo>
                <a:cubicBezTo>
                  <a:pt x="448982" y="287791"/>
                  <a:pt x="447599" y="287791"/>
                  <a:pt x="446907" y="287791"/>
                </a:cubicBezTo>
                <a:cubicBezTo>
                  <a:pt x="442756" y="287791"/>
                  <a:pt x="438605" y="286408"/>
                  <a:pt x="435146" y="285024"/>
                </a:cubicBezTo>
                <a:cubicBezTo>
                  <a:pt x="435146" y="286408"/>
                  <a:pt x="435838" y="287791"/>
                  <a:pt x="435838" y="289175"/>
                </a:cubicBezTo>
                <a:cubicBezTo>
                  <a:pt x="437222" y="304395"/>
                  <a:pt x="426153" y="317539"/>
                  <a:pt x="410933" y="318923"/>
                </a:cubicBezTo>
                <a:cubicBezTo>
                  <a:pt x="410933" y="318923"/>
                  <a:pt x="410933" y="318923"/>
                  <a:pt x="410933" y="318923"/>
                </a:cubicBezTo>
                <a:cubicBezTo>
                  <a:pt x="408858" y="318923"/>
                  <a:pt x="406090" y="318923"/>
                  <a:pt x="404015" y="318231"/>
                </a:cubicBezTo>
                <a:lnTo>
                  <a:pt x="404015" y="318923"/>
                </a:lnTo>
                <a:cubicBezTo>
                  <a:pt x="405398" y="334142"/>
                  <a:pt x="394330" y="347287"/>
                  <a:pt x="379110" y="348670"/>
                </a:cubicBezTo>
                <a:cubicBezTo>
                  <a:pt x="379110" y="348670"/>
                  <a:pt x="379110" y="348670"/>
                  <a:pt x="379110" y="348670"/>
                </a:cubicBezTo>
                <a:cubicBezTo>
                  <a:pt x="377034" y="348670"/>
                  <a:pt x="374267" y="348670"/>
                  <a:pt x="372192" y="347979"/>
                </a:cubicBezTo>
                <a:lnTo>
                  <a:pt x="372192" y="348670"/>
                </a:lnTo>
                <a:cubicBezTo>
                  <a:pt x="373575" y="363890"/>
                  <a:pt x="362506" y="377034"/>
                  <a:pt x="347287" y="378418"/>
                </a:cubicBezTo>
                <a:cubicBezTo>
                  <a:pt x="347287" y="378418"/>
                  <a:pt x="347287" y="378418"/>
                  <a:pt x="347287" y="378418"/>
                </a:cubicBezTo>
                <a:cubicBezTo>
                  <a:pt x="346595" y="378418"/>
                  <a:pt x="345903" y="378418"/>
                  <a:pt x="345211" y="378418"/>
                </a:cubicBezTo>
                <a:cubicBezTo>
                  <a:pt x="340369" y="378418"/>
                  <a:pt x="335526" y="377034"/>
                  <a:pt x="330683" y="374267"/>
                </a:cubicBezTo>
                <a:lnTo>
                  <a:pt x="321690" y="367349"/>
                </a:lnTo>
                <a:lnTo>
                  <a:pt x="343828" y="341752"/>
                </a:lnTo>
                <a:cubicBezTo>
                  <a:pt x="353513" y="329992"/>
                  <a:pt x="352129" y="312696"/>
                  <a:pt x="341061" y="303011"/>
                </a:cubicBezTo>
                <a:cubicBezTo>
                  <a:pt x="336218" y="298860"/>
                  <a:pt x="329992" y="296093"/>
                  <a:pt x="323074" y="296093"/>
                </a:cubicBezTo>
                <a:cubicBezTo>
                  <a:pt x="320998" y="296093"/>
                  <a:pt x="318231" y="296093"/>
                  <a:pt x="316155" y="296785"/>
                </a:cubicBezTo>
                <a:cubicBezTo>
                  <a:pt x="315464" y="288483"/>
                  <a:pt x="312005" y="280873"/>
                  <a:pt x="305778" y="275339"/>
                </a:cubicBezTo>
                <a:cubicBezTo>
                  <a:pt x="300244" y="270496"/>
                  <a:pt x="292634" y="267729"/>
                  <a:pt x="285024" y="267729"/>
                </a:cubicBezTo>
                <a:lnTo>
                  <a:pt x="285024" y="267729"/>
                </a:lnTo>
                <a:cubicBezTo>
                  <a:pt x="281565" y="267729"/>
                  <a:pt x="278798" y="268421"/>
                  <a:pt x="275339" y="269113"/>
                </a:cubicBezTo>
                <a:cubicBezTo>
                  <a:pt x="275339" y="259427"/>
                  <a:pt x="271188" y="250434"/>
                  <a:pt x="263578" y="243516"/>
                </a:cubicBezTo>
                <a:cubicBezTo>
                  <a:pt x="257352" y="237981"/>
                  <a:pt x="249742" y="234522"/>
                  <a:pt x="241440" y="235214"/>
                </a:cubicBezTo>
                <a:lnTo>
                  <a:pt x="241440" y="235214"/>
                </a:lnTo>
                <a:cubicBezTo>
                  <a:pt x="237290" y="235214"/>
                  <a:pt x="233139" y="235906"/>
                  <a:pt x="228988" y="237290"/>
                </a:cubicBezTo>
                <a:cubicBezTo>
                  <a:pt x="228296" y="227604"/>
                  <a:pt x="224145" y="218611"/>
                  <a:pt x="217227" y="212385"/>
                </a:cubicBezTo>
                <a:cubicBezTo>
                  <a:pt x="211001" y="206850"/>
                  <a:pt x="203391" y="203391"/>
                  <a:pt x="195089" y="204083"/>
                </a:cubicBezTo>
                <a:lnTo>
                  <a:pt x="195089" y="204083"/>
                </a:lnTo>
                <a:cubicBezTo>
                  <a:pt x="185404" y="204083"/>
                  <a:pt x="175719" y="208234"/>
                  <a:pt x="168801" y="215844"/>
                </a:cubicBezTo>
                <a:lnTo>
                  <a:pt x="150814" y="236598"/>
                </a:lnTo>
                <a:lnTo>
                  <a:pt x="150122" y="235906"/>
                </a:lnTo>
                <a:lnTo>
                  <a:pt x="103079" y="181253"/>
                </a:lnTo>
                <a:lnTo>
                  <a:pt x="163266" y="81633"/>
                </a:lnTo>
                <a:cubicBezTo>
                  <a:pt x="178486" y="89243"/>
                  <a:pt x="195781" y="92702"/>
                  <a:pt x="213076" y="92010"/>
                </a:cubicBezTo>
                <a:cubicBezTo>
                  <a:pt x="226912" y="92010"/>
                  <a:pt x="240749" y="90627"/>
                  <a:pt x="253201" y="89243"/>
                </a:cubicBezTo>
                <a:cubicBezTo>
                  <a:pt x="254585" y="89243"/>
                  <a:pt x="255968" y="89243"/>
                  <a:pt x="257352" y="89243"/>
                </a:cubicBezTo>
                <a:cubicBezTo>
                  <a:pt x="263578" y="89243"/>
                  <a:pt x="269804" y="89935"/>
                  <a:pt x="275339" y="92010"/>
                </a:cubicBezTo>
                <a:lnTo>
                  <a:pt x="237290" y="136978"/>
                </a:lnTo>
                <a:cubicBezTo>
                  <a:pt x="229680" y="145279"/>
                  <a:pt x="226221" y="156348"/>
                  <a:pt x="226912" y="167417"/>
                </a:cubicBezTo>
                <a:cubicBezTo>
                  <a:pt x="227604" y="178486"/>
                  <a:pt x="233139" y="188171"/>
                  <a:pt x="241440" y="195781"/>
                </a:cubicBezTo>
                <a:lnTo>
                  <a:pt x="241440" y="195781"/>
                </a:lnTo>
                <a:lnTo>
                  <a:pt x="241440" y="195781"/>
                </a:lnTo>
                <a:cubicBezTo>
                  <a:pt x="249050" y="202007"/>
                  <a:pt x="258736" y="205466"/>
                  <a:pt x="268421" y="205466"/>
                </a:cubicBezTo>
                <a:cubicBezTo>
                  <a:pt x="269804" y="205466"/>
                  <a:pt x="270496" y="205466"/>
                  <a:pt x="271880" y="205466"/>
                </a:cubicBezTo>
                <a:cubicBezTo>
                  <a:pt x="282949" y="204775"/>
                  <a:pt x="293326" y="199240"/>
                  <a:pt x="300244" y="190939"/>
                </a:cubicBezTo>
                <a:lnTo>
                  <a:pt x="347287" y="136978"/>
                </a:lnTo>
                <a:lnTo>
                  <a:pt x="347287" y="136978"/>
                </a:lnTo>
                <a:lnTo>
                  <a:pt x="354897" y="143896"/>
                </a:lnTo>
                <a:lnTo>
                  <a:pt x="466277" y="239365"/>
                </a:lnTo>
                <a:cubicBezTo>
                  <a:pt x="471120" y="243516"/>
                  <a:pt x="473887" y="250434"/>
                  <a:pt x="473887" y="256660"/>
                </a:cubicBezTo>
                <a:cubicBezTo>
                  <a:pt x="473887" y="257352"/>
                  <a:pt x="473887" y="259427"/>
                  <a:pt x="473887" y="259427"/>
                </a:cubicBezTo>
                <a:cubicBezTo>
                  <a:pt x="475271" y="273955"/>
                  <a:pt x="464202" y="286408"/>
                  <a:pt x="449674" y="287791"/>
                </a:cubicBezTo>
                <a:cubicBezTo>
                  <a:pt x="449674" y="287791"/>
                  <a:pt x="449674" y="287791"/>
                  <a:pt x="449674" y="287791"/>
                </a:cubicBezTo>
                <a:close/>
                <a:moveTo>
                  <a:pt x="483573" y="237290"/>
                </a:moveTo>
                <a:cubicBezTo>
                  <a:pt x="481497" y="233831"/>
                  <a:pt x="478730" y="231063"/>
                  <a:pt x="475963" y="228296"/>
                </a:cubicBezTo>
                <a:lnTo>
                  <a:pt x="346595" y="116915"/>
                </a:lnTo>
                <a:lnTo>
                  <a:pt x="289867" y="181945"/>
                </a:lnTo>
                <a:cubicBezTo>
                  <a:pt x="285024" y="187479"/>
                  <a:pt x="278798" y="190939"/>
                  <a:pt x="271188" y="191630"/>
                </a:cubicBezTo>
                <a:cubicBezTo>
                  <a:pt x="270496" y="191630"/>
                  <a:pt x="269804" y="191630"/>
                  <a:pt x="269113" y="191630"/>
                </a:cubicBezTo>
                <a:cubicBezTo>
                  <a:pt x="262195" y="191630"/>
                  <a:pt x="255968" y="188863"/>
                  <a:pt x="250434" y="184712"/>
                </a:cubicBezTo>
                <a:cubicBezTo>
                  <a:pt x="238673" y="175027"/>
                  <a:pt x="237290" y="158424"/>
                  <a:pt x="246975" y="146663"/>
                </a:cubicBezTo>
                <a:cubicBezTo>
                  <a:pt x="246975" y="146663"/>
                  <a:pt x="247667" y="145971"/>
                  <a:pt x="247667" y="145971"/>
                </a:cubicBezTo>
                <a:lnTo>
                  <a:pt x="302319" y="83709"/>
                </a:lnTo>
                <a:cubicBezTo>
                  <a:pt x="307854" y="77482"/>
                  <a:pt x="315464" y="74715"/>
                  <a:pt x="323074" y="74715"/>
                </a:cubicBezTo>
                <a:cubicBezTo>
                  <a:pt x="323765" y="74715"/>
                  <a:pt x="324457" y="74715"/>
                  <a:pt x="325841" y="74715"/>
                </a:cubicBezTo>
                <a:cubicBezTo>
                  <a:pt x="327224" y="74715"/>
                  <a:pt x="327916" y="75407"/>
                  <a:pt x="329300" y="75407"/>
                </a:cubicBezTo>
                <a:cubicBezTo>
                  <a:pt x="361123" y="81633"/>
                  <a:pt x="390179" y="92702"/>
                  <a:pt x="424077" y="92702"/>
                </a:cubicBezTo>
                <a:cubicBezTo>
                  <a:pt x="441372" y="92702"/>
                  <a:pt x="458668" y="89935"/>
                  <a:pt x="474579" y="83709"/>
                </a:cubicBezTo>
                <a:lnTo>
                  <a:pt x="514704" y="148738"/>
                </a:lnTo>
                <a:lnTo>
                  <a:pt x="533383" y="179870"/>
                </a:lnTo>
                <a:lnTo>
                  <a:pt x="483573" y="237290"/>
                </a:lnTo>
                <a:close/>
                <a:moveTo>
                  <a:pt x="565898" y="181253"/>
                </a:moveTo>
                <a:cubicBezTo>
                  <a:pt x="563822" y="182637"/>
                  <a:pt x="561055" y="183329"/>
                  <a:pt x="558979" y="183329"/>
                </a:cubicBezTo>
                <a:cubicBezTo>
                  <a:pt x="555520" y="183329"/>
                  <a:pt x="552061" y="181945"/>
                  <a:pt x="549294" y="179178"/>
                </a:cubicBezTo>
                <a:lnTo>
                  <a:pt x="545143" y="172260"/>
                </a:lnTo>
                <a:lnTo>
                  <a:pt x="526465" y="141820"/>
                </a:lnTo>
                <a:lnTo>
                  <a:pt x="482881" y="69872"/>
                </a:lnTo>
                <a:cubicBezTo>
                  <a:pt x="478730" y="63646"/>
                  <a:pt x="480805" y="56036"/>
                  <a:pt x="486340" y="51885"/>
                </a:cubicBezTo>
                <a:cubicBezTo>
                  <a:pt x="487032" y="51885"/>
                  <a:pt x="487032" y="51194"/>
                  <a:pt x="487723" y="51194"/>
                </a:cubicBezTo>
                <a:lnTo>
                  <a:pt x="540993" y="18679"/>
                </a:lnTo>
                <a:lnTo>
                  <a:pt x="619167" y="148738"/>
                </a:lnTo>
                <a:lnTo>
                  <a:pt x="565898" y="1812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84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6" name="Graphic 27" descr="Good Idea">
            <a:extLst>
              <a:ext uri="{FF2B5EF4-FFF2-40B4-BE49-F238E27FC236}">
                <a16:creationId xmlns:a16="http://schemas.microsoft.com/office/drawing/2014/main" id="{7EC7FB0E-A008-4269-945C-9CB42A110FF0}"/>
              </a:ext>
            </a:extLst>
          </p:cNvPr>
          <p:cNvGrpSpPr/>
          <p:nvPr/>
        </p:nvGrpSpPr>
        <p:grpSpPr>
          <a:xfrm>
            <a:off x="3334392" y="1830865"/>
            <a:ext cx="352979" cy="418658"/>
            <a:chOff x="4445856" y="1213482"/>
            <a:chExt cx="470638" cy="558211"/>
          </a:xfrm>
          <a:solidFill>
            <a:schemeClr val="bg1">
              <a:lumMod val="95000"/>
            </a:schemeClr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ACFCC38-0B36-4E1A-B5F0-CF4444966BD1}"/>
                </a:ext>
              </a:extLst>
            </p:cNvPr>
            <p:cNvSpPr/>
            <p:nvPr/>
          </p:nvSpPr>
          <p:spPr>
            <a:xfrm>
              <a:off x="4445856" y="1213482"/>
              <a:ext cx="470638" cy="558211"/>
            </a:xfrm>
            <a:custGeom>
              <a:avLst/>
              <a:gdLst>
                <a:gd name="connsiteX0" fmla="*/ 81775 w 470638"/>
                <a:gd name="connsiteY0" fmla="*/ 383136 h 558211"/>
                <a:gd name="connsiteX1" fmla="*/ 81775 w 470638"/>
                <a:gd name="connsiteY1" fmla="*/ 558212 h 558211"/>
                <a:gd name="connsiteX2" fmla="*/ 300386 w 470638"/>
                <a:gd name="connsiteY2" fmla="*/ 558212 h 558211"/>
                <a:gd name="connsiteX3" fmla="*/ 300386 w 470638"/>
                <a:gd name="connsiteY3" fmla="*/ 475195 h 558211"/>
                <a:gd name="connsiteX4" fmla="*/ 334284 w 470638"/>
                <a:gd name="connsiteY4" fmla="*/ 475195 h 558211"/>
                <a:gd name="connsiteX5" fmla="*/ 415917 w 470638"/>
                <a:gd name="connsiteY5" fmla="*/ 393562 h 558211"/>
                <a:gd name="connsiteX6" fmla="*/ 415917 w 470638"/>
                <a:gd name="connsiteY6" fmla="*/ 392178 h 558211"/>
                <a:gd name="connsiteX7" fmla="*/ 415917 w 470638"/>
                <a:gd name="connsiteY7" fmla="*/ 350670 h 558211"/>
                <a:gd name="connsiteX8" fmla="*/ 446357 w 470638"/>
                <a:gd name="connsiteY8" fmla="*/ 350670 h 558211"/>
                <a:gd name="connsiteX9" fmla="*/ 463652 w 470638"/>
                <a:gd name="connsiteY9" fmla="*/ 302243 h 558211"/>
                <a:gd name="connsiteX10" fmla="*/ 415917 w 470638"/>
                <a:gd name="connsiteY10" fmla="*/ 219226 h 558211"/>
                <a:gd name="connsiteX11" fmla="*/ 415917 w 470638"/>
                <a:gd name="connsiteY11" fmla="*/ 215767 h 558211"/>
                <a:gd name="connsiteX12" fmla="*/ 215694 w 470638"/>
                <a:gd name="connsiteY12" fmla="*/ 141 h 558211"/>
                <a:gd name="connsiteX13" fmla="*/ 215625 w 470638"/>
                <a:gd name="connsiteY13" fmla="*/ 138 h 558211"/>
                <a:gd name="connsiteX14" fmla="*/ 207905 w 470638"/>
                <a:gd name="connsiteY14" fmla="*/ 0 h 558211"/>
                <a:gd name="connsiteX15" fmla="*/ 142 w 470638"/>
                <a:gd name="connsiteY15" fmla="*/ 200499 h 558211"/>
                <a:gd name="connsiteX16" fmla="*/ 142 w 470638"/>
                <a:gd name="connsiteY16" fmla="*/ 215671 h 558211"/>
                <a:gd name="connsiteX17" fmla="*/ 81775 w 470638"/>
                <a:gd name="connsiteY17" fmla="*/ 383136 h 558211"/>
                <a:gd name="connsiteX18" fmla="*/ 13936 w 470638"/>
                <a:gd name="connsiteY18" fmla="*/ 215166 h 558211"/>
                <a:gd name="connsiteX19" fmla="*/ 13936 w 470638"/>
                <a:gd name="connsiteY19" fmla="*/ 200997 h 558211"/>
                <a:gd name="connsiteX20" fmla="*/ 207905 w 470638"/>
                <a:gd name="connsiteY20" fmla="*/ 13836 h 558211"/>
                <a:gd name="connsiteX21" fmla="*/ 215120 w 470638"/>
                <a:gd name="connsiteY21" fmla="*/ 13968 h 558211"/>
                <a:gd name="connsiteX22" fmla="*/ 402109 w 470638"/>
                <a:gd name="connsiteY22" fmla="*/ 215166 h 558211"/>
                <a:gd name="connsiteX23" fmla="*/ 402109 w 470638"/>
                <a:gd name="connsiteY23" fmla="*/ 222824 h 558211"/>
                <a:gd name="connsiteX24" fmla="*/ 403949 w 470638"/>
                <a:gd name="connsiteY24" fmla="*/ 226027 h 558211"/>
                <a:gd name="connsiteX25" fmla="*/ 451684 w 470638"/>
                <a:gd name="connsiteY25" fmla="*/ 309044 h 558211"/>
                <a:gd name="connsiteX26" fmla="*/ 451870 w 470638"/>
                <a:gd name="connsiteY26" fmla="*/ 309362 h 558211"/>
                <a:gd name="connsiteX27" fmla="*/ 452071 w 470638"/>
                <a:gd name="connsiteY27" fmla="*/ 309673 h 558211"/>
                <a:gd name="connsiteX28" fmla="*/ 455572 w 470638"/>
                <a:gd name="connsiteY28" fmla="*/ 329120 h 558211"/>
                <a:gd name="connsiteX29" fmla="*/ 445444 w 470638"/>
                <a:gd name="connsiteY29" fmla="*/ 336730 h 558211"/>
                <a:gd name="connsiteX30" fmla="*/ 402102 w 470638"/>
                <a:gd name="connsiteY30" fmla="*/ 336730 h 558211"/>
                <a:gd name="connsiteX31" fmla="*/ 402102 w 470638"/>
                <a:gd name="connsiteY31" fmla="*/ 393458 h 558211"/>
                <a:gd name="connsiteX32" fmla="*/ 334305 w 470638"/>
                <a:gd name="connsiteY32" fmla="*/ 461255 h 558211"/>
                <a:gd name="connsiteX33" fmla="*/ 286570 w 470638"/>
                <a:gd name="connsiteY33" fmla="*/ 461255 h 558211"/>
                <a:gd name="connsiteX34" fmla="*/ 286570 w 470638"/>
                <a:gd name="connsiteY34" fmla="*/ 544272 h 558211"/>
                <a:gd name="connsiteX35" fmla="*/ 95632 w 470638"/>
                <a:gd name="connsiteY35" fmla="*/ 544272 h 558211"/>
                <a:gd name="connsiteX36" fmla="*/ 95632 w 470638"/>
                <a:gd name="connsiteY36" fmla="*/ 376356 h 558211"/>
                <a:gd name="connsiteX37" fmla="*/ 90277 w 470638"/>
                <a:gd name="connsiteY37" fmla="*/ 372206 h 558211"/>
                <a:gd name="connsiteX38" fmla="*/ 13978 w 470638"/>
                <a:gd name="connsiteY38" fmla="*/ 215726 h 558211"/>
                <a:gd name="connsiteX39" fmla="*/ 13978 w 470638"/>
                <a:gd name="connsiteY39" fmla="*/ 215449 h 558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470638" h="558211">
                  <a:moveTo>
                    <a:pt x="81775" y="383136"/>
                  </a:moveTo>
                  <a:lnTo>
                    <a:pt x="81775" y="558212"/>
                  </a:lnTo>
                  <a:lnTo>
                    <a:pt x="300386" y="558212"/>
                  </a:lnTo>
                  <a:lnTo>
                    <a:pt x="300386" y="475195"/>
                  </a:lnTo>
                  <a:lnTo>
                    <a:pt x="334284" y="475195"/>
                  </a:lnTo>
                  <a:cubicBezTo>
                    <a:pt x="379369" y="475195"/>
                    <a:pt x="415917" y="438647"/>
                    <a:pt x="415917" y="393562"/>
                  </a:cubicBezTo>
                  <a:cubicBezTo>
                    <a:pt x="415917" y="393098"/>
                    <a:pt x="415917" y="392635"/>
                    <a:pt x="415917" y="392178"/>
                  </a:cubicBezTo>
                  <a:lnTo>
                    <a:pt x="415917" y="350670"/>
                  </a:lnTo>
                  <a:lnTo>
                    <a:pt x="446357" y="350670"/>
                  </a:lnTo>
                  <a:cubicBezTo>
                    <a:pt x="464344" y="348594"/>
                    <a:pt x="480255" y="327840"/>
                    <a:pt x="463652" y="302243"/>
                  </a:cubicBezTo>
                  <a:lnTo>
                    <a:pt x="415917" y="219226"/>
                  </a:lnTo>
                  <a:lnTo>
                    <a:pt x="415917" y="215767"/>
                  </a:lnTo>
                  <a:cubicBezTo>
                    <a:pt x="420170" y="100934"/>
                    <a:pt x="330528" y="4394"/>
                    <a:pt x="215694" y="141"/>
                  </a:cubicBezTo>
                  <a:cubicBezTo>
                    <a:pt x="215671" y="140"/>
                    <a:pt x="215648" y="139"/>
                    <a:pt x="215625" y="138"/>
                  </a:cubicBezTo>
                  <a:cubicBezTo>
                    <a:pt x="213045" y="42"/>
                    <a:pt x="210465" y="0"/>
                    <a:pt x="207905" y="0"/>
                  </a:cubicBezTo>
                  <a:cubicBezTo>
                    <a:pt x="95999" y="82"/>
                    <a:pt x="4205" y="88667"/>
                    <a:pt x="142" y="200499"/>
                  </a:cubicBezTo>
                  <a:cubicBezTo>
                    <a:pt x="-47" y="205572"/>
                    <a:pt x="-47" y="210629"/>
                    <a:pt x="142" y="215671"/>
                  </a:cubicBezTo>
                  <a:cubicBezTo>
                    <a:pt x="-132" y="281141"/>
                    <a:pt x="30033" y="343021"/>
                    <a:pt x="81775" y="383136"/>
                  </a:cubicBezTo>
                  <a:close/>
                  <a:moveTo>
                    <a:pt x="13936" y="215166"/>
                  </a:moveTo>
                  <a:cubicBezTo>
                    <a:pt x="13770" y="210468"/>
                    <a:pt x="13770" y="205702"/>
                    <a:pt x="13936" y="200997"/>
                  </a:cubicBezTo>
                  <a:cubicBezTo>
                    <a:pt x="17359" y="96429"/>
                    <a:pt x="103282" y="13522"/>
                    <a:pt x="207905" y="13836"/>
                  </a:cubicBezTo>
                  <a:cubicBezTo>
                    <a:pt x="210292" y="13836"/>
                    <a:pt x="212706" y="13878"/>
                    <a:pt x="215120" y="13968"/>
                  </a:cubicBezTo>
                  <a:cubicBezTo>
                    <a:pt x="322260" y="18012"/>
                    <a:pt x="405908" y="108017"/>
                    <a:pt x="402109" y="215166"/>
                  </a:cubicBezTo>
                  <a:lnTo>
                    <a:pt x="402109" y="222824"/>
                  </a:lnTo>
                  <a:lnTo>
                    <a:pt x="403949" y="226027"/>
                  </a:lnTo>
                  <a:lnTo>
                    <a:pt x="451684" y="309044"/>
                  </a:lnTo>
                  <a:lnTo>
                    <a:pt x="451870" y="309362"/>
                  </a:lnTo>
                  <a:lnTo>
                    <a:pt x="452071" y="309673"/>
                  </a:lnTo>
                  <a:cubicBezTo>
                    <a:pt x="456563" y="315095"/>
                    <a:pt x="457891" y="322472"/>
                    <a:pt x="455572" y="329120"/>
                  </a:cubicBezTo>
                  <a:cubicBezTo>
                    <a:pt x="453608" y="333131"/>
                    <a:pt x="449843" y="335960"/>
                    <a:pt x="445444" y="336730"/>
                  </a:cubicBezTo>
                  <a:lnTo>
                    <a:pt x="402102" y="336730"/>
                  </a:lnTo>
                  <a:lnTo>
                    <a:pt x="402102" y="393458"/>
                  </a:lnTo>
                  <a:cubicBezTo>
                    <a:pt x="402052" y="430880"/>
                    <a:pt x="371727" y="461205"/>
                    <a:pt x="334305" y="461255"/>
                  </a:cubicBezTo>
                  <a:lnTo>
                    <a:pt x="286570" y="461255"/>
                  </a:lnTo>
                  <a:lnTo>
                    <a:pt x="286570" y="544272"/>
                  </a:lnTo>
                  <a:lnTo>
                    <a:pt x="95632" y="544272"/>
                  </a:lnTo>
                  <a:lnTo>
                    <a:pt x="95632" y="376356"/>
                  </a:lnTo>
                  <a:lnTo>
                    <a:pt x="90277" y="372206"/>
                  </a:lnTo>
                  <a:cubicBezTo>
                    <a:pt x="42066" y="334609"/>
                    <a:pt x="13909" y="276864"/>
                    <a:pt x="13978" y="215726"/>
                  </a:cubicBezTo>
                  <a:lnTo>
                    <a:pt x="13978" y="215449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8D9CB49-6092-480B-8917-FAA156BE91DD}"/>
                </a:ext>
              </a:extLst>
            </p:cNvPr>
            <p:cNvSpPr/>
            <p:nvPr/>
          </p:nvSpPr>
          <p:spPr>
            <a:xfrm>
              <a:off x="4622830" y="1538382"/>
              <a:ext cx="44275" cy="20463"/>
            </a:xfrm>
            <a:custGeom>
              <a:avLst/>
              <a:gdLst>
                <a:gd name="connsiteX0" fmla="*/ 22138 w 44275"/>
                <a:gd name="connsiteY0" fmla="*/ 20464 h 20463"/>
                <a:gd name="connsiteX1" fmla="*/ 22138 w 44275"/>
                <a:gd name="connsiteY1" fmla="*/ 20464 h 20463"/>
                <a:gd name="connsiteX2" fmla="*/ 44276 w 44275"/>
                <a:gd name="connsiteY2" fmla="*/ 0 h 20463"/>
                <a:gd name="connsiteX3" fmla="*/ 0 w 44275"/>
                <a:gd name="connsiteY3" fmla="*/ 0 h 20463"/>
                <a:gd name="connsiteX4" fmla="*/ 22138 w 44275"/>
                <a:gd name="connsiteY4" fmla="*/ 20464 h 20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75" h="20463">
                  <a:moveTo>
                    <a:pt x="22138" y="20464"/>
                  </a:moveTo>
                  <a:lnTo>
                    <a:pt x="22138" y="20464"/>
                  </a:lnTo>
                  <a:cubicBezTo>
                    <a:pt x="33728" y="20466"/>
                    <a:pt x="43369" y="11554"/>
                    <a:pt x="44276" y="0"/>
                  </a:cubicBezTo>
                  <a:lnTo>
                    <a:pt x="0" y="0"/>
                  </a:lnTo>
                  <a:cubicBezTo>
                    <a:pt x="903" y="11555"/>
                    <a:pt x="10547" y="20470"/>
                    <a:pt x="22138" y="20464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3690617-F51C-4362-82CE-F760395DA136}"/>
                </a:ext>
              </a:extLst>
            </p:cNvPr>
            <p:cNvSpPr/>
            <p:nvPr/>
          </p:nvSpPr>
          <p:spPr>
            <a:xfrm>
              <a:off x="4556424" y="1304669"/>
              <a:ext cx="177102" cy="184912"/>
            </a:xfrm>
            <a:custGeom>
              <a:avLst/>
              <a:gdLst>
                <a:gd name="connsiteX0" fmla="*/ 7 w 177102"/>
                <a:gd name="connsiteY0" fmla="*/ 91609 h 184912"/>
                <a:gd name="connsiteX1" fmla="*/ 6178 w 177102"/>
                <a:gd name="connsiteY1" fmla="*/ 122256 h 184912"/>
                <a:gd name="connsiteX2" fmla="*/ 21564 w 177102"/>
                <a:gd name="connsiteY2" fmla="*/ 147459 h 184912"/>
                <a:gd name="connsiteX3" fmla="*/ 42318 w 177102"/>
                <a:gd name="connsiteY3" fmla="*/ 181136 h 184912"/>
                <a:gd name="connsiteX4" fmla="*/ 48413 w 177102"/>
                <a:gd name="connsiteY4" fmla="*/ 184913 h 184912"/>
                <a:gd name="connsiteX5" fmla="*/ 128704 w 177102"/>
                <a:gd name="connsiteY5" fmla="*/ 184913 h 184912"/>
                <a:gd name="connsiteX6" fmla="*/ 134798 w 177102"/>
                <a:gd name="connsiteY6" fmla="*/ 181143 h 184912"/>
                <a:gd name="connsiteX7" fmla="*/ 155553 w 177102"/>
                <a:gd name="connsiteY7" fmla="*/ 147465 h 184912"/>
                <a:gd name="connsiteX8" fmla="*/ 170938 w 177102"/>
                <a:gd name="connsiteY8" fmla="*/ 122263 h 184912"/>
                <a:gd name="connsiteX9" fmla="*/ 177102 w 177102"/>
                <a:gd name="connsiteY9" fmla="*/ 91616 h 184912"/>
                <a:gd name="connsiteX10" fmla="*/ 177102 w 177102"/>
                <a:gd name="connsiteY10" fmla="*/ 88551 h 184912"/>
                <a:gd name="connsiteX11" fmla="*/ 88551 w 177102"/>
                <a:gd name="connsiteY11" fmla="*/ 0 h 184912"/>
                <a:gd name="connsiteX12" fmla="*/ 0 w 177102"/>
                <a:gd name="connsiteY12" fmla="*/ 88551 h 184912"/>
                <a:gd name="connsiteX13" fmla="*/ 88558 w 177102"/>
                <a:gd name="connsiteY13" fmla="*/ 14853 h 184912"/>
                <a:gd name="connsiteX14" fmla="*/ 163273 w 177102"/>
                <a:gd name="connsiteY14" fmla="*/ 88544 h 184912"/>
                <a:gd name="connsiteX15" fmla="*/ 163273 w 177102"/>
                <a:gd name="connsiteY15" fmla="*/ 91381 h 184912"/>
                <a:gd name="connsiteX16" fmla="*/ 158043 w 177102"/>
                <a:gd name="connsiteY16" fmla="*/ 117247 h 184912"/>
                <a:gd name="connsiteX17" fmla="*/ 145210 w 177102"/>
                <a:gd name="connsiteY17" fmla="*/ 138251 h 184912"/>
                <a:gd name="connsiteX18" fmla="*/ 144947 w 177102"/>
                <a:gd name="connsiteY18" fmla="*/ 138548 h 184912"/>
                <a:gd name="connsiteX19" fmla="*/ 144705 w 177102"/>
                <a:gd name="connsiteY19" fmla="*/ 138852 h 184912"/>
                <a:gd name="connsiteX20" fmla="*/ 124283 w 177102"/>
                <a:gd name="connsiteY20" fmla="*/ 171056 h 184912"/>
                <a:gd name="connsiteX21" fmla="*/ 52799 w 177102"/>
                <a:gd name="connsiteY21" fmla="*/ 171056 h 184912"/>
                <a:gd name="connsiteX22" fmla="*/ 32377 w 177102"/>
                <a:gd name="connsiteY22" fmla="*/ 138852 h 184912"/>
                <a:gd name="connsiteX23" fmla="*/ 32134 w 177102"/>
                <a:gd name="connsiteY23" fmla="*/ 138548 h 184912"/>
                <a:gd name="connsiteX24" fmla="*/ 31906 w 177102"/>
                <a:gd name="connsiteY24" fmla="*/ 138251 h 184912"/>
                <a:gd name="connsiteX25" fmla="*/ 19094 w 177102"/>
                <a:gd name="connsiteY25" fmla="*/ 117289 h 184912"/>
                <a:gd name="connsiteX26" fmla="*/ 13843 w 177102"/>
                <a:gd name="connsiteY26" fmla="*/ 91353 h 184912"/>
                <a:gd name="connsiteX27" fmla="*/ 13843 w 177102"/>
                <a:gd name="connsiteY27" fmla="*/ 88773 h 184912"/>
                <a:gd name="connsiteX28" fmla="*/ 88551 w 177102"/>
                <a:gd name="connsiteY28" fmla="*/ 14853 h 184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77102" h="184912">
                  <a:moveTo>
                    <a:pt x="7" y="91609"/>
                  </a:moveTo>
                  <a:cubicBezTo>
                    <a:pt x="338" y="102097"/>
                    <a:pt x="2423" y="112457"/>
                    <a:pt x="6178" y="122256"/>
                  </a:cubicBezTo>
                  <a:cubicBezTo>
                    <a:pt x="9761" y="131508"/>
                    <a:pt x="14972" y="140043"/>
                    <a:pt x="21564" y="147459"/>
                  </a:cubicBezTo>
                  <a:cubicBezTo>
                    <a:pt x="29770" y="157838"/>
                    <a:pt x="36735" y="169140"/>
                    <a:pt x="42318" y="181136"/>
                  </a:cubicBezTo>
                  <a:cubicBezTo>
                    <a:pt x="43468" y="183450"/>
                    <a:pt x="45829" y="184912"/>
                    <a:pt x="48413" y="184913"/>
                  </a:cubicBezTo>
                  <a:lnTo>
                    <a:pt x="128704" y="184913"/>
                  </a:lnTo>
                  <a:cubicBezTo>
                    <a:pt x="131286" y="184914"/>
                    <a:pt x="133647" y="183454"/>
                    <a:pt x="134798" y="181143"/>
                  </a:cubicBezTo>
                  <a:cubicBezTo>
                    <a:pt x="140379" y="169145"/>
                    <a:pt x="147344" y="157843"/>
                    <a:pt x="155553" y="147465"/>
                  </a:cubicBezTo>
                  <a:cubicBezTo>
                    <a:pt x="162139" y="140047"/>
                    <a:pt x="167349" y="131512"/>
                    <a:pt x="170938" y="122263"/>
                  </a:cubicBezTo>
                  <a:cubicBezTo>
                    <a:pt x="174688" y="112462"/>
                    <a:pt x="176771" y="102104"/>
                    <a:pt x="177102" y="91616"/>
                  </a:cubicBezTo>
                  <a:lnTo>
                    <a:pt x="177102" y="88551"/>
                  </a:lnTo>
                  <a:cubicBezTo>
                    <a:pt x="177102" y="39646"/>
                    <a:pt x="137456" y="0"/>
                    <a:pt x="88551" y="0"/>
                  </a:cubicBezTo>
                  <a:cubicBezTo>
                    <a:pt x="39646" y="0"/>
                    <a:pt x="0" y="39646"/>
                    <a:pt x="0" y="88551"/>
                  </a:cubicBezTo>
                  <a:close/>
                  <a:moveTo>
                    <a:pt x="88558" y="14853"/>
                  </a:moveTo>
                  <a:cubicBezTo>
                    <a:pt x="129400" y="14913"/>
                    <a:pt x="162651" y="47708"/>
                    <a:pt x="163273" y="88544"/>
                  </a:cubicBezTo>
                  <a:lnTo>
                    <a:pt x="163273" y="91381"/>
                  </a:lnTo>
                  <a:cubicBezTo>
                    <a:pt x="162974" y="100233"/>
                    <a:pt x="161207" y="108974"/>
                    <a:pt x="158043" y="117247"/>
                  </a:cubicBezTo>
                  <a:cubicBezTo>
                    <a:pt x="155054" y="124959"/>
                    <a:pt x="150708" y="132072"/>
                    <a:pt x="145210" y="138251"/>
                  </a:cubicBezTo>
                  <a:lnTo>
                    <a:pt x="144947" y="138548"/>
                  </a:lnTo>
                  <a:lnTo>
                    <a:pt x="144705" y="138852"/>
                  </a:lnTo>
                  <a:cubicBezTo>
                    <a:pt x="136800" y="148850"/>
                    <a:pt x="129956" y="159643"/>
                    <a:pt x="124283" y="171056"/>
                  </a:cubicBezTo>
                  <a:lnTo>
                    <a:pt x="52799" y="171056"/>
                  </a:lnTo>
                  <a:cubicBezTo>
                    <a:pt x="47126" y="159643"/>
                    <a:pt x="40282" y="148850"/>
                    <a:pt x="32377" y="138852"/>
                  </a:cubicBezTo>
                  <a:lnTo>
                    <a:pt x="32134" y="138548"/>
                  </a:lnTo>
                  <a:lnTo>
                    <a:pt x="31906" y="138251"/>
                  </a:lnTo>
                  <a:cubicBezTo>
                    <a:pt x="26420" y="132083"/>
                    <a:pt x="22081" y="124984"/>
                    <a:pt x="19094" y="117289"/>
                  </a:cubicBezTo>
                  <a:cubicBezTo>
                    <a:pt x="15921" y="108993"/>
                    <a:pt x="14146" y="100230"/>
                    <a:pt x="13843" y="91353"/>
                  </a:cubicBezTo>
                  <a:lnTo>
                    <a:pt x="13843" y="88773"/>
                  </a:lnTo>
                  <a:cubicBezTo>
                    <a:pt x="14368" y="47860"/>
                    <a:pt x="47636" y="14944"/>
                    <a:pt x="88551" y="14853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78A757C-3C64-4F83-A17D-FF765F52B387}"/>
                </a:ext>
              </a:extLst>
            </p:cNvPr>
            <p:cNvSpPr/>
            <p:nvPr/>
          </p:nvSpPr>
          <p:spPr>
            <a:xfrm>
              <a:off x="4605660" y="1507188"/>
              <a:ext cx="80021" cy="13836"/>
            </a:xfrm>
            <a:custGeom>
              <a:avLst/>
              <a:gdLst>
                <a:gd name="connsiteX0" fmla="*/ 73103 w 80021"/>
                <a:gd name="connsiteY0" fmla="*/ 0 h 13836"/>
                <a:gd name="connsiteX1" fmla="*/ 6918 w 80021"/>
                <a:gd name="connsiteY1" fmla="*/ 0 h 13836"/>
                <a:gd name="connsiteX2" fmla="*/ 0 w 80021"/>
                <a:gd name="connsiteY2" fmla="*/ 6918 h 13836"/>
                <a:gd name="connsiteX3" fmla="*/ 6918 w 80021"/>
                <a:gd name="connsiteY3" fmla="*/ 13836 h 13836"/>
                <a:gd name="connsiteX4" fmla="*/ 73103 w 80021"/>
                <a:gd name="connsiteY4" fmla="*/ 13836 h 13836"/>
                <a:gd name="connsiteX5" fmla="*/ 80021 w 80021"/>
                <a:gd name="connsiteY5" fmla="*/ 6918 h 13836"/>
                <a:gd name="connsiteX6" fmla="*/ 73103 w 80021"/>
                <a:gd name="connsiteY6" fmla="*/ 0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021" h="13836">
                  <a:moveTo>
                    <a:pt x="73103" y="0"/>
                  </a:move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lnTo>
                    <a:pt x="73103" y="13836"/>
                  </a:lnTo>
                  <a:cubicBezTo>
                    <a:pt x="76924" y="13836"/>
                    <a:pt x="80021" y="10739"/>
                    <a:pt x="80021" y="6918"/>
                  </a:cubicBezTo>
                  <a:cubicBezTo>
                    <a:pt x="80021" y="3097"/>
                    <a:pt x="76924" y="0"/>
                    <a:pt x="73103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EEE6686-631F-4E0B-9478-56DE471DCABC}"/>
                </a:ext>
              </a:extLst>
            </p:cNvPr>
            <p:cNvSpPr/>
            <p:nvPr/>
          </p:nvSpPr>
          <p:spPr>
            <a:xfrm>
              <a:off x="4746525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1978D52-536B-47E4-8722-7D2C74AC03C2}"/>
                </a:ext>
              </a:extLst>
            </p:cNvPr>
            <p:cNvSpPr/>
            <p:nvPr/>
          </p:nvSpPr>
          <p:spPr>
            <a:xfrm>
              <a:off x="4503003" y="1385659"/>
              <a:ext cx="40436" cy="13836"/>
            </a:xfrm>
            <a:custGeom>
              <a:avLst/>
              <a:gdLst>
                <a:gd name="connsiteX0" fmla="*/ 6918 w 40436"/>
                <a:gd name="connsiteY0" fmla="*/ 13836 h 13836"/>
                <a:gd name="connsiteX1" fmla="*/ 33518 w 40436"/>
                <a:gd name="connsiteY1" fmla="*/ 13836 h 13836"/>
                <a:gd name="connsiteX2" fmla="*/ 40436 w 40436"/>
                <a:gd name="connsiteY2" fmla="*/ 6918 h 13836"/>
                <a:gd name="connsiteX3" fmla="*/ 33518 w 40436"/>
                <a:gd name="connsiteY3" fmla="*/ 0 h 13836"/>
                <a:gd name="connsiteX4" fmla="*/ 6918 w 40436"/>
                <a:gd name="connsiteY4" fmla="*/ 0 h 13836"/>
                <a:gd name="connsiteX5" fmla="*/ 0 w 40436"/>
                <a:gd name="connsiteY5" fmla="*/ 6918 h 13836"/>
                <a:gd name="connsiteX6" fmla="*/ 6918 w 40436"/>
                <a:gd name="connsiteY6" fmla="*/ 13836 h 1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436" h="13836">
                  <a:moveTo>
                    <a:pt x="6918" y="13836"/>
                  </a:moveTo>
                  <a:lnTo>
                    <a:pt x="33518" y="13836"/>
                  </a:lnTo>
                  <a:cubicBezTo>
                    <a:pt x="37339" y="13836"/>
                    <a:pt x="40436" y="10739"/>
                    <a:pt x="40436" y="6918"/>
                  </a:cubicBezTo>
                  <a:cubicBezTo>
                    <a:pt x="40436" y="3097"/>
                    <a:pt x="37339" y="0"/>
                    <a:pt x="33518" y="0"/>
                  </a:cubicBezTo>
                  <a:lnTo>
                    <a:pt x="6918" y="0"/>
                  </a:lnTo>
                  <a:cubicBezTo>
                    <a:pt x="3097" y="0"/>
                    <a:pt x="0" y="3097"/>
                    <a:pt x="0" y="6918"/>
                  </a:cubicBezTo>
                  <a:cubicBezTo>
                    <a:pt x="0" y="10739"/>
                    <a:pt x="3097" y="13836"/>
                    <a:pt x="6918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0A7DE106-65AE-41C9-A96A-4985D6D6BD03}"/>
                </a:ext>
              </a:extLst>
            </p:cNvPr>
            <p:cNvSpPr/>
            <p:nvPr/>
          </p:nvSpPr>
          <p:spPr>
            <a:xfrm>
              <a:off x="4714843" y="1462423"/>
              <a:ext cx="32476" cy="32483"/>
            </a:xfrm>
            <a:custGeom>
              <a:avLst/>
              <a:gdLst>
                <a:gd name="connsiteX0" fmla="*/ 11724 w 32476"/>
                <a:gd name="connsiteY0" fmla="*/ 1942 h 32483"/>
                <a:gd name="connsiteX1" fmla="*/ 1942 w 32476"/>
                <a:gd name="connsiteY1" fmla="*/ 2112 h 32483"/>
                <a:gd name="connsiteX2" fmla="*/ 1942 w 32476"/>
                <a:gd name="connsiteY2" fmla="*/ 11724 h 32483"/>
                <a:gd name="connsiteX3" fmla="*/ 20752 w 32476"/>
                <a:gd name="connsiteY3" fmla="*/ 30541 h 32483"/>
                <a:gd name="connsiteX4" fmla="*/ 30534 w 32476"/>
                <a:gd name="connsiteY4" fmla="*/ 30371 h 32483"/>
                <a:gd name="connsiteX5" fmla="*/ 30534 w 32476"/>
                <a:gd name="connsiteY5" fmla="*/ 20759 h 3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76" h="32483">
                  <a:moveTo>
                    <a:pt x="11724" y="1942"/>
                  </a:moveTo>
                  <a:cubicBezTo>
                    <a:pt x="8976" y="-712"/>
                    <a:pt x="4597" y="-636"/>
                    <a:pt x="1942" y="2112"/>
                  </a:cubicBezTo>
                  <a:cubicBezTo>
                    <a:pt x="-647" y="4793"/>
                    <a:pt x="-647" y="9043"/>
                    <a:pt x="1942" y="11724"/>
                  </a:cubicBezTo>
                  <a:lnTo>
                    <a:pt x="20752" y="30541"/>
                  </a:lnTo>
                  <a:cubicBezTo>
                    <a:pt x="23501" y="33196"/>
                    <a:pt x="27880" y="33120"/>
                    <a:pt x="30534" y="30371"/>
                  </a:cubicBezTo>
                  <a:cubicBezTo>
                    <a:pt x="33124" y="27690"/>
                    <a:pt x="33124" y="23440"/>
                    <a:pt x="30534" y="2075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2AC8020-FBB4-41D3-8957-40E9AC2A09CC}"/>
                </a:ext>
              </a:extLst>
            </p:cNvPr>
            <p:cNvSpPr/>
            <p:nvPr/>
          </p:nvSpPr>
          <p:spPr>
            <a:xfrm>
              <a:off x="4542475" y="1290069"/>
              <a:ext cx="32732" cy="32736"/>
            </a:xfrm>
            <a:custGeom>
              <a:avLst/>
              <a:gdLst>
                <a:gd name="connsiteX0" fmla="*/ 20922 w 32732"/>
                <a:gd name="connsiteY0" fmla="*/ 30712 h 32736"/>
                <a:gd name="connsiteX1" fmla="*/ 30708 w 32732"/>
                <a:gd name="connsiteY1" fmla="*/ 30708 h 32736"/>
                <a:gd name="connsiteX2" fmla="*/ 30705 w 32732"/>
                <a:gd name="connsiteY2" fmla="*/ 20922 h 32736"/>
                <a:gd name="connsiteX3" fmla="*/ 11894 w 32732"/>
                <a:gd name="connsiteY3" fmla="*/ 2112 h 32736"/>
                <a:gd name="connsiteX4" fmla="*/ 2112 w 32732"/>
                <a:gd name="connsiteY4" fmla="*/ 1942 h 32736"/>
                <a:gd name="connsiteX5" fmla="*/ 1942 w 32732"/>
                <a:gd name="connsiteY5" fmla="*/ 11724 h 32736"/>
                <a:gd name="connsiteX6" fmla="*/ 2112 w 32732"/>
                <a:gd name="connsiteY6" fmla="*/ 11894 h 32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2" h="32736">
                  <a:moveTo>
                    <a:pt x="20922" y="30712"/>
                  </a:moveTo>
                  <a:cubicBezTo>
                    <a:pt x="23625" y="33413"/>
                    <a:pt x="28007" y="33411"/>
                    <a:pt x="30708" y="30708"/>
                  </a:cubicBezTo>
                  <a:cubicBezTo>
                    <a:pt x="33410" y="28005"/>
                    <a:pt x="33408" y="23624"/>
                    <a:pt x="30705" y="20922"/>
                  </a:cubicBezTo>
                  <a:lnTo>
                    <a:pt x="11894" y="2112"/>
                  </a:lnTo>
                  <a:cubicBezTo>
                    <a:pt x="9240" y="-636"/>
                    <a:pt x="4861" y="-712"/>
                    <a:pt x="2112" y="1942"/>
                  </a:cubicBezTo>
                  <a:cubicBezTo>
                    <a:pt x="-636" y="4597"/>
                    <a:pt x="-712" y="8976"/>
                    <a:pt x="1942" y="11724"/>
                  </a:cubicBezTo>
                  <a:cubicBezTo>
                    <a:pt x="1998" y="11782"/>
                    <a:pt x="2055" y="11839"/>
                    <a:pt x="2112" y="11894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8CED650-DB33-4427-BBAC-17F89DEB97D4}"/>
                </a:ext>
              </a:extLst>
            </p:cNvPr>
            <p:cNvSpPr/>
            <p:nvPr/>
          </p:nvSpPr>
          <p:spPr>
            <a:xfrm>
              <a:off x="4542475" y="1462423"/>
              <a:ext cx="32646" cy="32653"/>
            </a:xfrm>
            <a:custGeom>
              <a:avLst/>
              <a:gdLst>
                <a:gd name="connsiteX0" fmla="*/ 20922 w 32646"/>
                <a:gd name="connsiteY0" fmla="*/ 1942 h 32653"/>
                <a:gd name="connsiteX1" fmla="*/ 2112 w 32646"/>
                <a:gd name="connsiteY1" fmla="*/ 20759 h 32653"/>
                <a:gd name="connsiteX2" fmla="*/ 1942 w 32646"/>
                <a:gd name="connsiteY2" fmla="*/ 30541 h 32653"/>
                <a:gd name="connsiteX3" fmla="*/ 11724 w 32646"/>
                <a:gd name="connsiteY3" fmla="*/ 30712 h 32653"/>
                <a:gd name="connsiteX4" fmla="*/ 11894 w 32646"/>
                <a:gd name="connsiteY4" fmla="*/ 30541 h 32653"/>
                <a:gd name="connsiteX5" fmla="*/ 30705 w 32646"/>
                <a:gd name="connsiteY5" fmla="*/ 11724 h 32653"/>
                <a:gd name="connsiteX6" fmla="*/ 30534 w 32646"/>
                <a:gd name="connsiteY6" fmla="*/ 1942 h 32653"/>
                <a:gd name="connsiteX7" fmla="*/ 20922 w 32646"/>
                <a:gd name="connsiteY7" fmla="*/ 1942 h 3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46" h="32653">
                  <a:moveTo>
                    <a:pt x="20922" y="1942"/>
                  </a:moveTo>
                  <a:lnTo>
                    <a:pt x="2112" y="20759"/>
                  </a:lnTo>
                  <a:cubicBezTo>
                    <a:pt x="-636" y="23414"/>
                    <a:pt x="-712" y="27793"/>
                    <a:pt x="1942" y="30541"/>
                  </a:cubicBezTo>
                  <a:cubicBezTo>
                    <a:pt x="4597" y="33290"/>
                    <a:pt x="8976" y="33366"/>
                    <a:pt x="11724" y="30712"/>
                  </a:cubicBezTo>
                  <a:cubicBezTo>
                    <a:pt x="11782" y="30655"/>
                    <a:pt x="11839" y="30599"/>
                    <a:pt x="11894" y="30541"/>
                  </a:cubicBezTo>
                  <a:lnTo>
                    <a:pt x="30705" y="11724"/>
                  </a:lnTo>
                  <a:cubicBezTo>
                    <a:pt x="33359" y="8976"/>
                    <a:pt x="33283" y="4597"/>
                    <a:pt x="30534" y="1942"/>
                  </a:cubicBezTo>
                  <a:cubicBezTo>
                    <a:pt x="27854" y="-647"/>
                    <a:pt x="23603" y="-647"/>
                    <a:pt x="20922" y="194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AAEE47E-28F9-4E0B-A5B2-9ADD66AC24C8}"/>
                </a:ext>
              </a:extLst>
            </p:cNvPr>
            <p:cNvSpPr/>
            <p:nvPr/>
          </p:nvSpPr>
          <p:spPr>
            <a:xfrm>
              <a:off x="4714752" y="1290240"/>
              <a:ext cx="32566" cy="32568"/>
            </a:xfrm>
            <a:custGeom>
              <a:avLst/>
              <a:gdLst>
                <a:gd name="connsiteX0" fmla="*/ 6923 w 32566"/>
                <a:gd name="connsiteY0" fmla="*/ 32568 h 32568"/>
                <a:gd name="connsiteX1" fmla="*/ 11815 w 32566"/>
                <a:gd name="connsiteY1" fmla="*/ 30541 h 32568"/>
                <a:gd name="connsiteX2" fmla="*/ 30625 w 32566"/>
                <a:gd name="connsiteY2" fmla="*/ 11724 h 32568"/>
                <a:gd name="connsiteX3" fmla="*/ 30455 w 32566"/>
                <a:gd name="connsiteY3" fmla="*/ 1942 h 32568"/>
                <a:gd name="connsiteX4" fmla="*/ 20843 w 32566"/>
                <a:gd name="connsiteY4" fmla="*/ 1942 h 32568"/>
                <a:gd name="connsiteX5" fmla="*/ 2032 w 32566"/>
                <a:gd name="connsiteY5" fmla="*/ 20752 h 32568"/>
                <a:gd name="connsiteX6" fmla="*/ 2020 w 32566"/>
                <a:gd name="connsiteY6" fmla="*/ 30536 h 32568"/>
                <a:gd name="connsiteX7" fmla="*/ 6923 w 32566"/>
                <a:gd name="connsiteY7" fmla="*/ 32568 h 3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566" h="32568">
                  <a:moveTo>
                    <a:pt x="6923" y="32568"/>
                  </a:moveTo>
                  <a:cubicBezTo>
                    <a:pt x="8758" y="32568"/>
                    <a:pt x="10517" y="31839"/>
                    <a:pt x="11815" y="30541"/>
                  </a:cubicBezTo>
                  <a:lnTo>
                    <a:pt x="30625" y="11724"/>
                  </a:lnTo>
                  <a:cubicBezTo>
                    <a:pt x="33279" y="8976"/>
                    <a:pt x="33203" y="4597"/>
                    <a:pt x="30455" y="1942"/>
                  </a:cubicBezTo>
                  <a:cubicBezTo>
                    <a:pt x="27774" y="-647"/>
                    <a:pt x="23523" y="-647"/>
                    <a:pt x="20843" y="1942"/>
                  </a:cubicBezTo>
                  <a:lnTo>
                    <a:pt x="2032" y="20752"/>
                  </a:lnTo>
                  <a:cubicBezTo>
                    <a:pt x="-673" y="23450"/>
                    <a:pt x="-678" y="27831"/>
                    <a:pt x="2020" y="30536"/>
                  </a:cubicBezTo>
                  <a:cubicBezTo>
                    <a:pt x="3319" y="31838"/>
                    <a:pt x="5084" y="32570"/>
                    <a:pt x="6923" y="32568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8B47C17-DE22-42E5-9B99-3015E4FC5ABC}"/>
                </a:ext>
              </a:extLst>
            </p:cNvPr>
            <p:cNvSpPr/>
            <p:nvPr/>
          </p:nvSpPr>
          <p:spPr>
            <a:xfrm>
              <a:off x="4638064" y="1250597"/>
              <a:ext cx="13836" cy="40442"/>
            </a:xfrm>
            <a:custGeom>
              <a:avLst/>
              <a:gdLst>
                <a:gd name="connsiteX0" fmla="*/ 6918 w 13836"/>
                <a:gd name="connsiteY0" fmla="*/ 40443 h 40442"/>
                <a:gd name="connsiteX1" fmla="*/ 13836 w 13836"/>
                <a:gd name="connsiteY1" fmla="*/ 33525 h 40442"/>
                <a:gd name="connsiteX2" fmla="*/ 13836 w 13836"/>
                <a:gd name="connsiteY2" fmla="*/ 6918 h 40442"/>
                <a:gd name="connsiteX3" fmla="*/ 6918 w 13836"/>
                <a:gd name="connsiteY3" fmla="*/ 0 h 40442"/>
                <a:gd name="connsiteX4" fmla="*/ 0 w 13836"/>
                <a:gd name="connsiteY4" fmla="*/ 6918 h 40442"/>
                <a:gd name="connsiteX5" fmla="*/ 0 w 13836"/>
                <a:gd name="connsiteY5" fmla="*/ 33525 h 40442"/>
                <a:gd name="connsiteX6" fmla="*/ 6918 w 13836"/>
                <a:gd name="connsiteY6" fmla="*/ 40443 h 4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36" h="40442">
                  <a:moveTo>
                    <a:pt x="6918" y="40443"/>
                  </a:moveTo>
                  <a:cubicBezTo>
                    <a:pt x="10739" y="40443"/>
                    <a:pt x="13836" y="37346"/>
                    <a:pt x="13836" y="33525"/>
                  </a:cubicBez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33525"/>
                  </a:lnTo>
                  <a:cubicBezTo>
                    <a:pt x="0" y="37346"/>
                    <a:pt x="3097" y="40443"/>
                    <a:pt x="6918" y="40443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8" name="Graphic 19" descr="Bar graph with downward trend">
            <a:extLst>
              <a:ext uri="{FF2B5EF4-FFF2-40B4-BE49-F238E27FC236}">
                <a16:creationId xmlns:a16="http://schemas.microsoft.com/office/drawing/2014/main" id="{6BDCE3C5-221F-4759-B433-D94ED1204F6E}"/>
              </a:ext>
            </a:extLst>
          </p:cNvPr>
          <p:cNvGrpSpPr/>
          <p:nvPr/>
        </p:nvGrpSpPr>
        <p:grpSpPr>
          <a:xfrm>
            <a:off x="1207035" y="1879454"/>
            <a:ext cx="352821" cy="352821"/>
            <a:chOff x="1609380" y="1278269"/>
            <a:chExt cx="470428" cy="470428"/>
          </a:xfrm>
          <a:solidFill>
            <a:schemeClr val="bg1">
              <a:lumMod val="9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24C4A021-2EE3-4897-81AC-DDCA58F5F547}"/>
                </a:ext>
              </a:extLst>
            </p:cNvPr>
            <p:cNvSpPr/>
            <p:nvPr/>
          </p:nvSpPr>
          <p:spPr>
            <a:xfrm>
              <a:off x="1609380" y="1278269"/>
              <a:ext cx="470220" cy="470428"/>
            </a:xfrm>
            <a:custGeom>
              <a:avLst/>
              <a:gdLst>
                <a:gd name="connsiteX0" fmla="*/ 13836 w 470220"/>
                <a:gd name="connsiteY0" fmla="*/ 0 h 470428"/>
                <a:gd name="connsiteX1" fmla="*/ 0 w 470220"/>
                <a:gd name="connsiteY1" fmla="*/ 0 h 470428"/>
                <a:gd name="connsiteX2" fmla="*/ 0 w 470220"/>
                <a:gd name="connsiteY2" fmla="*/ 470428 h 470428"/>
                <a:gd name="connsiteX3" fmla="*/ 470221 w 470220"/>
                <a:gd name="connsiteY3" fmla="*/ 470428 h 470428"/>
                <a:gd name="connsiteX4" fmla="*/ 470221 w 470220"/>
                <a:gd name="connsiteY4" fmla="*/ 456592 h 470428"/>
                <a:gd name="connsiteX5" fmla="*/ 13836 w 470220"/>
                <a:gd name="connsiteY5" fmla="*/ 456592 h 470428"/>
                <a:gd name="connsiteX6" fmla="*/ 13836 w 470220"/>
                <a:gd name="connsiteY6" fmla="*/ 0 h 47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220" h="470428">
                  <a:moveTo>
                    <a:pt x="13836" y="0"/>
                  </a:moveTo>
                  <a:lnTo>
                    <a:pt x="0" y="0"/>
                  </a:lnTo>
                  <a:lnTo>
                    <a:pt x="0" y="470428"/>
                  </a:lnTo>
                  <a:lnTo>
                    <a:pt x="470221" y="470428"/>
                  </a:lnTo>
                  <a:lnTo>
                    <a:pt x="470221" y="456592"/>
                  </a:lnTo>
                  <a:lnTo>
                    <a:pt x="13836" y="456592"/>
                  </a:lnTo>
                  <a:lnTo>
                    <a:pt x="13836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FE9D901-6DD7-40ED-999D-9226BB778F0F}"/>
                </a:ext>
              </a:extLst>
            </p:cNvPr>
            <p:cNvSpPr/>
            <p:nvPr/>
          </p:nvSpPr>
          <p:spPr>
            <a:xfrm>
              <a:off x="1664725" y="1278269"/>
              <a:ext cx="110689" cy="415083"/>
            </a:xfrm>
            <a:custGeom>
              <a:avLst/>
              <a:gdLst>
                <a:gd name="connsiteX0" fmla="*/ 110689 w 110689"/>
                <a:gd name="connsiteY0" fmla="*/ 0 h 415083"/>
                <a:gd name="connsiteX1" fmla="*/ 0 w 110689"/>
                <a:gd name="connsiteY1" fmla="*/ 0 h 415083"/>
                <a:gd name="connsiteX2" fmla="*/ 0 w 110689"/>
                <a:gd name="connsiteY2" fmla="*/ 415084 h 415083"/>
                <a:gd name="connsiteX3" fmla="*/ 110689 w 110689"/>
                <a:gd name="connsiteY3" fmla="*/ 415084 h 415083"/>
                <a:gd name="connsiteX4" fmla="*/ 96853 w 110689"/>
                <a:gd name="connsiteY4" fmla="*/ 401248 h 415083"/>
                <a:gd name="connsiteX5" fmla="*/ 13836 w 110689"/>
                <a:gd name="connsiteY5" fmla="*/ 401248 h 415083"/>
                <a:gd name="connsiteX6" fmla="*/ 13836 w 110689"/>
                <a:gd name="connsiteY6" fmla="*/ 13836 h 415083"/>
                <a:gd name="connsiteX7" fmla="*/ 96853 w 110689"/>
                <a:gd name="connsiteY7" fmla="*/ 13836 h 415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415083">
                  <a:moveTo>
                    <a:pt x="110689" y="0"/>
                  </a:moveTo>
                  <a:lnTo>
                    <a:pt x="0" y="0"/>
                  </a:lnTo>
                  <a:lnTo>
                    <a:pt x="0" y="415084"/>
                  </a:lnTo>
                  <a:lnTo>
                    <a:pt x="110689" y="415084"/>
                  </a:lnTo>
                  <a:close/>
                  <a:moveTo>
                    <a:pt x="96853" y="401248"/>
                  </a:moveTo>
                  <a:lnTo>
                    <a:pt x="13836" y="401248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5A60124-DD3D-47FF-AFF9-BD56B22152BD}"/>
                </a:ext>
              </a:extLst>
            </p:cNvPr>
            <p:cNvSpPr/>
            <p:nvPr/>
          </p:nvSpPr>
          <p:spPr>
            <a:xfrm>
              <a:off x="1816922" y="1430467"/>
              <a:ext cx="110689" cy="262886"/>
            </a:xfrm>
            <a:custGeom>
              <a:avLst/>
              <a:gdLst>
                <a:gd name="connsiteX0" fmla="*/ 110689 w 110689"/>
                <a:gd name="connsiteY0" fmla="*/ 0 h 262886"/>
                <a:gd name="connsiteX1" fmla="*/ 0 w 110689"/>
                <a:gd name="connsiteY1" fmla="*/ 0 h 262886"/>
                <a:gd name="connsiteX2" fmla="*/ 0 w 110689"/>
                <a:gd name="connsiteY2" fmla="*/ 262886 h 262886"/>
                <a:gd name="connsiteX3" fmla="*/ 110689 w 110689"/>
                <a:gd name="connsiteY3" fmla="*/ 262886 h 262886"/>
                <a:gd name="connsiteX4" fmla="*/ 96853 w 110689"/>
                <a:gd name="connsiteY4" fmla="*/ 249050 h 262886"/>
                <a:gd name="connsiteX5" fmla="*/ 13836 w 110689"/>
                <a:gd name="connsiteY5" fmla="*/ 249050 h 262886"/>
                <a:gd name="connsiteX6" fmla="*/ 13836 w 110689"/>
                <a:gd name="connsiteY6" fmla="*/ 13836 h 262886"/>
                <a:gd name="connsiteX7" fmla="*/ 96853 w 110689"/>
                <a:gd name="connsiteY7" fmla="*/ 13836 h 26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262886">
                  <a:moveTo>
                    <a:pt x="110689" y="0"/>
                  </a:moveTo>
                  <a:lnTo>
                    <a:pt x="0" y="0"/>
                  </a:lnTo>
                  <a:lnTo>
                    <a:pt x="0" y="262886"/>
                  </a:lnTo>
                  <a:lnTo>
                    <a:pt x="110689" y="262886"/>
                  </a:lnTo>
                  <a:close/>
                  <a:moveTo>
                    <a:pt x="96853" y="249050"/>
                  </a:moveTo>
                  <a:lnTo>
                    <a:pt x="13836" y="249050"/>
                  </a:lnTo>
                  <a:lnTo>
                    <a:pt x="13836" y="13836"/>
                  </a:lnTo>
                  <a:lnTo>
                    <a:pt x="96853" y="1383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10C9026-5103-4A8E-942C-CCAC9B1F2D33}"/>
                </a:ext>
              </a:extLst>
            </p:cNvPr>
            <p:cNvSpPr/>
            <p:nvPr/>
          </p:nvSpPr>
          <p:spPr>
            <a:xfrm>
              <a:off x="1969120" y="1554992"/>
              <a:ext cx="110689" cy="138361"/>
            </a:xfrm>
            <a:custGeom>
              <a:avLst/>
              <a:gdLst>
                <a:gd name="connsiteX0" fmla="*/ 0 w 110689"/>
                <a:gd name="connsiteY0" fmla="*/ 138361 h 138361"/>
                <a:gd name="connsiteX1" fmla="*/ 110689 w 110689"/>
                <a:gd name="connsiteY1" fmla="*/ 138361 h 138361"/>
                <a:gd name="connsiteX2" fmla="*/ 110689 w 110689"/>
                <a:gd name="connsiteY2" fmla="*/ 0 h 138361"/>
                <a:gd name="connsiteX3" fmla="*/ 0 w 110689"/>
                <a:gd name="connsiteY3" fmla="*/ 0 h 138361"/>
                <a:gd name="connsiteX4" fmla="*/ 13836 w 110689"/>
                <a:gd name="connsiteY4" fmla="*/ 13836 h 138361"/>
                <a:gd name="connsiteX5" fmla="*/ 96853 w 110689"/>
                <a:gd name="connsiteY5" fmla="*/ 13836 h 138361"/>
                <a:gd name="connsiteX6" fmla="*/ 96853 w 110689"/>
                <a:gd name="connsiteY6" fmla="*/ 124525 h 138361"/>
                <a:gd name="connsiteX7" fmla="*/ 13836 w 110689"/>
                <a:gd name="connsiteY7" fmla="*/ 124525 h 138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689" h="138361">
                  <a:moveTo>
                    <a:pt x="0" y="138361"/>
                  </a:moveTo>
                  <a:lnTo>
                    <a:pt x="110689" y="138361"/>
                  </a:lnTo>
                  <a:lnTo>
                    <a:pt x="110689" y="0"/>
                  </a:lnTo>
                  <a:lnTo>
                    <a:pt x="0" y="0"/>
                  </a:lnTo>
                  <a:close/>
                  <a:moveTo>
                    <a:pt x="13836" y="13836"/>
                  </a:moveTo>
                  <a:lnTo>
                    <a:pt x="96853" y="13836"/>
                  </a:lnTo>
                  <a:lnTo>
                    <a:pt x="96853" y="124525"/>
                  </a:lnTo>
                  <a:lnTo>
                    <a:pt x="13836" y="124525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10E0684-96DD-4ED6-9C16-E3C2672DECCD}"/>
                </a:ext>
              </a:extLst>
            </p:cNvPr>
            <p:cNvSpPr/>
            <p:nvPr/>
          </p:nvSpPr>
          <p:spPr>
            <a:xfrm>
              <a:off x="1853519" y="1280296"/>
              <a:ext cx="226289" cy="226269"/>
            </a:xfrm>
            <a:custGeom>
              <a:avLst/>
              <a:gdLst>
                <a:gd name="connsiteX0" fmla="*/ 212454 w 226289"/>
                <a:gd name="connsiteY0" fmla="*/ 136334 h 226269"/>
                <a:gd name="connsiteX1" fmla="*/ 212454 w 226289"/>
                <a:gd name="connsiteY1" fmla="*/ 202506 h 226269"/>
                <a:gd name="connsiteX2" fmla="*/ 212384 w 226289"/>
                <a:gd name="connsiteY2" fmla="*/ 202574 h 226269"/>
                <a:gd name="connsiteX3" fmla="*/ 212336 w 226289"/>
                <a:gd name="connsiteY3" fmla="*/ 202554 h 226269"/>
                <a:gd name="connsiteX4" fmla="*/ 9754 w 226289"/>
                <a:gd name="connsiteY4" fmla="*/ 0 h 226269"/>
                <a:gd name="connsiteX5" fmla="*/ 0 w 226289"/>
                <a:gd name="connsiteY5" fmla="*/ 9782 h 226269"/>
                <a:gd name="connsiteX6" fmla="*/ 202533 w 226289"/>
                <a:gd name="connsiteY6" fmla="*/ 212315 h 226269"/>
                <a:gd name="connsiteX7" fmla="*/ 202533 w 226289"/>
                <a:gd name="connsiteY7" fmla="*/ 212413 h 226269"/>
                <a:gd name="connsiteX8" fmla="*/ 202485 w 226289"/>
                <a:gd name="connsiteY8" fmla="*/ 212433 h 226269"/>
                <a:gd name="connsiteX9" fmla="*/ 136542 w 226289"/>
                <a:gd name="connsiteY9" fmla="*/ 212433 h 226269"/>
                <a:gd name="connsiteX10" fmla="*/ 136542 w 226289"/>
                <a:gd name="connsiteY10" fmla="*/ 226269 h 226269"/>
                <a:gd name="connsiteX11" fmla="*/ 226290 w 226289"/>
                <a:gd name="connsiteY11" fmla="*/ 226269 h 226269"/>
                <a:gd name="connsiteX12" fmla="*/ 226290 w 226289"/>
                <a:gd name="connsiteY12" fmla="*/ 136334 h 226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6289" h="226269">
                  <a:moveTo>
                    <a:pt x="212454" y="136334"/>
                  </a:moveTo>
                  <a:lnTo>
                    <a:pt x="212454" y="202506"/>
                  </a:lnTo>
                  <a:cubicBezTo>
                    <a:pt x="212453" y="202544"/>
                    <a:pt x="212422" y="202574"/>
                    <a:pt x="212384" y="202574"/>
                  </a:cubicBezTo>
                  <a:cubicBezTo>
                    <a:pt x="212366" y="202573"/>
                    <a:pt x="212349" y="202566"/>
                    <a:pt x="212336" y="202554"/>
                  </a:cubicBezTo>
                  <a:lnTo>
                    <a:pt x="9754" y="0"/>
                  </a:lnTo>
                  <a:lnTo>
                    <a:pt x="0" y="9782"/>
                  </a:lnTo>
                  <a:lnTo>
                    <a:pt x="202533" y="212315"/>
                  </a:lnTo>
                  <a:cubicBezTo>
                    <a:pt x="202560" y="212342"/>
                    <a:pt x="202559" y="212387"/>
                    <a:pt x="202533" y="212413"/>
                  </a:cubicBezTo>
                  <a:cubicBezTo>
                    <a:pt x="202519" y="212425"/>
                    <a:pt x="202503" y="212433"/>
                    <a:pt x="202485" y="212433"/>
                  </a:cubicBezTo>
                  <a:lnTo>
                    <a:pt x="136542" y="212433"/>
                  </a:lnTo>
                  <a:lnTo>
                    <a:pt x="136542" y="226269"/>
                  </a:lnTo>
                  <a:lnTo>
                    <a:pt x="226290" y="226269"/>
                  </a:lnTo>
                  <a:lnTo>
                    <a:pt x="226290" y="13633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21" descr="Business Growth">
            <a:extLst>
              <a:ext uri="{FF2B5EF4-FFF2-40B4-BE49-F238E27FC236}">
                <a16:creationId xmlns:a16="http://schemas.microsoft.com/office/drawing/2014/main" id="{C6F40DEB-785A-43E4-B808-C8F7BA20D2DA}"/>
              </a:ext>
            </a:extLst>
          </p:cNvPr>
          <p:cNvGrpSpPr/>
          <p:nvPr/>
        </p:nvGrpSpPr>
        <p:grpSpPr>
          <a:xfrm>
            <a:off x="7504024" y="1801627"/>
            <a:ext cx="498101" cy="498101"/>
            <a:chOff x="10005366" y="1174499"/>
            <a:chExt cx="664134" cy="664134"/>
          </a:xfrm>
          <a:solidFill>
            <a:schemeClr val="bg1">
              <a:lumMod val="95000"/>
            </a:schemeClr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5BEDE9F-80BC-4908-A15D-5AE5BE21E199}"/>
                </a:ext>
              </a:extLst>
            </p:cNvPr>
            <p:cNvSpPr/>
            <p:nvPr/>
          </p:nvSpPr>
          <p:spPr>
            <a:xfrm>
              <a:off x="10414154" y="1513484"/>
              <a:ext cx="13836" cy="57094"/>
            </a:xfrm>
            <a:custGeom>
              <a:avLst/>
              <a:gdLst>
                <a:gd name="connsiteX0" fmla="*/ 13836 w 13836"/>
                <a:gd name="connsiteY0" fmla="*/ 43266 h 57094"/>
                <a:gd name="connsiteX1" fmla="*/ 13836 w 13836"/>
                <a:gd name="connsiteY1" fmla="*/ 0 h 57094"/>
                <a:gd name="connsiteX2" fmla="*/ 0 w 13836"/>
                <a:gd name="connsiteY2" fmla="*/ 0 h 57094"/>
                <a:gd name="connsiteX3" fmla="*/ 0 w 13836"/>
                <a:gd name="connsiteY3" fmla="*/ 57095 h 57094"/>
                <a:gd name="connsiteX4" fmla="*/ 13836 w 13836"/>
                <a:gd name="connsiteY4" fmla="*/ 43266 h 57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57094">
                  <a:moveTo>
                    <a:pt x="13836" y="43266"/>
                  </a:moveTo>
                  <a:lnTo>
                    <a:pt x="13836" y="0"/>
                  </a:lnTo>
                  <a:lnTo>
                    <a:pt x="0" y="0"/>
                  </a:lnTo>
                  <a:lnTo>
                    <a:pt x="0" y="57095"/>
                  </a:lnTo>
                  <a:lnTo>
                    <a:pt x="13836" y="43266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56B03099-26AE-422D-8DFC-8E52CCBAB79D}"/>
                </a:ext>
              </a:extLst>
            </p:cNvPr>
            <p:cNvSpPr/>
            <p:nvPr/>
          </p:nvSpPr>
          <p:spPr>
            <a:xfrm>
              <a:off x="10441840" y="1409713"/>
              <a:ext cx="13836" cy="133186"/>
            </a:xfrm>
            <a:custGeom>
              <a:avLst/>
              <a:gdLst>
                <a:gd name="connsiteX0" fmla="*/ 13836 w 13836"/>
                <a:gd name="connsiteY0" fmla="*/ 119350 h 133186"/>
                <a:gd name="connsiteX1" fmla="*/ 13836 w 13836"/>
                <a:gd name="connsiteY1" fmla="*/ 6918 h 133186"/>
                <a:gd name="connsiteX2" fmla="*/ 6918 w 13836"/>
                <a:gd name="connsiteY2" fmla="*/ 0 h 133186"/>
                <a:gd name="connsiteX3" fmla="*/ 0 w 13836"/>
                <a:gd name="connsiteY3" fmla="*/ 6918 h 133186"/>
                <a:gd name="connsiteX4" fmla="*/ 0 w 13836"/>
                <a:gd name="connsiteY4" fmla="*/ 133187 h 133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3186">
                  <a:moveTo>
                    <a:pt x="13836" y="11935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33187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3FED040-F4ED-4E27-932A-0F366CB4D70A}"/>
                </a:ext>
              </a:extLst>
            </p:cNvPr>
            <p:cNvSpPr/>
            <p:nvPr/>
          </p:nvSpPr>
          <p:spPr>
            <a:xfrm>
              <a:off x="10386495" y="1409713"/>
              <a:ext cx="13836" cy="188524"/>
            </a:xfrm>
            <a:custGeom>
              <a:avLst/>
              <a:gdLst>
                <a:gd name="connsiteX0" fmla="*/ 13836 w 13836"/>
                <a:gd name="connsiteY0" fmla="*/ 174688 h 188524"/>
                <a:gd name="connsiteX1" fmla="*/ 13836 w 13836"/>
                <a:gd name="connsiteY1" fmla="*/ 6918 h 188524"/>
                <a:gd name="connsiteX2" fmla="*/ 6918 w 13836"/>
                <a:gd name="connsiteY2" fmla="*/ 0 h 188524"/>
                <a:gd name="connsiteX3" fmla="*/ 0 w 13836"/>
                <a:gd name="connsiteY3" fmla="*/ 6918 h 188524"/>
                <a:gd name="connsiteX4" fmla="*/ 0 w 13836"/>
                <a:gd name="connsiteY4" fmla="*/ 188524 h 188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88524">
                  <a:moveTo>
                    <a:pt x="13836" y="17468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8852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C09027A-0CDC-40D9-9BEB-1E43476C9368}"/>
                </a:ext>
              </a:extLst>
            </p:cNvPr>
            <p:cNvSpPr/>
            <p:nvPr/>
          </p:nvSpPr>
          <p:spPr>
            <a:xfrm>
              <a:off x="10291870" y="1409713"/>
              <a:ext cx="13836" cy="136680"/>
            </a:xfrm>
            <a:custGeom>
              <a:avLst/>
              <a:gdLst>
                <a:gd name="connsiteX0" fmla="*/ 13836 w 13836"/>
                <a:gd name="connsiteY0" fmla="*/ 136680 h 136680"/>
                <a:gd name="connsiteX1" fmla="*/ 13836 w 13836"/>
                <a:gd name="connsiteY1" fmla="*/ 6918 h 136680"/>
                <a:gd name="connsiteX2" fmla="*/ 6918 w 13836"/>
                <a:gd name="connsiteY2" fmla="*/ 0 h 136680"/>
                <a:gd name="connsiteX3" fmla="*/ 0 w 13836"/>
                <a:gd name="connsiteY3" fmla="*/ 6918 h 136680"/>
                <a:gd name="connsiteX4" fmla="*/ 0 w 13836"/>
                <a:gd name="connsiteY4" fmla="*/ 122844 h 136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36680">
                  <a:moveTo>
                    <a:pt x="13836" y="136680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284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23C9488-932A-4405-8E17-E9C9E786BC53}"/>
                </a:ext>
              </a:extLst>
            </p:cNvPr>
            <p:cNvSpPr/>
            <p:nvPr/>
          </p:nvSpPr>
          <p:spPr>
            <a:xfrm>
              <a:off x="10236526" y="1409713"/>
              <a:ext cx="13836" cy="124033"/>
            </a:xfrm>
            <a:custGeom>
              <a:avLst/>
              <a:gdLst>
                <a:gd name="connsiteX0" fmla="*/ 13836 w 13836"/>
                <a:gd name="connsiteY0" fmla="*/ 110198 h 124033"/>
                <a:gd name="connsiteX1" fmla="*/ 13836 w 13836"/>
                <a:gd name="connsiteY1" fmla="*/ 6918 h 124033"/>
                <a:gd name="connsiteX2" fmla="*/ 6918 w 13836"/>
                <a:gd name="connsiteY2" fmla="*/ 0 h 124033"/>
                <a:gd name="connsiteX3" fmla="*/ 0 w 13836"/>
                <a:gd name="connsiteY3" fmla="*/ 6918 h 124033"/>
                <a:gd name="connsiteX4" fmla="*/ 0 w 13836"/>
                <a:gd name="connsiteY4" fmla="*/ 124034 h 12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6" h="124033">
                  <a:moveTo>
                    <a:pt x="13836" y="110198"/>
                  </a:moveTo>
                  <a:lnTo>
                    <a:pt x="13836" y="6918"/>
                  </a:lnTo>
                  <a:cubicBezTo>
                    <a:pt x="13836" y="3097"/>
                    <a:pt x="10739" y="0"/>
                    <a:pt x="6918" y="0"/>
                  </a:cubicBezTo>
                  <a:cubicBezTo>
                    <a:pt x="3097" y="0"/>
                    <a:pt x="0" y="3097"/>
                    <a:pt x="0" y="6918"/>
                  </a:cubicBezTo>
                  <a:lnTo>
                    <a:pt x="0" y="12403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DD6D9C0-A699-47AA-8B67-DEFA36B6BE96}"/>
                </a:ext>
              </a:extLst>
            </p:cNvPr>
            <p:cNvSpPr/>
            <p:nvPr/>
          </p:nvSpPr>
          <p:spPr>
            <a:xfrm>
              <a:off x="10038730" y="1361286"/>
              <a:ext cx="460163" cy="154444"/>
            </a:xfrm>
            <a:custGeom>
              <a:avLst/>
              <a:gdLst>
                <a:gd name="connsiteX0" fmla="*/ 12593 w 460163"/>
                <a:gd name="connsiteY0" fmla="*/ 153706 h 154444"/>
                <a:gd name="connsiteX1" fmla="*/ 21881 w 460163"/>
                <a:gd name="connsiteY1" fmla="*/ 150632 h 154444"/>
                <a:gd name="connsiteX2" fmla="*/ 18860 w 460163"/>
                <a:gd name="connsiteY2" fmla="*/ 141371 h 154444"/>
                <a:gd name="connsiteX3" fmla="*/ 14018 w 460163"/>
                <a:gd name="connsiteY3" fmla="*/ 130862 h 154444"/>
                <a:gd name="connsiteX4" fmla="*/ 31361 w 460163"/>
                <a:gd name="connsiteY4" fmla="*/ 32321 h 154444"/>
                <a:gd name="connsiteX5" fmla="*/ 33437 w 460163"/>
                <a:gd name="connsiteY5" fmla="*/ 28931 h 154444"/>
                <a:gd name="connsiteX6" fmla="*/ 57954 w 460163"/>
                <a:gd name="connsiteY6" fmla="*/ 16929 h 154444"/>
                <a:gd name="connsiteX7" fmla="*/ 80016 w 460163"/>
                <a:gd name="connsiteY7" fmla="*/ 13836 h 154444"/>
                <a:gd name="connsiteX8" fmla="*/ 101303 w 460163"/>
                <a:gd name="connsiteY8" fmla="*/ 16901 h 154444"/>
                <a:gd name="connsiteX9" fmla="*/ 125959 w 460163"/>
                <a:gd name="connsiteY9" fmla="*/ 28938 h 154444"/>
                <a:gd name="connsiteX10" fmla="*/ 127924 w 460163"/>
                <a:gd name="connsiteY10" fmla="*/ 31927 h 154444"/>
                <a:gd name="connsiteX11" fmla="*/ 149480 w 460163"/>
                <a:gd name="connsiteY11" fmla="*/ 146559 h 154444"/>
                <a:gd name="connsiteX12" fmla="*/ 157566 w 460163"/>
                <a:gd name="connsiteY12" fmla="*/ 152067 h 154444"/>
                <a:gd name="connsiteX13" fmla="*/ 163074 w 460163"/>
                <a:gd name="connsiteY13" fmla="*/ 146559 h 154444"/>
                <a:gd name="connsiteX14" fmla="*/ 184520 w 460163"/>
                <a:gd name="connsiteY14" fmla="*/ 32335 h 154444"/>
                <a:gd name="connsiteX15" fmla="*/ 186596 w 460163"/>
                <a:gd name="connsiteY15" fmla="*/ 28938 h 154444"/>
                <a:gd name="connsiteX16" fmla="*/ 211293 w 460163"/>
                <a:gd name="connsiteY16" fmla="*/ 16887 h 154444"/>
                <a:gd name="connsiteX17" fmla="*/ 232552 w 460163"/>
                <a:gd name="connsiteY17" fmla="*/ 13836 h 154444"/>
                <a:gd name="connsiteX18" fmla="*/ 254496 w 460163"/>
                <a:gd name="connsiteY18" fmla="*/ 16901 h 154444"/>
                <a:gd name="connsiteX19" fmla="*/ 279401 w 460163"/>
                <a:gd name="connsiteY19" fmla="*/ 29097 h 154444"/>
                <a:gd name="connsiteX20" fmla="*/ 281103 w 460163"/>
                <a:gd name="connsiteY20" fmla="*/ 31740 h 154444"/>
                <a:gd name="connsiteX21" fmla="*/ 299395 w 460163"/>
                <a:gd name="connsiteY21" fmla="*/ 146372 h 154444"/>
                <a:gd name="connsiteX22" fmla="*/ 306126 w 460163"/>
                <a:gd name="connsiteY22" fmla="*/ 152197 h 154444"/>
                <a:gd name="connsiteX23" fmla="*/ 313044 w 460163"/>
                <a:gd name="connsiteY23" fmla="*/ 146559 h 154444"/>
                <a:gd name="connsiteX24" fmla="*/ 334490 w 460163"/>
                <a:gd name="connsiteY24" fmla="*/ 32335 h 154444"/>
                <a:gd name="connsiteX25" fmla="*/ 336565 w 460163"/>
                <a:gd name="connsiteY25" fmla="*/ 28938 h 154444"/>
                <a:gd name="connsiteX26" fmla="*/ 361263 w 460163"/>
                <a:gd name="connsiteY26" fmla="*/ 16887 h 154444"/>
                <a:gd name="connsiteX27" fmla="*/ 382515 w 460163"/>
                <a:gd name="connsiteY27" fmla="*/ 13836 h 154444"/>
                <a:gd name="connsiteX28" fmla="*/ 404466 w 460163"/>
                <a:gd name="connsiteY28" fmla="*/ 16901 h 154444"/>
                <a:gd name="connsiteX29" fmla="*/ 429371 w 460163"/>
                <a:gd name="connsiteY29" fmla="*/ 29097 h 154444"/>
                <a:gd name="connsiteX30" fmla="*/ 431073 w 460163"/>
                <a:gd name="connsiteY30" fmla="*/ 31761 h 154444"/>
                <a:gd name="connsiteX31" fmla="*/ 448133 w 460163"/>
                <a:gd name="connsiteY31" fmla="*/ 136611 h 154444"/>
                <a:gd name="connsiteX32" fmla="*/ 460164 w 460163"/>
                <a:gd name="connsiteY32" fmla="*/ 124525 h 154444"/>
                <a:gd name="connsiteX33" fmla="*/ 444598 w 460163"/>
                <a:gd name="connsiteY33" fmla="*/ 28938 h 154444"/>
                <a:gd name="connsiteX34" fmla="*/ 437424 w 460163"/>
                <a:gd name="connsiteY34" fmla="*/ 17835 h 154444"/>
                <a:gd name="connsiteX35" fmla="*/ 407932 w 460163"/>
                <a:gd name="connsiteY35" fmla="*/ 3473 h 154444"/>
                <a:gd name="connsiteX36" fmla="*/ 382515 w 460163"/>
                <a:gd name="connsiteY36" fmla="*/ 0 h 154444"/>
                <a:gd name="connsiteX37" fmla="*/ 357659 w 460163"/>
                <a:gd name="connsiteY37" fmla="*/ 3528 h 154444"/>
                <a:gd name="connsiteX38" fmla="*/ 328264 w 460163"/>
                <a:gd name="connsiteY38" fmla="*/ 17869 h 154444"/>
                <a:gd name="connsiteX39" fmla="*/ 321014 w 460163"/>
                <a:gd name="connsiteY39" fmla="*/ 29374 h 154444"/>
                <a:gd name="connsiteX40" fmla="*/ 306866 w 460163"/>
                <a:gd name="connsiteY40" fmla="*/ 104553 h 154444"/>
                <a:gd name="connsiteX41" fmla="*/ 306728 w 460163"/>
                <a:gd name="connsiteY41" fmla="*/ 104553 h 154444"/>
                <a:gd name="connsiteX42" fmla="*/ 294628 w 460163"/>
                <a:gd name="connsiteY42" fmla="*/ 28966 h 154444"/>
                <a:gd name="connsiteX43" fmla="*/ 287454 w 460163"/>
                <a:gd name="connsiteY43" fmla="*/ 17862 h 154444"/>
                <a:gd name="connsiteX44" fmla="*/ 257962 w 460163"/>
                <a:gd name="connsiteY44" fmla="*/ 3501 h 154444"/>
                <a:gd name="connsiteX45" fmla="*/ 232552 w 460163"/>
                <a:gd name="connsiteY45" fmla="*/ 0 h 154444"/>
                <a:gd name="connsiteX46" fmla="*/ 207696 w 460163"/>
                <a:gd name="connsiteY46" fmla="*/ 3528 h 154444"/>
                <a:gd name="connsiteX47" fmla="*/ 178329 w 460163"/>
                <a:gd name="connsiteY47" fmla="*/ 17869 h 154444"/>
                <a:gd name="connsiteX48" fmla="*/ 171072 w 460163"/>
                <a:gd name="connsiteY48" fmla="*/ 29374 h 154444"/>
                <a:gd name="connsiteX49" fmla="*/ 156350 w 460163"/>
                <a:gd name="connsiteY49" fmla="*/ 107500 h 154444"/>
                <a:gd name="connsiteX50" fmla="*/ 156212 w 460163"/>
                <a:gd name="connsiteY50" fmla="*/ 107500 h 154444"/>
                <a:gd name="connsiteX51" fmla="*/ 141441 w 460163"/>
                <a:gd name="connsiteY51" fmla="*/ 28980 h 154444"/>
                <a:gd name="connsiteX52" fmla="*/ 134261 w 460163"/>
                <a:gd name="connsiteY52" fmla="*/ 17869 h 154444"/>
                <a:gd name="connsiteX53" fmla="*/ 104907 w 460163"/>
                <a:gd name="connsiteY53" fmla="*/ 3542 h 154444"/>
                <a:gd name="connsiteX54" fmla="*/ 80002 w 460163"/>
                <a:gd name="connsiteY54" fmla="*/ 0 h 154444"/>
                <a:gd name="connsiteX55" fmla="*/ 54488 w 460163"/>
                <a:gd name="connsiteY55" fmla="*/ 3528 h 154444"/>
                <a:gd name="connsiteX56" fmla="*/ 25432 w 460163"/>
                <a:gd name="connsiteY56" fmla="*/ 17641 h 154444"/>
                <a:gd name="connsiteX57" fmla="*/ 17823 w 460163"/>
                <a:gd name="connsiteY57" fmla="*/ 29450 h 154444"/>
                <a:gd name="connsiteX58" fmla="*/ 368 w 460163"/>
                <a:gd name="connsiteY58" fmla="*/ 128510 h 154444"/>
                <a:gd name="connsiteX59" fmla="*/ 12593 w 460163"/>
                <a:gd name="connsiteY59" fmla="*/ 153706 h 154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60163" h="154444">
                  <a:moveTo>
                    <a:pt x="12593" y="153706"/>
                  </a:moveTo>
                  <a:cubicBezTo>
                    <a:pt x="16006" y="155422"/>
                    <a:pt x="20165" y="154045"/>
                    <a:pt x="21881" y="150632"/>
                  </a:cubicBezTo>
                  <a:cubicBezTo>
                    <a:pt x="23586" y="147239"/>
                    <a:pt x="22238" y="143106"/>
                    <a:pt x="18860" y="141371"/>
                  </a:cubicBezTo>
                  <a:cubicBezTo>
                    <a:pt x="15183" y="139247"/>
                    <a:pt x="13243" y="135037"/>
                    <a:pt x="14018" y="130862"/>
                  </a:cubicBezTo>
                  <a:lnTo>
                    <a:pt x="31361" y="32321"/>
                  </a:lnTo>
                  <a:cubicBezTo>
                    <a:pt x="31744" y="31029"/>
                    <a:pt x="32460" y="29860"/>
                    <a:pt x="33437" y="28931"/>
                  </a:cubicBezTo>
                  <a:cubicBezTo>
                    <a:pt x="40775" y="23414"/>
                    <a:pt x="49096" y="19341"/>
                    <a:pt x="57954" y="16929"/>
                  </a:cubicBezTo>
                  <a:cubicBezTo>
                    <a:pt x="65154" y="14998"/>
                    <a:pt x="72563" y="13959"/>
                    <a:pt x="80016" y="13836"/>
                  </a:cubicBezTo>
                  <a:cubicBezTo>
                    <a:pt x="87216" y="13907"/>
                    <a:pt x="94375" y="14938"/>
                    <a:pt x="101303" y="16901"/>
                  </a:cubicBezTo>
                  <a:cubicBezTo>
                    <a:pt x="110212" y="19309"/>
                    <a:pt x="118580" y="23395"/>
                    <a:pt x="125959" y="28938"/>
                  </a:cubicBezTo>
                  <a:cubicBezTo>
                    <a:pt x="126941" y="29676"/>
                    <a:pt x="127636" y="30733"/>
                    <a:pt x="127924" y="31927"/>
                  </a:cubicBezTo>
                  <a:lnTo>
                    <a:pt x="149480" y="146559"/>
                  </a:lnTo>
                  <a:cubicBezTo>
                    <a:pt x="150192" y="150313"/>
                    <a:pt x="153812" y="152779"/>
                    <a:pt x="157566" y="152067"/>
                  </a:cubicBezTo>
                  <a:cubicBezTo>
                    <a:pt x="160360" y="151538"/>
                    <a:pt x="162544" y="149353"/>
                    <a:pt x="163074" y="146559"/>
                  </a:cubicBezTo>
                  <a:lnTo>
                    <a:pt x="184520" y="32335"/>
                  </a:lnTo>
                  <a:cubicBezTo>
                    <a:pt x="184776" y="30988"/>
                    <a:pt x="185514" y="29780"/>
                    <a:pt x="186596" y="28938"/>
                  </a:cubicBezTo>
                  <a:cubicBezTo>
                    <a:pt x="193990" y="23393"/>
                    <a:pt x="202372" y="19303"/>
                    <a:pt x="211293" y="16887"/>
                  </a:cubicBezTo>
                  <a:cubicBezTo>
                    <a:pt x="218213" y="14932"/>
                    <a:pt x="225362" y="13906"/>
                    <a:pt x="232552" y="13836"/>
                  </a:cubicBezTo>
                  <a:cubicBezTo>
                    <a:pt x="239965" y="13957"/>
                    <a:pt x="247334" y="14986"/>
                    <a:pt x="254496" y="16901"/>
                  </a:cubicBezTo>
                  <a:cubicBezTo>
                    <a:pt x="263498" y="19348"/>
                    <a:pt x="271950" y="23487"/>
                    <a:pt x="279401" y="29097"/>
                  </a:cubicBezTo>
                  <a:cubicBezTo>
                    <a:pt x="280120" y="29872"/>
                    <a:pt x="280696" y="30766"/>
                    <a:pt x="281103" y="31740"/>
                  </a:cubicBezTo>
                  <a:lnTo>
                    <a:pt x="299395" y="146372"/>
                  </a:lnTo>
                  <a:cubicBezTo>
                    <a:pt x="299925" y="149692"/>
                    <a:pt x="302765" y="152149"/>
                    <a:pt x="306126" y="152197"/>
                  </a:cubicBezTo>
                  <a:cubicBezTo>
                    <a:pt x="309462" y="152153"/>
                    <a:pt x="312327" y="149818"/>
                    <a:pt x="313044" y="146559"/>
                  </a:cubicBezTo>
                  <a:lnTo>
                    <a:pt x="334490" y="32335"/>
                  </a:lnTo>
                  <a:cubicBezTo>
                    <a:pt x="334742" y="30987"/>
                    <a:pt x="335481" y="29778"/>
                    <a:pt x="336565" y="28938"/>
                  </a:cubicBezTo>
                  <a:cubicBezTo>
                    <a:pt x="343959" y="23391"/>
                    <a:pt x="352341" y="19301"/>
                    <a:pt x="361263" y="16887"/>
                  </a:cubicBezTo>
                  <a:cubicBezTo>
                    <a:pt x="368180" y="14932"/>
                    <a:pt x="375327" y="13906"/>
                    <a:pt x="382515" y="13836"/>
                  </a:cubicBezTo>
                  <a:cubicBezTo>
                    <a:pt x="389930" y="13957"/>
                    <a:pt x="397302" y="14986"/>
                    <a:pt x="404466" y="16901"/>
                  </a:cubicBezTo>
                  <a:cubicBezTo>
                    <a:pt x="413467" y="19348"/>
                    <a:pt x="421920" y="23487"/>
                    <a:pt x="429371" y="29097"/>
                  </a:cubicBezTo>
                  <a:cubicBezTo>
                    <a:pt x="430091" y="29878"/>
                    <a:pt x="430668" y="30780"/>
                    <a:pt x="431073" y="31761"/>
                  </a:cubicBezTo>
                  <a:lnTo>
                    <a:pt x="448133" y="136611"/>
                  </a:lnTo>
                  <a:lnTo>
                    <a:pt x="460164" y="124525"/>
                  </a:lnTo>
                  <a:lnTo>
                    <a:pt x="444598" y="28938"/>
                  </a:lnTo>
                  <a:cubicBezTo>
                    <a:pt x="443490" y="24549"/>
                    <a:pt x="440969" y="20648"/>
                    <a:pt x="437424" y="17835"/>
                  </a:cubicBezTo>
                  <a:cubicBezTo>
                    <a:pt x="428594" y="11220"/>
                    <a:pt x="418585" y="6346"/>
                    <a:pt x="407932" y="3473"/>
                  </a:cubicBezTo>
                  <a:cubicBezTo>
                    <a:pt x="399634" y="1280"/>
                    <a:pt x="391098" y="113"/>
                    <a:pt x="382515" y="0"/>
                  </a:cubicBezTo>
                  <a:cubicBezTo>
                    <a:pt x="374110" y="71"/>
                    <a:pt x="365751" y="1258"/>
                    <a:pt x="357659" y="3528"/>
                  </a:cubicBezTo>
                  <a:cubicBezTo>
                    <a:pt x="347041" y="6404"/>
                    <a:pt x="337066" y="11271"/>
                    <a:pt x="328264" y="17869"/>
                  </a:cubicBezTo>
                  <a:cubicBezTo>
                    <a:pt x="324554" y="20719"/>
                    <a:pt x="321984" y="24798"/>
                    <a:pt x="321014" y="29374"/>
                  </a:cubicBezTo>
                  <a:lnTo>
                    <a:pt x="306866" y="104553"/>
                  </a:lnTo>
                  <a:cubicBezTo>
                    <a:pt x="306825" y="104767"/>
                    <a:pt x="306762" y="104767"/>
                    <a:pt x="306728" y="104553"/>
                  </a:cubicBezTo>
                  <a:lnTo>
                    <a:pt x="294628" y="28966"/>
                  </a:lnTo>
                  <a:cubicBezTo>
                    <a:pt x="293521" y="24577"/>
                    <a:pt x="291000" y="20675"/>
                    <a:pt x="287454" y="17862"/>
                  </a:cubicBezTo>
                  <a:cubicBezTo>
                    <a:pt x="278625" y="11246"/>
                    <a:pt x="268616" y="6372"/>
                    <a:pt x="257962" y="3501"/>
                  </a:cubicBezTo>
                  <a:cubicBezTo>
                    <a:pt x="249668" y="1299"/>
                    <a:pt x="241134" y="123"/>
                    <a:pt x="232552" y="0"/>
                  </a:cubicBezTo>
                  <a:cubicBezTo>
                    <a:pt x="224147" y="70"/>
                    <a:pt x="215789" y="1256"/>
                    <a:pt x="207696" y="3528"/>
                  </a:cubicBezTo>
                  <a:cubicBezTo>
                    <a:pt x="197086" y="6405"/>
                    <a:pt x="187121" y="11272"/>
                    <a:pt x="178329" y="17869"/>
                  </a:cubicBezTo>
                  <a:cubicBezTo>
                    <a:pt x="174614" y="20715"/>
                    <a:pt x="172041" y="24796"/>
                    <a:pt x="171072" y="29374"/>
                  </a:cubicBezTo>
                  <a:lnTo>
                    <a:pt x="156350" y="107500"/>
                  </a:lnTo>
                  <a:cubicBezTo>
                    <a:pt x="156350" y="107700"/>
                    <a:pt x="156253" y="107700"/>
                    <a:pt x="156212" y="107500"/>
                  </a:cubicBezTo>
                  <a:lnTo>
                    <a:pt x="141441" y="28980"/>
                  </a:lnTo>
                  <a:cubicBezTo>
                    <a:pt x="140432" y="24546"/>
                    <a:pt x="137888" y="20611"/>
                    <a:pt x="134261" y="17869"/>
                  </a:cubicBezTo>
                  <a:cubicBezTo>
                    <a:pt x="125475" y="11272"/>
                    <a:pt x="115513" y="6410"/>
                    <a:pt x="104907" y="3542"/>
                  </a:cubicBezTo>
                  <a:cubicBezTo>
                    <a:pt x="96800" y="1260"/>
                    <a:pt x="88424" y="68"/>
                    <a:pt x="80002" y="0"/>
                  </a:cubicBezTo>
                  <a:cubicBezTo>
                    <a:pt x="71385" y="125"/>
                    <a:pt x="62816" y="1310"/>
                    <a:pt x="54488" y="3528"/>
                  </a:cubicBezTo>
                  <a:cubicBezTo>
                    <a:pt x="43999" y="6355"/>
                    <a:pt x="34140" y="11144"/>
                    <a:pt x="25432" y="17641"/>
                  </a:cubicBezTo>
                  <a:cubicBezTo>
                    <a:pt x="21609" y="20581"/>
                    <a:pt x="18920" y="24754"/>
                    <a:pt x="17823" y="29450"/>
                  </a:cubicBezTo>
                  <a:lnTo>
                    <a:pt x="368" y="128510"/>
                  </a:lnTo>
                  <a:cubicBezTo>
                    <a:pt x="-1434" y="138668"/>
                    <a:pt x="3498" y="148835"/>
                    <a:pt x="12593" y="15370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A562AB2-17F0-4B37-98F7-1003469EC213}"/>
                </a:ext>
              </a:extLst>
            </p:cNvPr>
            <p:cNvSpPr/>
            <p:nvPr/>
          </p:nvSpPr>
          <p:spPr>
            <a:xfrm>
              <a:off x="1023651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0EC2DF5-4DF2-4596-A09C-47E7791FC688}"/>
                </a:ext>
              </a:extLst>
            </p:cNvPr>
            <p:cNvSpPr/>
            <p:nvPr/>
          </p:nvSpPr>
          <p:spPr>
            <a:xfrm>
              <a:off x="10084314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5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15C90E2-521D-4B17-90FC-15A4EA15481D}"/>
                </a:ext>
              </a:extLst>
            </p:cNvPr>
            <p:cNvSpPr/>
            <p:nvPr/>
          </p:nvSpPr>
          <p:spPr>
            <a:xfrm>
              <a:off x="10386482" y="1278269"/>
              <a:ext cx="69180" cy="69180"/>
            </a:xfrm>
            <a:custGeom>
              <a:avLst/>
              <a:gdLst>
                <a:gd name="connsiteX0" fmla="*/ 34590 w 69180"/>
                <a:gd name="connsiteY0" fmla="*/ 69181 h 69180"/>
                <a:gd name="connsiteX1" fmla="*/ 0 w 69180"/>
                <a:gd name="connsiteY1" fmla="*/ 34590 h 69180"/>
                <a:gd name="connsiteX2" fmla="*/ 34590 w 69180"/>
                <a:gd name="connsiteY2" fmla="*/ 0 h 69180"/>
                <a:gd name="connsiteX3" fmla="*/ 69181 w 69180"/>
                <a:gd name="connsiteY3" fmla="*/ 34590 h 69180"/>
                <a:gd name="connsiteX4" fmla="*/ 34590 w 69180"/>
                <a:gd name="connsiteY4" fmla="*/ 69181 h 69180"/>
                <a:gd name="connsiteX5" fmla="*/ 34590 w 69180"/>
                <a:gd name="connsiteY5" fmla="*/ 13836 h 69180"/>
                <a:gd name="connsiteX6" fmla="*/ 13836 w 69180"/>
                <a:gd name="connsiteY6" fmla="*/ 34590 h 69180"/>
                <a:gd name="connsiteX7" fmla="*/ 34590 w 69180"/>
                <a:gd name="connsiteY7" fmla="*/ 55345 h 69180"/>
                <a:gd name="connsiteX8" fmla="*/ 55345 w 69180"/>
                <a:gd name="connsiteY8" fmla="*/ 34590 h 69180"/>
                <a:gd name="connsiteX9" fmla="*/ 34590 w 69180"/>
                <a:gd name="connsiteY9" fmla="*/ 13836 h 6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80" h="69180">
                  <a:moveTo>
                    <a:pt x="34590" y="69181"/>
                  </a:moveTo>
                  <a:cubicBezTo>
                    <a:pt x="15487" y="69181"/>
                    <a:pt x="0" y="53694"/>
                    <a:pt x="0" y="34590"/>
                  </a:cubicBezTo>
                  <a:cubicBezTo>
                    <a:pt x="0" y="15487"/>
                    <a:pt x="15487" y="0"/>
                    <a:pt x="34590" y="0"/>
                  </a:cubicBezTo>
                  <a:cubicBezTo>
                    <a:pt x="53694" y="0"/>
                    <a:pt x="69181" y="15487"/>
                    <a:pt x="69181" y="34590"/>
                  </a:cubicBezTo>
                  <a:cubicBezTo>
                    <a:pt x="69158" y="53685"/>
                    <a:pt x="53684" y="69158"/>
                    <a:pt x="34590" y="69181"/>
                  </a:cubicBezTo>
                  <a:close/>
                  <a:moveTo>
                    <a:pt x="34590" y="13836"/>
                  </a:moveTo>
                  <a:cubicBezTo>
                    <a:pt x="23128" y="13836"/>
                    <a:pt x="13836" y="23128"/>
                    <a:pt x="13836" y="34590"/>
                  </a:cubicBezTo>
                  <a:cubicBezTo>
                    <a:pt x="13836" y="46053"/>
                    <a:pt x="23128" y="55345"/>
                    <a:pt x="34590" y="55345"/>
                  </a:cubicBezTo>
                  <a:cubicBezTo>
                    <a:pt x="46053" y="55345"/>
                    <a:pt x="55345" y="46053"/>
                    <a:pt x="55345" y="34590"/>
                  </a:cubicBezTo>
                  <a:cubicBezTo>
                    <a:pt x="55345" y="23128"/>
                    <a:pt x="46053" y="13836"/>
                    <a:pt x="34590" y="13836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36FA95-39C9-4D35-BEFA-10C928BB1A1F}"/>
                </a:ext>
              </a:extLst>
            </p:cNvPr>
            <p:cNvSpPr/>
            <p:nvPr/>
          </p:nvSpPr>
          <p:spPr>
            <a:xfrm>
              <a:off x="10057943" y="1409685"/>
              <a:ext cx="121951" cy="256148"/>
            </a:xfrm>
            <a:custGeom>
              <a:avLst/>
              <a:gdLst>
                <a:gd name="connsiteX0" fmla="*/ 26392 w 121951"/>
                <a:gd name="connsiteY0" fmla="*/ 152343 h 256148"/>
                <a:gd name="connsiteX1" fmla="*/ 26392 w 121951"/>
                <a:gd name="connsiteY1" fmla="*/ 256148 h 256148"/>
                <a:gd name="connsiteX2" fmla="*/ 46503 w 121951"/>
                <a:gd name="connsiteY2" fmla="*/ 256148 h 256148"/>
                <a:gd name="connsiteX3" fmla="*/ 67880 w 121951"/>
                <a:gd name="connsiteY3" fmla="*/ 234764 h 256148"/>
                <a:gd name="connsiteX4" fmla="*/ 67880 w 121951"/>
                <a:gd name="connsiteY4" fmla="*/ 152343 h 256148"/>
                <a:gd name="connsiteX5" fmla="*/ 81716 w 121951"/>
                <a:gd name="connsiteY5" fmla="*/ 152343 h 256148"/>
                <a:gd name="connsiteX6" fmla="*/ 81716 w 121951"/>
                <a:gd name="connsiteY6" fmla="*/ 220908 h 256148"/>
                <a:gd name="connsiteX7" fmla="*/ 95552 w 121951"/>
                <a:gd name="connsiteY7" fmla="*/ 207071 h 256148"/>
                <a:gd name="connsiteX8" fmla="*/ 95552 w 121951"/>
                <a:gd name="connsiteY8" fmla="*/ 152343 h 256148"/>
                <a:gd name="connsiteX9" fmla="*/ 121952 w 121951"/>
                <a:gd name="connsiteY9" fmla="*/ 152343 h 256148"/>
                <a:gd name="connsiteX10" fmla="*/ 95573 w 121951"/>
                <a:gd name="connsiteY10" fmla="*/ 57282 h 256148"/>
                <a:gd name="connsiteX11" fmla="*/ 95573 w 121951"/>
                <a:gd name="connsiteY11" fmla="*/ 6946 h 256148"/>
                <a:gd name="connsiteX12" fmla="*/ 88655 w 121951"/>
                <a:gd name="connsiteY12" fmla="*/ 28 h 256148"/>
                <a:gd name="connsiteX13" fmla="*/ 81737 w 121951"/>
                <a:gd name="connsiteY13" fmla="*/ 6946 h 256148"/>
                <a:gd name="connsiteX14" fmla="*/ 81737 w 121951"/>
                <a:gd name="connsiteY14" fmla="*/ 58229 h 256148"/>
                <a:gd name="connsiteX15" fmla="*/ 103778 w 121951"/>
                <a:gd name="connsiteY15" fmla="*/ 138479 h 256148"/>
                <a:gd name="connsiteX16" fmla="*/ 18195 w 121951"/>
                <a:gd name="connsiteY16" fmla="*/ 138479 h 256148"/>
                <a:gd name="connsiteX17" fmla="*/ 40229 w 121951"/>
                <a:gd name="connsiteY17" fmla="*/ 59143 h 256148"/>
                <a:gd name="connsiteX18" fmla="*/ 40229 w 121951"/>
                <a:gd name="connsiteY18" fmla="*/ 6918 h 256148"/>
                <a:gd name="connsiteX19" fmla="*/ 33310 w 121951"/>
                <a:gd name="connsiteY19" fmla="*/ 0 h 256148"/>
                <a:gd name="connsiteX20" fmla="*/ 26392 w 121951"/>
                <a:gd name="connsiteY20" fmla="*/ 6918 h 256148"/>
                <a:gd name="connsiteX21" fmla="*/ 26392 w 121951"/>
                <a:gd name="connsiteY21" fmla="*/ 57254 h 256148"/>
                <a:gd name="connsiteX22" fmla="*/ 0 w 121951"/>
                <a:gd name="connsiteY22" fmla="*/ 152343 h 256148"/>
                <a:gd name="connsiteX23" fmla="*/ 40229 w 121951"/>
                <a:gd name="connsiteY23" fmla="*/ 152343 h 256148"/>
                <a:gd name="connsiteX24" fmla="*/ 54065 w 121951"/>
                <a:gd name="connsiteY24" fmla="*/ 152343 h 256148"/>
                <a:gd name="connsiteX25" fmla="*/ 54065 w 121951"/>
                <a:gd name="connsiteY25" fmla="*/ 242312 h 256148"/>
                <a:gd name="connsiteX26" fmla="*/ 40229 w 121951"/>
                <a:gd name="connsiteY26" fmla="*/ 242312 h 256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1951" h="256148">
                  <a:moveTo>
                    <a:pt x="26392" y="152343"/>
                  </a:moveTo>
                  <a:lnTo>
                    <a:pt x="26392" y="256148"/>
                  </a:lnTo>
                  <a:lnTo>
                    <a:pt x="46503" y="256148"/>
                  </a:lnTo>
                  <a:lnTo>
                    <a:pt x="67880" y="234764"/>
                  </a:lnTo>
                  <a:lnTo>
                    <a:pt x="67880" y="152343"/>
                  </a:lnTo>
                  <a:lnTo>
                    <a:pt x="81716" y="152343"/>
                  </a:lnTo>
                  <a:lnTo>
                    <a:pt x="81716" y="220908"/>
                  </a:lnTo>
                  <a:lnTo>
                    <a:pt x="95552" y="207071"/>
                  </a:lnTo>
                  <a:lnTo>
                    <a:pt x="95552" y="152343"/>
                  </a:lnTo>
                  <a:lnTo>
                    <a:pt x="121952" y="152343"/>
                  </a:lnTo>
                  <a:lnTo>
                    <a:pt x="95573" y="57282"/>
                  </a:lnTo>
                  <a:lnTo>
                    <a:pt x="95573" y="6946"/>
                  </a:lnTo>
                  <a:cubicBezTo>
                    <a:pt x="95573" y="3125"/>
                    <a:pt x="92476" y="28"/>
                    <a:pt x="88655" y="28"/>
                  </a:cubicBezTo>
                  <a:cubicBezTo>
                    <a:pt x="84834" y="28"/>
                    <a:pt x="81737" y="3125"/>
                    <a:pt x="81737" y="6946"/>
                  </a:cubicBezTo>
                  <a:lnTo>
                    <a:pt x="81737" y="58229"/>
                  </a:lnTo>
                  <a:lnTo>
                    <a:pt x="103778" y="138479"/>
                  </a:lnTo>
                  <a:lnTo>
                    <a:pt x="18195" y="138479"/>
                  </a:lnTo>
                  <a:lnTo>
                    <a:pt x="40229" y="59143"/>
                  </a:lnTo>
                  <a:lnTo>
                    <a:pt x="40229" y="6918"/>
                  </a:lnTo>
                  <a:cubicBezTo>
                    <a:pt x="40229" y="3097"/>
                    <a:pt x="37131" y="0"/>
                    <a:pt x="33310" y="0"/>
                  </a:cubicBezTo>
                  <a:cubicBezTo>
                    <a:pt x="29490" y="0"/>
                    <a:pt x="26392" y="3097"/>
                    <a:pt x="26392" y="6918"/>
                  </a:cubicBezTo>
                  <a:lnTo>
                    <a:pt x="26392" y="57254"/>
                  </a:lnTo>
                  <a:lnTo>
                    <a:pt x="0" y="152343"/>
                  </a:lnTo>
                  <a:close/>
                  <a:moveTo>
                    <a:pt x="40229" y="152343"/>
                  </a:moveTo>
                  <a:lnTo>
                    <a:pt x="54065" y="152343"/>
                  </a:lnTo>
                  <a:lnTo>
                    <a:pt x="54065" y="242312"/>
                  </a:lnTo>
                  <a:lnTo>
                    <a:pt x="40229" y="242312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6839F7B-A593-457D-B9EB-21C7BCCD8D4B}"/>
                </a:ext>
              </a:extLst>
            </p:cNvPr>
            <p:cNvSpPr/>
            <p:nvPr/>
          </p:nvSpPr>
          <p:spPr>
            <a:xfrm>
              <a:off x="10060625" y="1395877"/>
              <a:ext cx="567366" cy="352906"/>
            </a:xfrm>
            <a:custGeom>
              <a:avLst/>
              <a:gdLst>
                <a:gd name="connsiteX0" fmla="*/ 470513 w 567366"/>
                <a:gd name="connsiteY0" fmla="*/ 0 h 352906"/>
                <a:gd name="connsiteX1" fmla="*/ 463595 w 567366"/>
                <a:gd name="connsiteY1" fmla="*/ 6918 h 352906"/>
                <a:gd name="connsiteX2" fmla="*/ 470513 w 567366"/>
                <a:gd name="connsiteY2" fmla="*/ 13836 h 352906"/>
                <a:gd name="connsiteX3" fmla="*/ 543582 w 567366"/>
                <a:gd name="connsiteY3" fmla="*/ 13836 h 352906"/>
                <a:gd name="connsiteX4" fmla="*/ 543630 w 567366"/>
                <a:gd name="connsiteY4" fmla="*/ 13954 h 352906"/>
                <a:gd name="connsiteX5" fmla="*/ 311398 w 567366"/>
                <a:gd name="connsiteY5" fmla="*/ 246186 h 352906"/>
                <a:gd name="connsiteX6" fmla="*/ 204168 w 567366"/>
                <a:gd name="connsiteY6" fmla="*/ 138956 h 352906"/>
                <a:gd name="connsiteX7" fmla="*/ 2112 w 567366"/>
                <a:gd name="connsiteY7" fmla="*/ 341012 h 352906"/>
                <a:gd name="connsiteX8" fmla="*/ 1942 w 567366"/>
                <a:gd name="connsiteY8" fmla="*/ 350794 h 352906"/>
                <a:gd name="connsiteX9" fmla="*/ 11724 w 567366"/>
                <a:gd name="connsiteY9" fmla="*/ 350964 h 352906"/>
                <a:gd name="connsiteX10" fmla="*/ 11894 w 567366"/>
                <a:gd name="connsiteY10" fmla="*/ 350794 h 352906"/>
                <a:gd name="connsiteX11" fmla="*/ 204168 w 567366"/>
                <a:gd name="connsiteY11" fmla="*/ 158521 h 352906"/>
                <a:gd name="connsiteX12" fmla="*/ 311398 w 567366"/>
                <a:gd name="connsiteY12" fmla="*/ 265750 h 352906"/>
                <a:gd name="connsiteX13" fmla="*/ 553412 w 567366"/>
                <a:gd name="connsiteY13" fmla="*/ 23736 h 352906"/>
                <a:gd name="connsiteX14" fmla="*/ 553530 w 567366"/>
                <a:gd name="connsiteY14" fmla="*/ 23784 h 352906"/>
                <a:gd name="connsiteX15" fmla="*/ 553530 w 567366"/>
                <a:gd name="connsiteY15" fmla="*/ 96853 h 352906"/>
                <a:gd name="connsiteX16" fmla="*/ 560448 w 567366"/>
                <a:gd name="connsiteY16" fmla="*/ 103771 h 352906"/>
                <a:gd name="connsiteX17" fmla="*/ 567366 w 567366"/>
                <a:gd name="connsiteY17" fmla="*/ 96853 h 352906"/>
                <a:gd name="connsiteX18" fmla="*/ 567366 w 567366"/>
                <a:gd name="connsiteY18" fmla="*/ 0 h 35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67366" h="352906">
                  <a:moveTo>
                    <a:pt x="470513" y="0"/>
                  </a:moveTo>
                  <a:cubicBezTo>
                    <a:pt x="466692" y="0"/>
                    <a:pt x="463595" y="3097"/>
                    <a:pt x="463595" y="6918"/>
                  </a:cubicBezTo>
                  <a:cubicBezTo>
                    <a:pt x="463595" y="10739"/>
                    <a:pt x="466692" y="13836"/>
                    <a:pt x="470513" y="13836"/>
                  </a:cubicBezTo>
                  <a:lnTo>
                    <a:pt x="543582" y="13836"/>
                  </a:lnTo>
                  <a:cubicBezTo>
                    <a:pt x="543672" y="13836"/>
                    <a:pt x="543693" y="13891"/>
                    <a:pt x="543630" y="13954"/>
                  </a:cubicBezTo>
                  <a:lnTo>
                    <a:pt x="311398" y="246186"/>
                  </a:lnTo>
                  <a:lnTo>
                    <a:pt x="204168" y="138956"/>
                  </a:lnTo>
                  <a:lnTo>
                    <a:pt x="2112" y="341012"/>
                  </a:lnTo>
                  <a:cubicBezTo>
                    <a:pt x="-636" y="343667"/>
                    <a:pt x="-712" y="348046"/>
                    <a:pt x="1942" y="350794"/>
                  </a:cubicBezTo>
                  <a:cubicBezTo>
                    <a:pt x="4596" y="353543"/>
                    <a:pt x="8976" y="353619"/>
                    <a:pt x="11724" y="350964"/>
                  </a:cubicBezTo>
                  <a:cubicBezTo>
                    <a:pt x="11782" y="350908"/>
                    <a:pt x="11838" y="350852"/>
                    <a:pt x="11894" y="350794"/>
                  </a:cubicBezTo>
                  <a:lnTo>
                    <a:pt x="204168" y="158521"/>
                  </a:lnTo>
                  <a:lnTo>
                    <a:pt x="311398" y="265750"/>
                  </a:lnTo>
                  <a:lnTo>
                    <a:pt x="553412" y="23736"/>
                  </a:lnTo>
                  <a:cubicBezTo>
                    <a:pt x="553475" y="23674"/>
                    <a:pt x="553530" y="23694"/>
                    <a:pt x="553530" y="23784"/>
                  </a:cubicBezTo>
                  <a:lnTo>
                    <a:pt x="553530" y="96853"/>
                  </a:lnTo>
                  <a:cubicBezTo>
                    <a:pt x="553530" y="100674"/>
                    <a:pt x="556627" y="103771"/>
                    <a:pt x="560448" y="103771"/>
                  </a:cubicBezTo>
                  <a:cubicBezTo>
                    <a:pt x="564269" y="103771"/>
                    <a:pt x="567366" y="100674"/>
                    <a:pt x="567366" y="96853"/>
                  </a:cubicBezTo>
                  <a:lnTo>
                    <a:pt x="567366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20442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401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Arrow Process – Slide Template</vt:lpstr>
      <vt:lpstr>Pentagon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Arrow Process</dc:title>
  <dc:creator>PresentationGO.com</dc:creator>
  <dc:description>© Copyright PresentationGO.com</dc:description>
  <dcterms:created xsi:type="dcterms:W3CDTF">2014-11-26T05:14:11Z</dcterms:created>
  <dcterms:modified xsi:type="dcterms:W3CDTF">2020-06-29T22:49:29Z</dcterms:modified>
  <cp:category>Charts &amp; Diagrams</cp:category>
</cp:coreProperties>
</file>