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17" d="100"/>
          <a:sy n="117" d="100"/>
        </p:scale>
        <p:origin x="6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72883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Pentagon Cycle with 3 Stages – Slide Template</a:t>
            </a:r>
          </a:p>
        </p:txBody>
      </p:sp>
      <p:sp>
        <p:nvSpPr>
          <p:cNvPr id="3" name="Shape">
            <a:extLst>
              <a:ext uri="{FF2B5EF4-FFF2-40B4-BE49-F238E27FC236}">
                <a16:creationId xmlns:a16="http://schemas.microsoft.com/office/drawing/2014/main" id="{8402BD4B-08DB-4242-BC9C-68755026EDA0}"/>
              </a:ext>
            </a:extLst>
          </p:cNvPr>
          <p:cNvSpPr/>
          <p:nvPr/>
        </p:nvSpPr>
        <p:spPr>
          <a:xfrm>
            <a:off x="2788920" y="3049094"/>
            <a:ext cx="1717337" cy="1943084"/>
          </a:xfrm>
          <a:custGeom>
            <a:avLst/>
            <a:gdLst/>
            <a:ahLst/>
            <a:cxnLst>
              <a:cxn ang="0">
                <a:pos x="wd2" y="hd2"/>
              </a:cxn>
              <a:cxn ang="5400000">
                <a:pos x="wd2" y="hd2"/>
              </a:cxn>
              <a:cxn ang="10800000">
                <a:pos x="wd2" y="hd2"/>
              </a:cxn>
              <a:cxn ang="16200000">
                <a:pos x="wd2" y="hd2"/>
              </a:cxn>
            </a:cxnLst>
            <a:rect l="0" t="0" r="r" b="b"/>
            <a:pathLst>
              <a:path w="21448" h="21466" extrusionOk="0">
                <a:moveTo>
                  <a:pt x="15133" y="680"/>
                </a:moveTo>
                <a:cubicBezTo>
                  <a:pt x="15064" y="618"/>
                  <a:pt x="15017" y="577"/>
                  <a:pt x="14947" y="536"/>
                </a:cubicBezTo>
                <a:cubicBezTo>
                  <a:pt x="14924" y="515"/>
                  <a:pt x="14900" y="515"/>
                  <a:pt x="14877" y="495"/>
                </a:cubicBezTo>
                <a:cubicBezTo>
                  <a:pt x="14831" y="453"/>
                  <a:pt x="14784" y="433"/>
                  <a:pt x="14737" y="412"/>
                </a:cubicBezTo>
                <a:cubicBezTo>
                  <a:pt x="14714" y="392"/>
                  <a:pt x="14691" y="392"/>
                  <a:pt x="14667" y="371"/>
                </a:cubicBezTo>
                <a:cubicBezTo>
                  <a:pt x="14621" y="350"/>
                  <a:pt x="14574" y="309"/>
                  <a:pt x="14528" y="289"/>
                </a:cubicBezTo>
                <a:cubicBezTo>
                  <a:pt x="14504" y="268"/>
                  <a:pt x="14481" y="268"/>
                  <a:pt x="14458" y="247"/>
                </a:cubicBezTo>
                <a:cubicBezTo>
                  <a:pt x="14388" y="206"/>
                  <a:pt x="14318" y="185"/>
                  <a:pt x="14248" y="165"/>
                </a:cubicBezTo>
                <a:cubicBezTo>
                  <a:pt x="14248" y="165"/>
                  <a:pt x="14248" y="165"/>
                  <a:pt x="14225" y="165"/>
                </a:cubicBezTo>
                <a:cubicBezTo>
                  <a:pt x="14155" y="144"/>
                  <a:pt x="14085" y="124"/>
                  <a:pt x="14015" y="103"/>
                </a:cubicBezTo>
                <a:cubicBezTo>
                  <a:pt x="13992" y="103"/>
                  <a:pt x="13968" y="82"/>
                  <a:pt x="13945" y="82"/>
                </a:cubicBezTo>
                <a:cubicBezTo>
                  <a:pt x="13898" y="62"/>
                  <a:pt x="13829" y="62"/>
                  <a:pt x="13782" y="41"/>
                </a:cubicBezTo>
                <a:cubicBezTo>
                  <a:pt x="13759" y="41"/>
                  <a:pt x="13735" y="21"/>
                  <a:pt x="13689" y="21"/>
                </a:cubicBezTo>
                <a:cubicBezTo>
                  <a:pt x="13642" y="21"/>
                  <a:pt x="13572" y="0"/>
                  <a:pt x="13526" y="0"/>
                </a:cubicBezTo>
                <a:cubicBezTo>
                  <a:pt x="13502" y="0"/>
                  <a:pt x="13479" y="0"/>
                  <a:pt x="13456" y="0"/>
                </a:cubicBezTo>
                <a:cubicBezTo>
                  <a:pt x="13386" y="0"/>
                  <a:pt x="13293" y="0"/>
                  <a:pt x="13223" y="0"/>
                </a:cubicBezTo>
                <a:cubicBezTo>
                  <a:pt x="13153" y="0"/>
                  <a:pt x="13106" y="0"/>
                  <a:pt x="13036" y="0"/>
                </a:cubicBezTo>
                <a:cubicBezTo>
                  <a:pt x="13013" y="0"/>
                  <a:pt x="13013" y="0"/>
                  <a:pt x="12990" y="0"/>
                </a:cubicBezTo>
                <a:cubicBezTo>
                  <a:pt x="12943" y="0"/>
                  <a:pt x="12897" y="0"/>
                  <a:pt x="12850" y="21"/>
                </a:cubicBezTo>
                <a:cubicBezTo>
                  <a:pt x="12827" y="21"/>
                  <a:pt x="12803" y="21"/>
                  <a:pt x="12803" y="21"/>
                </a:cubicBezTo>
                <a:cubicBezTo>
                  <a:pt x="12733" y="21"/>
                  <a:pt x="12687" y="41"/>
                  <a:pt x="12617" y="62"/>
                </a:cubicBezTo>
                <a:cubicBezTo>
                  <a:pt x="12617" y="62"/>
                  <a:pt x="12617" y="62"/>
                  <a:pt x="12617" y="62"/>
                </a:cubicBezTo>
                <a:cubicBezTo>
                  <a:pt x="12547" y="82"/>
                  <a:pt x="12500" y="82"/>
                  <a:pt x="12431" y="103"/>
                </a:cubicBezTo>
                <a:cubicBezTo>
                  <a:pt x="12407" y="103"/>
                  <a:pt x="12384" y="124"/>
                  <a:pt x="12384" y="124"/>
                </a:cubicBezTo>
                <a:cubicBezTo>
                  <a:pt x="12337" y="144"/>
                  <a:pt x="12291" y="144"/>
                  <a:pt x="12244" y="165"/>
                </a:cubicBezTo>
                <a:cubicBezTo>
                  <a:pt x="12221" y="165"/>
                  <a:pt x="12198" y="185"/>
                  <a:pt x="12198" y="185"/>
                </a:cubicBezTo>
                <a:cubicBezTo>
                  <a:pt x="12128" y="206"/>
                  <a:pt x="12081" y="227"/>
                  <a:pt x="12011" y="268"/>
                </a:cubicBezTo>
                <a:lnTo>
                  <a:pt x="1479" y="5008"/>
                </a:lnTo>
                <a:cubicBezTo>
                  <a:pt x="431" y="5482"/>
                  <a:pt x="-152" y="6492"/>
                  <a:pt x="34" y="7502"/>
                </a:cubicBezTo>
                <a:lnTo>
                  <a:pt x="1875" y="17828"/>
                </a:lnTo>
                <a:cubicBezTo>
                  <a:pt x="2062" y="18859"/>
                  <a:pt x="2970" y="19642"/>
                  <a:pt x="4112" y="19807"/>
                </a:cubicBezTo>
                <a:lnTo>
                  <a:pt x="15786" y="21435"/>
                </a:lnTo>
                <a:cubicBezTo>
                  <a:pt x="16951" y="21600"/>
                  <a:pt x="18093" y="21085"/>
                  <a:pt x="18605" y="20157"/>
                </a:cubicBezTo>
                <a:lnTo>
                  <a:pt x="21448" y="15231"/>
                </a:lnTo>
                <a:lnTo>
                  <a:pt x="19258" y="11439"/>
                </a:lnTo>
                <a:cubicBezTo>
                  <a:pt x="18442" y="10017"/>
                  <a:pt x="18745" y="8306"/>
                  <a:pt x="20027" y="7173"/>
                </a:cubicBezTo>
                <a:lnTo>
                  <a:pt x="21238" y="6101"/>
                </a:lnTo>
                <a:lnTo>
                  <a:pt x="15133" y="68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25E405CF-6749-447F-90C4-A47CD956BD84}"/>
              </a:ext>
            </a:extLst>
          </p:cNvPr>
          <p:cNvSpPr/>
          <p:nvPr/>
        </p:nvSpPr>
        <p:spPr>
          <a:xfrm>
            <a:off x="3572514" y="1668478"/>
            <a:ext cx="1962541" cy="1892750"/>
          </a:xfrm>
          <a:custGeom>
            <a:avLst/>
            <a:gdLst/>
            <a:ahLst/>
            <a:cxnLst>
              <a:cxn ang="0">
                <a:pos x="wd2" y="hd2"/>
              </a:cxn>
              <a:cxn ang="5400000">
                <a:pos x="wd2" y="hd2"/>
              </a:cxn>
              <a:cxn ang="10800000">
                <a:pos x="wd2" y="hd2"/>
              </a:cxn>
              <a:cxn ang="16200000">
                <a:pos x="wd2" y="hd2"/>
              </a:cxn>
            </a:cxnLst>
            <a:rect l="0" t="0" r="r" b="b"/>
            <a:pathLst>
              <a:path w="21195" h="21441" extrusionOk="0">
                <a:moveTo>
                  <a:pt x="16079" y="21399"/>
                </a:moveTo>
                <a:cubicBezTo>
                  <a:pt x="16925" y="21251"/>
                  <a:pt x="17650" y="20617"/>
                  <a:pt x="17932" y="19729"/>
                </a:cubicBezTo>
                <a:lnTo>
                  <a:pt x="19343" y="15143"/>
                </a:lnTo>
                <a:cubicBezTo>
                  <a:pt x="19343" y="15143"/>
                  <a:pt x="19343" y="15143"/>
                  <a:pt x="19343" y="15143"/>
                </a:cubicBezTo>
                <a:lnTo>
                  <a:pt x="21076" y="9521"/>
                </a:lnTo>
                <a:cubicBezTo>
                  <a:pt x="21398" y="8506"/>
                  <a:pt x="21055" y="7407"/>
                  <a:pt x="20229" y="6773"/>
                </a:cubicBezTo>
                <a:lnTo>
                  <a:pt x="11968" y="475"/>
                </a:lnTo>
                <a:cubicBezTo>
                  <a:pt x="11142" y="-159"/>
                  <a:pt x="10034" y="-159"/>
                  <a:pt x="9228" y="475"/>
                </a:cubicBezTo>
                <a:lnTo>
                  <a:pt x="967" y="6773"/>
                </a:lnTo>
                <a:cubicBezTo>
                  <a:pt x="141" y="7407"/>
                  <a:pt x="-202" y="8506"/>
                  <a:pt x="120" y="9521"/>
                </a:cubicBezTo>
                <a:lnTo>
                  <a:pt x="1672" y="14509"/>
                </a:lnTo>
                <a:cubicBezTo>
                  <a:pt x="1692" y="14509"/>
                  <a:pt x="1712" y="14488"/>
                  <a:pt x="1732" y="14488"/>
                </a:cubicBezTo>
                <a:cubicBezTo>
                  <a:pt x="1773" y="14466"/>
                  <a:pt x="1813" y="14466"/>
                  <a:pt x="1833" y="14445"/>
                </a:cubicBezTo>
                <a:cubicBezTo>
                  <a:pt x="1894" y="14424"/>
                  <a:pt x="1934" y="14424"/>
                  <a:pt x="1994" y="14403"/>
                </a:cubicBezTo>
                <a:cubicBezTo>
                  <a:pt x="2035" y="14403"/>
                  <a:pt x="2075" y="14382"/>
                  <a:pt x="2115" y="14382"/>
                </a:cubicBezTo>
                <a:cubicBezTo>
                  <a:pt x="2176" y="14361"/>
                  <a:pt x="2216" y="14361"/>
                  <a:pt x="2276" y="14340"/>
                </a:cubicBezTo>
                <a:cubicBezTo>
                  <a:pt x="2317" y="14340"/>
                  <a:pt x="2357" y="14318"/>
                  <a:pt x="2377" y="14318"/>
                </a:cubicBezTo>
                <a:cubicBezTo>
                  <a:pt x="2438" y="14318"/>
                  <a:pt x="2478" y="14297"/>
                  <a:pt x="2538" y="14297"/>
                </a:cubicBezTo>
                <a:cubicBezTo>
                  <a:pt x="2579" y="14297"/>
                  <a:pt x="2599" y="14297"/>
                  <a:pt x="2639" y="14297"/>
                </a:cubicBezTo>
                <a:cubicBezTo>
                  <a:pt x="2699" y="14297"/>
                  <a:pt x="2760" y="14297"/>
                  <a:pt x="2820" y="14297"/>
                </a:cubicBezTo>
                <a:cubicBezTo>
                  <a:pt x="2861" y="14297"/>
                  <a:pt x="2881" y="14297"/>
                  <a:pt x="2921" y="14297"/>
                </a:cubicBezTo>
                <a:cubicBezTo>
                  <a:pt x="3002" y="14297"/>
                  <a:pt x="3082" y="14297"/>
                  <a:pt x="3143" y="14297"/>
                </a:cubicBezTo>
                <a:cubicBezTo>
                  <a:pt x="3163" y="14297"/>
                  <a:pt x="3163" y="14297"/>
                  <a:pt x="3183" y="14297"/>
                </a:cubicBezTo>
                <a:cubicBezTo>
                  <a:pt x="3264" y="14297"/>
                  <a:pt x="3364" y="14318"/>
                  <a:pt x="3445" y="14340"/>
                </a:cubicBezTo>
                <a:cubicBezTo>
                  <a:pt x="3465" y="14340"/>
                  <a:pt x="3505" y="14361"/>
                  <a:pt x="3526" y="14361"/>
                </a:cubicBezTo>
                <a:cubicBezTo>
                  <a:pt x="3586" y="14382"/>
                  <a:pt x="3647" y="14382"/>
                  <a:pt x="3707" y="14403"/>
                </a:cubicBezTo>
                <a:cubicBezTo>
                  <a:pt x="3747" y="14403"/>
                  <a:pt x="3767" y="14424"/>
                  <a:pt x="3808" y="14424"/>
                </a:cubicBezTo>
                <a:cubicBezTo>
                  <a:pt x="3868" y="14445"/>
                  <a:pt x="3908" y="14445"/>
                  <a:pt x="3969" y="14466"/>
                </a:cubicBezTo>
                <a:cubicBezTo>
                  <a:pt x="4009" y="14488"/>
                  <a:pt x="4029" y="14488"/>
                  <a:pt x="4070" y="14509"/>
                </a:cubicBezTo>
                <a:cubicBezTo>
                  <a:pt x="4110" y="14530"/>
                  <a:pt x="4170" y="14551"/>
                  <a:pt x="4211" y="14572"/>
                </a:cubicBezTo>
                <a:cubicBezTo>
                  <a:pt x="4251" y="14593"/>
                  <a:pt x="4271" y="14593"/>
                  <a:pt x="4311" y="14614"/>
                </a:cubicBezTo>
                <a:cubicBezTo>
                  <a:pt x="4352" y="14636"/>
                  <a:pt x="4412" y="14657"/>
                  <a:pt x="4452" y="14678"/>
                </a:cubicBezTo>
                <a:cubicBezTo>
                  <a:pt x="4493" y="14699"/>
                  <a:pt x="4513" y="14720"/>
                  <a:pt x="4553" y="14741"/>
                </a:cubicBezTo>
                <a:cubicBezTo>
                  <a:pt x="4594" y="14762"/>
                  <a:pt x="4654" y="14783"/>
                  <a:pt x="4694" y="14826"/>
                </a:cubicBezTo>
                <a:cubicBezTo>
                  <a:pt x="4735" y="14847"/>
                  <a:pt x="4755" y="14868"/>
                  <a:pt x="4795" y="14889"/>
                </a:cubicBezTo>
                <a:cubicBezTo>
                  <a:pt x="4835" y="14910"/>
                  <a:pt x="4896" y="14953"/>
                  <a:pt x="4936" y="14995"/>
                </a:cubicBezTo>
                <a:cubicBezTo>
                  <a:pt x="4956" y="15016"/>
                  <a:pt x="4997" y="15037"/>
                  <a:pt x="5017" y="15058"/>
                </a:cubicBezTo>
                <a:cubicBezTo>
                  <a:pt x="5057" y="15100"/>
                  <a:pt x="5117" y="15143"/>
                  <a:pt x="5158" y="15185"/>
                </a:cubicBezTo>
                <a:cubicBezTo>
                  <a:pt x="5178" y="15206"/>
                  <a:pt x="5198" y="15227"/>
                  <a:pt x="5238" y="15248"/>
                </a:cubicBezTo>
                <a:cubicBezTo>
                  <a:pt x="5299" y="15312"/>
                  <a:pt x="5379" y="15375"/>
                  <a:pt x="5440" y="15439"/>
                </a:cubicBezTo>
                <a:lnTo>
                  <a:pt x="11162" y="21441"/>
                </a:lnTo>
                <a:lnTo>
                  <a:pt x="15756" y="21441"/>
                </a:lnTo>
                <a:cubicBezTo>
                  <a:pt x="15837" y="21441"/>
                  <a:pt x="15958" y="21420"/>
                  <a:pt x="16079" y="2139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6068EF1F-5212-4D0E-B9FC-A7865CE2C155}"/>
              </a:ext>
            </a:extLst>
          </p:cNvPr>
          <p:cNvSpPr/>
          <p:nvPr/>
        </p:nvSpPr>
        <p:spPr>
          <a:xfrm>
            <a:off x="4412077" y="3105063"/>
            <a:ext cx="1943004" cy="1885249"/>
          </a:xfrm>
          <a:custGeom>
            <a:avLst/>
            <a:gdLst/>
            <a:ahLst/>
            <a:cxnLst>
              <a:cxn ang="0">
                <a:pos x="wd2" y="hd2"/>
              </a:cxn>
              <a:cxn ang="5400000">
                <a:pos x="wd2" y="hd2"/>
              </a:cxn>
              <a:cxn ang="10800000">
                <a:pos x="wd2" y="hd2"/>
              </a:cxn>
              <a:cxn ang="16200000">
                <a:pos x="wd2" y="hd2"/>
              </a:cxn>
            </a:cxnLst>
            <a:rect l="0" t="0" r="r" b="b"/>
            <a:pathLst>
              <a:path w="21262" h="21461" extrusionOk="0">
                <a:moveTo>
                  <a:pt x="693" y="7646"/>
                </a:moveTo>
                <a:cubicBezTo>
                  <a:pt x="-42" y="8411"/>
                  <a:pt x="-205" y="9558"/>
                  <a:pt x="265" y="10513"/>
                </a:cubicBezTo>
                <a:lnTo>
                  <a:pt x="4960" y="20113"/>
                </a:lnTo>
                <a:cubicBezTo>
                  <a:pt x="5430" y="21069"/>
                  <a:pt x="6430" y="21600"/>
                  <a:pt x="7431" y="21430"/>
                </a:cubicBezTo>
                <a:lnTo>
                  <a:pt x="17659" y="19752"/>
                </a:lnTo>
                <a:cubicBezTo>
                  <a:pt x="18680" y="19582"/>
                  <a:pt x="19455" y="18754"/>
                  <a:pt x="19619" y="17713"/>
                </a:cubicBezTo>
                <a:lnTo>
                  <a:pt x="21232" y="7073"/>
                </a:lnTo>
                <a:cubicBezTo>
                  <a:pt x="21395" y="6011"/>
                  <a:pt x="20885" y="4970"/>
                  <a:pt x="19966" y="4503"/>
                </a:cubicBezTo>
                <a:lnTo>
                  <a:pt x="11493" y="0"/>
                </a:lnTo>
                <a:lnTo>
                  <a:pt x="10289" y="3865"/>
                </a:lnTo>
                <a:cubicBezTo>
                  <a:pt x="9799" y="5437"/>
                  <a:pt x="8411" y="6478"/>
                  <a:pt x="6818" y="6478"/>
                </a:cubicBezTo>
                <a:lnTo>
                  <a:pt x="1918" y="6478"/>
                </a:lnTo>
                <a:lnTo>
                  <a:pt x="1837" y="6478"/>
                </a:lnTo>
                <a:lnTo>
                  <a:pt x="693" y="764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nvGrpSpPr>
          <p:cNvPr id="31" name="Group 30">
            <a:extLst>
              <a:ext uri="{FF2B5EF4-FFF2-40B4-BE49-F238E27FC236}">
                <a16:creationId xmlns:a16="http://schemas.microsoft.com/office/drawing/2014/main" id="{8EC6A514-925E-481B-8CC8-CBC1F2BCD9D0}"/>
              </a:ext>
            </a:extLst>
          </p:cNvPr>
          <p:cNvGrpSpPr/>
          <p:nvPr/>
        </p:nvGrpSpPr>
        <p:grpSpPr>
          <a:xfrm>
            <a:off x="523738" y="2208027"/>
            <a:ext cx="1713345" cy="2914302"/>
            <a:chOff x="332936" y="2555951"/>
            <a:chExt cx="2926080" cy="3885735"/>
          </a:xfrm>
        </p:grpSpPr>
        <p:sp>
          <p:nvSpPr>
            <p:cNvPr id="32" name="TextBox 31">
              <a:extLst>
                <a:ext uri="{FF2B5EF4-FFF2-40B4-BE49-F238E27FC236}">
                  <a16:creationId xmlns:a16="http://schemas.microsoft.com/office/drawing/2014/main" id="{594C25D7-970F-4951-A615-1C2AC088CA0C}"/>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33" name="TextBox 32">
              <a:extLst>
                <a:ext uri="{FF2B5EF4-FFF2-40B4-BE49-F238E27FC236}">
                  <a16:creationId xmlns:a16="http://schemas.microsoft.com/office/drawing/2014/main" id="{6D93EC47-C6D4-44F9-B1D0-CB127F2F7EC5}"/>
                </a:ext>
              </a:extLst>
            </p:cNvPr>
            <p:cNvSpPr txBox="1"/>
            <p:nvPr/>
          </p:nvSpPr>
          <p:spPr>
            <a:xfrm>
              <a:off x="332936" y="3086923"/>
              <a:ext cx="2926080" cy="335476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4" name="Graphic 17" descr="Lightbulb">
            <a:extLst>
              <a:ext uri="{FF2B5EF4-FFF2-40B4-BE49-F238E27FC236}">
                <a16:creationId xmlns:a16="http://schemas.microsoft.com/office/drawing/2014/main" id="{4B4B70AD-3D1A-4788-853B-81798A3D718F}"/>
              </a:ext>
            </a:extLst>
          </p:cNvPr>
          <p:cNvGrpSpPr/>
          <p:nvPr/>
        </p:nvGrpSpPr>
        <p:grpSpPr>
          <a:xfrm>
            <a:off x="4106275" y="2123394"/>
            <a:ext cx="895019" cy="895019"/>
            <a:chOff x="5475032" y="1688191"/>
            <a:chExt cx="1193359" cy="1193359"/>
          </a:xfrm>
          <a:solidFill>
            <a:schemeClr val="tx1">
              <a:lumMod val="85000"/>
              <a:lumOff val="15000"/>
            </a:schemeClr>
          </a:solidFill>
        </p:grpSpPr>
        <p:sp>
          <p:nvSpPr>
            <p:cNvPr id="35" name="Freeform: Shape 34">
              <a:extLst>
                <a:ext uri="{FF2B5EF4-FFF2-40B4-BE49-F238E27FC236}">
                  <a16:creationId xmlns:a16="http://schemas.microsoft.com/office/drawing/2014/main" id="{5AF3F44C-0363-4998-9F96-90F310D9ACBA}"/>
                </a:ext>
              </a:extLst>
            </p:cNvPr>
            <p:cNvSpPr/>
            <p:nvPr/>
          </p:nvSpPr>
          <p:spPr>
            <a:xfrm>
              <a:off x="5910110" y="2483763"/>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4EAF69C8-5116-4CB8-8A63-43A525DA6E72}"/>
                </a:ext>
              </a:extLst>
            </p:cNvPr>
            <p:cNvSpPr/>
            <p:nvPr/>
          </p:nvSpPr>
          <p:spPr>
            <a:xfrm>
              <a:off x="5910110" y="2608071"/>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6111F59C-E271-4103-AFBE-E87DE32322FC}"/>
                </a:ext>
              </a:extLst>
            </p:cNvPr>
            <p:cNvSpPr/>
            <p:nvPr/>
          </p:nvSpPr>
          <p:spPr>
            <a:xfrm>
              <a:off x="5990911" y="2732380"/>
              <a:ext cx="161600" cy="74584"/>
            </a:xfrm>
            <a:custGeom>
              <a:avLst/>
              <a:gdLst>
                <a:gd name="connsiteX0" fmla="*/ 0 w 161600"/>
                <a:gd name="connsiteY0" fmla="*/ 0 h 74584"/>
                <a:gd name="connsiteX1" fmla="*/ 80800 w 161600"/>
                <a:gd name="connsiteY1" fmla="*/ 74585 h 74584"/>
                <a:gd name="connsiteX2" fmla="*/ 161601 w 161600"/>
                <a:gd name="connsiteY2" fmla="*/ 0 h 74584"/>
                <a:gd name="connsiteX3" fmla="*/ 0 w 161600"/>
                <a:gd name="connsiteY3" fmla="*/ 0 h 74584"/>
              </a:gdLst>
              <a:ahLst/>
              <a:cxnLst>
                <a:cxn ang="0">
                  <a:pos x="connsiteX0" y="connsiteY0"/>
                </a:cxn>
                <a:cxn ang="0">
                  <a:pos x="connsiteX1" y="connsiteY1"/>
                </a:cxn>
                <a:cxn ang="0">
                  <a:pos x="connsiteX2" y="connsiteY2"/>
                </a:cxn>
                <a:cxn ang="0">
                  <a:pos x="connsiteX3" y="connsiteY3"/>
                </a:cxn>
              </a:cxnLst>
              <a:rect l="l" t="t" r="r" b="b"/>
              <a:pathLst>
                <a:path w="161600" h="74584">
                  <a:moveTo>
                    <a:pt x="0" y="0"/>
                  </a:moveTo>
                  <a:cubicBezTo>
                    <a:pt x="3729" y="42265"/>
                    <a:pt x="38536" y="74585"/>
                    <a:pt x="80800" y="74585"/>
                  </a:cubicBezTo>
                  <a:cubicBezTo>
                    <a:pt x="123065" y="74585"/>
                    <a:pt x="157871" y="42265"/>
                    <a:pt x="161601" y="0"/>
                  </a:cubicBezTo>
                  <a:lnTo>
                    <a:pt x="0" y="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8" name="Freeform: Shape 37">
              <a:extLst>
                <a:ext uri="{FF2B5EF4-FFF2-40B4-BE49-F238E27FC236}">
                  <a16:creationId xmlns:a16="http://schemas.microsoft.com/office/drawing/2014/main" id="{FC510F16-884E-4859-B757-023545F824B7}"/>
                </a:ext>
              </a:extLst>
            </p:cNvPr>
            <p:cNvSpPr/>
            <p:nvPr/>
          </p:nvSpPr>
          <p:spPr>
            <a:xfrm>
              <a:off x="5748510" y="1762775"/>
              <a:ext cx="646402" cy="671264"/>
            </a:xfrm>
            <a:custGeom>
              <a:avLst/>
              <a:gdLst>
                <a:gd name="connsiteX0" fmla="*/ 323201 w 646402"/>
                <a:gd name="connsiteY0" fmla="*/ 0 h 671264"/>
                <a:gd name="connsiteX1" fmla="*/ 323201 w 646402"/>
                <a:gd name="connsiteY1" fmla="*/ 0 h 671264"/>
                <a:gd name="connsiteX2" fmla="*/ 323201 w 646402"/>
                <a:gd name="connsiteY2" fmla="*/ 0 h 671264"/>
                <a:gd name="connsiteX3" fmla="*/ 0 w 646402"/>
                <a:gd name="connsiteY3" fmla="*/ 319472 h 671264"/>
                <a:gd name="connsiteX4" fmla="*/ 0 w 646402"/>
                <a:gd name="connsiteY4" fmla="*/ 330660 h 671264"/>
                <a:gd name="connsiteX5" fmla="*/ 22375 w 646402"/>
                <a:gd name="connsiteY5" fmla="*/ 442537 h 671264"/>
                <a:gd name="connsiteX6" fmla="*/ 78314 w 646402"/>
                <a:gd name="connsiteY6" fmla="*/ 534525 h 671264"/>
                <a:gd name="connsiteX7" fmla="*/ 154142 w 646402"/>
                <a:gd name="connsiteY7" fmla="*/ 657591 h 671264"/>
                <a:gd name="connsiteX8" fmla="*/ 176518 w 646402"/>
                <a:gd name="connsiteY8" fmla="*/ 671264 h 671264"/>
                <a:gd name="connsiteX9" fmla="*/ 469885 w 646402"/>
                <a:gd name="connsiteY9" fmla="*/ 671264 h 671264"/>
                <a:gd name="connsiteX10" fmla="*/ 492261 w 646402"/>
                <a:gd name="connsiteY10" fmla="*/ 657591 h 671264"/>
                <a:gd name="connsiteX11" fmla="*/ 568089 w 646402"/>
                <a:gd name="connsiteY11" fmla="*/ 534525 h 671264"/>
                <a:gd name="connsiteX12" fmla="*/ 624027 w 646402"/>
                <a:gd name="connsiteY12" fmla="*/ 442537 h 671264"/>
                <a:gd name="connsiteX13" fmla="*/ 646403 w 646402"/>
                <a:gd name="connsiteY13" fmla="*/ 330660 h 671264"/>
                <a:gd name="connsiteX14" fmla="*/ 646403 w 646402"/>
                <a:gd name="connsiteY14" fmla="*/ 319472 h 671264"/>
                <a:gd name="connsiteX15" fmla="*/ 323201 w 646402"/>
                <a:gd name="connsiteY15" fmla="*/ 0 h 671264"/>
                <a:gd name="connsiteX16" fmla="*/ 571818 w 646402"/>
                <a:gd name="connsiteY16" fmla="*/ 329417 h 671264"/>
                <a:gd name="connsiteX17" fmla="*/ 554415 w 646402"/>
                <a:gd name="connsiteY17" fmla="*/ 416433 h 671264"/>
                <a:gd name="connsiteX18" fmla="*/ 512150 w 646402"/>
                <a:gd name="connsiteY18" fmla="*/ 484802 h 671264"/>
                <a:gd name="connsiteX19" fmla="*/ 440051 w 646402"/>
                <a:gd name="connsiteY19" fmla="*/ 596680 h 671264"/>
                <a:gd name="connsiteX20" fmla="*/ 323201 w 646402"/>
                <a:gd name="connsiteY20" fmla="*/ 596680 h 671264"/>
                <a:gd name="connsiteX21" fmla="*/ 207595 w 646402"/>
                <a:gd name="connsiteY21" fmla="*/ 596680 h 671264"/>
                <a:gd name="connsiteX22" fmla="*/ 135496 w 646402"/>
                <a:gd name="connsiteY22" fmla="*/ 484802 h 671264"/>
                <a:gd name="connsiteX23" fmla="*/ 93231 w 646402"/>
                <a:gd name="connsiteY23" fmla="*/ 416433 h 671264"/>
                <a:gd name="connsiteX24" fmla="*/ 75828 w 646402"/>
                <a:gd name="connsiteY24" fmla="*/ 329417 h 671264"/>
                <a:gd name="connsiteX25" fmla="*/ 75828 w 646402"/>
                <a:gd name="connsiteY25" fmla="*/ 319472 h 671264"/>
                <a:gd name="connsiteX26" fmla="*/ 324444 w 646402"/>
                <a:gd name="connsiteY26" fmla="*/ 73342 h 671264"/>
                <a:gd name="connsiteX27" fmla="*/ 324444 w 646402"/>
                <a:gd name="connsiteY27" fmla="*/ 73342 h 671264"/>
                <a:gd name="connsiteX28" fmla="*/ 324444 w 646402"/>
                <a:gd name="connsiteY28" fmla="*/ 73342 h 671264"/>
                <a:gd name="connsiteX29" fmla="*/ 324444 w 646402"/>
                <a:gd name="connsiteY29" fmla="*/ 73342 h 671264"/>
                <a:gd name="connsiteX30" fmla="*/ 324444 w 646402"/>
                <a:gd name="connsiteY30" fmla="*/ 73342 h 671264"/>
                <a:gd name="connsiteX31" fmla="*/ 324444 w 646402"/>
                <a:gd name="connsiteY31" fmla="*/ 73342 h 671264"/>
                <a:gd name="connsiteX32" fmla="*/ 324444 w 646402"/>
                <a:gd name="connsiteY32" fmla="*/ 73342 h 671264"/>
                <a:gd name="connsiteX33" fmla="*/ 573061 w 646402"/>
                <a:gd name="connsiteY33" fmla="*/ 319472 h 671264"/>
                <a:gd name="connsiteX34" fmla="*/ 573061 w 646402"/>
                <a:gd name="connsiteY34" fmla="*/ 329417 h 671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46402" h="671264">
                  <a:moveTo>
                    <a:pt x="323201" y="0"/>
                  </a:moveTo>
                  <a:cubicBezTo>
                    <a:pt x="323201" y="0"/>
                    <a:pt x="323201" y="0"/>
                    <a:pt x="323201" y="0"/>
                  </a:cubicBezTo>
                  <a:cubicBezTo>
                    <a:pt x="323201" y="0"/>
                    <a:pt x="323201" y="0"/>
                    <a:pt x="323201" y="0"/>
                  </a:cubicBezTo>
                  <a:cubicBezTo>
                    <a:pt x="146684" y="1243"/>
                    <a:pt x="3729" y="142954"/>
                    <a:pt x="0" y="319472"/>
                  </a:cubicBezTo>
                  <a:lnTo>
                    <a:pt x="0" y="330660"/>
                  </a:lnTo>
                  <a:cubicBezTo>
                    <a:pt x="1243" y="369195"/>
                    <a:pt x="8702" y="406488"/>
                    <a:pt x="22375" y="442537"/>
                  </a:cubicBezTo>
                  <a:cubicBezTo>
                    <a:pt x="36049" y="476101"/>
                    <a:pt x="54696" y="507178"/>
                    <a:pt x="78314" y="534525"/>
                  </a:cubicBezTo>
                  <a:cubicBezTo>
                    <a:pt x="108148" y="566846"/>
                    <a:pt x="140468" y="630243"/>
                    <a:pt x="154142" y="657591"/>
                  </a:cubicBezTo>
                  <a:cubicBezTo>
                    <a:pt x="157871" y="666292"/>
                    <a:pt x="166573" y="671264"/>
                    <a:pt x="176518" y="671264"/>
                  </a:cubicBezTo>
                  <a:lnTo>
                    <a:pt x="469885" y="671264"/>
                  </a:lnTo>
                  <a:cubicBezTo>
                    <a:pt x="479830" y="671264"/>
                    <a:pt x="488531" y="666292"/>
                    <a:pt x="492261" y="657591"/>
                  </a:cubicBezTo>
                  <a:cubicBezTo>
                    <a:pt x="505935" y="630243"/>
                    <a:pt x="538255" y="566846"/>
                    <a:pt x="568089" y="534525"/>
                  </a:cubicBezTo>
                  <a:cubicBezTo>
                    <a:pt x="591707" y="507178"/>
                    <a:pt x="611596" y="476101"/>
                    <a:pt x="624027" y="442537"/>
                  </a:cubicBezTo>
                  <a:cubicBezTo>
                    <a:pt x="637701" y="406488"/>
                    <a:pt x="645160" y="369195"/>
                    <a:pt x="646403" y="330660"/>
                  </a:cubicBezTo>
                  <a:lnTo>
                    <a:pt x="646403" y="319472"/>
                  </a:lnTo>
                  <a:cubicBezTo>
                    <a:pt x="642674" y="142954"/>
                    <a:pt x="499719" y="1243"/>
                    <a:pt x="323201" y="0"/>
                  </a:cubicBezTo>
                  <a:close/>
                  <a:moveTo>
                    <a:pt x="571818" y="329417"/>
                  </a:moveTo>
                  <a:cubicBezTo>
                    <a:pt x="570575" y="359251"/>
                    <a:pt x="564359" y="389085"/>
                    <a:pt x="554415" y="416433"/>
                  </a:cubicBezTo>
                  <a:cubicBezTo>
                    <a:pt x="544470" y="441294"/>
                    <a:pt x="530796" y="464913"/>
                    <a:pt x="512150" y="484802"/>
                  </a:cubicBezTo>
                  <a:cubicBezTo>
                    <a:pt x="483559" y="519608"/>
                    <a:pt x="458697" y="556901"/>
                    <a:pt x="440051" y="596680"/>
                  </a:cubicBezTo>
                  <a:lnTo>
                    <a:pt x="323201" y="596680"/>
                  </a:lnTo>
                  <a:lnTo>
                    <a:pt x="207595" y="596680"/>
                  </a:lnTo>
                  <a:cubicBezTo>
                    <a:pt x="187705" y="556901"/>
                    <a:pt x="162844" y="519608"/>
                    <a:pt x="135496" y="484802"/>
                  </a:cubicBezTo>
                  <a:cubicBezTo>
                    <a:pt x="118093" y="464913"/>
                    <a:pt x="103176" y="441294"/>
                    <a:pt x="93231" y="416433"/>
                  </a:cubicBezTo>
                  <a:cubicBezTo>
                    <a:pt x="82043" y="389085"/>
                    <a:pt x="77071" y="359251"/>
                    <a:pt x="75828" y="329417"/>
                  </a:cubicBezTo>
                  <a:lnTo>
                    <a:pt x="75828" y="319472"/>
                  </a:lnTo>
                  <a:cubicBezTo>
                    <a:pt x="78314" y="183976"/>
                    <a:pt x="188949" y="74585"/>
                    <a:pt x="324444" y="73342"/>
                  </a:cubicBezTo>
                  <a:lnTo>
                    <a:pt x="324444" y="73342"/>
                  </a:lnTo>
                  <a:lnTo>
                    <a:pt x="324444" y="73342"/>
                  </a:lnTo>
                  <a:cubicBezTo>
                    <a:pt x="324444" y="73342"/>
                    <a:pt x="324444" y="73342"/>
                    <a:pt x="324444" y="73342"/>
                  </a:cubicBezTo>
                  <a:cubicBezTo>
                    <a:pt x="324444" y="73342"/>
                    <a:pt x="324444" y="73342"/>
                    <a:pt x="324444" y="73342"/>
                  </a:cubicBezTo>
                  <a:lnTo>
                    <a:pt x="324444" y="73342"/>
                  </a:lnTo>
                  <a:lnTo>
                    <a:pt x="324444" y="73342"/>
                  </a:lnTo>
                  <a:cubicBezTo>
                    <a:pt x="459940" y="74585"/>
                    <a:pt x="570575" y="182733"/>
                    <a:pt x="573061" y="319472"/>
                  </a:cubicBezTo>
                  <a:lnTo>
                    <a:pt x="573061" y="329417"/>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9" name="Graphic 18" descr="Bullseye">
            <a:extLst>
              <a:ext uri="{FF2B5EF4-FFF2-40B4-BE49-F238E27FC236}">
                <a16:creationId xmlns:a16="http://schemas.microsoft.com/office/drawing/2014/main" id="{B0C94083-3332-4890-9F65-8F8A7D87A0F6}"/>
              </a:ext>
            </a:extLst>
          </p:cNvPr>
          <p:cNvGrpSpPr/>
          <p:nvPr/>
        </p:nvGrpSpPr>
        <p:grpSpPr>
          <a:xfrm>
            <a:off x="3234856" y="3618969"/>
            <a:ext cx="895019" cy="895019"/>
            <a:chOff x="4313141" y="3682291"/>
            <a:chExt cx="1193359" cy="1193359"/>
          </a:xfrm>
          <a:solidFill>
            <a:schemeClr val="tx1">
              <a:lumMod val="85000"/>
              <a:lumOff val="15000"/>
            </a:schemeClr>
          </a:solidFill>
        </p:grpSpPr>
        <p:sp>
          <p:nvSpPr>
            <p:cNvPr id="40" name="Freeform: Shape 39">
              <a:extLst>
                <a:ext uri="{FF2B5EF4-FFF2-40B4-BE49-F238E27FC236}">
                  <a16:creationId xmlns:a16="http://schemas.microsoft.com/office/drawing/2014/main" id="{054F46F9-B8CE-4AD7-8990-4E5652BBA101}"/>
                </a:ext>
              </a:extLst>
            </p:cNvPr>
            <p:cNvSpPr/>
            <p:nvPr/>
          </p:nvSpPr>
          <p:spPr>
            <a:xfrm>
              <a:off x="4765622" y="3787952"/>
              <a:ext cx="635215" cy="633971"/>
            </a:xfrm>
            <a:custGeom>
              <a:avLst/>
              <a:gdLst>
                <a:gd name="connsiteX0" fmla="*/ 523338 w 635215"/>
                <a:gd name="connsiteY0" fmla="*/ 111877 h 633971"/>
                <a:gd name="connsiteX1" fmla="*/ 510907 w 635215"/>
                <a:gd name="connsiteY1" fmla="*/ 0 h 633971"/>
                <a:gd name="connsiteX2" fmla="*/ 374168 w 635215"/>
                <a:gd name="connsiteY2" fmla="*/ 136739 h 633971"/>
                <a:gd name="connsiteX3" fmla="*/ 381626 w 635215"/>
                <a:gd name="connsiteY3" fmla="*/ 201379 h 633971"/>
                <a:gd name="connsiteX4" fmla="*/ 182733 w 635215"/>
                <a:gd name="connsiteY4" fmla="*/ 400273 h 633971"/>
                <a:gd name="connsiteX5" fmla="*/ 124308 w 635215"/>
                <a:gd name="connsiteY5" fmla="*/ 385356 h 633971"/>
                <a:gd name="connsiteX6" fmla="*/ 0 w 635215"/>
                <a:gd name="connsiteY6" fmla="*/ 509664 h 633971"/>
                <a:gd name="connsiteX7" fmla="*/ 124308 w 635215"/>
                <a:gd name="connsiteY7" fmla="*/ 633972 h 633971"/>
                <a:gd name="connsiteX8" fmla="*/ 248616 w 635215"/>
                <a:gd name="connsiteY8" fmla="*/ 509664 h 633971"/>
                <a:gd name="connsiteX9" fmla="*/ 234943 w 635215"/>
                <a:gd name="connsiteY9" fmla="*/ 452482 h 633971"/>
                <a:gd name="connsiteX10" fmla="*/ 433836 w 635215"/>
                <a:gd name="connsiteY10" fmla="*/ 253589 h 633971"/>
                <a:gd name="connsiteX11" fmla="*/ 498476 w 635215"/>
                <a:gd name="connsiteY11" fmla="*/ 261047 h 633971"/>
                <a:gd name="connsiteX12" fmla="*/ 635215 w 635215"/>
                <a:gd name="connsiteY12" fmla="*/ 124308 h 633971"/>
                <a:gd name="connsiteX13" fmla="*/ 523338 w 635215"/>
                <a:gd name="connsiteY13" fmla="*/ 111877 h 63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215" h="633971">
                  <a:moveTo>
                    <a:pt x="523338" y="111877"/>
                  </a:moveTo>
                  <a:lnTo>
                    <a:pt x="510907" y="0"/>
                  </a:lnTo>
                  <a:lnTo>
                    <a:pt x="374168" y="136739"/>
                  </a:lnTo>
                  <a:lnTo>
                    <a:pt x="381626" y="201379"/>
                  </a:lnTo>
                  <a:lnTo>
                    <a:pt x="182733" y="400273"/>
                  </a:lnTo>
                  <a:cubicBezTo>
                    <a:pt x="165330" y="391571"/>
                    <a:pt x="145441" y="385356"/>
                    <a:pt x="124308" y="385356"/>
                  </a:cubicBezTo>
                  <a:cubicBezTo>
                    <a:pt x="55939" y="385356"/>
                    <a:pt x="0" y="441294"/>
                    <a:pt x="0" y="509664"/>
                  </a:cubicBezTo>
                  <a:cubicBezTo>
                    <a:pt x="0" y="578033"/>
                    <a:pt x="55939" y="633972"/>
                    <a:pt x="124308" y="633972"/>
                  </a:cubicBezTo>
                  <a:cubicBezTo>
                    <a:pt x="192678" y="633972"/>
                    <a:pt x="248616" y="578033"/>
                    <a:pt x="248616" y="509664"/>
                  </a:cubicBezTo>
                  <a:cubicBezTo>
                    <a:pt x="248616" y="488531"/>
                    <a:pt x="243644" y="469885"/>
                    <a:pt x="234943" y="452482"/>
                  </a:cubicBezTo>
                  <a:lnTo>
                    <a:pt x="433836" y="253589"/>
                  </a:lnTo>
                  <a:lnTo>
                    <a:pt x="498476" y="261047"/>
                  </a:lnTo>
                  <a:lnTo>
                    <a:pt x="635215" y="124308"/>
                  </a:lnTo>
                  <a:lnTo>
                    <a:pt x="523338" y="111877"/>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1C0377FA-C2B8-4AF5-914A-BB40DB775523}"/>
                </a:ext>
              </a:extLst>
            </p:cNvPr>
            <p:cNvSpPr/>
            <p:nvPr/>
          </p:nvSpPr>
          <p:spPr>
            <a:xfrm>
              <a:off x="4418802" y="3825245"/>
              <a:ext cx="944742" cy="944742"/>
            </a:xfrm>
            <a:custGeom>
              <a:avLst/>
              <a:gdLst>
                <a:gd name="connsiteX0" fmla="*/ 880102 w 944742"/>
                <a:gd name="connsiteY0" fmla="*/ 258561 h 944742"/>
                <a:gd name="connsiteX1" fmla="*/ 863942 w 944742"/>
                <a:gd name="connsiteY1" fmla="*/ 275964 h 944742"/>
                <a:gd name="connsiteX2" fmla="*/ 840324 w 944742"/>
                <a:gd name="connsiteY2" fmla="*/ 273478 h 944742"/>
                <a:gd name="connsiteX3" fmla="*/ 814219 w 944742"/>
                <a:gd name="connsiteY3" fmla="*/ 269749 h 944742"/>
                <a:gd name="connsiteX4" fmla="*/ 870158 w 944742"/>
                <a:gd name="connsiteY4" fmla="*/ 472371 h 944742"/>
                <a:gd name="connsiteX5" fmla="*/ 472371 w 944742"/>
                <a:gd name="connsiteY5" fmla="*/ 870158 h 944742"/>
                <a:gd name="connsiteX6" fmla="*/ 74585 w 944742"/>
                <a:gd name="connsiteY6" fmla="*/ 472371 h 944742"/>
                <a:gd name="connsiteX7" fmla="*/ 472371 w 944742"/>
                <a:gd name="connsiteY7" fmla="*/ 74585 h 944742"/>
                <a:gd name="connsiteX8" fmla="*/ 674994 w 944742"/>
                <a:gd name="connsiteY8" fmla="*/ 130524 h 944742"/>
                <a:gd name="connsiteX9" fmla="*/ 672508 w 944742"/>
                <a:gd name="connsiteY9" fmla="*/ 105662 h 944742"/>
                <a:gd name="connsiteX10" fmla="*/ 668778 w 944742"/>
                <a:gd name="connsiteY10" fmla="*/ 80800 h 944742"/>
                <a:gd name="connsiteX11" fmla="*/ 686181 w 944742"/>
                <a:gd name="connsiteY11" fmla="*/ 63397 h 944742"/>
                <a:gd name="connsiteX12" fmla="*/ 694883 w 944742"/>
                <a:gd name="connsiteY12" fmla="*/ 54696 h 944742"/>
                <a:gd name="connsiteX13" fmla="*/ 472371 w 944742"/>
                <a:gd name="connsiteY13" fmla="*/ 0 h 944742"/>
                <a:gd name="connsiteX14" fmla="*/ 0 w 944742"/>
                <a:gd name="connsiteY14" fmla="*/ 472371 h 944742"/>
                <a:gd name="connsiteX15" fmla="*/ 472371 w 944742"/>
                <a:gd name="connsiteY15" fmla="*/ 944743 h 944742"/>
                <a:gd name="connsiteX16" fmla="*/ 944743 w 944742"/>
                <a:gd name="connsiteY16" fmla="*/ 472371 h 944742"/>
                <a:gd name="connsiteX17" fmla="*/ 888804 w 944742"/>
                <a:gd name="connsiteY17" fmla="*/ 251103 h 944742"/>
                <a:gd name="connsiteX18" fmla="*/ 880102 w 944742"/>
                <a:gd name="connsiteY18" fmla="*/ 258561 h 944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4742" h="944742">
                  <a:moveTo>
                    <a:pt x="880102" y="258561"/>
                  </a:moveTo>
                  <a:lnTo>
                    <a:pt x="863942" y="275964"/>
                  </a:lnTo>
                  <a:lnTo>
                    <a:pt x="840324" y="273478"/>
                  </a:lnTo>
                  <a:lnTo>
                    <a:pt x="814219" y="269749"/>
                  </a:lnTo>
                  <a:cubicBezTo>
                    <a:pt x="849025" y="329417"/>
                    <a:pt x="870158" y="397786"/>
                    <a:pt x="870158" y="472371"/>
                  </a:cubicBezTo>
                  <a:cubicBezTo>
                    <a:pt x="870158" y="691154"/>
                    <a:pt x="691154" y="870158"/>
                    <a:pt x="472371" y="870158"/>
                  </a:cubicBezTo>
                  <a:cubicBezTo>
                    <a:pt x="253589" y="870158"/>
                    <a:pt x="74585" y="691154"/>
                    <a:pt x="74585" y="472371"/>
                  </a:cubicBezTo>
                  <a:cubicBezTo>
                    <a:pt x="74585" y="253589"/>
                    <a:pt x="253589" y="74585"/>
                    <a:pt x="472371" y="74585"/>
                  </a:cubicBezTo>
                  <a:cubicBezTo>
                    <a:pt x="545713" y="74585"/>
                    <a:pt x="615326" y="94474"/>
                    <a:pt x="674994" y="130524"/>
                  </a:cubicBezTo>
                  <a:lnTo>
                    <a:pt x="672508" y="105662"/>
                  </a:lnTo>
                  <a:lnTo>
                    <a:pt x="668778" y="80800"/>
                  </a:lnTo>
                  <a:lnTo>
                    <a:pt x="686181" y="63397"/>
                  </a:lnTo>
                  <a:lnTo>
                    <a:pt x="694883" y="54696"/>
                  </a:lnTo>
                  <a:cubicBezTo>
                    <a:pt x="627757" y="19889"/>
                    <a:pt x="553172" y="0"/>
                    <a:pt x="472371" y="0"/>
                  </a:cubicBezTo>
                  <a:cubicBezTo>
                    <a:pt x="211324" y="0"/>
                    <a:pt x="0" y="211324"/>
                    <a:pt x="0" y="472371"/>
                  </a:cubicBezTo>
                  <a:cubicBezTo>
                    <a:pt x="0" y="733419"/>
                    <a:pt x="211324" y="944743"/>
                    <a:pt x="472371" y="944743"/>
                  </a:cubicBezTo>
                  <a:cubicBezTo>
                    <a:pt x="733419" y="944743"/>
                    <a:pt x="944743" y="733419"/>
                    <a:pt x="944743" y="472371"/>
                  </a:cubicBezTo>
                  <a:cubicBezTo>
                    <a:pt x="944743" y="391571"/>
                    <a:pt x="924853" y="316986"/>
                    <a:pt x="888804" y="251103"/>
                  </a:cubicBezTo>
                  <a:lnTo>
                    <a:pt x="880102" y="258561"/>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DDD703B8-FB2C-4F2B-B1C8-781508A05F9E}"/>
                </a:ext>
              </a:extLst>
            </p:cNvPr>
            <p:cNvSpPr/>
            <p:nvPr/>
          </p:nvSpPr>
          <p:spPr>
            <a:xfrm>
              <a:off x="4592834" y="3999276"/>
              <a:ext cx="596679" cy="596679"/>
            </a:xfrm>
            <a:custGeom>
              <a:avLst/>
              <a:gdLst>
                <a:gd name="connsiteX0" fmla="*/ 505935 w 596679"/>
                <a:gd name="connsiteY0" fmla="*/ 213810 h 596679"/>
                <a:gd name="connsiteX1" fmla="*/ 522095 w 596679"/>
                <a:gd name="connsiteY1" fmla="*/ 298340 h 596679"/>
                <a:gd name="connsiteX2" fmla="*/ 298340 w 596679"/>
                <a:gd name="connsiteY2" fmla="*/ 522095 h 596679"/>
                <a:gd name="connsiteX3" fmla="*/ 74585 w 596679"/>
                <a:gd name="connsiteY3" fmla="*/ 298340 h 596679"/>
                <a:gd name="connsiteX4" fmla="*/ 298340 w 596679"/>
                <a:gd name="connsiteY4" fmla="*/ 74585 h 596679"/>
                <a:gd name="connsiteX5" fmla="*/ 382869 w 596679"/>
                <a:gd name="connsiteY5" fmla="*/ 90745 h 596679"/>
                <a:gd name="connsiteX6" fmla="*/ 438808 w 596679"/>
                <a:gd name="connsiteY6" fmla="*/ 34806 h 596679"/>
                <a:gd name="connsiteX7" fmla="*/ 298340 w 596679"/>
                <a:gd name="connsiteY7" fmla="*/ 0 h 596679"/>
                <a:gd name="connsiteX8" fmla="*/ 0 w 596679"/>
                <a:gd name="connsiteY8" fmla="*/ 298340 h 596679"/>
                <a:gd name="connsiteX9" fmla="*/ 298340 w 596679"/>
                <a:gd name="connsiteY9" fmla="*/ 596680 h 596679"/>
                <a:gd name="connsiteX10" fmla="*/ 596680 w 596679"/>
                <a:gd name="connsiteY10" fmla="*/ 298340 h 596679"/>
                <a:gd name="connsiteX11" fmla="*/ 561873 w 596679"/>
                <a:gd name="connsiteY11" fmla="*/ 157871 h 596679"/>
                <a:gd name="connsiteX12" fmla="*/ 505935 w 596679"/>
                <a:gd name="connsiteY12" fmla="*/ 213810 h 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6679" h="596679">
                  <a:moveTo>
                    <a:pt x="505935" y="213810"/>
                  </a:moveTo>
                  <a:cubicBezTo>
                    <a:pt x="517122" y="239915"/>
                    <a:pt x="522095" y="268506"/>
                    <a:pt x="522095" y="298340"/>
                  </a:cubicBezTo>
                  <a:cubicBezTo>
                    <a:pt x="522095" y="421405"/>
                    <a:pt x="421405" y="522095"/>
                    <a:pt x="298340" y="522095"/>
                  </a:cubicBezTo>
                  <a:cubicBezTo>
                    <a:pt x="175275" y="522095"/>
                    <a:pt x="74585" y="421405"/>
                    <a:pt x="74585" y="298340"/>
                  </a:cubicBezTo>
                  <a:cubicBezTo>
                    <a:pt x="74585" y="175275"/>
                    <a:pt x="175275" y="74585"/>
                    <a:pt x="298340" y="74585"/>
                  </a:cubicBezTo>
                  <a:cubicBezTo>
                    <a:pt x="328174" y="74585"/>
                    <a:pt x="356765" y="80800"/>
                    <a:pt x="382869" y="90745"/>
                  </a:cubicBezTo>
                  <a:lnTo>
                    <a:pt x="438808" y="34806"/>
                  </a:lnTo>
                  <a:cubicBezTo>
                    <a:pt x="396543" y="12431"/>
                    <a:pt x="349306" y="0"/>
                    <a:pt x="298340" y="0"/>
                  </a:cubicBezTo>
                  <a:cubicBezTo>
                    <a:pt x="134253" y="0"/>
                    <a:pt x="0" y="134253"/>
                    <a:pt x="0" y="298340"/>
                  </a:cubicBezTo>
                  <a:cubicBezTo>
                    <a:pt x="0" y="462427"/>
                    <a:pt x="134253" y="596680"/>
                    <a:pt x="298340" y="596680"/>
                  </a:cubicBezTo>
                  <a:cubicBezTo>
                    <a:pt x="462427" y="596680"/>
                    <a:pt x="596680" y="462427"/>
                    <a:pt x="596680" y="298340"/>
                  </a:cubicBezTo>
                  <a:cubicBezTo>
                    <a:pt x="596680" y="247373"/>
                    <a:pt x="584249" y="200136"/>
                    <a:pt x="561873" y="157871"/>
                  </a:cubicBezTo>
                  <a:lnTo>
                    <a:pt x="505935" y="21381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3" name="Graphic 19" descr="Stopwatch">
            <a:extLst>
              <a:ext uri="{FF2B5EF4-FFF2-40B4-BE49-F238E27FC236}">
                <a16:creationId xmlns:a16="http://schemas.microsoft.com/office/drawing/2014/main" id="{284AAFF5-E627-4FBF-B3AB-287F4D367AAE}"/>
              </a:ext>
            </a:extLst>
          </p:cNvPr>
          <p:cNvGrpSpPr/>
          <p:nvPr/>
        </p:nvGrpSpPr>
        <p:grpSpPr>
          <a:xfrm>
            <a:off x="5064402" y="3647258"/>
            <a:ext cx="895019" cy="895019"/>
            <a:chOff x="6752535" y="3720010"/>
            <a:chExt cx="1193359" cy="1193359"/>
          </a:xfrm>
          <a:solidFill>
            <a:schemeClr val="tx1">
              <a:lumMod val="85000"/>
              <a:lumOff val="15000"/>
            </a:schemeClr>
          </a:solidFill>
        </p:grpSpPr>
        <p:sp>
          <p:nvSpPr>
            <p:cNvPr id="44" name="Freeform: Shape 43">
              <a:extLst>
                <a:ext uri="{FF2B5EF4-FFF2-40B4-BE49-F238E27FC236}">
                  <a16:creationId xmlns:a16="http://schemas.microsoft.com/office/drawing/2014/main" id="{F9676772-8FA6-4645-B4B6-6A0A1A814293}"/>
                </a:ext>
              </a:extLst>
            </p:cNvPr>
            <p:cNvSpPr/>
            <p:nvPr/>
          </p:nvSpPr>
          <p:spPr>
            <a:xfrm>
              <a:off x="7324352" y="4105365"/>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6EE5C24F-4740-48BA-8909-240810DB002E}"/>
                </a:ext>
              </a:extLst>
            </p:cNvPr>
            <p:cNvSpPr/>
            <p:nvPr/>
          </p:nvSpPr>
          <p:spPr>
            <a:xfrm>
              <a:off x="7324352" y="4602598"/>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B4CBBE99-D51D-4B4D-A440-AAC3DC823A51}"/>
                </a:ext>
              </a:extLst>
            </p:cNvPr>
            <p:cNvSpPr/>
            <p:nvPr/>
          </p:nvSpPr>
          <p:spPr>
            <a:xfrm>
              <a:off x="7572969"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7" name="Freeform: Shape 46">
              <a:extLst>
                <a:ext uri="{FF2B5EF4-FFF2-40B4-BE49-F238E27FC236}">
                  <a16:creationId xmlns:a16="http://schemas.microsoft.com/office/drawing/2014/main" id="{667DC850-741B-4E9E-8DB7-D6610F584994}"/>
                </a:ext>
              </a:extLst>
            </p:cNvPr>
            <p:cNvSpPr/>
            <p:nvPr/>
          </p:nvSpPr>
          <p:spPr>
            <a:xfrm>
              <a:off x="7075736"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60BDE052-7AFE-4F0F-8FE4-9A5B1605717B}"/>
                </a:ext>
              </a:extLst>
            </p:cNvPr>
            <p:cNvSpPr/>
            <p:nvPr/>
          </p:nvSpPr>
          <p:spPr>
            <a:xfrm>
              <a:off x="7324352" y="4192381"/>
              <a:ext cx="165329" cy="314499"/>
            </a:xfrm>
            <a:custGeom>
              <a:avLst/>
              <a:gdLst>
                <a:gd name="connsiteX0" fmla="*/ 49723 w 165329"/>
                <a:gd name="connsiteY0" fmla="*/ 0 h 314499"/>
                <a:gd name="connsiteX1" fmla="*/ 0 w 165329"/>
                <a:gd name="connsiteY1" fmla="*/ 0 h 314499"/>
                <a:gd name="connsiteX2" fmla="*/ 0 w 165329"/>
                <a:gd name="connsiteY2" fmla="*/ 174032 h 314499"/>
                <a:gd name="connsiteX3" fmla="*/ 7458 w 165329"/>
                <a:gd name="connsiteY3" fmla="*/ 191435 h 314499"/>
                <a:gd name="connsiteX4" fmla="*/ 130524 w 165329"/>
                <a:gd name="connsiteY4" fmla="*/ 314500 h 314499"/>
                <a:gd name="connsiteX5" fmla="*/ 165330 w 165329"/>
                <a:gd name="connsiteY5" fmla="*/ 279694 h 314499"/>
                <a:gd name="connsiteX6" fmla="*/ 49723 w 165329"/>
                <a:gd name="connsiteY6" fmla="*/ 164087 h 314499"/>
                <a:gd name="connsiteX7" fmla="*/ 49723 w 165329"/>
                <a:gd name="connsiteY7" fmla="*/ 0 h 3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329" h="314499">
                  <a:moveTo>
                    <a:pt x="49723" y="0"/>
                  </a:moveTo>
                  <a:lnTo>
                    <a:pt x="0" y="0"/>
                  </a:lnTo>
                  <a:lnTo>
                    <a:pt x="0" y="174032"/>
                  </a:lnTo>
                  <a:cubicBezTo>
                    <a:pt x="0" y="180247"/>
                    <a:pt x="2486" y="186462"/>
                    <a:pt x="7458" y="191435"/>
                  </a:cubicBezTo>
                  <a:lnTo>
                    <a:pt x="130524" y="314500"/>
                  </a:lnTo>
                  <a:lnTo>
                    <a:pt x="165330" y="279694"/>
                  </a:lnTo>
                  <a:lnTo>
                    <a:pt x="49723" y="164087"/>
                  </a:lnTo>
                  <a:lnTo>
                    <a:pt x="49723" y="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FA7906B5-7289-4A18-98AE-67476ACE36E3}"/>
                </a:ext>
              </a:extLst>
            </p:cNvPr>
            <p:cNvSpPr/>
            <p:nvPr/>
          </p:nvSpPr>
          <p:spPr>
            <a:xfrm>
              <a:off x="6926946" y="3831887"/>
              <a:ext cx="846036" cy="968926"/>
            </a:xfrm>
            <a:custGeom>
              <a:avLst/>
              <a:gdLst>
                <a:gd name="connsiteX0" fmla="*/ 422268 w 846036"/>
                <a:gd name="connsiteY0" fmla="*/ 895019 h 968926"/>
                <a:gd name="connsiteX1" fmla="*/ 74205 w 846036"/>
                <a:gd name="connsiteY1" fmla="*/ 546956 h 968926"/>
                <a:gd name="connsiteX2" fmla="*/ 422268 w 846036"/>
                <a:gd name="connsiteY2" fmla="*/ 198893 h 968926"/>
                <a:gd name="connsiteX3" fmla="*/ 770331 w 846036"/>
                <a:gd name="connsiteY3" fmla="*/ 546956 h 968926"/>
                <a:gd name="connsiteX4" fmla="*/ 422268 w 846036"/>
                <a:gd name="connsiteY4" fmla="*/ 895019 h 968926"/>
                <a:gd name="connsiteX5" fmla="*/ 422268 w 846036"/>
                <a:gd name="connsiteY5" fmla="*/ 895019 h 968926"/>
                <a:gd name="connsiteX6" fmla="*/ 716878 w 846036"/>
                <a:gd name="connsiteY6" fmla="*/ 243644 h 968926"/>
                <a:gd name="connsiteX7" fmla="*/ 754171 w 846036"/>
                <a:gd name="connsiteY7" fmla="*/ 206352 h 968926"/>
                <a:gd name="connsiteX8" fmla="*/ 752928 w 846036"/>
                <a:gd name="connsiteY8" fmla="*/ 154142 h 968926"/>
                <a:gd name="connsiteX9" fmla="*/ 700718 w 846036"/>
                <a:gd name="connsiteY9" fmla="*/ 152899 h 968926"/>
                <a:gd name="connsiteX10" fmla="*/ 658454 w 846036"/>
                <a:gd name="connsiteY10" fmla="*/ 196407 h 968926"/>
                <a:gd name="connsiteX11" fmla="*/ 459560 w 846036"/>
                <a:gd name="connsiteY11" fmla="*/ 126794 h 968926"/>
                <a:gd name="connsiteX12" fmla="*/ 459560 w 846036"/>
                <a:gd name="connsiteY12" fmla="*/ 74585 h 968926"/>
                <a:gd name="connsiteX13" fmla="*/ 571438 w 846036"/>
                <a:gd name="connsiteY13" fmla="*/ 74585 h 968926"/>
                <a:gd name="connsiteX14" fmla="*/ 571438 w 846036"/>
                <a:gd name="connsiteY14" fmla="*/ 0 h 968926"/>
                <a:gd name="connsiteX15" fmla="*/ 273098 w 846036"/>
                <a:gd name="connsiteY15" fmla="*/ 0 h 968926"/>
                <a:gd name="connsiteX16" fmla="*/ 273098 w 846036"/>
                <a:gd name="connsiteY16" fmla="*/ 74585 h 968926"/>
                <a:gd name="connsiteX17" fmla="*/ 384975 w 846036"/>
                <a:gd name="connsiteY17" fmla="*/ 74585 h 968926"/>
                <a:gd name="connsiteX18" fmla="*/ 384975 w 846036"/>
                <a:gd name="connsiteY18" fmla="*/ 125551 h 968926"/>
                <a:gd name="connsiteX19" fmla="*/ 3349 w 846036"/>
                <a:gd name="connsiteY19" fmla="*/ 493504 h 968926"/>
                <a:gd name="connsiteX20" fmla="*/ 281800 w 846036"/>
                <a:gd name="connsiteY20" fmla="*/ 944743 h 968926"/>
                <a:gd name="connsiteX21" fmla="*/ 782762 w 846036"/>
                <a:gd name="connsiteY21" fmla="*/ 769468 h 968926"/>
                <a:gd name="connsiteX22" fmla="*/ 716878 w 846036"/>
                <a:gd name="connsiteY22" fmla="*/ 243644 h 968926"/>
                <a:gd name="connsiteX23" fmla="*/ 716878 w 846036"/>
                <a:gd name="connsiteY23" fmla="*/ 243644 h 96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46036" h="968926">
                  <a:moveTo>
                    <a:pt x="422268" y="895019"/>
                  </a:moveTo>
                  <a:cubicBezTo>
                    <a:pt x="229590" y="895019"/>
                    <a:pt x="74205" y="739634"/>
                    <a:pt x="74205" y="546956"/>
                  </a:cubicBezTo>
                  <a:cubicBezTo>
                    <a:pt x="74205" y="354278"/>
                    <a:pt x="229590" y="198893"/>
                    <a:pt x="422268" y="198893"/>
                  </a:cubicBezTo>
                  <a:cubicBezTo>
                    <a:pt x="614946" y="198893"/>
                    <a:pt x="770331" y="354278"/>
                    <a:pt x="770331" y="546956"/>
                  </a:cubicBezTo>
                  <a:cubicBezTo>
                    <a:pt x="770331" y="739634"/>
                    <a:pt x="614946" y="895019"/>
                    <a:pt x="422268" y="895019"/>
                  </a:cubicBezTo>
                  <a:lnTo>
                    <a:pt x="422268" y="895019"/>
                  </a:lnTo>
                  <a:close/>
                  <a:moveTo>
                    <a:pt x="716878" y="243644"/>
                  </a:moveTo>
                  <a:lnTo>
                    <a:pt x="754171" y="206352"/>
                  </a:lnTo>
                  <a:cubicBezTo>
                    <a:pt x="767845" y="191435"/>
                    <a:pt x="767845" y="169059"/>
                    <a:pt x="752928" y="154142"/>
                  </a:cubicBezTo>
                  <a:cubicBezTo>
                    <a:pt x="739254" y="140468"/>
                    <a:pt x="715635" y="139225"/>
                    <a:pt x="700718" y="152899"/>
                  </a:cubicBezTo>
                  <a:lnTo>
                    <a:pt x="658454" y="196407"/>
                  </a:lnTo>
                  <a:cubicBezTo>
                    <a:pt x="598786" y="156628"/>
                    <a:pt x="530416" y="131767"/>
                    <a:pt x="459560" y="126794"/>
                  </a:cubicBezTo>
                  <a:lnTo>
                    <a:pt x="459560" y="74585"/>
                  </a:lnTo>
                  <a:lnTo>
                    <a:pt x="571438" y="74585"/>
                  </a:lnTo>
                  <a:lnTo>
                    <a:pt x="571438" y="0"/>
                  </a:lnTo>
                  <a:lnTo>
                    <a:pt x="273098" y="0"/>
                  </a:lnTo>
                  <a:lnTo>
                    <a:pt x="273098" y="74585"/>
                  </a:lnTo>
                  <a:lnTo>
                    <a:pt x="384975" y="74585"/>
                  </a:lnTo>
                  <a:lnTo>
                    <a:pt x="384975" y="125551"/>
                  </a:lnTo>
                  <a:cubicBezTo>
                    <a:pt x="187325" y="142954"/>
                    <a:pt x="28211" y="295854"/>
                    <a:pt x="3349" y="493504"/>
                  </a:cubicBezTo>
                  <a:cubicBezTo>
                    <a:pt x="-21512" y="691154"/>
                    <a:pt x="94094" y="878859"/>
                    <a:pt x="281800" y="944743"/>
                  </a:cubicBezTo>
                  <a:cubicBezTo>
                    <a:pt x="469505" y="1010626"/>
                    <a:pt x="677100" y="938527"/>
                    <a:pt x="782762" y="769468"/>
                  </a:cubicBezTo>
                  <a:cubicBezTo>
                    <a:pt x="888424" y="600409"/>
                    <a:pt x="858590" y="381626"/>
                    <a:pt x="716878" y="243644"/>
                  </a:cubicBezTo>
                  <a:lnTo>
                    <a:pt x="716878" y="243644"/>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50" name="Group 49">
            <a:extLst>
              <a:ext uri="{FF2B5EF4-FFF2-40B4-BE49-F238E27FC236}">
                <a16:creationId xmlns:a16="http://schemas.microsoft.com/office/drawing/2014/main" id="{7A086553-F0E6-4F80-A9CF-2DD4CC2463C5}"/>
              </a:ext>
            </a:extLst>
          </p:cNvPr>
          <p:cNvGrpSpPr/>
          <p:nvPr/>
        </p:nvGrpSpPr>
        <p:grpSpPr>
          <a:xfrm>
            <a:off x="6699738" y="3043478"/>
            <a:ext cx="2194560" cy="1237868"/>
            <a:chOff x="6974393" y="2966533"/>
            <a:chExt cx="2194560" cy="1237868"/>
          </a:xfrm>
        </p:grpSpPr>
        <p:sp>
          <p:nvSpPr>
            <p:cNvPr id="51" name="TextBox 50">
              <a:extLst>
                <a:ext uri="{FF2B5EF4-FFF2-40B4-BE49-F238E27FC236}">
                  <a16:creationId xmlns:a16="http://schemas.microsoft.com/office/drawing/2014/main" id="{4E092285-4891-4EA1-A0C2-EBF9412A7D56}"/>
                </a:ext>
              </a:extLst>
            </p:cNvPr>
            <p:cNvSpPr txBox="1"/>
            <p:nvPr/>
          </p:nvSpPr>
          <p:spPr>
            <a:xfrm>
              <a:off x="6974393" y="2966533"/>
              <a:ext cx="2194560" cy="400110"/>
            </a:xfrm>
            <a:prstGeom prst="rect">
              <a:avLst/>
            </a:prstGeom>
            <a:noFill/>
          </p:spPr>
          <p:txBody>
            <a:bodyPr wrap="square" lIns="0" rIns="0" rtlCol="0" anchor="b">
              <a:spAutoFit/>
            </a:bodyPr>
            <a:lstStyle/>
            <a:p>
              <a:r>
                <a:rPr lang="en-US" sz="2000" b="1" noProof="1">
                  <a:solidFill>
                    <a:schemeClr val="accent2">
                      <a:lumMod val="75000"/>
                    </a:schemeClr>
                  </a:solidFill>
                </a:rPr>
                <a:t>Lorem Ipsum</a:t>
              </a:r>
            </a:p>
          </p:txBody>
        </p:sp>
        <p:sp>
          <p:nvSpPr>
            <p:cNvPr id="52" name="TextBox 51">
              <a:extLst>
                <a:ext uri="{FF2B5EF4-FFF2-40B4-BE49-F238E27FC236}">
                  <a16:creationId xmlns:a16="http://schemas.microsoft.com/office/drawing/2014/main" id="{5C1708F2-3971-4356-8254-BA3E1B331B60}"/>
                </a:ext>
              </a:extLst>
            </p:cNvPr>
            <p:cNvSpPr txBox="1"/>
            <p:nvPr/>
          </p:nvSpPr>
          <p:spPr>
            <a:xfrm>
              <a:off x="6974393" y="3342627"/>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a:t>
              </a:r>
            </a:p>
          </p:txBody>
        </p:sp>
      </p:grpSp>
      <p:grpSp>
        <p:nvGrpSpPr>
          <p:cNvPr id="53" name="Group 52">
            <a:extLst>
              <a:ext uri="{FF2B5EF4-FFF2-40B4-BE49-F238E27FC236}">
                <a16:creationId xmlns:a16="http://schemas.microsoft.com/office/drawing/2014/main" id="{7B1F83AA-38D7-4BBC-9AC6-7D2AD94E5EBD}"/>
              </a:ext>
            </a:extLst>
          </p:cNvPr>
          <p:cNvGrpSpPr/>
          <p:nvPr/>
        </p:nvGrpSpPr>
        <p:grpSpPr>
          <a:xfrm>
            <a:off x="6691483" y="4621698"/>
            <a:ext cx="2194560" cy="1237866"/>
            <a:chOff x="6691483" y="4621698"/>
            <a:chExt cx="2194560" cy="1237866"/>
          </a:xfrm>
        </p:grpSpPr>
        <p:sp>
          <p:nvSpPr>
            <p:cNvPr id="54" name="TextBox 53">
              <a:extLst>
                <a:ext uri="{FF2B5EF4-FFF2-40B4-BE49-F238E27FC236}">
                  <a16:creationId xmlns:a16="http://schemas.microsoft.com/office/drawing/2014/main" id="{E13718AB-990C-407B-885A-344121C071B1}"/>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solidFill>
                    <a:schemeClr val="accent6">
                      <a:lumMod val="75000"/>
                    </a:schemeClr>
                  </a:solidFill>
                </a:rPr>
                <a:t>Lorem Ipsum</a:t>
              </a:r>
            </a:p>
          </p:txBody>
        </p:sp>
        <p:sp>
          <p:nvSpPr>
            <p:cNvPr id="55" name="TextBox 54">
              <a:extLst>
                <a:ext uri="{FF2B5EF4-FFF2-40B4-BE49-F238E27FC236}">
                  <a16:creationId xmlns:a16="http://schemas.microsoft.com/office/drawing/2014/main" id="{7A7745FB-019F-4259-8056-93C6871EA553}"/>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A01B424A-CA4D-47B8-B2BE-27A46324BD75}"/>
              </a:ext>
            </a:extLst>
          </p:cNvPr>
          <p:cNvGrpSpPr/>
          <p:nvPr/>
        </p:nvGrpSpPr>
        <p:grpSpPr>
          <a:xfrm>
            <a:off x="6697329" y="1465257"/>
            <a:ext cx="2194560" cy="1237868"/>
            <a:chOff x="6697329" y="1465257"/>
            <a:chExt cx="2194560" cy="1237868"/>
          </a:xfrm>
        </p:grpSpPr>
        <p:sp>
          <p:nvSpPr>
            <p:cNvPr id="57" name="TextBox 56">
              <a:extLst>
                <a:ext uri="{FF2B5EF4-FFF2-40B4-BE49-F238E27FC236}">
                  <a16:creationId xmlns:a16="http://schemas.microsoft.com/office/drawing/2014/main" id="{DE927090-13EB-405C-B442-3D9D300B62FD}"/>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8AF93F94-312A-427A-8292-FC9E3D8FDA93}"/>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Pentagon Cycle with 3 Stages – Slide Template</a:t>
            </a:r>
          </a:p>
        </p:txBody>
      </p:sp>
      <p:sp>
        <p:nvSpPr>
          <p:cNvPr id="3" name="Shape">
            <a:extLst>
              <a:ext uri="{FF2B5EF4-FFF2-40B4-BE49-F238E27FC236}">
                <a16:creationId xmlns:a16="http://schemas.microsoft.com/office/drawing/2014/main" id="{8402BD4B-08DB-4242-BC9C-68755026EDA0}"/>
              </a:ext>
            </a:extLst>
          </p:cNvPr>
          <p:cNvSpPr/>
          <p:nvPr/>
        </p:nvSpPr>
        <p:spPr>
          <a:xfrm>
            <a:off x="2788920" y="3049094"/>
            <a:ext cx="1717337" cy="1943084"/>
          </a:xfrm>
          <a:custGeom>
            <a:avLst/>
            <a:gdLst/>
            <a:ahLst/>
            <a:cxnLst>
              <a:cxn ang="0">
                <a:pos x="wd2" y="hd2"/>
              </a:cxn>
              <a:cxn ang="5400000">
                <a:pos x="wd2" y="hd2"/>
              </a:cxn>
              <a:cxn ang="10800000">
                <a:pos x="wd2" y="hd2"/>
              </a:cxn>
              <a:cxn ang="16200000">
                <a:pos x="wd2" y="hd2"/>
              </a:cxn>
            </a:cxnLst>
            <a:rect l="0" t="0" r="r" b="b"/>
            <a:pathLst>
              <a:path w="21448" h="21466" extrusionOk="0">
                <a:moveTo>
                  <a:pt x="15133" y="680"/>
                </a:moveTo>
                <a:cubicBezTo>
                  <a:pt x="15064" y="618"/>
                  <a:pt x="15017" y="577"/>
                  <a:pt x="14947" y="536"/>
                </a:cubicBezTo>
                <a:cubicBezTo>
                  <a:pt x="14924" y="515"/>
                  <a:pt x="14900" y="515"/>
                  <a:pt x="14877" y="495"/>
                </a:cubicBezTo>
                <a:cubicBezTo>
                  <a:pt x="14831" y="453"/>
                  <a:pt x="14784" y="433"/>
                  <a:pt x="14737" y="412"/>
                </a:cubicBezTo>
                <a:cubicBezTo>
                  <a:pt x="14714" y="392"/>
                  <a:pt x="14691" y="392"/>
                  <a:pt x="14667" y="371"/>
                </a:cubicBezTo>
                <a:cubicBezTo>
                  <a:pt x="14621" y="350"/>
                  <a:pt x="14574" y="309"/>
                  <a:pt x="14528" y="289"/>
                </a:cubicBezTo>
                <a:cubicBezTo>
                  <a:pt x="14504" y="268"/>
                  <a:pt x="14481" y="268"/>
                  <a:pt x="14458" y="247"/>
                </a:cubicBezTo>
                <a:cubicBezTo>
                  <a:pt x="14388" y="206"/>
                  <a:pt x="14318" y="185"/>
                  <a:pt x="14248" y="165"/>
                </a:cubicBezTo>
                <a:cubicBezTo>
                  <a:pt x="14248" y="165"/>
                  <a:pt x="14248" y="165"/>
                  <a:pt x="14225" y="165"/>
                </a:cubicBezTo>
                <a:cubicBezTo>
                  <a:pt x="14155" y="144"/>
                  <a:pt x="14085" y="124"/>
                  <a:pt x="14015" y="103"/>
                </a:cubicBezTo>
                <a:cubicBezTo>
                  <a:pt x="13992" y="103"/>
                  <a:pt x="13968" y="82"/>
                  <a:pt x="13945" y="82"/>
                </a:cubicBezTo>
                <a:cubicBezTo>
                  <a:pt x="13898" y="62"/>
                  <a:pt x="13829" y="62"/>
                  <a:pt x="13782" y="41"/>
                </a:cubicBezTo>
                <a:cubicBezTo>
                  <a:pt x="13759" y="41"/>
                  <a:pt x="13735" y="21"/>
                  <a:pt x="13689" y="21"/>
                </a:cubicBezTo>
                <a:cubicBezTo>
                  <a:pt x="13642" y="21"/>
                  <a:pt x="13572" y="0"/>
                  <a:pt x="13526" y="0"/>
                </a:cubicBezTo>
                <a:cubicBezTo>
                  <a:pt x="13502" y="0"/>
                  <a:pt x="13479" y="0"/>
                  <a:pt x="13456" y="0"/>
                </a:cubicBezTo>
                <a:cubicBezTo>
                  <a:pt x="13386" y="0"/>
                  <a:pt x="13293" y="0"/>
                  <a:pt x="13223" y="0"/>
                </a:cubicBezTo>
                <a:cubicBezTo>
                  <a:pt x="13153" y="0"/>
                  <a:pt x="13106" y="0"/>
                  <a:pt x="13036" y="0"/>
                </a:cubicBezTo>
                <a:cubicBezTo>
                  <a:pt x="13013" y="0"/>
                  <a:pt x="13013" y="0"/>
                  <a:pt x="12990" y="0"/>
                </a:cubicBezTo>
                <a:cubicBezTo>
                  <a:pt x="12943" y="0"/>
                  <a:pt x="12897" y="0"/>
                  <a:pt x="12850" y="21"/>
                </a:cubicBezTo>
                <a:cubicBezTo>
                  <a:pt x="12827" y="21"/>
                  <a:pt x="12803" y="21"/>
                  <a:pt x="12803" y="21"/>
                </a:cubicBezTo>
                <a:cubicBezTo>
                  <a:pt x="12733" y="21"/>
                  <a:pt x="12687" y="41"/>
                  <a:pt x="12617" y="62"/>
                </a:cubicBezTo>
                <a:cubicBezTo>
                  <a:pt x="12617" y="62"/>
                  <a:pt x="12617" y="62"/>
                  <a:pt x="12617" y="62"/>
                </a:cubicBezTo>
                <a:cubicBezTo>
                  <a:pt x="12547" y="82"/>
                  <a:pt x="12500" y="82"/>
                  <a:pt x="12431" y="103"/>
                </a:cubicBezTo>
                <a:cubicBezTo>
                  <a:pt x="12407" y="103"/>
                  <a:pt x="12384" y="124"/>
                  <a:pt x="12384" y="124"/>
                </a:cubicBezTo>
                <a:cubicBezTo>
                  <a:pt x="12337" y="144"/>
                  <a:pt x="12291" y="144"/>
                  <a:pt x="12244" y="165"/>
                </a:cubicBezTo>
                <a:cubicBezTo>
                  <a:pt x="12221" y="165"/>
                  <a:pt x="12198" y="185"/>
                  <a:pt x="12198" y="185"/>
                </a:cubicBezTo>
                <a:cubicBezTo>
                  <a:pt x="12128" y="206"/>
                  <a:pt x="12081" y="227"/>
                  <a:pt x="12011" y="268"/>
                </a:cubicBezTo>
                <a:lnTo>
                  <a:pt x="1479" y="5008"/>
                </a:lnTo>
                <a:cubicBezTo>
                  <a:pt x="431" y="5482"/>
                  <a:pt x="-152" y="6492"/>
                  <a:pt x="34" y="7502"/>
                </a:cubicBezTo>
                <a:lnTo>
                  <a:pt x="1875" y="17828"/>
                </a:lnTo>
                <a:cubicBezTo>
                  <a:pt x="2062" y="18859"/>
                  <a:pt x="2970" y="19642"/>
                  <a:pt x="4112" y="19807"/>
                </a:cubicBezTo>
                <a:lnTo>
                  <a:pt x="15786" y="21435"/>
                </a:lnTo>
                <a:cubicBezTo>
                  <a:pt x="16951" y="21600"/>
                  <a:pt x="18093" y="21085"/>
                  <a:pt x="18605" y="20157"/>
                </a:cubicBezTo>
                <a:lnTo>
                  <a:pt x="21448" y="15231"/>
                </a:lnTo>
                <a:lnTo>
                  <a:pt x="19258" y="11439"/>
                </a:lnTo>
                <a:cubicBezTo>
                  <a:pt x="18442" y="10017"/>
                  <a:pt x="18745" y="8306"/>
                  <a:pt x="20027" y="7173"/>
                </a:cubicBezTo>
                <a:lnTo>
                  <a:pt x="21238" y="6101"/>
                </a:lnTo>
                <a:lnTo>
                  <a:pt x="15133" y="68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25E405CF-6749-447F-90C4-A47CD956BD84}"/>
              </a:ext>
            </a:extLst>
          </p:cNvPr>
          <p:cNvSpPr/>
          <p:nvPr/>
        </p:nvSpPr>
        <p:spPr>
          <a:xfrm>
            <a:off x="3572514" y="1668478"/>
            <a:ext cx="1962541" cy="1892750"/>
          </a:xfrm>
          <a:custGeom>
            <a:avLst/>
            <a:gdLst/>
            <a:ahLst/>
            <a:cxnLst>
              <a:cxn ang="0">
                <a:pos x="wd2" y="hd2"/>
              </a:cxn>
              <a:cxn ang="5400000">
                <a:pos x="wd2" y="hd2"/>
              </a:cxn>
              <a:cxn ang="10800000">
                <a:pos x="wd2" y="hd2"/>
              </a:cxn>
              <a:cxn ang="16200000">
                <a:pos x="wd2" y="hd2"/>
              </a:cxn>
            </a:cxnLst>
            <a:rect l="0" t="0" r="r" b="b"/>
            <a:pathLst>
              <a:path w="21195" h="21441" extrusionOk="0">
                <a:moveTo>
                  <a:pt x="16079" y="21399"/>
                </a:moveTo>
                <a:cubicBezTo>
                  <a:pt x="16925" y="21251"/>
                  <a:pt x="17650" y="20617"/>
                  <a:pt x="17932" y="19729"/>
                </a:cubicBezTo>
                <a:lnTo>
                  <a:pt x="19343" y="15143"/>
                </a:lnTo>
                <a:cubicBezTo>
                  <a:pt x="19343" y="15143"/>
                  <a:pt x="19343" y="15143"/>
                  <a:pt x="19343" y="15143"/>
                </a:cubicBezTo>
                <a:lnTo>
                  <a:pt x="21076" y="9521"/>
                </a:lnTo>
                <a:cubicBezTo>
                  <a:pt x="21398" y="8506"/>
                  <a:pt x="21055" y="7407"/>
                  <a:pt x="20229" y="6773"/>
                </a:cubicBezTo>
                <a:lnTo>
                  <a:pt x="11968" y="475"/>
                </a:lnTo>
                <a:cubicBezTo>
                  <a:pt x="11142" y="-159"/>
                  <a:pt x="10034" y="-159"/>
                  <a:pt x="9228" y="475"/>
                </a:cubicBezTo>
                <a:lnTo>
                  <a:pt x="967" y="6773"/>
                </a:lnTo>
                <a:cubicBezTo>
                  <a:pt x="141" y="7407"/>
                  <a:pt x="-202" y="8506"/>
                  <a:pt x="120" y="9521"/>
                </a:cubicBezTo>
                <a:lnTo>
                  <a:pt x="1672" y="14509"/>
                </a:lnTo>
                <a:cubicBezTo>
                  <a:pt x="1692" y="14509"/>
                  <a:pt x="1712" y="14488"/>
                  <a:pt x="1732" y="14488"/>
                </a:cubicBezTo>
                <a:cubicBezTo>
                  <a:pt x="1773" y="14466"/>
                  <a:pt x="1813" y="14466"/>
                  <a:pt x="1833" y="14445"/>
                </a:cubicBezTo>
                <a:cubicBezTo>
                  <a:pt x="1894" y="14424"/>
                  <a:pt x="1934" y="14424"/>
                  <a:pt x="1994" y="14403"/>
                </a:cubicBezTo>
                <a:cubicBezTo>
                  <a:pt x="2035" y="14403"/>
                  <a:pt x="2075" y="14382"/>
                  <a:pt x="2115" y="14382"/>
                </a:cubicBezTo>
                <a:cubicBezTo>
                  <a:pt x="2176" y="14361"/>
                  <a:pt x="2216" y="14361"/>
                  <a:pt x="2276" y="14340"/>
                </a:cubicBezTo>
                <a:cubicBezTo>
                  <a:pt x="2317" y="14340"/>
                  <a:pt x="2357" y="14318"/>
                  <a:pt x="2377" y="14318"/>
                </a:cubicBezTo>
                <a:cubicBezTo>
                  <a:pt x="2438" y="14318"/>
                  <a:pt x="2478" y="14297"/>
                  <a:pt x="2538" y="14297"/>
                </a:cubicBezTo>
                <a:cubicBezTo>
                  <a:pt x="2579" y="14297"/>
                  <a:pt x="2599" y="14297"/>
                  <a:pt x="2639" y="14297"/>
                </a:cubicBezTo>
                <a:cubicBezTo>
                  <a:pt x="2699" y="14297"/>
                  <a:pt x="2760" y="14297"/>
                  <a:pt x="2820" y="14297"/>
                </a:cubicBezTo>
                <a:cubicBezTo>
                  <a:pt x="2861" y="14297"/>
                  <a:pt x="2881" y="14297"/>
                  <a:pt x="2921" y="14297"/>
                </a:cubicBezTo>
                <a:cubicBezTo>
                  <a:pt x="3002" y="14297"/>
                  <a:pt x="3082" y="14297"/>
                  <a:pt x="3143" y="14297"/>
                </a:cubicBezTo>
                <a:cubicBezTo>
                  <a:pt x="3163" y="14297"/>
                  <a:pt x="3163" y="14297"/>
                  <a:pt x="3183" y="14297"/>
                </a:cubicBezTo>
                <a:cubicBezTo>
                  <a:pt x="3264" y="14297"/>
                  <a:pt x="3364" y="14318"/>
                  <a:pt x="3445" y="14340"/>
                </a:cubicBezTo>
                <a:cubicBezTo>
                  <a:pt x="3465" y="14340"/>
                  <a:pt x="3505" y="14361"/>
                  <a:pt x="3526" y="14361"/>
                </a:cubicBezTo>
                <a:cubicBezTo>
                  <a:pt x="3586" y="14382"/>
                  <a:pt x="3647" y="14382"/>
                  <a:pt x="3707" y="14403"/>
                </a:cubicBezTo>
                <a:cubicBezTo>
                  <a:pt x="3747" y="14403"/>
                  <a:pt x="3767" y="14424"/>
                  <a:pt x="3808" y="14424"/>
                </a:cubicBezTo>
                <a:cubicBezTo>
                  <a:pt x="3868" y="14445"/>
                  <a:pt x="3908" y="14445"/>
                  <a:pt x="3969" y="14466"/>
                </a:cubicBezTo>
                <a:cubicBezTo>
                  <a:pt x="4009" y="14488"/>
                  <a:pt x="4029" y="14488"/>
                  <a:pt x="4070" y="14509"/>
                </a:cubicBezTo>
                <a:cubicBezTo>
                  <a:pt x="4110" y="14530"/>
                  <a:pt x="4170" y="14551"/>
                  <a:pt x="4211" y="14572"/>
                </a:cubicBezTo>
                <a:cubicBezTo>
                  <a:pt x="4251" y="14593"/>
                  <a:pt x="4271" y="14593"/>
                  <a:pt x="4311" y="14614"/>
                </a:cubicBezTo>
                <a:cubicBezTo>
                  <a:pt x="4352" y="14636"/>
                  <a:pt x="4412" y="14657"/>
                  <a:pt x="4452" y="14678"/>
                </a:cubicBezTo>
                <a:cubicBezTo>
                  <a:pt x="4493" y="14699"/>
                  <a:pt x="4513" y="14720"/>
                  <a:pt x="4553" y="14741"/>
                </a:cubicBezTo>
                <a:cubicBezTo>
                  <a:pt x="4594" y="14762"/>
                  <a:pt x="4654" y="14783"/>
                  <a:pt x="4694" y="14826"/>
                </a:cubicBezTo>
                <a:cubicBezTo>
                  <a:pt x="4735" y="14847"/>
                  <a:pt x="4755" y="14868"/>
                  <a:pt x="4795" y="14889"/>
                </a:cubicBezTo>
                <a:cubicBezTo>
                  <a:pt x="4835" y="14910"/>
                  <a:pt x="4896" y="14953"/>
                  <a:pt x="4936" y="14995"/>
                </a:cubicBezTo>
                <a:cubicBezTo>
                  <a:pt x="4956" y="15016"/>
                  <a:pt x="4997" y="15037"/>
                  <a:pt x="5017" y="15058"/>
                </a:cubicBezTo>
                <a:cubicBezTo>
                  <a:pt x="5057" y="15100"/>
                  <a:pt x="5117" y="15143"/>
                  <a:pt x="5158" y="15185"/>
                </a:cubicBezTo>
                <a:cubicBezTo>
                  <a:pt x="5178" y="15206"/>
                  <a:pt x="5198" y="15227"/>
                  <a:pt x="5238" y="15248"/>
                </a:cubicBezTo>
                <a:cubicBezTo>
                  <a:pt x="5299" y="15312"/>
                  <a:pt x="5379" y="15375"/>
                  <a:pt x="5440" y="15439"/>
                </a:cubicBezTo>
                <a:lnTo>
                  <a:pt x="11162" y="21441"/>
                </a:lnTo>
                <a:lnTo>
                  <a:pt x="15756" y="21441"/>
                </a:lnTo>
                <a:cubicBezTo>
                  <a:pt x="15837" y="21441"/>
                  <a:pt x="15958" y="21420"/>
                  <a:pt x="16079" y="2139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6068EF1F-5212-4D0E-B9FC-A7865CE2C155}"/>
              </a:ext>
            </a:extLst>
          </p:cNvPr>
          <p:cNvSpPr/>
          <p:nvPr/>
        </p:nvSpPr>
        <p:spPr>
          <a:xfrm>
            <a:off x="4412077" y="3105063"/>
            <a:ext cx="1943004" cy="1885249"/>
          </a:xfrm>
          <a:custGeom>
            <a:avLst/>
            <a:gdLst/>
            <a:ahLst/>
            <a:cxnLst>
              <a:cxn ang="0">
                <a:pos x="wd2" y="hd2"/>
              </a:cxn>
              <a:cxn ang="5400000">
                <a:pos x="wd2" y="hd2"/>
              </a:cxn>
              <a:cxn ang="10800000">
                <a:pos x="wd2" y="hd2"/>
              </a:cxn>
              <a:cxn ang="16200000">
                <a:pos x="wd2" y="hd2"/>
              </a:cxn>
            </a:cxnLst>
            <a:rect l="0" t="0" r="r" b="b"/>
            <a:pathLst>
              <a:path w="21262" h="21461" extrusionOk="0">
                <a:moveTo>
                  <a:pt x="693" y="7646"/>
                </a:moveTo>
                <a:cubicBezTo>
                  <a:pt x="-42" y="8411"/>
                  <a:pt x="-205" y="9558"/>
                  <a:pt x="265" y="10513"/>
                </a:cubicBezTo>
                <a:lnTo>
                  <a:pt x="4960" y="20113"/>
                </a:lnTo>
                <a:cubicBezTo>
                  <a:pt x="5430" y="21069"/>
                  <a:pt x="6430" y="21600"/>
                  <a:pt x="7431" y="21430"/>
                </a:cubicBezTo>
                <a:lnTo>
                  <a:pt x="17659" y="19752"/>
                </a:lnTo>
                <a:cubicBezTo>
                  <a:pt x="18680" y="19582"/>
                  <a:pt x="19455" y="18754"/>
                  <a:pt x="19619" y="17713"/>
                </a:cubicBezTo>
                <a:lnTo>
                  <a:pt x="21232" y="7073"/>
                </a:lnTo>
                <a:cubicBezTo>
                  <a:pt x="21395" y="6011"/>
                  <a:pt x="20885" y="4970"/>
                  <a:pt x="19966" y="4503"/>
                </a:cubicBezTo>
                <a:lnTo>
                  <a:pt x="11493" y="0"/>
                </a:lnTo>
                <a:lnTo>
                  <a:pt x="10289" y="3865"/>
                </a:lnTo>
                <a:cubicBezTo>
                  <a:pt x="9799" y="5437"/>
                  <a:pt x="8411" y="6478"/>
                  <a:pt x="6818" y="6478"/>
                </a:cubicBezTo>
                <a:lnTo>
                  <a:pt x="1918" y="6478"/>
                </a:lnTo>
                <a:lnTo>
                  <a:pt x="1837" y="6478"/>
                </a:lnTo>
                <a:lnTo>
                  <a:pt x="693" y="7646"/>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nvGrpSpPr>
          <p:cNvPr id="31" name="Group 30">
            <a:extLst>
              <a:ext uri="{FF2B5EF4-FFF2-40B4-BE49-F238E27FC236}">
                <a16:creationId xmlns:a16="http://schemas.microsoft.com/office/drawing/2014/main" id="{8EC6A514-925E-481B-8CC8-CBC1F2BCD9D0}"/>
              </a:ext>
            </a:extLst>
          </p:cNvPr>
          <p:cNvGrpSpPr/>
          <p:nvPr/>
        </p:nvGrpSpPr>
        <p:grpSpPr>
          <a:xfrm>
            <a:off x="523738" y="2208027"/>
            <a:ext cx="1713345" cy="2914302"/>
            <a:chOff x="332936" y="2555951"/>
            <a:chExt cx="2926080" cy="3885735"/>
          </a:xfrm>
        </p:grpSpPr>
        <p:sp>
          <p:nvSpPr>
            <p:cNvPr id="32" name="TextBox 31">
              <a:extLst>
                <a:ext uri="{FF2B5EF4-FFF2-40B4-BE49-F238E27FC236}">
                  <a16:creationId xmlns:a16="http://schemas.microsoft.com/office/drawing/2014/main" id="{594C25D7-970F-4951-A615-1C2AC088CA0C}"/>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3" name="TextBox 32">
              <a:extLst>
                <a:ext uri="{FF2B5EF4-FFF2-40B4-BE49-F238E27FC236}">
                  <a16:creationId xmlns:a16="http://schemas.microsoft.com/office/drawing/2014/main" id="{6D93EC47-C6D4-44F9-B1D0-CB127F2F7EC5}"/>
                </a:ext>
              </a:extLst>
            </p:cNvPr>
            <p:cNvSpPr txBox="1"/>
            <p:nvPr/>
          </p:nvSpPr>
          <p:spPr>
            <a:xfrm>
              <a:off x="332936" y="3086923"/>
              <a:ext cx="2926080" cy="335476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4" name="Graphic 17" descr="Lightbulb">
            <a:extLst>
              <a:ext uri="{FF2B5EF4-FFF2-40B4-BE49-F238E27FC236}">
                <a16:creationId xmlns:a16="http://schemas.microsoft.com/office/drawing/2014/main" id="{4B4B70AD-3D1A-4788-853B-81798A3D718F}"/>
              </a:ext>
            </a:extLst>
          </p:cNvPr>
          <p:cNvGrpSpPr/>
          <p:nvPr/>
        </p:nvGrpSpPr>
        <p:grpSpPr>
          <a:xfrm>
            <a:off x="4106275" y="2123394"/>
            <a:ext cx="895019" cy="895019"/>
            <a:chOff x="5475032" y="1688191"/>
            <a:chExt cx="1193359" cy="1193359"/>
          </a:xfrm>
          <a:solidFill>
            <a:schemeClr val="tx1">
              <a:lumMod val="85000"/>
              <a:lumOff val="15000"/>
            </a:schemeClr>
          </a:solidFill>
        </p:grpSpPr>
        <p:sp>
          <p:nvSpPr>
            <p:cNvPr id="35" name="Freeform: Shape 34">
              <a:extLst>
                <a:ext uri="{FF2B5EF4-FFF2-40B4-BE49-F238E27FC236}">
                  <a16:creationId xmlns:a16="http://schemas.microsoft.com/office/drawing/2014/main" id="{5AF3F44C-0363-4998-9F96-90F310D9ACBA}"/>
                </a:ext>
              </a:extLst>
            </p:cNvPr>
            <p:cNvSpPr/>
            <p:nvPr/>
          </p:nvSpPr>
          <p:spPr>
            <a:xfrm>
              <a:off x="5910110" y="2483763"/>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6" name="Freeform: Shape 35">
              <a:extLst>
                <a:ext uri="{FF2B5EF4-FFF2-40B4-BE49-F238E27FC236}">
                  <a16:creationId xmlns:a16="http://schemas.microsoft.com/office/drawing/2014/main" id="{4EAF69C8-5116-4CB8-8A63-43A525DA6E72}"/>
                </a:ext>
              </a:extLst>
            </p:cNvPr>
            <p:cNvSpPr/>
            <p:nvPr/>
          </p:nvSpPr>
          <p:spPr>
            <a:xfrm>
              <a:off x="5910110" y="2608071"/>
              <a:ext cx="323201" cy="74584"/>
            </a:xfrm>
            <a:custGeom>
              <a:avLst/>
              <a:gdLst>
                <a:gd name="connsiteX0" fmla="*/ 37292 w 323201"/>
                <a:gd name="connsiteY0" fmla="*/ 0 h 74584"/>
                <a:gd name="connsiteX1" fmla="*/ 285909 w 323201"/>
                <a:gd name="connsiteY1" fmla="*/ 0 h 74584"/>
                <a:gd name="connsiteX2" fmla="*/ 323201 w 323201"/>
                <a:gd name="connsiteY2" fmla="*/ 37292 h 74584"/>
                <a:gd name="connsiteX3" fmla="*/ 285909 w 323201"/>
                <a:gd name="connsiteY3" fmla="*/ 74585 h 74584"/>
                <a:gd name="connsiteX4" fmla="*/ 37292 w 323201"/>
                <a:gd name="connsiteY4" fmla="*/ 74585 h 74584"/>
                <a:gd name="connsiteX5" fmla="*/ 0 w 323201"/>
                <a:gd name="connsiteY5" fmla="*/ 37292 h 74584"/>
                <a:gd name="connsiteX6" fmla="*/ 37292 w 323201"/>
                <a:gd name="connsiteY6" fmla="*/ 0 h 74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201" h="74584">
                  <a:moveTo>
                    <a:pt x="37292" y="0"/>
                  </a:moveTo>
                  <a:lnTo>
                    <a:pt x="285909" y="0"/>
                  </a:lnTo>
                  <a:cubicBezTo>
                    <a:pt x="307041" y="0"/>
                    <a:pt x="323201" y="16160"/>
                    <a:pt x="323201" y="37292"/>
                  </a:cubicBezTo>
                  <a:cubicBezTo>
                    <a:pt x="323201" y="58425"/>
                    <a:pt x="307041" y="74585"/>
                    <a:pt x="285909" y="74585"/>
                  </a:cubicBezTo>
                  <a:lnTo>
                    <a:pt x="37292" y="74585"/>
                  </a:lnTo>
                  <a:cubicBezTo>
                    <a:pt x="16160" y="74585"/>
                    <a:pt x="0" y="58425"/>
                    <a:pt x="0" y="37292"/>
                  </a:cubicBezTo>
                  <a:cubicBezTo>
                    <a:pt x="0" y="16160"/>
                    <a:pt x="16160" y="0"/>
                    <a:pt x="37292" y="0"/>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7" name="Freeform: Shape 36">
              <a:extLst>
                <a:ext uri="{FF2B5EF4-FFF2-40B4-BE49-F238E27FC236}">
                  <a16:creationId xmlns:a16="http://schemas.microsoft.com/office/drawing/2014/main" id="{6111F59C-E271-4103-AFBE-E87DE32322FC}"/>
                </a:ext>
              </a:extLst>
            </p:cNvPr>
            <p:cNvSpPr/>
            <p:nvPr/>
          </p:nvSpPr>
          <p:spPr>
            <a:xfrm>
              <a:off x="5990911" y="2732380"/>
              <a:ext cx="161600" cy="74584"/>
            </a:xfrm>
            <a:custGeom>
              <a:avLst/>
              <a:gdLst>
                <a:gd name="connsiteX0" fmla="*/ 0 w 161600"/>
                <a:gd name="connsiteY0" fmla="*/ 0 h 74584"/>
                <a:gd name="connsiteX1" fmla="*/ 80800 w 161600"/>
                <a:gd name="connsiteY1" fmla="*/ 74585 h 74584"/>
                <a:gd name="connsiteX2" fmla="*/ 161601 w 161600"/>
                <a:gd name="connsiteY2" fmla="*/ 0 h 74584"/>
                <a:gd name="connsiteX3" fmla="*/ 0 w 161600"/>
                <a:gd name="connsiteY3" fmla="*/ 0 h 74584"/>
              </a:gdLst>
              <a:ahLst/>
              <a:cxnLst>
                <a:cxn ang="0">
                  <a:pos x="connsiteX0" y="connsiteY0"/>
                </a:cxn>
                <a:cxn ang="0">
                  <a:pos x="connsiteX1" y="connsiteY1"/>
                </a:cxn>
                <a:cxn ang="0">
                  <a:pos x="connsiteX2" y="connsiteY2"/>
                </a:cxn>
                <a:cxn ang="0">
                  <a:pos x="connsiteX3" y="connsiteY3"/>
                </a:cxn>
              </a:cxnLst>
              <a:rect l="l" t="t" r="r" b="b"/>
              <a:pathLst>
                <a:path w="161600" h="74584">
                  <a:moveTo>
                    <a:pt x="0" y="0"/>
                  </a:moveTo>
                  <a:cubicBezTo>
                    <a:pt x="3729" y="42265"/>
                    <a:pt x="38536" y="74585"/>
                    <a:pt x="80800" y="74585"/>
                  </a:cubicBezTo>
                  <a:cubicBezTo>
                    <a:pt x="123065" y="74585"/>
                    <a:pt x="157871" y="42265"/>
                    <a:pt x="161601" y="0"/>
                  </a:cubicBezTo>
                  <a:lnTo>
                    <a:pt x="0" y="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8" name="Freeform: Shape 37">
              <a:extLst>
                <a:ext uri="{FF2B5EF4-FFF2-40B4-BE49-F238E27FC236}">
                  <a16:creationId xmlns:a16="http://schemas.microsoft.com/office/drawing/2014/main" id="{FC510F16-884E-4859-B757-023545F824B7}"/>
                </a:ext>
              </a:extLst>
            </p:cNvPr>
            <p:cNvSpPr/>
            <p:nvPr/>
          </p:nvSpPr>
          <p:spPr>
            <a:xfrm>
              <a:off x="5748510" y="1762775"/>
              <a:ext cx="646402" cy="671264"/>
            </a:xfrm>
            <a:custGeom>
              <a:avLst/>
              <a:gdLst>
                <a:gd name="connsiteX0" fmla="*/ 323201 w 646402"/>
                <a:gd name="connsiteY0" fmla="*/ 0 h 671264"/>
                <a:gd name="connsiteX1" fmla="*/ 323201 w 646402"/>
                <a:gd name="connsiteY1" fmla="*/ 0 h 671264"/>
                <a:gd name="connsiteX2" fmla="*/ 323201 w 646402"/>
                <a:gd name="connsiteY2" fmla="*/ 0 h 671264"/>
                <a:gd name="connsiteX3" fmla="*/ 0 w 646402"/>
                <a:gd name="connsiteY3" fmla="*/ 319472 h 671264"/>
                <a:gd name="connsiteX4" fmla="*/ 0 w 646402"/>
                <a:gd name="connsiteY4" fmla="*/ 330660 h 671264"/>
                <a:gd name="connsiteX5" fmla="*/ 22375 w 646402"/>
                <a:gd name="connsiteY5" fmla="*/ 442537 h 671264"/>
                <a:gd name="connsiteX6" fmla="*/ 78314 w 646402"/>
                <a:gd name="connsiteY6" fmla="*/ 534525 h 671264"/>
                <a:gd name="connsiteX7" fmla="*/ 154142 w 646402"/>
                <a:gd name="connsiteY7" fmla="*/ 657591 h 671264"/>
                <a:gd name="connsiteX8" fmla="*/ 176518 w 646402"/>
                <a:gd name="connsiteY8" fmla="*/ 671264 h 671264"/>
                <a:gd name="connsiteX9" fmla="*/ 469885 w 646402"/>
                <a:gd name="connsiteY9" fmla="*/ 671264 h 671264"/>
                <a:gd name="connsiteX10" fmla="*/ 492261 w 646402"/>
                <a:gd name="connsiteY10" fmla="*/ 657591 h 671264"/>
                <a:gd name="connsiteX11" fmla="*/ 568089 w 646402"/>
                <a:gd name="connsiteY11" fmla="*/ 534525 h 671264"/>
                <a:gd name="connsiteX12" fmla="*/ 624027 w 646402"/>
                <a:gd name="connsiteY12" fmla="*/ 442537 h 671264"/>
                <a:gd name="connsiteX13" fmla="*/ 646403 w 646402"/>
                <a:gd name="connsiteY13" fmla="*/ 330660 h 671264"/>
                <a:gd name="connsiteX14" fmla="*/ 646403 w 646402"/>
                <a:gd name="connsiteY14" fmla="*/ 319472 h 671264"/>
                <a:gd name="connsiteX15" fmla="*/ 323201 w 646402"/>
                <a:gd name="connsiteY15" fmla="*/ 0 h 671264"/>
                <a:gd name="connsiteX16" fmla="*/ 571818 w 646402"/>
                <a:gd name="connsiteY16" fmla="*/ 329417 h 671264"/>
                <a:gd name="connsiteX17" fmla="*/ 554415 w 646402"/>
                <a:gd name="connsiteY17" fmla="*/ 416433 h 671264"/>
                <a:gd name="connsiteX18" fmla="*/ 512150 w 646402"/>
                <a:gd name="connsiteY18" fmla="*/ 484802 h 671264"/>
                <a:gd name="connsiteX19" fmla="*/ 440051 w 646402"/>
                <a:gd name="connsiteY19" fmla="*/ 596680 h 671264"/>
                <a:gd name="connsiteX20" fmla="*/ 323201 w 646402"/>
                <a:gd name="connsiteY20" fmla="*/ 596680 h 671264"/>
                <a:gd name="connsiteX21" fmla="*/ 207595 w 646402"/>
                <a:gd name="connsiteY21" fmla="*/ 596680 h 671264"/>
                <a:gd name="connsiteX22" fmla="*/ 135496 w 646402"/>
                <a:gd name="connsiteY22" fmla="*/ 484802 h 671264"/>
                <a:gd name="connsiteX23" fmla="*/ 93231 w 646402"/>
                <a:gd name="connsiteY23" fmla="*/ 416433 h 671264"/>
                <a:gd name="connsiteX24" fmla="*/ 75828 w 646402"/>
                <a:gd name="connsiteY24" fmla="*/ 329417 h 671264"/>
                <a:gd name="connsiteX25" fmla="*/ 75828 w 646402"/>
                <a:gd name="connsiteY25" fmla="*/ 319472 h 671264"/>
                <a:gd name="connsiteX26" fmla="*/ 324444 w 646402"/>
                <a:gd name="connsiteY26" fmla="*/ 73342 h 671264"/>
                <a:gd name="connsiteX27" fmla="*/ 324444 w 646402"/>
                <a:gd name="connsiteY27" fmla="*/ 73342 h 671264"/>
                <a:gd name="connsiteX28" fmla="*/ 324444 w 646402"/>
                <a:gd name="connsiteY28" fmla="*/ 73342 h 671264"/>
                <a:gd name="connsiteX29" fmla="*/ 324444 w 646402"/>
                <a:gd name="connsiteY29" fmla="*/ 73342 h 671264"/>
                <a:gd name="connsiteX30" fmla="*/ 324444 w 646402"/>
                <a:gd name="connsiteY30" fmla="*/ 73342 h 671264"/>
                <a:gd name="connsiteX31" fmla="*/ 324444 w 646402"/>
                <a:gd name="connsiteY31" fmla="*/ 73342 h 671264"/>
                <a:gd name="connsiteX32" fmla="*/ 324444 w 646402"/>
                <a:gd name="connsiteY32" fmla="*/ 73342 h 671264"/>
                <a:gd name="connsiteX33" fmla="*/ 573061 w 646402"/>
                <a:gd name="connsiteY33" fmla="*/ 319472 h 671264"/>
                <a:gd name="connsiteX34" fmla="*/ 573061 w 646402"/>
                <a:gd name="connsiteY34" fmla="*/ 329417 h 671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46402" h="671264">
                  <a:moveTo>
                    <a:pt x="323201" y="0"/>
                  </a:moveTo>
                  <a:cubicBezTo>
                    <a:pt x="323201" y="0"/>
                    <a:pt x="323201" y="0"/>
                    <a:pt x="323201" y="0"/>
                  </a:cubicBezTo>
                  <a:cubicBezTo>
                    <a:pt x="323201" y="0"/>
                    <a:pt x="323201" y="0"/>
                    <a:pt x="323201" y="0"/>
                  </a:cubicBezTo>
                  <a:cubicBezTo>
                    <a:pt x="146684" y="1243"/>
                    <a:pt x="3729" y="142954"/>
                    <a:pt x="0" y="319472"/>
                  </a:cubicBezTo>
                  <a:lnTo>
                    <a:pt x="0" y="330660"/>
                  </a:lnTo>
                  <a:cubicBezTo>
                    <a:pt x="1243" y="369195"/>
                    <a:pt x="8702" y="406488"/>
                    <a:pt x="22375" y="442537"/>
                  </a:cubicBezTo>
                  <a:cubicBezTo>
                    <a:pt x="36049" y="476101"/>
                    <a:pt x="54696" y="507178"/>
                    <a:pt x="78314" y="534525"/>
                  </a:cubicBezTo>
                  <a:cubicBezTo>
                    <a:pt x="108148" y="566846"/>
                    <a:pt x="140468" y="630243"/>
                    <a:pt x="154142" y="657591"/>
                  </a:cubicBezTo>
                  <a:cubicBezTo>
                    <a:pt x="157871" y="666292"/>
                    <a:pt x="166573" y="671264"/>
                    <a:pt x="176518" y="671264"/>
                  </a:cubicBezTo>
                  <a:lnTo>
                    <a:pt x="469885" y="671264"/>
                  </a:lnTo>
                  <a:cubicBezTo>
                    <a:pt x="479830" y="671264"/>
                    <a:pt x="488531" y="666292"/>
                    <a:pt x="492261" y="657591"/>
                  </a:cubicBezTo>
                  <a:cubicBezTo>
                    <a:pt x="505935" y="630243"/>
                    <a:pt x="538255" y="566846"/>
                    <a:pt x="568089" y="534525"/>
                  </a:cubicBezTo>
                  <a:cubicBezTo>
                    <a:pt x="591707" y="507178"/>
                    <a:pt x="611596" y="476101"/>
                    <a:pt x="624027" y="442537"/>
                  </a:cubicBezTo>
                  <a:cubicBezTo>
                    <a:pt x="637701" y="406488"/>
                    <a:pt x="645160" y="369195"/>
                    <a:pt x="646403" y="330660"/>
                  </a:cubicBezTo>
                  <a:lnTo>
                    <a:pt x="646403" y="319472"/>
                  </a:lnTo>
                  <a:cubicBezTo>
                    <a:pt x="642674" y="142954"/>
                    <a:pt x="499719" y="1243"/>
                    <a:pt x="323201" y="0"/>
                  </a:cubicBezTo>
                  <a:close/>
                  <a:moveTo>
                    <a:pt x="571818" y="329417"/>
                  </a:moveTo>
                  <a:cubicBezTo>
                    <a:pt x="570575" y="359251"/>
                    <a:pt x="564359" y="389085"/>
                    <a:pt x="554415" y="416433"/>
                  </a:cubicBezTo>
                  <a:cubicBezTo>
                    <a:pt x="544470" y="441294"/>
                    <a:pt x="530796" y="464913"/>
                    <a:pt x="512150" y="484802"/>
                  </a:cubicBezTo>
                  <a:cubicBezTo>
                    <a:pt x="483559" y="519608"/>
                    <a:pt x="458697" y="556901"/>
                    <a:pt x="440051" y="596680"/>
                  </a:cubicBezTo>
                  <a:lnTo>
                    <a:pt x="323201" y="596680"/>
                  </a:lnTo>
                  <a:lnTo>
                    <a:pt x="207595" y="596680"/>
                  </a:lnTo>
                  <a:cubicBezTo>
                    <a:pt x="187705" y="556901"/>
                    <a:pt x="162844" y="519608"/>
                    <a:pt x="135496" y="484802"/>
                  </a:cubicBezTo>
                  <a:cubicBezTo>
                    <a:pt x="118093" y="464913"/>
                    <a:pt x="103176" y="441294"/>
                    <a:pt x="93231" y="416433"/>
                  </a:cubicBezTo>
                  <a:cubicBezTo>
                    <a:pt x="82043" y="389085"/>
                    <a:pt x="77071" y="359251"/>
                    <a:pt x="75828" y="329417"/>
                  </a:cubicBezTo>
                  <a:lnTo>
                    <a:pt x="75828" y="319472"/>
                  </a:lnTo>
                  <a:cubicBezTo>
                    <a:pt x="78314" y="183976"/>
                    <a:pt x="188949" y="74585"/>
                    <a:pt x="324444" y="73342"/>
                  </a:cubicBezTo>
                  <a:lnTo>
                    <a:pt x="324444" y="73342"/>
                  </a:lnTo>
                  <a:lnTo>
                    <a:pt x="324444" y="73342"/>
                  </a:lnTo>
                  <a:cubicBezTo>
                    <a:pt x="324444" y="73342"/>
                    <a:pt x="324444" y="73342"/>
                    <a:pt x="324444" y="73342"/>
                  </a:cubicBezTo>
                  <a:cubicBezTo>
                    <a:pt x="324444" y="73342"/>
                    <a:pt x="324444" y="73342"/>
                    <a:pt x="324444" y="73342"/>
                  </a:cubicBezTo>
                  <a:lnTo>
                    <a:pt x="324444" y="73342"/>
                  </a:lnTo>
                  <a:lnTo>
                    <a:pt x="324444" y="73342"/>
                  </a:lnTo>
                  <a:cubicBezTo>
                    <a:pt x="459940" y="74585"/>
                    <a:pt x="570575" y="182733"/>
                    <a:pt x="573061" y="319472"/>
                  </a:cubicBezTo>
                  <a:lnTo>
                    <a:pt x="573061" y="329417"/>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9" name="Graphic 18" descr="Bullseye">
            <a:extLst>
              <a:ext uri="{FF2B5EF4-FFF2-40B4-BE49-F238E27FC236}">
                <a16:creationId xmlns:a16="http://schemas.microsoft.com/office/drawing/2014/main" id="{B0C94083-3332-4890-9F65-8F8A7D87A0F6}"/>
              </a:ext>
            </a:extLst>
          </p:cNvPr>
          <p:cNvGrpSpPr/>
          <p:nvPr/>
        </p:nvGrpSpPr>
        <p:grpSpPr>
          <a:xfrm>
            <a:off x="3234856" y="3618969"/>
            <a:ext cx="895019" cy="895019"/>
            <a:chOff x="4313141" y="3682291"/>
            <a:chExt cx="1193359" cy="1193359"/>
          </a:xfrm>
          <a:solidFill>
            <a:schemeClr val="tx1">
              <a:lumMod val="85000"/>
              <a:lumOff val="15000"/>
            </a:schemeClr>
          </a:solidFill>
        </p:grpSpPr>
        <p:sp>
          <p:nvSpPr>
            <p:cNvPr id="40" name="Freeform: Shape 39">
              <a:extLst>
                <a:ext uri="{FF2B5EF4-FFF2-40B4-BE49-F238E27FC236}">
                  <a16:creationId xmlns:a16="http://schemas.microsoft.com/office/drawing/2014/main" id="{054F46F9-B8CE-4AD7-8990-4E5652BBA101}"/>
                </a:ext>
              </a:extLst>
            </p:cNvPr>
            <p:cNvSpPr/>
            <p:nvPr/>
          </p:nvSpPr>
          <p:spPr>
            <a:xfrm>
              <a:off x="4765622" y="3787952"/>
              <a:ext cx="635215" cy="633971"/>
            </a:xfrm>
            <a:custGeom>
              <a:avLst/>
              <a:gdLst>
                <a:gd name="connsiteX0" fmla="*/ 523338 w 635215"/>
                <a:gd name="connsiteY0" fmla="*/ 111877 h 633971"/>
                <a:gd name="connsiteX1" fmla="*/ 510907 w 635215"/>
                <a:gd name="connsiteY1" fmla="*/ 0 h 633971"/>
                <a:gd name="connsiteX2" fmla="*/ 374168 w 635215"/>
                <a:gd name="connsiteY2" fmla="*/ 136739 h 633971"/>
                <a:gd name="connsiteX3" fmla="*/ 381626 w 635215"/>
                <a:gd name="connsiteY3" fmla="*/ 201379 h 633971"/>
                <a:gd name="connsiteX4" fmla="*/ 182733 w 635215"/>
                <a:gd name="connsiteY4" fmla="*/ 400273 h 633971"/>
                <a:gd name="connsiteX5" fmla="*/ 124308 w 635215"/>
                <a:gd name="connsiteY5" fmla="*/ 385356 h 633971"/>
                <a:gd name="connsiteX6" fmla="*/ 0 w 635215"/>
                <a:gd name="connsiteY6" fmla="*/ 509664 h 633971"/>
                <a:gd name="connsiteX7" fmla="*/ 124308 w 635215"/>
                <a:gd name="connsiteY7" fmla="*/ 633972 h 633971"/>
                <a:gd name="connsiteX8" fmla="*/ 248616 w 635215"/>
                <a:gd name="connsiteY8" fmla="*/ 509664 h 633971"/>
                <a:gd name="connsiteX9" fmla="*/ 234943 w 635215"/>
                <a:gd name="connsiteY9" fmla="*/ 452482 h 633971"/>
                <a:gd name="connsiteX10" fmla="*/ 433836 w 635215"/>
                <a:gd name="connsiteY10" fmla="*/ 253589 h 633971"/>
                <a:gd name="connsiteX11" fmla="*/ 498476 w 635215"/>
                <a:gd name="connsiteY11" fmla="*/ 261047 h 633971"/>
                <a:gd name="connsiteX12" fmla="*/ 635215 w 635215"/>
                <a:gd name="connsiteY12" fmla="*/ 124308 h 633971"/>
                <a:gd name="connsiteX13" fmla="*/ 523338 w 635215"/>
                <a:gd name="connsiteY13" fmla="*/ 111877 h 63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215" h="633971">
                  <a:moveTo>
                    <a:pt x="523338" y="111877"/>
                  </a:moveTo>
                  <a:lnTo>
                    <a:pt x="510907" y="0"/>
                  </a:lnTo>
                  <a:lnTo>
                    <a:pt x="374168" y="136739"/>
                  </a:lnTo>
                  <a:lnTo>
                    <a:pt x="381626" y="201379"/>
                  </a:lnTo>
                  <a:lnTo>
                    <a:pt x="182733" y="400273"/>
                  </a:lnTo>
                  <a:cubicBezTo>
                    <a:pt x="165330" y="391571"/>
                    <a:pt x="145441" y="385356"/>
                    <a:pt x="124308" y="385356"/>
                  </a:cubicBezTo>
                  <a:cubicBezTo>
                    <a:pt x="55939" y="385356"/>
                    <a:pt x="0" y="441294"/>
                    <a:pt x="0" y="509664"/>
                  </a:cubicBezTo>
                  <a:cubicBezTo>
                    <a:pt x="0" y="578033"/>
                    <a:pt x="55939" y="633972"/>
                    <a:pt x="124308" y="633972"/>
                  </a:cubicBezTo>
                  <a:cubicBezTo>
                    <a:pt x="192678" y="633972"/>
                    <a:pt x="248616" y="578033"/>
                    <a:pt x="248616" y="509664"/>
                  </a:cubicBezTo>
                  <a:cubicBezTo>
                    <a:pt x="248616" y="488531"/>
                    <a:pt x="243644" y="469885"/>
                    <a:pt x="234943" y="452482"/>
                  </a:cubicBezTo>
                  <a:lnTo>
                    <a:pt x="433836" y="253589"/>
                  </a:lnTo>
                  <a:lnTo>
                    <a:pt x="498476" y="261047"/>
                  </a:lnTo>
                  <a:lnTo>
                    <a:pt x="635215" y="124308"/>
                  </a:lnTo>
                  <a:lnTo>
                    <a:pt x="523338" y="111877"/>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1" name="Freeform: Shape 40">
              <a:extLst>
                <a:ext uri="{FF2B5EF4-FFF2-40B4-BE49-F238E27FC236}">
                  <a16:creationId xmlns:a16="http://schemas.microsoft.com/office/drawing/2014/main" id="{1C0377FA-C2B8-4AF5-914A-BB40DB775523}"/>
                </a:ext>
              </a:extLst>
            </p:cNvPr>
            <p:cNvSpPr/>
            <p:nvPr/>
          </p:nvSpPr>
          <p:spPr>
            <a:xfrm>
              <a:off x="4418802" y="3825245"/>
              <a:ext cx="944742" cy="944742"/>
            </a:xfrm>
            <a:custGeom>
              <a:avLst/>
              <a:gdLst>
                <a:gd name="connsiteX0" fmla="*/ 880102 w 944742"/>
                <a:gd name="connsiteY0" fmla="*/ 258561 h 944742"/>
                <a:gd name="connsiteX1" fmla="*/ 863942 w 944742"/>
                <a:gd name="connsiteY1" fmla="*/ 275964 h 944742"/>
                <a:gd name="connsiteX2" fmla="*/ 840324 w 944742"/>
                <a:gd name="connsiteY2" fmla="*/ 273478 h 944742"/>
                <a:gd name="connsiteX3" fmla="*/ 814219 w 944742"/>
                <a:gd name="connsiteY3" fmla="*/ 269749 h 944742"/>
                <a:gd name="connsiteX4" fmla="*/ 870158 w 944742"/>
                <a:gd name="connsiteY4" fmla="*/ 472371 h 944742"/>
                <a:gd name="connsiteX5" fmla="*/ 472371 w 944742"/>
                <a:gd name="connsiteY5" fmla="*/ 870158 h 944742"/>
                <a:gd name="connsiteX6" fmla="*/ 74585 w 944742"/>
                <a:gd name="connsiteY6" fmla="*/ 472371 h 944742"/>
                <a:gd name="connsiteX7" fmla="*/ 472371 w 944742"/>
                <a:gd name="connsiteY7" fmla="*/ 74585 h 944742"/>
                <a:gd name="connsiteX8" fmla="*/ 674994 w 944742"/>
                <a:gd name="connsiteY8" fmla="*/ 130524 h 944742"/>
                <a:gd name="connsiteX9" fmla="*/ 672508 w 944742"/>
                <a:gd name="connsiteY9" fmla="*/ 105662 h 944742"/>
                <a:gd name="connsiteX10" fmla="*/ 668778 w 944742"/>
                <a:gd name="connsiteY10" fmla="*/ 80800 h 944742"/>
                <a:gd name="connsiteX11" fmla="*/ 686181 w 944742"/>
                <a:gd name="connsiteY11" fmla="*/ 63397 h 944742"/>
                <a:gd name="connsiteX12" fmla="*/ 694883 w 944742"/>
                <a:gd name="connsiteY12" fmla="*/ 54696 h 944742"/>
                <a:gd name="connsiteX13" fmla="*/ 472371 w 944742"/>
                <a:gd name="connsiteY13" fmla="*/ 0 h 944742"/>
                <a:gd name="connsiteX14" fmla="*/ 0 w 944742"/>
                <a:gd name="connsiteY14" fmla="*/ 472371 h 944742"/>
                <a:gd name="connsiteX15" fmla="*/ 472371 w 944742"/>
                <a:gd name="connsiteY15" fmla="*/ 944743 h 944742"/>
                <a:gd name="connsiteX16" fmla="*/ 944743 w 944742"/>
                <a:gd name="connsiteY16" fmla="*/ 472371 h 944742"/>
                <a:gd name="connsiteX17" fmla="*/ 888804 w 944742"/>
                <a:gd name="connsiteY17" fmla="*/ 251103 h 944742"/>
                <a:gd name="connsiteX18" fmla="*/ 880102 w 944742"/>
                <a:gd name="connsiteY18" fmla="*/ 258561 h 944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44742" h="944742">
                  <a:moveTo>
                    <a:pt x="880102" y="258561"/>
                  </a:moveTo>
                  <a:lnTo>
                    <a:pt x="863942" y="275964"/>
                  </a:lnTo>
                  <a:lnTo>
                    <a:pt x="840324" y="273478"/>
                  </a:lnTo>
                  <a:lnTo>
                    <a:pt x="814219" y="269749"/>
                  </a:lnTo>
                  <a:cubicBezTo>
                    <a:pt x="849025" y="329417"/>
                    <a:pt x="870158" y="397786"/>
                    <a:pt x="870158" y="472371"/>
                  </a:cubicBezTo>
                  <a:cubicBezTo>
                    <a:pt x="870158" y="691154"/>
                    <a:pt x="691154" y="870158"/>
                    <a:pt x="472371" y="870158"/>
                  </a:cubicBezTo>
                  <a:cubicBezTo>
                    <a:pt x="253589" y="870158"/>
                    <a:pt x="74585" y="691154"/>
                    <a:pt x="74585" y="472371"/>
                  </a:cubicBezTo>
                  <a:cubicBezTo>
                    <a:pt x="74585" y="253589"/>
                    <a:pt x="253589" y="74585"/>
                    <a:pt x="472371" y="74585"/>
                  </a:cubicBezTo>
                  <a:cubicBezTo>
                    <a:pt x="545713" y="74585"/>
                    <a:pt x="615326" y="94474"/>
                    <a:pt x="674994" y="130524"/>
                  </a:cubicBezTo>
                  <a:lnTo>
                    <a:pt x="672508" y="105662"/>
                  </a:lnTo>
                  <a:lnTo>
                    <a:pt x="668778" y="80800"/>
                  </a:lnTo>
                  <a:lnTo>
                    <a:pt x="686181" y="63397"/>
                  </a:lnTo>
                  <a:lnTo>
                    <a:pt x="694883" y="54696"/>
                  </a:lnTo>
                  <a:cubicBezTo>
                    <a:pt x="627757" y="19889"/>
                    <a:pt x="553172" y="0"/>
                    <a:pt x="472371" y="0"/>
                  </a:cubicBezTo>
                  <a:cubicBezTo>
                    <a:pt x="211324" y="0"/>
                    <a:pt x="0" y="211324"/>
                    <a:pt x="0" y="472371"/>
                  </a:cubicBezTo>
                  <a:cubicBezTo>
                    <a:pt x="0" y="733419"/>
                    <a:pt x="211324" y="944743"/>
                    <a:pt x="472371" y="944743"/>
                  </a:cubicBezTo>
                  <a:cubicBezTo>
                    <a:pt x="733419" y="944743"/>
                    <a:pt x="944743" y="733419"/>
                    <a:pt x="944743" y="472371"/>
                  </a:cubicBezTo>
                  <a:cubicBezTo>
                    <a:pt x="944743" y="391571"/>
                    <a:pt x="924853" y="316986"/>
                    <a:pt x="888804" y="251103"/>
                  </a:cubicBezTo>
                  <a:lnTo>
                    <a:pt x="880102" y="258561"/>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2" name="Freeform: Shape 41">
              <a:extLst>
                <a:ext uri="{FF2B5EF4-FFF2-40B4-BE49-F238E27FC236}">
                  <a16:creationId xmlns:a16="http://schemas.microsoft.com/office/drawing/2014/main" id="{DDD703B8-FB2C-4F2B-B1C8-781508A05F9E}"/>
                </a:ext>
              </a:extLst>
            </p:cNvPr>
            <p:cNvSpPr/>
            <p:nvPr/>
          </p:nvSpPr>
          <p:spPr>
            <a:xfrm>
              <a:off x="4592834" y="3999276"/>
              <a:ext cx="596679" cy="596679"/>
            </a:xfrm>
            <a:custGeom>
              <a:avLst/>
              <a:gdLst>
                <a:gd name="connsiteX0" fmla="*/ 505935 w 596679"/>
                <a:gd name="connsiteY0" fmla="*/ 213810 h 596679"/>
                <a:gd name="connsiteX1" fmla="*/ 522095 w 596679"/>
                <a:gd name="connsiteY1" fmla="*/ 298340 h 596679"/>
                <a:gd name="connsiteX2" fmla="*/ 298340 w 596679"/>
                <a:gd name="connsiteY2" fmla="*/ 522095 h 596679"/>
                <a:gd name="connsiteX3" fmla="*/ 74585 w 596679"/>
                <a:gd name="connsiteY3" fmla="*/ 298340 h 596679"/>
                <a:gd name="connsiteX4" fmla="*/ 298340 w 596679"/>
                <a:gd name="connsiteY4" fmla="*/ 74585 h 596679"/>
                <a:gd name="connsiteX5" fmla="*/ 382869 w 596679"/>
                <a:gd name="connsiteY5" fmla="*/ 90745 h 596679"/>
                <a:gd name="connsiteX6" fmla="*/ 438808 w 596679"/>
                <a:gd name="connsiteY6" fmla="*/ 34806 h 596679"/>
                <a:gd name="connsiteX7" fmla="*/ 298340 w 596679"/>
                <a:gd name="connsiteY7" fmla="*/ 0 h 596679"/>
                <a:gd name="connsiteX8" fmla="*/ 0 w 596679"/>
                <a:gd name="connsiteY8" fmla="*/ 298340 h 596679"/>
                <a:gd name="connsiteX9" fmla="*/ 298340 w 596679"/>
                <a:gd name="connsiteY9" fmla="*/ 596680 h 596679"/>
                <a:gd name="connsiteX10" fmla="*/ 596680 w 596679"/>
                <a:gd name="connsiteY10" fmla="*/ 298340 h 596679"/>
                <a:gd name="connsiteX11" fmla="*/ 561873 w 596679"/>
                <a:gd name="connsiteY11" fmla="*/ 157871 h 596679"/>
                <a:gd name="connsiteX12" fmla="*/ 505935 w 596679"/>
                <a:gd name="connsiteY12" fmla="*/ 213810 h 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6679" h="596679">
                  <a:moveTo>
                    <a:pt x="505935" y="213810"/>
                  </a:moveTo>
                  <a:cubicBezTo>
                    <a:pt x="517122" y="239915"/>
                    <a:pt x="522095" y="268506"/>
                    <a:pt x="522095" y="298340"/>
                  </a:cubicBezTo>
                  <a:cubicBezTo>
                    <a:pt x="522095" y="421405"/>
                    <a:pt x="421405" y="522095"/>
                    <a:pt x="298340" y="522095"/>
                  </a:cubicBezTo>
                  <a:cubicBezTo>
                    <a:pt x="175275" y="522095"/>
                    <a:pt x="74585" y="421405"/>
                    <a:pt x="74585" y="298340"/>
                  </a:cubicBezTo>
                  <a:cubicBezTo>
                    <a:pt x="74585" y="175275"/>
                    <a:pt x="175275" y="74585"/>
                    <a:pt x="298340" y="74585"/>
                  </a:cubicBezTo>
                  <a:cubicBezTo>
                    <a:pt x="328174" y="74585"/>
                    <a:pt x="356765" y="80800"/>
                    <a:pt x="382869" y="90745"/>
                  </a:cubicBezTo>
                  <a:lnTo>
                    <a:pt x="438808" y="34806"/>
                  </a:lnTo>
                  <a:cubicBezTo>
                    <a:pt x="396543" y="12431"/>
                    <a:pt x="349306" y="0"/>
                    <a:pt x="298340" y="0"/>
                  </a:cubicBezTo>
                  <a:cubicBezTo>
                    <a:pt x="134253" y="0"/>
                    <a:pt x="0" y="134253"/>
                    <a:pt x="0" y="298340"/>
                  </a:cubicBezTo>
                  <a:cubicBezTo>
                    <a:pt x="0" y="462427"/>
                    <a:pt x="134253" y="596680"/>
                    <a:pt x="298340" y="596680"/>
                  </a:cubicBezTo>
                  <a:cubicBezTo>
                    <a:pt x="462427" y="596680"/>
                    <a:pt x="596680" y="462427"/>
                    <a:pt x="596680" y="298340"/>
                  </a:cubicBezTo>
                  <a:cubicBezTo>
                    <a:pt x="596680" y="247373"/>
                    <a:pt x="584249" y="200136"/>
                    <a:pt x="561873" y="157871"/>
                  </a:cubicBezTo>
                  <a:lnTo>
                    <a:pt x="505935" y="21381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43" name="Graphic 19" descr="Stopwatch">
            <a:extLst>
              <a:ext uri="{FF2B5EF4-FFF2-40B4-BE49-F238E27FC236}">
                <a16:creationId xmlns:a16="http://schemas.microsoft.com/office/drawing/2014/main" id="{284AAFF5-E627-4FBF-B3AB-287F4D367AAE}"/>
              </a:ext>
            </a:extLst>
          </p:cNvPr>
          <p:cNvGrpSpPr/>
          <p:nvPr/>
        </p:nvGrpSpPr>
        <p:grpSpPr>
          <a:xfrm>
            <a:off x="5064402" y="3647258"/>
            <a:ext cx="895019" cy="895019"/>
            <a:chOff x="6752535" y="3720010"/>
            <a:chExt cx="1193359" cy="1193359"/>
          </a:xfrm>
          <a:solidFill>
            <a:schemeClr val="tx1">
              <a:lumMod val="85000"/>
              <a:lumOff val="15000"/>
            </a:schemeClr>
          </a:solidFill>
        </p:grpSpPr>
        <p:sp>
          <p:nvSpPr>
            <p:cNvPr id="44" name="Freeform: Shape 43">
              <a:extLst>
                <a:ext uri="{FF2B5EF4-FFF2-40B4-BE49-F238E27FC236}">
                  <a16:creationId xmlns:a16="http://schemas.microsoft.com/office/drawing/2014/main" id="{F9676772-8FA6-4645-B4B6-6A0A1A814293}"/>
                </a:ext>
              </a:extLst>
            </p:cNvPr>
            <p:cNvSpPr/>
            <p:nvPr/>
          </p:nvSpPr>
          <p:spPr>
            <a:xfrm>
              <a:off x="7324352" y="4105365"/>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5" name="Freeform: Shape 44">
              <a:extLst>
                <a:ext uri="{FF2B5EF4-FFF2-40B4-BE49-F238E27FC236}">
                  <a16:creationId xmlns:a16="http://schemas.microsoft.com/office/drawing/2014/main" id="{6EE5C24F-4740-48BA-8909-240810DB002E}"/>
                </a:ext>
              </a:extLst>
            </p:cNvPr>
            <p:cNvSpPr/>
            <p:nvPr/>
          </p:nvSpPr>
          <p:spPr>
            <a:xfrm>
              <a:off x="7324352" y="4602598"/>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6" name="Freeform: Shape 45">
              <a:extLst>
                <a:ext uri="{FF2B5EF4-FFF2-40B4-BE49-F238E27FC236}">
                  <a16:creationId xmlns:a16="http://schemas.microsoft.com/office/drawing/2014/main" id="{B4CBBE99-D51D-4B4D-A440-AAC3DC823A51}"/>
                </a:ext>
              </a:extLst>
            </p:cNvPr>
            <p:cNvSpPr/>
            <p:nvPr/>
          </p:nvSpPr>
          <p:spPr>
            <a:xfrm>
              <a:off x="7572969"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7" name="Freeform: Shape 46">
              <a:extLst>
                <a:ext uri="{FF2B5EF4-FFF2-40B4-BE49-F238E27FC236}">
                  <a16:creationId xmlns:a16="http://schemas.microsoft.com/office/drawing/2014/main" id="{667DC850-741B-4E9E-8DB7-D6610F584994}"/>
                </a:ext>
              </a:extLst>
            </p:cNvPr>
            <p:cNvSpPr/>
            <p:nvPr/>
          </p:nvSpPr>
          <p:spPr>
            <a:xfrm>
              <a:off x="7075736" y="4341551"/>
              <a:ext cx="49723" cy="49723"/>
            </a:xfrm>
            <a:custGeom>
              <a:avLst/>
              <a:gdLst>
                <a:gd name="connsiteX0" fmla="*/ 49723 w 49723"/>
                <a:gd name="connsiteY0" fmla="*/ 24862 h 49723"/>
                <a:gd name="connsiteX1" fmla="*/ 24862 w 49723"/>
                <a:gd name="connsiteY1" fmla="*/ 49723 h 49723"/>
                <a:gd name="connsiteX2" fmla="*/ 0 w 49723"/>
                <a:gd name="connsiteY2" fmla="*/ 24862 h 49723"/>
                <a:gd name="connsiteX3" fmla="*/ 24862 w 49723"/>
                <a:gd name="connsiteY3" fmla="*/ 0 h 49723"/>
                <a:gd name="connsiteX4" fmla="*/ 49723 w 49723"/>
                <a:gd name="connsiteY4" fmla="*/ 24862 h 4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3" h="49723">
                  <a:moveTo>
                    <a:pt x="49723" y="24862"/>
                  </a:moveTo>
                  <a:cubicBezTo>
                    <a:pt x="49723" y="38592"/>
                    <a:pt x="38592" y="49723"/>
                    <a:pt x="24862" y="49723"/>
                  </a:cubicBezTo>
                  <a:cubicBezTo>
                    <a:pt x="11131" y="49723"/>
                    <a:pt x="0" y="38592"/>
                    <a:pt x="0" y="24862"/>
                  </a:cubicBezTo>
                  <a:cubicBezTo>
                    <a:pt x="0" y="11131"/>
                    <a:pt x="11131" y="0"/>
                    <a:pt x="24862" y="0"/>
                  </a:cubicBezTo>
                  <a:cubicBezTo>
                    <a:pt x="38592" y="0"/>
                    <a:pt x="49723" y="11131"/>
                    <a:pt x="49723" y="24862"/>
                  </a:cubicBez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8" name="Freeform: Shape 47">
              <a:extLst>
                <a:ext uri="{FF2B5EF4-FFF2-40B4-BE49-F238E27FC236}">
                  <a16:creationId xmlns:a16="http://schemas.microsoft.com/office/drawing/2014/main" id="{60BDE052-7AFE-4F0F-8FE4-9A5B1605717B}"/>
                </a:ext>
              </a:extLst>
            </p:cNvPr>
            <p:cNvSpPr/>
            <p:nvPr/>
          </p:nvSpPr>
          <p:spPr>
            <a:xfrm>
              <a:off x="7324352" y="4192381"/>
              <a:ext cx="165329" cy="314499"/>
            </a:xfrm>
            <a:custGeom>
              <a:avLst/>
              <a:gdLst>
                <a:gd name="connsiteX0" fmla="*/ 49723 w 165329"/>
                <a:gd name="connsiteY0" fmla="*/ 0 h 314499"/>
                <a:gd name="connsiteX1" fmla="*/ 0 w 165329"/>
                <a:gd name="connsiteY1" fmla="*/ 0 h 314499"/>
                <a:gd name="connsiteX2" fmla="*/ 0 w 165329"/>
                <a:gd name="connsiteY2" fmla="*/ 174032 h 314499"/>
                <a:gd name="connsiteX3" fmla="*/ 7458 w 165329"/>
                <a:gd name="connsiteY3" fmla="*/ 191435 h 314499"/>
                <a:gd name="connsiteX4" fmla="*/ 130524 w 165329"/>
                <a:gd name="connsiteY4" fmla="*/ 314500 h 314499"/>
                <a:gd name="connsiteX5" fmla="*/ 165330 w 165329"/>
                <a:gd name="connsiteY5" fmla="*/ 279694 h 314499"/>
                <a:gd name="connsiteX6" fmla="*/ 49723 w 165329"/>
                <a:gd name="connsiteY6" fmla="*/ 164087 h 314499"/>
                <a:gd name="connsiteX7" fmla="*/ 49723 w 165329"/>
                <a:gd name="connsiteY7" fmla="*/ 0 h 3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329" h="314499">
                  <a:moveTo>
                    <a:pt x="49723" y="0"/>
                  </a:moveTo>
                  <a:lnTo>
                    <a:pt x="0" y="0"/>
                  </a:lnTo>
                  <a:lnTo>
                    <a:pt x="0" y="174032"/>
                  </a:lnTo>
                  <a:cubicBezTo>
                    <a:pt x="0" y="180247"/>
                    <a:pt x="2486" y="186462"/>
                    <a:pt x="7458" y="191435"/>
                  </a:cubicBezTo>
                  <a:lnTo>
                    <a:pt x="130524" y="314500"/>
                  </a:lnTo>
                  <a:lnTo>
                    <a:pt x="165330" y="279694"/>
                  </a:lnTo>
                  <a:lnTo>
                    <a:pt x="49723" y="164087"/>
                  </a:lnTo>
                  <a:lnTo>
                    <a:pt x="49723" y="0"/>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49" name="Freeform: Shape 48">
              <a:extLst>
                <a:ext uri="{FF2B5EF4-FFF2-40B4-BE49-F238E27FC236}">
                  <a16:creationId xmlns:a16="http://schemas.microsoft.com/office/drawing/2014/main" id="{FA7906B5-7289-4A18-98AE-67476ACE36E3}"/>
                </a:ext>
              </a:extLst>
            </p:cNvPr>
            <p:cNvSpPr/>
            <p:nvPr/>
          </p:nvSpPr>
          <p:spPr>
            <a:xfrm>
              <a:off x="6926946" y="3831887"/>
              <a:ext cx="846036" cy="968926"/>
            </a:xfrm>
            <a:custGeom>
              <a:avLst/>
              <a:gdLst>
                <a:gd name="connsiteX0" fmla="*/ 422268 w 846036"/>
                <a:gd name="connsiteY0" fmla="*/ 895019 h 968926"/>
                <a:gd name="connsiteX1" fmla="*/ 74205 w 846036"/>
                <a:gd name="connsiteY1" fmla="*/ 546956 h 968926"/>
                <a:gd name="connsiteX2" fmla="*/ 422268 w 846036"/>
                <a:gd name="connsiteY2" fmla="*/ 198893 h 968926"/>
                <a:gd name="connsiteX3" fmla="*/ 770331 w 846036"/>
                <a:gd name="connsiteY3" fmla="*/ 546956 h 968926"/>
                <a:gd name="connsiteX4" fmla="*/ 422268 w 846036"/>
                <a:gd name="connsiteY4" fmla="*/ 895019 h 968926"/>
                <a:gd name="connsiteX5" fmla="*/ 422268 w 846036"/>
                <a:gd name="connsiteY5" fmla="*/ 895019 h 968926"/>
                <a:gd name="connsiteX6" fmla="*/ 716878 w 846036"/>
                <a:gd name="connsiteY6" fmla="*/ 243644 h 968926"/>
                <a:gd name="connsiteX7" fmla="*/ 754171 w 846036"/>
                <a:gd name="connsiteY7" fmla="*/ 206352 h 968926"/>
                <a:gd name="connsiteX8" fmla="*/ 752928 w 846036"/>
                <a:gd name="connsiteY8" fmla="*/ 154142 h 968926"/>
                <a:gd name="connsiteX9" fmla="*/ 700718 w 846036"/>
                <a:gd name="connsiteY9" fmla="*/ 152899 h 968926"/>
                <a:gd name="connsiteX10" fmla="*/ 658454 w 846036"/>
                <a:gd name="connsiteY10" fmla="*/ 196407 h 968926"/>
                <a:gd name="connsiteX11" fmla="*/ 459560 w 846036"/>
                <a:gd name="connsiteY11" fmla="*/ 126794 h 968926"/>
                <a:gd name="connsiteX12" fmla="*/ 459560 w 846036"/>
                <a:gd name="connsiteY12" fmla="*/ 74585 h 968926"/>
                <a:gd name="connsiteX13" fmla="*/ 571438 w 846036"/>
                <a:gd name="connsiteY13" fmla="*/ 74585 h 968926"/>
                <a:gd name="connsiteX14" fmla="*/ 571438 w 846036"/>
                <a:gd name="connsiteY14" fmla="*/ 0 h 968926"/>
                <a:gd name="connsiteX15" fmla="*/ 273098 w 846036"/>
                <a:gd name="connsiteY15" fmla="*/ 0 h 968926"/>
                <a:gd name="connsiteX16" fmla="*/ 273098 w 846036"/>
                <a:gd name="connsiteY16" fmla="*/ 74585 h 968926"/>
                <a:gd name="connsiteX17" fmla="*/ 384975 w 846036"/>
                <a:gd name="connsiteY17" fmla="*/ 74585 h 968926"/>
                <a:gd name="connsiteX18" fmla="*/ 384975 w 846036"/>
                <a:gd name="connsiteY18" fmla="*/ 125551 h 968926"/>
                <a:gd name="connsiteX19" fmla="*/ 3349 w 846036"/>
                <a:gd name="connsiteY19" fmla="*/ 493504 h 968926"/>
                <a:gd name="connsiteX20" fmla="*/ 281800 w 846036"/>
                <a:gd name="connsiteY20" fmla="*/ 944743 h 968926"/>
                <a:gd name="connsiteX21" fmla="*/ 782762 w 846036"/>
                <a:gd name="connsiteY21" fmla="*/ 769468 h 968926"/>
                <a:gd name="connsiteX22" fmla="*/ 716878 w 846036"/>
                <a:gd name="connsiteY22" fmla="*/ 243644 h 968926"/>
                <a:gd name="connsiteX23" fmla="*/ 716878 w 846036"/>
                <a:gd name="connsiteY23" fmla="*/ 243644 h 96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46036" h="968926">
                  <a:moveTo>
                    <a:pt x="422268" y="895019"/>
                  </a:moveTo>
                  <a:cubicBezTo>
                    <a:pt x="229590" y="895019"/>
                    <a:pt x="74205" y="739634"/>
                    <a:pt x="74205" y="546956"/>
                  </a:cubicBezTo>
                  <a:cubicBezTo>
                    <a:pt x="74205" y="354278"/>
                    <a:pt x="229590" y="198893"/>
                    <a:pt x="422268" y="198893"/>
                  </a:cubicBezTo>
                  <a:cubicBezTo>
                    <a:pt x="614946" y="198893"/>
                    <a:pt x="770331" y="354278"/>
                    <a:pt x="770331" y="546956"/>
                  </a:cubicBezTo>
                  <a:cubicBezTo>
                    <a:pt x="770331" y="739634"/>
                    <a:pt x="614946" y="895019"/>
                    <a:pt x="422268" y="895019"/>
                  </a:cubicBezTo>
                  <a:lnTo>
                    <a:pt x="422268" y="895019"/>
                  </a:lnTo>
                  <a:close/>
                  <a:moveTo>
                    <a:pt x="716878" y="243644"/>
                  </a:moveTo>
                  <a:lnTo>
                    <a:pt x="754171" y="206352"/>
                  </a:lnTo>
                  <a:cubicBezTo>
                    <a:pt x="767845" y="191435"/>
                    <a:pt x="767845" y="169059"/>
                    <a:pt x="752928" y="154142"/>
                  </a:cubicBezTo>
                  <a:cubicBezTo>
                    <a:pt x="739254" y="140468"/>
                    <a:pt x="715635" y="139225"/>
                    <a:pt x="700718" y="152899"/>
                  </a:cubicBezTo>
                  <a:lnTo>
                    <a:pt x="658454" y="196407"/>
                  </a:lnTo>
                  <a:cubicBezTo>
                    <a:pt x="598786" y="156628"/>
                    <a:pt x="530416" y="131767"/>
                    <a:pt x="459560" y="126794"/>
                  </a:cubicBezTo>
                  <a:lnTo>
                    <a:pt x="459560" y="74585"/>
                  </a:lnTo>
                  <a:lnTo>
                    <a:pt x="571438" y="74585"/>
                  </a:lnTo>
                  <a:lnTo>
                    <a:pt x="571438" y="0"/>
                  </a:lnTo>
                  <a:lnTo>
                    <a:pt x="273098" y="0"/>
                  </a:lnTo>
                  <a:lnTo>
                    <a:pt x="273098" y="74585"/>
                  </a:lnTo>
                  <a:lnTo>
                    <a:pt x="384975" y="74585"/>
                  </a:lnTo>
                  <a:lnTo>
                    <a:pt x="384975" y="125551"/>
                  </a:lnTo>
                  <a:cubicBezTo>
                    <a:pt x="187325" y="142954"/>
                    <a:pt x="28211" y="295854"/>
                    <a:pt x="3349" y="493504"/>
                  </a:cubicBezTo>
                  <a:cubicBezTo>
                    <a:pt x="-21512" y="691154"/>
                    <a:pt x="94094" y="878859"/>
                    <a:pt x="281800" y="944743"/>
                  </a:cubicBezTo>
                  <a:cubicBezTo>
                    <a:pt x="469505" y="1010626"/>
                    <a:pt x="677100" y="938527"/>
                    <a:pt x="782762" y="769468"/>
                  </a:cubicBezTo>
                  <a:cubicBezTo>
                    <a:pt x="888424" y="600409"/>
                    <a:pt x="858590" y="381626"/>
                    <a:pt x="716878" y="243644"/>
                  </a:cubicBezTo>
                  <a:lnTo>
                    <a:pt x="716878" y="243644"/>
                  </a:lnTo>
                  <a:close/>
                </a:path>
              </a:pathLst>
            </a:custGeom>
            <a:grpFill/>
            <a:ln w="1240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50" name="Group 49">
            <a:extLst>
              <a:ext uri="{FF2B5EF4-FFF2-40B4-BE49-F238E27FC236}">
                <a16:creationId xmlns:a16="http://schemas.microsoft.com/office/drawing/2014/main" id="{7A086553-F0E6-4F80-A9CF-2DD4CC2463C5}"/>
              </a:ext>
            </a:extLst>
          </p:cNvPr>
          <p:cNvGrpSpPr/>
          <p:nvPr/>
        </p:nvGrpSpPr>
        <p:grpSpPr>
          <a:xfrm>
            <a:off x="6699738" y="3043478"/>
            <a:ext cx="2194560" cy="1237868"/>
            <a:chOff x="6974393" y="2966533"/>
            <a:chExt cx="2194560" cy="1237868"/>
          </a:xfrm>
        </p:grpSpPr>
        <p:sp>
          <p:nvSpPr>
            <p:cNvPr id="51" name="TextBox 50">
              <a:extLst>
                <a:ext uri="{FF2B5EF4-FFF2-40B4-BE49-F238E27FC236}">
                  <a16:creationId xmlns:a16="http://schemas.microsoft.com/office/drawing/2014/main" id="{4E092285-4891-4EA1-A0C2-EBF9412A7D56}"/>
                </a:ext>
              </a:extLst>
            </p:cNvPr>
            <p:cNvSpPr txBox="1"/>
            <p:nvPr/>
          </p:nvSpPr>
          <p:spPr>
            <a:xfrm>
              <a:off x="6974393" y="2966533"/>
              <a:ext cx="2194560" cy="40011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52" name="TextBox 51">
              <a:extLst>
                <a:ext uri="{FF2B5EF4-FFF2-40B4-BE49-F238E27FC236}">
                  <a16:creationId xmlns:a16="http://schemas.microsoft.com/office/drawing/2014/main" id="{5C1708F2-3971-4356-8254-BA3E1B331B60}"/>
                </a:ext>
              </a:extLst>
            </p:cNvPr>
            <p:cNvSpPr txBox="1"/>
            <p:nvPr/>
          </p:nvSpPr>
          <p:spPr>
            <a:xfrm>
              <a:off x="6974393" y="3342627"/>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a:t>
              </a:r>
            </a:p>
          </p:txBody>
        </p:sp>
      </p:grpSp>
      <p:grpSp>
        <p:nvGrpSpPr>
          <p:cNvPr id="53" name="Group 52">
            <a:extLst>
              <a:ext uri="{FF2B5EF4-FFF2-40B4-BE49-F238E27FC236}">
                <a16:creationId xmlns:a16="http://schemas.microsoft.com/office/drawing/2014/main" id="{7B1F83AA-38D7-4BBC-9AC6-7D2AD94E5EBD}"/>
              </a:ext>
            </a:extLst>
          </p:cNvPr>
          <p:cNvGrpSpPr/>
          <p:nvPr/>
        </p:nvGrpSpPr>
        <p:grpSpPr>
          <a:xfrm>
            <a:off x="6691483" y="4621698"/>
            <a:ext cx="2194560" cy="1237866"/>
            <a:chOff x="6691483" y="4621698"/>
            <a:chExt cx="2194560" cy="1237866"/>
          </a:xfrm>
        </p:grpSpPr>
        <p:sp>
          <p:nvSpPr>
            <p:cNvPr id="54" name="TextBox 53">
              <a:extLst>
                <a:ext uri="{FF2B5EF4-FFF2-40B4-BE49-F238E27FC236}">
                  <a16:creationId xmlns:a16="http://schemas.microsoft.com/office/drawing/2014/main" id="{E13718AB-990C-407B-885A-344121C071B1}"/>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solidFill>
                    <a:schemeClr val="accent6"/>
                  </a:solidFill>
                </a:rPr>
                <a:t>Lorem Ipsum</a:t>
              </a:r>
            </a:p>
          </p:txBody>
        </p:sp>
        <p:sp>
          <p:nvSpPr>
            <p:cNvPr id="55" name="TextBox 54">
              <a:extLst>
                <a:ext uri="{FF2B5EF4-FFF2-40B4-BE49-F238E27FC236}">
                  <a16:creationId xmlns:a16="http://schemas.microsoft.com/office/drawing/2014/main" id="{7A7745FB-019F-4259-8056-93C6871EA553}"/>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A01B424A-CA4D-47B8-B2BE-27A46324BD75}"/>
              </a:ext>
            </a:extLst>
          </p:cNvPr>
          <p:cNvGrpSpPr/>
          <p:nvPr/>
        </p:nvGrpSpPr>
        <p:grpSpPr>
          <a:xfrm>
            <a:off x="6697329" y="1465257"/>
            <a:ext cx="2194560" cy="1237868"/>
            <a:chOff x="6697329" y="1465257"/>
            <a:chExt cx="2194560" cy="1237868"/>
          </a:xfrm>
        </p:grpSpPr>
        <p:sp>
          <p:nvSpPr>
            <p:cNvPr id="57" name="TextBox 56">
              <a:extLst>
                <a:ext uri="{FF2B5EF4-FFF2-40B4-BE49-F238E27FC236}">
                  <a16:creationId xmlns:a16="http://schemas.microsoft.com/office/drawing/2014/main" id="{DE927090-13EB-405C-B442-3D9D300B62FD}"/>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solidFill>
                    <a:schemeClr val="accent3"/>
                  </a:solidFill>
                </a:rPr>
                <a:t>Lorem Ipsum</a:t>
              </a:r>
            </a:p>
          </p:txBody>
        </p:sp>
        <p:sp>
          <p:nvSpPr>
            <p:cNvPr id="58" name="TextBox 57">
              <a:extLst>
                <a:ext uri="{FF2B5EF4-FFF2-40B4-BE49-F238E27FC236}">
                  <a16:creationId xmlns:a16="http://schemas.microsoft.com/office/drawing/2014/main" id="{8AF93F94-312A-427A-8292-FC9E3D8FDA93}"/>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43376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10273</TotalTime>
  <Words>453</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Pentagon Cycle with 3 Stages – Slide Template</vt:lpstr>
      <vt:lpstr>Pentagon Cycle with 3 Stages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Pentagon Cycle with 3 Stages</dc:title>
  <dc:creator>PresentationGO.com</dc:creator>
  <dc:description>© Copyright PresentationGO.com</dc:description>
  <dcterms:created xsi:type="dcterms:W3CDTF">2014-11-26T05:14:11Z</dcterms:created>
  <dcterms:modified xsi:type="dcterms:W3CDTF">2020-08-06T17:29:55Z</dcterms:modified>
  <cp:category>Charts &amp; Diagrams</cp:category>
</cp:coreProperties>
</file>