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806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Pentagon Cycle Diagram for PowerPoint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8AC1DE-4742-4AA2-91CA-0C02D709367D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AB8965A-D8C6-4151-B89A-960FB16BBDF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3EDB0E-F32D-42E0-A5F6-E71C896B097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98925D9-C8F9-4583-AE04-51A29EA4B07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03242D7-97D2-43AD-9CCF-22EC0F3413A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1F9BEBC-BD49-4A11-A066-A2D0DA215CE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87102B4-7C54-4282-BB5B-64272C2C4EE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9DC7C21-5B9D-499E-97C7-8B7235251C9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76ACABA-A6B2-420D-97A8-775FDFF0AE8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7B8D159-4DAA-499B-AD4D-E6892B99427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4CFEF19-175E-436A-B7F5-8C607C20E56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AFFD52F-EA3C-4CFB-B03D-EEE1DA3A59A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E03A9E-B344-4A7F-8A59-C3FBF6DCCCCA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40731" y="1242150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FB57859-E14A-4D3C-9BF0-A3F92320B05C}"/>
                </a:ext>
              </a:extLst>
            </p:cNvPr>
            <p:cNvSpPr txBox="1"/>
            <p:nvPr/>
          </p:nvSpPr>
          <p:spPr>
            <a:xfrm>
              <a:off x="340731" y="12421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1EEC57F-78F3-47CF-80DD-3820BFAFD464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88F09E-1D1C-4896-8E15-39F7A641B1F4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9772" y="1242150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FD423FE-31B1-4E3A-B451-AE4A3F07A8DD}"/>
                </a:ext>
              </a:extLst>
            </p:cNvPr>
            <p:cNvSpPr txBox="1"/>
            <p:nvPr/>
          </p:nvSpPr>
          <p:spPr>
            <a:xfrm>
              <a:off x="8929772" y="12421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6946654-68A9-4E2F-8662-EC70C8A7EC9C}"/>
                </a:ext>
              </a:extLst>
            </p:cNvPr>
            <p:cNvSpPr txBox="1"/>
            <p:nvPr/>
          </p:nvSpPr>
          <p:spPr>
            <a:xfrm>
              <a:off x="8937567" y="1701306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ABCC5F-107E-4F5C-856E-49543714A543}"/>
              </a:ext>
            </a:extLst>
          </p:cNvPr>
          <p:cNvGrpSpPr/>
          <p:nvPr/>
        </p:nvGrpSpPr>
        <p:grpSpPr>
          <a:xfrm>
            <a:off x="3411919" y="1242150"/>
            <a:ext cx="5379941" cy="1290153"/>
            <a:chOff x="3411919" y="1242150"/>
            <a:chExt cx="5379941" cy="12901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12BEBF-C1CB-4D7E-9743-EB94125D290A}"/>
                </a:ext>
              </a:extLst>
            </p:cNvPr>
            <p:cNvGrpSpPr/>
            <p:nvPr/>
          </p:nvGrpSpPr>
          <p:grpSpPr>
            <a:xfrm>
              <a:off x="3411919" y="1242150"/>
              <a:ext cx="180022" cy="1290153"/>
              <a:chOff x="3514725" y="1242150"/>
              <a:chExt cx="180022" cy="1290153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349BE15-22AC-4E87-9DBF-F7078D164D60}"/>
                  </a:ext>
                </a:extLst>
              </p:cNvPr>
              <p:cNvSpPr/>
              <p:nvPr/>
            </p:nvSpPr>
            <p:spPr>
              <a:xfrm>
                <a:off x="3514725" y="1242150"/>
                <a:ext cx="45719" cy="129015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Isosceles Triangle 4">
                <a:extLst>
                  <a:ext uri="{FF2B5EF4-FFF2-40B4-BE49-F238E27FC236}">
                    <a16:creationId xmlns:a16="http://schemas.microsoft.com/office/drawing/2014/main" id="{A06B0036-4ED4-4F94-9690-761E8FD0857C}"/>
                  </a:ext>
                </a:extLst>
              </p:cNvPr>
              <p:cNvSpPr/>
              <p:nvPr/>
            </p:nvSpPr>
            <p:spPr>
              <a:xfrm rot="5400000">
                <a:off x="3525011" y="1393147"/>
                <a:ext cx="182309" cy="157163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BC7D6ED1-88B4-4DD6-B96A-BD938028EF3F}"/>
                </a:ext>
              </a:extLst>
            </p:cNvPr>
            <p:cNvGrpSpPr/>
            <p:nvPr/>
          </p:nvGrpSpPr>
          <p:grpSpPr>
            <a:xfrm flipH="1">
              <a:off x="8608980" y="1242150"/>
              <a:ext cx="182880" cy="1290153"/>
              <a:chOff x="3514725" y="1242150"/>
              <a:chExt cx="180022" cy="1290153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22C7C32-015E-4BC9-92E7-EECB2DF434BD}"/>
                  </a:ext>
                </a:extLst>
              </p:cNvPr>
              <p:cNvSpPr/>
              <p:nvPr/>
            </p:nvSpPr>
            <p:spPr>
              <a:xfrm>
                <a:off x="3514725" y="1242150"/>
                <a:ext cx="45719" cy="129015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47CB49A2-329B-4188-82A0-2C12E03CF626}"/>
                  </a:ext>
                </a:extLst>
              </p:cNvPr>
              <p:cNvSpPr/>
              <p:nvPr/>
            </p:nvSpPr>
            <p:spPr>
              <a:xfrm rot="5400000">
                <a:off x="3525011" y="1393147"/>
                <a:ext cx="182309" cy="157163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C9E74E-A1DF-4DF8-BC3B-E75FF002A8E8}"/>
              </a:ext>
            </a:extLst>
          </p:cNvPr>
          <p:cNvGrpSpPr/>
          <p:nvPr/>
        </p:nvGrpSpPr>
        <p:grpSpPr>
          <a:xfrm>
            <a:off x="3791593" y="1240604"/>
            <a:ext cx="4608814" cy="4376791"/>
            <a:chOff x="3791593" y="1593338"/>
            <a:chExt cx="4608814" cy="4376791"/>
          </a:xfrm>
        </p:grpSpPr>
        <p:sp>
          <p:nvSpPr>
            <p:cNvPr id="33" name="Freeform 1246">
              <a:extLst>
                <a:ext uri="{FF2B5EF4-FFF2-40B4-BE49-F238E27FC236}">
                  <a16:creationId xmlns:a16="http://schemas.microsoft.com/office/drawing/2014/main" id="{8A21F64A-CAB1-49B9-BE16-3C663B9EF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4545" y="4425067"/>
              <a:ext cx="2304409" cy="1545062"/>
            </a:xfrm>
            <a:custGeom>
              <a:avLst/>
              <a:gdLst>
                <a:gd name="T0" fmla="*/ 354 w 437"/>
                <a:gd name="T1" fmla="*/ 293 h 293"/>
                <a:gd name="T2" fmla="*/ 83 w 437"/>
                <a:gd name="T3" fmla="*/ 293 h 293"/>
                <a:gd name="T4" fmla="*/ 0 w 437"/>
                <a:gd name="T5" fmla="*/ 38 h 293"/>
                <a:gd name="T6" fmla="*/ 57 w 437"/>
                <a:gd name="T7" fmla="*/ 38 h 293"/>
                <a:gd name="T8" fmla="*/ 108 w 437"/>
                <a:gd name="T9" fmla="*/ 0 h 293"/>
                <a:gd name="T10" fmla="*/ 144 w 437"/>
                <a:gd name="T11" fmla="*/ 38 h 293"/>
                <a:gd name="T12" fmla="*/ 437 w 437"/>
                <a:gd name="T13" fmla="*/ 38 h 293"/>
                <a:gd name="T14" fmla="*/ 399 w 437"/>
                <a:gd name="T15" fmla="*/ 155 h 293"/>
                <a:gd name="T16" fmla="*/ 353 w 437"/>
                <a:gd name="T17" fmla="*/ 179 h 293"/>
                <a:gd name="T18" fmla="*/ 373 w 437"/>
                <a:gd name="T19" fmla="*/ 236 h 293"/>
                <a:gd name="T20" fmla="*/ 354 w 437"/>
                <a:gd name="T21" fmla="*/ 293 h 293"/>
                <a:gd name="T22" fmla="*/ 354 w 437"/>
                <a:gd name="T23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293">
                  <a:moveTo>
                    <a:pt x="354" y="293"/>
                  </a:moveTo>
                  <a:lnTo>
                    <a:pt x="83" y="293"/>
                  </a:lnTo>
                  <a:lnTo>
                    <a:pt x="0" y="38"/>
                  </a:lnTo>
                  <a:lnTo>
                    <a:pt x="57" y="38"/>
                  </a:lnTo>
                  <a:lnTo>
                    <a:pt x="108" y="0"/>
                  </a:lnTo>
                  <a:lnTo>
                    <a:pt x="144" y="38"/>
                  </a:lnTo>
                  <a:lnTo>
                    <a:pt x="437" y="38"/>
                  </a:lnTo>
                  <a:lnTo>
                    <a:pt x="399" y="155"/>
                  </a:lnTo>
                  <a:lnTo>
                    <a:pt x="353" y="179"/>
                  </a:lnTo>
                  <a:lnTo>
                    <a:pt x="373" y="236"/>
                  </a:lnTo>
                  <a:lnTo>
                    <a:pt x="354" y="293"/>
                  </a:lnTo>
                  <a:lnTo>
                    <a:pt x="354" y="2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247">
              <a:extLst>
                <a:ext uri="{FF2B5EF4-FFF2-40B4-BE49-F238E27FC236}">
                  <a16:creationId xmlns:a16="http://schemas.microsoft.com/office/drawing/2014/main" id="{A6898962-3C9B-4A79-AD17-C0F0E479D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8" y="3776460"/>
              <a:ext cx="1866728" cy="2193669"/>
            </a:xfrm>
            <a:custGeom>
              <a:avLst/>
              <a:gdLst>
                <a:gd name="T0" fmla="*/ 270 w 354"/>
                <a:gd name="T1" fmla="*/ 416 h 416"/>
                <a:gd name="T2" fmla="*/ 1 w 354"/>
                <a:gd name="T3" fmla="*/ 416 h 416"/>
                <a:gd name="T4" fmla="*/ 20 w 354"/>
                <a:gd name="T5" fmla="*/ 359 h 416"/>
                <a:gd name="T6" fmla="*/ 0 w 354"/>
                <a:gd name="T7" fmla="*/ 302 h 416"/>
                <a:gd name="T8" fmla="*/ 46 w 354"/>
                <a:gd name="T9" fmla="*/ 278 h 416"/>
                <a:gd name="T10" fmla="*/ 136 w 354"/>
                <a:gd name="T11" fmla="*/ 0 h 416"/>
                <a:gd name="T12" fmla="*/ 227 w 354"/>
                <a:gd name="T13" fmla="*/ 67 h 416"/>
                <a:gd name="T14" fmla="*/ 238 w 354"/>
                <a:gd name="T15" fmla="*/ 119 h 416"/>
                <a:gd name="T16" fmla="*/ 298 w 354"/>
                <a:gd name="T17" fmla="*/ 118 h 416"/>
                <a:gd name="T18" fmla="*/ 354 w 354"/>
                <a:gd name="T19" fmla="*/ 158 h 416"/>
                <a:gd name="T20" fmla="*/ 270 w 354"/>
                <a:gd name="T21" fmla="*/ 416 h 416"/>
                <a:gd name="T22" fmla="*/ 270 w 354"/>
                <a:gd name="T2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4" h="416">
                  <a:moveTo>
                    <a:pt x="270" y="416"/>
                  </a:moveTo>
                  <a:lnTo>
                    <a:pt x="1" y="416"/>
                  </a:lnTo>
                  <a:lnTo>
                    <a:pt x="20" y="359"/>
                  </a:lnTo>
                  <a:lnTo>
                    <a:pt x="0" y="302"/>
                  </a:lnTo>
                  <a:lnTo>
                    <a:pt x="46" y="278"/>
                  </a:lnTo>
                  <a:lnTo>
                    <a:pt x="136" y="0"/>
                  </a:lnTo>
                  <a:lnTo>
                    <a:pt x="227" y="67"/>
                  </a:lnTo>
                  <a:lnTo>
                    <a:pt x="238" y="119"/>
                  </a:lnTo>
                  <a:lnTo>
                    <a:pt x="298" y="118"/>
                  </a:lnTo>
                  <a:lnTo>
                    <a:pt x="354" y="158"/>
                  </a:lnTo>
                  <a:lnTo>
                    <a:pt x="270" y="416"/>
                  </a:lnTo>
                  <a:lnTo>
                    <a:pt x="270" y="41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248">
              <a:extLst>
                <a:ext uri="{FF2B5EF4-FFF2-40B4-BE49-F238E27FC236}">
                  <a16:creationId xmlns:a16="http://schemas.microsoft.com/office/drawing/2014/main" id="{AAF9A803-89FF-4A1E-AB81-A67FC59C8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8" y="2426510"/>
              <a:ext cx="2304409" cy="2183122"/>
            </a:xfrm>
            <a:custGeom>
              <a:avLst/>
              <a:gdLst>
                <a:gd name="T0" fmla="*/ 437 w 437"/>
                <a:gd name="T1" fmla="*/ 159 h 414"/>
                <a:gd name="T2" fmla="*/ 354 w 437"/>
                <a:gd name="T3" fmla="*/ 414 h 414"/>
                <a:gd name="T4" fmla="*/ 298 w 437"/>
                <a:gd name="T5" fmla="*/ 374 h 414"/>
                <a:gd name="T6" fmla="*/ 238 w 437"/>
                <a:gd name="T7" fmla="*/ 375 h 414"/>
                <a:gd name="T8" fmla="*/ 227 w 437"/>
                <a:gd name="T9" fmla="*/ 323 h 414"/>
                <a:gd name="T10" fmla="*/ 0 w 437"/>
                <a:gd name="T11" fmla="*/ 158 h 414"/>
                <a:gd name="T12" fmla="*/ 91 w 437"/>
                <a:gd name="T13" fmla="*/ 92 h 414"/>
                <a:gd name="T14" fmla="*/ 149 w 437"/>
                <a:gd name="T15" fmla="*/ 92 h 414"/>
                <a:gd name="T16" fmla="*/ 161 w 437"/>
                <a:gd name="T17" fmla="*/ 41 h 414"/>
                <a:gd name="T18" fmla="*/ 217 w 437"/>
                <a:gd name="T19" fmla="*/ 0 h 414"/>
                <a:gd name="T20" fmla="*/ 437 w 437"/>
                <a:gd name="T21" fmla="*/ 159 h 414"/>
                <a:gd name="T22" fmla="*/ 437 w 437"/>
                <a:gd name="T23" fmla="*/ 15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414">
                  <a:moveTo>
                    <a:pt x="437" y="159"/>
                  </a:moveTo>
                  <a:lnTo>
                    <a:pt x="354" y="414"/>
                  </a:lnTo>
                  <a:lnTo>
                    <a:pt x="298" y="374"/>
                  </a:lnTo>
                  <a:lnTo>
                    <a:pt x="238" y="375"/>
                  </a:lnTo>
                  <a:lnTo>
                    <a:pt x="227" y="323"/>
                  </a:lnTo>
                  <a:lnTo>
                    <a:pt x="0" y="158"/>
                  </a:lnTo>
                  <a:lnTo>
                    <a:pt x="91" y="92"/>
                  </a:lnTo>
                  <a:lnTo>
                    <a:pt x="149" y="92"/>
                  </a:lnTo>
                  <a:lnTo>
                    <a:pt x="161" y="41"/>
                  </a:lnTo>
                  <a:lnTo>
                    <a:pt x="217" y="0"/>
                  </a:lnTo>
                  <a:lnTo>
                    <a:pt x="437" y="159"/>
                  </a:lnTo>
                  <a:lnTo>
                    <a:pt x="437" y="1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249">
              <a:extLst>
                <a:ext uri="{FF2B5EF4-FFF2-40B4-BE49-F238E27FC236}">
                  <a16:creationId xmlns:a16="http://schemas.microsoft.com/office/drawing/2014/main" id="{25AFEEE9-9A0A-4D52-B6F1-A74585F1A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5884" y="1593338"/>
              <a:ext cx="2304409" cy="2188397"/>
            </a:xfrm>
            <a:custGeom>
              <a:avLst/>
              <a:gdLst>
                <a:gd name="T0" fmla="*/ 220 w 437"/>
                <a:gd name="T1" fmla="*/ 0 h 415"/>
                <a:gd name="T2" fmla="*/ 437 w 437"/>
                <a:gd name="T3" fmla="*/ 158 h 415"/>
                <a:gd name="T4" fmla="*/ 381 w 437"/>
                <a:gd name="T5" fmla="*/ 199 h 415"/>
                <a:gd name="T6" fmla="*/ 369 w 437"/>
                <a:gd name="T7" fmla="*/ 250 h 415"/>
                <a:gd name="T8" fmla="*/ 311 w 437"/>
                <a:gd name="T9" fmla="*/ 250 h 415"/>
                <a:gd name="T10" fmla="*/ 83 w 437"/>
                <a:gd name="T11" fmla="*/ 415 h 415"/>
                <a:gd name="T12" fmla="*/ 48 w 437"/>
                <a:gd name="T13" fmla="*/ 308 h 415"/>
                <a:gd name="T14" fmla="*/ 74 w 437"/>
                <a:gd name="T15" fmla="*/ 260 h 415"/>
                <a:gd name="T16" fmla="*/ 22 w 437"/>
                <a:gd name="T17" fmla="*/ 227 h 415"/>
                <a:gd name="T18" fmla="*/ 0 w 437"/>
                <a:gd name="T19" fmla="*/ 159 h 415"/>
                <a:gd name="T20" fmla="*/ 220 w 437"/>
                <a:gd name="T21" fmla="*/ 0 h 415"/>
                <a:gd name="T22" fmla="*/ 220 w 437"/>
                <a:gd name="T23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415">
                  <a:moveTo>
                    <a:pt x="220" y="0"/>
                  </a:moveTo>
                  <a:lnTo>
                    <a:pt x="437" y="158"/>
                  </a:lnTo>
                  <a:lnTo>
                    <a:pt x="381" y="199"/>
                  </a:lnTo>
                  <a:lnTo>
                    <a:pt x="369" y="250"/>
                  </a:lnTo>
                  <a:lnTo>
                    <a:pt x="311" y="250"/>
                  </a:lnTo>
                  <a:lnTo>
                    <a:pt x="83" y="415"/>
                  </a:lnTo>
                  <a:lnTo>
                    <a:pt x="48" y="308"/>
                  </a:lnTo>
                  <a:lnTo>
                    <a:pt x="74" y="260"/>
                  </a:lnTo>
                  <a:lnTo>
                    <a:pt x="22" y="227"/>
                  </a:lnTo>
                  <a:lnTo>
                    <a:pt x="0" y="159"/>
                  </a:lnTo>
                  <a:lnTo>
                    <a:pt x="220" y="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250">
              <a:extLst>
                <a:ext uri="{FF2B5EF4-FFF2-40B4-BE49-F238E27FC236}">
                  <a16:creationId xmlns:a16="http://schemas.microsoft.com/office/drawing/2014/main" id="{F5018A47-D49D-4237-B4B7-8BC3F2E57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593" y="2431781"/>
              <a:ext cx="1856182" cy="2193669"/>
            </a:xfrm>
            <a:custGeom>
              <a:avLst/>
              <a:gdLst>
                <a:gd name="T0" fmla="*/ 84 w 352"/>
                <a:gd name="T1" fmla="*/ 416 h 416"/>
                <a:gd name="T2" fmla="*/ 0 w 352"/>
                <a:gd name="T3" fmla="*/ 158 h 416"/>
                <a:gd name="T4" fmla="*/ 217 w 352"/>
                <a:gd name="T5" fmla="*/ 0 h 416"/>
                <a:gd name="T6" fmla="*/ 239 w 352"/>
                <a:gd name="T7" fmla="*/ 68 h 416"/>
                <a:gd name="T8" fmla="*/ 291 w 352"/>
                <a:gd name="T9" fmla="*/ 101 h 416"/>
                <a:gd name="T10" fmla="*/ 265 w 352"/>
                <a:gd name="T11" fmla="*/ 149 h 416"/>
                <a:gd name="T12" fmla="*/ 352 w 352"/>
                <a:gd name="T13" fmla="*/ 416 h 416"/>
                <a:gd name="T14" fmla="*/ 228 w 352"/>
                <a:gd name="T15" fmla="*/ 416 h 416"/>
                <a:gd name="T16" fmla="*/ 192 w 352"/>
                <a:gd name="T17" fmla="*/ 378 h 416"/>
                <a:gd name="T18" fmla="*/ 141 w 352"/>
                <a:gd name="T19" fmla="*/ 416 h 416"/>
                <a:gd name="T20" fmla="*/ 84 w 352"/>
                <a:gd name="T21" fmla="*/ 416 h 416"/>
                <a:gd name="T22" fmla="*/ 84 w 352"/>
                <a:gd name="T2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2" h="416">
                  <a:moveTo>
                    <a:pt x="84" y="416"/>
                  </a:moveTo>
                  <a:lnTo>
                    <a:pt x="0" y="158"/>
                  </a:lnTo>
                  <a:lnTo>
                    <a:pt x="217" y="0"/>
                  </a:lnTo>
                  <a:lnTo>
                    <a:pt x="239" y="68"/>
                  </a:lnTo>
                  <a:lnTo>
                    <a:pt x="291" y="101"/>
                  </a:lnTo>
                  <a:lnTo>
                    <a:pt x="265" y="149"/>
                  </a:lnTo>
                  <a:lnTo>
                    <a:pt x="352" y="416"/>
                  </a:lnTo>
                  <a:lnTo>
                    <a:pt x="228" y="416"/>
                  </a:lnTo>
                  <a:lnTo>
                    <a:pt x="192" y="378"/>
                  </a:lnTo>
                  <a:lnTo>
                    <a:pt x="141" y="416"/>
                  </a:lnTo>
                  <a:lnTo>
                    <a:pt x="84" y="416"/>
                  </a:lnTo>
                  <a:lnTo>
                    <a:pt x="84" y="4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0BC8E5B-B9D8-407A-A83A-AE774F0325F5}"/>
                </a:ext>
              </a:extLst>
            </p:cNvPr>
            <p:cNvSpPr/>
            <p:nvPr/>
          </p:nvSpPr>
          <p:spPr>
            <a:xfrm>
              <a:off x="5691079" y="2000464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722555A-A933-48CE-94CB-B0FE92F60D50}"/>
                </a:ext>
              </a:extLst>
            </p:cNvPr>
            <p:cNvSpPr/>
            <p:nvPr/>
          </p:nvSpPr>
          <p:spPr>
            <a:xfrm>
              <a:off x="6568263" y="4876165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66256CA-8F5F-4C70-A485-BF332202FE34}"/>
                </a:ext>
              </a:extLst>
            </p:cNvPr>
            <p:cNvSpPr/>
            <p:nvPr/>
          </p:nvSpPr>
          <p:spPr>
            <a:xfrm>
              <a:off x="4813900" y="4873294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433358D-6998-4FA7-957F-3493E347A440}"/>
                </a:ext>
              </a:extLst>
            </p:cNvPr>
            <p:cNvSpPr/>
            <p:nvPr/>
          </p:nvSpPr>
          <p:spPr>
            <a:xfrm>
              <a:off x="7105750" y="3045305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C73DF5C-9E06-4E0A-B86F-B921CD2A1D09}"/>
                </a:ext>
              </a:extLst>
            </p:cNvPr>
            <p:cNvSpPr/>
            <p:nvPr/>
          </p:nvSpPr>
          <p:spPr>
            <a:xfrm>
              <a:off x="4276413" y="3045305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E984C36-2EA7-46B0-A3B5-7FD493DAD74D}"/>
              </a:ext>
            </a:extLst>
          </p:cNvPr>
          <p:cNvGrpSpPr/>
          <p:nvPr/>
        </p:nvGrpSpPr>
        <p:grpSpPr>
          <a:xfrm>
            <a:off x="3406030" y="2947244"/>
            <a:ext cx="180022" cy="1290153"/>
            <a:chOff x="3514725" y="1242150"/>
            <a:chExt cx="180022" cy="1290153"/>
          </a:xfrm>
          <a:solidFill>
            <a:schemeClr val="accent6"/>
          </a:solidFill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B300A34-3D88-4DE2-8E07-6E81E4DA8EEA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B95260CD-F21F-4723-BA4A-31C22FCA25ED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38EA05E-6ED6-4B5E-8099-2CA23439B03E}"/>
              </a:ext>
            </a:extLst>
          </p:cNvPr>
          <p:cNvGrpSpPr/>
          <p:nvPr/>
        </p:nvGrpSpPr>
        <p:grpSpPr>
          <a:xfrm flipH="1">
            <a:off x="8603091" y="2947244"/>
            <a:ext cx="182880" cy="1290153"/>
            <a:chOff x="3514725" y="1242150"/>
            <a:chExt cx="180022" cy="1290153"/>
          </a:xfrm>
          <a:solidFill>
            <a:schemeClr val="accent2"/>
          </a:solidFill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9A1352F-4825-4096-9009-2E4C965DD4AA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3E439807-C1DC-4537-BE93-4B1DDF688ED1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8A7B704-3B43-44FE-8F14-4C4563B4AB3C}"/>
              </a:ext>
            </a:extLst>
          </p:cNvPr>
          <p:cNvGrpSpPr/>
          <p:nvPr/>
        </p:nvGrpSpPr>
        <p:grpSpPr>
          <a:xfrm>
            <a:off x="3406030" y="4652338"/>
            <a:ext cx="180022" cy="1290153"/>
            <a:chOff x="3514725" y="1242150"/>
            <a:chExt cx="180022" cy="1290153"/>
          </a:xfrm>
          <a:solidFill>
            <a:schemeClr val="accent5"/>
          </a:solidFill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C8FB78A-2B93-4EC1-AC36-F71497D29DEB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Isosceles Triangle 113">
              <a:extLst>
                <a:ext uri="{FF2B5EF4-FFF2-40B4-BE49-F238E27FC236}">
                  <a16:creationId xmlns:a16="http://schemas.microsoft.com/office/drawing/2014/main" id="{D1933380-765A-4170-9A78-532ABDB36DFD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8011B1B-E80B-42BD-A76B-6FE070A88593}"/>
              </a:ext>
            </a:extLst>
          </p:cNvPr>
          <p:cNvGrpSpPr/>
          <p:nvPr/>
        </p:nvGrpSpPr>
        <p:grpSpPr>
          <a:xfrm flipH="1">
            <a:off x="8603091" y="4652338"/>
            <a:ext cx="182880" cy="1290153"/>
            <a:chOff x="3514725" y="1242150"/>
            <a:chExt cx="180022" cy="1290153"/>
          </a:xfrm>
          <a:solidFill>
            <a:schemeClr val="accent3"/>
          </a:solidFill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31E93517-0969-4511-986C-CE2DD4B6D686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C8B80083-6FB3-41ED-8570-3F52AD877248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982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Pentagon Cycle Diagram for PowerPoint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98AC1DE-4742-4AA2-91CA-0C02D709367D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AB8965A-D8C6-4151-B89A-960FB16BBDF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3EDB0E-F32D-42E0-A5F6-E71C896B097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98925D9-C8F9-4583-AE04-51A29EA4B07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03242D7-97D2-43AD-9CCF-22EC0F3413A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1F9BEBC-BD49-4A11-A066-A2D0DA215CE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87102B4-7C54-4282-BB5B-64272C2C4EE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9DC7C21-5B9D-499E-97C7-8B7235251C9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76ACABA-A6B2-420D-97A8-775FDFF0AE8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7B8D159-4DAA-499B-AD4D-E6892B99427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4CFEF19-175E-436A-B7F5-8C607C20E56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AFFD52F-EA3C-4CFB-B03D-EEE1DA3A59A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8D97B94-3A94-40F3-85D2-3CFD7818E408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40731" y="1242150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FB57859-E14A-4D3C-9BF0-A3F92320B05C}"/>
                </a:ext>
              </a:extLst>
            </p:cNvPr>
            <p:cNvSpPr txBox="1"/>
            <p:nvPr/>
          </p:nvSpPr>
          <p:spPr>
            <a:xfrm>
              <a:off x="340731" y="12421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1EEC57F-78F3-47CF-80DD-3820BFAFD464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C9F2182-0D9C-4EBF-9380-CDF965DB8C64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9772" y="1242150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FD423FE-31B1-4E3A-B451-AE4A3F07A8DD}"/>
                </a:ext>
              </a:extLst>
            </p:cNvPr>
            <p:cNvSpPr txBox="1"/>
            <p:nvPr/>
          </p:nvSpPr>
          <p:spPr>
            <a:xfrm>
              <a:off x="8929772" y="12421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6946654-68A9-4E2F-8662-EC70C8A7EC9C}"/>
                </a:ext>
              </a:extLst>
            </p:cNvPr>
            <p:cNvSpPr txBox="1"/>
            <p:nvPr/>
          </p:nvSpPr>
          <p:spPr>
            <a:xfrm>
              <a:off x="8937567" y="1701306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ABCC5F-107E-4F5C-856E-49543714A543}"/>
              </a:ext>
            </a:extLst>
          </p:cNvPr>
          <p:cNvGrpSpPr/>
          <p:nvPr/>
        </p:nvGrpSpPr>
        <p:grpSpPr>
          <a:xfrm>
            <a:off x="3411919" y="1242150"/>
            <a:ext cx="5379941" cy="1290153"/>
            <a:chOff x="3411919" y="1242150"/>
            <a:chExt cx="5379941" cy="1290153"/>
          </a:xfrm>
          <a:solidFill>
            <a:schemeClr val="accent4"/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12BEBF-C1CB-4D7E-9743-EB94125D290A}"/>
                </a:ext>
              </a:extLst>
            </p:cNvPr>
            <p:cNvGrpSpPr/>
            <p:nvPr/>
          </p:nvGrpSpPr>
          <p:grpSpPr>
            <a:xfrm>
              <a:off x="3411919" y="1242150"/>
              <a:ext cx="180022" cy="1290153"/>
              <a:chOff x="3514725" y="1242150"/>
              <a:chExt cx="180022" cy="1290153"/>
            </a:xfrm>
            <a:grpFill/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349BE15-22AC-4E87-9DBF-F7078D164D60}"/>
                  </a:ext>
                </a:extLst>
              </p:cNvPr>
              <p:cNvSpPr/>
              <p:nvPr/>
            </p:nvSpPr>
            <p:spPr>
              <a:xfrm>
                <a:off x="3514725" y="1242150"/>
                <a:ext cx="45719" cy="12901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Isosceles Triangle 4">
                <a:extLst>
                  <a:ext uri="{FF2B5EF4-FFF2-40B4-BE49-F238E27FC236}">
                    <a16:creationId xmlns:a16="http://schemas.microsoft.com/office/drawing/2014/main" id="{A06B0036-4ED4-4F94-9690-761E8FD0857C}"/>
                  </a:ext>
                </a:extLst>
              </p:cNvPr>
              <p:cNvSpPr/>
              <p:nvPr/>
            </p:nvSpPr>
            <p:spPr>
              <a:xfrm rot="5400000">
                <a:off x="3525011" y="1393147"/>
                <a:ext cx="182309" cy="15716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BC7D6ED1-88B4-4DD6-B96A-BD938028EF3F}"/>
                </a:ext>
              </a:extLst>
            </p:cNvPr>
            <p:cNvGrpSpPr/>
            <p:nvPr/>
          </p:nvGrpSpPr>
          <p:grpSpPr>
            <a:xfrm flipH="1">
              <a:off x="8608980" y="1242150"/>
              <a:ext cx="182880" cy="1290153"/>
              <a:chOff x="3514725" y="1242150"/>
              <a:chExt cx="180022" cy="1290153"/>
            </a:xfrm>
            <a:grpFill/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22C7C32-015E-4BC9-92E7-EECB2DF434BD}"/>
                  </a:ext>
                </a:extLst>
              </p:cNvPr>
              <p:cNvSpPr/>
              <p:nvPr/>
            </p:nvSpPr>
            <p:spPr>
              <a:xfrm>
                <a:off x="3514725" y="1242150"/>
                <a:ext cx="45719" cy="12901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47CB49A2-329B-4188-82A0-2C12E03CF626}"/>
                  </a:ext>
                </a:extLst>
              </p:cNvPr>
              <p:cNvSpPr/>
              <p:nvPr/>
            </p:nvSpPr>
            <p:spPr>
              <a:xfrm rot="5400000">
                <a:off x="3525011" y="1393147"/>
                <a:ext cx="182309" cy="15716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C9E74E-A1DF-4DF8-BC3B-E75FF002A8E8}"/>
              </a:ext>
            </a:extLst>
          </p:cNvPr>
          <p:cNvGrpSpPr/>
          <p:nvPr/>
        </p:nvGrpSpPr>
        <p:grpSpPr>
          <a:xfrm>
            <a:off x="3791593" y="1240604"/>
            <a:ext cx="4608814" cy="4376791"/>
            <a:chOff x="3791593" y="1593338"/>
            <a:chExt cx="4608814" cy="4376791"/>
          </a:xfrm>
        </p:grpSpPr>
        <p:sp>
          <p:nvSpPr>
            <p:cNvPr id="33" name="Freeform 1246">
              <a:extLst>
                <a:ext uri="{FF2B5EF4-FFF2-40B4-BE49-F238E27FC236}">
                  <a16:creationId xmlns:a16="http://schemas.microsoft.com/office/drawing/2014/main" id="{8A21F64A-CAB1-49B9-BE16-3C663B9EF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4545" y="4425067"/>
              <a:ext cx="2304409" cy="1545062"/>
            </a:xfrm>
            <a:custGeom>
              <a:avLst/>
              <a:gdLst>
                <a:gd name="T0" fmla="*/ 354 w 437"/>
                <a:gd name="T1" fmla="*/ 293 h 293"/>
                <a:gd name="T2" fmla="*/ 83 w 437"/>
                <a:gd name="T3" fmla="*/ 293 h 293"/>
                <a:gd name="T4" fmla="*/ 0 w 437"/>
                <a:gd name="T5" fmla="*/ 38 h 293"/>
                <a:gd name="T6" fmla="*/ 57 w 437"/>
                <a:gd name="T7" fmla="*/ 38 h 293"/>
                <a:gd name="T8" fmla="*/ 108 w 437"/>
                <a:gd name="T9" fmla="*/ 0 h 293"/>
                <a:gd name="T10" fmla="*/ 144 w 437"/>
                <a:gd name="T11" fmla="*/ 38 h 293"/>
                <a:gd name="T12" fmla="*/ 437 w 437"/>
                <a:gd name="T13" fmla="*/ 38 h 293"/>
                <a:gd name="T14" fmla="*/ 399 w 437"/>
                <a:gd name="T15" fmla="*/ 155 h 293"/>
                <a:gd name="T16" fmla="*/ 353 w 437"/>
                <a:gd name="T17" fmla="*/ 179 h 293"/>
                <a:gd name="T18" fmla="*/ 373 w 437"/>
                <a:gd name="T19" fmla="*/ 236 h 293"/>
                <a:gd name="T20" fmla="*/ 354 w 437"/>
                <a:gd name="T21" fmla="*/ 293 h 293"/>
                <a:gd name="T22" fmla="*/ 354 w 437"/>
                <a:gd name="T23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293">
                  <a:moveTo>
                    <a:pt x="354" y="293"/>
                  </a:moveTo>
                  <a:lnTo>
                    <a:pt x="83" y="293"/>
                  </a:lnTo>
                  <a:lnTo>
                    <a:pt x="0" y="38"/>
                  </a:lnTo>
                  <a:lnTo>
                    <a:pt x="57" y="38"/>
                  </a:lnTo>
                  <a:lnTo>
                    <a:pt x="108" y="0"/>
                  </a:lnTo>
                  <a:lnTo>
                    <a:pt x="144" y="38"/>
                  </a:lnTo>
                  <a:lnTo>
                    <a:pt x="437" y="38"/>
                  </a:lnTo>
                  <a:lnTo>
                    <a:pt x="399" y="155"/>
                  </a:lnTo>
                  <a:lnTo>
                    <a:pt x="353" y="179"/>
                  </a:lnTo>
                  <a:lnTo>
                    <a:pt x="373" y="236"/>
                  </a:lnTo>
                  <a:lnTo>
                    <a:pt x="354" y="293"/>
                  </a:lnTo>
                  <a:lnTo>
                    <a:pt x="354" y="2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247">
              <a:extLst>
                <a:ext uri="{FF2B5EF4-FFF2-40B4-BE49-F238E27FC236}">
                  <a16:creationId xmlns:a16="http://schemas.microsoft.com/office/drawing/2014/main" id="{A6898962-3C9B-4A79-AD17-C0F0E479D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8" y="3776460"/>
              <a:ext cx="1866728" cy="2193669"/>
            </a:xfrm>
            <a:custGeom>
              <a:avLst/>
              <a:gdLst>
                <a:gd name="T0" fmla="*/ 270 w 354"/>
                <a:gd name="T1" fmla="*/ 416 h 416"/>
                <a:gd name="T2" fmla="*/ 1 w 354"/>
                <a:gd name="T3" fmla="*/ 416 h 416"/>
                <a:gd name="T4" fmla="*/ 20 w 354"/>
                <a:gd name="T5" fmla="*/ 359 h 416"/>
                <a:gd name="T6" fmla="*/ 0 w 354"/>
                <a:gd name="T7" fmla="*/ 302 h 416"/>
                <a:gd name="T8" fmla="*/ 46 w 354"/>
                <a:gd name="T9" fmla="*/ 278 h 416"/>
                <a:gd name="T10" fmla="*/ 136 w 354"/>
                <a:gd name="T11" fmla="*/ 0 h 416"/>
                <a:gd name="T12" fmla="*/ 227 w 354"/>
                <a:gd name="T13" fmla="*/ 67 h 416"/>
                <a:gd name="T14" fmla="*/ 238 w 354"/>
                <a:gd name="T15" fmla="*/ 119 h 416"/>
                <a:gd name="T16" fmla="*/ 298 w 354"/>
                <a:gd name="T17" fmla="*/ 118 h 416"/>
                <a:gd name="T18" fmla="*/ 354 w 354"/>
                <a:gd name="T19" fmla="*/ 158 h 416"/>
                <a:gd name="T20" fmla="*/ 270 w 354"/>
                <a:gd name="T21" fmla="*/ 416 h 416"/>
                <a:gd name="T22" fmla="*/ 270 w 354"/>
                <a:gd name="T2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4" h="416">
                  <a:moveTo>
                    <a:pt x="270" y="416"/>
                  </a:moveTo>
                  <a:lnTo>
                    <a:pt x="1" y="416"/>
                  </a:lnTo>
                  <a:lnTo>
                    <a:pt x="20" y="359"/>
                  </a:lnTo>
                  <a:lnTo>
                    <a:pt x="0" y="302"/>
                  </a:lnTo>
                  <a:lnTo>
                    <a:pt x="46" y="278"/>
                  </a:lnTo>
                  <a:lnTo>
                    <a:pt x="136" y="0"/>
                  </a:lnTo>
                  <a:lnTo>
                    <a:pt x="227" y="67"/>
                  </a:lnTo>
                  <a:lnTo>
                    <a:pt x="238" y="119"/>
                  </a:lnTo>
                  <a:lnTo>
                    <a:pt x="298" y="118"/>
                  </a:lnTo>
                  <a:lnTo>
                    <a:pt x="354" y="158"/>
                  </a:lnTo>
                  <a:lnTo>
                    <a:pt x="270" y="416"/>
                  </a:lnTo>
                  <a:lnTo>
                    <a:pt x="270" y="41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248">
              <a:extLst>
                <a:ext uri="{FF2B5EF4-FFF2-40B4-BE49-F238E27FC236}">
                  <a16:creationId xmlns:a16="http://schemas.microsoft.com/office/drawing/2014/main" id="{AAF9A803-89FF-4A1E-AB81-A67FC59C81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8" y="2426510"/>
              <a:ext cx="2304409" cy="2183122"/>
            </a:xfrm>
            <a:custGeom>
              <a:avLst/>
              <a:gdLst>
                <a:gd name="T0" fmla="*/ 437 w 437"/>
                <a:gd name="T1" fmla="*/ 159 h 414"/>
                <a:gd name="T2" fmla="*/ 354 w 437"/>
                <a:gd name="T3" fmla="*/ 414 h 414"/>
                <a:gd name="T4" fmla="*/ 298 w 437"/>
                <a:gd name="T5" fmla="*/ 374 h 414"/>
                <a:gd name="T6" fmla="*/ 238 w 437"/>
                <a:gd name="T7" fmla="*/ 375 h 414"/>
                <a:gd name="T8" fmla="*/ 227 w 437"/>
                <a:gd name="T9" fmla="*/ 323 h 414"/>
                <a:gd name="T10" fmla="*/ 0 w 437"/>
                <a:gd name="T11" fmla="*/ 158 h 414"/>
                <a:gd name="T12" fmla="*/ 91 w 437"/>
                <a:gd name="T13" fmla="*/ 92 h 414"/>
                <a:gd name="T14" fmla="*/ 149 w 437"/>
                <a:gd name="T15" fmla="*/ 92 h 414"/>
                <a:gd name="T16" fmla="*/ 161 w 437"/>
                <a:gd name="T17" fmla="*/ 41 h 414"/>
                <a:gd name="T18" fmla="*/ 217 w 437"/>
                <a:gd name="T19" fmla="*/ 0 h 414"/>
                <a:gd name="T20" fmla="*/ 437 w 437"/>
                <a:gd name="T21" fmla="*/ 159 h 414"/>
                <a:gd name="T22" fmla="*/ 437 w 437"/>
                <a:gd name="T23" fmla="*/ 159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414">
                  <a:moveTo>
                    <a:pt x="437" y="159"/>
                  </a:moveTo>
                  <a:lnTo>
                    <a:pt x="354" y="414"/>
                  </a:lnTo>
                  <a:lnTo>
                    <a:pt x="298" y="374"/>
                  </a:lnTo>
                  <a:lnTo>
                    <a:pt x="238" y="375"/>
                  </a:lnTo>
                  <a:lnTo>
                    <a:pt x="227" y="323"/>
                  </a:lnTo>
                  <a:lnTo>
                    <a:pt x="0" y="158"/>
                  </a:lnTo>
                  <a:lnTo>
                    <a:pt x="91" y="92"/>
                  </a:lnTo>
                  <a:lnTo>
                    <a:pt x="149" y="92"/>
                  </a:lnTo>
                  <a:lnTo>
                    <a:pt x="161" y="41"/>
                  </a:lnTo>
                  <a:lnTo>
                    <a:pt x="217" y="0"/>
                  </a:lnTo>
                  <a:lnTo>
                    <a:pt x="437" y="159"/>
                  </a:lnTo>
                  <a:lnTo>
                    <a:pt x="437" y="1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249">
              <a:extLst>
                <a:ext uri="{FF2B5EF4-FFF2-40B4-BE49-F238E27FC236}">
                  <a16:creationId xmlns:a16="http://schemas.microsoft.com/office/drawing/2014/main" id="{25AFEEE9-9A0A-4D52-B6F1-A74585F1A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5884" y="1593338"/>
              <a:ext cx="2304409" cy="2188397"/>
            </a:xfrm>
            <a:custGeom>
              <a:avLst/>
              <a:gdLst>
                <a:gd name="T0" fmla="*/ 220 w 437"/>
                <a:gd name="T1" fmla="*/ 0 h 415"/>
                <a:gd name="T2" fmla="*/ 437 w 437"/>
                <a:gd name="T3" fmla="*/ 158 h 415"/>
                <a:gd name="T4" fmla="*/ 381 w 437"/>
                <a:gd name="T5" fmla="*/ 199 h 415"/>
                <a:gd name="T6" fmla="*/ 369 w 437"/>
                <a:gd name="T7" fmla="*/ 250 h 415"/>
                <a:gd name="T8" fmla="*/ 311 w 437"/>
                <a:gd name="T9" fmla="*/ 250 h 415"/>
                <a:gd name="T10" fmla="*/ 83 w 437"/>
                <a:gd name="T11" fmla="*/ 415 h 415"/>
                <a:gd name="T12" fmla="*/ 48 w 437"/>
                <a:gd name="T13" fmla="*/ 308 h 415"/>
                <a:gd name="T14" fmla="*/ 74 w 437"/>
                <a:gd name="T15" fmla="*/ 260 h 415"/>
                <a:gd name="T16" fmla="*/ 22 w 437"/>
                <a:gd name="T17" fmla="*/ 227 h 415"/>
                <a:gd name="T18" fmla="*/ 0 w 437"/>
                <a:gd name="T19" fmla="*/ 159 h 415"/>
                <a:gd name="T20" fmla="*/ 220 w 437"/>
                <a:gd name="T21" fmla="*/ 0 h 415"/>
                <a:gd name="T22" fmla="*/ 220 w 437"/>
                <a:gd name="T23" fmla="*/ 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7" h="415">
                  <a:moveTo>
                    <a:pt x="220" y="0"/>
                  </a:moveTo>
                  <a:lnTo>
                    <a:pt x="437" y="158"/>
                  </a:lnTo>
                  <a:lnTo>
                    <a:pt x="381" y="199"/>
                  </a:lnTo>
                  <a:lnTo>
                    <a:pt x="369" y="250"/>
                  </a:lnTo>
                  <a:lnTo>
                    <a:pt x="311" y="250"/>
                  </a:lnTo>
                  <a:lnTo>
                    <a:pt x="83" y="415"/>
                  </a:lnTo>
                  <a:lnTo>
                    <a:pt x="48" y="308"/>
                  </a:lnTo>
                  <a:lnTo>
                    <a:pt x="74" y="260"/>
                  </a:lnTo>
                  <a:lnTo>
                    <a:pt x="22" y="227"/>
                  </a:lnTo>
                  <a:lnTo>
                    <a:pt x="0" y="159"/>
                  </a:lnTo>
                  <a:lnTo>
                    <a:pt x="220" y="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250">
              <a:extLst>
                <a:ext uri="{FF2B5EF4-FFF2-40B4-BE49-F238E27FC236}">
                  <a16:creationId xmlns:a16="http://schemas.microsoft.com/office/drawing/2014/main" id="{F5018A47-D49D-4237-B4B7-8BC3F2E57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593" y="2431781"/>
              <a:ext cx="1856182" cy="2193669"/>
            </a:xfrm>
            <a:custGeom>
              <a:avLst/>
              <a:gdLst>
                <a:gd name="T0" fmla="*/ 84 w 352"/>
                <a:gd name="T1" fmla="*/ 416 h 416"/>
                <a:gd name="T2" fmla="*/ 0 w 352"/>
                <a:gd name="T3" fmla="*/ 158 h 416"/>
                <a:gd name="T4" fmla="*/ 217 w 352"/>
                <a:gd name="T5" fmla="*/ 0 h 416"/>
                <a:gd name="T6" fmla="*/ 239 w 352"/>
                <a:gd name="T7" fmla="*/ 68 h 416"/>
                <a:gd name="T8" fmla="*/ 291 w 352"/>
                <a:gd name="T9" fmla="*/ 101 h 416"/>
                <a:gd name="T10" fmla="*/ 265 w 352"/>
                <a:gd name="T11" fmla="*/ 149 h 416"/>
                <a:gd name="T12" fmla="*/ 352 w 352"/>
                <a:gd name="T13" fmla="*/ 416 h 416"/>
                <a:gd name="T14" fmla="*/ 228 w 352"/>
                <a:gd name="T15" fmla="*/ 416 h 416"/>
                <a:gd name="T16" fmla="*/ 192 w 352"/>
                <a:gd name="T17" fmla="*/ 378 h 416"/>
                <a:gd name="T18" fmla="*/ 141 w 352"/>
                <a:gd name="T19" fmla="*/ 416 h 416"/>
                <a:gd name="T20" fmla="*/ 84 w 352"/>
                <a:gd name="T21" fmla="*/ 416 h 416"/>
                <a:gd name="T22" fmla="*/ 84 w 352"/>
                <a:gd name="T2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2" h="416">
                  <a:moveTo>
                    <a:pt x="84" y="416"/>
                  </a:moveTo>
                  <a:lnTo>
                    <a:pt x="0" y="158"/>
                  </a:lnTo>
                  <a:lnTo>
                    <a:pt x="217" y="0"/>
                  </a:lnTo>
                  <a:lnTo>
                    <a:pt x="239" y="68"/>
                  </a:lnTo>
                  <a:lnTo>
                    <a:pt x="291" y="101"/>
                  </a:lnTo>
                  <a:lnTo>
                    <a:pt x="265" y="149"/>
                  </a:lnTo>
                  <a:lnTo>
                    <a:pt x="352" y="416"/>
                  </a:lnTo>
                  <a:lnTo>
                    <a:pt x="228" y="416"/>
                  </a:lnTo>
                  <a:lnTo>
                    <a:pt x="192" y="378"/>
                  </a:lnTo>
                  <a:lnTo>
                    <a:pt x="141" y="416"/>
                  </a:lnTo>
                  <a:lnTo>
                    <a:pt x="84" y="416"/>
                  </a:lnTo>
                  <a:lnTo>
                    <a:pt x="84" y="4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0BC8E5B-B9D8-407A-A83A-AE774F0325F5}"/>
                </a:ext>
              </a:extLst>
            </p:cNvPr>
            <p:cNvSpPr/>
            <p:nvPr/>
          </p:nvSpPr>
          <p:spPr>
            <a:xfrm>
              <a:off x="5691079" y="2000464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722555A-A933-48CE-94CB-B0FE92F60D50}"/>
                </a:ext>
              </a:extLst>
            </p:cNvPr>
            <p:cNvSpPr/>
            <p:nvPr/>
          </p:nvSpPr>
          <p:spPr>
            <a:xfrm>
              <a:off x="6568263" y="4876165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66256CA-8F5F-4C70-A485-BF332202FE34}"/>
                </a:ext>
              </a:extLst>
            </p:cNvPr>
            <p:cNvSpPr/>
            <p:nvPr/>
          </p:nvSpPr>
          <p:spPr>
            <a:xfrm>
              <a:off x="4813900" y="4873294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433358D-6998-4FA7-957F-3493E347A440}"/>
                </a:ext>
              </a:extLst>
            </p:cNvPr>
            <p:cNvSpPr/>
            <p:nvPr/>
          </p:nvSpPr>
          <p:spPr>
            <a:xfrm>
              <a:off x="7105750" y="3045305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C73DF5C-9E06-4E0A-B86F-B921CD2A1D09}"/>
                </a:ext>
              </a:extLst>
            </p:cNvPr>
            <p:cNvSpPr/>
            <p:nvPr/>
          </p:nvSpPr>
          <p:spPr>
            <a:xfrm>
              <a:off x="4276413" y="3045305"/>
              <a:ext cx="809837" cy="83099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E984C36-2EA7-46B0-A3B5-7FD493DAD74D}"/>
              </a:ext>
            </a:extLst>
          </p:cNvPr>
          <p:cNvGrpSpPr/>
          <p:nvPr/>
        </p:nvGrpSpPr>
        <p:grpSpPr>
          <a:xfrm>
            <a:off x="3406030" y="2947244"/>
            <a:ext cx="180022" cy="1290153"/>
            <a:chOff x="3514725" y="1242150"/>
            <a:chExt cx="180022" cy="1290153"/>
          </a:xfrm>
          <a:solidFill>
            <a:schemeClr val="accent6"/>
          </a:solidFill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B300A34-3D88-4DE2-8E07-6E81E4DA8EEA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B95260CD-F21F-4723-BA4A-31C22FCA25ED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38EA05E-6ED6-4B5E-8099-2CA23439B03E}"/>
              </a:ext>
            </a:extLst>
          </p:cNvPr>
          <p:cNvGrpSpPr/>
          <p:nvPr/>
        </p:nvGrpSpPr>
        <p:grpSpPr>
          <a:xfrm flipH="1">
            <a:off x="8603091" y="2947244"/>
            <a:ext cx="182880" cy="1290153"/>
            <a:chOff x="3514725" y="1242150"/>
            <a:chExt cx="180022" cy="1290153"/>
          </a:xfrm>
          <a:solidFill>
            <a:schemeClr val="accent2"/>
          </a:solidFill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9A1352F-4825-4096-9009-2E4C965DD4AA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3E439807-C1DC-4537-BE93-4B1DDF688ED1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8A7B704-3B43-44FE-8F14-4C4563B4AB3C}"/>
              </a:ext>
            </a:extLst>
          </p:cNvPr>
          <p:cNvGrpSpPr/>
          <p:nvPr/>
        </p:nvGrpSpPr>
        <p:grpSpPr>
          <a:xfrm>
            <a:off x="3406030" y="4652338"/>
            <a:ext cx="180022" cy="1290153"/>
            <a:chOff x="3514725" y="1242150"/>
            <a:chExt cx="180022" cy="1290153"/>
          </a:xfrm>
          <a:solidFill>
            <a:schemeClr val="accent5"/>
          </a:solidFill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C8FB78A-2B93-4EC1-AC36-F71497D29DEB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Isosceles Triangle 113">
              <a:extLst>
                <a:ext uri="{FF2B5EF4-FFF2-40B4-BE49-F238E27FC236}">
                  <a16:creationId xmlns:a16="http://schemas.microsoft.com/office/drawing/2014/main" id="{D1933380-765A-4170-9A78-532ABDB36DFD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8011B1B-E80B-42BD-A76B-6FE070A88593}"/>
              </a:ext>
            </a:extLst>
          </p:cNvPr>
          <p:cNvGrpSpPr/>
          <p:nvPr/>
        </p:nvGrpSpPr>
        <p:grpSpPr>
          <a:xfrm flipH="1">
            <a:off x="8603091" y="4652338"/>
            <a:ext cx="182880" cy="1290153"/>
            <a:chOff x="3514725" y="1242150"/>
            <a:chExt cx="180022" cy="1290153"/>
          </a:xfrm>
          <a:solidFill>
            <a:schemeClr val="accent3"/>
          </a:solidFill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31E93517-0969-4511-986C-CE2DD4B6D686}"/>
                </a:ext>
              </a:extLst>
            </p:cNvPr>
            <p:cNvSpPr/>
            <p:nvPr/>
          </p:nvSpPr>
          <p:spPr>
            <a:xfrm>
              <a:off x="3514725" y="1242150"/>
              <a:ext cx="45719" cy="1290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C8B80083-6FB3-41ED-8570-3F52AD877248}"/>
                </a:ext>
              </a:extLst>
            </p:cNvPr>
            <p:cNvSpPr/>
            <p:nvPr/>
          </p:nvSpPr>
          <p:spPr>
            <a:xfrm rot="5400000">
              <a:off x="3525011" y="1393147"/>
              <a:ext cx="182309" cy="15716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5950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8006</TotalTime>
  <Words>524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Cycle Diagram for PowerPoint</vt:lpstr>
      <vt:lpstr>Pentagon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2018-01-27T00:08:43Z</dcterms:modified>
  <cp:category>Charts &amp; Diagrams</cp:category>
</cp:coreProperties>
</file>