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2" r:id="rId4"/>
    <p:sldId id="34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Pentagon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99E763E-44D1-4F12-A681-E781939AEB40}"/>
              </a:ext>
            </a:extLst>
          </p:cNvPr>
          <p:cNvGrpSpPr/>
          <p:nvPr/>
        </p:nvGrpSpPr>
        <p:grpSpPr>
          <a:xfrm>
            <a:off x="2659063" y="1694449"/>
            <a:ext cx="3836831" cy="3643671"/>
            <a:chOff x="3791593" y="1593338"/>
            <a:chExt cx="4608814" cy="4376791"/>
          </a:xfrm>
        </p:grpSpPr>
        <p:sp>
          <p:nvSpPr>
            <p:cNvPr id="56" name="Freeform 1246">
              <a:extLst>
                <a:ext uri="{FF2B5EF4-FFF2-40B4-BE49-F238E27FC236}">
                  <a16:creationId xmlns:a16="http://schemas.microsoft.com/office/drawing/2014/main" id="{A3030BA4-79E5-424A-A7D4-2AA2364F0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45" y="4425067"/>
              <a:ext cx="2304409" cy="1545062"/>
            </a:xfrm>
            <a:custGeom>
              <a:avLst/>
              <a:gdLst>
                <a:gd name="T0" fmla="*/ 354 w 437"/>
                <a:gd name="T1" fmla="*/ 293 h 293"/>
                <a:gd name="T2" fmla="*/ 83 w 437"/>
                <a:gd name="T3" fmla="*/ 293 h 293"/>
                <a:gd name="T4" fmla="*/ 0 w 437"/>
                <a:gd name="T5" fmla="*/ 38 h 293"/>
                <a:gd name="T6" fmla="*/ 57 w 437"/>
                <a:gd name="T7" fmla="*/ 38 h 293"/>
                <a:gd name="T8" fmla="*/ 108 w 437"/>
                <a:gd name="T9" fmla="*/ 0 h 293"/>
                <a:gd name="T10" fmla="*/ 144 w 437"/>
                <a:gd name="T11" fmla="*/ 38 h 293"/>
                <a:gd name="T12" fmla="*/ 437 w 437"/>
                <a:gd name="T13" fmla="*/ 38 h 293"/>
                <a:gd name="T14" fmla="*/ 399 w 437"/>
                <a:gd name="T15" fmla="*/ 155 h 293"/>
                <a:gd name="T16" fmla="*/ 353 w 437"/>
                <a:gd name="T17" fmla="*/ 179 h 293"/>
                <a:gd name="T18" fmla="*/ 373 w 437"/>
                <a:gd name="T19" fmla="*/ 236 h 293"/>
                <a:gd name="T20" fmla="*/ 354 w 437"/>
                <a:gd name="T21" fmla="*/ 293 h 293"/>
                <a:gd name="T22" fmla="*/ 354 w 437"/>
                <a:gd name="T2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293">
                  <a:moveTo>
                    <a:pt x="354" y="293"/>
                  </a:moveTo>
                  <a:lnTo>
                    <a:pt x="83" y="293"/>
                  </a:lnTo>
                  <a:lnTo>
                    <a:pt x="0" y="38"/>
                  </a:lnTo>
                  <a:lnTo>
                    <a:pt x="57" y="38"/>
                  </a:lnTo>
                  <a:lnTo>
                    <a:pt x="108" y="0"/>
                  </a:lnTo>
                  <a:lnTo>
                    <a:pt x="144" y="38"/>
                  </a:lnTo>
                  <a:lnTo>
                    <a:pt x="437" y="38"/>
                  </a:lnTo>
                  <a:lnTo>
                    <a:pt x="399" y="155"/>
                  </a:lnTo>
                  <a:lnTo>
                    <a:pt x="353" y="179"/>
                  </a:lnTo>
                  <a:lnTo>
                    <a:pt x="373" y="236"/>
                  </a:lnTo>
                  <a:lnTo>
                    <a:pt x="354" y="293"/>
                  </a:lnTo>
                  <a:lnTo>
                    <a:pt x="354" y="2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1247">
              <a:extLst>
                <a:ext uri="{FF2B5EF4-FFF2-40B4-BE49-F238E27FC236}">
                  <a16:creationId xmlns:a16="http://schemas.microsoft.com/office/drawing/2014/main" id="{B8F29863-AF0E-4ACA-BCA8-CF059F933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3776460"/>
              <a:ext cx="1866728" cy="2193669"/>
            </a:xfrm>
            <a:custGeom>
              <a:avLst/>
              <a:gdLst>
                <a:gd name="T0" fmla="*/ 270 w 354"/>
                <a:gd name="T1" fmla="*/ 416 h 416"/>
                <a:gd name="T2" fmla="*/ 1 w 354"/>
                <a:gd name="T3" fmla="*/ 416 h 416"/>
                <a:gd name="T4" fmla="*/ 20 w 354"/>
                <a:gd name="T5" fmla="*/ 359 h 416"/>
                <a:gd name="T6" fmla="*/ 0 w 354"/>
                <a:gd name="T7" fmla="*/ 302 h 416"/>
                <a:gd name="T8" fmla="*/ 46 w 354"/>
                <a:gd name="T9" fmla="*/ 278 h 416"/>
                <a:gd name="T10" fmla="*/ 136 w 354"/>
                <a:gd name="T11" fmla="*/ 0 h 416"/>
                <a:gd name="T12" fmla="*/ 227 w 354"/>
                <a:gd name="T13" fmla="*/ 67 h 416"/>
                <a:gd name="T14" fmla="*/ 238 w 354"/>
                <a:gd name="T15" fmla="*/ 119 h 416"/>
                <a:gd name="T16" fmla="*/ 298 w 354"/>
                <a:gd name="T17" fmla="*/ 118 h 416"/>
                <a:gd name="T18" fmla="*/ 354 w 354"/>
                <a:gd name="T19" fmla="*/ 158 h 416"/>
                <a:gd name="T20" fmla="*/ 270 w 354"/>
                <a:gd name="T21" fmla="*/ 416 h 416"/>
                <a:gd name="T22" fmla="*/ 270 w 354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4" h="416">
                  <a:moveTo>
                    <a:pt x="270" y="416"/>
                  </a:moveTo>
                  <a:lnTo>
                    <a:pt x="1" y="416"/>
                  </a:lnTo>
                  <a:lnTo>
                    <a:pt x="20" y="359"/>
                  </a:lnTo>
                  <a:lnTo>
                    <a:pt x="0" y="302"/>
                  </a:lnTo>
                  <a:lnTo>
                    <a:pt x="46" y="278"/>
                  </a:lnTo>
                  <a:lnTo>
                    <a:pt x="136" y="0"/>
                  </a:lnTo>
                  <a:lnTo>
                    <a:pt x="227" y="67"/>
                  </a:lnTo>
                  <a:lnTo>
                    <a:pt x="238" y="119"/>
                  </a:lnTo>
                  <a:lnTo>
                    <a:pt x="298" y="118"/>
                  </a:lnTo>
                  <a:lnTo>
                    <a:pt x="354" y="158"/>
                  </a:lnTo>
                  <a:lnTo>
                    <a:pt x="270" y="416"/>
                  </a:lnTo>
                  <a:lnTo>
                    <a:pt x="270" y="4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1248">
              <a:extLst>
                <a:ext uri="{FF2B5EF4-FFF2-40B4-BE49-F238E27FC236}">
                  <a16:creationId xmlns:a16="http://schemas.microsoft.com/office/drawing/2014/main" id="{06CD61BE-00AC-4E92-8F57-E125D9159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2426510"/>
              <a:ext cx="2304409" cy="2183122"/>
            </a:xfrm>
            <a:custGeom>
              <a:avLst/>
              <a:gdLst>
                <a:gd name="T0" fmla="*/ 437 w 437"/>
                <a:gd name="T1" fmla="*/ 159 h 414"/>
                <a:gd name="T2" fmla="*/ 354 w 437"/>
                <a:gd name="T3" fmla="*/ 414 h 414"/>
                <a:gd name="T4" fmla="*/ 298 w 437"/>
                <a:gd name="T5" fmla="*/ 374 h 414"/>
                <a:gd name="T6" fmla="*/ 238 w 437"/>
                <a:gd name="T7" fmla="*/ 375 h 414"/>
                <a:gd name="T8" fmla="*/ 227 w 437"/>
                <a:gd name="T9" fmla="*/ 323 h 414"/>
                <a:gd name="T10" fmla="*/ 0 w 437"/>
                <a:gd name="T11" fmla="*/ 158 h 414"/>
                <a:gd name="T12" fmla="*/ 91 w 437"/>
                <a:gd name="T13" fmla="*/ 92 h 414"/>
                <a:gd name="T14" fmla="*/ 149 w 437"/>
                <a:gd name="T15" fmla="*/ 92 h 414"/>
                <a:gd name="T16" fmla="*/ 161 w 437"/>
                <a:gd name="T17" fmla="*/ 41 h 414"/>
                <a:gd name="T18" fmla="*/ 217 w 437"/>
                <a:gd name="T19" fmla="*/ 0 h 414"/>
                <a:gd name="T20" fmla="*/ 437 w 437"/>
                <a:gd name="T21" fmla="*/ 159 h 414"/>
                <a:gd name="T22" fmla="*/ 437 w 437"/>
                <a:gd name="T23" fmla="*/ 15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4">
                  <a:moveTo>
                    <a:pt x="437" y="159"/>
                  </a:moveTo>
                  <a:lnTo>
                    <a:pt x="354" y="414"/>
                  </a:lnTo>
                  <a:lnTo>
                    <a:pt x="298" y="374"/>
                  </a:lnTo>
                  <a:lnTo>
                    <a:pt x="238" y="375"/>
                  </a:lnTo>
                  <a:lnTo>
                    <a:pt x="227" y="323"/>
                  </a:lnTo>
                  <a:lnTo>
                    <a:pt x="0" y="158"/>
                  </a:lnTo>
                  <a:lnTo>
                    <a:pt x="91" y="92"/>
                  </a:lnTo>
                  <a:lnTo>
                    <a:pt x="149" y="92"/>
                  </a:lnTo>
                  <a:lnTo>
                    <a:pt x="161" y="41"/>
                  </a:lnTo>
                  <a:lnTo>
                    <a:pt x="217" y="0"/>
                  </a:lnTo>
                  <a:lnTo>
                    <a:pt x="437" y="159"/>
                  </a:lnTo>
                  <a:lnTo>
                    <a:pt x="437" y="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249">
              <a:extLst>
                <a:ext uri="{FF2B5EF4-FFF2-40B4-BE49-F238E27FC236}">
                  <a16:creationId xmlns:a16="http://schemas.microsoft.com/office/drawing/2014/main" id="{4430D7B7-72BE-4085-9769-337BE7C37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884" y="1593338"/>
              <a:ext cx="2304409" cy="2188397"/>
            </a:xfrm>
            <a:custGeom>
              <a:avLst/>
              <a:gdLst>
                <a:gd name="T0" fmla="*/ 220 w 437"/>
                <a:gd name="T1" fmla="*/ 0 h 415"/>
                <a:gd name="T2" fmla="*/ 437 w 437"/>
                <a:gd name="T3" fmla="*/ 158 h 415"/>
                <a:gd name="T4" fmla="*/ 381 w 437"/>
                <a:gd name="T5" fmla="*/ 199 h 415"/>
                <a:gd name="T6" fmla="*/ 369 w 437"/>
                <a:gd name="T7" fmla="*/ 250 h 415"/>
                <a:gd name="T8" fmla="*/ 311 w 437"/>
                <a:gd name="T9" fmla="*/ 250 h 415"/>
                <a:gd name="T10" fmla="*/ 83 w 437"/>
                <a:gd name="T11" fmla="*/ 415 h 415"/>
                <a:gd name="T12" fmla="*/ 48 w 437"/>
                <a:gd name="T13" fmla="*/ 308 h 415"/>
                <a:gd name="T14" fmla="*/ 74 w 437"/>
                <a:gd name="T15" fmla="*/ 260 h 415"/>
                <a:gd name="T16" fmla="*/ 22 w 437"/>
                <a:gd name="T17" fmla="*/ 227 h 415"/>
                <a:gd name="T18" fmla="*/ 0 w 437"/>
                <a:gd name="T19" fmla="*/ 159 h 415"/>
                <a:gd name="T20" fmla="*/ 220 w 437"/>
                <a:gd name="T21" fmla="*/ 0 h 415"/>
                <a:gd name="T22" fmla="*/ 220 w 437"/>
                <a:gd name="T23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5">
                  <a:moveTo>
                    <a:pt x="220" y="0"/>
                  </a:moveTo>
                  <a:lnTo>
                    <a:pt x="437" y="158"/>
                  </a:lnTo>
                  <a:lnTo>
                    <a:pt x="381" y="199"/>
                  </a:lnTo>
                  <a:lnTo>
                    <a:pt x="369" y="250"/>
                  </a:lnTo>
                  <a:lnTo>
                    <a:pt x="311" y="250"/>
                  </a:lnTo>
                  <a:lnTo>
                    <a:pt x="83" y="415"/>
                  </a:lnTo>
                  <a:lnTo>
                    <a:pt x="48" y="308"/>
                  </a:lnTo>
                  <a:lnTo>
                    <a:pt x="74" y="260"/>
                  </a:lnTo>
                  <a:lnTo>
                    <a:pt x="22" y="227"/>
                  </a:lnTo>
                  <a:lnTo>
                    <a:pt x="0" y="159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1250">
              <a:extLst>
                <a:ext uri="{FF2B5EF4-FFF2-40B4-BE49-F238E27FC236}">
                  <a16:creationId xmlns:a16="http://schemas.microsoft.com/office/drawing/2014/main" id="{BDFC8676-8EBE-44E4-836A-157691102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593" y="2431781"/>
              <a:ext cx="1856182" cy="2193669"/>
            </a:xfrm>
            <a:custGeom>
              <a:avLst/>
              <a:gdLst>
                <a:gd name="T0" fmla="*/ 84 w 352"/>
                <a:gd name="T1" fmla="*/ 416 h 416"/>
                <a:gd name="T2" fmla="*/ 0 w 352"/>
                <a:gd name="T3" fmla="*/ 158 h 416"/>
                <a:gd name="T4" fmla="*/ 217 w 352"/>
                <a:gd name="T5" fmla="*/ 0 h 416"/>
                <a:gd name="T6" fmla="*/ 239 w 352"/>
                <a:gd name="T7" fmla="*/ 68 h 416"/>
                <a:gd name="T8" fmla="*/ 291 w 352"/>
                <a:gd name="T9" fmla="*/ 101 h 416"/>
                <a:gd name="T10" fmla="*/ 265 w 352"/>
                <a:gd name="T11" fmla="*/ 149 h 416"/>
                <a:gd name="T12" fmla="*/ 352 w 352"/>
                <a:gd name="T13" fmla="*/ 416 h 416"/>
                <a:gd name="T14" fmla="*/ 228 w 352"/>
                <a:gd name="T15" fmla="*/ 416 h 416"/>
                <a:gd name="T16" fmla="*/ 192 w 352"/>
                <a:gd name="T17" fmla="*/ 378 h 416"/>
                <a:gd name="T18" fmla="*/ 141 w 352"/>
                <a:gd name="T19" fmla="*/ 416 h 416"/>
                <a:gd name="T20" fmla="*/ 84 w 352"/>
                <a:gd name="T21" fmla="*/ 416 h 416"/>
                <a:gd name="T22" fmla="*/ 84 w 352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2" h="416">
                  <a:moveTo>
                    <a:pt x="84" y="416"/>
                  </a:moveTo>
                  <a:lnTo>
                    <a:pt x="0" y="158"/>
                  </a:lnTo>
                  <a:lnTo>
                    <a:pt x="217" y="0"/>
                  </a:lnTo>
                  <a:lnTo>
                    <a:pt x="239" y="68"/>
                  </a:lnTo>
                  <a:lnTo>
                    <a:pt x="291" y="101"/>
                  </a:lnTo>
                  <a:lnTo>
                    <a:pt x="265" y="149"/>
                  </a:lnTo>
                  <a:lnTo>
                    <a:pt x="352" y="416"/>
                  </a:lnTo>
                  <a:lnTo>
                    <a:pt x="228" y="416"/>
                  </a:lnTo>
                  <a:lnTo>
                    <a:pt x="192" y="378"/>
                  </a:lnTo>
                  <a:lnTo>
                    <a:pt x="141" y="416"/>
                  </a:lnTo>
                  <a:lnTo>
                    <a:pt x="84" y="416"/>
                  </a:lnTo>
                  <a:lnTo>
                    <a:pt x="84" y="4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3D51B0D-89BB-45CE-AD3F-B3AD79950C9F}"/>
                </a:ext>
              </a:extLst>
            </p:cNvPr>
            <p:cNvSpPr/>
            <p:nvPr/>
          </p:nvSpPr>
          <p:spPr>
            <a:xfrm>
              <a:off x="5660835" y="1985075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992F216-E093-4CD3-97FE-15E4A0E75750}"/>
                </a:ext>
              </a:extLst>
            </p:cNvPr>
            <p:cNvSpPr/>
            <p:nvPr/>
          </p:nvSpPr>
          <p:spPr>
            <a:xfrm>
              <a:off x="6538019" y="486077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C3F4E50-73DA-4231-BBD4-1532D30DF612}"/>
                </a:ext>
              </a:extLst>
            </p:cNvPr>
            <p:cNvSpPr/>
            <p:nvPr/>
          </p:nvSpPr>
          <p:spPr>
            <a:xfrm>
              <a:off x="4783657" y="4857906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4C20A0-B192-49A6-84C6-43152430DFE9}"/>
                </a:ext>
              </a:extLst>
            </p:cNvPr>
            <p:cNvSpPr/>
            <p:nvPr/>
          </p:nvSpPr>
          <p:spPr>
            <a:xfrm>
              <a:off x="7075506" y="302991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72750FF-E210-4466-8FBE-79C78F7CCF5A}"/>
                </a:ext>
              </a:extLst>
            </p:cNvPr>
            <p:cNvSpPr/>
            <p:nvPr/>
          </p:nvSpPr>
          <p:spPr>
            <a:xfrm>
              <a:off x="4246169" y="302991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6F1DD5E-DFBA-4DF6-A911-DEB961954B18}"/>
              </a:ext>
            </a:extLst>
          </p:cNvPr>
          <p:cNvGrpSpPr/>
          <p:nvPr/>
        </p:nvGrpSpPr>
        <p:grpSpPr>
          <a:xfrm>
            <a:off x="2558940" y="1536331"/>
            <a:ext cx="4034956" cy="967615"/>
            <a:chOff x="3411919" y="1242150"/>
            <a:chExt cx="5379941" cy="1290153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C1F3959-A2CA-4964-BDBF-CF673BE3ECEB}"/>
                </a:ext>
              </a:extLst>
            </p:cNvPr>
            <p:cNvGrpSpPr/>
            <p:nvPr/>
          </p:nvGrpSpPr>
          <p:grpSpPr>
            <a:xfrm>
              <a:off x="3411919" y="1242150"/>
              <a:ext cx="180022" cy="1290153"/>
              <a:chOff x="3514725" y="1242150"/>
              <a:chExt cx="180022" cy="1290153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9EE896B-A909-45C5-B7EA-FAC73798D27D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FFD50884-7A11-4F07-ADFB-F06D5B47CF62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2D5F944-0141-48EF-B2E9-69BCDB6CA833}"/>
                </a:ext>
              </a:extLst>
            </p:cNvPr>
            <p:cNvGrpSpPr/>
            <p:nvPr/>
          </p:nvGrpSpPr>
          <p:grpSpPr>
            <a:xfrm flipH="1">
              <a:off x="8608980" y="1242150"/>
              <a:ext cx="182880" cy="1290153"/>
              <a:chOff x="3514725" y="1242150"/>
              <a:chExt cx="180022" cy="1290153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3DBDC8C5-3FD2-4F47-A93E-60724220983E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DFBD4FA7-17D7-4D8D-A08A-4D272393D90D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588A949-0467-40DE-BBE1-D07A5559B298}"/>
              </a:ext>
            </a:extLst>
          </p:cNvPr>
          <p:cNvGrpSpPr/>
          <p:nvPr/>
        </p:nvGrpSpPr>
        <p:grpSpPr>
          <a:xfrm>
            <a:off x="2292258" y="3024150"/>
            <a:ext cx="135017" cy="967615"/>
            <a:chOff x="3514725" y="1242150"/>
            <a:chExt cx="180022" cy="1290153"/>
          </a:xfrm>
          <a:solidFill>
            <a:schemeClr val="accent6"/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A98EF44-CCFC-4E1A-AB81-F12F3F172714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180EA66C-E5D9-4EAB-AD17-B285BC6CCE05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1CB68BE-04D4-4BA4-A492-12D91B5259CD}"/>
              </a:ext>
            </a:extLst>
          </p:cNvPr>
          <p:cNvGrpSpPr/>
          <p:nvPr/>
        </p:nvGrpSpPr>
        <p:grpSpPr>
          <a:xfrm flipH="1">
            <a:off x="6731879" y="3024150"/>
            <a:ext cx="137160" cy="967615"/>
            <a:chOff x="3514725" y="1242150"/>
            <a:chExt cx="180022" cy="1290153"/>
          </a:xfrm>
          <a:solidFill>
            <a:schemeClr val="accent2"/>
          </a:solidFill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9C8C6A0-94C2-4179-B61D-557F4AD29DCB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BD5B9B27-B620-4057-B6A5-66479EB32AFE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C6E3101-2E1C-47A3-BE67-518B56B64B80}"/>
              </a:ext>
            </a:extLst>
          </p:cNvPr>
          <p:cNvGrpSpPr/>
          <p:nvPr/>
        </p:nvGrpSpPr>
        <p:grpSpPr>
          <a:xfrm>
            <a:off x="2554522" y="4673563"/>
            <a:ext cx="135017" cy="967615"/>
            <a:chOff x="3514725" y="1242150"/>
            <a:chExt cx="180022" cy="1290153"/>
          </a:xfrm>
          <a:solidFill>
            <a:schemeClr val="accent5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137C3A9D-B45D-4892-A1CB-7041A64E87F9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E166FB68-2FFA-434F-9882-64E4E566462C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2EB161A-6327-439F-B02A-A68713C2180E}"/>
              </a:ext>
            </a:extLst>
          </p:cNvPr>
          <p:cNvGrpSpPr/>
          <p:nvPr/>
        </p:nvGrpSpPr>
        <p:grpSpPr>
          <a:xfrm flipH="1">
            <a:off x="6452318" y="4673563"/>
            <a:ext cx="137160" cy="967615"/>
            <a:chOff x="3514725" y="1242150"/>
            <a:chExt cx="180022" cy="1290153"/>
          </a:xfrm>
          <a:solidFill>
            <a:schemeClr val="accent3"/>
          </a:solidFill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0217106-08AF-4564-9267-DE87A372331A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85827026-4AAB-4F72-9EA1-449E96C8BC34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Pentagon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B5C833-C967-4EF1-ACB7-DED10BF01578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1AF7A0-979C-47AD-B9D2-28BA6351881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F5242EF-8C58-44E1-A330-8DC4D3F273F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D708AA-9F0F-410D-8AAC-EEC64DE7FE1F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A199E4-64E2-4C9B-BB45-3626505D44F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BC0DA-1FEC-40FE-9EDA-D480D422BC0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0486B7F-6360-48DE-9990-8E4463ABE9C3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20820EC-236A-4CD6-8C24-01804F726D77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6F773E-C30B-4BB8-B0A5-E48C0634467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4BE20F-F3A1-4939-B77F-4A6990D4A642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E31BBCE-C4D9-4879-8F1B-168826CA7006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E4AC8C-1599-46D5-817C-3771FB1B897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A0FDEC-7C87-4C81-AC56-2E5F932BC3B6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27BD0A-9566-4AD3-A507-FB0A4E0C2C97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7696C26-7714-4C55-81EC-61F9260B4A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21A4E52-E423-47C5-9283-6C540F2AE591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5C38305-54C6-4859-9A9A-B95FB735A21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DD7D97-0AFD-43D3-88D3-10E34301D75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9BA6588-118C-4471-A2CC-B2F0AF8E8460}"/>
              </a:ext>
            </a:extLst>
          </p:cNvPr>
          <p:cNvGrpSpPr/>
          <p:nvPr/>
        </p:nvGrpSpPr>
        <p:grpSpPr>
          <a:xfrm>
            <a:off x="2659063" y="1694449"/>
            <a:ext cx="3836831" cy="3643671"/>
            <a:chOff x="3791593" y="1593338"/>
            <a:chExt cx="4608814" cy="4376791"/>
          </a:xfrm>
        </p:grpSpPr>
        <p:sp>
          <p:nvSpPr>
            <p:cNvPr id="56" name="Freeform 1246">
              <a:extLst>
                <a:ext uri="{FF2B5EF4-FFF2-40B4-BE49-F238E27FC236}">
                  <a16:creationId xmlns:a16="http://schemas.microsoft.com/office/drawing/2014/main" id="{C5DA9A86-1BF9-4B2C-9277-772F94AF7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45" y="4425067"/>
              <a:ext cx="2304409" cy="1545062"/>
            </a:xfrm>
            <a:custGeom>
              <a:avLst/>
              <a:gdLst>
                <a:gd name="T0" fmla="*/ 354 w 437"/>
                <a:gd name="T1" fmla="*/ 293 h 293"/>
                <a:gd name="T2" fmla="*/ 83 w 437"/>
                <a:gd name="T3" fmla="*/ 293 h 293"/>
                <a:gd name="T4" fmla="*/ 0 w 437"/>
                <a:gd name="T5" fmla="*/ 38 h 293"/>
                <a:gd name="T6" fmla="*/ 57 w 437"/>
                <a:gd name="T7" fmla="*/ 38 h 293"/>
                <a:gd name="T8" fmla="*/ 108 w 437"/>
                <a:gd name="T9" fmla="*/ 0 h 293"/>
                <a:gd name="T10" fmla="*/ 144 w 437"/>
                <a:gd name="T11" fmla="*/ 38 h 293"/>
                <a:gd name="T12" fmla="*/ 437 w 437"/>
                <a:gd name="T13" fmla="*/ 38 h 293"/>
                <a:gd name="T14" fmla="*/ 399 w 437"/>
                <a:gd name="T15" fmla="*/ 155 h 293"/>
                <a:gd name="T16" fmla="*/ 353 w 437"/>
                <a:gd name="T17" fmla="*/ 179 h 293"/>
                <a:gd name="T18" fmla="*/ 373 w 437"/>
                <a:gd name="T19" fmla="*/ 236 h 293"/>
                <a:gd name="T20" fmla="*/ 354 w 437"/>
                <a:gd name="T21" fmla="*/ 293 h 293"/>
                <a:gd name="T22" fmla="*/ 354 w 437"/>
                <a:gd name="T2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293">
                  <a:moveTo>
                    <a:pt x="354" y="293"/>
                  </a:moveTo>
                  <a:lnTo>
                    <a:pt x="83" y="293"/>
                  </a:lnTo>
                  <a:lnTo>
                    <a:pt x="0" y="38"/>
                  </a:lnTo>
                  <a:lnTo>
                    <a:pt x="57" y="38"/>
                  </a:lnTo>
                  <a:lnTo>
                    <a:pt x="108" y="0"/>
                  </a:lnTo>
                  <a:lnTo>
                    <a:pt x="144" y="38"/>
                  </a:lnTo>
                  <a:lnTo>
                    <a:pt x="437" y="38"/>
                  </a:lnTo>
                  <a:lnTo>
                    <a:pt x="399" y="155"/>
                  </a:lnTo>
                  <a:lnTo>
                    <a:pt x="353" y="179"/>
                  </a:lnTo>
                  <a:lnTo>
                    <a:pt x="373" y="236"/>
                  </a:lnTo>
                  <a:lnTo>
                    <a:pt x="354" y="293"/>
                  </a:lnTo>
                  <a:lnTo>
                    <a:pt x="354" y="2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1247">
              <a:extLst>
                <a:ext uri="{FF2B5EF4-FFF2-40B4-BE49-F238E27FC236}">
                  <a16:creationId xmlns:a16="http://schemas.microsoft.com/office/drawing/2014/main" id="{2EEA6D2C-DD11-4E16-925E-D9806E7C2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3776460"/>
              <a:ext cx="1866728" cy="2193669"/>
            </a:xfrm>
            <a:custGeom>
              <a:avLst/>
              <a:gdLst>
                <a:gd name="T0" fmla="*/ 270 w 354"/>
                <a:gd name="T1" fmla="*/ 416 h 416"/>
                <a:gd name="T2" fmla="*/ 1 w 354"/>
                <a:gd name="T3" fmla="*/ 416 h 416"/>
                <a:gd name="T4" fmla="*/ 20 w 354"/>
                <a:gd name="T5" fmla="*/ 359 h 416"/>
                <a:gd name="T6" fmla="*/ 0 w 354"/>
                <a:gd name="T7" fmla="*/ 302 h 416"/>
                <a:gd name="T8" fmla="*/ 46 w 354"/>
                <a:gd name="T9" fmla="*/ 278 h 416"/>
                <a:gd name="T10" fmla="*/ 136 w 354"/>
                <a:gd name="T11" fmla="*/ 0 h 416"/>
                <a:gd name="T12" fmla="*/ 227 w 354"/>
                <a:gd name="T13" fmla="*/ 67 h 416"/>
                <a:gd name="T14" fmla="*/ 238 w 354"/>
                <a:gd name="T15" fmla="*/ 119 h 416"/>
                <a:gd name="T16" fmla="*/ 298 w 354"/>
                <a:gd name="T17" fmla="*/ 118 h 416"/>
                <a:gd name="T18" fmla="*/ 354 w 354"/>
                <a:gd name="T19" fmla="*/ 158 h 416"/>
                <a:gd name="T20" fmla="*/ 270 w 354"/>
                <a:gd name="T21" fmla="*/ 416 h 416"/>
                <a:gd name="T22" fmla="*/ 270 w 354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4" h="416">
                  <a:moveTo>
                    <a:pt x="270" y="416"/>
                  </a:moveTo>
                  <a:lnTo>
                    <a:pt x="1" y="416"/>
                  </a:lnTo>
                  <a:lnTo>
                    <a:pt x="20" y="359"/>
                  </a:lnTo>
                  <a:lnTo>
                    <a:pt x="0" y="302"/>
                  </a:lnTo>
                  <a:lnTo>
                    <a:pt x="46" y="278"/>
                  </a:lnTo>
                  <a:lnTo>
                    <a:pt x="136" y="0"/>
                  </a:lnTo>
                  <a:lnTo>
                    <a:pt x="227" y="67"/>
                  </a:lnTo>
                  <a:lnTo>
                    <a:pt x="238" y="119"/>
                  </a:lnTo>
                  <a:lnTo>
                    <a:pt x="298" y="118"/>
                  </a:lnTo>
                  <a:lnTo>
                    <a:pt x="354" y="158"/>
                  </a:lnTo>
                  <a:lnTo>
                    <a:pt x="270" y="416"/>
                  </a:lnTo>
                  <a:lnTo>
                    <a:pt x="270" y="4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1248">
              <a:extLst>
                <a:ext uri="{FF2B5EF4-FFF2-40B4-BE49-F238E27FC236}">
                  <a16:creationId xmlns:a16="http://schemas.microsoft.com/office/drawing/2014/main" id="{362F992B-9D8B-4CC3-A620-E967B238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2426510"/>
              <a:ext cx="2304409" cy="2183122"/>
            </a:xfrm>
            <a:custGeom>
              <a:avLst/>
              <a:gdLst>
                <a:gd name="T0" fmla="*/ 437 w 437"/>
                <a:gd name="T1" fmla="*/ 159 h 414"/>
                <a:gd name="T2" fmla="*/ 354 w 437"/>
                <a:gd name="T3" fmla="*/ 414 h 414"/>
                <a:gd name="T4" fmla="*/ 298 w 437"/>
                <a:gd name="T5" fmla="*/ 374 h 414"/>
                <a:gd name="T6" fmla="*/ 238 w 437"/>
                <a:gd name="T7" fmla="*/ 375 h 414"/>
                <a:gd name="T8" fmla="*/ 227 w 437"/>
                <a:gd name="T9" fmla="*/ 323 h 414"/>
                <a:gd name="T10" fmla="*/ 0 w 437"/>
                <a:gd name="T11" fmla="*/ 158 h 414"/>
                <a:gd name="T12" fmla="*/ 91 w 437"/>
                <a:gd name="T13" fmla="*/ 92 h 414"/>
                <a:gd name="T14" fmla="*/ 149 w 437"/>
                <a:gd name="T15" fmla="*/ 92 h 414"/>
                <a:gd name="T16" fmla="*/ 161 w 437"/>
                <a:gd name="T17" fmla="*/ 41 h 414"/>
                <a:gd name="T18" fmla="*/ 217 w 437"/>
                <a:gd name="T19" fmla="*/ 0 h 414"/>
                <a:gd name="T20" fmla="*/ 437 w 437"/>
                <a:gd name="T21" fmla="*/ 159 h 414"/>
                <a:gd name="T22" fmla="*/ 437 w 437"/>
                <a:gd name="T23" fmla="*/ 15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4">
                  <a:moveTo>
                    <a:pt x="437" y="159"/>
                  </a:moveTo>
                  <a:lnTo>
                    <a:pt x="354" y="414"/>
                  </a:lnTo>
                  <a:lnTo>
                    <a:pt x="298" y="374"/>
                  </a:lnTo>
                  <a:lnTo>
                    <a:pt x="238" y="375"/>
                  </a:lnTo>
                  <a:lnTo>
                    <a:pt x="227" y="323"/>
                  </a:lnTo>
                  <a:lnTo>
                    <a:pt x="0" y="158"/>
                  </a:lnTo>
                  <a:lnTo>
                    <a:pt x="91" y="92"/>
                  </a:lnTo>
                  <a:lnTo>
                    <a:pt x="149" y="92"/>
                  </a:lnTo>
                  <a:lnTo>
                    <a:pt x="161" y="41"/>
                  </a:lnTo>
                  <a:lnTo>
                    <a:pt x="217" y="0"/>
                  </a:lnTo>
                  <a:lnTo>
                    <a:pt x="437" y="159"/>
                  </a:lnTo>
                  <a:lnTo>
                    <a:pt x="437" y="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249">
              <a:extLst>
                <a:ext uri="{FF2B5EF4-FFF2-40B4-BE49-F238E27FC236}">
                  <a16:creationId xmlns:a16="http://schemas.microsoft.com/office/drawing/2014/main" id="{7792C1D9-FFB4-4A56-A9A9-CDBEADBEA9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884" y="1593338"/>
              <a:ext cx="2304409" cy="2188397"/>
            </a:xfrm>
            <a:custGeom>
              <a:avLst/>
              <a:gdLst>
                <a:gd name="T0" fmla="*/ 220 w 437"/>
                <a:gd name="T1" fmla="*/ 0 h 415"/>
                <a:gd name="T2" fmla="*/ 437 w 437"/>
                <a:gd name="T3" fmla="*/ 158 h 415"/>
                <a:gd name="T4" fmla="*/ 381 w 437"/>
                <a:gd name="T5" fmla="*/ 199 h 415"/>
                <a:gd name="T6" fmla="*/ 369 w 437"/>
                <a:gd name="T7" fmla="*/ 250 h 415"/>
                <a:gd name="T8" fmla="*/ 311 w 437"/>
                <a:gd name="T9" fmla="*/ 250 h 415"/>
                <a:gd name="T10" fmla="*/ 83 w 437"/>
                <a:gd name="T11" fmla="*/ 415 h 415"/>
                <a:gd name="T12" fmla="*/ 48 w 437"/>
                <a:gd name="T13" fmla="*/ 308 h 415"/>
                <a:gd name="T14" fmla="*/ 74 w 437"/>
                <a:gd name="T15" fmla="*/ 260 h 415"/>
                <a:gd name="T16" fmla="*/ 22 w 437"/>
                <a:gd name="T17" fmla="*/ 227 h 415"/>
                <a:gd name="T18" fmla="*/ 0 w 437"/>
                <a:gd name="T19" fmla="*/ 159 h 415"/>
                <a:gd name="T20" fmla="*/ 220 w 437"/>
                <a:gd name="T21" fmla="*/ 0 h 415"/>
                <a:gd name="T22" fmla="*/ 220 w 437"/>
                <a:gd name="T23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5">
                  <a:moveTo>
                    <a:pt x="220" y="0"/>
                  </a:moveTo>
                  <a:lnTo>
                    <a:pt x="437" y="158"/>
                  </a:lnTo>
                  <a:lnTo>
                    <a:pt x="381" y="199"/>
                  </a:lnTo>
                  <a:lnTo>
                    <a:pt x="369" y="250"/>
                  </a:lnTo>
                  <a:lnTo>
                    <a:pt x="311" y="250"/>
                  </a:lnTo>
                  <a:lnTo>
                    <a:pt x="83" y="415"/>
                  </a:lnTo>
                  <a:lnTo>
                    <a:pt x="48" y="308"/>
                  </a:lnTo>
                  <a:lnTo>
                    <a:pt x="74" y="260"/>
                  </a:lnTo>
                  <a:lnTo>
                    <a:pt x="22" y="227"/>
                  </a:lnTo>
                  <a:lnTo>
                    <a:pt x="0" y="159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1250">
              <a:extLst>
                <a:ext uri="{FF2B5EF4-FFF2-40B4-BE49-F238E27FC236}">
                  <a16:creationId xmlns:a16="http://schemas.microsoft.com/office/drawing/2014/main" id="{90AF7189-D803-460C-83E6-391328F05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593" y="2431781"/>
              <a:ext cx="1856182" cy="2193669"/>
            </a:xfrm>
            <a:custGeom>
              <a:avLst/>
              <a:gdLst>
                <a:gd name="T0" fmla="*/ 84 w 352"/>
                <a:gd name="T1" fmla="*/ 416 h 416"/>
                <a:gd name="T2" fmla="*/ 0 w 352"/>
                <a:gd name="T3" fmla="*/ 158 h 416"/>
                <a:gd name="T4" fmla="*/ 217 w 352"/>
                <a:gd name="T5" fmla="*/ 0 h 416"/>
                <a:gd name="T6" fmla="*/ 239 w 352"/>
                <a:gd name="T7" fmla="*/ 68 h 416"/>
                <a:gd name="T8" fmla="*/ 291 w 352"/>
                <a:gd name="T9" fmla="*/ 101 h 416"/>
                <a:gd name="T10" fmla="*/ 265 w 352"/>
                <a:gd name="T11" fmla="*/ 149 h 416"/>
                <a:gd name="T12" fmla="*/ 352 w 352"/>
                <a:gd name="T13" fmla="*/ 416 h 416"/>
                <a:gd name="T14" fmla="*/ 228 w 352"/>
                <a:gd name="T15" fmla="*/ 416 h 416"/>
                <a:gd name="T16" fmla="*/ 192 w 352"/>
                <a:gd name="T17" fmla="*/ 378 h 416"/>
                <a:gd name="T18" fmla="*/ 141 w 352"/>
                <a:gd name="T19" fmla="*/ 416 h 416"/>
                <a:gd name="T20" fmla="*/ 84 w 352"/>
                <a:gd name="T21" fmla="*/ 416 h 416"/>
                <a:gd name="T22" fmla="*/ 84 w 352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2" h="416">
                  <a:moveTo>
                    <a:pt x="84" y="416"/>
                  </a:moveTo>
                  <a:lnTo>
                    <a:pt x="0" y="158"/>
                  </a:lnTo>
                  <a:lnTo>
                    <a:pt x="217" y="0"/>
                  </a:lnTo>
                  <a:lnTo>
                    <a:pt x="239" y="68"/>
                  </a:lnTo>
                  <a:lnTo>
                    <a:pt x="291" y="101"/>
                  </a:lnTo>
                  <a:lnTo>
                    <a:pt x="265" y="149"/>
                  </a:lnTo>
                  <a:lnTo>
                    <a:pt x="352" y="416"/>
                  </a:lnTo>
                  <a:lnTo>
                    <a:pt x="228" y="416"/>
                  </a:lnTo>
                  <a:lnTo>
                    <a:pt x="192" y="378"/>
                  </a:lnTo>
                  <a:lnTo>
                    <a:pt x="141" y="416"/>
                  </a:lnTo>
                  <a:lnTo>
                    <a:pt x="84" y="416"/>
                  </a:lnTo>
                  <a:lnTo>
                    <a:pt x="84" y="4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48D65AD-8A7E-4EBC-A1D6-269285186D65}"/>
                </a:ext>
              </a:extLst>
            </p:cNvPr>
            <p:cNvSpPr/>
            <p:nvPr/>
          </p:nvSpPr>
          <p:spPr>
            <a:xfrm>
              <a:off x="5660835" y="1985075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219740A7-6DCB-43FC-8A64-B98F6F81B4EE}"/>
                </a:ext>
              </a:extLst>
            </p:cNvPr>
            <p:cNvSpPr/>
            <p:nvPr/>
          </p:nvSpPr>
          <p:spPr>
            <a:xfrm>
              <a:off x="6538019" y="486077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847E8AA-F00E-4317-B73E-DE20154541C2}"/>
                </a:ext>
              </a:extLst>
            </p:cNvPr>
            <p:cNvSpPr/>
            <p:nvPr/>
          </p:nvSpPr>
          <p:spPr>
            <a:xfrm>
              <a:off x="4783657" y="4857906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896625-5B74-4016-AEB0-06CD54B931C3}"/>
                </a:ext>
              </a:extLst>
            </p:cNvPr>
            <p:cNvSpPr/>
            <p:nvPr/>
          </p:nvSpPr>
          <p:spPr>
            <a:xfrm>
              <a:off x="7075506" y="302991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CE6D9D7-0F84-4166-AC02-80BB8D3B89A0}"/>
                </a:ext>
              </a:extLst>
            </p:cNvPr>
            <p:cNvSpPr/>
            <p:nvPr/>
          </p:nvSpPr>
          <p:spPr>
            <a:xfrm>
              <a:off x="4246169" y="3029917"/>
              <a:ext cx="870325" cy="86177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  <a:endParaRPr lang="en-US" sz="13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517D3FB-A2C5-4128-82B5-59E8188B2E04}"/>
              </a:ext>
            </a:extLst>
          </p:cNvPr>
          <p:cNvGrpSpPr/>
          <p:nvPr/>
        </p:nvGrpSpPr>
        <p:grpSpPr>
          <a:xfrm>
            <a:off x="2558940" y="1536331"/>
            <a:ext cx="4034956" cy="967615"/>
            <a:chOff x="3411919" y="1242150"/>
            <a:chExt cx="5379941" cy="1290153"/>
          </a:xfrm>
          <a:solidFill>
            <a:schemeClr val="accent4"/>
          </a:solidFill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1FA7CCB-ED41-4177-87FC-DE1A133DFC33}"/>
                </a:ext>
              </a:extLst>
            </p:cNvPr>
            <p:cNvGrpSpPr/>
            <p:nvPr/>
          </p:nvGrpSpPr>
          <p:grpSpPr>
            <a:xfrm>
              <a:off x="3411919" y="1242150"/>
              <a:ext cx="180022" cy="1290153"/>
              <a:chOff x="3514725" y="1242150"/>
              <a:chExt cx="180022" cy="1290153"/>
            </a:xfrm>
            <a:grpFill/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3E2801-9A2E-4A8A-8C76-D39A77BD7E02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84F48975-B433-466C-BA0D-E9628CA03E74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30786797-4434-45C3-BBFA-188BB4EDB678}"/>
                </a:ext>
              </a:extLst>
            </p:cNvPr>
            <p:cNvGrpSpPr/>
            <p:nvPr/>
          </p:nvGrpSpPr>
          <p:grpSpPr>
            <a:xfrm flipH="1">
              <a:off x="8608980" y="1242150"/>
              <a:ext cx="182880" cy="1290153"/>
              <a:chOff x="3514725" y="1242150"/>
              <a:chExt cx="180022" cy="1290153"/>
            </a:xfrm>
            <a:grpFill/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1D2086B-A60C-4F1B-BBB0-2B4ADE1EE705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56F06B17-16AB-4093-9585-EBD381F5F824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1462A60-C993-4F87-9B19-E5BD6F99480F}"/>
              </a:ext>
            </a:extLst>
          </p:cNvPr>
          <p:cNvGrpSpPr/>
          <p:nvPr/>
        </p:nvGrpSpPr>
        <p:grpSpPr>
          <a:xfrm>
            <a:off x="2292258" y="3024150"/>
            <a:ext cx="135017" cy="967615"/>
            <a:chOff x="3514725" y="1242150"/>
            <a:chExt cx="180022" cy="1290153"/>
          </a:xfrm>
          <a:solidFill>
            <a:schemeClr val="accent6"/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DF99D08-7987-4819-8E6F-12EBE1BD8516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5A374833-8B49-4CC6-8DB6-548860040474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302E55A-D559-48E2-AAE1-D7799CF892A5}"/>
              </a:ext>
            </a:extLst>
          </p:cNvPr>
          <p:cNvGrpSpPr/>
          <p:nvPr/>
        </p:nvGrpSpPr>
        <p:grpSpPr>
          <a:xfrm flipH="1">
            <a:off x="6731879" y="3024150"/>
            <a:ext cx="137160" cy="967615"/>
            <a:chOff x="3514725" y="1242150"/>
            <a:chExt cx="180022" cy="1290153"/>
          </a:xfrm>
          <a:solidFill>
            <a:schemeClr val="accent2"/>
          </a:solidFill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1B31807-5B6D-4EB5-BFC7-85E36AF08418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0A11EF87-1F92-41A7-A0F9-6A0E11289C68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CB87593-1CB2-4FD6-9597-CFDFDF4D4620}"/>
              </a:ext>
            </a:extLst>
          </p:cNvPr>
          <p:cNvGrpSpPr/>
          <p:nvPr/>
        </p:nvGrpSpPr>
        <p:grpSpPr>
          <a:xfrm>
            <a:off x="2554522" y="4673563"/>
            <a:ext cx="135017" cy="967615"/>
            <a:chOff x="3514725" y="1242150"/>
            <a:chExt cx="180022" cy="1290153"/>
          </a:xfrm>
          <a:solidFill>
            <a:schemeClr val="accent5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DA0C903-00B0-4518-8205-C07F2D6A0468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CF552152-CD3B-445D-AB11-1E00D6699648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5691056-AD64-451B-B546-DFB03526171F}"/>
              </a:ext>
            </a:extLst>
          </p:cNvPr>
          <p:cNvGrpSpPr/>
          <p:nvPr/>
        </p:nvGrpSpPr>
        <p:grpSpPr>
          <a:xfrm flipH="1">
            <a:off x="6452318" y="4673563"/>
            <a:ext cx="137160" cy="967615"/>
            <a:chOff x="3514725" y="1242150"/>
            <a:chExt cx="180022" cy="1290153"/>
          </a:xfrm>
          <a:solidFill>
            <a:schemeClr val="accent3"/>
          </a:solidFill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EA3B142-BD06-4741-9E11-6A310D57E77E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68143EC6-FC4D-4B47-93DA-749EF7A0B737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477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524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Diagram for PowerPoint</vt:lpstr>
      <vt:lpstr>Pentagon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2018-01-28T03:23:04Z</dcterms:modified>
  <cp:category>Charts &amp; Diagrams</cp:category>
</cp:coreProperties>
</file>