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89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Cycle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417903-9862-451C-A1D7-FE80B6BE3B40}"/>
              </a:ext>
            </a:extLst>
          </p:cNvPr>
          <p:cNvGrpSpPr/>
          <p:nvPr/>
        </p:nvGrpSpPr>
        <p:grpSpPr>
          <a:xfrm>
            <a:off x="2439201" y="1665312"/>
            <a:ext cx="4265599" cy="4069817"/>
            <a:chOff x="2714624" y="1838325"/>
            <a:chExt cx="3714753" cy="3544254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9A8654D-616E-44EB-A19D-43CEEAFF15C3}"/>
                </a:ext>
              </a:extLst>
            </p:cNvPr>
            <p:cNvSpPr/>
            <p:nvPr/>
          </p:nvSpPr>
          <p:spPr>
            <a:xfrm>
              <a:off x="3257550" y="2343149"/>
              <a:ext cx="2626996" cy="2506028"/>
            </a:xfrm>
            <a:custGeom>
              <a:avLst/>
              <a:gdLst>
                <a:gd name="connsiteX0" fmla="*/ 2830820 w 3502661"/>
                <a:gd name="connsiteY0" fmla="*/ 2578099 h 3341370"/>
                <a:gd name="connsiteX1" fmla="*/ 3064512 w 3502661"/>
                <a:gd name="connsiteY1" fmla="*/ 2656839 h 3341370"/>
                <a:gd name="connsiteX2" fmla="*/ 2842281 w 3502661"/>
                <a:gd name="connsiteY2" fmla="*/ 3340100 h 3341370"/>
                <a:gd name="connsiteX3" fmla="*/ 1689100 w 3502661"/>
                <a:gd name="connsiteY3" fmla="*/ 3340100 h 3341370"/>
                <a:gd name="connsiteX4" fmla="*/ 1698015 w 3502661"/>
                <a:gd name="connsiteY4" fmla="*/ 3093720 h 3341370"/>
                <a:gd name="connsiteX5" fmla="*/ 2663223 w 3502661"/>
                <a:gd name="connsiteY5" fmla="*/ 3093720 h 3341370"/>
                <a:gd name="connsiteX6" fmla="*/ 551174 w 3502661"/>
                <a:gd name="connsiteY6" fmla="*/ 2171699 h 3341370"/>
                <a:gd name="connsiteX7" fmla="*/ 850914 w 3502661"/>
                <a:gd name="connsiteY7" fmla="*/ 3094981 h 3341370"/>
                <a:gd name="connsiteX8" fmla="*/ 1407164 w 3502661"/>
                <a:gd name="connsiteY8" fmla="*/ 3094981 h 3341370"/>
                <a:gd name="connsiteX9" fmla="*/ 1393197 w 3502661"/>
                <a:gd name="connsiteY9" fmla="*/ 3341370 h 3341370"/>
                <a:gd name="connsiteX10" fmla="*/ 671835 w 3502661"/>
                <a:gd name="connsiteY10" fmla="*/ 3341370 h 3341370"/>
                <a:gd name="connsiteX11" fmla="*/ 317500 w 3502661"/>
                <a:gd name="connsiteY11" fmla="*/ 2251735 h 3341370"/>
                <a:gd name="connsiteX12" fmla="*/ 551174 w 3502661"/>
                <a:gd name="connsiteY12" fmla="*/ 2171699 h 3341370"/>
                <a:gd name="connsiteX13" fmla="*/ 2976867 w 3502661"/>
                <a:gd name="connsiteY13" fmla="*/ 888999 h 3341370"/>
                <a:gd name="connsiteX14" fmla="*/ 3502661 w 3502661"/>
                <a:gd name="connsiteY14" fmla="*/ 1271292 h 3341370"/>
                <a:gd name="connsiteX15" fmla="*/ 3144519 w 3502661"/>
                <a:gd name="connsiteY15" fmla="*/ 2373631 h 3341370"/>
                <a:gd name="connsiteX16" fmla="*/ 2910850 w 3502661"/>
                <a:gd name="connsiteY16" fmla="*/ 2296169 h 3341370"/>
                <a:gd name="connsiteX17" fmla="*/ 3213098 w 3502661"/>
                <a:gd name="connsiteY17" fmla="*/ 1365250 h 3341370"/>
                <a:gd name="connsiteX18" fmla="*/ 2819400 w 3502661"/>
                <a:gd name="connsiteY18" fmla="*/ 1079527 h 3341370"/>
                <a:gd name="connsiteX19" fmla="*/ 2976867 w 3502661"/>
                <a:gd name="connsiteY19" fmla="*/ 888999 h 3341370"/>
                <a:gd name="connsiteX20" fmla="*/ 946141 w 3502661"/>
                <a:gd name="connsiteY20" fmla="*/ 584200 h 3341370"/>
                <a:gd name="connsiteX21" fmla="*/ 1083310 w 3502661"/>
                <a:gd name="connsiteY21" fmla="*/ 789922 h 3341370"/>
                <a:gd name="connsiteX22" fmla="*/ 289585 w 3502661"/>
                <a:gd name="connsiteY22" fmla="*/ 1365240 h 3341370"/>
                <a:gd name="connsiteX23" fmla="*/ 458451 w 3502661"/>
                <a:gd name="connsiteY23" fmla="*/ 1885955 h 3341370"/>
                <a:gd name="connsiteX24" fmla="*/ 226040 w 3502661"/>
                <a:gd name="connsiteY24" fmla="*/ 1968501 h 3341370"/>
                <a:gd name="connsiteX25" fmla="*/ 0 w 3502661"/>
                <a:gd name="connsiteY25" fmla="*/ 1271287 h 3341370"/>
                <a:gd name="connsiteX26" fmla="*/ 1752599 w 3502661"/>
                <a:gd name="connsiteY26" fmla="*/ 0 h 3341370"/>
                <a:gd name="connsiteX27" fmla="*/ 2744471 w 3502661"/>
                <a:gd name="connsiteY27" fmla="*/ 721360 h 3341370"/>
                <a:gd name="connsiteX28" fmla="*/ 2590812 w 3502661"/>
                <a:gd name="connsiteY28" fmla="*/ 914400 h 3341370"/>
                <a:gd name="connsiteX29" fmla="*/ 1752599 w 3502661"/>
                <a:gd name="connsiteY29" fmla="*/ 306070 h 3341370"/>
                <a:gd name="connsiteX30" fmla="*/ 1313191 w 3502661"/>
                <a:gd name="connsiteY30" fmla="*/ 624840 h 3341370"/>
                <a:gd name="connsiteX31" fmla="*/ 1181100 w 3502661"/>
                <a:gd name="connsiteY31" fmla="*/ 415290 h 334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502661" h="3341370">
                  <a:moveTo>
                    <a:pt x="2830820" y="2578099"/>
                  </a:moveTo>
                  <a:cubicBezTo>
                    <a:pt x="2914681" y="2588259"/>
                    <a:pt x="2994659" y="2616199"/>
                    <a:pt x="3064512" y="2656839"/>
                  </a:cubicBezTo>
                  <a:lnTo>
                    <a:pt x="2842281" y="3340100"/>
                  </a:lnTo>
                  <a:lnTo>
                    <a:pt x="1689100" y="3340100"/>
                  </a:lnTo>
                  <a:cubicBezTo>
                    <a:pt x="1703045" y="3257550"/>
                    <a:pt x="1705592" y="3172460"/>
                    <a:pt x="1698015" y="3093720"/>
                  </a:cubicBezTo>
                  <a:lnTo>
                    <a:pt x="2663223" y="3093720"/>
                  </a:lnTo>
                  <a:close/>
                  <a:moveTo>
                    <a:pt x="551174" y="2171699"/>
                  </a:moveTo>
                  <a:lnTo>
                    <a:pt x="850914" y="3094981"/>
                  </a:lnTo>
                  <a:lnTo>
                    <a:pt x="1407164" y="3094981"/>
                  </a:lnTo>
                  <a:cubicBezTo>
                    <a:pt x="1418583" y="3172472"/>
                    <a:pt x="1416034" y="3257544"/>
                    <a:pt x="1393197" y="3341370"/>
                  </a:cubicBezTo>
                  <a:lnTo>
                    <a:pt x="671835" y="3341370"/>
                  </a:lnTo>
                  <a:lnTo>
                    <a:pt x="317500" y="2251735"/>
                  </a:lnTo>
                  <a:cubicBezTo>
                    <a:pt x="400030" y="2236464"/>
                    <a:pt x="478788" y="2208522"/>
                    <a:pt x="551174" y="2171699"/>
                  </a:cubicBezTo>
                  <a:close/>
                  <a:moveTo>
                    <a:pt x="2976867" y="888999"/>
                  </a:moveTo>
                  <a:lnTo>
                    <a:pt x="3502661" y="1271292"/>
                  </a:lnTo>
                  <a:lnTo>
                    <a:pt x="3144519" y="2373631"/>
                  </a:lnTo>
                  <a:cubicBezTo>
                    <a:pt x="3072144" y="2338096"/>
                    <a:pt x="2993379" y="2311428"/>
                    <a:pt x="2910850" y="2296169"/>
                  </a:cubicBezTo>
                  <a:lnTo>
                    <a:pt x="3213098" y="1365250"/>
                  </a:lnTo>
                  <a:lnTo>
                    <a:pt x="2819400" y="1079527"/>
                  </a:lnTo>
                  <a:cubicBezTo>
                    <a:pt x="2858783" y="1005845"/>
                    <a:pt x="2912115" y="941098"/>
                    <a:pt x="2976867" y="888999"/>
                  </a:cubicBezTo>
                  <a:close/>
                  <a:moveTo>
                    <a:pt x="946141" y="584200"/>
                  </a:moveTo>
                  <a:cubicBezTo>
                    <a:pt x="983004" y="659119"/>
                    <a:pt x="1028693" y="727693"/>
                    <a:pt x="1083310" y="789922"/>
                  </a:cubicBezTo>
                  <a:lnTo>
                    <a:pt x="289585" y="1365240"/>
                  </a:lnTo>
                  <a:lnTo>
                    <a:pt x="458451" y="1885955"/>
                  </a:lnTo>
                  <a:cubicBezTo>
                    <a:pt x="388638" y="1929151"/>
                    <a:pt x="309897" y="1957093"/>
                    <a:pt x="226040" y="1968501"/>
                  </a:cubicBezTo>
                  <a:lnTo>
                    <a:pt x="0" y="1271287"/>
                  </a:lnTo>
                  <a:close/>
                  <a:moveTo>
                    <a:pt x="1752599" y="0"/>
                  </a:moveTo>
                  <a:lnTo>
                    <a:pt x="2744471" y="721360"/>
                  </a:lnTo>
                  <a:cubicBezTo>
                    <a:pt x="2684759" y="777240"/>
                    <a:pt x="2632719" y="843280"/>
                    <a:pt x="2590812" y="914400"/>
                  </a:cubicBezTo>
                  <a:lnTo>
                    <a:pt x="1752599" y="306070"/>
                  </a:lnTo>
                  <a:lnTo>
                    <a:pt x="1313191" y="624840"/>
                  </a:lnTo>
                  <a:cubicBezTo>
                    <a:pt x="1256012" y="565150"/>
                    <a:pt x="1210341" y="494030"/>
                    <a:pt x="1181100" y="41529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noFill/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38" name="Figure">
              <a:extLst>
                <a:ext uri="{FF2B5EF4-FFF2-40B4-BE49-F238E27FC236}">
                  <a16:creationId xmlns:a16="http://schemas.microsoft.com/office/drawing/2014/main" id="{F5F3E716-941B-45A3-A1D6-49461F9F6F3D}"/>
                </a:ext>
              </a:extLst>
            </p:cNvPr>
            <p:cNvSpPr/>
            <p:nvPr/>
          </p:nvSpPr>
          <p:spPr>
            <a:xfrm>
              <a:off x="3914774" y="1838325"/>
              <a:ext cx="1304926" cy="13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903" y="21600"/>
                    <a:pt x="0" y="16807"/>
                    <a:pt x="0" y="10800"/>
                  </a:cubicBezTo>
                  <a:cubicBezTo>
                    <a:pt x="0" y="4840"/>
                    <a:pt x="4840" y="0"/>
                    <a:pt x="10800" y="0"/>
                  </a:cubicBezTo>
                  <a:cubicBezTo>
                    <a:pt x="16760" y="0"/>
                    <a:pt x="21600" y="4840"/>
                    <a:pt x="21600" y="10800"/>
                  </a:cubicBezTo>
                  <a:cubicBezTo>
                    <a:pt x="21600" y="12298"/>
                    <a:pt x="21300" y="13733"/>
                    <a:pt x="20717" y="15088"/>
                  </a:cubicBezTo>
                  <a:lnTo>
                    <a:pt x="18289" y="13323"/>
                  </a:lnTo>
                  <a:cubicBezTo>
                    <a:pt x="18557" y="12503"/>
                    <a:pt x="18699" y="11667"/>
                    <a:pt x="18699" y="10800"/>
                  </a:cubicBezTo>
                  <a:cubicBezTo>
                    <a:pt x="18699" y="6433"/>
                    <a:pt x="15152" y="2885"/>
                    <a:pt x="10784" y="2885"/>
                  </a:cubicBezTo>
                  <a:cubicBezTo>
                    <a:pt x="6417" y="2885"/>
                    <a:pt x="2869" y="6433"/>
                    <a:pt x="2869" y="10800"/>
                  </a:cubicBezTo>
                  <a:cubicBezTo>
                    <a:pt x="2869" y="15073"/>
                    <a:pt x="6322" y="18715"/>
                    <a:pt x="10784" y="18715"/>
                  </a:cubicBezTo>
                  <a:cubicBezTo>
                    <a:pt x="12850" y="18715"/>
                    <a:pt x="14789" y="17926"/>
                    <a:pt x="16271" y="16507"/>
                  </a:cubicBezTo>
                  <a:lnTo>
                    <a:pt x="18636" y="18226"/>
                  </a:lnTo>
                  <a:cubicBezTo>
                    <a:pt x="16618" y="20370"/>
                    <a:pt x="13780" y="21600"/>
                    <a:pt x="108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39" name="Figure">
              <a:extLst>
                <a:ext uri="{FF2B5EF4-FFF2-40B4-BE49-F238E27FC236}">
                  <a16:creationId xmlns:a16="http://schemas.microsoft.com/office/drawing/2014/main" id="{28F4BBFF-884F-41BE-8CEE-C32C51958D9D}"/>
                </a:ext>
              </a:extLst>
            </p:cNvPr>
            <p:cNvSpPr/>
            <p:nvPr/>
          </p:nvSpPr>
          <p:spPr>
            <a:xfrm>
              <a:off x="5124449" y="2714624"/>
              <a:ext cx="1304928" cy="130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0743" extrusionOk="0">
                  <a:moveTo>
                    <a:pt x="9122" y="20616"/>
                  </a:moveTo>
                  <a:lnTo>
                    <a:pt x="10036" y="17922"/>
                  </a:lnTo>
                  <a:cubicBezTo>
                    <a:pt x="14684" y="18361"/>
                    <a:pt x="18717" y="14834"/>
                    <a:pt x="18717" y="10369"/>
                  </a:cubicBezTo>
                  <a:cubicBezTo>
                    <a:pt x="18717" y="6176"/>
                    <a:pt x="15172" y="2770"/>
                    <a:pt x="10808" y="2770"/>
                  </a:cubicBezTo>
                  <a:cubicBezTo>
                    <a:pt x="6397" y="2770"/>
                    <a:pt x="2899" y="6221"/>
                    <a:pt x="2899" y="10369"/>
                  </a:cubicBezTo>
                  <a:cubicBezTo>
                    <a:pt x="2899" y="12927"/>
                    <a:pt x="4270" y="15333"/>
                    <a:pt x="6491" y="16741"/>
                  </a:cubicBezTo>
                  <a:lnTo>
                    <a:pt x="5577" y="19451"/>
                  </a:lnTo>
                  <a:cubicBezTo>
                    <a:pt x="2127" y="17619"/>
                    <a:pt x="0" y="14168"/>
                    <a:pt x="0" y="10369"/>
                  </a:cubicBezTo>
                  <a:cubicBezTo>
                    <a:pt x="0" y="4707"/>
                    <a:pt x="4774" y="0"/>
                    <a:pt x="10792" y="0"/>
                  </a:cubicBezTo>
                  <a:cubicBezTo>
                    <a:pt x="16747" y="0"/>
                    <a:pt x="21584" y="4647"/>
                    <a:pt x="21584" y="10369"/>
                  </a:cubicBezTo>
                  <a:cubicBezTo>
                    <a:pt x="21600" y="16726"/>
                    <a:pt x="15676" y="21600"/>
                    <a:pt x="9122" y="2061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40" name="Figure">
              <a:extLst>
                <a:ext uri="{FF2B5EF4-FFF2-40B4-BE49-F238E27FC236}">
                  <a16:creationId xmlns:a16="http://schemas.microsoft.com/office/drawing/2014/main" id="{D7A97465-6C8C-455B-8E45-EBD61224C4EE}"/>
                </a:ext>
              </a:extLst>
            </p:cNvPr>
            <p:cNvSpPr/>
            <p:nvPr/>
          </p:nvSpPr>
          <p:spPr>
            <a:xfrm>
              <a:off x="4676773" y="4076701"/>
              <a:ext cx="1299221" cy="130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10753" y="21600"/>
                  </a:moveTo>
                  <a:cubicBezTo>
                    <a:pt x="5629" y="21600"/>
                    <a:pt x="1233" y="18039"/>
                    <a:pt x="158" y="13092"/>
                  </a:cubicBezTo>
                  <a:lnTo>
                    <a:pt x="3147" y="13092"/>
                  </a:lnTo>
                  <a:cubicBezTo>
                    <a:pt x="4159" y="16417"/>
                    <a:pt x="7242" y="18717"/>
                    <a:pt x="10737" y="18717"/>
                  </a:cubicBezTo>
                  <a:cubicBezTo>
                    <a:pt x="15117" y="18717"/>
                    <a:pt x="18675" y="15172"/>
                    <a:pt x="18675" y="10808"/>
                  </a:cubicBezTo>
                  <a:cubicBezTo>
                    <a:pt x="18675" y="6538"/>
                    <a:pt x="15196" y="2899"/>
                    <a:pt x="10737" y="2899"/>
                  </a:cubicBezTo>
                  <a:cubicBezTo>
                    <a:pt x="6942" y="2899"/>
                    <a:pt x="3637" y="5656"/>
                    <a:pt x="2941" y="9343"/>
                  </a:cubicBezTo>
                  <a:lnTo>
                    <a:pt x="0" y="9343"/>
                  </a:lnTo>
                  <a:cubicBezTo>
                    <a:pt x="727" y="4018"/>
                    <a:pt x="5313" y="0"/>
                    <a:pt x="10737" y="0"/>
                  </a:cubicBezTo>
                  <a:cubicBezTo>
                    <a:pt x="16587" y="0"/>
                    <a:pt x="21568" y="4695"/>
                    <a:pt x="21568" y="10792"/>
                  </a:cubicBezTo>
                  <a:cubicBezTo>
                    <a:pt x="21600" y="16747"/>
                    <a:pt x="16730" y="21600"/>
                    <a:pt x="10753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41" name="Figure">
              <a:extLst>
                <a:ext uri="{FF2B5EF4-FFF2-40B4-BE49-F238E27FC236}">
                  <a16:creationId xmlns:a16="http://schemas.microsoft.com/office/drawing/2014/main" id="{0EF873E2-8802-4EA7-9C6D-A17FD689FB9C}"/>
                </a:ext>
              </a:extLst>
            </p:cNvPr>
            <p:cNvSpPr/>
            <p:nvPr/>
          </p:nvSpPr>
          <p:spPr>
            <a:xfrm>
              <a:off x="3200399" y="4076700"/>
              <a:ext cx="1306831" cy="13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4" y="21600"/>
                  </a:moveTo>
                  <a:cubicBezTo>
                    <a:pt x="4833" y="21600"/>
                    <a:pt x="0" y="16760"/>
                    <a:pt x="0" y="10800"/>
                  </a:cubicBezTo>
                  <a:cubicBezTo>
                    <a:pt x="0" y="7032"/>
                    <a:pt x="1968" y="3547"/>
                    <a:pt x="5164" y="1592"/>
                  </a:cubicBezTo>
                  <a:lnTo>
                    <a:pt x="6093" y="4446"/>
                  </a:lnTo>
                  <a:cubicBezTo>
                    <a:pt x="4078" y="5944"/>
                    <a:pt x="2897" y="8293"/>
                    <a:pt x="2897" y="10800"/>
                  </a:cubicBezTo>
                  <a:cubicBezTo>
                    <a:pt x="2897" y="15167"/>
                    <a:pt x="6439" y="18715"/>
                    <a:pt x="10800" y="18715"/>
                  </a:cubicBezTo>
                  <a:cubicBezTo>
                    <a:pt x="15145" y="18715"/>
                    <a:pt x="18703" y="15183"/>
                    <a:pt x="18703" y="10800"/>
                  </a:cubicBezTo>
                  <a:cubicBezTo>
                    <a:pt x="18703" y="6354"/>
                    <a:pt x="15035" y="2885"/>
                    <a:pt x="10800" y="2885"/>
                  </a:cubicBezTo>
                  <a:cubicBezTo>
                    <a:pt x="10391" y="2885"/>
                    <a:pt x="9966" y="2917"/>
                    <a:pt x="9572" y="2980"/>
                  </a:cubicBezTo>
                  <a:lnTo>
                    <a:pt x="8675" y="205"/>
                  </a:lnTo>
                  <a:cubicBezTo>
                    <a:pt x="9367" y="63"/>
                    <a:pt x="10092" y="0"/>
                    <a:pt x="10816" y="0"/>
                  </a:cubicBezTo>
                  <a:cubicBezTo>
                    <a:pt x="13508" y="0"/>
                    <a:pt x="16074" y="993"/>
                    <a:pt x="18073" y="2822"/>
                  </a:cubicBezTo>
                  <a:cubicBezTo>
                    <a:pt x="20278" y="4840"/>
                    <a:pt x="21600" y="7710"/>
                    <a:pt x="21600" y="10816"/>
                  </a:cubicBezTo>
                  <a:cubicBezTo>
                    <a:pt x="21584" y="16760"/>
                    <a:pt x="16767" y="21600"/>
                    <a:pt x="1078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42" name="Figure">
              <a:extLst>
                <a:ext uri="{FF2B5EF4-FFF2-40B4-BE49-F238E27FC236}">
                  <a16:creationId xmlns:a16="http://schemas.microsoft.com/office/drawing/2014/main" id="{5B8B6F52-B6DD-42BD-99FE-329A3996A65A}"/>
                </a:ext>
              </a:extLst>
            </p:cNvPr>
            <p:cNvSpPr/>
            <p:nvPr/>
          </p:nvSpPr>
          <p:spPr>
            <a:xfrm>
              <a:off x="2714624" y="2714625"/>
              <a:ext cx="1304926" cy="13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0" y="21600"/>
                    <a:pt x="0" y="16760"/>
                    <a:pt x="0" y="10800"/>
                  </a:cubicBezTo>
                  <a:cubicBezTo>
                    <a:pt x="0" y="4840"/>
                    <a:pt x="4840" y="0"/>
                    <a:pt x="10800" y="0"/>
                  </a:cubicBezTo>
                  <a:cubicBezTo>
                    <a:pt x="13449" y="0"/>
                    <a:pt x="15987" y="962"/>
                    <a:pt x="17958" y="2728"/>
                  </a:cubicBezTo>
                  <a:lnTo>
                    <a:pt x="15546" y="4478"/>
                  </a:lnTo>
                  <a:cubicBezTo>
                    <a:pt x="14190" y="3453"/>
                    <a:pt x="12503" y="2885"/>
                    <a:pt x="10800" y="2885"/>
                  </a:cubicBezTo>
                  <a:cubicBezTo>
                    <a:pt x="6433" y="2885"/>
                    <a:pt x="2885" y="6433"/>
                    <a:pt x="2885" y="10800"/>
                  </a:cubicBezTo>
                  <a:cubicBezTo>
                    <a:pt x="2885" y="15167"/>
                    <a:pt x="6433" y="18715"/>
                    <a:pt x="10800" y="18715"/>
                  </a:cubicBezTo>
                  <a:cubicBezTo>
                    <a:pt x="15088" y="18715"/>
                    <a:pt x="18715" y="15262"/>
                    <a:pt x="18715" y="10800"/>
                  </a:cubicBezTo>
                  <a:cubicBezTo>
                    <a:pt x="18715" y="9618"/>
                    <a:pt x="18447" y="8435"/>
                    <a:pt x="17926" y="7363"/>
                  </a:cubicBezTo>
                  <a:lnTo>
                    <a:pt x="20291" y="5644"/>
                  </a:lnTo>
                  <a:cubicBezTo>
                    <a:pt x="21143" y="7221"/>
                    <a:pt x="21600" y="8987"/>
                    <a:pt x="21600" y="10800"/>
                  </a:cubicBezTo>
                  <a:cubicBezTo>
                    <a:pt x="21600" y="16807"/>
                    <a:pt x="16712" y="21600"/>
                    <a:pt x="108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b="1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0F6B8E5-797D-4283-AF2E-E5804C10AEBE}"/>
                </a:ext>
              </a:extLst>
            </p:cNvPr>
            <p:cNvSpPr txBox="1"/>
            <p:nvPr/>
          </p:nvSpPr>
          <p:spPr>
            <a:xfrm>
              <a:off x="4384919" y="2016659"/>
              <a:ext cx="364635" cy="3216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DE039E-1D2C-4DBA-88D7-163324740C26}"/>
                </a:ext>
              </a:extLst>
            </p:cNvPr>
            <p:cNvSpPr txBox="1"/>
            <p:nvPr/>
          </p:nvSpPr>
          <p:spPr>
            <a:xfrm>
              <a:off x="5859243" y="3081841"/>
              <a:ext cx="364635" cy="3216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181800-243B-4959-B4A5-1CF5D40C934A}"/>
                </a:ext>
              </a:extLst>
            </p:cNvPr>
            <p:cNvSpPr txBox="1"/>
            <p:nvPr/>
          </p:nvSpPr>
          <p:spPr>
            <a:xfrm>
              <a:off x="5349127" y="4792532"/>
              <a:ext cx="364635" cy="3216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5492D19-4418-4FB9-8807-B9827BF35809}"/>
                </a:ext>
              </a:extLst>
            </p:cNvPr>
            <p:cNvSpPr txBox="1"/>
            <p:nvPr/>
          </p:nvSpPr>
          <p:spPr>
            <a:xfrm>
              <a:off x="3449753" y="4792179"/>
              <a:ext cx="364635" cy="3216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</a:rPr>
                <a:t>04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6F9D4E8-F1DD-45F0-A51B-CE57F27B3D29}"/>
                </a:ext>
              </a:extLst>
            </p:cNvPr>
            <p:cNvSpPr txBox="1"/>
            <p:nvPr/>
          </p:nvSpPr>
          <p:spPr>
            <a:xfrm>
              <a:off x="2918219" y="3081841"/>
              <a:ext cx="364635" cy="32163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/>
                  </a:solidFill>
                </a:rPr>
                <a:t>05</a:t>
              </a:r>
            </a:p>
          </p:txBody>
        </p:sp>
        <p:pic>
          <p:nvPicPr>
            <p:cNvPr id="96" name="Graphic 95" descr="World">
              <a:extLst>
                <a:ext uri="{FF2B5EF4-FFF2-40B4-BE49-F238E27FC236}">
                  <a16:creationId xmlns:a16="http://schemas.microsoft.com/office/drawing/2014/main" id="{5996260A-DF8F-42CA-8DED-430576D8A5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00630" y="3257555"/>
              <a:ext cx="932238" cy="932238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4DEBCD-3994-41F7-96C0-9BA5687522A9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21F5A2-69E8-47E9-A1A8-3572B7682F0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808329-E27C-4455-B703-0263783417B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0839C23-4740-41CB-AB05-90ADF5DD0BE5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DD3AAE-6975-417D-AD63-BB4346246C7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C20E2B-E8C0-4897-A916-0B6FD1644FD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5573C8D-89B6-449C-B274-C873C681D235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1C1A659-0236-4C1F-B508-A48D3B46D63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255C11A-7898-40C7-BB78-88FA5EB34A91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7AE11A5-35F6-4988-9AE5-E15A1330FC6A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004AF27-7CD0-4230-8EFF-202B5D1759D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6DDE39-16B4-4EA8-A2CF-9D1817CDD30A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AF3549D-88D2-4C2F-93D4-E60E4BFF8405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575630C-E47B-4972-9CCD-A871512676F2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03EAFC-D614-4747-B605-1F23AB0166A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AD82D096-9570-4660-A6AF-2FEA5B51B3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222" y="4672661"/>
            <a:ext cx="306067" cy="306067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ACF84C86-C59E-4F66-B409-E7F21C94F3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5155" y="3010044"/>
            <a:ext cx="306067" cy="306067"/>
          </a:xfrm>
          <a:prstGeom prst="rect">
            <a:avLst/>
          </a:prstGeom>
        </p:spPr>
      </p:pic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8263D75E-98C8-46DC-A1B9-83486CA3282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79091" y="4696990"/>
            <a:ext cx="306067" cy="306067"/>
          </a:xfrm>
          <a:prstGeom prst="rect">
            <a:avLst/>
          </a:prstGeom>
        </p:spPr>
      </p:pic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2C79579F-0A4D-41E1-AA45-A7BFF58FDE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33953" y="3017498"/>
            <a:ext cx="306067" cy="306067"/>
          </a:xfrm>
          <a:prstGeom prst="rect">
            <a:avLst/>
          </a:prstGeom>
        </p:spPr>
      </p:pic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753465DD-870F-440D-A488-AF8AB335FD0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79091" y="1516222"/>
            <a:ext cx="306067" cy="30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4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Cycle Diagram for PowerPoint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9A8654D-616E-44EB-A19D-43CEEAFF15C3}"/>
              </a:ext>
            </a:extLst>
          </p:cNvPr>
          <p:cNvSpPr/>
          <p:nvPr/>
        </p:nvSpPr>
        <p:spPr>
          <a:xfrm>
            <a:off x="3062635" y="2244994"/>
            <a:ext cx="3016543" cy="2877637"/>
          </a:xfrm>
          <a:custGeom>
            <a:avLst/>
            <a:gdLst>
              <a:gd name="connsiteX0" fmla="*/ 2830820 w 3502661"/>
              <a:gd name="connsiteY0" fmla="*/ 2578099 h 3341370"/>
              <a:gd name="connsiteX1" fmla="*/ 3064512 w 3502661"/>
              <a:gd name="connsiteY1" fmla="*/ 2656839 h 3341370"/>
              <a:gd name="connsiteX2" fmla="*/ 2842281 w 3502661"/>
              <a:gd name="connsiteY2" fmla="*/ 3340100 h 3341370"/>
              <a:gd name="connsiteX3" fmla="*/ 1689100 w 3502661"/>
              <a:gd name="connsiteY3" fmla="*/ 3340100 h 3341370"/>
              <a:gd name="connsiteX4" fmla="*/ 1698015 w 3502661"/>
              <a:gd name="connsiteY4" fmla="*/ 3093720 h 3341370"/>
              <a:gd name="connsiteX5" fmla="*/ 2663223 w 3502661"/>
              <a:gd name="connsiteY5" fmla="*/ 3093720 h 3341370"/>
              <a:gd name="connsiteX6" fmla="*/ 551174 w 3502661"/>
              <a:gd name="connsiteY6" fmla="*/ 2171699 h 3341370"/>
              <a:gd name="connsiteX7" fmla="*/ 850914 w 3502661"/>
              <a:gd name="connsiteY7" fmla="*/ 3094981 h 3341370"/>
              <a:gd name="connsiteX8" fmla="*/ 1407164 w 3502661"/>
              <a:gd name="connsiteY8" fmla="*/ 3094981 h 3341370"/>
              <a:gd name="connsiteX9" fmla="*/ 1393197 w 3502661"/>
              <a:gd name="connsiteY9" fmla="*/ 3341370 h 3341370"/>
              <a:gd name="connsiteX10" fmla="*/ 671835 w 3502661"/>
              <a:gd name="connsiteY10" fmla="*/ 3341370 h 3341370"/>
              <a:gd name="connsiteX11" fmla="*/ 317500 w 3502661"/>
              <a:gd name="connsiteY11" fmla="*/ 2251735 h 3341370"/>
              <a:gd name="connsiteX12" fmla="*/ 551174 w 3502661"/>
              <a:gd name="connsiteY12" fmla="*/ 2171699 h 3341370"/>
              <a:gd name="connsiteX13" fmla="*/ 2976867 w 3502661"/>
              <a:gd name="connsiteY13" fmla="*/ 888999 h 3341370"/>
              <a:gd name="connsiteX14" fmla="*/ 3502661 w 3502661"/>
              <a:gd name="connsiteY14" fmla="*/ 1271292 h 3341370"/>
              <a:gd name="connsiteX15" fmla="*/ 3144519 w 3502661"/>
              <a:gd name="connsiteY15" fmla="*/ 2373631 h 3341370"/>
              <a:gd name="connsiteX16" fmla="*/ 2910850 w 3502661"/>
              <a:gd name="connsiteY16" fmla="*/ 2296169 h 3341370"/>
              <a:gd name="connsiteX17" fmla="*/ 3213098 w 3502661"/>
              <a:gd name="connsiteY17" fmla="*/ 1365250 h 3341370"/>
              <a:gd name="connsiteX18" fmla="*/ 2819400 w 3502661"/>
              <a:gd name="connsiteY18" fmla="*/ 1079527 h 3341370"/>
              <a:gd name="connsiteX19" fmla="*/ 2976867 w 3502661"/>
              <a:gd name="connsiteY19" fmla="*/ 888999 h 3341370"/>
              <a:gd name="connsiteX20" fmla="*/ 946141 w 3502661"/>
              <a:gd name="connsiteY20" fmla="*/ 584200 h 3341370"/>
              <a:gd name="connsiteX21" fmla="*/ 1083310 w 3502661"/>
              <a:gd name="connsiteY21" fmla="*/ 789922 h 3341370"/>
              <a:gd name="connsiteX22" fmla="*/ 289585 w 3502661"/>
              <a:gd name="connsiteY22" fmla="*/ 1365240 h 3341370"/>
              <a:gd name="connsiteX23" fmla="*/ 458451 w 3502661"/>
              <a:gd name="connsiteY23" fmla="*/ 1885955 h 3341370"/>
              <a:gd name="connsiteX24" fmla="*/ 226040 w 3502661"/>
              <a:gd name="connsiteY24" fmla="*/ 1968501 h 3341370"/>
              <a:gd name="connsiteX25" fmla="*/ 0 w 3502661"/>
              <a:gd name="connsiteY25" fmla="*/ 1271287 h 3341370"/>
              <a:gd name="connsiteX26" fmla="*/ 1752599 w 3502661"/>
              <a:gd name="connsiteY26" fmla="*/ 0 h 3341370"/>
              <a:gd name="connsiteX27" fmla="*/ 2744471 w 3502661"/>
              <a:gd name="connsiteY27" fmla="*/ 721360 h 3341370"/>
              <a:gd name="connsiteX28" fmla="*/ 2590812 w 3502661"/>
              <a:gd name="connsiteY28" fmla="*/ 914400 h 3341370"/>
              <a:gd name="connsiteX29" fmla="*/ 1752599 w 3502661"/>
              <a:gd name="connsiteY29" fmla="*/ 306070 h 3341370"/>
              <a:gd name="connsiteX30" fmla="*/ 1313191 w 3502661"/>
              <a:gd name="connsiteY30" fmla="*/ 624840 h 3341370"/>
              <a:gd name="connsiteX31" fmla="*/ 1181100 w 3502661"/>
              <a:gd name="connsiteY31" fmla="*/ 415290 h 33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02661" h="3341370">
                <a:moveTo>
                  <a:pt x="2830820" y="2578099"/>
                </a:moveTo>
                <a:cubicBezTo>
                  <a:pt x="2914681" y="2588259"/>
                  <a:pt x="2994659" y="2616199"/>
                  <a:pt x="3064512" y="2656839"/>
                </a:cubicBezTo>
                <a:lnTo>
                  <a:pt x="2842281" y="3340100"/>
                </a:lnTo>
                <a:lnTo>
                  <a:pt x="1689100" y="3340100"/>
                </a:lnTo>
                <a:cubicBezTo>
                  <a:pt x="1703045" y="3257550"/>
                  <a:pt x="1705592" y="3172460"/>
                  <a:pt x="1698015" y="3093720"/>
                </a:cubicBezTo>
                <a:lnTo>
                  <a:pt x="2663223" y="3093720"/>
                </a:lnTo>
                <a:close/>
                <a:moveTo>
                  <a:pt x="551174" y="2171699"/>
                </a:moveTo>
                <a:lnTo>
                  <a:pt x="850914" y="3094981"/>
                </a:lnTo>
                <a:lnTo>
                  <a:pt x="1407164" y="3094981"/>
                </a:lnTo>
                <a:cubicBezTo>
                  <a:pt x="1418583" y="3172472"/>
                  <a:pt x="1416034" y="3257544"/>
                  <a:pt x="1393197" y="3341370"/>
                </a:cubicBezTo>
                <a:lnTo>
                  <a:pt x="671835" y="3341370"/>
                </a:lnTo>
                <a:lnTo>
                  <a:pt x="317500" y="2251735"/>
                </a:lnTo>
                <a:cubicBezTo>
                  <a:pt x="400030" y="2236464"/>
                  <a:pt x="478788" y="2208522"/>
                  <a:pt x="551174" y="2171699"/>
                </a:cubicBezTo>
                <a:close/>
                <a:moveTo>
                  <a:pt x="2976867" y="888999"/>
                </a:moveTo>
                <a:lnTo>
                  <a:pt x="3502661" y="1271292"/>
                </a:lnTo>
                <a:lnTo>
                  <a:pt x="3144519" y="2373631"/>
                </a:lnTo>
                <a:cubicBezTo>
                  <a:pt x="3072144" y="2338096"/>
                  <a:pt x="2993379" y="2311428"/>
                  <a:pt x="2910850" y="2296169"/>
                </a:cubicBezTo>
                <a:lnTo>
                  <a:pt x="3213098" y="1365250"/>
                </a:lnTo>
                <a:lnTo>
                  <a:pt x="2819400" y="1079527"/>
                </a:lnTo>
                <a:cubicBezTo>
                  <a:pt x="2858783" y="1005845"/>
                  <a:pt x="2912115" y="941098"/>
                  <a:pt x="2976867" y="888999"/>
                </a:cubicBezTo>
                <a:close/>
                <a:moveTo>
                  <a:pt x="946141" y="584200"/>
                </a:moveTo>
                <a:cubicBezTo>
                  <a:pt x="983004" y="659119"/>
                  <a:pt x="1028693" y="727693"/>
                  <a:pt x="1083310" y="789922"/>
                </a:cubicBezTo>
                <a:lnTo>
                  <a:pt x="289585" y="1365240"/>
                </a:lnTo>
                <a:lnTo>
                  <a:pt x="458451" y="1885955"/>
                </a:lnTo>
                <a:cubicBezTo>
                  <a:pt x="388638" y="1929151"/>
                  <a:pt x="309897" y="1957093"/>
                  <a:pt x="226040" y="1968501"/>
                </a:cubicBezTo>
                <a:lnTo>
                  <a:pt x="0" y="1271287"/>
                </a:lnTo>
                <a:close/>
                <a:moveTo>
                  <a:pt x="1752599" y="0"/>
                </a:moveTo>
                <a:lnTo>
                  <a:pt x="2744471" y="721360"/>
                </a:lnTo>
                <a:cubicBezTo>
                  <a:pt x="2684759" y="777240"/>
                  <a:pt x="2632719" y="843280"/>
                  <a:pt x="2590812" y="914400"/>
                </a:cubicBezTo>
                <a:lnTo>
                  <a:pt x="1752599" y="306070"/>
                </a:lnTo>
                <a:lnTo>
                  <a:pt x="1313191" y="624840"/>
                </a:lnTo>
                <a:cubicBezTo>
                  <a:pt x="1256012" y="565150"/>
                  <a:pt x="1210341" y="494030"/>
                  <a:pt x="1181100" y="415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38" name="Figure">
            <a:extLst>
              <a:ext uri="{FF2B5EF4-FFF2-40B4-BE49-F238E27FC236}">
                <a16:creationId xmlns:a16="http://schemas.microsoft.com/office/drawing/2014/main" id="{F5F3E716-941B-45A3-A1D6-49461F9F6F3D}"/>
              </a:ext>
            </a:extLst>
          </p:cNvPr>
          <p:cNvSpPr/>
          <p:nvPr/>
        </p:nvSpPr>
        <p:spPr>
          <a:xfrm>
            <a:off x="3817316" y="1665312"/>
            <a:ext cx="1498428" cy="149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903" y="21600"/>
                  <a:pt x="0" y="16807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6760" y="0"/>
                  <a:pt x="21600" y="4840"/>
                  <a:pt x="21600" y="10800"/>
                </a:cubicBezTo>
                <a:cubicBezTo>
                  <a:pt x="21600" y="12298"/>
                  <a:pt x="21300" y="13733"/>
                  <a:pt x="20717" y="15088"/>
                </a:cubicBezTo>
                <a:lnTo>
                  <a:pt x="18289" y="13323"/>
                </a:lnTo>
                <a:cubicBezTo>
                  <a:pt x="18557" y="12503"/>
                  <a:pt x="18699" y="11667"/>
                  <a:pt x="18699" y="10800"/>
                </a:cubicBezTo>
                <a:cubicBezTo>
                  <a:pt x="18699" y="6433"/>
                  <a:pt x="15152" y="2885"/>
                  <a:pt x="10784" y="2885"/>
                </a:cubicBezTo>
                <a:cubicBezTo>
                  <a:pt x="6417" y="2885"/>
                  <a:pt x="2869" y="6433"/>
                  <a:pt x="2869" y="10800"/>
                </a:cubicBezTo>
                <a:cubicBezTo>
                  <a:pt x="2869" y="15073"/>
                  <a:pt x="6322" y="18715"/>
                  <a:pt x="10784" y="18715"/>
                </a:cubicBezTo>
                <a:cubicBezTo>
                  <a:pt x="12850" y="18715"/>
                  <a:pt x="14789" y="17926"/>
                  <a:pt x="16271" y="16507"/>
                </a:cubicBezTo>
                <a:lnTo>
                  <a:pt x="18636" y="18226"/>
                </a:lnTo>
                <a:cubicBezTo>
                  <a:pt x="16618" y="20370"/>
                  <a:pt x="13780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39" name="Figure">
            <a:extLst>
              <a:ext uri="{FF2B5EF4-FFF2-40B4-BE49-F238E27FC236}">
                <a16:creationId xmlns:a16="http://schemas.microsoft.com/office/drawing/2014/main" id="{28F4BBFF-884F-41BE-8CEE-C32C51958D9D}"/>
              </a:ext>
            </a:extLst>
          </p:cNvPr>
          <p:cNvSpPr/>
          <p:nvPr/>
        </p:nvSpPr>
        <p:spPr>
          <a:xfrm>
            <a:off x="5206369" y="2671554"/>
            <a:ext cx="1498431" cy="1498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0743" extrusionOk="0">
                <a:moveTo>
                  <a:pt x="9122" y="20616"/>
                </a:moveTo>
                <a:lnTo>
                  <a:pt x="10036" y="17922"/>
                </a:lnTo>
                <a:cubicBezTo>
                  <a:pt x="14684" y="18361"/>
                  <a:pt x="18717" y="14834"/>
                  <a:pt x="18717" y="10369"/>
                </a:cubicBezTo>
                <a:cubicBezTo>
                  <a:pt x="18717" y="6176"/>
                  <a:pt x="15172" y="2770"/>
                  <a:pt x="10808" y="2770"/>
                </a:cubicBezTo>
                <a:cubicBezTo>
                  <a:pt x="6397" y="2770"/>
                  <a:pt x="2899" y="6221"/>
                  <a:pt x="2899" y="10369"/>
                </a:cubicBezTo>
                <a:cubicBezTo>
                  <a:pt x="2899" y="12927"/>
                  <a:pt x="4270" y="15333"/>
                  <a:pt x="6491" y="16741"/>
                </a:cubicBezTo>
                <a:lnTo>
                  <a:pt x="5577" y="19451"/>
                </a:lnTo>
                <a:cubicBezTo>
                  <a:pt x="2127" y="17619"/>
                  <a:pt x="0" y="14168"/>
                  <a:pt x="0" y="10369"/>
                </a:cubicBezTo>
                <a:cubicBezTo>
                  <a:pt x="0" y="4707"/>
                  <a:pt x="4774" y="0"/>
                  <a:pt x="10792" y="0"/>
                </a:cubicBezTo>
                <a:cubicBezTo>
                  <a:pt x="16747" y="0"/>
                  <a:pt x="21584" y="4647"/>
                  <a:pt x="21584" y="10369"/>
                </a:cubicBezTo>
                <a:cubicBezTo>
                  <a:pt x="21600" y="16726"/>
                  <a:pt x="15676" y="21600"/>
                  <a:pt x="9122" y="206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40" name="Figure">
            <a:extLst>
              <a:ext uri="{FF2B5EF4-FFF2-40B4-BE49-F238E27FC236}">
                <a16:creationId xmlns:a16="http://schemas.microsoft.com/office/drawing/2014/main" id="{D7A97465-6C8C-455B-8E45-EBD61224C4EE}"/>
              </a:ext>
            </a:extLst>
          </p:cNvPr>
          <p:cNvSpPr/>
          <p:nvPr/>
        </p:nvSpPr>
        <p:spPr>
          <a:xfrm>
            <a:off x="4692309" y="4235608"/>
            <a:ext cx="1491877" cy="149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0753" y="21600"/>
                </a:moveTo>
                <a:cubicBezTo>
                  <a:pt x="5629" y="21600"/>
                  <a:pt x="1233" y="18039"/>
                  <a:pt x="158" y="13092"/>
                </a:cubicBezTo>
                <a:lnTo>
                  <a:pt x="3147" y="13092"/>
                </a:lnTo>
                <a:cubicBezTo>
                  <a:pt x="4159" y="16417"/>
                  <a:pt x="7242" y="18717"/>
                  <a:pt x="10737" y="18717"/>
                </a:cubicBezTo>
                <a:cubicBezTo>
                  <a:pt x="15117" y="18717"/>
                  <a:pt x="18675" y="15172"/>
                  <a:pt x="18675" y="10808"/>
                </a:cubicBezTo>
                <a:cubicBezTo>
                  <a:pt x="18675" y="6538"/>
                  <a:pt x="15196" y="2899"/>
                  <a:pt x="10737" y="2899"/>
                </a:cubicBezTo>
                <a:cubicBezTo>
                  <a:pt x="6942" y="2899"/>
                  <a:pt x="3637" y="5656"/>
                  <a:pt x="2941" y="9343"/>
                </a:cubicBezTo>
                <a:lnTo>
                  <a:pt x="0" y="9343"/>
                </a:lnTo>
                <a:cubicBezTo>
                  <a:pt x="727" y="4018"/>
                  <a:pt x="5313" y="0"/>
                  <a:pt x="10737" y="0"/>
                </a:cubicBezTo>
                <a:cubicBezTo>
                  <a:pt x="16587" y="0"/>
                  <a:pt x="21568" y="4695"/>
                  <a:pt x="21568" y="10792"/>
                </a:cubicBezTo>
                <a:cubicBezTo>
                  <a:pt x="21600" y="16747"/>
                  <a:pt x="16730" y="21600"/>
                  <a:pt x="1075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0EF873E2-8802-4EA7-9C6D-A17FD689FB9C}"/>
              </a:ext>
            </a:extLst>
          </p:cNvPr>
          <p:cNvSpPr/>
          <p:nvPr/>
        </p:nvSpPr>
        <p:spPr>
          <a:xfrm>
            <a:off x="2997010" y="4235607"/>
            <a:ext cx="1500616" cy="149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21600"/>
                </a:moveTo>
                <a:cubicBezTo>
                  <a:pt x="4833" y="21600"/>
                  <a:pt x="0" y="16760"/>
                  <a:pt x="0" y="10800"/>
                </a:cubicBezTo>
                <a:cubicBezTo>
                  <a:pt x="0" y="7032"/>
                  <a:pt x="1968" y="3547"/>
                  <a:pt x="5164" y="1592"/>
                </a:cubicBezTo>
                <a:lnTo>
                  <a:pt x="6093" y="4446"/>
                </a:lnTo>
                <a:cubicBezTo>
                  <a:pt x="4078" y="5944"/>
                  <a:pt x="2897" y="8293"/>
                  <a:pt x="2897" y="10800"/>
                </a:cubicBezTo>
                <a:cubicBezTo>
                  <a:pt x="2897" y="15167"/>
                  <a:pt x="6439" y="18715"/>
                  <a:pt x="10800" y="18715"/>
                </a:cubicBezTo>
                <a:cubicBezTo>
                  <a:pt x="15145" y="18715"/>
                  <a:pt x="18703" y="15183"/>
                  <a:pt x="18703" y="10800"/>
                </a:cubicBezTo>
                <a:cubicBezTo>
                  <a:pt x="18703" y="6354"/>
                  <a:pt x="15035" y="2885"/>
                  <a:pt x="10800" y="2885"/>
                </a:cubicBezTo>
                <a:cubicBezTo>
                  <a:pt x="10391" y="2885"/>
                  <a:pt x="9966" y="2917"/>
                  <a:pt x="9572" y="2980"/>
                </a:cubicBezTo>
                <a:lnTo>
                  <a:pt x="8675" y="205"/>
                </a:lnTo>
                <a:cubicBezTo>
                  <a:pt x="9367" y="63"/>
                  <a:pt x="10092" y="0"/>
                  <a:pt x="10816" y="0"/>
                </a:cubicBezTo>
                <a:cubicBezTo>
                  <a:pt x="13508" y="0"/>
                  <a:pt x="16074" y="993"/>
                  <a:pt x="18073" y="2822"/>
                </a:cubicBezTo>
                <a:cubicBezTo>
                  <a:pt x="20278" y="4840"/>
                  <a:pt x="21600" y="7710"/>
                  <a:pt x="21600" y="10816"/>
                </a:cubicBezTo>
                <a:cubicBezTo>
                  <a:pt x="21584" y="16760"/>
                  <a:pt x="16767" y="21600"/>
                  <a:pt x="1078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8B6F52-B6DD-42BD-99FE-329A3996A65A}"/>
              </a:ext>
            </a:extLst>
          </p:cNvPr>
          <p:cNvSpPr/>
          <p:nvPr/>
        </p:nvSpPr>
        <p:spPr>
          <a:xfrm>
            <a:off x="2439201" y="2671555"/>
            <a:ext cx="1498428" cy="149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0" y="21600"/>
                  <a:pt x="0" y="16760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3449" y="0"/>
                  <a:pt x="15987" y="962"/>
                  <a:pt x="17958" y="2728"/>
                </a:cubicBezTo>
                <a:lnTo>
                  <a:pt x="15546" y="4478"/>
                </a:lnTo>
                <a:cubicBezTo>
                  <a:pt x="14190" y="3453"/>
                  <a:pt x="12503" y="2885"/>
                  <a:pt x="10800" y="2885"/>
                </a:cubicBezTo>
                <a:cubicBezTo>
                  <a:pt x="6433" y="2885"/>
                  <a:pt x="2885" y="6433"/>
                  <a:pt x="2885" y="10800"/>
                </a:cubicBezTo>
                <a:cubicBezTo>
                  <a:pt x="2885" y="15167"/>
                  <a:pt x="6433" y="18715"/>
                  <a:pt x="10800" y="18715"/>
                </a:cubicBezTo>
                <a:cubicBezTo>
                  <a:pt x="15088" y="18715"/>
                  <a:pt x="18715" y="15262"/>
                  <a:pt x="18715" y="10800"/>
                </a:cubicBezTo>
                <a:cubicBezTo>
                  <a:pt x="18715" y="9618"/>
                  <a:pt x="18447" y="8435"/>
                  <a:pt x="17926" y="7363"/>
                </a:cubicBezTo>
                <a:lnTo>
                  <a:pt x="20291" y="5644"/>
                </a:lnTo>
                <a:cubicBezTo>
                  <a:pt x="21143" y="7221"/>
                  <a:pt x="21600" y="8987"/>
                  <a:pt x="21600" y="10800"/>
                </a:cubicBezTo>
                <a:cubicBezTo>
                  <a:pt x="21600" y="16807"/>
                  <a:pt x="16712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6B8E5-797D-4283-AF2E-E5804C10AEBE}"/>
              </a:ext>
            </a:extLst>
          </p:cNvPr>
          <p:cNvSpPr txBox="1"/>
          <p:nvPr/>
        </p:nvSpPr>
        <p:spPr>
          <a:xfrm>
            <a:off x="4357177" y="1870090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DE039E-1D2C-4DBA-88D7-163324740C26}"/>
              </a:ext>
            </a:extLst>
          </p:cNvPr>
          <p:cNvSpPr txBox="1"/>
          <p:nvPr/>
        </p:nvSpPr>
        <p:spPr>
          <a:xfrm>
            <a:off x="6050123" y="3093224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1181800-243B-4959-B4A5-1CF5D40C934A}"/>
              </a:ext>
            </a:extLst>
          </p:cNvPr>
          <p:cNvSpPr txBox="1"/>
          <p:nvPr/>
        </p:nvSpPr>
        <p:spPr>
          <a:xfrm>
            <a:off x="5464364" y="505758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5492D19-4418-4FB9-8807-B9827BF35809}"/>
              </a:ext>
            </a:extLst>
          </p:cNvPr>
          <p:cNvSpPr txBox="1"/>
          <p:nvPr/>
        </p:nvSpPr>
        <p:spPr>
          <a:xfrm>
            <a:off x="3283339" y="5057181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6F9D4E8-F1DD-45F0-A51B-CE57F27B3D29}"/>
              </a:ext>
            </a:extLst>
          </p:cNvPr>
          <p:cNvSpPr txBox="1"/>
          <p:nvPr/>
        </p:nvSpPr>
        <p:spPr>
          <a:xfrm>
            <a:off x="2672986" y="3093224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05</a:t>
            </a:r>
          </a:p>
        </p:txBody>
      </p:sp>
      <p:pic>
        <p:nvPicPr>
          <p:cNvPr id="96" name="Graphic 95" descr="World">
            <a:extLst>
              <a:ext uri="{FF2B5EF4-FFF2-40B4-BE49-F238E27FC236}">
                <a16:creationId xmlns:a16="http://schemas.microsoft.com/office/drawing/2014/main" id="{5996260A-DF8F-42CA-8DED-430576D8A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0732" y="3294994"/>
            <a:ext cx="1070476" cy="1070476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24DEBCD-3994-41F7-96C0-9BA5687522A9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21F5A2-69E8-47E9-A1A8-3572B7682F0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808329-E27C-4455-B703-0263783417B7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0839C23-4740-41CB-AB05-90ADF5DD0BE5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DD3AAE-6975-417D-AD63-BB4346246C7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C20E2B-E8C0-4897-A916-0B6FD1644FD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5573C8D-89B6-449C-B274-C873C681D235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1C1A659-0236-4C1F-B508-A48D3B46D63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255C11A-7898-40C7-BB78-88FA5EB34A91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7AE11A5-35F6-4988-9AE5-E15A1330FC6A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004AF27-7CD0-4230-8EFF-202B5D1759D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6DDE39-16B4-4EA8-A2CF-9D1817CDD30A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AF3549D-88D2-4C2F-93D4-E60E4BFF8405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575630C-E47B-4972-9CCD-A871512676F2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03EAFC-D614-4747-B605-1F23AB0166A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AD82D096-9570-4660-A6AF-2FEA5B51B3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222" y="4672661"/>
            <a:ext cx="306067" cy="306067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ACF84C86-C59E-4F66-B409-E7F21C94F3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5155" y="3010044"/>
            <a:ext cx="306067" cy="306067"/>
          </a:xfrm>
          <a:prstGeom prst="rect">
            <a:avLst/>
          </a:prstGeom>
        </p:spPr>
      </p:pic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8263D75E-98C8-46DC-A1B9-83486CA3282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79091" y="4696990"/>
            <a:ext cx="306067" cy="306067"/>
          </a:xfrm>
          <a:prstGeom prst="rect">
            <a:avLst/>
          </a:prstGeom>
        </p:spPr>
      </p:pic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2C79579F-0A4D-41E1-AA45-A7BFF58FDE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33953" y="3017498"/>
            <a:ext cx="306067" cy="306067"/>
          </a:xfrm>
          <a:prstGeom prst="rect">
            <a:avLst/>
          </a:prstGeom>
        </p:spPr>
      </p:pic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753465DD-870F-440D-A488-AF8AB335FD0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79091" y="1516222"/>
            <a:ext cx="306067" cy="30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446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Diagram for PowerPoint</vt:lpstr>
      <vt:lpstr>Pentagon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2019-03-01T18:00:45Z</dcterms:modified>
  <cp:category>Charts &amp; Diagrams</cp:category>
</cp:coreProperties>
</file>