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7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Pentagon Cycle Diagram for PowerPoint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628650" y="5041908"/>
            <a:ext cx="2202816" cy="1152280"/>
            <a:chOff x="332936" y="2535434"/>
            <a:chExt cx="2937088" cy="153637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6306688" y="1138118"/>
            <a:ext cx="2202816" cy="1152280"/>
            <a:chOff x="8921977" y="1374393"/>
            <a:chExt cx="2937088" cy="153637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4E188F-BEDE-4F33-9901-9D176357C536}"/>
              </a:ext>
            </a:extLst>
          </p:cNvPr>
          <p:cNvGrpSpPr/>
          <p:nvPr/>
        </p:nvGrpSpPr>
        <p:grpSpPr>
          <a:xfrm>
            <a:off x="6306688" y="5041908"/>
            <a:ext cx="2202816" cy="1152280"/>
            <a:chOff x="8921977" y="1374393"/>
            <a:chExt cx="2937088" cy="153637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27" name="Freeform 39">
            <a:extLst>
              <a:ext uri="{FF2B5EF4-FFF2-40B4-BE49-F238E27FC236}">
                <a16:creationId xmlns:a16="http://schemas.microsoft.com/office/drawing/2014/main" id="{9BD5BFE6-4057-4228-B683-A640ACEF20D8}"/>
              </a:ext>
            </a:extLst>
          </p:cNvPr>
          <p:cNvSpPr>
            <a:spLocks/>
          </p:cNvSpPr>
          <p:nvPr/>
        </p:nvSpPr>
        <p:spPr bwMode="auto">
          <a:xfrm>
            <a:off x="3156735" y="1188470"/>
            <a:ext cx="2283609" cy="1669529"/>
          </a:xfrm>
          <a:custGeom>
            <a:avLst/>
            <a:gdLst>
              <a:gd name="T0" fmla="*/ 285 w 369"/>
              <a:gd name="T1" fmla="*/ 215 h 270"/>
              <a:gd name="T2" fmla="*/ 228 w 369"/>
              <a:gd name="T3" fmla="*/ 173 h 270"/>
              <a:gd name="T4" fmla="*/ 95 w 369"/>
              <a:gd name="T5" fmla="*/ 270 h 270"/>
              <a:gd name="T6" fmla="*/ 95 w 369"/>
              <a:gd name="T7" fmla="*/ 270 h 270"/>
              <a:gd name="T8" fmla="*/ 92 w 369"/>
              <a:gd name="T9" fmla="*/ 182 h 270"/>
              <a:gd name="T10" fmla="*/ 92 w 369"/>
              <a:gd name="T11" fmla="*/ 176 h 270"/>
              <a:gd name="T12" fmla="*/ 86 w 369"/>
              <a:gd name="T13" fmla="*/ 175 h 270"/>
              <a:gd name="T14" fmla="*/ 0 w 369"/>
              <a:gd name="T15" fmla="*/ 160 h 270"/>
              <a:gd name="T16" fmla="*/ 0 w 369"/>
              <a:gd name="T17" fmla="*/ 160 h 270"/>
              <a:gd name="T18" fmla="*/ 44 w 369"/>
              <a:gd name="T19" fmla="*/ 128 h 270"/>
              <a:gd name="T20" fmla="*/ 210 w 369"/>
              <a:gd name="T21" fmla="*/ 8 h 270"/>
              <a:gd name="T22" fmla="*/ 246 w 369"/>
              <a:gd name="T23" fmla="*/ 8 h 270"/>
              <a:gd name="T24" fmla="*/ 353 w 369"/>
              <a:gd name="T25" fmla="*/ 86 h 270"/>
              <a:gd name="T26" fmla="*/ 369 w 369"/>
              <a:gd name="T27" fmla="*/ 182 h 270"/>
              <a:gd name="T28" fmla="*/ 285 w 369"/>
              <a:gd name="T29" fmla="*/ 21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9" h="270">
                <a:moveTo>
                  <a:pt x="285" y="215"/>
                </a:moveTo>
                <a:lnTo>
                  <a:pt x="228" y="173"/>
                </a:lnTo>
                <a:lnTo>
                  <a:pt x="95" y="270"/>
                </a:lnTo>
                <a:lnTo>
                  <a:pt x="95" y="270"/>
                </a:lnTo>
                <a:lnTo>
                  <a:pt x="92" y="182"/>
                </a:lnTo>
                <a:lnTo>
                  <a:pt x="92" y="176"/>
                </a:lnTo>
                <a:lnTo>
                  <a:pt x="86" y="175"/>
                </a:lnTo>
                <a:lnTo>
                  <a:pt x="0" y="160"/>
                </a:lnTo>
                <a:lnTo>
                  <a:pt x="0" y="160"/>
                </a:lnTo>
                <a:lnTo>
                  <a:pt x="44" y="128"/>
                </a:lnTo>
                <a:lnTo>
                  <a:pt x="210" y="8"/>
                </a:lnTo>
                <a:cubicBezTo>
                  <a:pt x="221" y="0"/>
                  <a:pt x="235" y="0"/>
                  <a:pt x="246" y="8"/>
                </a:cubicBezTo>
                <a:lnTo>
                  <a:pt x="353" y="86"/>
                </a:lnTo>
                <a:lnTo>
                  <a:pt x="369" y="182"/>
                </a:lnTo>
                <a:lnTo>
                  <a:pt x="285" y="215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40">
            <a:extLst>
              <a:ext uri="{FF2B5EF4-FFF2-40B4-BE49-F238E27FC236}">
                <a16:creationId xmlns:a16="http://schemas.microsoft.com/office/drawing/2014/main" id="{CE0F1D1D-C0E6-4A86-A5C4-AF5EFCC7DEA3}"/>
              </a:ext>
            </a:extLst>
          </p:cNvPr>
          <p:cNvSpPr>
            <a:spLocks/>
          </p:cNvSpPr>
          <p:nvPr/>
        </p:nvSpPr>
        <p:spPr bwMode="auto">
          <a:xfrm>
            <a:off x="2321973" y="2263111"/>
            <a:ext cx="1352897" cy="2158878"/>
          </a:xfrm>
          <a:custGeom>
            <a:avLst/>
            <a:gdLst>
              <a:gd name="T0" fmla="*/ 81 w 219"/>
              <a:gd name="T1" fmla="*/ 350 h 350"/>
              <a:gd name="T2" fmla="*/ 67 w 219"/>
              <a:gd name="T3" fmla="*/ 305 h 350"/>
              <a:gd name="T4" fmla="*/ 4 w 219"/>
              <a:gd name="T5" fmla="*/ 110 h 350"/>
              <a:gd name="T6" fmla="*/ 15 w 219"/>
              <a:gd name="T7" fmla="*/ 76 h 350"/>
              <a:gd name="T8" fmla="*/ 119 w 219"/>
              <a:gd name="T9" fmla="*/ 0 h 350"/>
              <a:gd name="T10" fmla="*/ 213 w 219"/>
              <a:gd name="T11" fmla="*/ 16 h 350"/>
              <a:gd name="T12" fmla="*/ 216 w 219"/>
              <a:gd name="T13" fmla="*/ 107 h 350"/>
              <a:gd name="T14" fmla="*/ 166 w 219"/>
              <a:gd name="T15" fmla="*/ 144 h 350"/>
              <a:gd name="T16" fmla="*/ 219 w 219"/>
              <a:gd name="T17" fmla="*/ 306 h 350"/>
              <a:gd name="T18" fmla="*/ 219 w 219"/>
              <a:gd name="T19" fmla="*/ 306 h 350"/>
              <a:gd name="T20" fmla="*/ 138 w 219"/>
              <a:gd name="T21" fmla="*/ 275 h 350"/>
              <a:gd name="T22" fmla="*/ 132 w 219"/>
              <a:gd name="T23" fmla="*/ 272 h 350"/>
              <a:gd name="T24" fmla="*/ 129 w 219"/>
              <a:gd name="T25" fmla="*/ 277 h 350"/>
              <a:gd name="T26" fmla="*/ 81 w 219"/>
              <a:gd name="T2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9" h="350">
                <a:moveTo>
                  <a:pt x="81" y="350"/>
                </a:moveTo>
                <a:lnTo>
                  <a:pt x="67" y="305"/>
                </a:lnTo>
                <a:lnTo>
                  <a:pt x="4" y="110"/>
                </a:lnTo>
                <a:cubicBezTo>
                  <a:pt x="0" y="97"/>
                  <a:pt x="4" y="84"/>
                  <a:pt x="15" y="76"/>
                </a:cubicBezTo>
                <a:lnTo>
                  <a:pt x="119" y="0"/>
                </a:lnTo>
                <a:lnTo>
                  <a:pt x="213" y="16"/>
                </a:lnTo>
                <a:lnTo>
                  <a:pt x="216" y="107"/>
                </a:lnTo>
                <a:lnTo>
                  <a:pt x="166" y="144"/>
                </a:lnTo>
                <a:lnTo>
                  <a:pt x="219" y="306"/>
                </a:lnTo>
                <a:lnTo>
                  <a:pt x="219" y="306"/>
                </a:lnTo>
                <a:lnTo>
                  <a:pt x="138" y="275"/>
                </a:lnTo>
                <a:lnTo>
                  <a:pt x="132" y="272"/>
                </a:lnTo>
                <a:lnTo>
                  <a:pt x="129" y="277"/>
                </a:lnTo>
                <a:lnTo>
                  <a:pt x="81" y="350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" name="Freeform 41">
            <a:extLst>
              <a:ext uri="{FF2B5EF4-FFF2-40B4-BE49-F238E27FC236}">
                <a16:creationId xmlns:a16="http://schemas.microsoft.com/office/drawing/2014/main" id="{5CD00854-7599-4A80-9C8F-7D3DD83539E1}"/>
              </a:ext>
            </a:extLst>
          </p:cNvPr>
          <p:cNvSpPr>
            <a:spLocks/>
          </p:cNvSpPr>
          <p:nvPr/>
        </p:nvSpPr>
        <p:spPr bwMode="auto">
          <a:xfrm>
            <a:off x="2859292" y="4057372"/>
            <a:ext cx="1976570" cy="1420059"/>
          </a:xfrm>
          <a:custGeom>
            <a:avLst/>
            <a:gdLst>
              <a:gd name="T0" fmla="*/ 320 w 320"/>
              <a:gd name="T1" fmla="*/ 230 h 230"/>
              <a:gd name="T2" fmla="*/ 72 w 320"/>
              <a:gd name="T3" fmla="*/ 230 h 230"/>
              <a:gd name="T4" fmla="*/ 43 w 320"/>
              <a:gd name="T5" fmla="*/ 208 h 230"/>
              <a:gd name="T6" fmla="*/ 0 w 320"/>
              <a:gd name="T7" fmla="*/ 77 h 230"/>
              <a:gd name="T8" fmla="*/ 51 w 320"/>
              <a:gd name="T9" fmla="*/ 0 h 230"/>
              <a:gd name="T10" fmla="*/ 138 w 320"/>
              <a:gd name="T11" fmla="*/ 34 h 230"/>
              <a:gd name="T12" fmla="*/ 155 w 320"/>
              <a:gd name="T13" fmla="*/ 85 h 230"/>
              <a:gd name="T14" fmla="*/ 320 w 320"/>
              <a:gd name="T15" fmla="*/ 85 h 230"/>
              <a:gd name="T16" fmla="*/ 320 w 320"/>
              <a:gd name="T17" fmla="*/ 85 h 230"/>
              <a:gd name="T18" fmla="*/ 265 w 320"/>
              <a:gd name="T19" fmla="*/ 150 h 230"/>
              <a:gd name="T20" fmla="*/ 261 w 320"/>
              <a:gd name="T21" fmla="*/ 154 h 230"/>
              <a:gd name="T22" fmla="*/ 265 w 320"/>
              <a:gd name="T23" fmla="*/ 159 h 230"/>
              <a:gd name="T24" fmla="*/ 320 w 320"/>
              <a:gd name="T25" fmla="*/ 23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0" h="230">
                <a:moveTo>
                  <a:pt x="320" y="230"/>
                </a:moveTo>
                <a:lnTo>
                  <a:pt x="72" y="230"/>
                </a:lnTo>
                <a:cubicBezTo>
                  <a:pt x="59" y="230"/>
                  <a:pt x="47" y="221"/>
                  <a:pt x="43" y="208"/>
                </a:cubicBezTo>
                <a:lnTo>
                  <a:pt x="0" y="77"/>
                </a:lnTo>
                <a:lnTo>
                  <a:pt x="51" y="0"/>
                </a:lnTo>
                <a:lnTo>
                  <a:pt x="138" y="34"/>
                </a:lnTo>
                <a:lnTo>
                  <a:pt x="155" y="85"/>
                </a:lnTo>
                <a:lnTo>
                  <a:pt x="320" y="85"/>
                </a:lnTo>
                <a:lnTo>
                  <a:pt x="320" y="85"/>
                </a:lnTo>
                <a:lnTo>
                  <a:pt x="265" y="150"/>
                </a:lnTo>
                <a:lnTo>
                  <a:pt x="261" y="154"/>
                </a:lnTo>
                <a:lnTo>
                  <a:pt x="265" y="159"/>
                </a:lnTo>
                <a:lnTo>
                  <a:pt x="320" y="23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3" name="Freeform 42">
            <a:extLst>
              <a:ext uri="{FF2B5EF4-FFF2-40B4-BE49-F238E27FC236}">
                <a16:creationId xmlns:a16="http://schemas.microsoft.com/office/drawing/2014/main" id="{6EC3D9D2-7624-4BF0-8234-191F01CA884D}"/>
              </a:ext>
            </a:extLst>
          </p:cNvPr>
          <p:cNvSpPr>
            <a:spLocks/>
          </p:cNvSpPr>
          <p:nvPr/>
        </p:nvSpPr>
        <p:spPr bwMode="auto">
          <a:xfrm>
            <a:off x="4595983" y="3673572"/>
            <a:ext cx="1871027" cy="1803859"/>
          </a:xfrm>
          <a:custGeom>
            <a:avLst/>
            <a:gdLst>
              <a:gd name="T0" fmla="*/ 303 w 303"/>
              <a:gd name="T1" fmla="*/ 43 h 292"/>
              <a:gd name="T2" fmla="*/ 303 w 303"/>
              <a:gd name="T3" fmla="*/ 43 h 292"/>
              <a:gd name="T4" fmla="*/ 293 w 303"/>
              <a:gd name="T5" fmla="*/ 76 h 292"/>
              <a:gd name="T6" fmla="*/ 230 w 303"/>
              <a:gd name="T7" fmla="*/ 270 h 292"/>
              <a:gd name="T8" fmla="*/ 201 w 303"/>
              <a:gd name="T9" fmla="*/ 292 h 292"/>
              <a:gd name="T10" fmla="*/ 58 w 303"/>
              <a:gd name="T11" fmla="*/ 292 h 292"/>
              <a:gd name="T12" fmla="*/ 0 w 303"/>
              <a:gd name="T13" fmla="*/ 217 h 292"/>
              <a:gd name="T14" fmla="*/ 58 w 303"/>
              <a:gd name="T15" fmla="*/ 147 h 292"/>
              <a:gd name="T16" fmla="*/ 118 w 303"/>
              <a:gd name="T17" fmla="*/ 147 h 292"/>
              <a:gd name="T18" fmla="*/ 166 w 303"/>
              <a:gd name="T19" fmla="*/ 0 h 292"/>
              <a:gd name="T20" fmla="*/ 213 w 303"/>
              <a:gd name="T21" fmla="*/ 72 h 292"/>
              <a:gd name="T22" fmla="*/ 217 w 303"/>
              <a:gd name="T23" fmla="*/ 77 h 292"/>
              <a:gd name="T24" fmla="*/ 222 w 303"/>
              <a:gd name="T25" fmla="*/ 75 h 292"/>
              <a:gd name="T26" fmla="*/ 303 w 303"/>
              <a:gd name="T27" fmla="*/ 43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" h="292">
                <a:moveTo>
                  <a:pt x="303" y="43"/>
                </a:moveTo>
                <a:lnTo>
                  <a:pt x="303" y="43"/>
                </a:lnTo>
                <a:lnTo>
                  <a:pt x="293" y="76"/>
                </a:lnTo>
                <a:lnTo>
                  <a:pt x="230" y="270"/>
                </a:lnTo>
                <a:cubicBezTo>
                  <a:pt x="226" y="283"/>
                  <a:pt x="214" y="292"/>
                  <a:pt x="201" y="292"/>
                </a:cubicBezTo>
                <a:lnTo>
                  <a:pt x="58" y="292"/>
                </a:lnTo>
                <a:lnTo>
                  <a:pt x="0" y="217"/>
                </a:lnTo>
                <a:lnTo>
                  <a:pt x="58" y="147"/>
                </a:lnTo>
                <a:lnTo>
                  <a:pt x="118" y="147"/>
                </a:lnTo>
                <a:lnTo>
                  <a:pt x="166" y="0"/>
                </a:lnTo>
                <a:lnTo>
                  <a:pt x="213" y="72"/>
                </a:lnTo>
                <a:lnTo>
                  <a:pt x="217" y="77"/>
                </a:lnTo>
                <a:lnTo>
                  <a:pt x="222" y="75"/>
                </a:lnTo>
                <a:lnTo>
                  <a:pt x="303" y="43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Freeform 43">
            <a:extLst>
              <a:ext uri="{FF2B5EF4-FFF2-40B4-BE49-F238E27FC236}">
                <a16:creationId xmlns:a16="http://schemas.microsoft.com/office/drawing/2014/main" id="{1D574846-3C68-4EAB-8EA2-6B0F457638EF}"/>
              </a:ext>
            </a:extLst>
          </p:cNvPr>
          <p:cNvSpPr>
            <a:spLocks/>
          </p:cNvSpPr>
          <p:nvPr/>
        </p:nvSpPr>
        <p:spPr bwMode="auto">
          <a:xfrm>
            <a:off x="5008571" y="1802550"/>
            <a:ext cx="1813457" cy="2235638"/>
          </a:xfrm>
          <a:custGeom>
            <a:avLst/>
            <a:gdLst>
              <a:gd name="T0" fmla="*/ 71 w 292"/>
              <a:gd name="T1" fmla="*/ 0 h 362"/>
              <a:gd name="T2" fmla="*/ 111 w 292"/>
              <a:gd name="T3" fmla="*/ 29 h 362"/>
              <a:gd name="T4" fmla="*/ 277 w 292"/>
              <a:gd name="T5" fmla="*/ 150 h 362"/>
              <a:gd name="T6" fmla="*/ 288 w 292"/>
              <a:gd name="T7" fmla="*/ 184 h 362"/>
              <a:gd name="T8" fmla="*/ 241 w 292"/>
              <a:gd name="T9" fmla="*/ 328 h 362"/>
              <a:gd name="T10" fmla="*/ 155 w 292"/>
              <a:gd name="T11" fmla="*/ 362 h 362"/>
              <a:gd name="T12" fmla="*/ 104 w 292"/>
              <a:gd name="T13" fmla="*/ 285 h 362"/>
              <a:gd name="T14" fmla="*/ 125 w 292"/>
              <a:gd name="T15" fmla="*/ 218 h 362"/>
              <a:gd name="T16" fmla="*/ 0 w 292"/>
              <a:gd name="T17" fmla="*/ 126 h 362"/>
              <a:gd name="T18" fmla="*/ 0 w 292"/>
              <a:gd name="T19" fmla="*/ 126 h 362"/>
              <a:gd name="T20" fmla="*/ 80 w 292"/>
              <a:gd name="T21" fmla="*/ 95 h 362"/>
              <a:gd name="T22" fmla="*/ 86 w 292"/>
              <a:gd name="T23" fmla="*/ 93 h 362"/>
              <a:gd name="T24" fmla="*/ 85 w 292"/>
              <a:gd name="T25" fmla="*/ 87 h 362"/>
              <a:gd name="T26" fmla="*/ 71 w 292"/>
              <a:gd name="T27" fmla="*/ 0 h 362"/>
              <a:gd name="T28" fmla="*/ 71 w 292"/>
              <a:gd name="T29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2" h="362">
                <a:moveTo>
                  <a:pt x="71" y="0"/>
                </a:moveTo>
                <a:lnTo>
                  <a:pt x="111" y="29"/>
                </a:lnTo>
                <a:lnTo>
                  <a:pt x="277" y="150"/>
                </a:lnTo>
                <a:cubicBezTo>
                  <a:pt x="288" y="158"/>
                  <a:pt x="292" y="171"/>
                  <a:pt x="288" y="184"/>
                </a:cubicBezTo>
                <a:lnTo>
                  <a:pt x="241" y="328"/>
                </a:lnTo>
                <a:lnTo>
                  <a:pt x="155" y="362"/>
                </a:lnTo>
                <a:lnTo>
                  <a:pt x="104" y="285"/>
                </a:lnTo>
                <a:lnTo>
                  <a:pt x="125" y="218"/>
                </a:lnTo>
                <a:lnTo>
                  <a:pt x="0" y="126"/>
                </a:lnTo>
                <a:lnTo>
                  <a:pt x="0" y="126"/>
                </a:lnTo>
                <a:lnTo>
                  <a:pt x="80" y="95"/>
                </a:lnTo>
                <a:lnTo>
                  <a:pt x="86" y="93"/>
                </a:lnTo>
                <a:lnTo>
                  <a:pt x="85" y="87"/>
                </a:lnTo>
                <a:lnTo>
                  <a:pt x="71" y="0"/>
                </a:lnTo>
                <a:lnTo>
                  <a:pt x="7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84414D-8E1C-4124-BF56-B88E762CABBC}"/>
              </a:ext>
            </a:extLst>
          </p:cNvPr>
          <p:cNvSpPr/>
          <p:nvPr/>
        </p:nvSpPr>
        <p:spPr>
          <a:xfrm>
            <a:off x="4202080" y="1399247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88502C3-EE31-4722-AACB-7689D0123197}"/>
              </a:ext>
            </a:extLst>
          </p:cNvPr>
          <p:cNvSpPr/>
          <p:nvPr/>
        </p:nvSpPr>
        <p:spPr>
          <a:xfrm>
            <a:off x="5825554" y="2626349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79506E8-DC1D-48A0-8CE7-04A6B6CD950C}"/>
              </a:ext>
            </a:extLst>
          </p:cNvPr>
          <p:cNvSpPr/>
          <p:nvPr/>
        </p:nvSpPr>
        <p:spPr>
          <a:xfrm>
            <a:off x="5151836" y="4627556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79892ED-7AB2-4E42-83F9-568D76843472}"/>
              </a:ext>
            </a:extLst>
          </p:cNvPr>
          <p:cNvSpPr/>
          <p:nvPr/>
        </p:nvSpPr>
        <p:spPr>
          <a:xfrm>
            <a:off x="3169000" y="4633106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9F37397-311E-4285-9365-BC362CDD66A6}"/>
              </a:ext>
            </a:extLst>
          </p:cNvPr>
          <p:cNvSpPr/>
          <p:nvPr/>
        </p:nvSpPr>
        <p:spPr>
          <a:xfrm>
            <a:off x="2470200" y="2626349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pic>
        <p:nvPicPr>
          <p:cNvPr id="6" name="Graphic 5" descr="Crawl">
            <a:extLst>
              <a:ext uri="{FF2B5EF4-FFF2-40B4-BE49-F238E27FC236}">
                <a16:creationId xmlns:a16="http://schemas.microsoft.com/office/drawing/2014/main" id="{0C586A31-B871-4021-9A66-E45CB7AC0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5663" y="1789280"/>
            <a:ext cx="487994" cy="487994"/>
          </a:xfrm>
          <a:prstGeom prst="rect">
            <a:avLst/>
          </a:prstGeom>
        </p:spPr>
      </p:pic>
      <p:pic>
        <p:nvPicPr>
          <p:cNvPr id="9" name="Graphic 8" descr="Chat">
            <a:extLst>
              <a:ext uri="{FF2B5EF4-FFF2-40B4-BE49-F238E27FC236}">
                <a16:creationId xmlns:a16="http://schemas.microsoft.com/office/drawing/2014/main" id="{230C3385-1089-4D77-A8BA-640A67090C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5738" y="4256945"/>
            <a:ext cx="487994" cy="487994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3E19BAF8-03BB-4244-9C33-FEF0EA4643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31497" y="2396281"/>
            <a:ext cx="487994" cy="487994"/>
          </a:xfrm>
          <a:prstGeom prst="rect">
            <a:avLst/>
          </a:prstGeom>
        </p:spPr>
      </p:pic>
      <p:pic>
        <p:nvPicPr>
          <p:cNvPr id="15" name="Graphic 14" descr="Bar chart">
            <a:extLst>
              <a:ext uri="{FF2B5EF4-FFF2-40B4-BE49-F238E27FC236}">
                <a16:creationId xmlns:a16="http://schemas.microsoft.com/office/drawing/2014/main" id="{D186E460-40D5-41BE-846A-60ECF9E02E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26904" y="4797998"/>
            <a:ext cx="487994" cy="487994"/>
          </a:xfrm>
          <a:prstGeom prst="rect">
            <a:avLst/>
          </a:prstGeom>
        </p:spPr>
      </p:pic>
      <p:pic>
        <p:nvPicPr>
          <p:cNvPr id="17" name="Graphic 16" descr="Trophy">
            <a:extLst>
              <a:ext uri="{FF2B5EF4-FFF2-40B4-BE49-F238E27FC236}">
                <a16:creationId xmlns:a16="http://schemas.microsoft.com/office/drawing/2014/main" id="{31B8B9B9-36D5-4C25-A85B-A721D4B0A1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2073" y="3342549"/>
            <a:ext cx="487994" cy="48799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7E12FCE-9A12-4D61-B0D7-5A7E650A617F}"/>
              </a:ext>
            </a:extLst>
          </p:cNvPr>
          <p:cNvGrpSpPr/>
          <p:nvPr/>
        </p:nvGrpSpPr>
        <p:grpSpPr>
          <a:xfrm>
            <a:off x="7018305" y="2933761"/>
            <a:ext cx="1871027" cy="1737056"/>
            <a:chOff x="8921977" y="1312837"/>
            <a:chExt cx="2937088" cy="231607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3EE29B-7D97-4A25-B363-00048A39498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7557E49-8E1E-43A3-B0EB-CB5746C767D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703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E6D2694-AF8B-4AEF-8131-7708F46801DE}"/>
              </a:ext>
            </a:extLst>
          </p:cNvPr>
          <p:cNvGrpSpPr/>
          <p:nvPr/>
        </p:nvGrpSpPr>
        <p:grpSpPr>
          <a:xfrm>
            <a:off x="249702" y="2933761"/>
            <a:ext cx="1871027" cy="1398502"/>
            <a:chOff x="332936" y="2473878"/>
            <a:chExt cx="2937088" cy="186466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E63B5BF-8B1F-4CBF-8704-363C43AF303D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7EE0C4F-1A13-4D89-992A-1B38FE8FD73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51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Cycle Diagram for PowerPoint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628650" y="5041908"/>
            <a:ext cx="2202816" cy="1152280"/>
            <a:chOff x="332936" y="2535434"/>
            <a:chExt cx="2937088" cy="153637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6306688" y="1138118"/>
            <a:ext cx="2202816" cy="1152280"/>
            <a:chOff x="8921977" y="1374393"/>
            <a:chExt cx="2937088" cy="153637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4E188F-BEDE-4F33-9901-9D176357C536}"/>
              </a:ext>
            </a:extLst>
          </p:cNvPr>
          <p:cNvGrpSpPr/>
          <p:nvPr/>
        </p:nvGrpSpPr>
        <p:grpSpPr>
          <a:xfrm>
            <a:off x="6306688" y="5041908"/>
            <a:ext cx="2202816" cy="1152280"/>
            <a:chOff x="8921977" y="1374393"/>
            <a:chExt cx="2937088" cy="153637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E898F31-BE8F-4D67-9250-939948B15599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4BC06A4-9D27-437E-9EB5-03E69705CAB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27" name="Freeform 39">
            <a:extLst>
              <a:ext uri="{FF2B5EF4-FFF2-40B4-BE49-F238E27FC236}">
                <a16:creationId xmlns:a16="http://schemas.microsoft.com/office/drawing/2014/main" id="{9BD5BFE6-4057-4228-B683-A640ACEF20D8}"/>
              </a:ext>
            </a:extLst>
          </p:cNvPr>
          <p:cNvSpPr>
            <a:spLocks/>
          </p:cNvSpPr>
          <p:nvPr/>
        </p:nvSpPr>
        <p:spPr bwMode="auto">
          <a:xfrm>
            <a:off x="3156735" y="1188470"/>
            <a:ext cx="2283609" cy="1669529"/>
          </a:xfrm>
          <a:custGeom>
            <a:avLst/>
            <a:gdLst>
              <a:gd name="T0" fmla="*/ 285 w 369"/>
              <a:gd name="T1" fmla="*/ 215 h 270"/>
              <a:gd name="T2" fmla="*/ 228 w 369"/>
              <a:gd name="T3" fmla="*/ 173 h 270"/>
              <a:gd name="T4" fmla="*/ 95 w 369"/>
              <a:gd name="T5" fmla="*/ 270 h 270"/>
              <a:gd name="T6" fmla="*/ 95 w 369"/>
              <a:gd name="T7" fmla="*/ 270 h 270"/>
              <a:gd name="T8" fmla="*/ 92 w 369"/>
              <a:gd name="T9" fmla="*/ 182 h 270"/>
              <a:gd name="T10" fmla="*/ 92 w 369"/>
              <a:gd name="T11" fmla="*/ 176 h 270"/>
              <a:gd name="T12" fmla="*/ 86 w 369"/>
              <a:gd name="T13" fmla="*/ 175 h 270"/>
              <a:gd name="T14" fmla="*/ 0 w 369"/>
              <a:gd name="T15" fmla="*/ 160 h 270"/>
              <a:gd name="T16" fmla="*/ 0 w 369"/>
              <a:gd name="T17" fmla="*/ 160 h 270"/>
              <a:gd name="T18" fmla="*/ 44 w 369"/>
              <a:gd name="T19" fmla="*/ 128 h 270"/>
              <a:gd name="T20" fmla="*/ 210 w 369"/>
              <a:gd name="T21" fmla="*/ 8 h 270"/>
              <a:gd name="T22" fmla="*/ 246 w 369"/>
              <a:gd name="T23" fmla="*/ 8 h 270"/>
              <a:gd name="T24" fmla="*/ 353 w 369"/>
              <a:gd name="T25" fmla="*/ 86 h 270"/>
              <a:gd name="T26" fmla="*/ 369 w 369"/>
              <a:gd name="T27" fmla="*/ 182 h 270"/>
              <a:gd name="T28" fmla="*/ 285 w 369"/>
              <a:gd name="T29" fmla="*/ 215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9" h="270">
                <a:moveTo>
                  <a:pt x="285" y="215"/>
                </a:moveTo>
                <a:lnTo>
                  <a:pt x="228" y="173"/>
                </a:lnTo>
                <a:lnTo>
                  <a:pt x="95" y="270"/>
                </a:lnTo>
                <a:lnTo>
                  <a:pt x="95" y="270"/>
                </a:lnTo>
                <a:lnTo>
                  <a:pt x="92" y="182"/>
                </a:lnTo>
                <a:lnTo>
                  <a:pt x="92" y="176"/>
                </a:lnTo>
                <a:lnTo>
                  <a:pt x="86" y="175"/>
                </a:lnTo>
                <a:lnTo>
                  <a:pt x="0" y="160"/>
                </a:lnTo>
                <a:lnTo>
                  <a:pt x="0" y="160"/>
                </a:lnTo>
                <a:lnTo>
                  <a:pt x="44" y="128"/>
                </a:lnTo>
                <a:lnTo>
                  <a:pt x="210" y="8"/>
                </a:lnTo>
                <a:cubicBezTo>
                  <a:pt x="221" y="0"/>
                  <a:pt x="235" y="0"/>
                  <a:pt x="246" y="8"/>
                </a:cubicBezTo>
                <a:lnTo>
                  <a:pt x="353" y="86"/>
                </a:lnTo>
                <a:lnTo>
                  <a:pt x="369" y="182"/>
                </a:lnTo>
                <a:lnTo>
                  <a:pt x="285" y="215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40">
            <a:extLst>
              <a:ext uri="{FF2B5EF4-FFF2-40B4-BE49-F238E27FC236}">
                <a16:creationId xmlns:a16="http://schemas.microsoft.com/office/drawing/2014/main" id="{CE0F1D1D-C0E6-4A86-A5C4-AF5EFCC7DEA3}"/>
              </a:ext>
            </a:extLst>
          </p:cNvPr>
          <p:cNvSpPr>
            <a:spLocks/>
          </p:cNvSpPr>
          <p:nvPr/>
        </p:nvSpPr>
        <p:spPr bwMode="auto">
          <a:xfrm>
            <a:off x="2321973" y="2263111"/>
            <a:ext cx="1352897" cy="2158878"/>
          </a:xfrm>
          <a:custGeom>
            <a:avLst/>
            <a:gdLst>
              <a:gd name="T0" fmla="*/ 81 w 219"/>
              <a:gd name="T1" fmla="*/ 350 h 350"/>
              <a:gd name="T2" fmla="*/ 67 w 219"/>
              <a:gd name="T3" fmla="*/ 305 h 350"/>
              <a:gd name="T4" fmla="*/ 4 w 219"/>
              <a:gd name="T5" fmla="*/ 110 h 350"/>
              <a:gd name="T6" fmla="*/ 15 w 219"/>
              <a:gd name="T7" fmla="*/ 76 h 350"/>
              <a:gd name="T8" fmla="*/ 119 w 219"/>
              <a:gd name="T9" fmla="*/ 0 h 350"/>
              <a:gd name="T10" fmla="*/ 213 w 219"/>
              <a:gd name="T11" fmla="*/ 16 h 350"/>
              <a:gd name="T12" fmla="*/ 216 w 219"/>
              <a:gd name="T13" fmla="*/ 107 h 350"/>
              <a:gd name="T14" fmla="*/ 166 w 219"/>
              <a:gd name="T15" fmla="*/ 144 h 350"/>
              <a:gd name="T16" fmla="*/ 219 w 219"/>
              <a:gd name="T17" fmla="*/ 306 h 350"/>
              <a:gd name="T18" fmla="*/ 219 w 219"/>
              <a:gd name="T19" fmla="*/ 306 h 350"/>
              <a:gd name="T20" fmla="*/ 138 w 219"/>
              <a:gd name="T21" fmla="*/ 275 h 350"/>
              <a:gd name="T22" fmla="*/ 132 w 219"/>
              <a:gd name="T23" fmla="*/ 272 h 350"/>
              <a:gd name="T24" fmla="*/ 129 w 219"/>
              <a:gd name="T25" fmla="*/ 277 h 350"/>
              <a:gd name="T26" fmla="*/ 81 w 219"/>
              <a:gd name="T2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9" h="350">
                <a:moveTo>
                  <a:pt x="81" y="350"/>
                </a:moveTo>
                <a:lnTo>
                  <a:pt x="67" y="305"/>
                </a:lnTo>
                <a:lnTo>
                  <a:pt x="4" y="110"/>
                </a:lnTo>
                <a:cubicBezTo>
                  <a:pt x="0" y="97"/>
                  <a:pt x="4" y="84"/>
                  <a:pt x="15" y="76"/>
                </a:cubicBezTo>
                <a:lnTo>
                  <a:pt x="119" y="0"/>
                </a:lnTo>
                <a:lnTo>
                  <a:pt x="213" y="16"/>
                </a:lnTo>
                <a:lnTo>
                  <a:pt x="216" y="107"/>
                </a:lnTo>
                <a:lnTo>
                  <a:pt x="166" y="144"/>
                </a:lnTo>
                <a:lnTo>
                  <a:pt x="219" y="306"/>
                </a:lnTo>
                <a:lnTo>
                  <a:pt x="219" y="306"/>
                </a:lnTo>
                <a:lnTo>
                  <a:pt x="138" y="275"/>
                </a:lnTo>
                <a:lnTo>
                  <a:pt x="132" y="272"/>
                </a:lnTo>
                <a:lnTo>
                  <a:pt x="129" y="277"/>
                </a:lnTo>
                <a:lnTo>
                  <a:pt x="81" y="350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9" name="Freeform 41">
            <a:extLst>
              <a:ext uri="{FF2B5EF4-FFF2-40B4-BE49-F238E27FC236}">
                <a16:creationId xmlns:a16="http://schemas.microsoft.com/office/drawing/2014/main" id="{5CD00854-7599-4A80-9C8F-7D3DD83539E1}"/>
              </a:ext>
            </a:extLst>
          </p:cNvPr>
          <p:cNvSpPr>
            <a:spLocks/>
          </p:cNvSpPr>
          <p:nvPr/>
        </p:nvSpPr>
        <p:spPr bwMode="auto">
          <a:xfrm>
            <a:off x="2859292" y="4057372"/>
            <a:ext cx="1976570" cy="1420059"/>
          </a:xfrm>
          <a:custGeom>
            <a:avLst/>
            <a:gdLst>
              <a:gd name="T0" fmla="*/ 320 w 320"/>
              <a:gd name="T1" fmla="*/ 230 h 230"/>
              <a:gd name="T2" fmla="*/ 72 w 320"/>
              <a:gd name="T3" fmla="*/ 230 h 230"/>
              <a:gd name="T4" fmla="*/ 43 w 320"/>
              <a:gd name="T5" fmla="*/ 208 h 230"/>
              <a:gd name="T6" fmla="*/ 0 w 320"/>
              <a:gd name="T7" fmla="*/ 77 h 230"/>
              <a:gd name="T8" fmla="*/ 51 w 320"/>
              <a:gd name="T9" fmla="*/ 0 h 230"/>
              <a:gd name="T10" fmla="*/ 138 w 320"/>
              <a:gd name="T11" fmla="*/ 34 h 230"/>
              <a:gd name="T12" fmla="*/ 155 w 320"/>
              <a:gd name="T13" fmla="*/ 85 h 230"/>
              <a:gd name="T14" fmla="*/ 320 w 320"/>
              <a:gd name="T15" fmla="*/ 85 h 230"/>
              <a:gd name="T16" fmla="*/ 320 w 320"/>
              <a:gd name="T17" fmla="*/ 85 h 230"/>
              <a:gd name="T18" fmla="*/ 265 w 320"/>
              <a:gd name="T19" fmla="*/ 150 h 230"/>
              <a:gd name="T20" fmla="*/ 261 w 320"/>
              <a:gd name="T21" fmla="*/ 154 h 230"/>
              <a:gd name="T22" fmla="*/ 265 w 320"/>
              <a:gd name="T23" fmla="*/ 159 h 230"/>
              <a:gd name="T24" fmla="*/ 320 w 320"/>
              <a:gd name="T25" fmla="*/ 23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0" h="230">
                <a:moveTo>
                  <a:pt x="320" y="230"/>
                </a:moveTo>
                <a:lnTo>
                  <a:pt x="72" y="230"/>
                </a:lnTo>
                <a:cubicBezTo>
                  <a:pt x="59" y="230"/>
                  <a:pt x="47" y="221"/>
                  <a:pt x="43" y="208"/>
                </a:cubicBezTo>
                <a:lnTo>
                  <a:pt x="0" y="77"/>
                </a:lnTo>
                <a:lnTo>
                  <a:pt x="51" y="0"/>
                </a:lnTo>
                <a:lnTo>
                  <a:pt x="138" y="34"/>
                </a:lnTo>
                <a:lnTo>
                  <a:pt x="155" y="85"/>
                </a:lnTo>
                <a:lnTo>
                  <a:pt x="320" y="85"/>
                </a:lnTo>
                <a:lnTo>
                  <a:pt x="320" y="85"/>
                </a:lnTo>
                <a:lnTo>
                  <a:pt x="265" y="150"/>
                </a:lnTo>
                <a:lnTo>
                  <a:pt x="261" y="154"/>
                </a:lnTo>
                <a:lnTo>
                  <a:pt x="265" y="159"/>
                </a:lnTo>
                <a:lnTo>
                  <a:pt x="320" y="23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3" name="Freeform 42">
            <a:extLst>
              <a:ext uri="{FF2B5EF4-FFF2-40B4-BE49-F238E27FC236}">
                <a16:creationId xmlns:a16="http://schemas.microsoft.com/office/drawing/2014/main" id="{6EC3D9D2-7624-4BF0-8234-191F01CA884D}"/>
              </a:ext>
            </a:extLst>
          </p:cNvPr>
          <p:cNvSpPr>
            <a:spLocks/>
          </p:cNvSpPr>
          <p:nvPr/>
        </p:nvSpPr>
        <p:spPr bwMode="auto">
          <a:xfrm>
            <a:off x="4595983" y="3673572"/>
            <a:ext cx="1871027" cy="1803859"/>
          </a:xfrm>
          <a:custGeom>
            <a:avLst/>
            <a:gdLst>
              <a:gd name="T0" fmla="*/ 303 w 303"/>
              <a:gd name="T1" fmla="*/ 43 h 292"/>
              <a:gd name="T2" fmla="*/ 303 w 303"/>
              <a:gd name="T3" fmla="*/ 43 h 292"/>
              <a:gd name="T4" fmla="*/ 293 w 303"/>
              <a:gd name="T5" fmla="*/ 76 h 292"/>
              <a:gd name="T6" fmla="*/ 230 w 303"/>
              <a:gd name="T7" fmla="*/ 270 h 292"/>
              <a:gd name="T8" fmla="*/ 201 w 303"/>
              <a:gd name="T9" fmla="*/ 292 h 292"/>
              <a:gd name="T10" fmla="*/ 58 w 303"/>
              <a:gd name="T11" fmla="*/ 292 h 292"/>
              <a:gd name="T12" fmla="*/ 0 w 303"/>
              <a:gd name="T13" fmla="*/ 217 h 292"/>
              <a:gd name="T14" fmla="*/ 58 w 303"/>
              <a:gd name="T15" fmla="*/ 147 h 292"/>
              <a:gd name="T16" fmla="*/ 118 w 303"/>
              <a:gd name="T17" fmla="*/ 147 h 292"/>
              <a:gd name="T18" fmla="*/ 166 w 303"/>
              <a:gd name="T19" fmla="*/ 0 h 292"/>
              <a:gd name="T20" fmla="*/ 213 w 303"/>
              <a:gd name="T21" fmla="*/ 72 h 292"/>
              <a:gd name="T22" fmla="*/ 217 w 303"/>
              <a:gd name="T23" fmla="*/ 77 h 292"/>
              <a:gd name="T24" fmla="*/ 222 w 303"/>
              <a:gd name="T25" fmla="*/ 75 h 292"/>
              <a:gd name="T26" fmla="*/ 303 w 303"/>
              <a:gd name="T27" fmla="*/ 43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" h="292">
                <a:moveTo>
                  <a:pt x="303" y="43"/>
                </a:moveTo>
                <a:lnTo>
                  <a:pt x="303" y="43"/>
                </a:lnTo>
                <a:lnTo>
                  <a:pt x="293" y="76"/>
                </a:lnTo>
                <a:lnTo>
                  <a:pt x="230" y="270"/>
                </a:lnTo>
                <a:cubicBezTo>
                  <a:pt x="226" y="283"/>
                  <a:pt x="214" y="292"/>
                  <a:pt x="201" y="292"/>
                </a:cubicBezTo>
                <a:lnTo>
                  <a:pt x="58" y="292"/>
                </a:lnTo>
                <a:lnTo>
                  <a:pt x="0" y="217"/>
                </a:lnTo>
                <a:lnTo>
                  <a:pt x="58" y="147"/>
                </a:lnTo>
                <a:lnTo>
                  <a:pt x="118" y="147"/>
                </a:lnTo>
                <a:lnTo>
                  <a:pt x="166" y="0"/>
                </a:lnTo>
                <a:lnTo>
                  <a:pt x="213" y="72"/>
                </a:lnTo>
                <a:lnTo>
                  <a:pt x="217" y="77"/>
                </a:lnTo>
                <a:lnTo>
                  <a:pt x="222" y="75"/>
                </a:lnTo>
                <a:lnTo>
                  <a:pt x="303" y="43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Freeform 43">
            <a:extLst>
              <a:ext uri="{FF2B5EF4-FFF2-40B4-BE49-F238E27FC236}">
                <a16:creationId xmlns:a16="http://schemas.microsoft.com/office/drawing/2014/main" id="{1D574846-3C68-4EAB-8EA2-6B0F457638EF}"/>
              </a:ext>
            </a:extLst>
          </p:cNvPr>
          <p:cNvSpPr>
            <a:spLocks/>
          </p:cNvSpPr>
          <p:nvPr/>
        </p:nvSpPr>
        <p:spPr bwMode="auto">
          <a:xfrm>
            <a:off x="5008571" y="1802550"/>
            <a:ext cx="1813457" cy="2235638"/>
          </a:xfrm>
          <a:custGeom>
            <a:avLst/>
            <a:gdLst>
              <a:gd name="T0" fmla="*/ 71 w 292"/>
              <a:gd name="T1" fmla="*/ 0 h 362"/>
              <a:gd name="T2" fmla="*/ 111 w 292"/>
              <a:gd name="T3" fmla="*/ 29 h 362"/>
              <a:gd name="T4" fmla="*/ 277 w 292"/>
              <a:gd name="T5" fmla="*/ 150 h 362"/>
              <a:gd name="T6" fmla="*/ 288 w 292"/>
              <a:gd name="T7" fmla="*/ 184 h 362"/>
              <a:gd name="T8" fmla="*/ 241 w 292"/>
              <a:gd name="T9" fmla="*/ 328 h 362"/>
              <a:gd name="T10" fmla="*/ 155 w 292"/>
              <a:gd name="T11" fmla="*/ 362 h 362"/>
              <a:gd name="T12" fmla="*/ 104 w 292"/>
              <a:gd name="T13" fmla="*/ 285 h 362"/>
              <a:gd name="T14" fmla="*/ 125 w 292"/>
              <a:gd name="T15" fmla="*/ 218 h 362"/>
              <a:gd name="T16" fmla="*/ 0 w 292"/>
              <a:gd name="T17" fmla="*/ 126 h 362"/>
              <a:gd name="T18" fmla="*/ 0 w 292"/>
              <a:gd name="T19" fmla="*/ 126 h 362"/>
              <a:gd name="T20" fmla="*/ 80 w 292"/>
              <a:gd name="T21" fmla="*/ 95 h 362"/>
              <a:gd name="T22" fmla="*/ 86 w 292"/>
              <a:gd name="T23" fmla="*/ 93 h 362"/>
              <a:gd name="T24" fmla="*/ 85 w 292"/>
              <a:gd name="T25" fmla="*/ 87 h 362"/>
              <a:gd name="T26" fmla="*/ 71 w 292"/>
              <a:gd name="T27" fmla="*/ 0 h 362"/>
              <a:gd name="T28" fmla="*/ 71 w 292"/>
              <a:gd name="T29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2" h="362">
                <a:moveTo>
                  <a:pt x="71" y="0"/>
                </a:moveTo>
                <a:lnTo>
                  <a:pt x="111" y="29"/>
                </a:lnTo>
                <a:lnTo>
                  <a:pt x="277" y="150"/>
                </a:lnTo>
                <a:cubicBezTo>
                  <a:pt x="288" y="158"/>
                  <a:pt x="292" y="171"/>
                  <a:pt x="288" y="184"/>
                </a:cubicBezTo>
                <a:lnTo>
                  <a:pt x="241" y="328"/>
                </a:lnTo>
                <a:lnTo>
                  <a:pt x="155" y="362"/>
                </a:lnTo>
                <a:lnTo>
                  <a:pt x="104" y="285"/>
                </a:lnTo>
                <a:lnTo>
                  <a:pt x="125" y="218"/>
                </a:lnTo>
                <a:lnTo>
                  <a:pt x="0" y="126"/>
                </a:lnTo>
                <a:lnTo>
                  <a:pt x="0" y="126"/>
                </a:lnTo>
                <a:lnTo>
                  <a:pt x="80" y="95"/>
                </a:lnTo>
                <a:lnTo>
                  <a:pt x="86" y="93"/>
                </a:lnTo>
                <a:lnTo>
                  <a:pt x="85" y="87"/>
                </a:lnTo>
                <a:lnTo>
                  <a:pt x="71" y="0"/>
                </a:lnTo>
                <a:lnTo>
                  <a:pt x="7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84414D-8E1C-4124-BF56-B88E762CABBC}"/>
              </a:ext>
            </a:extLst>
          </p:cNvPr>
          <p:cNvSpPr/>
          <p:nvPr/>
        </p:nvSpPr>
        <p:spPr>
          <a:xfrm>
            <a:off x="4202080" y="1399247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88502C3-EE31-4722-AACB-7689D0123197}"/>
              </a:ext>
            </a:extLst>
          </p:cNvPr>
          <p:cNvSpPr/>
          <p:nvPr/>
        </p:nvSpPr>
        <p:spPr>
          <a:xfrm>
            <a:off x="5825554" y="2626349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79506E8-DC1D-48A0-8CE7-04A6B6CD950C}"/>
              </a:ext>
            </a:extLst>
          </p:cNvPr>
          <p:cNvSpPr/>
          <p:nvPr/>
        </p:nvSpPr>
        <p:spPr>
          <a:xfrm>
            <a:off x="5151836" y="4627556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79892ED-7AB2-4E42-83F9-568D76843472}"/>
              </a:ext>
            </a:extLst>
          </p:cNvPr>
          <p:cNvSpPr/>
          <p:nvPr/>
        </p:nvSpPr>
        <p:spPr>
          <a:xfrm>
            <a:off x="3169000" y="4633106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9F37397-311E-4285-9365-BC362CDD66A6}"/>
              </a:ext>
            </a:extLst>
          </p:cNvPr>
          <p:cNvSpPr/>
          <p:nvPr/>
        </p:nvSpPr>
        <p:spPr>
          <a:xfrm>
            <a:off x="2470200" y="2626349"/>
            <a:ext cx="787807" cy="7800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pic>
        <p:nvPicPr>
          <p:cNvPr id="6" name="Graphic 5" descr="Crawl">
            <a:extLst>
              <a:ext uri="{FF2B5EF4-FFF2-40B4-BE49-F238E27FC236}">
                <a16:creationId xmlns:a16="http://schemas.microsoft.com/office/drawing/2014/main" id="{0C586A31-B871-4021-9A66-E45CB7AC0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5663" y="1789280"/>
            <a:ext cx="487994" cy="487994"/>
          </a:xfrm>
          <a:prstGeom prst="rect">
            <a:avLst/>
          </a:prstGeom>
        </p:spPr>
      </p:pic>
      <p:pic>
        <p:nvPicPr>
          <p:cNvPr id="9" name="Graphic 8" descr="Chat">
            <a:extLst>
              <a:ext uri="{FF2B5EF4-FFF2-40B4-BE49-F238E27FC236}">
                <a16:creationId xmlns:a16="http://schemas.microsoft.com/office/drawing/2014/main" id="{230C3385-1089-4D77-A8BA-640A67090C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5738" y="4256945"/>
            <a:ext cx="487994" cy="487994"/>
          </a:xfrm>
          <a:prstGeom prst="rect">
            <a:avLst/>
          </a:prstGeom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3E19BAF8-03BB-4244-9C33-FEF0EA4643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31497" y="2396281"/>
            <a:ext cx="487994" cy="487994"/>
          </a:xfrm>
          <a:prstGeom prst="rect">
            <a:avLst/>
          </a:prstGeom>
        </p:spPr>
      </p:pic>
      <p:pic>
        <p:nvPicPr>
          <p:cNvPr id="15" name="Graphic 14" descr="Bar chart">
            <a:extLst>
              <a:ext uri="{FF2B5EF4-FFF2-40B4-BE49-F238E27FC236}">
                <a16:creationId xmlns:a16="http://schemas.microsoft.com/office/drawing/2014/main" id="{D186E460-40D5-41BE-846A-60ECF9E02E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26904" y="4797998"/>
            <a:ext cx="487994" cy="487994"/>
          </a:xfrm>
          <a:prstGeom prst="rect">
            <a:avLst/>
          </a:prstGeom>
        </p:spPr>
      </p:pic>
      <p:pic>
        <p:nvPicPr>
          <p:cNvPr id="17" name="Graphic 16" descr="Trophy">
            <a:extLst>
              <a:ext uri="{FF2B5EF4-FFF2-40B4-BE49-F238E27FC236}">
                <a16:creationId xmlns:a16="http://schemas.microsoft.com/office/drawing/2014/main" id="{31B8B9B9-36D5-4C25-A85B-A721D4B0A1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2073" y="3342549"/>
            <a:ext cx="487994" cy="48799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7E12FCE-9A12-4D61-B0D7-5A7E650A617F}"/>
              </a:ext>
            </a:extLst>
          </p:cNvPr>
          <p:cNvGrpSpPr/>
          <p:nvPr/>
        </p:nvGrpSpPr>
        <p:grpSpPr>
          <a:xfrm>
            <a:off x="7018305" y="2933761"/>
            <a:ext cx="1871027" cy="1737056"/>
            <a:chOff x="8921977" y="1312837"/>
            <a:chExt cx="2937088" cy="231607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3EE29B-7D97-4A25-B363-00048A39498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7557E49-8E1E-43A3-B0EB-CB5746C767D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703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E6D2694-AF8B-4AEF-8131-7708F46801DE}"/>
              </a:ext>
            </a:extLst>
          </p:cNvPr>
          <p:cNvGrpSpPr/>
          <p:nvPr/>
        </p:nvGrpSpPr>
        <p:grpSpPr>
          <a:xfrm>
            <a:off x="249702" y="2933761"/>
            <a:ext cx="1871027" cy="1737056"/>
            <a:chOff x="332936" y="2473878"/>
            <a:chExt cx="2937088" cy="231607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E63B5BF-8B1F-4CBF-8704-363C43AF303D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7EE0C4F-1A13-4D89-992A-1B38FE8FD73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030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0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404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Diagram for PowerPoint</vt:lpstr>
      <vt:lpstr>Pentagon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2018-09-20T16:32:39Z</dcterms:modified>
  <cp:category>Charts &amp; Diagrams</cp:category>
</cp:coreProperties>
</file>