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1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39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Diagram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99F9478-8AE6-44A0-B053-05C2A74B7C1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8573237-A5C0-40DA-A11A-EA47EE29B93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73E4CA0-BB13-49B4-BD0E-B4840E31308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3B0AA2E-C956-40FD-9BCB-C4EDCA6028F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BDB823A-233C-48DF-9A45-AD998616D6E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3542667-71B3-460C-85FC-DF33F470F0D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56F6698-1210-4342-BC87-6DA183441BB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3CB4CA0-D653-4794-9F00-6488FC64F2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A345F5A-3558-492E-8AA7-5F6F47B9543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880343-33FE-4480-8564-B86A03FF4A5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197661-5DAD-4046-8A71-14EEEDEAB25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7F84D6F-7D1C-49AB-88CF-4FE2DEB98CD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1794A9-6843-486C-9C69-B5E7097F27D8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48E9EFC-BCA3-43F6-8E17-15F75FD002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514459-477F-48C6-8D17-E36C32B598E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8263D75E-98C8-46DC-A1B9-83486CA32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9754" y="4679125"/>
            <a:ext cx="408089" cy="408089"/>
          </a:xfrm>
          <a:prstGeom prst="rect">
            <a:avLst/>
          </a:prstGeom>
        </p:spPr>
      </p:pic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2C79579F-0A4D-41E1-AA45-A7BFF58FDE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49754" y="2984731"/>
            <a:ext cx="408089" cy="408089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AD82D096-9570-4660-A6AF-2FEA5B51B3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220" y="4703405"/>
            <a:ext cx="408089" cy="408089"/>
          </a:xfrm>
          <a:prstGeom prst="rect">
            <a:avLst/>
          </a:prstGeom>
        </p:spPr>
      </p:pic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753465DD-870F-440D-A488-AF8AB335FD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149755" y="1267425"/>
            <a:ext cx="408089" cy="408089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ACF84C86-C59E-4F66-B409-E7F21C94F3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9509" y="2974031"/>
            <a:ext cx="408089" cy="408089"/>
          </a:xfrm>
          <a:prstGeom prst="rect">
            <a:avLst/>
          </a:prstGeom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9A8654D-616E-44EB-A19D-43CEEAFF15C3}"/>
              </a:ext>
            </a:extLst>
          </p:cNvPr>
          <p:cNvSpPr/>
          <p:nvPr/>
        </p:nvSpPr>
        <p:spPr>
          <a:xfrm>
            <a:off x="4343399" y="1981199"/>
            <a:ext cx="3502661" cy="3341370"/>
          </a:xfrm>
          <a:custGeom>
            <a:avLst/>
            <a:gdLst>
              <a:gd name="connsiteX0" fmla="*/ 2830820 w 3502661"/>
              <a:gd name="connsiteY0" fmla="*/ 2578099 h 3341370"/>
              <a:gd name="connsiteX1" fmla="*/ 3064512 w 3502661"/>
              <a:gd name="connsiteY1" fmla="*/ 2656839 h 3341370"/>
              <a:gd name="connsiteX2" fmla="*/ 2842281 w 3502661"/>
              <a:gd name="connsiteY2" fmla="*/ 3340100 h 3341370"/>
              <a:gd name="connsiteX3" fmla="*/ 1689100 w 3502661"/>
              <a:gd name="connsiteY3" fmla="*/ 3340100 h 3341370"/>
              <a:gd name="connsiteX4" fmla="*/ 1698015 w 3502661"/>
              <a:gd name="connsiteY4" fmla="*/ 3093720 h 3341370"/>
              <a:gd name="connsiteX5" fmla="*/ 2663223 w 3502661"/>
              <a:gd name="connsiteY5" fmla="*/ 3093720 h 3341370"/>
              <a:gd name="connsiteX6" fmla="*/ 551174 w 3502661"/>
              <a:gd name="connsiteY6" fmla="*/ 2171699 h 3341370"/>
              <a:gd name="connsiteX7" fmla="*/ 850914 w 3502661"/>
              <a:gd name="connsiteY7" fmla="*/ 3094981 h 3341370"/>
              <a:gd name="connsiteX8" fmla="*/ 1407164 w 3502661"/>
              <a:gd name="connsiteY8" fmla="*/ 3094981 h 3341370"/>
              <a:gd name="connsiteX9" fmla="*/ 1393197 w 3502661"/>
              <a:gd name="connsiteY9" fmla="*/ 3341370 h 3341370"/>
              <a:gd name="connsiteX10" fmla="*/ 671835 w 3502661"/>
              <a:gd name="connsiteY10" fmla="*/ 3341370 h 3341370"/>
              <a:gd name="connsiteX11" fmla="*/ 317500 w 3502661"/>
              <a:gd name="connsiteY11" fmla="*/ 2251735 h 3341370"/>
              <a:gd name="connsiteX12" fmla="*/ 551174 w 3502661"/>
              <a:gd name="connsiteY12" fmla="*/ 2171699 h 3341370"/>
              <a:gd name="connsiteX13" fmla="*/ 2976867 w 3502661"/>
              <a:gd name="connsiteY13" fmla="*/ 888999 h 3341370"/>
              <a:gd name="connsiteX14" fmla="*/ 3502661 w 3502661"/>
              <a:gd name="connsiteY14" fmla="*/ 1271292 h 3341370"/>
              <a:gd name="connsiteX15" fmla="*/ 3144519 w 3502661"/>
              <a:gd name="connsiteY15" fmla="*/ 2373631 h 3341370"/>
              <a:gd name="connsiteX16" fmla="*/ 2910850 w 3502661"/>
              <a:gd name="connsiteY16" fmla="*/ 2296169 h 3341370"/>
              <a:gd name="connsiteX17" fmla="*/ 3213098 w 3502661"/>
              <a:gd name="connsiteY17" fmla="*/ 1365250 h 3341370"/>
              <a:gd name="connsiteX18" fmla="*/ 2819400 w 3502661"/>
              <a:gd name="connsiteY18" fmla="*/ 1079527 h 3341370"/>
              <a:gd name="connsiteX19" fmla="*/ 2976867 w 3502661"/>
              <a:gd name="connsiteY19" fmla="*/ 888999 h 3341370"/>
              <a:gd name="connsiteX20" fmla="*/ 946141 w 3502661"/>
              <a:gd name="connsiteY20" fmla="*/ 584200 h 3341370"/>
              <a:gd name="connsiteX21" fmla="*/ 1083310 w 3502661"/>
              <a:gd name="connsiteY21" fmla="*/ 789922 h 3341370"/>
              <a:gd name="connsiteX22" fmla="*/ 289585 w 3502661"/>
              <a:gd name="connsiteY22" fmla="*/ 1365240 h 3341370"/>
              <a:gd name="connsiteX23" fmla="*/ 458451 w 3502661"/>
              <a:gd name="connsiteY23" fmla="*/ 1885955 h 3341370"/>
              <a:gd name="connsiteX24" fmla="*/ 226040 w 3502661"/>
              <a:gd name="connsiteY24" fmla="*/ 1968501 h 3341370"/>
              <a:gd name="connsiteX25" fmla="*/ 0 w 3502661"/>
              <a:gd name="connsiteY25" fmla="*/ 1271287 h 3341370"/>
              <a:gd name="connsiteX26" fmla="*/ 1752599 w 3502661"/>
              <a:gd name="connsiteY26" fmla="*/ 0 h 3341370"/>
              <a:gd name="connsiteX27" fmla="*/ 2744471 w 3502661"/>
              <a:gd name="connsiteY27" fmla="*/ 721360 h 3341370"/>
              <a:gd name="connsiteX28" fmla="*/ 2590812 w 3502661"/>
              <a:gd name="connsiteY28" fmla="*/ 914400 h 3341370"/>
              <a:gd name="connsiteX29" fmla="*/ 1752599 w 3502661"/>
              <a:gd name="connsiteY29" fmla="*/ 306070 h 3341370"/>
              <a:gd name="connsiteX30" fmla="*/ 1313191 w 3502661"/>
              <a:gd name="connsiteY30" fmla="*/ 624840 h 3341370"/>
              <a:gd name="connsiteX31" fmla="*/ 1181100 w 3502661"/>
              <a:gd name="connsiteY31" fmla="*/ 415290 h 33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02661" h="3341370">
                <a:moveTo>
                  <a:pt x="2830820" y="2578099"/>
                </a:moveTo>
                <a:cubicBezTo>
                  <a:pt x="2914681" y="2588259"/>
                  <a:pt x="2994659" y="2616199"/>
                  <a:pt x="3064512" y="2656839"/>
                </a:cubicBezTo>
                <a:lnTo>
                  <a:pt x="2842281" y="3340100"/>
                </a:lnTo>
                <a:lnTo>
                  <a:pt x="1689100" y="3340100"/>
                </a:lnTo>
                <a:cubicBezTo>
                  <a:pt x="1703045" y="3257550"/>
                  <a:pt x="1705592" y="3172460"/>
                  <a:pt x="1698015" y="3093720"/>
                </a:cubicBezTo>
                <a:lnTo>
                  <a:pt x="2663223" y="3093720"/>
                </a:lnTo>
                <a:close/>
                <a:moveTo>
                  <a:pt x="551174" y="2171699"/>
                </a:moveTo>
                <a:lnTo>
                  <a:pt x="850914" y="3094981"/>
                </a:lnTo>
                <a:lnTo>
                  <a:pt x="1407164" y="3094981"/>
                </a:lnTo>
                <a:cubicBezTo>
                  <a:pt x="1418583" y="3172472"/>
                  <a:pt x="1416034" y="3257544"/>
                  <a:pt x="1393197" y="3341370"/>
                </a:cubicBezTo>
                <a:lnTo>
                  <a:pt x="671835" y="3341370"/>
                </a:lnTo>
                <a:lnTo>
                  <a:pt x="317500" y="2251735"/>
                </a:lnTo>
                <a:cubicBezTo>
                  <a:pt x="400030" y="2236464"/>
                  <a:pt x="478788" y="2208522"/>
                  <a:pt x="551174" y="2171699"/>
                </a:cubicBezTo>
                <a:close/>
                <a:moveTo>
                  <a:pt x="2976867" y="888999"/>
                </a:moveTo>
                <a:lnTo>
                  <a:pt x="3502661" y="1271292"/>
                </a:lnTo>
                <a:lnTo>
                  <a:pt x="3144519" y="2373631"/>
                </a:lnTo>
                <a:cubicBezTo>
                  <a:pt x="3072144" y="2338096"/>
                  <a:pt x="2993379" y="2311428"/>
                  <a:pt x="2910850" y="2296169"/>
                </a:cubicBezTo>
                <a:lnTo>
                  <a:pt x="3213098" y="1365250"/>
                </a:lnTo>
                <a:lnTo>
                  <a:pt x="2819400" y="1079527"/>
                </a:lnTo>
                <a:cubicBezTo>
                  <a:pt x="2858783" y="1005845"/>
                  <a:pt x="2912115" y="941098"/>
                  <a:pt x="2976867" y="888999"/>
                </a:cubicBezTo>
                <a:close/>
                <a:moveTo>
                  <a:pt x="946141" y="584200"/>
                </a:moveTo>
                <a:cubicBezTo>
                  <a:pt x="983004" y="659119"/>
                  <a:pt x="1028693" y="727693"/>
                  <a:pt x="1083310" y="789922"/>
                </a:cubicBezTo>
                <a:lnTo>
                  <a:pt x="289585" y="1365240"/>
                </a:lnTo>
                <a:lnTo>
                  <a:pt x="458451" y="1885955"/>
                </a:lnTo>
                <a:cubicBezTo>
                  <a:pt x="388638" y="1929151"/>
                  <a:pt x="309897" y="1957093"/>
                  <a:pt x="226040" y="1968501"/>
                </a:cubicBezTo>
                <a:lnTo>
                  <a:pt x="0" y="1271287"/>
                </a:lnTo>
                <a:close/>
                <a:moveTo>
                  <a:pt x="1752599" y="0"/>
                </a:moveTo>
                <a:lnTo>
                  <a:pt x="2744471" y="721360"/>
                </a:lnTo>
                <a:cubicBezTo>
                  <a:pt x="2684759" y="777240"/>
                  <a:pt x="2632719" y="843280"/>
                  <a:pt x="2590812" y="914400"/>
                </a:cubicBezTo>
                <a:lnTo>
                  <a:pt x="1752599" y="306070"/>
                </a:lnTo>
                <a:lnTo>
                  <a:pt x="1313191" y="624840"/>
                </a:lnTo>
                <a:cubicBezTo>
                  <a:pt x="1256012" y="565150"/>
                  <a:pt x="1210341" y="494030"/>
                  <a:pt x="1181100" y="41529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igure">
            <a:extLst>
              <a:ext uri="{FF2B5EF4-FFF2-40B4-BE49-F238E27FC236}">
                <a16:creationId xmlns:a16="http://schemas.microsoft.com/office/drawing/2014/main" id="{F5F3E716-941B-45A3-A1D6-49461F9F6F3D}"/>
              </a:ext>
            </a:extLst>
          </p:cNvPr>
          <p:cNvSpPr/>
          <p:nvPr/>
        </p:nvSpPr>
        <p:spPr>
          <a:xfrm>
            <a:off x="5219698" y="1308099"/>
            <a:ext cx="173990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903" y="21600"/>
                  <a:pt x="0" y="16807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6760" y="0"/>
                  <a:pt x="21600" y="4840"/>
                  <a:pt x="21600" y="10800"/>
                </a:cubicBezTo>
                <a:cubicBezTo>
                  <a:pt x="21600" y="12298"/>
                  <a:pt x="21300" y="13733"/>
                  <a:pt x="20717" y="15088"/>
                </a:cubicBezTo>
                <a:lnTo>
                  <a:pt x="18289" y="13323"/>
                </a:lnTo>
                <a:cubicBezTo>
                  <a:pt x="18557" y="12503"/>
                  <a:pt x="18699" y="11667"/>
                  <a:pt x="18699" y="10800"/>
                </a:cubicBezTo>
                <a:cubicBezTo>
                  <a:pt x="18699" y="6433"/>
                  <a:pt x="15152" y="2885"/>
                  <a:pt x="10784" y="2885"/>
                </a:cubicBezTo>
                <a:cubicBezTo>
                  <a:pt x="6417" y="2885"/>
                  <a:pt x="2869" y="6433"/>
                  <a:pt x="2869" y="10800"/>
                </a:cubicBezTo>
                <a:cubicBezTo>
                  <a:pt x="2869" y="15073"/>
                  <a:pt x="6322" y="18715"/>
                  <a:pt x="10784" y="18715"/>
                </a:cubicBezTo>
                <a:cubicBezTo>
                  <a:pt x="12850" y="18715"/>
                  <a:pt x="14789" y="17926"/>
                  <a:pt x="16271" y="16507"/>
                </a:cubicBezTo>
                <a:lnTo>
                  <a:pt x="18636" y="18226"/>
                </a:lnTo>
                <a:cubicBezTo>
                  <a:pt x="16618" y="20370"/>
                  <a:pt x="13780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igure">
            <a:extLst>
              <a:ext uri="{FF2B5EF4-FFF2-40B4-BE49-F238E27FC236}">
                <a16:creationId xmlns:a16="http://schemas.microsoft.com/office/drawing/2014/main" id="{28F4BBFF-884F-41BE-8CEE-C32C51958D9D}"/>
              </a:ext>
            </a:extLst>
          </p:cNvPr>
          <p:cNvSpPr/>
          <p:nvPr/>
        </p:nvSpPr>
        <p:spPr>
          <a:xfrm>
            <a:off x="6832598" y="2476499"/>
            <a:ext cx="1739904" cy="1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0743" extrusionOk="0">
                <a:moveTo>
                  <a:pt x="9122" y="20616"/>
                </a:moveTo>
                <a:lnTo>
                  <a:pt x="10036" y="17922"/>
                </a:lnTo>
                <a:cubicBezTo>
                  <a:pt x="14684" y="18361"/>
                  <a:pt x="18717" y="14834"/>
                  <a:pt x="18717" y="10369"/>
                </a:cubicBezTo>
                <a:cubicBezTo>
                  <a:pt x="18717" y="6176"/>
                  <a:pt x="15172" y="2770"/>
                  <a:pt x="10808" y="2770"/>
                </a:cubicBezTo>
                <a:cubicBezTo>
                  <a:pt x="6397" y="2770"/>
                  <a:pt x="2899" y="6221"/>
                  <a:pt x="2899" y="10369"/>
                </a:cubicBezTo>
                <a:cubicBezTo>
                  <a:pt x="2899" y="12927"/>
                  <a:pt x="4270" y="15333"/>
                  <a:pt x="6491" y="16741"/>
                </a:cubicBezTo>
                <a:lnTo>
                  <a:pt x="5577" y="19451"/>
                </a:lnTo>
                <a:cubicBezTo>
                  <a:pt x="2127" y="17619"/>
                  <a:pt x="0" y="14168"/>
                  <a:pt x="0" y="10369"/>
                </a:cubicBezTo>
                <a:cubicBezTo>
                  <a:pt x="0" y="4707"/>
                  <a:pt x="4774" y="0"/>
                  <a:pt x="10792" y="0"/>
                </a:cubicBezTo>
                <a:cubicBezTo>
                  <a:pt x="16747" y="0"/>
                  <a:pt x="21584" y="4647"/>
                  <a:pt x="21584" y="10369"/>
                </a:cubicBezTo>
                <a:cubicBezTo>
                  <a:pt x="21600" y="16726"/>
                  <a:pt x="15676" y="21600"/>
                  <a:pt x="9122" y="206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Figure">
            <a:extLst>
              <a:ext uri="{FF2B5EF4-FFF2-40B4-BE49-F238E27FC236}">
                <a16:creationId xmlns:a16="http://schemas.microsoft.com/office/drawing/2014/main" id="{D7A97465-6C8C-455B-8E45-EBD61224C4EE}"/>
              </a:ext>
            </a:extLst>
          </p:cNvPr>
          <p:cNvSpPr/>
          <p:nvPr/>
        </p:nvSpPr>
        <p:spPr>
          <a:xfrm>
            <a:off x="6235698" y="4292600"/>
            <a:ext cx="1732294" cy="1741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0753" y="21600"/>
                </a:moveTo>
                <a:cubicBezTo>
                  <a:pt x="5629" y="21600"/>
                  <a:pt x="1233" y="18039"/>
                  <a:pt x="158" y="13092"/>
                </a:cubicBezTo>
                <a:lnTo>
                  <a:pt x="3147" y="13092"/>
                </a:lnTo>
                <a:cubicBezTo>
                  <a:pt x="4159" y="16417"/>
                  <a:pt x="7242" y="18717"/>
                  <a:pt x="10737" y="18717"/>
                </a:cubicBezTo>
                <a:cubicBezTo>
                  <a:pt x="15117" y="18717"/>
                  <a:pt x="18675" y="15172"/>
                  <a:pt x="18675" y="10808"/>
                </a:cubicBezTo>
                <a:cubicBezTo>
                  <a:pt x="18675" y="6538"/>
                  <a:pt x="15196" y="2899"/>
                  <a:pt x="10737" y="2899"/>
                </a:cubicBezTo>
                <a:cubicBezTo>
                  <a:pt x="6942" y="2899"/>
                  <a:pt x="3637" y="5656"/>
                  <a:pt x="2941" y="9343"/>
                </a:cubicBezTo>
                <a:lnTo>
                  <a:pt x="0" y="9343"/>
                </a:lnTo>
                <a:cubicBezTo>
                  <a:pt x="727" y="4018"/>
                  <a:pt x="5313" y="0"/>
                  <a:pt x="10737" y="0"/>
                </a:cubicBezTo>
                <a:cubicBezTo>
                  <a:pt x="16587" y="0"/>
                  <a:pt x="21568" y="4695"/>
                  <a:pt x="21568" y="10792"/>
                </a:cubicBezTo>
                <a:cubicBezTo>
                  <a:pt x="21600" y="16747"/>
                  <a:pt x="16730" y="21600"/>
                  <a:pt x="1075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0EF873E2-8802-4EA7-9C6D-A17FD689FB9C}"/>
              </a:ext>
            </a:extLst>
          </p:cNvPr>
          <p:cNvSpPr/>
          <p:nvPr/>
        </p:nvSpPr>
        <p:spPr>
          <a:xfrm>
            <a:off x="4267198" y="4292599"/>
            <a:ext cx="174244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21600"/>
                </a:moveTo>
                <a:cubicBezTo>
                  <a:pt x="4833" y="21600"/>
                  <a:pt x="0" y="16760"/>
                  <a:pt x="0" y="10800"/>
                </a:cubicBezTo>
                <a:cubicBezTo>
                  <a:pt x="0" y="7032"/>
                  <a:pt x="1968" y="3547"/>
                  <a:pt x="5164" y="1592"/>
                </a:cubicBezTo>
                <a:lnTo>
                  <a:pt x="6093" y="4446"/>
                </a:lnTo>
                <a:cubicBezTo>
                  <a:pt x="4078" y="5944"/>
                  <a:pt x="2897" y="8293"/>
                  <a:pt x="2897" y="10800"/>
                </a:cubicBezTo>
                <a:cubicBezTo>
                  <a:pt x="2897" y="15167"/>
                  <a:pt x="6439" y="18715"/>
                  <a:pt x="10800" y="18715"/>
                </a:cubicBezTo>
                <a:cubicBezTo>
                  <a:pt x="15145" y="18715"/>
                  <a:pt x="18703" y="15183"/>
                  <a:pt x="18703" y="10800"/>
                </a:cubicBezTo>
                <a:cubicBezTo>
                  <a:pt x="18703" y="6354"/>
                  <a:pt x="15035" y="2885"/>
                  <a:pt x="10800" y="2885"/>
                </a:cubicBezTo>
                <a:cubicBezTo>
                  <a:pt x="10391" y="2885"/>
                  <a:pt x="9966" y="2917"/>
                  <a:pt x="9572" y="2980"/>
                </a:cubicBezTo>
                <a:lnTo>
                  <a:pt x="8675" y="205"/>
                </a:lnTo>
                <a:cubicBezTo>
                  <a:pt x="9367" y="63"/>
                  <a:pt x="10092" y="0"/>
                  <a:pt x="10816" y="0"/>
                </a:cubicBezTo>
                <a:cubicBezTo>
                  <a:pt x="13508" y="0"/>
                  <a:pt x="16074" y="993"/>
                  <a:pt x="18073" y="2822"/>
                </a:cubicBezTo>
                <a:cubicBezTo>
                  <a:pt x="20278" y="4840"/>
                  <a:pt x="21600" y="7710"/>
                  <a:pt x="21600" y="10816"/>
                </a:cubicBezTo>
                <a:cubicBezTo>
                  <a:pt x="21584" y="16760"/>
                  <a:pt x="16767" y="21600"/>
                  <a:pt x="1078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8B6F52-B6DD-42BD-99FE-329A3996A65A}"/>
              </a:ext>
            </a:extLst>
          </p:cNvPr>
          <p:cNvSpPr/>
          <p:nvPr/>
        </p:nvSpPr>
        <p:spPr>
          <a:xfrm>
            <a:off x="3619498" y="2476499"/>
            <a:ext cx="173990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0" y="21600"/>
                  <a:pt x="0" y="16760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3449" y="0"/>
                  <a:pt x="15987" y="962"/>
                  <a:pt x="17958" y="2728"/>
                </a:cubicBezTo>
                <a:lnTo>
                  <a:pt x="15546" y="4478"/>
                </a:lnTo>
                <a:cubicBezTo>
                  <a:pt x="14190" y="3453"/>
                  <a:pt x="12503" y="2885"/>
                  <a:pt x="10800" y="2885"/>
                </a:cubicBezTo>
                <a:cubicBezTo>
                  <a:pt x="6433" y="2885"/>
                  <a:pt x="2885" y="6433"/>
                  <a:pt x="2885" y="10800"/>
                </a:cubicBezTo>
                <a:cubicBezTo>
                  <a:pt x="2885" y="15167"/>
                  <a:pt x="6433" y="18715"/>
                  <a:pt x="10800" y="18715"/>
                </a:cubicBezTo>
                <a:cubicBezTo>
                  <a:pt x="15088" y="18715"/>
                  <a:pt x="18715" y="15262"/>
                  <a:pt x="18715" y="10800"/>
                </a:cubicBezTo>
                <a:cubicBezTo>
                  <a:pt x="18715" y="9618"/>
                  <a:pt x="18447" y="8435"/>
                  <a:pt x="17926" y="7363"/>
                </a:cubicBezTo>
                <a:lnTo>
                  <a:pt x="20291" y="5644"/>
                </a:lnTo>
                <a:cubicBezTo>
                  <a:pt x="21143" y="7221"/>
                  <a:pt x="21600" y="8987"/>
                  <a:pt x="21600" y="10800"/>
                </a:cubicBezTo>
                <a:cubicBezTo>
                  <a:pt x="21600" y="16807"/>
                  <a:pt x="16712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6B8E5-797D-4283-AF2E-E5804C10AEBE}"/>
              </a:ext>
            </a:extLst>
          </p:cNvPr>
          <p:cNvSpPr txBox="1"/>
          <p:nvPr/>
        </p:nvSpPr>
        <p:spPr>
          <a:xfrm>
            <a:off x="5880296" y="157563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01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DE039E-1D2C-4DBA-88D7-163324740C26}"/>
              </a:ext>
            </a:extLst>
          </p:cNvPr>
          <p:cNvSpPr txBox="1"/>
          <p:nvPr/>
        </p:nvSpPr>
        <p:spPr>
          <a:xfrm>
            <a:off x="7846060" y="299588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1181800-243B-4959-B4A5-1CF5D40C934A}"/>
              </a:ext>
            </a:extLst>
          </p:cNvPr>
          <p:cNvSpPr txBox="1"/>
          <p:nvPr/>
        </p:nvSpPr>
        <p:spPr>
          <a:xfrm>
            <a:off x="7165906" y="527680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5492D19-4418-4FB9-8807-B9827BF35809}"/>
              </a:ext>
            </a:extLst>
          </p:cNvPr>
          <p:cNvSpPr txBox="1"/>
          <p:nvPr/>
        </p:nvSpPr>
        <p:spPr>
          <a:xfrm>
            <a:off x="4633407" y="527633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6F9D4E8-F1DD-45F0-A51B-CE57F27B3D29}"/>
              </a:ext>
            </a:extLst>
          </p:cNvPr>
          <p:cNvSpPr txBox="1"/>
          <p:nvPr/>
        </p:nvSpPr>
        <p:spPr>
          <a:xfrm>
            <a:off x="3924695" y="299588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05</a:t>
            </a:r>
          </a:p>
        </p:txBody>
      </p:sp>
      <p:pic>
        <p:nvPicPr>
          <p:cNvPr id="96" name="Graphic 95" descr="World">
            <a:extLst>
              <a:ext uri="{FF2B5EF4-FFF2-40B4-BE49-F238E27FC236}">
                <a16:creationId xmlns:a16="http://schemas.microsoft.com/office/drawing/2014/main" id="{5996260A-DF8F-42CA-8DED-430576D8A5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7506" y="3200406"/>
            <a:ext cx="1242984" cy="124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49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Pentagon Cycle Diagram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99F9478-8AE6-44A0-B053-05C2A74B7C14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8573237-A5C0-40DA-A11A-EA47EE29B93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73E4CA0-BB13-49B4-BD0E-B4840E31308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3B0AA2E-C956-40FD-9BCB-C4EDCA6028F7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BDB823A-233C-48DF-9A45-AD998616D6EA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3542667-71B3-460C-85FC-DF33F470F0D6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56F6698-1210-4342-BC87-6DA183441BB2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3CB4CA0-D653-4794-9F00-6488FC64F21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1A345F5A-3558-492E-8AA7-5F6F47B9543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C880343-33FE-4480-8564-B86A03FF4A59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8197661-5DAD-4046-8A71-14EEEDEAB259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7F84D6F-7D1C-49AB-88CF-4FE2DEB98CD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B1794A9-6843-486C-9C69-B5E7097F27D8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48E9EFC-BCA3-43F6-8E17-15F75FD00244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3E514459-477F-48C6-8D17-E36C32B598E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" name="Graphic 3" descr="Users">
            <a:extLst>
              <a:ext uri="{FF2B5EF4-FFF2-40B4-BE49-F238E27FC236}">
                <a16:creationId xmlns:a16="http://schemas.microsoft.com/office/drawing/2014/main" id="{8263D75E-98C8-46DC-A1B9-83486CA328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49754" y="4679125"/>
            <a:ext cx="408089" cy="408089"/>
          </a:xfrm>
          <a:prstGeom prst="rect">
            <a:avLst/>
          </a:prstGeom>
        </p:spPr>
      </p:pic>
      <p:pic>
        <p:nvPicPr>
          <p:cNvPr id="6" name="Graphic 5" descr="Gears">
            <a:extLst>
              <a:ext uri="{FF2B5EF4-FFF2-40B4-BE49-F238E27FC236}">
                <a16:creationId xmlns:a16="http://schemas.microsoft.com/office/drawing/2014/main" id="{2C79579F-0A4D-41E1-AA45-A7BFF58FDE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149754" y="2984731"/>
            <a:ext cx="408089" cy="408089"/>
          </a:xfrm>
          <a:prstGeom prst="rect">
            <a:avLst/>
          </a:prstGeom>
        </p:spPr>
      </p:pic>
      <p:pic>
        <p:nvPicPr>
          <p:cNvPr id="8" name="Graphic 7" descr="Lightbulb">
            <a:extLst>
              <a:ext uri="{FF2B5EF4-FFF2-40B4-BE49-F238E27FC236}">
                <a16:creationId xmlns:a16="http://schemas.microsoft.com/office/drawing/2014/main" id="{AD82D096-9570-4660-A6AF-2FEA5B51B3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9220" y="4703405"/>
            <a:ext cx="408089" cy="408089"/>
          </a:xfrm>
          <a:prstGeom prst="rect">
            <a:avLst/>
          </a:prstGeom>
        </p:spPr>
      </p:pic>
      <p:pic>
        <p:nvPicPr>
          <p:cNvPr id="10" name="Graphic 9" descr="Eye">
            <a:extLst>
              <a:ext uri="{FF2B5EF4-FFF2-40B4-BE49-F238E27FC236}">
                <a16:creationId xmlns:a16="http://schemas.microsoft.com/office/drawing/2014/main" id="{753465DD-870F-440D-A488-AF8AB335FD0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149755" y="1267425"/>
            <a:ext cx="408089" cy="408089"/>
          </a:xfrm>
          <a:prstGeom prst="rect">
            <a:avLst/>
          </a:prstGeom>
        </p:spPr>
      </p:pic>
      <p:pic>
        <p:nvPicPr>
          <p:cNvPr id="12" name="Graphic 11" descr="Shopping cart">
            <a:extLst>
              <a:ext uri="{FF2B5EF4-FFF2-40B4-BE49-F238E27FC236}">
                <a16:creationId xmlns:a16="http://schemas.microsoft.com/office/drawing/2014/main" id="{ACF84C86-C59E-4F66-B409-E7F21C94F34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09509" y="2974031"/>
            <a:ext cx="408089" cy="408089"/>
          </a:xfrm>
          <a:prstGeom prst="rect">
            <a:avLst/>
          </a:prstGeom>
        </p:spPr>
      </p:pic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49A8654D-616E-44EB-A19D-43CEEAFF15C3}"/>
              </a:ext>
            </a:extLst>
          </p:cNvPr>
          <p:cNvSpPr/>
          <p:nvPr/>
        </p:nvSpPr>
        <p:spPr>
          <a:xfrm>
            <a:off x="4343399" y="1981199"/>
            <a:ext cx="3502661" cy="3341370"/>
          </a:xfrm>
          <a:custGeom>
            <a:avLst/>
            <a:gdLst>
              <a:gd name="connsiteX0" fmla="*/ 2830820 w 3502661"/>
              <a:gd name="connsiteY0" fmla="*/ 2578099 h 3341370"/>
              <a:gd name="connsiteX1" fmla="*/ 3064512 w 3502661"/>
              <a:gd name="connsiteY1" fmla="*/ 2656839 h 3341370"/>
              <a:gd name="connsiteX2" fmla="*/ 2842281 w 3502661"/>
              <a:gd name="connsiteY2" fmla="*/ 3340100 h 3341370"/>
              <a:gd name="connsiteX3" fmla="*/ 1689100 w 3502661"/>
              <a:gd name="connsiteY3" fmla="*/ 3340100 h 3341370"/>
              <a:gd name="connsiteX4" fmla="*/ 1698015 w 3502661"/>
              <a:gd name="connsiteY4" fmla="*/ 3093720 h 3341370"/>
              <a:gd name="connsiteX5" fmla="*/ 2663223 w 3502661"/>
              <a:gd name="connsiteY5" fmla="*/ 3093720 h 3341370"/>
              <a:gd name="connsiteX6" fmla="*/ 551174 w 3502661"/>
              <a:gd name="connsiteY6" fmla="*/ 2171699 h 3341370"/>
              <a:gd name="connsiteX7" fmla="*/ 850914 w 3502661"/>
              <a:gd name="connsiteY7" fmla="*/ 3094981 h 3341370"/>
              <a:gd name="connsiteX8" fmla="*/ 1407164 w 3502661"/>
              <a:gd name="connsiteY8" fmla="*/ 3094981 h 3341370"/>
              <a:gd name="connsiteX9" fmla="*/ 1393197 w 3502661"/>
              <a:gd name="connsiteY9" fmla="*/ 3341370 h 3341370"/>
              <a:gd name="connsiteX10" fmla="*/ 671835 w 3502661"/>
              <a:gd name="connsiteY10" fmla="*/ 3341370 h 3341370"/>
              <a:gd name="connsiteX11" fmla="*/ 317500 w 3502661"/>
              <a:gd name="connsiteY11" fmla="*/ 2251735 h 3341370"/>
              <a:gd name="connsiteX12" fmla="*/ 551174 w 3502661"/>
              <a:gd name="connsiteY12" fmla="*/ 2171699 h 3341370"/>
              <a:gd name="connsiteX13" fmla="*/ 2976867 w 3502661"/>
              <a:gd name="connsiteY13" fmla="*/ 888999 h 3341370"/>
              <a:gd name="connsiteX14" fmla="*/ 3502661 w 3502661"/>
              <a:gd name="connsiteY14" fmla="*/ 1271292 h 3341370"/>
              <a:gd name="connsiteX15" fmla="*/ 3144519 w 3502661"/>
              <a:gd name="connsiteY15" fmla="*/ 2373631 h 3341370"/>
              <a:gd name="connsiteX16" fmla="*/ 2910850 w 3502661"/>
              <a:gd name="connsiteY16" fmla="*/ 2296169 h 3341370"/>
              <a:gd name="connsiteX17" fmla="*/ 3213098 w 3502661"/>
              <a:gd name="connsiteY17" fmla="*/ 1365250 h 3341370"/>
              <a:gd name="connsiteX18" fmla="*/ 2819400 w 3502661"/>
              <a:gd name="connsiteY18" fmla="*/ 1079527 h 3341370"/>
              <a:gd name="connsiteX19" fmla="*/ 2976867 w 3502661"/>
              <a:gd name="connsiteY19" fmla="*/ 888999 h 3341370"/>
              <a:gd name="connsiteX20" fmla="*/ 946141 w 3502661"/>
              <a:gd name="connsiteY20" fmla="*/ 584200 h 3341370"/>
              <a:gd name="connsiteX21" fmla="*/ 1083310 w 3502661"/>
              <a:gd name="connsiteY21" fmla="*/ 789922 h 3341370"/>
              <a:gd name="connsiteX22" fmla="*/ 289585 w 3502661"/>
              <a:gd name="connsiteY22" fmla="*/ 1365240 h 3341370"/>
              <a:gd name="connsiteX23" fmla="*/ 458451 w 3502661"/>
              <a:gd name="connsiteY23" fmla="*/ 1885955 h 3341370"/>
              <a:gd name="connsiteX24" fmla="*/ 226040 w 3502661"/>
              <a:gd name="connsiteY24" fmla="*/ 1968501 h 3341370"/>
              <a:gd name="connsiteX25" fmla="*/ 0 w 3502661"/>
              <a:gd name="connsiteY25" fmla="*/ 1271287 h 3341370"/>
              <a:gd name="connsiteX26" fmla="*/ 1752599 w 3502661"/>
              <a:gd name="connsiteY26" fmla="*/ 0 h 3341370"/>
              <a:gd name="connsiteX27" fmla="*/ 2744471 w 3502661"/>
              <a:gd name="connsiteY27" fmla="*/ 721360 h 3341370"/>
              <a:gd name="connsiteX28" fmla="*/ 2590812 w 3502661"/>
              <a:gd name="connsiteY28" fmla="*/ 914400 h 3341370"/>
              <a:gd name="connsiteX29" fmla="*/ 1752599 w 3502661"/>
              <a:gd name="connsiteY29" fmla="*/ 306070 h 3341370"/>
              <a:gd name="connsiteX30" fmla="*/ 1313191 w 3502661"/>
              <a:gd name="connsiteY30" fmla="*/ 624840 h 3341370"/>
              <a:gd name="connsiteX31" fmla="*/ 1181100 w 3502661"/>
              <a:gd name="connsiteY31" fmla="*/ 415290 h 3341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02661" h="3341370">
                <a:moveTo>
                  <a:pt x="2830820" y="2578099"/>
                </a:moveTo>
                <a:cubicBezTo>
                  <a:pt x="2914681" y="2588259"/>
                  <a:pt x="2994659" y="2616199"/>
                  <a:pt x="3064512" y="2656839"/>
                </a:cubicBezTo>
                <a:lnTo>
                  <a:pt x="2842281" y="3340100"/>
                </a:lnTo>
                <a:lnTo>
                  <a:pt x="1689100" y="3340100"/>
                </a:lnTo>
                <a:cubicBezTo>
                  <a:pt x="1703045" y="3257550"/>
                  <a:pt x="1705592" y="3172460"/>
                  <a:pt x="1698015" y="3093720"/>
                </a:cubicBezTo>
                <a:lnTo>
                  <a:pt x="2663223" y="3093720"/>
                </a:lnTo>
                <a:close/>
                <a:moveTo>
                  <a:pt x="551174" y="2171699"/>
                </a:moveTo>
                <a:lnTo>
                  <a:pt x="850914" y="3094981"/>
                </a:lnTo>
                <a:lnTo>
                  <a:pt x="1407164" y="3094981"/>
                </a:lnTo>
                <a:cubicBezTo>
                  <a:pt x="1418583" y="3172472"/>
                  <a:pt x="1416034" y="3257544"/>
                  <a:pt x="1393197" y="3341370"/>
                </a:cubicBezTo>
                <a:lnTo>
                  <a:pt x="671835" y="3341370"/>
                </a:lnTo>
                <a:lnTo>
                  <a:pt x="317500" y="2251735"/>
                </a:lnTo>
                <a:cubicBezTo>
                  <a:pt x="400030" y="2236464"/>
                  <a:pt x="478788" y="2208522"/>
                  <a:pt x="551174" y="2171699"/>
                </a:cubicBezTo>
                <a:close/>
                <a:moveTo>
                  <a:pt x="2976867" y="888999"/>
                </a:moveTo>
                <a:lnTo>
                  <a:pt x="3502661" y="1271292"/>
                </a:lnTo>
                <a:lnTo>
                  <a:pt x="3144519" y="2373631"/>
                </a:lnTo>
                <a:cubicBezTo>
                  <a:pt x="3072144" y="2338096"/>
                  <a:pt x="2993379" y="2311428"/>
                  <a:pt x="2910850" y="2296169"/>
                </a:cubicBezTo>
                <a:lnTo>
                  <a:pt x="3213098" y="1365250"/>
                </a:lnTo>
                <a:lnTo>
                  <a:pt x="2819400" y="1079527"/>
                </a:lnTo>
                <a:cubicBezTo>
                  <a:pt x="2858783" y="1005845"/>
                  <a:pt x="2912115" y="941098"/>
                  <a:pt x="2976867" y="888999"/>
                </a:cubicBezTo>
                <a:close/>
                <a:moveTo>
                  <a:pt x="946141" y="584200"/>
                </a:moveTo>
                <a:cubicBezTo>
                  <a:pt x="983004" y="659119"/>
                  <a:pt x="1028693" y="727693"/>
                  <a:pt x="1083310" y="789922"/>
                </a:cubicBezTo>
                <a:lnTo>
                  <a:pt x="289585" y="1365240"/>
                </a:lnTo>
                <a:lnTo>
                  <a:pt x="458451" y="1885955"/>
                </a:lnTo>
                <a:cubicBezTo>
                  <a:pt x="388638" y="1929151"/>
                  <a:pt x="309897" y="1957093"/>
                  <a:pt x="226040" y="1968501"/>
                </a:cubicBezTo>
                <a:lnTo>
                  <a:pt x="0" y="1271287"/>
                </a:lnTo>
                <a:close/>
                <a:moveTo>
                  <a:pt x="1752599" y="0"/>
                </a:moveTo>
                <a:lnTo>
                  <a:pt x="2744471" y="721360"/>
                </a:lnTo>
                <a:cubicBezTo>
                  <a:pt x="2684759" y="777240"/>
                  <a:pt x="2632719" y="843280"/>
                  <a:pt x="2590812" y="914400"/>
                </a:cubicBezTo>
                <a:lnTo>
                  <a:pt x="1752599" y="306070"/>
                </a:lnTo>
                <a:lnTo>
                  <a:pt x="1313191" y="624840"/>
                </a:lnTo>
                <a:cubicBezTo>
                  <a:pt x="1256012" y="565150"/>
                  <a:pt x="1210341" y="494030"/>
                  <a:pt x="1181100" y="41529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Figure">
            <a:extLst>
              <a:ext uri="{FF2B5EF4-FFF2-40B4-BE49-F238E27FC236}">
                <a16:creationId xmlns:a16="http://schemas.microsoft.com/office/drawing/2014/main" id="{F5F3E716-941B-45A3-A1D6-49461F9F6F3D}"/>
              </a:ext>
            </a:extLst>
          </p:cNvPr>
          <p:cNvSpPr/>
          <p:nvPr/>
        </p:nvSpPr>
        <p:spPr>
          <a:xfrm>
            <a:off x="5219698" y="1308099"/>
            <a:ext cx="173990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903" y="21600"/>
                  <a:pt x="0" y="16807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6760" y="0"/>
                  <a:pt x="21600" y="4840"/>
                  <a:pt x="21600" y="10800"/>
                </a:cubicBezTo>
                <a:cubicBezTo>
                  <a:pt x="21600" y="12298"/>
                  <a:pt x="21300" y="13733"/>
                  <a:pt x="20717" y="15088"/>
                </a:cubicBezTo>
                <a:lnTo>
                  <a:pt x="18289" y="13323"/>
                </a:lnTo>
                <a:cubicBezTo>
                  <a:pt x="18557" y="12503"/>
                  <a:pt x="18699" y="11667"/>
                  <a:pt x="18699" y="10800"/>
                </a:cubicBezTo>
                <a:cubicBezTo>
                  <a:pt x="18699" y="6433"/>
                  <a:pt x="15152" y="2885"/>
                  <a:pt x="10784" y="2885"/>
                </a:cubicBezTo>
                <a:cubicBezTo>
                  <a:pt x="6417" y="2885"/>
                  <a:pt x="2869" y="6433"/>
                  <a:pt x="2869" y="10800"/>
                </a:cubicBezTo>
                <a:cubicBezTo>
                  <a:pt x="2869" y="15073"/>
                  <a:pt x="6322" y="18715"/>
                  <a:pt x="10784" y="18715"/>
                </a:cubicBezTo>
                <a:cubicBezTo>
                  <a:pt x="12850" y="18715"/>
                  <a:pt x="14789" y="17926"/>
                  <a:pt x="16271" y="16507"/>
                </a:cubicBezTo>
                <a:lnTo>
                  <a:pt x="18636" y="18226"/>
                </a:lnTo>
                <a:cubicBezTo>
                  <a:pt x="16618" y="20370"/>
                  <a:pt x="13780" y="21600"/>
                  <a:pt x="10800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9" name="Figure">
            <a:extLst>
              <a:ext uri="{FF2B5EF4-FFF2-40B4-BE49-F238E27FC236}">
                <a16:creationId xmlns:a16="http://schemas.microsoft.com/office/drawing/2014/main" id="{28F4BBFF-884F-41BE-8CEE-C32C51958D9D}"/>
              </a:ext>
            </a:extLst>
          </p:cNvPr>
          <p:cNvSpPr/>
          <p:nvPr/>
        </p:nvSpPr>
        <p:spPr>
          <a:xfrm>
            <a:off x="6832598" y="2476499"/>
            <a:ext cx="1739904" cy="1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0743" extrusionOk="0">
                <a:moveTo>
                  <a:pt x="9122" y="20616"/>
                </a:moveTo>
                <a:lnTo>
                  <a:pt x="10036" y="17922"/>
                </a:lnTo>
                <a:cubicBezTo>
                  <a:pt x="14684" y="18361"/>
                  <a:pt x="18717" y="14834"/>
                  <a:pt x="18717" y="10369"/>
                </a:cubicBezTo>
                <a:cubicBezTo>
                  <a:pt x="18717" y="6176"/>
                  <a:pt x="15172" y="2770"/>
                  <a:pt x="10808" y="2770"/>
                </a:cubicBezTo>
                <a:cubicBezTo>
                  <a:pt x="6397" y="2770"/>
                  <a:pt x="2899" y="6221"/>
                  <a:pt x="2899" y="10369"/>
                </a:cubicBezTo>
                <a:cubicBezTo>
                  <a:pt x="2899" y="12927"/>
                  <a:pt x="4270" y="15333"/>
                  <a:pt x="6491" y="16741"/>
                </a:cubicBezTo>
                <a:lnTo>
                  <a:pt x="5577" y="19451"/>
                </a:lnTo>
                <a:cubicBezTo>
                  <a:pt x="2127" y="17619"/>
                  <a:pt x="0" y="14168"/>
                  <a:pt x="0" y="10369"/>
                </a:cubicBezTo>
                <a:cubicBezTo>
                  <a:pt x="0" y="4707"/>
                  <a:pt x="4774" y="0"/>
                  <a:pt x="10792" y="0"/>
                </a:cubicBezTo>
                <a:cubicBezTo>
                  <a:pt x="16747" y="0"/>
                  <a:pt x="21584" y="4647"/>
                  <a:pt x="21584" y="10369"/>
                </a:cubicBezTo>
                <a:cubicBezTo>
                  <a:pt x="21600" y="16726"/>
                  <a:pt x="15676" y="21600"/>
                  <a:pt x="9122" y="2061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0" name="Figure">
            <a:extLst>
              <a:ext uri="{FF2B5EF4-FFF2-40B4-BE49-F238E27FC236}">
                <a16:creationId xmlns:a16="http://schemas.microsoft.com/office/drawing/2014/main" id="{D7A97465-6C8C-455B-8E45-EBD61224C4EE}"/>
              </a:ext>
            </a:extLst>
          </p:cNvPr>
          <p:cNvSpPr/>
          <p:nvPr/>
        </p:nvSpPr>
        <p:spPr>
          <a:xfrm>
            <a:off x="6235698" y="4292600"/>
            <a:ext cx="1732294" cy="17411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9" h="21600" extrusionOk="0">
                <a:moveTo>
                  <a:pt x="10753" y="21600"/>
                </a:moveTo>
                <a:cubicBezTo>
                  <a:pt x="5629" y="21600"/>
                  <a:pt x="1233" y="18039"/>
                  <a:pt x="158" y="13092"/>
                </a:cubicBezTo>
                <a:lnTo>
                  <a:pt x="3147" y="13092"/>
                </a:lnTo>
                <a:cubicBezTo>
                  <a:pt x="4159" y="16417"/>
                  <a:pt x="7242" y="18717"/>
                  <a:pt x="10737" y="18717"/>
                </a:cubicBezTo>
                <a:cubicBezTo>
                  <a:pt x="15117" y="18717"/>
                  <a:pt x="18675" y="15172"/>
                  <a:pt x="18675" y="10808"/>
                </a:cubicBezTo>
                <a:cubicBezTo>
                  <a:pt x="18675" y="6538"/>
                  <a:pt x="15196" y="2899"/>
                  <a:pt x="10737" y="2899"/>
                </a:cubicBezTo>
                <a:cubicBezTo>
                  <a:pt x="6942" y="2899"/>
                  <a:pt x="3637" y="5656"/>
                  <a:pt x="2941" y="9343"/>
                </a:cubicBezTo>
                <a:lnTo>
                  <a:pt x="0" y="9343"/>
                </a:lnTo>
                <a:cubicBezTo>
                  <a:pt x="727" y="4018"/>
                  <a:pt x="5313" y="0"/>
                  <a:pt x="10737" y="0"/>
                </a:cubicBezTo>
                <a:cubicBezTo>
                  <a:pt x="16587" y="0"/>
                  <a:pt x="21568" y="4695"/>
                  <a:pt x="21568" y="10792"/>
                </a:cubicBezTo>
                <a:cubicBezTo>
                  <a:pt x="21600" y="16747"/>
                  <a:pt x="16730" y="21600"/>
                  <a:pt x="10753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1" name="Figure">
            <a:extLst>
              <a:ext uri="{FF2B5EF4-FFF2-40B4-BE49-F238E27FC236}">
                <a16:creationId xmlns:a16="http://schemas.microsoft.com/office/drawing/2014/main" id="{0EF873E2-8802-4EA7-9C6D-A17FD689FB9C}"/>
              </a:ext>
            </a:extLst>
          </p:cNvPr>
          <p:cNvSpPr/>
          <p:nvPr/>
        </p:nvSpPr>
        <p:spPr>
          <a:xfrm>
            <a:off x="4267198" y="4292599"/>
            <a:ext cx="174244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84" y="21600"/>
                </a:moveTo>
                <a:cubicBezTo>
                  <a:pt x="4833" y="21600"/>
                  <a:pt x="0" y="16760"/>
                  <a:pt x="0" y="10800"/>
                </a:cubicBezTo>
                <a:cubicBezTo>
                  <a:pt x="0" y="7032"/>
                  <a:pt x="1968" y="3547"/>
                  <a:pt x="5164" y="1592"/>
                </a:cubicBezTo>
                <a:lnTo>
                  <a:pt x="6093" y="4446"/>
                </a:lnTo>
                <a:cubicBezTo>
                  <a:pt x="4078" y="5944"/>
                  <a:pt x="2897" y="8293"/>
                  <a:pt x="2897" y="10800"/>
                </a:cubicBezTo>
                <a:cubicBezTo>
                  <a:pt x="2897" y="15167"/>
                  <a:pt x="6439" y="18715"/>
                  <a:pt x="10800" y="18715"/>
                </a:cubicBezTo>
                <a:cubicBezTo>
                  <a:pt x="15145" y="18715"/>
                  <a:pt x="18703" y="15183"/>
                  <a:pt x="18703" y="10800"/>
                </a:cubicBezTo>
                <a:cubicBezTo>
                  <a:pt x="18703" y="6354"/>
                  <a:pt x="15035" y="2885"/>
                  <a:pt x="10800" y="2885"/>
                </a:cubicBezTo>
                <a:cubicBezTo>
                  <a:pt x="10391" y="2885"/>
                  <a:pt x="9966" y="2917"/>
                  <a:pt x="9572" y="2980"/>
                </a:cubicBezTo>
                <a:lnTo>
                  <a:pt x="8675" y="205"/>
                </a:lnTo>
                <a:cubicBezTo>
                  <a:pt x="9367" y="63"/>
                  <a:pt x="10092" y="0"/>
                  <a:pt x="10816" y="0"/>
                </a:cubicBezTo>
                <a:cubicBezTo>
                  <a:pt x="13508" y="0"/>
                  <a:pt x="16074" y="993"/>
                  <a:pt x="18073" y="2822"/>
                </a:cubicBezTo>
                <a:cubicBezTo>
                  <a:pt x="20278" y="4840"/>
                  <a:pt x="21600" y="7710"/>
                  <a:pt x="21600" y="10816"/>
                </a:cubicBezTo>
                <a:cubicBezTo>
                  <a:pt x="21584" y="16760"/>
                  <a:pt x="16767" y="21600"/>
                  <a:pt x="1078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2" name="Figure">
            <a:extLst>
              <a:ext uri="{FF2B5EF4-FFF2-40B4-BE49-F238E27FC236}">
                <a16:creationId xmlns:a16="http://schemas.microsoft.com/office/drawing/2014/main" id="{5B8B6F52-B6DD-42BD-99FE-329A3996A65A}"/>
              </a:ext>
            </a:extLst>
          </p:cNvPr>
          <p:cNvSpPr/>
          <p:nvPr/>
        </p:nvSpPr>
        <p:spPr>
          <a:xfrm>
            <a:off x="3619498" y="2476499"/>
            <a:ext cx="1739901" cy="173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cubicBezTo>
                  <a:pt x="4840" y="21600"/>
                  <a:pt x="0" y="16760"/>
                  <a:pt x="0" y="10800"/>
                </a:cubicBezTo>
                <a:cubicBezTo>
                  <a:pt x="0" y="4840"/>
                  <a:pt x="4840" y="0"/>
                  <a:pt x="10800" y="0"/>
                </a:cubicBezTo>
                <a:cubicBezTo>
                  <a:pt x="13449" y="0"/>
                  <a:pt x="15987" y="962"/>
                  <a:pt x="17958" y="2728"/>
                </a:cubicBezTo>
                <a:lnTo>
                  <a:pt x="15546" y="4478"/>
                </a:lnTo>
                <a:cubicBezTo>
                  <a:pt x="14190" y="3453"/>
                  <a:pt x="12503" y="2885"/>
                  <a:pt x="10800" y="2885"/>
                </a:cubicBezTo>
                <a:cubicBezTo>
                  <a:pt x="6433" y="2885"/>
                  <a:pt x="2885" y="6433"/>
                  <a:pt x="2885" y="10800"/>
                </a:cubicBezTo>
                <a:cubicBezTo>
                  <a:pt x="2885" y="15167"/>
                  <a:pt x="6433" y="18715"/>
                  <a:pt x="10800" y="18715"/>
                </a:cubicBezTo>
                <a:cubicBezTo>
                  <a:pt x="15088" y="18715"/>
                  <a:pt x="18715" y="15262"/>
                  <a:pt x="18715" y="10800"/>
                </a:cubicBezTo>
                <a:cubicBezTo>
                  <a:pt x="18715" y="9618"/>
                  <a:pt x="18447" y="8435"/>
                  <a:pt x="17926" y="7363"/>
                </a:cubicBezTo>
                <a:lnTo>
                  <a:pt x="20291" y="5644"/>
                </a:lnTo>
                <a:cubicBezTo>
                  <a:pt x="21143" y="7221"/>
                  <a:pt x="21600" y="8987"/>
                  <a:pt x="21600" y="10800"/>
                </a:cubicBezTo>
                <a:cubicBezTo>
                  <a:pt x="21600" y="16807"/>
                  <a:pt x="16712" y="21600"/>
                  <a:pt x="108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F6B8E5-797D-4283-AF2E-E5804C10AEBE}"/>
              </a:ext>
            </a:extLst>
          </p:cNvPr>
          <p:cNvSpPr txBox="1"/>
          <p:nvPr/>
        </p:nvSpPr>
        <p:spPr>
          <a:xfrm>
            <a:off x="5880296" y="157563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01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9DE039E-1D2C-4DBA-88D7-163324740C26}"/>
              </a:ext>
            </a:extLst>
          </p:cNvPr>
          <p:cNvSpPr txBox="1"/>
          <p:nvPr/>
        </p:nvSpPr>
        <p:spPr>
          <a:xfrm>
            <a:off x="7846060" y="299588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1181800-243B-4959-B4A5-1CF5D40C934A}"/>
              </a:ext>
            </a:extLst>
          </p:cNvPr>
          <p:cNvSpPr txBox="1"/>
          <p:nvPr/>
        </p:nvSpPr>
        <p:spPr>
          <a:xfrm>
            <a:off x="7165906" y="5276801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4"/>
                </a:solidFill>
              </a:rPr>
              <a:t>03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5492D19-4418-4FB9-8807-B9827BF35809}"/>
              </a:ext>
            </a:extLst>
          </p:cNvPr>
          <p:cNvSpPr txBox="1"/>
          <p:nvPr/>
        </p:nvSpPr>
        <p:spPr>
          <a:xfrm>
            <a:off x="4633407" y="5276333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04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26F9D4E8-F1DD-45F0-A51B-CE57F27B3D29}"/>
              </a:ext>
            </a:extLst>
          </p:cNvPr>
          <p:cNvSpPr txBox="1"/>
          <p:nvPr/>
        </p:nvSpPr>
        <p:spPr>
          <a:xfrm>
            <a:off x="3924695" y="2995882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chemeClr val="accent6"/>
                </a:solidFill>
              </a:rPr>
              <a:t>05</a:t>
            </a:r>
          </a:p>
        </p:txBody>
      </p:sp>
      <p:pic>
        <p:nvPicPr>
          <p:cNvPr id="96" name="Graphic 95" descr="World">
            <a:extLst>
              <a:ext uri="{FF2B5EF4-FFF2-40B4-BE49-F238E27FC236}">
                <a16:creationId xmlns:a16="http://schemas.microsoft.com/office/drawing/2014/main" id="{5996260A-DF8F-42CA-8DED-430576D8A5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67506" y="3200406"/>
            <a:ext cx="1242984" cy="124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00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446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Cycle Diagram for PowerPoint</vt:lpstr>
      <vt:lpstr>Pentagon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2019-03-01T18:08:00Z</dcterms:modified>
  <cp:category>Charts &amp; Diagrams</cp:category>
</cp:coreProperties>
</file>