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7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Cycle – Slide Template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BEF908EC-DD92-4F07-BF1F-BAFE83E2D399}"/>
              </a:ext>
            </a:extLst>
          </p:cNvPr>
          <p:cNvSpPr/>
          <p:nvPr/>
        </p:nvSpPr>
        <p:spPr>
          <a:xfrm>
            <a:off x="4032568" y="1510148"/>
            <a:ext cx="4112761" cy="3946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1482" extrusionOk="0">
                <a:moveTo>
                  <a:pt x="16159" y="21482"/>
                </a:moveTo>
                <a:lnTo>
                  <a:pt x="5164" y="21482"/>
                </a:lnTo>
                <a:cubicBezTo>
                  <a:pt x="4397" y="21482"/>
                  <a:pt x="3724" y="20973"/>
                  <a:pt x="3487" y="20203"/>
                </a:cubicBezTo>
                <a:lnTo>
                  <a:pt x="86" y="9217"/>
                </a:lnTo>
                <a:cubicBezTo>
                  <a:pt x="-150" y="8448"/>
                  <a:pt x="110" y="7616"/>
                  <a:pt x="724" y="7144"/>
                </a:cubicBezTo>
                <a:lnTo>
                  <a:pt x="9617" y="354"/>
                </a:lnTo>
                <a:cubicBezTo>
                  <a:pt x="10231" y="-118"/>
                  <a:pt x="11069" y="-118"/>
                  <a:pt x="11683" y="354"/>
                </a:cubicBezTo>
                <a:lnTo>
                  <a:pt x="20576" y="7144"/>
                </a:lnTo>
                <a:cubicBezTo>
                  <a:pt x="21190" y="7616"/>
                  <a:pt x="21450" y="8448"/>
                  <a:pt x="21214" y="9217"/>
                </a:cubicBezTo>
                <a:lnTo>
                  <a:pt x="17813" y="20203"/>
                </a:lnTo>
                <a:cubicBezTo>
                  <a:pt x="17600" y="20973"/>
                  <a:pt x="16927" y="21482"/>
                  <a:pt x="16159" y="21482"/>
                </a:cubicBezTo>
                <a:close/>
                <a:moveTo>
                  <a:pt x="10668" y="1347"/>
                </a:moveTo>
                <a:cubicBezTo>
                  <a:pt x="10573" y="1347"/>
                  <a:pt x="10467" y="1384"/>
                  <a:pt x="10384" y="1446"/>
                </a:cubicBezTo>
                <a:lnTo>
                  <a:pt x="10384" y="1446"/>
                </a:lnTo>
                <a:lnTo>
                  <a:pt x="1492" y="8236"/>
                </a:lnTo>
                <a:cubicBezTo>
                  <a:pt x="1326" y="8361"/>
                  <a:pt x="1255" y="8584"/>
                  <a:pt x="1314" y="8795"/>
                </a:cubicBezTo>
                <a:lnTo>
                  <a:pt x="4716" y="19781"/>
                </a:lnTo>
                <a:cubicBezTo>
                  <a:pt x="4775" y="19992"/>
                  <a:pt x="4964" y="20129"/>
                  <a:pt x="5164" y="20129"/>
                </a:cubicBezTo>
                <a:lnTo>
                  <a:pt x="16159" y="20129"/>
                </a:lnTo>
                <a:cubicBezTo>
                  <a:pt x="16360" y="20129"/>
                  <a:pt x="16549" y="19992"/>
                  <a:pt x="16608" y="19781"/>
                </a:cubicBezTo>
                <a:lnTo>
                  <a:pt x="20009" y="8795"/>
                </a:lnTo>
                <a:cubicBezTo>
                  <a:pt x="20068" y="8584"/>
                  <a:pt x="20009" y="8361"/>
                  <a:pt x="19832" y="8236"/>
                </a:cubicBezTo>
                <a:lnTo>
                  <a:pt x="10939" y="1446"/>
                </a:lnTo>
                <a:cubicBezTo>
                  <a:pt x="10857" y="1384"/>
                  <a:pt x="10762" y="1347"/>
                  <a:pt x="10668" y="134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5DB3E435-6DBC-43EE-A526-CDA6258701E1}"/>
              </a:ext>
            </a:extLst>
          </p:cNvPr>
          <p:cNvSpPr/>
          <p:nvPr/>
        </p:nvSpPr>
        <p:spPr>
          <a:xfrm>
            <a:off x="5560350" y="1031293"/>
            <a:ext cx="1894477" cy="184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41" extrusionOk="0">
                <a:moveTo>
                  <a:pt x="21389" y="21441"/>
                </a:moveTo>
                <a:lnTo>
                  <a:pt x="18686" y="14717"/>
                </a:lnTo>
                <a:lnTo>
                  <a:pt x="17373" y="16570"/>
                </a:lnTo>
                <a:lnTo>
                  <a:pt x="10525" y="11462"/>
                </a:lnTo>
                <a:cubicBezTo>
                  <a:pt x="10679" y="11250"/>
                  <a:pt x="10782" y="11012"/>
                  <a:pt x="10885" y="10747"/>
                </a:cubicBezTo>
                <a:lnTo>
                  <a:pt x="12353" y="6141"/>
                </a:lnTo>
                <a:cubicBezTo>
                  <a:pt x="12687" y="5109"/>
                  <a:pt x="12327" y="3970"/>
                  <a:pt x="11477" y="3335"/>
                </a:cubicBezTo>
                <a:lnTo>
                  <a:pt x="7667" y="476"/>
                </a:lnTo>
                <a:cubicBezTo>
                  <a:pt x="6817" y="-159"/>
                  <a:pt x="5659" y="-159"/>
                  <a:pt x="4809" y="476"/>
                </a:cubicBezTo>
                <a:lnTo>
                  <a:pt x="999" y="3335"/>
                </a:lnTo>
                <a:cubicBezTo>
                  <a:pt x="149" y="3970"/>
                  <a:pt x="-211" y="5109"/>
                  <a:pt x="124" y="6141"/>
                </a:cubicBezTo>
                <a:lnTo>
                  <a:pt x="1591" y="10747"/>
                </a:lnTo>
                <a:cubicBezTo>
                  <a:pt x="1926" y="11779"/>
                  <a:pt x="2853" y="12467"/>
                  <a:pt x="3908" y="12467"/>
                </a:cubicBezTo>
                <a:lnTo>
                  <a:pt x="7178" y="12467"/>
                </a:lnTo>
                <a:lnTo>
                  <a:pt x="15777" y="18900"/>
                </a:lnTo>
                <a:lnTo>
                  <a:pt x="14386" y="20859"/>
                </a:lnTo>
                <a:lnTo>
                  <a:pt x="21389" y="214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044A52E-D7FE-4E88-8E32-5981CC53FF80}"/>
              </a:ext>
            </a:extLst>
          </p:cNvPr>
          <p:cNvSpPr/>
          <p:nvPr/>
        </p:nvSpPr>
        <p:spPr>
          <a:xfrm>
            <a:off x="3576512" y="2148624"/>
            <a:ext cx="2186355" cy="1395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7" h="21600" extrusionOk="0">
                <a:moveTo>
                  <a:pt x="15297" y="741"/>
                </a:moveTo>
                <a:lnTo>
                  <a:pt x="16458" y="3247"/>
                </a:lnTo>
                <a:lnTo>
                  <a:pt x="10427" y="10165"/>
                </a:lnTo>
                <a:cubicBezTo>
                  <a:pt x="10293" y="9882"/>
                  <a:pt x="10137" y="9635"/>
                  <a:pt x="9958" y="9424"/>
                </a:cubicBezTo>
                <a:lnTo>
                  <a:pt x="6652" y="5612"/>
                </a:lnTo>
                <a:cubicBezTo>
                  <a:pt x="5915" y="4765"/>
                  <a:pt x="4910" y="4765"/>
                  <a:pt x="4173" y="5612"/>
                </a:cubicBezTo>
                <a:lnTo>
                  <a:pt x="867" y="9424"/>
                </a:lnTo>
                <a:cubicBezTo>
                  <a:pt x="130" y="10271"/>
                  <a:pt x="-183" y="11788"/>
                  <a:pt x="107" y="13165"/>
                </a:cubicBezTo>
                <a:lnTo>
                  <a:pt x="1381" y="19306"/>
                </a:lnTo>
                <a:cubicBezTo>
                  <a:pt x="1671" y="20682"/>
                  <a:pt x="2475" y="21600"/>
                  <a:pt x="3391" y="21600"/>
                </a:cubicBezTo>
                <a:lnTo>
                  <a:pt x="7479" y="21600"/>
                </a:lnTo>
                <a:cubicBezTo>
                  <a:pt x="8394" y="21600"/>
                  <a:pt x="9199" y="20682"/>
                  <a:pt x="9489" y="19306"/>
                </a:cubicBezTo>
                <a:lnTo>
                  <a:pt x="10360" y="15035"/>
                </a:lnTo>
                <a:lnTo>
                  <a:pt x="17910" y="6353"/>
                </a:lnTo>
                <a:lnTo>
                  <a:pt x="19094" y="8965"/>
                </a:lnTo>
                <a:lnTo>
                  <a:pt x="21417" y="0"/>
                </a:lnTo>
                <a:lnTo>
                  <a:pt x="15297" y="74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ACB8FFA5-08AC-4512-8FD3-54BAC67D3875}"/>
              </a:ext>
            </a:extLst>
          </p:cNvPr>
          <p:cNvSpPr/>
          <p:nvPr/>
        </p:nvSpPr>
        <p:spPr>
          <a:xfrm>
            <a:off x="7110935" y="2467864"/>
            <a:ext cx="1504552" cy="2234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5" h="21469" extrusionOk="0">
                <a:moveTo>
                  <a:pt x="20080" y="2761"/>
                </a:moveTo>
                <a:lnTo>
                  <a:pt x="15295" y="395"/>
                </a:lnTo>
                <a:cubicBezTo>
                  <a:pt x="14228" y="-131"/>
                  <a:pt x="12772" y="-131"/>
                  <a:pt x="11705" y="395"/>
                </a:cubicBezTo>
                <a:lnTo>
                  <a:pt x="6920" y="2761"/>
                </a:lnTo>
                <a:cubicBezTo>
                  <a:pt x="5853" y="3286"/>
                  <a:pt x="5400" y="4228"/>
                  <a:pt x="5820" y="5083"/>
                </a:cubicBezTo>
                <a:lnTo>
                  <a:pt x="6952" y="7471"/>
                </a:lnTo>
                <a:lnTo>
                  <a:pt x="2749" y="16233"/>
                </a:lnTo>
                <a:lnTo>
                  <a:pt x="0" y="15620"/>
                </a:lnTo>
                <a:lnTo>
                  <a:pt x="2069" y="21469"/>
                </a:lnTo>
                <a:lnTo>
                  <a:pt x="8828" y="17570"/>
                </a:lnTo>
                <a:lnTo>
                  <a:pt x="6079" y="16956"/>
                </a:lnTo>
                <a:lnTo>
                  <a:pt x="9345" y="10143"/>
                </a:lnTo>
                <a:cubicBezTo>
                  <a:pt x="9701" y="10253"/>
                  <a:pt x="10121" y="10318"/>
                  <a:pt x="10509" y="10318"/>
                </a:cubicBezTo>
                <a:lnTo>
                  <a:pt x="16426" y="10318"/>
                </a:lnTo>
                <a:cubicBezTo>
                  <a:pt x="17752" y="10318"/>
                  <a:pt x="18916" y="9749"/>
                  <a:pt x="19337" y="8895"/>
                </a:cubicBezTo>
                <a:lnTo>
                  <a:pt x="21180" y="5083"/>
                </a:lnTo>
                <a:cubicBezTo>
                  <a:pt x="21600" y="4228"/>
                  <a:pt x="21147" y="3308"/>
                  <a:pt x="20080" y="2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7B5C104-4D37-49DE-B3D9-A4719C2F8619}"/>
              </a:ext>
            </a:extLst>
          </p:cNvPr>
          <p:cNvSpPr/>
          <p:nvPr/>
        </p:nvSpPr>
        <p:spPr>
          <a:xfrm>
            <a:off x="5491940" y="4748134"/>
            <a:ext cx="2374323" cy="107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329" extrusionOk="0">
                <a:moveTo>
                  <a:pt x="20632" y="5694"/>
                </a:moveTo>
                <a:lnTo>
                  <a:pt x="17585" y="814"/>
                </a:lnTo>
                <a:cubicBezTo>
                  <a:pt x="16905" y="-271"/>
                  <a:pt x="15979" y="-271"/>
                  <a:pt x="15299" y="814"/>
                </a:cubicBezTo>
                <a:lnTo>
                  <a:pt x="13116" y="4293"/>
                </a:lnTo>
                <a:lnTo>
                  <a:pt x="4818" y="4293"/>
                </a:lnTo>
                <a:lnTo>
                  <a:pt x="4818" y="271"/>
                </a:lnTo>
                <a:lnTo>
                  <a:pt x="0" y="6778"/>
                </a:lnTo>
                <a:lnTo>
                  <a:pt x="4818" y="13285"/>
                </a:lnTo>
                <a:lnTo>
                  <a:pt x="4818" y="9264"/>
                </a:lnTo>
                <a:lnTo>
                  <a:pt x="11449" y="9264"/>
                </a:lnTo>
                <a:cubicBezTo>
                  <a:pt x="11449" y="9670"/>
                  <a:pt x="11490" y="10122"/>
                  <a:pt x="11531" y="10529"/>
                </a:cubicBezTo>
                <a:lnTo>
                  <a:pt x="12705" y="18392"/>
                </a:lnTo>
                <a:cubicBezTo>
                  <a:pt x="12972" y="20154"/>
                  <a:pt x="13714" y="21329"/>
                  <a:pt x="14558" y="21329"/>
                </a:cubicBezTo>
                <a:lnTo>
                  <a:pt x="18326" y="21329"/>
                </a:lnTo>
                <a:cubicBezTo>
                  <a:pt x="19170" y="21329"/>
                  <a:pt x="19912" y="20154"/>
                  <a:pt x="20179" y="18392"/>
                </a:cubicBezTo>
                <a:lnTo>
                  <a:pt x="21353" y="10529"/>
                </a:lnTo>
                <a:cubicBezTo>
                  <a:pt x="21600" y="8721"/>
                  <a:pt x="21312" y="6778"/>
                  <a:pt x="20632" y="569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595761-273C-4793-9932-5EF6BE24EABF}"/>
              </a:ext>
            </a:extLst>
          </p:cNvPr>
          <p:cNvSpPr/>
          <p:nvPr/>
        </p:nvSpPr>
        <p:spPr>
          <a:xfrm>
            <a:off x="4329002" y="3516789"/>
            <a:ext cx="1107374" cy="2309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7" h="21600" extrusionOk="0">
                <a:moveTo>
                  <a:pt x="19221" y="14244"/>
                </a:moveTo>
                <a:lnTo>
                  <a:pt x="14737" y="12623"/>
                </a:lnTo>
                <a:lnTo>
                  <a:pt x="9304" y="4393"/>
                </a:lnTo>
                <a:lnTo>
                  <a:pt x="13012" y="3795"/>
                </a:lnTo>
                <a:lnTo>
                  <a:pt x="4001" y="0"/>
                </a:lnTo>
                <a:lnTo>
                  <a:pt x="1242" y="5693"/>
                </a:lnTo>
                <a:lnTo>
                  <a:pt x="4864" y="5117"/>
                </a:lnTo>
                <a:lnTo>
                  <a:pt x="9175" y="11664"/>
                </a:lnTo>
                <a:cubicBezTo>
                  <a:pt x="8787" y="11728"/>
                  <a:pt x="8399" y="11813"/>
                  <a:pt x="8054" y="11941"/>
                </a:cubicBezTo>
                <a:lnTo>
                  <a:pt x="1673" y="14244"/>
                </a:lnTo>
                <a:cubicBezTo>
                  <a:pt x="251" y="14755"/>
                  <a:pt x="-353" y="15672"/>
                  <a:pt x="207" y="16504"/>
                </a:cubicBezTo>
                <a:lnTo>
                  <a:pt x="2665" y="20214"/>
                </a:lnTo>
                <a:cubicBezTo>
                  <a:pt x="3225" y="21046"/>
                  <a:pt x="4778" y="21600"/>
                  <a:pt x="6545" y="21600"/>
                </a:cubicBezTo>
                <a:lnTo>
                  <a:pt x="14435" y="21600"/>
                </a:lnTo>
                <a:cubicBezTo>
                  <a:pt x="16203" y="21600"/>
                  <a:pt x="17755" y="21046"/>
                  <a:pt x="18315" y="20214"/>
                </a:cubicBezTo>
                <a:lnTo>
                  <a:pt x="20773" y="16504"/>
                </a:lnTo>
                <a:cubicBezTo>
                  <a:pt x="21247" y="15672"/>
                  <a:pt x="20687" y="14755"/>
                  <a:pt x="19221" y="14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7" name="Graphic 56" descr="Bullseye with solid fill">
            <a:extLst>
              <a:ext uri="{FF2B5EF4-FFF2-40B4-BE49-F238E27FC236}">
                <a16:creationId xmlns:a16="http://schemas.microsoft.com/office/drawing/2014/main" id="{F3510062-E64A-479E-9473-91EF46589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1500" y="1231168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Database with solid fill">
            <a:extLst>
              <a:ext uri="{FF2B5EF4-FFF2-40B4-BE49-F238E27FC236}">
                <a16:creationId xmlns:a16="http://schemas.microsoft.com/office/drawing/2014/main" id="{15680CEF-63EC-452D-9300-9C9BB75355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11788" y="4912317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58" descr="Gears with solid fill">
            <a:extLst>
              <a:ext uri="{FF2B5EF4-FFF2-40B4-BE49-F238E27FC236}">
                <a16:creationId xmlns:a16="http://schemas.microsoft.com/office/drawing/2014/main" id="{61EE70DC-EB65-4374-91D0-71E4CDF370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08606" y="2642912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4C941B60-D0CF-43CD-8A20-33FD1A40D6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83203" y="2645661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Research with solid fill">
            <a:extLst>
              <a:ext uri="{FF2B5EF4-FFF2-40B4-BE49-F238E27FC236}">
                <a16:creationId xmlns:a16="http://schemas.microsoft.com/office/drawing/2014/main" id="{33D6B0F6-7899-4990-9DD4-0AB069DF0E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51229" y="4905337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ABDE4EE1-736F-4B61-BE77-A02D9CC4F338}"/>
              </a:ext>
            </a:extLst>
          </p:cNvPr>
          <p:cNvGrpSpPr/>
          <p:nvPr/>
        </p:nvGrpSpPr>
        <p:grpSpPr>
          <a:xfrm>
            <a:off x="5223339" y="2762655"/>
            <a:ext cx="1745321" cy="1844151"/>
            <a:chOff x="8921977" y="1466725"/>
            <a:chExt cx="2926080" cy="184415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78965A1-0A80-4367-905E-2782DB489D0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16241DD-2B96-4B29-98EC-713728CE236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053F29-AA35-4BFA-A570-62768FCDF7D4}"/>
              </a:ext>
            </a:extLst>
          </p:cNvPr>
          <p:cNvGrpSpPr/>
          <p:nvPr/>
        </p:nvGrpSpPr>
        <p:grpSpPr>
          <a:xfrm>
            <a:off x="8810316" y="4423382"/>
            <a:ext cx="2926080" cy="1290153"/>
            <a:chOff x="8921977" y="407338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1FBD17C-3D98-4D22-93A0-14BB9908189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776246E-C508-4342-9F0B-F8D04BD3846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351DF7F-94B8-4602-B4CD-275AAD34B062}"/>
              </a:ext>
            </a:extLst>
          </p:cNvPr>
          <p:cNvGrpSpPr/>
          <p:nvPr/>
        </p:nvGrpSpPr>
        <p:grpSpPr>
          <a:xfrm>
            <a:off x="455605" y="4423382"/>
            <a:ext cx="2926080" cy="1290153"/>
            <a:chOff x="332936" y="4652338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758168-2BBD-4802-9A80-36F6511DC53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C7CD481-FDA9-41B6-A648-00164C50CC3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849FF28-65BB-4A59-ACE3-8EE047F983C7}"/>
              </a:ext>
            </a:extLst>
          </p:cNvPr>
          <p:cNvGrpSpPr/>
          <p:nvPr/>
        </p:nvGrpSpPr>
        <p:grpSpPr>
          <a:xfrm>
            <a:off x="8810316" y="1110769"/>
            <a:ext cx="2926080" cy="1290153"/>
            <a:chOff x="8921977" y="1466725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7E688FA-ECCD-489C-A565-CF7A40A5FED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AC2A992-1871-46AA-9BC1-B16D6F1576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9336100" y="2674742"/>
            <a:ext cx="2463954" cy="1474819"/>
            <a:chOff x="8921977" y="1466725"/>
            <a:chExt cx="2926080" cy="147481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A332A8C-EE07-44B3-827C-E330344E8E08}"/>
              </a:ext>
            </a:extLst>
          </p:cNvPr>
          <p:cNvGrpSpPr/>
          <p:nvPr/>
        </p:nvGrpSpPr>
        <p:grpSpPr>
          <a:xfrm>
            <a:off x="455605" y="2674742"/>
            <a:ext cx="2463954" cy="1474819"/>
            <a:chOff x="8921977" y="1466725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74355C-9694-43E9-8D06-0EE1ED6724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64FDC7-ADCD-4A0F-8F5D-2701A82CBA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437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Cycle – Slide Template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BEF908EC-DD92-4F07-BF1F-BAFE83E2D399}"/>
              </a:ext>
            </a:extLst>
          </p:cNvPr>
          <p:cNvSpPr/>
          <p:nvPr/>
        </p:nvSpPr>
        <p:spPr>
          <a:xfrm>
            <a:off x="4032568" y="1510148"/>
            <a:ext cx="4112761" cy="3946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1482" extrusionOk="0">
                <a:moveTo>
                  <a:pt x="16159" y="21482"/>
                </a:moveTo>
                <a:lnTo>
                  <a:pt x="5164" y="21482"/>
                </a:lnTo>
                <a:cubicBezTo>
                  <a:pt x="4397" y="21482"/>
                  <a:pt x="3724" y="20973"/>
                  <a:pt x="3487" y="20203"/>
                </a:cubicBezTo>
                <a:lnTo>
                  <a:pt x="86" y="9217"/>
                </a:lnTo>
                <a:cubicBezTo>
                  <a:pt x="-150" y="8448"/>
                  <a:pt x="110" y="7616"/>
                  <a:pt x="724" y="7144"/>
                </a:cubicBezTo>
                <a:lnTo>
                  <a:pt x="9617" y="354"/>
                </a:lnTo>
                <a:cubicBezTo>
                  <a:pt x="10231" y="-118"/>
                  <a:pt x="11069" y="-118"/>
                  <a:pt x="11683" y="354"/>
                </a:cubicBezTo>
                <a:lnTo>
                  <a:pt x="20576" y="7144"/>
                </a:lnTo>
                <a:cubicBezTo>
                  <a:pt x="21190" y="7616"/>
                  <a:pt x="21450" y="8448"/>
                  <a:pt x="21214" y="9217"/>
                </a:cubicBezTo>
                <a:lnTo>
                  <a:pt x="17813" y="20203"/>
                </a:lnTo>
                <a:cubicBezTo>
                  <a:pt x="17600" y="20973"/>
                  <a:pt x="16927" y="21482"/>
                  <a:pt x="16159" y="21482"/>
                </a:cubicBezTo>
                <a:close/>
                <a:moveTo>
                  <a:pt x="10668" y="1347"/>
                </a:moveTo>
                <a:cubicBezTo>
                  <a:pt x="10573" y="1347"/>
                  <a:pt x="10467" y="1384"/>
                  <a:pt x="10384" y="1446"/>
                </a:cubicBezTo>
                <a:lnTo>
                  <a:pt x="10384" y="1446"/>
                </a:lnTo>
                <a:lnTo>
                  <a:pt x="1492" y="8236"/>
                </a:lnTo>
                <a:cubicBezTo>
                  <a:pt x="1326" y="8361"/>
                  <a:pt x="1255" y="8584"/>
                  <a:pt x="1314" y="8795"/>
                </a:cubicBezTo>
                <a:lnTo>
                  <a:pt x="4716" y="19781"/>
                </a:lnTo>
                <a:cubicBezTo>
                  <a:pt x="4775" y="19992"/>
                  <a:pt x="4964" y="20129"/>
                  <a:pt x="5164" y="20129"/>
                </a:cubicBezTo>
                <a:lnTo>
                  <a:pt x="16159" y="20129"/>
                </a:lnTo>
                <a:cubicBezTo>
                  <a:pt x="16360" y="20129"/>
                  <a:pt x="16549" y="19992"/>
                  <a:pt x="16608" y="19781"/>
                </a:cubicBezTo>
                <a:lnTo>
                  <a:pt x="20009" y="8795"/>
                </a:lnTo>
                <a:cubicBezTo>
                  <a:pt x="20068" y="8584"/>
                  <a:pt x="20009" y="8361"/>
                  <a:pt x="19832" y="8236"/>
                </a:cubicBezTo>
                <a:lnTo>
                  <a:pt x="10939" y="1446"/>
                </a:lnTo>
                <a:cubicBezTo>
                  <a:pt x="10857" y="1384"/>
                  <a:pt x="10762" y="1347"/>
                  <a:pt x="10668" y="1347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5DB3E435-6DBC-43EE-A526-CDA6258701E1}"/>
              </a:ext>
            </a:extLst>
          </p:cNvPr>
          <p:cNvSpPr/>
          <p:nvPr/>
        </p:nvSpPr>
        <p:spPr>
          <a:xfrm>
            <a:off x="5560350" y="1031293"/>
            <a:ext cx="1894477" cy="184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41" extrusionOk="0">
                <a:moveTo>
                  <a:pt x="21389" y="21441"/>
                </a:moveTo>
                <a:lnTo>
                  <a:pt x="18686" y="14717"/>
                </a:lnTo>
                <a:lnTo>
                  <a:pt x="17373" y="16570"/>
                </a:lnTo>
                <a:lnTo>
                  <a:pt x="10525" y="11462"/>
                </a:lnTo>
                <a:cubicBezTo>
                  <a:pt x="10679" y="11250"/>
                  <a:pt x="10782" y="11012"/>
                  <a:pt x="10885" y="10747"/>
                </a:cubicBezTo>
                <a:lnTo>
                  <a:pt x="12353" y="6141"/>
                </a:lnTo>
                <a:cubicBezTo>
                  <a:pt x="12687" y="5109"/>
                  <a:pt x="12327" y="3970"/>
                  <a:pt x="11477" y="3335"/>
                </a:cubicBezTo>
                <a:lnTo>
                  <a:pt x="7667" y="476"/>
                </a:lnTo>
                <a:cubicBezTo>
                  <a:pt x="6817" y="-159"/>
                  <a:pt x="5659" y="-159"/>
                  <a:pt x="4809" y="476"/>
                </a:cubicBezTo>
                <a:lnTo>
                  <a:pt x="999" y="3335"/>
                </a:lnTo>
                <a:cubicBezTo>
                  <a:pt x="149" y="3970"/>
                  <a:pt x="-211" y="5109"/>
                  <a:pt x="124" y="6141"/>
                </a:cubicBezTo>
                <a:lnTo>
                  <a:pt x="1591" y="10747"/>
                </a:lnTo>
                <a:cubicBezTo>
                  <a:pt x="1926" y="11779"/>
                  <a:pt x="2853" y="12467"/>
                  <a:pt x="3908" y="12467"/>
                </a:cubicBezTo>
                <a:lnTo>
                  <a:pt x="7178" y="12467"/>
                </a:lnTo>
                <a:lnTo>
                  <a:pt x="15777" y="18900"/>
                </a:lnTo>
                <a:lnTo>
                  <a:pt x="14386" y="20859"/>
                </a:lnTo>
                <a:lnTo>
                  <a:pt x="21389" y="214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044A52E-D7FE-4E88-8E32-5981CC53FF80}"/>
              </a:ext>
            </a:extLst>
          </p:cNvPr>
          <p:cNvSpPr/>
          <p:nvPr/>
        </p:nvSpPr>
        <p:spPr>
          <a:xfrm>
            <a:off x="3576512" y="2148624"/>
            <a:ext cx="2186355" cy="1395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7" h="21600" extrusionOk="0">
                <a:moveTo>
                  <a:pt x="15297" y="741"/>
                </a:moveTo>
                <a:lnTo>
                  <a:pt x="16458" y="3247"/>
                </a:lnTo>
                <a:lnTo>
                  <a:pt x="10427" y="10165"/>
                </a:lnTo>
                <a:cubicBezTo>
                  <a:pt x="10293" y="9882"/>
                  <a:pt x="10137" y="9635"/>
                  <a:pt x="9958" y="9424"/>
                </a:cubicBezTo>
                <a:lnTo>
                  <a:pt x="6652" y="5612"/>
                </a:lnTo>
                <a:cubicBezTo>
                  <a:pt x="5915" y="4765"/>
                  <a:pt x="4910" y="4765"/>
                  <a:pt x="4173" y="5612"/>
                </a:cubicBezTo>
                <a:lnTo>
                  <a:pt x="867" y="9424"/>
                </a:lnTo>
                <a:cubicBezTo>
                  <a:pt x="130" y="10271"/>
                  <a:pt x="-183" y="11788"/>
                  <a:pt x="107" y="13165"/>
                </a:cubicBezTo>
                <a:lnTo>
                  <a:pt x="1381" y="19306"/>
                </a:lnTo>
                <a:cubicBezTo>
                  <a:pt x="1671" y="20682"/>
                  <a:pt x="2475" y="21600"/>
                  <a:pt x="3391" y="21600"/>
                </a:cubicBezTo>
                <a:lnTo>
                  <a:pt x="7479" y="21600"/>
                </a:lnTo>
                <a:cubicBezTo>
                  <a:pt x="8394" y="21600"/>
                  <a:pt x="9199" y="20682"/>
                  <a:pt x="9489" y="19306"/>
                </a:cubicBezTo>
                <a:lnTo>
                  <a:pt x="10360" y="15035"/>
                </a:lnTo>
                <a:lnTo>
                  <a:pt x="17910" y="6353"/>
                </a:lnTo>
                <a:lnTo>
                  <a:pt x="19094" y="8965"/>
                </a:lnTo>
                <a:lnTo>
                  <a:pt x="21417" y="0"/>
                </a:lnTo>
                <a:lnTo>
                  <a:pt x="15297" y="7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ACB8FFA5-08AC-4512-8FD3-54BAC67D3875}"/>
              </a:ext>
            </a:extLst>
          </p:cNvPr>
          <p:cNvSpPr/>
          <p:nvPr/>
        </p:nvSpPr>
        <p:spPr>
          <a:xfrm>
            <a:off x="7110935" y="2467864"/>
            <a:ext cx="1504552" cy="2234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5" h="21469" extrusionOk="0">
                <a:moveTo>
                  <a:pt x="20080" y="2761"/>
                </a:moveTo>
                <a:lnTo>
                  <a:pt x="15295" y="395"/>
                </a:lnTo>
                <a:cubicBezTo>
                  <a:pt x="14228" y="-131"/>
                  <a:pt x="12772" y="-131"/>
                  <a:pt x="11705" y="395"/>
                </a:cubicBezTo>
                <a:lnTo>
                  <a:pt x="6920" y="2761"/>
                </a:lnTo>
                <a:cubicBezTo>
                  <a:pt x="5853" y="3286"/>
                  <a:pt x="5400" y="4228"/>
                  <a:pt x="5820" y="5083"/>
                </a:cubicBezTo>
                <a:lnTo>
                  <a:pt x="6952" y="7471"/>
                </a:lnTo>
                <a:lnTo>
                  <a:pt x="2749" y="16233"/>
                </a:lnTo>
                <a:lnTo>
                  <a:pt x="0" y="15620"/>
                </a:lnTo>
                <a:lnTo>
                  <a:pt x="2069" y="21469"/>
                </a:lnTo>
                <a:lnTo>
                  <a:pt x="8828" y="17570"/>
                </a:lnTo>
                <a:lnTo>
                  <a:pt x="6079" y="16956"/>
                </a:lnTo>
                <a:lnTo>
                  <a:pt x="9345" y="10143"/>
                </a:lnTo>
                <a:cubicBezTo>
                  <a:pt x="9701" y="10253"/>
                  <a:pt x="10121" y="10318"/>
                  <a:pt x="10509" y="10318"/>
                </a:cubicBezTo>
                <a:lnTo>
                  <a:pt x="16426" y="10318"/>
                </a:lnTo>
                <a:cubicBezTo>
                  <a:pt x="17752" y="10318"/>
                  <a:pt x="18916" y="9749"/>
                  <a:pt x="19337" y="8895"/>
                </a:cubicBezTo>
                <a:lnTo>
                  <a:pt x="21180" y="5083"/>
                </a:lnTo>
                <a:cubicBezTo>
                  <a:pt x="21600" y="4228"/>
                  <a:pt x="21147" y="3308"/>
                  <a:pt x="20080" y="2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7B5C104-4D37-49DE-B3D9-A4719C2F8619}"/>
              </a:ext>
            </a:extLst>
          </p:cNvPr>
          <p:cNvSpPr/>
          <p:nvPr/>
        </p:nvSpPr>
        <p:spPr>
          <a:xfrm>
            <a:off x="5491940" y="4748134"/>
            <a:ext cx="2374323" cy="1076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329" extrusionOk="0">
                <a:moveTo>
                  <a:pt x="20632" y="5694"/>
                </a:moveTo>
                <a:lnTo>
                  <a:pt x="17585" y="814"/>
                </a:lnTo>
                <a:cubicBezTo>
                  <a:pt x="16905" y="-271"/>
                  <a:pt x="15979" y="-271"/>
                  <a:pt x="15299" y="814"/>
                </a:cubicBezTo>
                <a:lnTo>
                  <a:pt x="13116" y="4293"/>
                </a:lnTo>
                <a:lnTo>
                  <a:pt x="4818" y="4293"/>
                </a:lnTo>
                <a:lnTo>
                  <a:pt x="4818" y="271"/>
                </a:lnTo>
                <a:lnTo>
                  <a:pt x="0" y="6778"/>
                </a:lnTo>
                <a:lnTo>
                  <a:pt x="4818" y="13285"/>
                </a:lnTo>
                <a:lnTo>
                  <a:pt x="4818" y="9264"/>
                </a:lnTo>
                <a:lnTo>
                  <a:pt x="11449" y="9264"/>
                </a:lnTo>
                <a:cubicBezTo>
                  <a:pt x="11449" y="9670"/>
                  <a:pt x="11490" y="10122"/>
                  <a:pt x="11531" y="10529"/>
                </a:cubicBezTo>
                <a:lnTo>
                  <a:pt x="12705" y="18392"/>
                </a:lnTo>
                <a:cubicBezTo>
                  <a:pt x="12972" y="20154"/>
                  <a:pt x="13714" y="21329"/>
                  <a:pt x="14558" y="21329"/>
                </a:cubicBezTo>
                <a:lnTo>
                  <a:pt x="18326" y="21329"/>
                </a:lnTo>
                <a:cubicBezTo>
                  <a:pt x="19170" y="21329"/>
                  <a:pt x="19912" y="20154"/>
                  <a:pt x="20179" y="18392"/>
                </a:cubicBezTo>
                <a:lnTo>
                  <a:pt x="21353" y="10529"/>
                </a:lnTo>
                <a:cubicBezTo>
                  <a:pt x="21600" y="8721"/>
                  <a:pt x="21312" y="6778"/>
                  <a:pt x="20632" y="569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595761-273C-4793-9932-5EF6BE24EABF}"/>
              </a:ext>
            </a:extLst>
          </p:cNvPr>
          <p:cNvSpPr/>
          <p:nvPr/>
        </p:nvSpPr>
        <p:spPr>
          <a:xfrm>
            <a:off x="4329002" y="3516789"/>
            <a:ext cx="1107374" cy="2309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7" h="21600" extrusionOk="0">
                <a:moveTo>
                  <a:pt x="19221" y="14244"/>
                </a:moveTo>
                <a:lnTo>
                  <a:pt x="14737" y="12623"/>
                </a:lnTo>
                <a:lnTo>
                  <a:pt x="9304" y="4393"/>
                </a:lnTo>
                <a:lnTo>
                  <a:pt x="13012" y="3795"/>
                </a:lnTo>
                <a:lnTo>
                  <a:pt x="4001" y="0"/>
                </a:lnTo>
                <a:lnTo>
                  <a:pt x="1242" y="5693"/>
                </a:lnTo>
                <a:lnTo>
                  <a:pt x="4864" y="5117"/>
                </a:lnTo>
                <a:lnTo>
                  <a:pt x="9175" y="11664"/>
                </a:lnTo>
                <a:cubicBezTo>
                  <a:pt x="8787" y="11728"/>
                  <a:pt x="8399" y="11813"/>
                  <a:pt x="8054" y="11941"/>
                </a:cubicBezTo>
                <a:lnTo>
                  <a:pt x="1673" y="14244"/>
                </a:lnTo>
                <a:cubicBezTo>
                  <a:pt x="251" y="14755"/>
                  <a:pt x="-353" y="15672"/>
                  <a:pt x="207" y="16504"/>
                </a:cubicBezTo>
                <a:lnTo>
                  <a:pt x="2665" y="20214"/>
                </a:lnTo>
                <a:cubicBezTo>
                  <a:pt x="3225" y="21046"/>
                  <a:pt x="4778" y="21600"/>
                  <a:pt x="6545" y="21600"/>
                </a:cubicBezTo>
                <a:lnTo>
                  <a:pt x="14435" y="21600"/>
                </a:lnTo>
                <a:cubicBezTo>
                  <a:pt x="16203" y="21600"/>
                  <a:pt x="17755" y="21046"/>
                  <a:pt x="18315" y="20214"/>
                </a:cubicBezTo>
                <a:lnTo>
                  <a:pt x="20773" y="16504"/>
                </a:lnTo>
                <a:cubicBezTo>
                  <a:pt x="21247" y="15672"/>
                  <a:pt x="20687" y="14755"/>
                  <a:pt x="19221" y="14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7" name="Graphic 56" descr="Bullseye with solid fill">
            <a:extLst>
              <a:ext uri="{FF2B5EF4-FFF2-40B4-BE49-F238E27FC236}">
                <a16:creationId xmlns:a16="http://schemas.microsoft.com/office/drawing/2014/main" id="{F3510062-E64A-479E-9473-91EF46589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1500" y="1231168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Database with solid fill">
            <a:extLst>
              <a:ext uri="{FF2B5EF4-FFF2-40B4-BE49-F238E27FC236}">
                <a16:creationId xmlns:a16="http://schemas.microsoft.com/office/drawing/2014/main" id="{15680CEF-63EC-452D-9300-9C9BB75355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11788" y="4912317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58" descr="Gears with solid fill">
            <a:extLst>
              <a:ext uri="{FF2B5EF4-FFF2-40B4-BE49-F238E27FC236}">
                <a16:creationId xmlns:a16="http://schemas.microsoft.com/office/drawing/2014/main" id="{61EE70DC-EB65-4374-91D0-71E4CDF370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08606" y="2642912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4C941B60-D0CF-43CD-8A20-33FD1A40D6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83203" y="2645661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Research with solid fill">
            <a:extLst>
              <a:ext uri="{FF2B5EF4-FFF2-40B4-BE49-F238E27FC236}">
                <a16:creationId xmlns:a16="http://schemas.microsoft.com/office/drawing/2014/main" id="{33D6B0F6-7899-4990-9DD4-0AB069DF0E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51229" y="4905337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ABDE4EE1-736F-4B61-BE77-A02D9CC4F338}"/>
              </a:ext>
            </a:extLst>
          </p:cNvPr>
          <p:cNvGrpSpPr/>
          <p:nvPr/>
        </p:nvGrpSpPr>
        <p:grpSpPr>
          <a:xfrm>
            <a:off x="5223339" y="2762655"/>
            <a:ext cx="1745321" cy="1844151"/>
            <a:chOff x="8921977" y="1466725"/>
            <a:chExt cx="2926080" cy="184415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78965A1-0A80-4367-905E-2782DB489D0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16241DD-2B96-4B29-98EC-713728CE236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053F29-AA35-4BFA-A570-62768FCDF7D4}"/>
              </a:ext>
            </a:extLst>
          </p:cNvPr>
          <p:cNvGrpSpPr/>
          <p:nvPr/>
        </p:nvGrpSpPr>
        <p:grpSpPr>
          <a:xfrm>
            <a:off x="8810316" y="4423382"/>
            <a:ext cx="2926080" cy="1290153"/>
            <a:chOff x="8921977" y="407338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1FBD17C-3D98-4D22-93A0-14BB9908189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776246E-C508-4342-9F0B-F8D04BD3846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351DF7F-94B8-4602-B4CD-275AAD34B062}"/>
              </a:ext>
            </a:extLst>
          </p:cNvPr>
          <p:cNvGrpSpPr/>
          <p:nvPr/>
        </p:nvGrpSpPr>
        <p:grpSpPr>
          <a:xfrm>
            <a:off x="455605" y="4423382"/>
            <a:ext cx="2926080" cy="1290153"/>
            <a:chOff x="332936" y="4652338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758168-2BBD-4802-9A80-36F6511DC53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C7CD481-FDA9-41B6-A648-00164C50CC3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849FF28-65BB-4A59-ACE3-8EE047F983C7}"/>
              </a:ext>
            </a:extLst>
          </p:cNvPr>
          <p:cNvGrpSpPr/>
          <p:nvPr/>
        </p:nvGrpSpPr>
        <p:grpSpPr>
          <a:xfrm>
            <a:off x="8810316" y="1110769"/>
            <a:ext cx="2926080" cy="1290153"/>
            <a:chOff x="8921977" y="1466725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7E688FA-ECCD-489C-A565-CF7A40A5FED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AC2A992-1871-46AA-9BC1-B16D6F1576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9336100" y="2674742"/>
            <a:ext cx="2463954" cy="1474819"/>
            <a:chOff x="8921977" y="1466725"/>
            <a:chExt cx="2926080" cy="147481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A332A8C-EE07-44B3-827C-E330344E8E08}"/>
              </a:ext>
            </a:extLst>
          </p:cNvPr>
          <p:cNvGrpSpPr/>
          <p:nvPr/>
        </p:nvGrpSpPr>
        <p:grpSpPr>
          <a:xfrm>
            <a:off x="455605" y="2674742"/>
            <a:ext cx="2463954" cy="1474819"/>
            <a:chOff x="8921977" y="1466725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74355C-9694-43E9-8D06-0EE1ED6724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64FDC7-ADCD-4A0F-8F5D-2701A82CBA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75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521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Cycle – Slide Template</vt:lpstr>
      <vt:lpstr>Pentagon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Cycle</dc:title>
  <dc:creator>PresentationGO.com</dc:creator>
  <dc:description>© Copyright PresentationGO.com</dc:description>
  <dcterms:created xsi:type="dcterms:W3CDTF">2014-11-26T05:14:11Z</dcterms:created>
  <dcterms:modified xsi:type="dcterms:W3CDTF">2021-10-21T17:00:08Z</dcterms:modified>
  <cp:category>Charts &amp; Diagrams</cp:category>
</cp:coreProperties>
</file>