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02" y="9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299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40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5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Pentagon Pie Chart – Slide Template</a:t>
            </a:r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DD8B2020-1CA7-BA91-604B-EE5EA68B36E0}"/>
              </a:ext>
            </a:extLst>
          </p:cNvPr>
          <p:cNvSpPr/>
          <p:nvPr/>
        </p:nvSpPr>
        <p:spPr>
          <a:xfrm>
            <a:off x="4746475" y="2100546"/>
            <a:ext cx="1462262" cy="1598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9" h="21166" extrusionOk="0">
                <a:moveTo>
                  <a:pt x="6899" y="13061"/>
                </a:moveTo>
                <a:lnTo>
                  <a:pt x="6899" y="13061"/>
                </a:lnTo>
                <a:lnTo>
                  <a:pt x="18854" y="20907"/>
                </a:lnTo>
                <a:cubicBezTo>
                  <a:pt x="19792" y="21513"/>
                  <a:pt x="21098" y="20998"/>
                  <a:pt x="21232" y="19968"/>
                </a:cubicBezTo>
                <a:cubicBezTo>
                  <a:pt x="21332" y="19120"/>
                  <a:pt x="21399" y="18271"/>
                  <a:pt x="21399" y="17423"/>
                </a:cubicBezTo>
                <a:cubicBezTo>
                  <a:pt x="21399" y="10698"/>
                  <a:pt x="18050" y="4427"/>
                  <a:pt x="12190" y="277"/>
                </a:cubicBezTo>
                <a:cubicBezTo>
                  <a:pt x="12190" y="277"/>
                  <a:pt x="12190" y="277"/>
                  <a:pt x="12190" y="277"/>
                </a:cubicBezTo>
                <a:cubicBezTo>
                  <a:pt x="11654" y="-87"/>
                  <a:pt x="10951" y="-87"/>
                  <a:pt x="10415" y="246"/>
                </a:cubicBezTo>
                <a:lnTo>
                  <a:pt x="6162" y="3033"/>
                </a:lnTo>
                <a:lnTo>
                  <a:pt x="603" y="6699"/>
                </a:lnTo>
                <a:cubicBezTo>
                  <a:pt x="-201" y="7244"/>
                  <a:pt x="-201" y="8335"/>
                  <a:pt x="603" y="8880"/>
                </a:cubicBezTo>
                <a:lnTo>
                  <a:pt x="6899" y="1306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79845FFC-9075-E72B-2BCD-1BD7A7FFD1A5}"/>
              </a:ext>
            </a:extLst>
          </p:cNvPr>
          <p:cNvSpPr/>
          <p:nvPr/>
        </p:nvSpPr>
        <p:spPr>
          <a:xfrm>
            <a:off x="3602297" y="1780175"/>
            <a:ext cx="1715172" cy="125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8" h="21242" extrusionOk="0">
                <a:moveTo>
                  <a:pt x="11950" y="0"/>
                </a:moveTo>
                <a:cubicBezTo>
                  <a:pt x="7873" y="0"/>
                  <a:pt x="3938" y="1626"/>
                  <a:pt x="569" y="4761"/>
                </a:cubicBezTo>
                <a:cubicBezTo>
                  <a:pt x="569" y="4761"/>
                  <a:pt x="569" y="4761"/>
                  <a:pt x="541" y="4761"/>
                </a:cubicBezTo>
                <a:cubicBezTo>
                  <a:pt x="88" y="5187"/>
                  <a:pt x="-110" y="6000"/>
                  <a:pt x="60" y="6697"/>
                </a:cubicBezTo>
                <a:lnTo>
                  <a:pt x="3231" y="20052"/>
                </a:lnTo>
                <a:cubicBezTo>
                  <a:pt x="3485" y="21174"/>
                  <a:pt x="4476" y="21600"/>
                  <a:pt x="5184" y="20903"/>
                </a:cubicBezTo>
                <a:lnTo>
                  <a:pt x="18574" y="7587"/>
                </a:lnTo>
                <a:lnTo>
                  <a:pt x="20697" y="5497"/>
                </a:lnTo>
                <a:cubicBezTo>
                  <a:pt x="21490" y="4723"/>
                  <a:pt x="21348" y="3097"/>
                  <a:pt x="20471" y="2516"/>
                </a:cubicBezTo>
                <a:cubicBezTo>
                  <a:pt x="17810" y="890"/>
                  <a:pt x="14922" y="0"/>
                  <a:pt x="1195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297F1EED-6A79-EBB0-6770-474BA5AF07D6}"/>
              </a:ext>
            </a:extLst>
          </p:cNvPr>
          <p:cNvSpPr/>
          <p:nvPr/>
        </p:nvSpPr>
        <p:spPr>
          <a:xfrm>
            <a:off x="4769359" y="3382024"/>
            <a:ext cx="1348031" cy="16715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6" h="21179" extrusionOk="0">
                <a:moveTo>
                  <a:pt x="4964" y="7357"/>
                </a:moveTo>
                <a:lnTo>
                  <a:pt x="4964" y="7357"/>
                </a:lnTo>
                <a:lnTo>
                  <a:pt x="85" y="19476"/>
                </a:lnTo>
                <a:cubicBezTo>
                  <a:pt x="-310" y="20404"/>
                  <a:pt x="731" y="21332"/>
                  <a:pt x="1915" y="21158"/>
                </a:cubicBezTo>
                <a:cubicBezTo>
                  <a:pt x="10634" y="19737"/>
                  <a:pt x="17881" y="14809"/>
                  <a:pt x="21039" y="7908"/>
                </a:cubicBezTo>
                <a:cubicBezTo>
                  <a:pt x="21039" y="7908"/>
                  <a:pt x="21039" y="7879"/>
                  <a:pt x="21039" y="7879"/>
                </a:cubicBezTo>
                <a:cubicBezTo>
                  <a:pt x="21290" y="7328"/>
                  <a:pt x="21039" y="6748"/>
                  <a:pt x="20465" y="6400"/>
                </a:cubicBezTo>
                <a:lnTo>
                  <a:pt x="13396" y="2254"/>
                </a:lnTo>
                <a:lnTo>
                  <a:pt x="9952" y="254"/>
                </a:lnTo>
                <a:cubicBezTo>
                  <a:pt x="9091" y="-268"/>
                  <a:pt x="7835" y="51"/>
                  <a:pt x="7476" y="892"/>
                </a:cubicBezTo>
                <a:lnTo>
                  <a:pt x="4964" y="7357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7AB85819-FE27-CD45-F2CD-0D8FF921670C}"/>
              </a:ext>
            </a:extLst>
          </p:cNvPr>
          <p:cNvSpPr/>
          <p:nvPr/>
        </p:nvSpPr>
        <p:spPr>
          <a:xfrm>
            <a:off x="2915791" y="2283616"/>
            <a:ext cx="1090277" cy="1676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3" h="21276" extrusionOk="0">
                <a:moveTo>
                  <a:pt x="0" y="14570"/>
                </a:moveTo>
                <a:cubicBezTo>
                  <a:pt x="0" y="16515"/>
                  <a:pt x="402" y="18431"/>
                  <a:pt x="1250" y="20318"/>
                </a:cubicBezTo>
                <a:cubicBezTo>
                  <a:pt x="1250" y="20318"/>
                  <a:pt x="1250" y="20347"/>
                  <a:pt x="1250" y="20347"/>
                </a:cubicBezTo>
                <a:cubicBezTo>
                  <a:pt x="1473" y="20899"/>
                  <a:pt x="2276" y="21276"/>
                  <a:pt x="3169" y="21276"/>
                </a:cubicBezTo>
                <a:lnTo>
                  <a:pt x="19279" y="21276"/>
                </a:lnTo>
                <a:cubicBezTo>
                  <a:pt x="20618" y="21276"/>
                  <a:pt x="21600" y="20405"/>
                  <a:pt x="21154" y="19592"/>
                </a:cubicBezTo>
                <a:lnTo>
                  <a:pt x="11827" y="895"/>
                </a:lnTo>
                <a:cubicBezTo>
                  <a:pt x="11336" y="-34"/>
                  <a:pt x="9506" y="-324"/>
                  <a:pt x="8479" y="431"/>
                </a:cubicBezTo>
                <a:cubicBezTo>
                  <a:pt x="3035" y="4263"/>
                  <a:pt x="0" y="9257"/>
                  <a:pt x="0" y="1457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7F25B91A-0DC3-F49F-FC24-207B9BE2DD08}"/>
              </a:ext>
            </a:extLst>
          </p:cNvPr>
          <p:cNvSpPr/>
          <p:nvPr/>
        </p:nvSpPr>
        <p:spPr>
          <a:xfrm>
            <a:off x="3121740" y="4091415"/>
            <a:ext cx="1750541" cy="986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3" h="21553" extrusionOk="0">
                <a:moveTo>
                  <a:pt x="1238" y="0"/>
                </a:moveTo>
                <a:cubicBezTo>
                  <a:pt x="300" y="0"/>
                  <a:pt x="-307" y="1850"/>
                  <a:pt x="162" y="3300"/>
                </a:cubicBezTo>
                <a:cubicBezTo>
                  <a:pt x="3528" y="14050"/>
                  <a:pt x="9734" y="21050"/>
                  <a:pt x="16714" y="21550"/>
                </a:cubicBezTo>
                <a:cubicBezTo>
                  <a:pt x="16741" y="21550"/>
                  <a:pt x="16741" y="21550"/>
                  <a:pt x="16769" y="21550"/>
                </a:cubicBezTo>
                <a:cubicBezTo>
                  <a:pt x="17321" y="21600"/>
                  <a:pt x="17817" y="20950"/>
                  <a:pt x="17983" y="20000"/>
                </a:cubicBezTo>
                <a:lnTo>
                  <a:pt x="21045" y="2900"/>
                </a:lnTo>
                <a:cubicBezTo>
                  <a:pt x="21293" y="1450"/>
                  <a:pt x="20714" y="0"/>
                  <a:pt x="19886" y="0"/>
                </a:cubicBezTo>
                <a:lnTo>
                  <a:pt x="13403" y="0"/>
                </a:lnTo>
                <a:lnTo>
                  <a:pt x="1238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66" name="Graphic 8" descr="Bar graph with upward trend with solid fill">
            <a:extLst>
              <a:ext uri="{FF2B5EF4-FFF2-40B4-BE49-F238E27FC236}">
                <a16:creationId xmlns:a16="http://schemas.microsoft.com/office/drawing/2014/main" id="{C524F223-C7E8-5CEA-AFB2-3704D11E4F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82108" y="2084264"/>
            <a:ext cx="589789" cy="5897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7" name="Graphic 10" descr="Bullseye with solid fill">
            <a:extLst>
              <a:ext uri="{FF2B5EF4-FFF2-40B4-BE49-F238E27FC236}">
                <a16:creationId xmlns:a16="http://schemas.microsoft.com/office/drawing/2014/main" id="{69142331-6F27-1F76-167E-73AF923BB5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50810" y="4300763"/>
            <a:ext cx="589789" cy="5897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8" name="Graphic 12" descr="Gears with solid fill">
            <a:extLst>
              <a:ext uri="{FF2B5EF4-FFF2-40B4-BE49-F238E27FC236}">
                <a16:creationId xmlns:a16="http://schemas.microsoft.com/office/drawing/2014/main" id="{DA0C699E-3CC4-013B-08D3-6A30E33D2A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28923" y="3262697"/>
            <a:ext cx="589789" cy="5897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9" name="Graphic 13" descr="Hourglass 30% with solid fill">
            <a:extLst>
              <a:ext uri="{FF2B5EF4-FFF2-40B4-BE49-F238E27FC236}">
                <a16:creationId xmlns:a16="http://schemas.microsoft.com/office/drawing/2014/main" id="{646BD105-9820-05FE-779A-23D329B02F8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73304" y="3682424"/>
            <a:ext cx="589789" cy="5897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0" name="Graphic 14" descr="Lightbulb with solid fill">
            <a:extLst>
              <a:ext uri="{FF2B5EF4-FFF2-40B4-BE49-F238E27FC236}">
                <a16:creationId xmlns:a16="http://schemas.microsoft.com/office/drawing/2014/main" id="{C1A9E18F-C4B2-6974-2460-2E9CFB2BC6E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71652" y="2351413"/>
            <a:ext cx="589789" cy="5897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1" name="TextBox 16">
            <a:extLst>
              <a:ext uri="{FF2B5EF4-FFF2-40B4-BE49-F238E27FC236}">
                <a16:creationId xmlns:a16="http://schemas.microsoft.com/office/drawing/2014/main" id="{3D2C9A1D-68F9-B97D-3A9C-E54DAE72ABDF}"/>
              </a:ext>
            </a:extLst>
          </p:cNvPr>
          <p:cNvSpPr txBox="1"/>
          <p:nvPr/>
        </p:nvSpPr>
        <p:spPr>
          <a:xfrm>
            <a:off x="5762606" y="3246681"/>
            <a:ext cx="465606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72" name="TextBox 17">
            <a:extLst>
              <a:ext uri="{FF2B5EF4-FFF2-40B4-BE49-F238E27FC236}">
                <a16:creationId xmlns:a16="http://schemas.microsoft.com/office/drawing/2014/main" id="{1166EB2B-7C47-16E8-5EFD-096EBB834756}"/>
              </a:ext>
            </a:extLst>
          </p:cNvPr>
          <p:cNvSpPr txBox="1"/>
          <p:nvPr/>
        </p:nvSpPr>
        <p:spPr>
          <a:xfrm>
            <a:off x="4769359" y="4660372"/>
            <a:ext cx="465606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73" name="TextBox 18">
            <a:extLst>
              <a:ext uri="{FF2B5EF4-FFF2-40B4-BE49-F238E27FC236}">
                <a16:creationId xmlns:a16="http://schemas.microsoft.com/office/drawing/2014/main" id="{2725400A-E0AB-B772-6612-4EA3ACFB73A3}"/>
              </a:ext>
            </a:extLst>
          </p:cNvPr>
          <p:cNvSpPr txBox="1"/>
          <p:nvPr/>
        </p:nvSpPr>
        <p:spPr>
          <a:xfrm>
            <a:off x="3155510" y="4108661"/>
            <a:ext cx="465606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74" name="TextBox 19">
            <a:extLst>
              <a:ext uri="{FF2B5EF4-FFF2-40B4-BE49-F238E27FC236}">
                <a16:creationId xmlns:a16="http://schemas.microsoft.com/office/drawing/2014/main" id="{8D4D54B2-721D-AB96-56A8-7750A9B3A280}"/>
              </a:ext>
            </a:extLst>
          </p:cNvPr>
          <p:cNvSpPr txBox="1"/>
          <p:nvPr/>
        </p:nvSpPr>
        <p:spPr>
          <a:xfrm>
            <a:off x="3141356" y="2448843"/>
            <a:ext cx="465606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75" name="TextBox 20">
            <a:extLst>
              <a:ext uri="{FF2B5EF4-FFF2-40B4-BE49-F238E27FC236}">
                <a16:creationId xmlns:a16="http://schemas.microsoft.com/office/drawing/2014/main" id="{DCDE4922-8966-8870-672A-141AE52ADF21}"/>
              </a:ext>
            </a:extLst>
          </p:cNvPr>
          <p:cNvSpPr txBox="1"/>
          <p:nvPr/>
        </p:nvSpPr>
        <p:spPr>
          <a:xfrm>
            <a:off x="4737272" y="1862326"/>
            <a:ext cx="465606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pic>
        <p:nvPicPr>
          <p:cNvPr id="76" name="Graphic 24" descr="Trophy">
            <a:extLst>
              <a:ext uri="{FF2B5EF4-FFF2-40B4-BE49-F238E27FC236}">
                <a16:creationId xmlns:a16="http://schemas.microsoft.com/office/drawing/2014/main" id="{DCCF6E6E-B09F-9118-D7DD-3950C3E6A45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099675" y="2956675"/>
            <a:ext cx="944652" cy="944651"/>
          </a:xfrm>
          <a:prstGeom prst="rect">
            <a:avLst/>
          </a:prstGeom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074C5DBA-509D-FD75-8EBA-8B5FA9E2C34D}"/>
              </a:ext>
            </a:extLst>
          </p:cNvPr>
          <p:cNvGrpSpPr/>
          <p:nvPr/>
        </p:nvGrpSpPr>
        <p:grpSpPr>
          <a:xfrm>
            <a:off x="324341" y="3965123"/>
            <a:ext cx="2194560" cy="1106115"/>
            <a:chOff x="332936" y="2555951"/>
            <a:chExt cx="2926080" cy="147481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49AB3EF-B501-9864-2AB1-74FF04D52C4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/>
                  </a:solidFill>
                </a:rPr>
                <a:t>Lorem Ipsum - 04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03DC204-D957-0168-4069-4F2A3234C60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7B13651-1AD2-E1C4-6890-FF2A40459719}"/>
              </a:ext>
            </a:extLst>
          </p:cNvPr>
          <p:cNvGrpSpPr/>
          <p:nvPr/>
        </p:nvGrpSpPr>
        <p:grpSpPr>
          <a:xfrm>
            <a:off x="324341" y="1786762"/>
            <a:ext cx="2194560" cy="1106115"/>
            <a:chOff x="332936" y="2555951"/>
            <a:chExt cx="2926080" cy="14748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56C553E-3145-92AD-05E9-7EA095535D0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 - 05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AC31E42F-17EA-762C-EFD6-BE61B81D020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88783E98-A506-6910-D986-6498DC37A192}"/>
              </a:ext>
            </a:extLst>
          </p:cNvPr>
          <p:cNvGrpSpPr/>
          <p:nvPr/>
        </p:nvGrpSpPr>
        <p:grpSpPr>
          <a:xfrm>
            <a:off x="6625099" y="1413871"/>
            <a:ext cx="2194560" cy="1106115"/>
            <a:chOff x="8921977" y="1394910"/>
            <a:chExt cx="2926080" cy="1474819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C42CDCB-A8BD-3484-69CD-B418A544D9CF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01 - 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23DE84D-44A8-6B16-54A6-C1510EADD59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925B755F-F7C7-C736-79BF-495FD0CC9278}"/>
              </a:ext>
            </a:extLst>
          </p:cNvPr>
          <p:cNvGrpSpPr/>
          <p:nvPr/>
        </p:nvGrpSpPr>
        <p:grpSpPr>
          <a:xfrm>
            <a:off x="6625099" y="4338013"/>
            <a:ext cx="2194560" cy="1106115"/>
            <a:chOff x="8921977" y="1394910"/>
            <a:chExt cx="2926080" cy="147481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C9935DA-E0D4-1947-D1F3-CA555220AB0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03 - 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25DBE68-936C-CE5D-F803-90290587612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019F3AB-BF82-228F-08C0-F594D6BF615D}"/>
              </a:ext>
            </a:extLst>
          </p:cNvPr>
          <p:cNvGrpSpPr/>
          <p:nvPr/>
        </p:nvGrpSpPr>
        <p:grpSpPr>
          <a:xfrm>
            <a:off x="6625099" y="2875942"/>
            <a:ext cx="2194560" cy="1106115"/>
            <a:chOff x="8921977" y="1394910"/>
            <a:chExt cx="2926080" cy="147481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2D3EDC0-275A-7A7B-FD20-9AA59C48E93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AA4D478-2B11-BB29-A34A-2A32B063C6B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248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Pentagon Pie Chart – Slide Template</a:t>
            </a:r>
          </a:p>
        </p:txBody>
      </p:sp>
      <p:sp>
        <p:nvSpPr>
          <p:cNvPr id="61" name="Shape">
            <a:extLst>
              <a:ext uri="{FF2B5EF4-FFF2-40B4-BE49-F238E27FC236}">
                <a16:creationId xmlns:a16="http://schemas.microsoft.com/office/drawing/2014/main" id="{DD8B2020-1CA7-BA91-604B-EE5EA68B36E0}"/>
              </a:ext>
            </a:extLst>
          </p:cNvPr>
          <p:cNvSpPr/>
          <p:nvPr/>
        </p:nvSpPr>
        <p:spPr>
          <a:xfrm>
            <a:off x="4746475" y="2100546"/>
            <a:ext cx="1462262" cy="1598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99" h="21166" extrusionOk="0">
                <a:moveTo>
                  <a:pt x="6899" y="13061"/>
                </a:moveTo>
                <a:lnTo>
                  <a:pt x="6899" y="13061"/>
                </a:lnTo>
                <a:lnTo>
                  <a:pt x="18854" y="20907"/>
                </a:lnTo>
                <a:cubicBezTo>
                  <a:pt x="19792" y="21513"/>
                  <a:pt x="21098" y="20998"/>
                  <a:pt x="21232" y="19968"/>
                </a:cubicBezTo>
                <a:cubicBezTo>
                  <a:pt x="21332" y="19120"/>
                  <a:pt x="21399" y="18271"/>
                  <a:pt x="21399" y="17423"/>
                </a:cubicBezTo>
                <a:cubicBezTo>
                  <a:pt x="21399" y="10698"/>
                  <a:pt x="18050" y="4427"/>
                  <a:pt x="12190" y="277"/>
                </a:cubicBezTo>
                <a:cubicBezTo>
                  <a:pt x="12190" y="277"/>
                  <a:pt x="12190" y="277"/>
                  <a:pt x="12190" y="277"/>
                </a:cubicBezTo>
                <a:cubicBezTo>
                  <a:pt x="11654" y="-87"/>
                  <a:pt x="10951" y="-87"/>
                  <a:pt x="10415" y="246"/>
                </a:cubicBezTo>
                <a:lnTo>
                  <a:pt x="6162" y="3033"/>
                </a:lnTo>
                <a:lnTo>
                  <a:pt x="603" y="6699"/>
                </a:lnTo>
                <a:cubicBezTo>
                  <a:pt x="-201" y="7244"/>
                  <a:pt x="-201" y="8335"/>
                  <a:pt x="603" y="8880"/>
                </a:cubicBezTo>
                <a:lnTo>
                  <a:pt x="6899" y="13061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2" name="Shape">
            <a:extLst>
              <a:ext uri="{FF2B5EF4-FFF2-40B4-BE49-F238E27FC236}">
                <a16:creationId xmlns:a16="http://schemas.microsoft.com/office/drawing/2014/main" id="{79845FFC-9075-E72B-2BCD-1BD7A7FFD1A5}"/>
              </a:ext>
            </a:extLst>
          </p:cNvPr>
          <p:cNvSpPr/>
          <p:nvPr/>
        </p:nvSpPr>
        <p:spPr>
          <a:xfrm>
            <a:off x="3602297" y="1780175"/>
            <a:ext cx="1715172" cy="125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8" h="21242" extrusionOk="0">
                <a:moveTo>
                  <a:pt x="11950" y="0"/>
                </a:moveTo>
                <a:cubicBezTo>
                  <a:pt x="7873" y="0"/>
                  <a:pt x="3938" y="1626"/>
                  <a:pt x="569" y="4761"/>
                </a:cubicBezTo>
                <a:cubicBezTo>
                  <a:pt x="569" y="4761"/>
                  <a:pt x="569" y="4761"/>
                  <a:pt x="541" y="4761"/>
                </a:cubicBezTo>
                <a:cubicBezTo>
                  <a:pt x="88" y="5187"/>
                  <a:pt x="-110" y="6000"/>
                  <a:pt x="60" y="6697"/>
                </a:cubicBezTo>
                <a:lnTo>
                  <a:pt x="3231" y="20052"/>
                </a:lnTo>
                <a:cubicBezTo>
                  <a:pt x="3485" y="21174"/>
                  <a:pt x="4476" y="21600"/>
                  <a:pt x="5184" y="20903"/>
                </a:cubicBezTo>
                <a:lnTo>
                  <a:pt x="18574" y="7587"/>
                </a:lnTo>
                <a:lnTo>
                  <a:pt x="20697" y="5497"/>
                </a:lnTo>
                <a:cubicBezTo>
                  <a:pt x="21490" y="4723"/>
                  <a:pt x="21348" y="3097"/>
                  <a:pt x="20471" y="2516"/>
                </a:cubicBezTo>
                <a:cubicBezTo>
                  <a:pt x="17810" y="890"/>
                  <a:pt x="14922" y="0"/>
                  <a:pt x="11950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3" name="Shape">
            <a:extLst>
              <a:ext uri="{FF2B5EF4-FFF2-40B4-BE49-F238E27FC236}">
                <a16:creationId xmlns:a16="http://schemas.microsoft.com/office/drawing/2014/main" id="{297F1EED-6A79-EBB0-6770-474BA5AF07D6}"/>
              </a:ext>
            </a:extLst>
          </p:cNvPr>
          <p:cNvSpPr/>
          <p:nvPr/>
        </p:nvSpPr>
        <p:spPr>
          <a:xfrm>
            <a:off x="4769359" y="3382024"/>
            <a:ext cx="1348031" cy="16715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36" h="21179" extrusionOk="0">
                <a:moveTo>
                  <a:pt x="4964" y="7357"/>
                </a:moveTo>
                <a:lnTo>
                  <a:pt x="4964" y="7357"/>
                </a:lnTo>
                <a:lnTo>
                  <a:pt x="85" y="19476"/>
                </a:lnTo>
                <a:cubicBezTo>
                  <a:pt x="-310" y="20404"/>
                  <a:pt x="731" y="21332"/>
                  <a:pt x="1915" y="21158"/>
                </a:cubicBezTo>
                <a:cubicBezTo>
                  <a:pt x="10634" y="19737"/>
                  <a:pt x="17881" y="14809"/>
                  <a:pt x="21039" y="7908"/>
                </a:cubicBezTo>
                <a:cubicBezTo>
                  <a:pt x="21039" y="7908"/>
                  <a:pt x="21039" y="7879"/>
                  <a:pt x="21039" y="7879"/>
                </a:cubicBezTo>
                <a:cubicBezTo>
                  <a:pt x="21290" y="7328"/>
                  <a:pt x="21039" y="6748"/>
                  <a:pt x="20465" y="6400"/>
                </a:cubicBezTo>
                <a:lnTo>
                  <a:pt x="13396" y="2254"/>
                </a:lnTo>
                <a:lnTo>
                  <a:pt x="9952" y="254"/>
                </a:lnTo>
                <a:cubicBezTo>
                  <a:pt x="9091" y="-268"/>
                  <a:pt x="7835" y="51"/>
                  <a:pt x="7476" y="892"/>
                </a:cubicBezTo>
                <a:lnTo>
                  <a:pt x="4964" y="7357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4" name="Shape">
            <a:extLst>
              <a:ext uri="{FF2B5EF4-FFF2-40B4-BE49-F238E27FC236}">
                <a16:creationId xmlns:a16="http://schemas.microsoft.com/office/drawing/2014/main" id="{7AB85819-FE27-CD45-F2CD-0D8FF921670C}"/>
              </a:ext>
            </a:extLst>
          </p:cNvPr>
          <p:cNvSpPr/>
          <p:nvPr/>
        </p:nvSpPr>
        <p:spPr>
          <a:xfrm>
            <a:off x="2915791" y="2283616"/>
            <a:ext cx="1090277" cy="1676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3" h="21276" extrusionOk="0">
                <a:moveTo>
                  <a:pt x="0" y="14570"/>
                </a:moveTo>
                <a:cubicBezTo>
                  <a:pt x="0" y="16515"/>
                  <a:pt x="402" y="18431"/>
                  <a:pt x="1250" y="20318"/>
                </a:cubicBezTo>
                <a:cubicBezTo>
                  <a:pt x="1250" y="20318"/>
                  <a:pt x="1250" y="20347"/>
                  <a:pt x="1250" y="20347"/>
                </a:cubicBezTo>
                <a:cubicBezTo>
                  <a:pt x="1473" y="20899"/>
                  <a:pt x="2276" y="21276"/>
                  <a:pt x="3169" y="21276"/>
                </a:cubicBezTo>
                <a:lnTo>
                  <a:pt x="19279" y="21276"/>
                </a:lnTo>
                <a:cubicBezTo>
                  <a:pt x="20618" y="21276"/>
                  <a:pt x="21600" y="20405"/>
                  <a:pt x="21154" y="19592"/>
                </a:cubicBezTo>
                <a:lnTo>
                  <a:pt x="11827" y="895"/>
                </a:lnTo>
                <a:cubicBezTo>
                  <a:pt x="11336" y="-34"/>
                  <a:pt x="9506" y="-324"/>
                  <a:pt x="8479" y="431"/>
                </a:cubicBezTo>
                <a:cubicBezTo>
                  <a:pt x="3035" y="4263"/>
                  <a:pt x="0" y="9257"/>
                  <a:pt x="0" y="1457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5" name="Shape">
            <a:extLst>
              <a:ext uri="{FF2B5EF4-FFF2-40B4-BE49-F238E27FC236}">
                <a16:creationId xmlns:a16="http://schemas.microsoft.com/office/drawing/2014/main" id="{7F25B91A-0DC3-F49F-FC24-207B9BE2DD08}"/>
              </a:ext>
            </a:extLst>
          </p:cNvPr>
          <p:cNvSpPr/>
          <p:nvPr/>
        </p:nvSpPr>
        <p:spPr>
          <a:xfrm>
            <a:off x="3121740" y="4091415"/>
            <a:ext cx="1750541" cy="9864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03" h="21553" extrusionOk="0">
                <a:moveTo>
                  <a:pt x="1238" y="0"/>
                </a:moveTo>
                <a:cubicBezTo>
                  <a:pt x="300" y="0"/>
                  <a:pt x="-307" y="1850"/>
                  <a:pt x="162" y="3300"/>
                </a:cubicBezTo>
                <a:cubicBezTo>
                  <a:pt x="3528" y="14050"/>
                  <a:pt x="9734" y="21050"/>
                  <a:pt x="16714" y="21550"/>
                </a:cubicBezTo>
                <a:cubicBezTo>
                  <a:pt x="16741" y="21550"/>
                  <a:pt x="16741" y="21550"/>
                  <a:pt x="16769" y="21550"/>
                </a:cubicBezTo>
                <a:cubicBezTo>
                  <a:pt x="17321" y="21600"/>
                  <a:pt x="17817" y="20950"/>
                  <a:pt x="17983" y="20000"/>
                </a:cubicBezTo>
                <a:lnTo>
                  <a:pt x="21045" y="2900"/>
                </a:lnTo>
                <a:cubicBezTo>
                  <a:pt x="21293" y="1450"/>
                  <a:pt x="20714" y="0"/>
                  <a:pt x="19886" y="0"/>
                </a:cubicBezTo>
                <a:lnTo>
                  <a:pt x="13403" y="0"/>
                </a:lnTo>
                <a:lnTo>
                  <a:pt x="1238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pic>
        <p:nvPicPr>
          <p:cNvPr id="66" name="Graphic 8" descr="Bar graph with upward trend with solid fill">
            <a:extLst>
              <a:ext uri="{FF2B5EF4-FFF2-40B4-BE49-F238E27FC236}">
                <a16:creationId xmlns:a16="http://schemas.microsoft.com/office/drawing/2014/main" id="{C524F223-C7E8-5CEA-AFB2-3704D11E4F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82108" y="2084264"/>
            <a:ext cx="589789" cy="5897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7" name="Graphic 10" descr="Bullseye with solid fill">
            <a:extLst>
              <a:ext uri="{FF2B5EF4-FFF2-40B4-BE49-F238E27FC236}">
                <a16:creationId xmlns:a16="http://schemas.microsoft.com/office/drawing/2014/main" id="{69142331-6F27-1F76-167E-73AF923BB5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50810" y="4300763"/>
            <a:ext cx="589789" cy="5897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8" name="Graphic 12" descr="Gears with solid fill">
            <a:extLst>
              <a:ext uri="{FF2B5EF4-FFF2-40B4-BE49-F238E27FC236}">
                <a16:creationId xmlns:a16="http://schemas.microsoft.com/office/drawing/2014/main" id="{DA0C699E-3CC4-013B-08D3-6A30E33D2A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128923" y="3262697"/>
            <a:ext cx="589789" cy="5897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9" name="Graphic 13" descr="Hourglass 30% with solid fill">
            <a:extLst>
              <a:ext uri="{FF2B5EF4-FFF2-40B4-BE49-F238E27FC236}">
                <a16:creationId xmlns:a16="http://schemas.microsoft.com/office/drawing/2014/main" id="{646BD105-9820-05FE-779A-23D329B02F8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73304" y="3682424"/>
            <a:ext cx="589789" cy="5897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0" name="Graphic 14" descr="Lightbulb with solid fill">
            <a:extLst>
              <a:ext uri="{FF2B5EF4-FFF2-40B4-BE49-F238E27FC236}">
                <a16:creationId xmlns:a16="http://schemas.microsoft.com/office/drawing/2014/main" id="{C1A9E18F-C4B2-6974-2460-2E9CFB2BC6E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071652" y="2351413"/>
            <a:ext cx="589789" cy="5897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1" name="TextBox 16">
            <a:extLst>
              <a:ext uri="{FF2B5EF4-FFF2-40B4-BE49-F238E27FC236}">
                <a16:creationId xmlns:a16="http://schemas.microsoft.com/office/drawing/2014/main" id="{3D2C9A1D-68F9-B97D-3A9C-E54DAE72ABDF}"/>
              </a:ext>
            </a:extLst>
          </p:cNvPr>
          <p:cNvSpPr txBox="1"/>
          <p:nvPr/>
        </p:nvSpPr>
        <p:spPr>
          <a:xfrm>
            <a:off x="5762606" y="3246681"/>
            <a:ext cx="465606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72" name="TextBox 17">
            <a:extLst>
              <a:ext uri="{FF2B5EF4-FFF2-40B4-BE49-F238E27FC236}">
                <a16:creationId xmlns:a16="http://schemas.microsoft.com/office/drawing/2014/main" id="{1166EB2B-7C47-16E8-5EFD-096EBB834756}"/>
              </a:ext>
            </a:extLst>
          </p:cNvPr>
          <p:cNvSpPr txBox="1"/>
          <p:nvPr/>
        </p:nvSpPr>
        <p:spPr>
          <a:xfrm>
            <a:off x="4769359" y="4660372"/>
            <a:ext cx="465606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73" name="TextBox 18">
            <a:extLst>
              <a:ext uri="{FF2B5EF4-FFF2-40B4-BE49-F238E27FC236}">
                <a16:creationId xmlns:a16="http://schemas.microsoft.com/office/drawing/2014/main" id="{2725400A-E0AB-B772-6612-4EA3ACFB73A3}"/>
              </a:ext>
            </a:extLst>
          </p:cNvPr>
          <p:cNvSpPr txBox="1"/>
          <p:nvPr/>
        </p:nvSpPr>
        <p:spPr>
          <a:xfrm>
            <a:off x="3155510" y="4108661"/>
            <a:ext cx="465606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74" name="TextBox 19">
            <a:extLst>
              <a:ext uri="{FF2B5EF4-FFF2-40B4-BE49-F238E27FC236}">
                <a16:creationId xmlns:a16="http://schemas.microsoft.com/office/drawing/2014/main" id="{8D4D54B2-721D-AB96-56A8-7750A9B3A280}"/>
              </a:ext>
            </a:extLst>
          </p:cNvPr>
          <p:cNvSpPr txBox="1"/>
          <p:nvPr/>
        </p:nvSpPr>
        <p:spPr>
          <a:xfrm>
            <a:off x="3141356" y="2448843"/>
            <a:ext cx="465606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75" name="TextBox 20">
            <a:extLst>
              <a:ext uri="{FF2B5EF4-FFF2-40B4-BE49-F238E27FC236}">
                <a16:creationId xmlns:a16="http://schemas.microsoft.com/office/drawing/2014/main" id="{DCDE4922-8966-8870-672A-141AE52ADF21}"/>
              </a:ext>
            </a:extLst>
          </p:cNvPr>
          <p:cNvSpPr txBox="1"/>
          <p:nvPr/>
        </p:nvSpPr>
        <p:spPr>
          <a:xfrm>
            <a:off x="4737272" y="1862326"/>
            <a:ext cx="465606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pic>
        <p:nvPicPr>
          <p:cNvPr id="76" name="Graphic 24" descr="Trophy">
            <a:extLst>
              <a:ext uri="{FF2B5EF4-FFF2-40B4-BE49-F238E27FC236}">
                <a16:creationId xmlns:a16="http://schemas.microsoft.com/office/drawing/2014/main" id="{DCCF6E6E-B09F-9118-D7DD-3950C3E6A45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099675" y="2956675"/>
            <a:ext cx="944652" cy="944651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D535B4F9-5C14-C985-EEB3-730242F7519D}"/>
              </a:ext>
            </a:extLst>
          </p:cNvPr>
          <p:cNvGrpSpPr/>
          <p:nvPr/>
        </p:nvGrpSpPr>
        <p:grpSpPr>
          <a:xfrm>
            <a:off x="324341" y="3965123"/>
            <a:ext cx="2194560" cy="1106115"/>
            <a:chOff x="332936" y="2555951"/>
            <a:chExt cx="2926080" cy="1474819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2374DB9-7C51-0CD1-4A12-7D4142FD0FB4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 - 04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76051773-2D40-7808-B63D-BF917F9CA61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38254B3-F65C-C074-08D5-CE29058F0CEE}"/>
              </a:ext>
            </a:extLst>
          </p:cNvPr>
          <p:cNvGrpSpPr/>
          <p:nvPr/>
        </p:nvGrpSpPr>
        <p:grpSpPr>
          <a:xfrm>
            <a:off x="324341" y="1786762"/>
            <a:ext cx="2194560" cy="1106115"/>
            <a:chOff x="332936" y="2555951"/>
            <a:chExt cx="2926080" cy="147481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FF845B3-DFC5-9D88-356C-2BDA2F76CA5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2"/>
                  </a:solidFill>
                </a:rPr>
                <a:t>Lorem Ipsum - 05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407DCA4-0CA4-C63A-98C8-9EDBEF27E9C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45A46EE-E5EC-0D26-CF94-2902542328C2}"/>
              </a:ext>
            </a:extLst>
          </p:cNvPr>
          <p:cNvGrpSpPr/>
          <p:nvPr/>
        </p:nvGrpSpPr>
        <p:grpSpPr>
          <a:xfrm>
            <a:off x="6625099" y="1413871"/>
            <a:ext cx="2194560" cy="1106115"/>
            <a:chOff x="8921977" y="1394910"/>
            <a:chExt cx="2926080" cy="14748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03B0B06-18B0-1F10-980C-01A72E7E3C6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3"/>
                  </a:solidFill>
                </a:rPr>
                <a:t>01 - 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A55B8A7-4821-71C5-03F3-18A608FFA44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10751A98-DC3E-25E2-F3DC-DD557F4F334E}"/>
              </a:ext>
            </a:extLst>
          </p:cNvPr>
          <p:cNvGrpSpPr/>
          <p:nvPr/>
        </p:nvGrpSpPr>
        <p:grpSpPr>
          <a:xfrm>
            <a:off x="6625099" y="4338013"/>
            <a:ext cx="2194560" cy="1106115"/>
            <a:chOff x="8921977" y="1394910"/>
            <a:chExt cx="2926080" cy="147481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9534179B-95E9-03C4-5BE6-49F9384E6C0D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/>
                  </a:solidFill>
                </a:rPr>
                <a:t>03 - 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1207B9DE-B1A3-40E0-CEBD-3A12638A4E4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F9A0CD8-F695-13AF-6E1A-4B4B6D6502DF}"/>
              </a:ext>
            </a:extLst>
          </p:cNvPr>
          <p:cNvGrpSpPr/>
          <p:nvPr/>
        </p:nvGrpSpPr>
        <p:grpSpPr>
          <a:xfrm>
            <a:off x="6625099" y="2875942"/>
            <a:ext cx="2194560" cy="1106115"/>
            <a:chOff x="8921977" y="1394910"/>
            <a:chExt cx="2926080" cy="1474819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22FC73C-2FD1-2FEB-6A44-80E1E912BA11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6"/>
                  </a:solidFill>
                </a:rPr>
                <a:t>02 - 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44D1FFF-5739-B06B-5FCB-C818BB469A3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793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427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Pentagon Pie Chart – Slide Template</vt:lpstr>
      <vt:lpstr>Pentagon Pie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Pentagon Pie Chart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2022-06-07T20:51:41Z</dcterms:modified>
  <cp:category>Charts &amp; Diagrams</cp:category>
</cp:coreProperties>
</file>