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2" d="100"/>
          <a:sy n="82" d="100"/>
        </p:scale>
        <p:origin x="102" y="15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99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40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Pentagon Pie Chart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D52CEE5-F8AB-D705-BF38-EB45FD57E50D}"/>
              </a:ext>
            </a:extLst>
          </p:cNvPr>
          <p:cNvGrpSpPr/>
          <p:nvPr/>
        </p:nvGrpSpPr>
        <p:grpSpPr>
          <a:xfrm>
            <a:off x="8833465" y="1230567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45E0CB0-6D4E-B02B-CB36-B4C9ECF8AA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ECABE6-7271-DD7E-7CAF-E753A78EA45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D555585-5B00-D34D-229D-F4324C43E569}"/>
              </a:ext>
            </a:extLst>
          </p:cNvPr>
          <p:cNvGrpSpPr/>
          <p:nvPr/>
        </p:nvGrpSpPr>
        <p:grpSpPr>
          <a:xfrm>
            <a:off x="432455" y="3825822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48DE1E-B691-E427-E543-45A51836795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75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29CB245-16DE-98F5-DF5B-F1AC8E9B858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A8FB464-B226-A10D-866E-554ADF1BC052}"/>
              </a:ext>
            </a:extLst>
          </p:cNvPr>
          <p:cNvGrpSpPr/>
          <p:nvPr/>
        </p:nvGrpSpPr>
        <p:grpSpPr>
          <a:xfrm>
            <a:off x="432455" y="1742024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D80890-834A-D0F7-06F3-3AFF20CF25F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 - 05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1855DC3-0E93-8033-4128-84979F7310E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67AC7C4-F337-FF49-0F2B-716ACF4925ED}"/>
              </a:ext>
            </a:extLst>
          </p:cNvPr>
          <p:cNvGrpSpPr/>
          <p:nvPr/>
        </p:nvGrpSpPr>
        <p:grpSpPr>
          <a:xfrm>
            <a:off x="8833465" y="4339466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B510CC0-9F60-8390-0FB9-453B653510A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03 -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150B22B-C079-5435-103D-5ED6E23594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1" name="Shape">
            <a:extLst>
              <a:ext uri="{FF2B5EF4-FFF2-40B4-BE49-F238E27FC236}">
                <a16:creationId xmlns:a16="http://schemas.microsoft.com/office/drawing/2014/main" id="{DD8B2020-1CA7-BA91-604B-EE5EA68B36E0}"/>
              </a:ext>
            </a:extLst>
          </p:cNvPr>
          <p:cNvSpPr/>
          <p:nvPr/>
        </p:nvSpPr>
        <p:spPr>
          <a:xfrm>
            <a:off x="6328634" y="1657727"/>
            <a:ext cx="1949682" cy="21317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9" h="21166" extrusionOk="0">
                <a:moveTo>
                  <a:pt x="6899" y="13061"/>
                </a:moveTo>
                <a:lnTo>
                  <a:pt x="6899" y="13061"/>
                </a:lnTo>
                <a:lnTo>
                  <a:pt x="18854" y="20907"/>
                </a:lnTo>
                <a:cubicBezTo>
                  <a:pt x="19792" y="21513"/>
                  <a:pt x="21098" y="20998"/>
                  <a:pt x="21232" y="19968"/>
                </a:cubicBezTo>
                <a:cubicBezTo>
                  <a:pt x="21332" y="19120"/>
                  <a:pt x="21399" y="18271"/>
                  <a:pt x="21399" y="17423"/>
                </a:cubicBezTo>
                <a:cubicBezTo>
                  <a:pt x="21399" y="10698"/>
                  <a:pt x="18050" y="4427"/>
                  <a:pt x="12190" y="277"/>
                </a:cubicBezTo>
                <a:cubicBezTo>
                  <a:pt x="12190" y="277"/>
                  <a:pt x="12190" y="277"/>
                  <a:pt x="12190" y="277"/>
                </a:cubicBezTo>
                <a:cubicBezTo>
                  <a:pt x="11654" y="-87"/>
                  <a:pt x="10951" y="-87"/>
                  <a:pt x="10415" y="246"/>
                </a:cubicBezTo>
                <a:lnTo>
                  <a:pt x="6162" y="3033"/>
                </a:lnTo>
                <a:lnTo>
                  <a:pt x="603" y="6699"/>
                </a:lnTo>
                <a:cubicBezTo>
                  <a:pt x="-201" y="7244"/>
                  <a:pt x="-201" y="8335"/>
                  <a:pt x="603" y="8880"/>
                </a:cubicBezTo>
                <a:lnTo>
                  <a:pt x="6899" y="1306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79845FFC-9075-E72B-2BCD-1BD7A7FFD1A5}"/>
              </a:ext>
            </a:extLst>
          </p:cNvPr>
          <p:cNvSpPr/>
          <p:nvPr/>
        </p:nvSpPr>
        <p:spPr>
          <a:xfrm>
            <a:off x="4803062" y="1230567"/>
            <a:ext cx="2286896" cy="1674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8" h="21242" extrusionOk="0">
                <a:moveTo>
                  <a:pt x="11950" y="0"/>
                </a:moveTo>
                <a:cubicBezTo>
                  <a:pt x="7873" y="0"/>
                  <a:pt x="3938" y="1626"/>
                  <a:pt x="569" y="4761"/>
                </a:cubicBezTo>
                <a:cubicBezTo>
                  <a:pt x="569" y="4761"/>
                  <a:pt x="569" y="4761"/>
                  <a:pt x="541" y="4761"/>
                </a:cubicBezTo>
                <a:cubicBezTo>
                  <a:pt x="88" y="5187"/>
                  <a:pt x="-110" y="6000"/>
                  <a:pt x="60" y="6697"/>
                </a:cubicBezTo>
                <a:lnTo>
                  <a:pt x="3231" y="20052"/>
                </a:lnTo>
                <a:cubicBezTo>
                  <a:pt x="3485" y="21174"/>
                  <a:pt x="4476" y="21600"/>
                  <a:pt x="5184" y="20903"/>
                </a:cubicBezTo>
                <a:lnTo>
                  <a:pt x="18574" y="7587"/>
                </a:lnTo>
                <a:lnTo>
                  <a:pt x="20697" y="5497"/>
                </a:lnTo>
                <a:cubicBezTo>
                  <a:pt x="21490" y="4723"/>
                  <a:pt x="21348" y="3097"/>
                  <a:pt x="20471" y="2516"/>
                </a:cubicBezTo>
                <a:cubicBezTo>
                  <a:pt x="17810" y="890"/>
                  <a:pt x="14922" y="0"/>
                  <a:pt x="1195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297F1EED-6A79-EBB0-6770-474BA5AF07D6}"/>
              </a:ext>
            </a:extLst>
          </p:cNvPr>
          <p:cNvSpPr/>
          <p:nvPr/>
        </p:nvSpPr>
        <p:spPr>
          <a:xfrm>
            <a:off x="6359145" y="3366366"/>
            <a:ext cx="1797375" cy="2228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6" h="21179" extrusionOk="0">
                <a:moveTo>
                  <a:pt x="4964" y="7357"/>
                </a:moveTo>
                <a:lnTo>
                  <a:pt x="4964" y="7357"/>
                </a:lnTo>
                <a:lnTo>
                  <a:pt x="85" y="19476"/>
                </a:lnTo>
                <a:cubicBezTo>
                  <a:pt x="-310" y="20404"/>
                  <a:pt x="731" y="21332"/>
                  <a:pt x="1915" y="21158"/>
                </a:cubicBezTo>
                <a:cubicBezTo>
                  <a:pt x="10634" y="19737"/>
                  <a:pt x="17881" y="14809"/>
                  <a:pt x="21039" y="7908"/>
                </a:cubicBezTo>
                <a:cubicBezTo>
                  <a:pt x="21039" y="7908"/>
                  <a:pt x="21039" y="7879"/>
                  <a:pt x="21039" y="7879"/>
                </a:cubicBezTo>
                <a:cubicBezTo>
                  <a:pt x="21290" y="7328"/>
                  <a:pt x="21039" y="6748"/>
                  <a:pt x="20465" y="6400"/>
                </a:cubicBezTo>
                <a:lnTo>
                  <a:pt x="13396" y="2254"/>
                </a:lnTo>
                <a:lnTo>
                  <a:pt x="9952" y="254"/>
                </a:lnTo>
                <a:cubicBezTo>
                  <a:pt x="9091" y="-268"/>
                  <a:pt x="7835" y="51"/>
                  <a:pt x="7476" y="892"/>
                </a:cubicBezTo>
                <a:lnTo>
                  <a:pt x="4964" y="735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7AB85819-FE27-CD45-F2CD-0D8FF921670C}"/>
              </a:ext>
            </a:extLst>
          </p:cNvPr>
          <p:cNvSpPr/>
          <p:nvPr/>
        </p:nvSpPr>
        <p:spPr>
          <a:xfrm>
            <a:off x="3887720" y="1901821"/>
            <a:ext cx="1453703" cy="2235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3" h="21276" extrusionOk="0">
                <a:moveTo>
                  <a:pt x="0" y="14570"/>
                </a:moveTo>
                <a:cubicBezTo>
                  <a:pt x="0" y="16515"/>
                  <a:pt x="402" y="18431"/>
                  <a:pt x="1250" y="20318"/>
                </a:cubicBezTo>
                <a:cubicBezTo>
                  <a:pt x="1250" y="20318"/>
                  <a:pt x="1250" y="20347"/>
                  <a:pt x="1250" y="20347"/>
                </a:cubicBezTo>
                <a:cubicBezTo>
                  <a:pt x="1473" y="20899"/>
                  <a:pt x="2276" y="21276"/>
                  <a:pt x="3169" y="21276"/>
                </a:cubicBezTo>
                <a:lnTo>
                  <a:pt x="19279" y="21276"/>
                </a:lnTo>
                <a:cubicBezTo>
                  <a:pt x="20618" y="21276"/>
                  <a:pt x="21600" y="20405"/>
                  <a:pt x="21154" y="19592"/>
                </a:cubicBezTo>
                <a:lnTo>
                  <a:pt x="11827" y="895"/>
                </a:lnTo>
                <a:cubicBezTo>
                  <a:pt x="11336" y="-34"/>
                  <a:pt x="9506" y="-324"/>
                  <a:pt x="8479" y="431"/>
                </a:cubicBezTo>
                <a:cubicBezTo>
                  <a:pt x="3035" y="4263"/>
                  <a:pt x="0" y="9257"/>
                  <a:pt x="0" y="1457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7F25B91A-0DC3-F49F-FC24-207B9BE2DD08}"/>
              </a:ext>
            </a:extLst>
          </p:cNvPr>
          <p:cNvSpPr/>
          <p:nvPr/>
        </p:nvSpPr>
        <p:spPr>
          <a:xfrm>
            <a:off x="4162320" y="4312220"/>
            <a:ext cx="2334054" cy="1315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3" h="21553" extrusionOk="0">
                <a:moveTo>
                  <a:pt x="1238" y="0"/>
                </a:moveTo>
                <a:cubicBezTo>
                  <a:pt x="300" y="0"/>
                  <a:pt x="-307" y="1850"/>
                  <a:pt x="162" y="3300"/>
                </a:cubicBezTo>
                <a:cubicBezTo>
                  <a:pt x="3528" y="14050"/>
                  <a:pt x="9734" y="21050"/>
                  <a:pt x="16714" y="21550"/>
                </a:cubicBezTo>
                <a:cubicBezTo>
                  <a:pt x="16741" y="21550"/>
                  <a:pt x="16741" y="21550"/>
                  <a:pt x="16769" y="21550"/>
                </a:cubicBezTo>
                <a:cubicBezTo>
                  <a:pt x="17321" y="21600"/>
                  <a:pt x="17817" y="20950"/>
                  <a:pt x="17983" y="20000"/>
                </a:cubicBezTo>
                <a:lnTo>
                  <a:pt x="21045" y="2900"/>
                </a:lnTo>
                <a:cubicBezTo>
                  <a:pt x="21293" y="1450"/>
                  <a:pt x="20714" y="0"/>
                  <a:pt x="19886" y="0"/>
                </a:cubicBezTo>
                <a:lnTo>
                  <a:pt x="13403" y="0"/>
                </a:lnTo>
                <a:lnTo>
                  <a:pt x="1238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66" name="Graphic 8" descr="Bar graph with upward trend with solid fill">
            <a:extLst>
              <a:ext uri="{FF2B5EF4-FFF2-40B4-BE49-F238E27FC236}">
                <a16:creationId xmlns:a16="http://schemas.microsoft.com/office/drawing/2014/main" id="{C524F223-C7E8-5CEA-AFB2-3704D11E4F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2810" y="1636018"/>
            <a:ext cx="786385" cy="786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7" name="Graphic 10" descr="Bullseye with solid fill">
            <a:extLst>
              <a:ext uri="{FF2B5EF4-FFF2-40B4-BE49-F238E27FC236}">
                <a16:creationId xmlns:a16="http://schemas.microsoft.com/office/drawing/2014/main" id="{69142331-6F27-1F76-167E-73AF923BB5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01079" y="4591351"/>
            <a:ext cx="786385" cy="786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8" name="Graphic 12" descr="Gears with solid fill">
            <a:extLst>
              <a:ext uri="{FF2B5EF4-FFF2-40B4-BE49-F238E27FC236}">
                <a16:creationId xmlns:a16="http://schemas.microsoft.com/office/drawing/2014/main" id="{DA0C699E-3CC4-013B-08D3-6A30E33D2A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1897" y="3207262"/>
            <a:ext cx="786385" cy="786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13" descr="Hourglass 30% with solid fill">
            <a:extLst>
              <a:ext uri="{FF2B5EF4-FFF2-40B4-BE49-F238E27FC236}">
                <a16:creationId xmlns:a16="http://schemas.microsoft.com/office/drawing/2014/main" id="{646BD105-9820-05FE-779A-23D329B02F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31072" y="3766898"/>
            <a:ext cx="786385" cy="786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14" descr="Lightbulb with solid fill">
            <a:extLst>
              <a:ext uri="{FF2B5EF4-FFF2-40B4-BE49-F238E27FC236}">
                <a16:creationId xmlns:a16="http://schemas.microsoft.com/office/drawing/2014/main" id="{C1A9E18F-C4B2-6974-2460-2E9CFB2BC6E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62202" y="1992217"/>
            <a:ext cx="786385" cy="786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1" name="TextBox 16">
            <a:extLst>
              <a:ext uri="{FF2B5EF4-FFF2-40B4-BE49-F238E27FC236}">
                <a16:creationId xmlns:a16="http://schemas.microsoft.com/office/drawing/2014/main" id="{3D2C9A1D-68F9-B97D-3A9C-E54DAE72ABDF}"/>
              </a:ext>
            </a:extLst>
          </p:cNvPr>
          <p:cNvSpPr txBox="1"/>
          <p:nvPr/>
        </p:nvSpPr>
        <p:spPr>
          <a:xfrm>
            <a:off x="7683474" y="3201296"/>
            <a:ext cx="6208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72" name="TextBox 17">
            <a:extLst>
              <a:ext uri="{FF2B5EF4-FFF2-40B4-BE49-F238E27FC236}">
                <a16:creationId xmlns:a16="http://schemas.microsoft.com/office/drawing/2014/main" id="{1166EB2B-7C47-16E8-5EFD-096EBB834756}"/>
              </a:ext>
            </a:extLst>
          </p:cNvPr>
          <p:cNvSpPr txBox="1"/>
          <p:nvPr/>
        </p:nvSpPr>
        <p:spPr>
          <a:xfrm>
            <a:off x="6359145" y="5086217"/>
            <a:ext cx="6208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73" name="TextBox 18">
            <a:extLst>
              <a:ext uri="{FF2B5EF4-FFF2-40B4-BE49-F238E27FC236}">
                <a16:creationId xmlns:a16="http://schemas.microsoft.com/office/drawing/2014/main" id="{2725400A-E0AB-B772-6612-4EA3ACFB73A3}"/>
              </a:ext>
            </a:extLst>
          </p:cNvPr>
          <p:cNvSpPr txBox="1"/>
          <p:nvPr/>
        </p:nvSpPr>
        <p:spPr>
          <a:xfrm>
            <a:off x="4207346" y="4350602"/>
            <a:ext cx="6208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74" name="TextBox 19">
            <a:extLst>
              <a:ext uri="{FF2B5EF4-FFF2-40B4-BE49-F238E27FC236}">
                <a16:creationId xmlns:a16="http://schemas.microsoft.com/office/drawing/2014/main" id="{8D4D54B2-721D-AB96-56A8-7750A9B3A280}"/>
              </a:ext>
            </a:extLst>
          </p:cNvPr>
          <p:cNvSpPr txBox="1"/>
          <p:nvPr/>
        </p:nvSpPr>
        <p:spPr>
          <a:xfrm>
            <a:off x="4188474" y="2137511"/>
            <a:ext cx="6208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75" name="TextBox 20">
            <a:extLst>
              <a:ext uri="{FF2B5EF4-FFF2-40B4-BE49-F238E27FC236}">
                <a16:creationId xmlns:a16="http://schemas.microsoft.com/office/drawing/2014/main" id="{DCDE4922-8966-8870-672A-141AE52ADF21}"/>
              </a:ext>
            </a:extLst>
          </p:cNvPr>
          <p:cNvSpPr txBox="1"/>
          <p:nvPr/>
        </p:nvSpPr>
        <p:spPr>
          <a:xfrm>
            <a:off x="6316362" y="1355489"/>
            <a:ext cx="6208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pic>
        <p:nvPicPr>
          <p:cNvPr id="76" name="Graphic 24" descr="Trophy">
            <a:extLst>
              <a:ext uri="{FF2B5EF4-FFF2-40B4-BE49-F238E27FC236}">
                <a16:creationId xmlns:a16="http://schemas.microsoft.com/office/drawing/2014/main" id="{DCCF6E6E-B09F-9118-D7DD-3950C3E6A45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66233" y="2799233"/>
            <a:ext cx="1259536" cy="1259535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BDE732DB-A6F0-F7E2-BB50-41D2DF73DA3F}"/>
              </a:ext>
            </a:extLst>
          </p:cNvPr>
          <p:cNvGrpSpPr/>
          <p:nvPr/>
        </p:nvGrpSpPr>
        <p:grpSpPr>
          <a:xfrm>
            <a:off x="8833465" y="2785016"/>
            <a:ext cx="2926080" cy="1290153"/>
            <a:chOff x="8921977" y="1466725"/>
            <a:chExt cx="2926080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3565F10-97E3-8D63-A1CE-99863B0C359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239EDD5-71A2-E0E5-309A-9A315C33711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248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Pentagon Pie Chart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D52CEE5-F8AB-D705-BF38-EB45FD57E50D}"/>
              </a:ext>
            </a:extLst>
          </p:cNvPr>
          <p:cNvGrpSpPr/>
          <p:nvPr/>
        </p:nvGrpSpPr>
        <p:grpSpPr>
          <a:xfrm>
            <a:off x="8833465" y="1230567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45E0CB0-6D4E-B02B-CB36-B4C9ECF8AA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01 - 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ECABE6-7271-DD7E-7CAF-E753A78EA45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D555585-5B00-D34D-229D-F4324C43E569}"/>
              </a:ext>
            </a:extLst>
          </p:cNvPr>
          <p:cNvGrpSpPr/>
          <p:nvPr/>
        </p:nvGrpSpPr>
        <p:grpSpPr>
          <a:xfrm>
            <a:off x="432455" y="3825822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48DE1E-B691-E427-E543-45A51836795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29CB245-16DE-98F5-DF5B-F1AC8E9B858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A8FB464-B226-A10D-866E-554ADF1BC052}"/>
              </a:ext>
            </a:extLst>
          </p:cNvPr>
          <p:cNvGrpSpPr/>
          <p:nvPr/>
        </p:nvGrpSpPr>
        <p:grpSpPr>
          <a:xfrm>
            <a:off x="432455" y="1742024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D80890-834A-D0F7-06F3-3AFF20CF25F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 - 05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1855DC3-0E93-8033-4128-84979F7310E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67AC7C4-F337-FF49-0F2B-716ACF4925ED}"/>
              </a:ext>
            </a:extLst>
          </p:cNvPr>
          <p:cNvGrpSpPr/>
          <p:nvPr/>
        </p:nvGrpSpPr>
        <p:grpSpPr>
          <a:xfrm>
            <a:off x="8833465" y="4339466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B510CC0-9F60-8390-0FB9-453B653510A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03 -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150B22B-C079-5435-103D-5ED6E235941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1" name="Shape">
            <a:extLst>
              <a:ext uri="{FF2B5EF4-FFF2-40B4-BE49-F238E27FC236}">
                <a16:creationId xmlns:a16="http://schemas.microsoft.com/office/drawing/2014/main" id="{DD8B2020-1CA7-BA91-604B-EE5EA68B36E0}"/>
              </a:ext>
            </a:extLst>
          </p:cNvPr>
          <p:cNvSpPr/>
          <p:nvPr/>
        </p:nvSpPr>
        <p:spPr>
          <a:xfrm>
            <a:off x="6328634" y="1657727"/>
            <a:ext cx="1949682" cy="21317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9" h="21166" extrusionOk="0">
                <a:moveTo>
                  <a:pt x="6899" y="13061"/>
                </a:moveTo>
                <a:lnTo>
                  <a:pt x="6899" y="13061"/>
                </a:lnTo>
                <a:lnTo>
                  <a:pt x="18854" y="20907"/>
                </a:lnTo>
                <a:cubicBezTo>
                  <a:pt x="19792" y="21513"/>
                  <a:pt x="21098" y="20998"/>
                  <a:pt x="21232" y="19968"/>
                </a:cubicBezTo>
                <a:cubicBezTo>
                  <a:pt x="21332" y="19120"/>
                  <a:pt x="21399" y="18271"/>
                  <a:pt x="21399" y="17423"/>
                </a:cubicBezTo>
                <a:cubicBezTo>
                  <a:pt x="21399" y="10698"/>
                  <a:pt x="18050" y="4427"/>
                  <a:pt x="12190" y="277"/>
                </a:cubicBezTo>
                <a:cubicBezTo>
                  <a:pt x="12190" y="277"/>
                  <a:pt x="12190" y="277"/>
                  <a:pt x="12190" y="277"/>
                </a:cubicBezTo>
                <a:cubicBezTo>
                  <a:pt x="11654" y="-87"/>
                  <a:pt x="10951" y="-87"/>
                  <a:pt x="10415" y="246"/>
                </a:cubicBezTo>
                <a:lnTo>
                  <a:pt x="6162" y="3033"/>
                </a:lnTo>
                <a:lnTo>
                  <a:pt x="603" y="6699"/>
                </a:lnTo>
                <a:cubicBezTo>
                  <a:pt x="-201" y="7244"/>
                  <a:pt x="-201" y="8335"/>
                  <a:pt x="603" y="8880"/>
                </a:cubicBezTo>
                <a:lnTo>
                  <a:pt x="6899" y="1306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79845FFC-9075-E72B-2BCD-1BD7A7FFD1A5}"/>
              </a:ext>
            </a:extLst>
          </p:cNvPr>
          <p:cNvSpPr/>
          <p:nvPr/>
        </p:nvSpPr>
        <p:spPr>
          <a:xfrm>
            <a:off x="4803062" y="1230567"/>
            <a:ext cx="2286896" cy="1674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8" h="21242" extrusionOk="0">
                <a:moveTo>
                  <a:pt x="11950" y="0"/>
                </a:moveTo>
                <a:cubicBezTo>
                  <a:pt x="7873" y="0"/>
                  <a:pt x="3938" y="1626"/>
                  <a:pt x="569" y="4761"/>
                </a:cubicBezTo>
                <a:cubicBezTo>
                  <a:pt x="569" y="4761"/>
                  <a:pt x="569" y="4761"/>
                  <a:pt x="541" y="4761"/>
                </a:cubicBezTo>
                <a:cubicBezTo>
                  <a:pt x="88" y="5187"/>
                  <a:pt x="-110" y="6000"/>
                  <a:pt x="60" y="6697"/>
                </a:cubicBezTo>
                <a:lnTo>
                  <a:pt x="3231" y="20052"/>
                </a:lnTo>
                <a:cubicBezTo>
                  <a:pt x="3485" y="21174"/>
                  <a:pt x="4476" y="21600"/>
                  <a:pt x="5184" y="20903"/>
                </a:cubicBezTo>
                <a:lnTo>
                  <a:pt x="18574" y="7587"/>
                </a:lnTo>
                <a:lnTo>
                  <a:pt x="20697" y="5497"/>
                </a:lnTo>
                <a:cubicBezTo>
                  <a:pt x="21490" y="4723"/>
                  <a:pt x="21348" y="3097"/>
                  <a:pt x="20471" y="2516"/>
                </a:cubicBezTo>
                <a:cubicBezTo>
                  <a:pt x="17810" y="890"/>
                  <a:pt x="14922" y="0"/>
                  <a:pt x="1195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297F1EED-6A79-EBB0-6770-474BA5AF07D6}"/>
              </a:ext>
            </a:extLst>
          </p:cNvPr>
          <p:cNvSpPr/>
          <p:nvPr/>
        </p:nvSpPr>
        <p:spPr>
          <a:xfrm>
            <a:off x="6359145" y="3366366"/>
            <a:ext cx="1797375" cy="22287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6" h="21179" extrusionOk="0">
                <a:moveTo>
                  <a:pt x="4964" y="7357"/>
                </a:moveTo>
                <a:lnTo>
                  <a:pt x="4964" y="7357"/>
                </a:lnTo>
                <a:lnTo>
                  <a:pt x="85" y="19476"/>
                </a:lnTo>
                <a:cubicBezTo>
                  <a:pt x="-310" y="20404"/>
                  <a:pt x="731" y="21332"/>
                  <a:pt x="1915" y="21158"/>
                </a:cubicBezTo>
                <a:cubicBezTo>
                  <a:pt x="10634" y="19737"/>
                  <a:pt x="17881" y="14809"/>
                  <a:pt x="21039" y="7908"/>
                </a:cubicBezTo>
                <a:cubicBezTo>
                  <a:pt x="21039" y="7908"/>
                  <a:pt x="21039" y="7879"/>
                  <a:pt x="21039" y="7879"/>
                </a:cubicBezTo>
                <a:cubicBezTo>
                  <a:pt x="21290" y="7328"/>
                  <a:pt x="21039" y="6748"/>
                  <a:pt x="20465" y="6400"/>
                </a:cubicBezTo>
                <a:lnTo>
                  <a:pt x="13396" y="2254"/>
                </a:lnTo>
                <a:lnTo>
                  <a:pt x="9952" y="254"/>
                </a:lnTo>
                <a:cubicBezTo>
                  <a:pt x="9091" y="-268"/>
                  <a:pt x="7835" y="51"/>
                  <a:pt x="7476" y="892"/>
                </a:cubicBezTo>
                <a:lnTo>
                  <a:pt x="4964" y="735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7AB85819-FE27-CD45-F2CD-0D8FF921670C}"/>
              </a:ext>
            </a:extLst>
          </p:cNvPr>
          <p:cNvSpPr/>
          <p:nvPr/>
        </p:nvSpPr>
        <p:spPr>
          <a:xfrm>
            <a:off x="3887720" y="1901821"/>
            <a:ext cx="1453703" cy="2235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3" h="21276" extrusionOk="0">
                <a:moveTo>
                  <a:pt x="0" y="14570"/>
                </a:moveTo>
                <a:cubicBezTo>
                  <a:pt x="0" y="16515"/>
                  <a:pt x="402" y="18431"/>
                  <a:pt x="1250" y="20318"/>
                </a:cubicBezTo>
                <a:cubicBezTo>
                  <a:pt x="1250" y="20318"/>
                  <a:pt x="1250" y="20347"/>
                  <a:pt x="1250" y="20347"/>
                </a:cubicBezTo>
                <a:cubicBezTo>
                  <a:pt x="1473" y="20899"/>
                  <a:pt x="2276" y="21276"/>
                  <a:pt x="3169" y="21276"/>
                </a:cubicBezTo>
                <a:lnTo>
                  <a:pt x="19279" y="21276"/>
                </a:lnTo>
                <a:cubicBezTo>
                  <a:pt x="20618" y="21276"/>
                  <a:pt x="21600" y="20405"/>
                  <a:pt x="21154" y="19592"/>
                </a:cubicBezTo>
                <a:lnTo>
                  <a:pt x="11827" y="895"/>
                </a:lnTo>
                <a:cubicBezTo>
                  <a:pt x="11336" y="-34"/>
                  <a:pt x="9506" y="-324"/>
                  <a:pt x="8479" y="431"/>
                </a:cubicBezTo>
                <a:cubicBezTo>
                  <a:pt x="3035" y="4263"/>
                  <a:pt x="0" y="9257"/>
                  <a:pt x="0" y="1457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7F25B91A-0DC3-F49F-FC24-207B9BE2DD08}"/>
              </a:ext>
            </a:extLst>
          </p:cNvPr>
          <p:cNvSpPr/>
          <p:nvPr/>
        </p:nvSpPr>
        <p:spPr>
          <a:xfrm>
            <a:off x="4162320" y="4312220"/>
            <a:ext cx="2334054" cy="1315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3" h="21553" extrusionOk="0">
                <a:moveTo>
                  <a:pt x="1238" y="0"/>
                </a:moveTo>
                <a:cubicBezTo>
                  <a:pt x="300" y="0"/>
                  <a:pt x="-307" y="1850"/>
                  <a:pt x="162" y="3300"/>
                </a:cubicBezTo>
                <a:cubicBezTo>
                  <a:pt x="3528" y="14050"/>
                  <a:pt x="9734" y="21050"/>
                  <a:pt x="16714" y="21550"/>
                </a:cubicBezTo>
                <a:cubicBezTo>
                  <a:pt x="16741" y="21550"/>
                  <a:pt x="16741" y="21550"/>
                  <a:pt x="16769" y="21550"/>
                </a:cubicBezTo>
                <a:cubicBezTo>
                  <a:pt x="17321" y="21600"/>
                  <a:pt x="17817" y="20950"/>
                  <a:pt x="17983" y="20000"/>
                </a:cubicBezTo>
                <a:lnTo>
                  <a:pt x="21045" y="2900"/>
                </a:lnTo>
                <a:cubicBezTo>
                  <a:pt x="21293" y="1450"/>
                  <a:pt x="20714" y="0"/>
                  <a:pt x="19886" y="0"/>
                </a:cubicBezTo>
                <a:lnTo>
                  <a:pt x="13403" y="0"/>
                </a:lnTo>
                <a:lnTo>
                  <a:pt x="1238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66" name="Graphic 8" descr="Bar graph with upward trend with solid fill">
            <a:extLst>
              <a:ext uri="{FF2B5EF4-FFF2-40B4-BE49-F238E27FC236}">
                <a16:creationId xmlns:a16="http://schemas.microsoft.com/office/drawing/2014/main" id="{C524F223-C7E8-5CEA-AFB2-3704D11E4F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2810" y="1636018"/>
            <a:ext cx="786385" cy="786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7" name="Graphic 10" descr="Bullseye with solid fill">
            <a:extLst>
              <a:ext uri="{FF2B5EF4-FFF2-40B4-BE49-F238E27FC236}">
                <a16:creationId xmlns:a16="http://schemas.microsoft.com/office/drawing/2014/main" id="{69142331-6F27-1F76-167E-73AF923BB5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01079" y="4591351"/>
            <a:ext cx="786385" cy="786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8" name="Graphic 12" descr="Gears with solid fill">
            <a:extLst>
              <a:ext uri="{FF2B5EF4-FFF2-40B4-BE49-F238E27FC236}">
                <a16:creationId xmlns:a16="http://schemas.microsoft.com/office/drawing/2014/main" id="{DA0C699E-3CC4-013B-08D3-6A30E33D2A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1897" y="3207262"/>
            <a:ext cx="786385" cy="786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13" descr="Hourglass 30% with solid fill">
            <a:extLst>
              <a:ext uri="{FF2B5EF4-FFF2-40B4-BE49-F238E27FC236}">
                <a16:creationId xmlns:a16="http://schemas.microsoft.com/office/drawing/2014/main" id="{646BD105-9820-05FE-779A-23D329B02F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31072" y="3766898"/>
            <a:ext cx="786385" cy="786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14" descr="Lightbulb with solid fill">
            <a:extLst>
              <a:ext uri="{FF2B5EF4-FFF2-40B4-BE49-F238E27FC236}">
                <a16:creationId xmlns:a16="http://schemas.microsoft.com/office/drawing/2014/main" id="{C1A9E18F-C4B2-6974-2460-2E9CFB2BC6E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62202" y="1992217"/>
            <a:ext cx="786385" cy="786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1" name="TextBox 16">
            <a:extLst>
              <a:ext uri="{FF2B5EF4-FFF2-40B4-BE49-F238E27FC236}">
                <a16:creationId xmlns:a16="http://schemas.microsoft.com/office/drawing/2014/main" id="{3D2C9A1D-68F9-B97D-3A9C-E54DAE72ABDF}"/>
              </a:ext>
            </a:extLst>
          </p:cNvPr>
          <p:cNvSpPr txBox="1"/>
          <p:nvPr/>
        </p:nvSpPr>
        <p:spPr>
          <a:xfrm>
            <a:off x="7683474" y="3201296"/>
            <a:ext cx="6208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72" name="TextBox 17">
            <a:extLst>
              <a:ext uri="{FF2B5EF4-FFF2-40B4-BE49-F238E27FC236}">
                <a16:creationId xmlns:a16="http://schemas.microsoft.com/office/drawing/2014/main" id="{1166EB2B-7C47-16E8-5EFD-096EBB834756}"/>
              </a:ext>
            </a:extLst>
          </p:cNvPr>
          <p:cNvSpPr txBox="1"/>
          <p:nvPr/>
        </p:nvSpPr>
        <p:spPr>
          <a:xfrm>
            <a:off x="6359145" y="5086217"/>
            <a:ext cx="6208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73" name="TextBox 18">
            <a:extLst>
              <a:ext uri="{FF2B5EF4-FFF2-40B4-BE49-F238E27FC236}">
                <a16:creationId xmlns:a16="http://schemas.microsoft.com/office/drawing/2014/main" id="{2725400A-E0AB-B772-6612-4EA3ACFB73A3}"/>
              </a:ext>
            </a:extLst>
          </p:cNvPr>
          <p:cNvSpPr txBox="1"/>
          <p:nvPr/>
        </p:nvSpPr>
        <p:spPr>
          <a:xfrm>
            <a:off x="4207346" y="4350602"/>
            <a:ext cx="6208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74" name="TextBox 19">
            <a:extLst>
              <a:ext uri="{FF2B5EF4-FFF2-40B4-BE49-F238E27FC236}">
                <a16:creationId xmlns:a16="http://schemas.microsoft.com/office/drawing/2014/main" id="{8D4D54B2-721D-AB96-56A8-7750A9B3A280}"/>
              </a:ext>
            </a:extLst>
          </p:cNvPr>
          <p:cNvSpPr txBox="1"/>
          <p:nvPr/>
        </p:nvSpPr>
        <p:spPr>
          <a:xfrm>
            <a:off x="4188474" y="2137511"/>
            <a:ext cx="6208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75" name="TextBox 20">
            <a:extLst>
              <a:ext uri="{FF2B5EF4-FFF2-40B4-BE49-F238E27FC236}">
                <a16:creationId xmlns:a16="http://schemas.microsoft.com/office/drawing/2014/main" id="{DCDE4922-8966-8870-672A-141AE52ADF21}"/>
              </a:ext>
            </a:extLst>
          </p:cNvPr>
          <p:cNvSpPr txBox="1"/>
          <p:nvPr/>
        </p:nvSpPr>
        <p:spPr>
          <a:xfrm>
            <a:off x="6316362" y="1355489"/>
            <a:ext cx="6208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pic>
        <p:nvPicPr>
          <p:cNvPr id="76" name="Graphic 24" descr="Trophy">
            <a:extLst>
              <a:ext uri="{FF2B5EF4-FFF2-40B4-BE49-F238E27FC236}">
                <a16:creationId xmlns:a16="http://schemas.microsoft.com/office/drawing/2014/main" id="{DCCF6E6E-B09F-9118-D7DD-3950C3E6A45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66233" y="2799233"/>
            <a:ext cx="1259536" cy="1259535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BDE732DB-A6F0-F7E2-BB50-41D2DF73DA3F}"/>
              </a:ext>
            </a:extLst>
          </p:cNvPr>
          <p:cNvGrpSpPr/>
          <p:nvPr/>
        </p:nvGrpSpPr>
        <p:grpSpPr>
          <a:xfrm>
            <a:off x="8833465" y="2785016"/>
            <a:ext cx="2926080" cy="1290153"/>
            <a:chOff x="8921977" y="1466725"/>
            <a:chExt cx="2926080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3565F10-97E3-8D63-A1CE-99863B0C359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02 - 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239EDD5-71A2-E0E5-309A-9A315C33711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93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8551</TotalTime>
  <Words>477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Pentagon Pie Chart – Slide Template</vt:lpstr>
      <vt:lpstr>Pentagon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Pentagon Pie Chart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2022-06-07T20:51:56Z</dcterms:modified>
  <cp:category>Charts &amp; Diagrams</cp:category>
</cp:coreProperties>
</file>