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45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0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Pentagon Pie Cycle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3DB87C4-4B6F-0537-9377-8D99E5666FA0}"/>
              </a:ext>
            </a:extLst>
          </p:cNvPr>
          <p:cNvGrpSpPr/>
          <p:nvPr/>
        </p:nvGrpSpPr>
        <p:grpSpPr>
          <a:xfrm>
            <a:off x="6791476" y="2966880"/>
            <a:ext cx="1957387" cy="1013782"/>
            <a:chOff x="8921977" y="1435947"/>
            <a:chExt cx="2926080" cy="135170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9974982-DB50-739F-FA52-19B0AE2BF1F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46A199-5DE8-3E0E-6279-B25BD25E821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D15A72E-DCDB-B405-6FA5-66F7B6FCFAA1}"/>
              </a:ext>
            </a:extLst>
          </p:cNvPr>
          <p:cNvGrpSpPr/>
          <p:nvPr/>
        </p:nvGrpSpPr>
        <p:grpSpPr>
          <a:xfrm>
            <a:off x="6791476" y="4553510"/>
            <a:ext cx="1957387" cy="1013782"/>
            <a:chOff x="8921977" y="4042608"/>
            <a:chExt cx="2926080" cy="135170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EFDAF30-9A02-2E4A-29D1-C927FFBE8FD5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EF3C0D6-25E7-38D8-ACFF-98CC08529822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D804641-1FD1-A063-1C09-812AC5534265}"/>
              </a:ext>
            </a:extLst>
          </p:cNvPr>
          <p:cNvGrpSpPr/>
          <p:nvPr/>
        </p:nvGrpSpPr>
        <p:grpSpPr>
          <a:xfrm>
            <a:off x="392473" y="2173565"/>
            <a:ext cx="1957387" cy="1013782"/>
            <a:chOff x="332936" y="2596988"/>
            <a:chExt cx="2926080" cy="135170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E31357E-E02D-6024-4484-C49F13E61AB6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2A0C6AA-B1AC-128E-BAFB-A635C3B4AA6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3121366-56B8-F996-9BD0-25CEC369AF88}"/>
              </a:ext>
            </a:extLst>
          </p:cNvPr>
          <p:cNvGrpSpPr/>
          <p:nvPr/>
        </p:nvGrpSpPr>
        <p:grpSpPr>
          <a:xfrm>
            <a:off x="392473" y="3760195"/>
            <a:ext cx="1957387" cy="1013782"/>
            <a:chOff x="332936" y="4621560"/>
            <a:chExt cx="2926080" cy="135170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D69F22C-903B-01F7-C1F5-1400AB3D38DC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4F7B1D0-65DF-A526-2184-08A5757D52C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AE9F520-204B-E7E6-96B2-E13A03F9055B}"/>
              </a:ext>
            </a:extLst>
          </p:cNvPr>
          <p:cNvGrpSpPr/>
          <p:nvPr/>
        </p:nvGrpSpPr>
        <p:grpSpPr>
          <a:xfrm>
            <a:off x="6791476" y="1380250"/>
            <a:ext cx="1957387" cy="1013782"/>
            <a:chOff x="8921977" y="1435947"/>
            <a:chExt cx="2926080" cy="135170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7B519BF-AD45-8DE1-B8E4-3C0960D8D65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C0DC837-E40F-87C1-D138-962BC6C2FEB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B82531B-014C-C8C3-60C8-8015202971B9}"/>
              </a:ext>
            </a:extLst>
          </p:cNvPr>
          <p:cNvGrpSpPr/>
          <p:nvPr/>
        </p:nvGrpSpPr>
        <p:grpSpPr>
          <a:xfrm>
            <a:off x="2641270" y="1589488"/>
            <a:ext cx="3861460" cy="3742255"/>
            <a:chOff x="2641270" y="1589488"/>
            <a:chExt cx="3861460" cy="3742255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117457ED-5160-8968-93F2-FB4048B04415}"/>
                </a:ext>
              </a:extLst>
            </p:cNvPr>
            <p:cNvSpPr/>
            <p:nvPr/>
          </p:nvSpPr>
          <p:spPr>
            <a:xfrm>
              <a:off x="3911885" y="1589488"/>
              <a:ext cx="600313" cy="981104"/>
            </a:xfrm>
            <a:custGeom>
              <a:avLst/>
              <a:gdLst>
                <a:gd name="connsiteX0" fmla="*/ 800417 w 800417"/>
                <a:gd name="connsiteY0" fmla="*/ 0 h 1308139"/>
                <a:gd name="connsiteX1" fmla="*/ 800417 w 800417"/>
                <a:gd name="connsiteY1" fmla="*/ 662064 h 1308139"/>
                <a:gd name="connsiteX2" fmla="*/ 659344 w 800417"/>
                <a:gd name="connsiteY2" fmla="*/ 931322 h 1308139"/>
                <a:gd name="connsiteX3" fmla="*/ 114653 w 800417"/>
                <a:gd name="connsiteY3" fmla="*/ 1308139 h 1308139"/>
                <a:gd name="connsiteX4" fmla="*/ 0 w 800417"/>
                <a:gd name="connsiteY4" fmla="*/ 874334 h 1308139"/>
                <a:gd name="connsiteX5" fmla="*/ 800417 w 800417"/>
                <a:gd name="connsiteY5" fmla="*/ 0 h 130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0417" h="1308139">
                  <a:moveTo>
                    <a:pt x="800417" y="0"/>
                  </a:moveTo>
                  <a:lnTo>
                    <a:pt x="800417" y="662064"/>
                  </a:lnTo>
                  <a:cubicBezTo>
                    <a:pt x="800417" y="769561"/>
                    <a:pt x="747834" y="870276"/>
                    <a:pt x="659344" y="931322"/>
                  </a:cubicBezTo>
                  <a:lnTo>
                    <a:pt x="114653" y="1308139"/>
                  </a:lnTo>
                  <a:cubicBezTo>
                    <a:pt x="41726" y="1180293"/>
                    <a:pt x="0" y="1032037"/>
                    <a:pt x="0" y="874334"/>
                  </a:cubicBezTo>
                  <a:cubicBezTo>
                    <a:pt x="0" y="415455"/>
                    <a:pt x="352035" y="39365"/>
                    <a:pt x="800417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bg2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AC1401D-894F-AFA2-2347-BDB449691FA4}"/>
                </a:ext>
              </a:extLst>
            </p:cNvPr>
            <p:cNvSpPr/>
            <p:nvPr/>
          </p:nvSpPr>
          <p:spPr>
            <a:xfrm>
              <a:off x="4629207" y="1589488"/>
              <a:ext cx="600313" cy="981359"/>
            </a:xfrm>
            <a:custGeom>
              <a:avLst/>
              <a:gdLst>
                <a:gd name="connsiteX0" fmla="*/ 0 w 800417"/>
                <a:gd name="connsiteY0" fmla="*/ 0 h 1308479"/>
                <a:gd name="connsiteX1" fmla="*/ 800417 w 800417"/>
                <a:gd name="connsiteY1" fmla="*/ 874682 h 1308479"/>
                <a:gd name="connsiteX2" fmla="*/ 685765 w 800417"/>
                <a:gd name="connsiteY2" fmla="*/ 1308479 h 1308479"/>
                <a:gd name="connsiteX3" fmla="*/ 141074 w 800417"/>
                <a:gd name="connsiteY3" fmla="*/ 931686 h 1308479"/>
                <a:gd name="connsiteX4" fmla="*/ 0 w 800417"/>
                <a:gd name="connsiteY4" fmla="*/ 662357 h 1308479"/>
                <a:gd name="connsiteX5" fmla="*/ 0 w 800417"/>
                <a:gd name="connsiteY5" fmla="*/ 0 h 130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0417" h="1308479">
                  <a:moveTo>
                    <a:pt x="0" y="0"/>
                  </a:moveTo>
                  <a:cubicBezTo>
                    <a:pt x="448382" y="39315"/>
                    <a:pt x="800417" y="415442"/>
                    <a:pt x="800417" y="874682"/>
                  </a:cubicBezTo>
                  <a:cubicBezTo>
                    <a:pt x="800417" y="1032426"/>
                    <a:pt x="758692" y="1180600"/>
                    <a:pt x="685765" y="1308479"/>
                  </a:cubicBezTo>
                  <a:lnTo>
                    <a:pt x="141074" y="931686"/>
                  </a:lnTo>
                  <a:cubicBezTo>
                    <a:pt x="52917" y="870623"/>
                    <a:pt x="0" y="769882"/>
                    <a:pt x="0" y="6623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b="1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D1F7610-7CD5-6CF9-3747-4578C008C628}"/>
                </a:ext>
              </a:extLst>
            </p:cNvPr>
            <p:cNvSpPr/>
            <p:nvPr/>
          </p:nvSpPr>
          <p:spPr>
            <a:xfrm>
              <a:off x="4064506" y="2367872"/>
              <a:ext cx="1012901" cy="534863"/>
            </a:xfrm>
            <a:custGeom>
              <a:avLst/>
              <a:gdLst>
                <a:gd name="connsiteX0" fmla="*/ 675111 w 1350534"/>
                <a:gd name="connsiteY0" fmla="*/ 0 h 713151"/>
                <a:gd name="connsiteX1" fmla="*/ 861466 w 1350534"/>
                <a:gd name="connsiteY1" fmla="*/ 58249 h 713151"/>
                <a:gd name="connsiteX2" fmla="*/ 1350534 w 1350534"/>
                <a:gd name="connsiteY2" fmla="*/ 396384 h 713151"/>
                <a:gd name="connsiteX3" fmla="*/ 675267 w 1350534"/>
                <a:gd name="connsiteY3" fmla="*/ 713151 h 713151"/>
                <a:gd name="connsiteX4" fmla="*/ 0 w 1350534"/>
                <a:gd name="connsiteY4" fmla="*/ 396384 h 713151"/>
                <a:gd name="connsiteX5" fmla="*/ 488756 w 1350534"/>
                <a:gd name="connsiteY5" fmla="*/ 58249 h 713151"/>
                <a:gd name="connsiteX6" fmla="*/ 675111 w 1350534"/>
                <a:gd name="connsiteY6" fmla="*/ 0 h 71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0534" h="713151">
                  <a:moveTo>
                    <a:pt x="675111" y="0"/>
                  </a:moveTo>
                  <a:cubicBezTo>
                    <a:pt x="740231" y="0"/>
                    <a:pt x="805350" y="19417"/>
                    <a:pt x="861466" y="58249"/>
                  </a:cubicBezTo>
                  <a:lnTo>
                    <a:pt x="1350534" y="396384"/>
                  </a:lnTo>
                  <a:cubicBezTo>
                    <a:pt x="1189408" y="590039"/>
                    <a:pt x="946625" y="713151"/>
                    <a:pt x="675267" y="713151"/>
                  </a:cubicBezTo>
                  <a:cubicBezTo>
                    <a:pt x="403597" y="713151"/>
                    <a:pt x="161126" y="589700"/>
                    <a:pt x="0" y="396384"/>
                  </a:cubicBezTo>
                  <a:lnTo>
                    <a:pt x="488756" y="58249"/>
                  </a:lnTo>
                  <a:cubicBezTo>
                    <a:pt x="544872" y="19417"/>
                    <a:pt x="609992" y="0"/>
                    <a:pt x="6751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EE04C46-13A8-3CB8-14E4-A4BD8876AFAB}"/>
                </a:ext>
              </a:extLst>
            </p:cNvPr>
            <p:cNvSpPr/>
            <p:nvPr/>
          </p:nvSpPr>
          <p:spPr>
            <a:xfrm>
              <a:off x="5355872" y="2504180"/>
              <a:ext cx="1092785" cy="565948"/>
            </a:xfrm>
            <a:custGeom>
              <a:avLst/>
              <a:gdLst>
                <a:gd name="connsiteX0" fmla="*/ 622488 w 1457047"/>
                <a:gd name="connsiteY0" fmla="*/ 465 h 754597"/>
                <a:gd name="connsiteX1" fmla="*/ 1457047 w 1457047"/>
                <a:gd name="connsiteY1" fmla="*/ 530887 h 754597"/>
                <a:gd name="connsiteX2" fmla="*/ 828246 w 1457047"/>
                <a:gd name="connsiteY2" fmla="*/ 738100 h 754597"/>
                <a:gd name="connsiteX3" fmla="*/ 528362 w 1457047"/>
                <a:gd name="connsiteY3" fmla="*/ 688386 h 754597"/>
                <a:gd name="connsiteX4" fmla="*/ 0 w 1457047"/>
                <a:gd name="connsiteY4" fmla="*/ 288996 h 754597"/>
                <a:gd name="connsiteX5" fmla="*/ 376127 w 1457047"/>
                <a:gd name="connsiteY5" fmla="*/ 44332 h 754597"/>
                <a:gd name="connsiteX6" fmla="*/ 622488 w 1457047"/>
                <a:gd name="connsiteY6" fmla="*/ 465 h 754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047" h="754597">
                  <a:moveTo>
                    <a:pt x="622488" y="465"/>
                  </a:moveTo>
                  <a:cubicBezTo>
                    <a:pt x="977034" y="-11125"/>
                    <a:pt x="1312649" y="194891"/>
                    <a:pt x="1457047" y="530887"/>
                  </a:cubicBezTo>
                  <a:lnTo>
                    <a:pt x="828246" y="738100"/>
                  </a:lnTo>
                  <a:cubicBezTo>
                    <a:pt x="726149" y="771744"/>
                    <a:pt x="614037" y="753325"/>
                    <a:pt x="528362" y="688386"/>
                  </a:cubicBezTo>
                  <a:lnTo>
                    <a:pt x="0" y="288996"/>
                  </a:lnTo>
                  <a:cubicBezTo>
                    <a:pt x="98598" y="179720"/>
                    <a:pt x="226347" y="93690"/>
                    <a:pt x="376127" y="44332"/>
                  </a:cubicBezTo>
                  <a:cubicBezTo>
                    <a:pt x="457844" y="17403"/>
                    <a:pt x="540670" y="3140"/>
                    <a:pt x="622488" y="46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bg2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2C8E315-A9E8-E2F5-189C-CEBF8F2C61EE}"/>
                </a:ext>
              </a:extLst>
            </p:cNvPr>
            <p:cNvSpPr/>
            <p:nvPr/>
          </p:nvSpPr>
          <p:spPr>
            <a:xfrm>
              <a:off x="2693374" y="2508187"/>
              <a:ext cx="1091627" cy="566366"/>
            </a:xfrm>
            <a:custGeom>
              <a:avLst/>
              <a:gdLst>
                <a:gd name="connsiteX0" fmla="*/ 830695 w 1455502"/>
                <a:gd name="connsiteY0" fmla="*/ 279 h 755155"/>
                <a:gd name="connsiteX1" fmla="*/ 1077543 w 1455502"/>
                <a:gd name="connsiteY1" fmla="*/ 42334 h 755155"/>
                <a:gd name="connsiteX2" fmla="*/ 1455502 w 1455502"/>
                <a:gd name="connsiteY2" fmla="*/ 284145 h 755155"/>
                <a:gd name="connsiteX3" fmla="*/ 930196 w 1455502"/>
                <a:gd name="connsiteY3" fmla="*/ 687525 h 755155"/>
                <a:gd name="connsiteX4" fmla="*/ 630630 w 1455502"/>
                <a:gd name="connsiteY4" fmla="*/ 739483 h 755155"/>
                <a:gd name="connsiteX5" fmla="*/ 0 w 1455502"/>
                <a:gd name="connsiteY5" fmla="*/ 536941 h 755155"/>
                <a:gd name="connsiteX6" fmla="*/ 830695 w 1455502"/>
                <a:gd name="connsiteY6" fmla="*/ 279 h 755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502" h="755155">
                  <a:moveTo>
                    <a:pt x="830695" y="279"/>
                  </a:moveTo>
                  <a:cubicBezTo>
                    <a:pt x="912575" y="2349"/>
                    <a:pt x="995561" y="16003"/>
                    <a:pt x="1077543" y="42334"/>
                  </a:cubicBezTo>
                  <a:cubicBezTo>
                    <a:pt x="1227732" y="90570"/>
                    <a:pt x="1356048" y="175607"/>
                    <a:pt x="1455502" y="284145"/>
                  </a:cubicBezTo>
                  <a:lnTo>
                    <a:pt x="930196" y="687525"/>
                  </a:lnTo>
                  <a:cubicBezTo>
                    <a:pt x="845101" y="752787"/>
                    <a:pt x="733004" y="772363"/>
                    <a:pt x="630630" y="739483"/>
                  </a:cubicBezTo>
                  <a:lnTo>
                    <a:pt x="0" y="536941"/>
                  </a:lnTo>
                  <a:cubicBezTo>
                    <a:pt x="141816" y="199850"/>
                    <a:pt x="475880" y="-8693"/>
                    <a:pt x="830695" y="27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b="1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62062FA-C88C-E3E6-C5DD-3308697A5648}"/>
                </a:ext>
              </a:extLst>
            </p:cNvPr>
            <p:cNvSpPr/>
            <p:nvPr/>
          </p:nvSpPr>
          <p:spPr>
            <a:xfrm>
              <a:off x="3404864" y="2813090"/>
              <a:ext cx="552762" cy="964382"/>
            </a:xfrm>
            <a:custGeom>
              <a:avLst/>
              <a:gdLst>
                <a:gd name="connsiteX0" fmla="*/ 599615 w 737016"/>
                <a:gd name="connsiteY0" fmla="*/ 0 h 1285842"/>
                <a:gd name="connsiteX1" fmla="*/ 694720 w 737016"/>
                <a:gd name="connsiteY1" fmla="*/ 739785 h 1285842"/>
                <a:gd name="connsiteX2" fmla="*/ 186635 w 737016"/>
                <a:gd name="connsiteY2" fmla="*/ 1285842 h 1285842"/>
                <a:gd name="connsiteX3" fmla="*/ 14155 w 737016"/>
                <a:gd name="connsiteY3" fmla="*/ 717100 h 1285842"/>
                <a:gd name="connsiteX4" fmla="*/ 128126 w 737016"/>
                <a:gd name="connsiteY4" fmla="*/ 362243 h 1285842"/>
                <a:gd name="connsiteX5" fmla="*/ 599615 w 737016"/>
                <a:gd name="connsiteY5" fmla="*/ 0 h 1285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016" h="1285842">
                  <a:moveTo>
                    <a:pt x="599615" y="0"/>
                  </a:moveTo>
                  <a:cubicBezTo>
                    <a:pt x="734724" y="212626"/>
                    <a:pt x="777698" y="481426"/>
                    <a:pt x="694720" y="739785"/>
                  </a:cubicBezTo>
                  <a:cubicBezTo>
                    <a:pt x="611646" y="998442"/>
                    <a:pt x="419963" y="1191548"/>
                    <a:pt x="186635" y="1285842"/>
                  </a:cubicBezTo>
                  <a:lnTo>
                    <a:pt x="14155" y="717100"/>
                  </a:lnTo>
                  <a:cubicBezTo>
                    <a:pt x="-25471" y="586494"/>
                    <a:pt x="19861" y="445349"/>
                    <a:pt x="128126" y="362243"/>
                  </a:cubicBezTo>
                  <a:lnTo>
                    <a:pt x="59961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71689E9-4173-1EBF-6D87-563E5EEBA61B}"/>
                </a:ext>
              </a:extLst>
            </p:cNvPr>
            <p:cNvSpPr/>
            <p:nvPr/>
          </p:nvSpPr>
          <p:spPr>
            <a:xfrm>
              <a:off x="5186540" y="2813809"/>
              <a:ext cx="553528" cy="962012"/>
            </a:xfrm>
            <a:custGeom>
              <a:avLst/>
              <a:gdLst>
                <a:gd name="connsiteX0" fmla="*/ 133827 w 738037"/>
                <a:gd name="connsiteY0" fmla="*/ 0 h 1282683"/>
                <a:gd name="connsiteX1" fmla="*/ 607943 w 738037"/>
                <a:gd name="connsiteY1" fmla="*/ 358372 h 1282683"/>
                <a:gd name="connsiteX2" fmla="*/ 724594 w 738037"/>
                <a:gd name="connsiteY2" fmla="*/ 712357 h 1282683"/>
                <a:gd name="connsiteX3" fmla="*/ 556516 w 738037"/>
                <a:gd name="connsiteY3" fmla="*/ 1282683 h 1282683"/>
                <a:gd name="connsiteX4" fmla="*/ 44318 w 738037"/>
                <a:gd name="connsiteY4" fmla="*/ 740484 h 1282683"/>
                <a:gd name="connsiteX5" fmla="*/ 133827 w 738037"/>
                <a:gd name="connsiteY5" fmla="*/ 0 h 128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8037" h="1282683">
                  <a:moveTo>
                    <a:pt x="133827" y="0"/>
                  </a:moveTo>
                  <a:lnTo>
                    <a:pt x="607943" y="358372"/>
                  </a:lnTo>
                  <a:cubicBezTo>
                    <a:pt x="716833" y="440658"/>
                    <a:pt x="763231" y="581456"/>
                    <a:pt x="724594" y="712357"/>
                  </a:cubicBezTo>
                  <a:lnTo>
                    <a:pt x="556516" y="1282683"/>
                  </a:lnTo>
                  <a:cubicBezTo>
                    <a:pt x="322160" y="1190262"/>
                    <a:pt x="129247" y="998208"/>
                    <a:pt x="44318" y="740484"/>
                  </a:cubicBezTo>
                  <a:cubicBezTo>
                    <a:pt x="-40709" y="482462"/>
                    <a:pt x="652" y="213536"/>
                    <a:pt x="1338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6BAF180-6895-3D92-9A46-57D9EDB7926B}"/>
                </a:ext>
              </a:extLst>
            </p:cNvPr>
            <p:cNvSpPr/>
            <p:nvPr/>
          </p:nvSpPr>
          <p:spPr>
            <a:xfrm>
              <a:off x="5714196" y="3013477"/>
              <a:ext cx="788534" cy="808676"/>
            </a:xfrm>
            <a:custGeom>
              <a:avLst/>
              <a:gdLst>
                <a:gd name="connsiteX0" fmla="*/ 1028111 w 1051379"/>
                <a:gd name="connsiteY0" fmla="*/ 0 h 1078235"/>
                <a:gd name="connsiteX1" fmla="*/ 447887 w 1051379"/>
                <a:gd name="connsiteY1" fmla="*/ 1033962 h 1078235"/>
                <a:gd name="connsiteX2" fmla="*/ 0 w 1051379"/>
                <a:gd name="connsiteY2" fmla="*/ 1060839 h 1078235"/>
                <a:gd name="connsiteX3" fmla="*/ 187387 w 1051379"/>
                <a:gd name="connsiteY3" fmla="*/ 425584 h 1078235"/>
                <a:gd name="connsiteX4" fmla="*/ 399031 w 1051379"/>
                <a:gd name="connsiteY4" fmla="*/ 207304 h 1078235"/>
                <a:gd name="connsiteX5" fmla="*/ 1028111 w 1051379"/>
                <a:gd name="connsiteY5" fmla="*/ 0 h 1078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1379" h="1078235">
                  <a:moveTo>
                    <a:pt x="1028111" y="0"/>
                  </a:moveTo>
                  <a:cubicBezTo>
                    <a:pt x="1131105" y="438160"/>
                    <a:pt x="884055" y="890229"/>
                    <a:pt x="447887" y="1033962"/>
                  </a:cubicBezTo>
                  <a:cubicBezTo>
                    <a:pt x="298068" y="1083332"/>
                    <a:pt x="144280" y="1090078"/>
                    <a:pt x="0" y="1060839"/>
                  </a:cubicBezTo>
                  <a:lnTo>
                    <a:pt x="187387" y="425584"/>
                  </a:lnTo>
                  <a:cubicBezTo>
                    <a:pt x="217790" y="322745"/>
                    <a:pt x="296908" y="240957"/>
                    <a:pt x="399031" y="207304"/>
                  </a:cubicBezTo>
                  <a:lnTo>
                    <a:pt x="102811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b="1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40B2BE-EEDA-FA2E-3495-C9A6E9ED5C4F}"/>
                </a:ext>
              </a:extLst>
            </p:cNvPr>
            <p:cNvSpPr/>
            <p:nvPr/>
          </p:nvSpPr>
          <p:spPr>
            <a:xfrm>
              <a:off x="2641270" y="3022297"/>
              <a:ext cx="793157" cy="803746"/>
            </a:xfrm>
            <a:custGeom>
              <a:avLst/>
              <a:gdLst>
                <a:gd name="connsiteX0" fmla="*/ 21764 w 1057542"/>
                <a:gd name="connsiteY0" fmla="*/ 0 h 1071661"/>
                <a:gd name="connsiteX1" fmla="*/ 652115 w 1057542"/>
                <a:gd name="connsiteY1" fmla="*/ 202452 h 1071661"/>
                <a:gd name="connsiteX2" fmla="*/ 865337 w 1057542"/>
                <a:gd name="connsiteY2" fmla="*/ 419105 h 1071661"/>
                <a:gd name="connsiteX3" fmla="*/ 1057542 w 1057542"/>
                <a:gd name="connsiteY3" fmla="*/ 1052931 h 1071661"/>
                <a:gd name="connsiteX4" fmla="*/ 609457 w 1057542"/>
                <a:gd name="connsiteY4" fmla="*/ 1029438 h 1071661"/>
                <a:gd name="connsiteX5" fmla="*/ 21764 w 1057542"/>
                <a:gd name="connsiteY5" fmla="*/ 0 h 1071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7542" h="1071661">
                  <a:moveTo>
                    <a:pt x="21764" y="0"/>
                  </a:moveTo>
                  <a:lnTo>
                    <a:pt x="652115" y="202452"/>
                  </a:lnTo>
                  <a:cubicBezTo>
                    <a:pt x="754463" y="235324"/>
                    <a:pt x="834274" y="316185"/>
                    <a:pt x="865337" y="419105"/>
                  </a:cubicBezTo>
                  <a:lnTo>
                    <a:pt x="1057542" y="1052931"/>
                  </a:lnTo>
                  <a:cubicBezTo>
                    <a:pt x="913520" y="1083271"/>
                    <a:pt x="759606" y="1077662"/>
                    <a:pt x="609457" y="1029438"/>
                  </a:cubicBezTo>
                  <a:cubicBezTo>
                    <a:pt x="172559" y="889118"/>
                    <a:pt x="-77867" y="438941"/>
                    <a:pt x="21764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bg2">
                      <a:lumMod val="50000"/>
                    </a:schemeClr>
                  </a:solidFill>
                </a:rPr>
                <a:t>05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19783F-77A8-A905-95B5-F83D50845030}"/>
                </a:ext>
              </a:extLst>
            </p:cNvPr>
            <p:cNvSpPr/>
            <p:nvPr/>
          </p:nvSpPr>
          <p:spPr>
            <a:xfrm>
              <a:off x="3631736" y="4014688"/>
              <a:ext cx="834143" cy="600134"/>
            </a:xfrm>
            <a:custGeom>
              <a:avLst/>
              <a:gdLst>
                <a:gd name="connsiteX0" fmla="*/ 280477 w 1112191"/>
                <a:gd name="connsiteY0" fmla="*/ 1006 h 800179"/>
                <a:gd name="connsiteX1" fmla="*/ 735794 w 1112191"/>
                <a:gd name="connsiteY1" fmla="*/ 155049 h 800179"/>
                <a:gd name="connsiteX2" fmla="*/ 1112191 w 1112191"/>
                <a:gd name="connsiteY2" fmla="*/ 798984 h 800179"/>
                <a:gd name="connsiteX3" fmla="*/ 517872 w 1112191"/>
                <a:gd name="connsiteY3" fmla="*/ 800179 h 800179"/>
                <a:gd name="connsiteX4" fmla="*/ 210938 w 1112191"/>
                <a:gd name="connsiteY4" fmla="*/ 588746 h 800179"/>
                <a:gd name="connsiteX5" fmla="*/ 0 w 1112191"/>
                <a:gd name="connsiteY5" fmla="*/ 32843 h 800179"/>
                <a:gd name="connsiteX6" fmla="*/ 280477 w 1112191"/>
                <a:gd name="connsiteY6" fmla="*/ 1006 h 80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2191" h="800179">
                  <a:moveTo>
                    <a:pt x="280477" y="1006"/>
                  </a:moveTo>
                  <a:cubicBezTo>
                    <a:pt x="438370" y="8563"/>
                    <a:pt x="596127" y="58839"/>
                    <a:pt x="735794" y="155049"/>
                  </a:cubicBezTo>
                  <a:cubicBezTo>
                    <a:pt x="959519" y="309164"/>
                    <a:pt x="1089167" y="548379"/>
                    <a:pt x="1112191" y="798984"/>
                  </a:cubicBezTo>
                  <a:lnTo>
                    <a:pt x="517872" y="800179"/>
                  </a:lnTo>
                  <a:cubicBezTo>
                    <a:pt x="381388" y="800471"/>
                    <a:pt x="259304" y="716373"/>
                    <a:pt x="210938" y="588746"/>
                  </a:cubicBezTo>
                  <a:lnTo>
                    <a:pt x="0" y="32843"/>
                  </a:lnTo>
                  <a:cubicBezTo>
                    <a:pt x="90956" y="7315"/>
                    <a:pt x="185741" y="-3529"/>
                    <a:pt x="280477" y="100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97F4A7-791B-A7AF-2372-7D7226CC2A74}"/>
                </a:ext>
              </a:extLst>
            </p:cNvPr>
            <p:cNvSpPr/>
            <p:nvPr/>
          </p:nvSpPr>
          <p:spPr>
            <a:xfrm>
              <a:off x="4679299" y="4015627"/>
              <a:ext cx="835225" cy="599543"/>
            </a:xfrm>
            <a:custGeom>
              <a:avLst/>
              <a:gdLst>
                <a:gd name="connsiteX0" fmla="*/ 833370 w 1113633"/>
                <a:gd name="connsiteY0" fmla="*/ 917 h 799391"/>
                <a:gd name="connsiteX1" fmla="*/ 1113633 w 1113633"/>
                <a:gd name="connsiteY1" fmla="*/ 33207 h 799391"/>
                <a:gd name="connsiteX2" fmla="*/ 901906 w 1113633"/>
                <a:gd name="connsiteY2" fmla="*/ 588534 h 799391"/>
                <a:gd name="connsiteX3" fmla="*/ 594574 w 1113633"/>
                <a:gd name="connsiteY3" fmla="*/ 799389 h 799391"/>
                <a:gd name="connsiteX4" fmla="*/ 0 w 1113633"/>
                <a:gd name="connsiteY4" fmla="*/ 797252 h 799391"/>
                <a:gd name="connsiteX5" fmla="*/ 377610 w 1113633"/>
                <a:gd name="connsiteY5" fmla="*/ 154027 h 799391"/>
                <a:gd name="connsiteX6" fmla="*/ 833370 w 1113633"/>
                <a:gd name="connsiteY6" fmla="*/ 917 h 79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3633" h="799391">
                  <a:moveTo>
                    <a:pt x="833370" y="917"/>
                  </a:moveTo>
                  <a:cubicBezTo>
                    <a:pt x="928088" y="-3409"/>
                    <a:pt x="1022798" y="7613"/>
                    <a:pt x="1113633" y="33207"/>
                  </a:cubicBezTo>
                  <a:lnTo>
                    <a:pt x="901906" y="588534"/>
                  </a:lnTo>
                  <a:cubicBezTo>
                    <a:pt x="853299" y="716070"/>
                    <a:pt x="731057" y="799938"/>
                    <a:pt x="594574" y="799389"/>
                  </a:cubicBezTo>
                  <a:lnTo>
                    <a:pt x="0" y="797252"/>
                  </a:lnTo>
                  <a:cubicBezTo>
                    <a:pt x="23305" y="546411"/>
                    <a:pt x="153852" y="307543"/>
                    <a:pt x="377610" y="154027"/>
                  </a:cubicBezTo>
                  <a:cubicBezTo>
                    <a:pt x="517620" y="57968"/>
                    <a:pt x="675506" y="8127"/>
                    <a:pt x="833370" y="917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AF2A634-BA1D-6E01-2D87-7FA2963BE2D0}"/>
                </a:ext>
              </a:extLst>
            </p:cNvPr>
            <p:cNvSpPr/>
            <p:nvPr/>
          </p:nvSpPr>
          <p:spPr>
            <a:xfrm>
              <a:off x="3152066" y="4079476"/>
              <a:ext cx="563708" cy="1099938"/>
            </a:xfrm>
            <a:custGeom>
              <a:avLst/>
              <a:gdLst>
                <a:gd name="connsiteX0" fmla="*/ 495615 w 751610"/>
                <a:gd name="connsiteY0" fmla="*/ 0 h 1466584"/>
                <a:gd name="connsiteX1" fmla="*/ 730429 w 751610"/>
                <a:gd name="connsiteY1" fmla="*/ 619293 h 1466584"/>
                <a:gd name="connsiteX2" fmla="*/ 693819 w 751610"/>
                <a:gd name="connsiteY2" fmla="*/ 921120 h 1466584"/>
                <a:gd name="connsiteX3" fmla="*/ 318073 w 751610"/>
                <a:gd name="connsiteY3" fmla="*/ 1466584 h 1466584"/>
                <a:gd name="connsiteX4" fmla="*/ 155109 w 751610"/>
                <a:gd name="connsiteY4" fmla="*/ 292200 h 1466584"/>
                <a:gd name="connsiteX5" fmla="*/ 495615 w 751610"/>
                <a:gd name="connsiteY5" fmla="*/ 0 h 146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1610" h="1466584">
                  <a:moveTo>
                    <a:pt x="495615" y="0"/>
                  </a:moveTo>
                  <a:lnTo>
                    <a:pt x="730429" y="619293"/>
                  </a:lnTo>
                  <a:cubicBezTo>
                    <a:pt x="768388" y="719590"/>
                    <a:pt x="754817" y="832571"/>
                    <a:pt x="693819" y="921120"/>
                  </a:cubicBezTo>
                  <a:lnTo>
                    <a:pt x="318073" y="1466584"/>
                  </a:lnTo>
                  <a:cubicBezTo>
                    <a:pt x="-28876" y="1179846"/>
                    <a:pt x="-105412" y="670393"/>
                    <a:pt x="155109" y="292200"/>
                  </a:cubicBezTo>
                  <a:cubicBezTo>
                    <a:pt x="244596" y="162294"/>
                    <a:pt x="363014" y="63941"/>
                    <a:pt x="495615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b="1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71627E-605F-8985-873E-4A9A2C6341C9}"/>
                </a:ext>
              </a:extLst>
            </p:cNvPr>
            <p:cNvSpPr/>
            <p:nvPr/>
          </p:nvSpPr>
          <p:spPr>
            <a:xfrm>
              <a:off x="5429843" y="4080813"/>
              <a:ext cx="563600" cy="1099977"/>
            </a:xfrm>
            <a:custGeom>
              <a:avLst/>
              <a:gdLst>
                <a:gd name="connsiteX0" fmla="*/ 257500 w 751467"/>
                <a:gd name="connsiteY0" fmla="*/ 0 h 1466636"/>
                <a:gd name="connsiteX1" fmla="*/ 597460 w 751467"/>
                <a:gd name="connsiteY1" fmla="*/ 292848 h 1466636"/>
                <a:gd name="connsiteX2" fmla="*/ 432088 w 751467"/>
                <a:gd name="connsiteY2" fmla="*/ 1466636 h 1466636"/>
                <a:gd name="connsiteX3" fmla="*/ 57535 w 751467"/>
                <a:gd name="connsiteY3" fmla="*/ 920707 h 1466636"/>
                <a:gd name="connsiteX4" fmla="*/ 21534 w 751467"/>
                <a:gd name="connsiteY4" fmla="*/ 618870 h 1466636"/>
                <a:gd name="connsiteX5" fmla="*/ 257500 w 751467"/>
                <a:gd name="connsiteY5" fmla="*/ 0 h 1466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1467" h="1466636">
                  <a:moveTo>
                    <a:pt x="257500" y="0"/>
                  </a:moveTo>
                  <a:cubicBezTo>
                    <a:pt x="389962" y="64164"/>
                    <a:pt x="508242" y="162808"/>
                    <a:pt x="597460" y="292848"/>
                  </a:cubicBezTo>
                  <a:cubicBezTo>
                    <a:pt x="857064" y="671233"/>
                    <a:pt x="779548" y="1180510"/>
                    <a:pt x="432088" y="1466636"/>
                  </a:cubicBezTo>
                  <a:lnTo>
                    <a:pt x="57535" y="920707"/>
                  </a:lnTo>
                  <a:cubicBezTo>
                    <a:pt x="-3280" y="832066"/>
                    <a:pt x="-16898" y="719270"/>
                    <a:pt x="21534" y="618870"/>
                  </a:cubicBezTo>
                  <a:lnTo>
                    <a:pt x="25750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bg2">
                      <a:lumMod val="50000"/>
                    </a:schemeClr>
                  </a:solidFill>
                </a:rPr>
                <a:t>03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004CC9-60CB-3674-AEFC-5354AE05BAFA}"/>
                </a:ext>
              </a:extLst>
            </p:cNvPr>
            <p:cNvSpPr/>
            <p:nvPr/>
          </p:nvSpPr>
          <p:spPr>
            <a:xfrm>
              <a:off x="4678129" y="4728743"/>
              <a:ext cx="979295" cy="603000"/>
            </a:xfrm>
            <a:custGeom>
              <a:avLst/>
              <a:gdLst>
                <a:gd name="connsiteX0" fmla="*/ 0 w 1305726"/>
                <a:gd name="connsiteY0" fmla="*/ 0 h 804000"/>
                <a:gd name="connsiteX1" fmla="*/ 662311 w 1305726"/>
                <a:gd name="connsiteY1" fmla="*/ 2548 h 804000"/>
                <a:gd name="connsiteX2" fmla="*/ 931007 w 1305726"/>
                <a:gd name="connsiteY2" fmla="*/ 144822 h 804000"/>
                <a:gd name="connsiteX3" fmla="*/ 1305726 w 1305726"/>
                <a:gd name="connsiteY3" fmla="*/ 690993 h 804000"/>
                <a:gd name="connsiteX4" fmla="*/ 150874 w 1305726"/>
                <a:gd name="connsiteY4" fmla="*/ 422566 h 804000"/>
                <a:gd name="connsiteX5" fmla="*/ 0 w 1305726"/>
                <a:gd name="connsiteY5" fmla="*/ 0 h 80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5726" h="804000">
                  <a:moveTo>
                    <a:pt x="0" y="0"/>
                  </a:moveTo>
                  <a:lnTo>
                    <a:pt x="662311" y="2548"/>
                  </a:lnTo>
                  <a:cubicBezTo>
                    <a:pt x="769549" y="3025"/>
                    <a:pt x="870176" y="56158"/>
                    <a:pt x="931007" y="144822"/>
                  </a:cubicBezTo>
                  <a:lnTo>
                    <a:pt x="1305726" y="690993"/>
                  </a:lnTo>
                  <a:cubicBezTo>
                    <a:pt x="913754" y="912240"/>
                    <a:pt x="410682" y="801249"/>
                    <a:pt x="150874" y="422566"/>
                  </a:cubicBezTo>
                  <a:cubicBezTo>
                    <a:pt x="61632" y="292492"/>
                    <a:pt x="12212" y="146705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b="1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80C30C-254A-761D-E173-18723798D946}"/>
                </a:ext>
              </a:extLst>
            </p:cNvPr>
            <p:cNvSpPr/>
            <p:nvPr/>
          </p:nvSpPr>
          <p:spPr>
            <a:xfrm>
              <a:off x="3486982" y="4729602"/>
              <a:ext cx="980123" cy="601547"/>
            </a:xfrm>
            <a:custGeom>
              <a:avLst/>
              <a:gdLst>
                <a:gd name="connsiteX0" fmla="*/ 1306831 w 1306831"/>
                <a:gd name="connsiteY0" fmla="*/ 0 h 802062"/>
                <a:gd name="connsiteX1" fmla="*/ 1155157 w 1306831"/>
                <a:gd name="connsiteY1" fmla="*/ 422288 h 802062"/>
                <a:gd name="connsiteX2" fmla="*/ 0 w 1306831"/>
                <a:gd name="connsiteY2" fmla="*/ 688253 h 802062"/>
                <a:gd name="connsiteX3" fmla="*/ 375580 w 1306831"/>
                <a:gd name="connsiteY3" fmla="*/ 143030 h 802062"/>
                <a:gd name="connsiteX4" fmla="*/ 644504 w 1306831"/>
                <a:gd name="connsiteY4" fmla="*/ 1320 h 802062"/>
                <a:gd name="connsiteX5" fmla="*/ 1306831 w 1306831"/>
                <a:gd name="connsiteY5" fmla="*/ 0 h 802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6831" h="802062">
                  <a:moveTo>
                    <a:pt x="1306831" y="0"/>
                  </a:moveTo>
                  <a:cubicBezTo>
                    <a:pt x="1294362" y="146654"/>
                    <a:pt x="1244621" y="292416"/>
                    <a:pt x="1155157" y="422288"/>
                  </a:cubicBezTo>
                  <a:cubicBezTo>
                    <a:pt x="894842" y="800184"/>
                    <a:pt x="391582" y="910196"/>
                    <a:pt x="0" y="688253"/>
                  </a:cubicBezTo>
                  <a:lnTo>
                    <a:pt x="375580" y="143030"/>
                  </a:lnTo>
                  <a:cubicBezTo>
                    <a:pt x="436562" y="54504"/>
                    <a:pt x="536999" y="1393"/>
                    <a:pt x="644504" y="1320"/>
                  </a:cubicBezTo>
                  <a:lnTo>
                    <a:pt x="130683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bg2">
                      <a:lumMod val="50000"/>
                    </a:schemeClr>
                  </a:solidFill>
                </a:rPr>
                <a:t>04</a:t>
              </a:r>
            </a:p>
          </p:txBody>
        </p:sp>
        <p:pic>
          <p:nvPicPr>
            <p:cNvPr id="77" name="Graphic 76" descr="Mining tools with solid fill">
              <a:extLst>
                <a:ext uri="{FF2B5EF4-FFF2-40B4-BE49-F238E27FC236}">
                  <a16:creationId xmlns:a16="http://schemas.microsoft.com/office/drawing/2014/main" id="{8BB986C1-53C3-90E8-1AAF-E05D11831F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36337" y="1887141"/>
              <a:ext cx="386053" cy="386053"/>
            </a:xfrm>
            <a:prstGeom prst="rect">
              <a:avLst/>
            </a:prstGeom>
          </p:spPr>
        </p:pic>
        <p:pic>
          <p:nvPicPr>
            <p:cNvPr id="78" name="Graphic 77" descr="Chat with solid fill">
              <a:extLst>
                <a:ext uri="{FF2B5EF4-FFF2-40B4-BE49-F238E27FC236}">
                  <a16:creationId xmlns:a16="http://schemas.microsoft.com/office/drawing/2014/main" id="{5A3EB535-0790-20B6-8485-86260443FEF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240894" y="4436419"/>
              <a:ext cx="386053" cy="386053"/>
            </a:xfrm>
            <a:prstGeom prst="rect">
              <a:avLst/>
            </a:prstGeom>
          </p:spPr>
        </p:pic>
        <p:pic>
          <p:nvPicPr>
            <p:cNvPr id="79" name="Graphic 78" descr="Magnifying glass with solid fill">
              <a:extLst>
                <a:ext uri="{FF2B5EF4-FFF2-40B4-BE49-F238E27FC236}">
                  <a16:creationId xmlns:a16="http://schemas.microsoft.com/office/drawing/2014/main" id="{B8B4404A-7653-DA87-58E6-6395EDA6E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974750" y="4837217"/>
              <a:ext cx="386053" cy="386053"/>
            </a:xfrm>
            <a:prstGeom prst="rect">
              <a:avLst/>
            </a:prstGeom>
          </p:spPr>
        </p:pic>
        <p:pic>
          <p:nvPicPr>
            <p:cNvPr id="80" name="Graphic 79" descr="Single gear with solid fill">
              <a:extLst>
                <a:ext uri="{FF2B5EF4-FFF2-40B4-BE49-F238E27FC236}">
                  <a16:creationId xmlns:a16="http://schemas.microsoft.com/office/drawing/2014/main" id="{3D5E9701-9668-B8E5-C496-20D4276FB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915436" y="3224788"/>
              <a:ext cx="386053" cy="386053"/>
            </a:xfrm>
            <a:prstGeom prst="rect">
              <a:avLst/>
            </a:prstGeom>
          </p:spPr>
        </p:pic>
        <p:pic>
          <p:nvPicPr>
            <p:cNvPr id="81" name="Graphic 80" descr="Good Idea with solid fill">
              <a:extLst>
                <a:ext uri="{FF2B5EF4-FFF2-40B4-BE49-F238E27FC236}">
                  <a16:creationId xmlns:a16="http://schemas.microsoft.com/office/drawing/2014/main" id="{99FABADA-5E26-0616-13DA-57A5807E90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046161" y="2598343"/>
              <a:ext cx="386053" cy="3860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215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Pentagon Pie Cycle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17457ED-5160-8968-93F2-FB4048B04415}"/>
              </a:ext>
            </a:extLst>
          </p:cNvPr>
          <p:cNvSpPr/>
          <p:nvPr/>
        </p:nvSpPr>
        <p:spPr>
          <a:xfrm>
            <a:off x="3911885" y="1589488"/>
            <a:ext cx="600313" cy="981104"/>
          </a:xfrm>
          <a:custGeom>
            <a:avLst/>
            <a:gdLst>
              <a:gd name="connsiteX0" fmla="*/ 800417 w 800417"/>
              <a:gd name="connsiteY0" fmla="*/ 0 h 1308139"/>
              <a:gd name="connsiteX1" fmla="*/ 800417 w 800417"/>
              <a:gd name="connsiteY1" fmla="*/ 662064 h 1308139"/>
              <a:gd name="connsiteX2" fmla="*/ 659344 w 800417"/>
              <a:gd name="connsiteY2" fmla="*/ 931322 h 1308139"/>
              <a:gd name="connsiteX3" fmla="*/ 114653 w 800417"/>
              <a:gd name="connsiteY3" fmla="*/ 1308139 h 1308139"/>
              <a:gd name="connsiteX4" fmla="*/ 0 w 800417"/>
              <a:gd name="connsiteY4" fmla="*/ 874334 h 1308139"/>
              <a:gd name="connsiteX5" fmla="*/ 800417 w 800417"/>
              <a:gd name="connsiteY5" fmla="*/ 0 h 130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0417" h="1308139">
                <a:moveTo>
                  <a:pt x="800417" y="0"/>
                </a:moveTo>
                <a:lnTo>
                  <a:pt x="800417" y="662064"/>
                </a:lnTo>
                <a:cubicBezTo>
                  <a:pt x="800417" y="769561"/>
                  <a:pt x="747834" y="870276"/>
                  <a:pt x="659344" y="931322"/>
                </a:cubicBezTo>
                <a:lnTo>
                  <a:pt x="114653" y="1308139"/>
                </a:lnTo>
                <a:cubicBezTo>
                  <a:pt x="41726" y="1180293"/>
                  <a:pt x="0" y="1032037"/>
                  <a:pt x="0" y="874334"/>
                </a:cubicBezTo>
                <a:cubicBezTo>
                  <a:pt x="0" y="415455"/>
                  <a:pt x="352035" y="39365"/>
                  <a:pt x="800417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01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AC1401D-894F-AFA2-2347-BDB449691FA4}"/>
              </a:ext>
            </a:extLst>
          </p:cNvPr>
          <p:cNvSpPr/>
          <p:nvPr/>
        </p:nvSpPr>
        <p:spPr>
          <a:xfrm>
            <a:off x="4629207" y="1589488"/>
            <a:ext cx="600313" cy="981359"/>
          </a:xfrm>
          <a:custGeom>
            <a:avLst/>
            <a:gdLst>
              <a:gd name="connsiteX0" fmla="*/ 0 w 800417"/>
              <a:gd name="connsiteY0" fmla="*/ 0 h 1308479"/>
              <a:gd name="connsiteX1" fmla="*/ 800417 w 800417"/>
              <a:gd name="connsiteY1" fmla="*/ 874682 h 1308479"/>
              <a:gd name="connsiteX2" fmla="*/ 685765 w 800417"/>
              <a:gd name="connsiteY2" fmla="*/ 1308479 h 1308479"/>
              <a:gd name="connsiteX3" fmla="*/ 141074 w 800417"/>
              <a:gd name="connsiteY3" fmla="*/ 931686 h 1308479"/>
              <a:gd name="connsiteX4" fmla="*/ 0 w 800417"/>
              <a:gd name="connsiteY4" fmla="*/ 662357 h 1308479"/>
              <a:gd name="connsiteX5" fmla="*/ 0 w 800417"/>
              <a:gd name="connsiteY5" fmla="*/ 0 h 130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0417" h="1308479">
                <a:moveTo>
                  <a:pt x="0" y="0"/>
                </a:moveTo>
                <a:cubicBezTo>
                  <a:pt x="448382" y="39315"/>
                  <a:pt x="800417" y="415442"/>
                  <a:pt x="800417" y="874682"/>
                </a:cubicBezTo>
                <a:cubicBezTo>
                  <a:pt x="800417" y="1032426"/>
                  <a:pt x="758692" y="1180600"/>
                  <a:pt x="685765" y="1308479"/>
                </a:cubicBezTo>
                <a:lnTo>
                  <a:pt x="141074" y="931686"/>
                </a:lnTo>
                <a:cubicBezTo>
                  <a:pt x="52917" y="870623"/>
                  <a:pt x="0" y="769882"/>
                  <a:pt x="0" y="66235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D1F7610-7CD5-6CF9-3747-4578C008C628}"/>
              </a:ext>
            </a:extLst>
          </p:cNvPr>
          <p:cNvSpPr/>
          <p:nvPr/>
        </p:nvSpPr>
        <p:spPr>
          <a:xfrm>
            <a:off x="4064506" y="2367872"/>
            <a:ext cx="1012901" cy="534863"/>
          </a:xfrm>
          <a:custGeom>
            <a:avLst/>
            <a:gdLst>
              <a:gd name="connsiteX0" fmla="*/ 675111 w 1350534"/>
              <a:gd name="connsiteY0" fmla="*/ 0 h 713151"/>
              <a:gd name="connsiteX1" fmla="*/ 861466 w 1350534"/>
              <a:gd name="connsiteY1" fmla="*/ 58249 h 713151"/>
              <a:gd name="connsiteX2" fmla="*/ 1350534 w 1350534"/>
              <a:gd name="connsiteY2" fmla="*/ 396384 h 713151"/>
              <a:gd name="connsiteX3" fmla="*/ 675267 w 1350534"/>
              <a:gd name="connsiteY3" fmla="*/ 713151 h 713151"/>
              <a:gd name="connsiteX4" fmla="*/ 0 w 1350534"/>
              <a:gd name="connsiteY4" fmla="*/ 396384 h 713151"/>
              <a:gd name="connsiteX5" fmla="*/ 488756 w 1350534"/>
              <a:gd name="connsiteY5" fmla="*/ 58249 h 713151"/>
              <a:gd name="connsiteX6" fmla="*/ 675111 w 1350534"/>
              <a:gd name="connsiteY6" fmla="*/ 0 h 71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534" h="713151">
                <a:moveTo>
                  <a:pt x="675111" y="0"/>
                </a:moveTo>
                <a:cubicBezTo>
                  <a:pt x="740231" y="0"/>
                  <a:pt x="805350" y="19417"/>
                  <a:pt x="861466" y="58249"/>
                </a:cubicBezTo>
                <a:lnTo>
                  <a:pt x="1350534" y="396384"/>
                </a:lnTo>
                <a:cubicBezTo>
                  <a:pt x="1189408" y="590039"/>
                  <a:pt x="946625" y="713151"/>
                  <a:pt x="675267" y="713151"/>
                </a:cubicBezTo>
                <a:cubicBezTo>
                  <a:pt x="403597" y="713151"/>
                  <a:pt x="161126" y="589700"/>
                  <a:pt x="0" y="396384"/>
                </a:cubicBezTo>
                <a:lnTo>
                  <a:pt x="488756" y="58249"/>
                </a:lnTo>
                <a:cubicBezTo>
                  <a:pt x="544872" y="19417"/>
                  <a:pt x="609992" y="0"/>
                  <a:pt x="6751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E04C46-13A8-3CB8-14E4-A4BD8876AFAB}"/>
              </a:ext>
            </a:extLst>
          </p:cNvPr>
          <p:cNvSpPr/>
          <p:nvPr/>
        </p:nvSpPr>
        <p:spPr>
          <a:xfrm>
            <a:off x="5355872" y="2504180"/>
            <a:ext cx="1092785" cy="565948"/>
          </a:xfrm>
          <a:custGeom>
            <a:avLst/>
            <a:gdLst>
              <a:gd name="connsiteX0" fmla="*/ 622488 w 1457047"/>
              <a:gd name="connsiteY0" fmla="*/ 465 h 754597"/>
              <a:gd name="connsiteX1" fmla="*/ 1457047 w 1457047"/>
              <a:gd name="connsiteY1" fmla="*/ 530887 h 754597"/>
              <a:gd name="connsiteX2" fmla="*/ 828246 w 1457047"/>
              <a:gd name="connsiteY2" fmla="*/ 738100 h 754597"/>
              <a:gd name="connsiteX3" fmla="*/ 528362 w 1457047"/>
              <a:gd name="connsiteY3" fmla="*/ 688386 h 754597"/>
              <a:gd name="connsiteX4" fmla="*/ 0 w 1457047"/>
              <a:gd name="connsiteY4" fmla="*/ 288996 h 754597"/>
              <a:gd name="connsiteX5" fmla="*/ 376127 w 1457047"/>
              <a:gd name="connsiteY5" fmla="*/ 44332 h 754597"/>
              <a:gd name="connsiteX6" fmla="*/ 622488 w 1457047"/>
              <a:gd name="connsiteY6" fmla="*/ 465 h 75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7047" h="754597">
                <a:moveTo>
                  <a:pt x="622488" y="465"/>
                </a:moveTo>
                <a:cubicBezTo>
                  <a:pt x="977034" y="-11125"/>
                  <a:pt x="1312649" y="194891"/>
                  <a:pt x="1457047" y="530887"/>
                </a:cubicBezTo>
                <a:lnTo>
                  <a:pt x="828246" y="738100"/>
                </a:lnTo>
                <a:cubicBezTo>
                  <a:pt x="726149" y="771744"/>
                  <a:pt x="614037" y="753325"/>
                  <a:pt x="528362" y="688386"/>
                </a:cubicBezTo>
                <a:lnTo>
                  <a:pt x="0" y="288996"/>
                </a:lnTo>
                <a:cubicBezTo>
                  <a:pt x="98598" y="179720"/>
                  <a:pt x="226347" y="93690"/>
                  <a:pt x="376127" y="44332"/>
                </a:cubicBezTo>
                <a:cubicBezTo>
                  <a:pt x="457844" y="17403"/>
                  <a:pt x="540670" y="3140"/>
                  <a:pt x="622488" y="465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C8E315-A9E8-E2F5-189C-CEBF8F2C61EE}"/>
              </a:ext>
            </a:extLst>
          </p:cNvPr>
          <p:cNvSpPr/>
          <p:nvPr/>
        </p:nvSpPr>
        <p:spPr>
          <a:xfrm>
            <a:off x="2693374" y="2508187"/>
            <a:ext cx="1091627" cy="566366"/>
          </a:xfrm>
          <a:custGeom>
            <a:avLst/>
            <a:gdLst>
              <a:gd name="connsiteX0" fmla="*/ 830695 w 1455502"/>
              <a:gd name="connsiteY0" fmla="*/ 279 h 755155"/>
              <a:gd name="connsiteX1" fmla="*/ 1077543 w 1455502"/>
              <a:gd name="connsiteY1" fmla="*/ 42334 h 755155"/>
              <a:gd name="connsiteX2" fmla="*/ 1455502 w 1455502"/>
              <a:gd name="connsiteY2" fmla="*/ 284145 h 755155"/>
              <a:gd name="connsiteX3" fmla="*/ 930196 w 1455502"/>
              <a:gd name="connsiteY3" fmla="*/ 687525 h 755155"/>
              <a:gd name="connsiteX4" fmla="*/ 630630 w 1455502"/>
              <a:gd name="connsiteY4" fmla="*/ 739483 h 755155"/>
              <a:gd name="connsiteX5" fmla="*/ 0 w 1455502"/>
              <a:gd name="connsiteY5" fmla="*/ 536941 h 755155"/>
              <a:gd name="connsiteX6" fmla="*/ 830695 w 1455502"/>
              <a:gd name="connsiteY6" fmla="*/ 279 h 75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5502" h="755155">
                <a:moveTo>
                  <a:pt x="830695" y="279"/>
                </a:moveTo>
                <a:cubicBezTo>
                  <a:pt x="912575" y="2349"/>
                  <a:pt x="995561" y="16003"/>
                  <a:pt x="1077543" y="42334"/>
                </a:cubicBezTo>
                <a:cubicBezTo>
                  <a:pt x="1227732" y="90570"/>
                  <a:pt x="1356048" y="175607"/>
                  <a:pt x="1455502" y="284145"/>
                </a:cubicBezTo>
                <a:lnTo>
                  <a:pt x="930196" y="687525"/>
                </a:lnTo>
                <a:cubicBezTo>
                  <a:pt x="845101" y="752787"/>
                  <a:pt x="733004" y="772363"/>
                  <a:pt x="630630" y="739483"/>
                </a:cubicBezTo>
                <a:lnTo>
                  <a:pt x="0" y="536941"/>
                </a:lnTo>
                <a:cubicBezTo>
                  <a:pt x="141816" y="199850"/>
                  <a:pt x="475880" y="-8693"/>
                  <a:pt x="830695" y="279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62062FA-C88C-E3E6-C5DD-3308697A5648}"/>
              </a:ext>
            </a:extLst>
          </p:cNvPr>
          <p:cNvSpPr/>
          <p:nvPr/>
        </p:nvSpPr>
        <p:spPr>
          <a:xfrm>
            <a:off x="3404864" y="2813090"/>
            <a:ext cx="552762" cy="964382"/>
          </a:xfrm>
          <a:custGeom>
            <a:avLst/>
            <a:gdLst>
              <a:gd name="connsiteX0" fmla="*/ 599615 w 737016"/>
              <a:gd name="connsiteY0" fmla="*/ 0 h 1285842"/>
              <a:gd name="connsiteX1" fmla="*/ 694720 w 737016"/>
              <a:gd name="connsiteY1" fmla="*/ 739785 h 1285842"/>
              <a:gd name="connsiteX2" fmla="*/ 186635 w 737016"/>
              <a:gd name="connsiteY2" fmla="*/ 1285842 h 1285842"/>
              <a:gd name="connsiteX3" fmla="*/ 14155 w 737016"/>
              <a:gd name="connsiteY3" fmla="*/ 717100 h 1285842"/>
              <a:gd name="connsiteX4" fmla="*/ 128126 w 737016"/>
              <a:gd name="connsiteY4" fmla="*/ 362243 h 1285842"/>
              <a:gd name="connsiteX5" fmla="*/ 599615 w 737016"/>
              <a:gd name="connsiteY5" fmla="*/ 0 h 12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016" h="1285842">
                <a:moveTo>
                  <a:pt x="599615" y="0"/>
                </a:moveTo>
                <a:cubicBezTo>
                  <a:pt x="734724" y="212626"/>
                  <a:pt x="777698" y="481426"/>
                  <a:pt x="694720" y="739785"/>
                </a:cubicBezTo>
                <a:cubicBezTo>
                  <a:pt x="611646" y="998442"/>
                  <a:pt x="419963" y="1191548"/>
                  <a:pt x="186635" y="1285842"/>
                </a:cubicBezTo>
                <a:lnTo>
                  <a:pt x="14155" y="717100"/>
                </a:lnTo>
                <a:cubicBezTo>
                  <a:pt x="-25471" y="586494"/>
                  <a:pt x="19861" y="445349"/>
                  <a:pt x="128126" y="362243"/>
                </a:cubicBezTo>
                <a:lnTo>
                  <a:pt x="59961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71689E9-4173-1EBF-6D87-563E5EEBA61B}"/>
              </a:ext>
            </a:extLst>
          </p:cNvPr>
          <p:cNvSpPr/>
          <p:nvPr/>
        </p:nvSpPr>
        <p:spPr>
          <a:xfrm>
            <a:off x="5186540" y="2813809"/>
            <a:ext cx="553528" cy="962012"/>
          </a:xfrm>
          <a:custGeom>
            <a:avLst/>
            <a:gdLst>
              <a:gd name="connsiteX0" fmla="*/ 133827 w 738037"/>
              <a:gd name="connsiteY0" fmla="*/ 0 h 1282683"/>
              <a:gd name="connsiteX1" fmla="*/ 607943 w 738037"/>
              <a:gd name="connsiteY1" fmla="*/ 358372 h 1282683"/>
              <a:gd name="connsiteX2" fmla="*/ 724594 w 738037"/>
              <a:gd name="connsiteY2" fmla="*/ 712357 h 1282683"/>
              <a:gd name="connsiteX3" fmla="*/ 556516 w 738037"/>
              <a:gd name="connsiteY3" fmla="*/ 1282683 h 1282683"/>
              <a:gd name="connsiteX4" fmla="*/ 44318 w 738037"/>
              <a:gd name="connsiteY4" fmla="*/ 740484 h 1282683"/>
              <a:gd name="connsiteX5" fmla="*/ 133827 w 738037"/>
              <a:gd name="connsiteY5" fmla="*/ 0 h 128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8037" h="1282683">
                <a:moveTo>
                  <a:pt x="133827" y="0"/>
                </a:moveTo>
                <a:lnTo>
                  <a:pt x="607943" y="358372"/>
                </a:lnTo>
                <a:cubicBezTo>
                  <a:pt x="716833" y="440658"/>
                  <a:pt x="763231" y="581456"/>
                  <a:pt x="724594" y="712357"/>
                </a:cubicBezTo>
                <a:lnTo>
                  <a:pt x="556516" y="1282683"/>
                </a:lnTo>
                <a:cubicBezTo>
                  <a:pt x="322160" y="1190262"/>
                  <a:pt x="129247" y="998208"/>
                  <a:pt x="44318" y="740484"/>
                </a:cubicBezTo>
                <a:cubicBezTo>
                  <a:pt x="-40709" y="482462"/>
                  <a:pt x="652" y="213536"/>
                  <a:pt x="133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6BAF180-6895-3D92-9A46-57D9EDB7926B}"/>
              </a:ext>
            </a:extLst>
          </p:cNvPr>
          <p:cNvSpPr/>
          <p:nvPr/>
        </p:nvSpPr>
        <p:spPr>
          <a:xfrm>
            <a:off x="5714196" y="3013477"/>
            <a:ext cx="788534" cy="808676"/>
          </a:xfrm>
          <a:custGeom>
            <a:avLst/>
            <a:gdLst>
              <a:gd name="connsiteX0" fmla="*/ 1028111 w 1051379"/>
              <a:gd name="connsiteY0" fmla="*/ 0 h 1078235"/>
              <a:gd name="connsiteX1" fmla="*/ 447887 w 1051379"/>
              <a:gd name="connsiteY1" fmla="*/ 1033962 h 1078235"/>
              <a:gd name="connsiteX2" fmla="*/ 0 w 1051379"/>
              <a:gd name="connsiteY2" fmla="*/ 1060839 h 1078235"/>
              <a:gd name="connsiteX3" fmla="*/ 187387 w 1051379"/>
              <a:gd name="connsiteY3" fmla="*/ 425584 h 1078235"/>
              <a:gd name="connsiteX4" fmla="*/ 399031 w 1051379"/>
              <a:gd name="connsiteY4" fmla="*/ 207304 h 1078235"/>
              <a:gd name="connsiteX5" fmla="*/ 1028111 w 1051379"/>
              <a:gd name="connsiteY5" fmla="*/ 0 h 107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1379" h="1078235">
                <a:moveTo>
                  <a:pt x="1028111" y="0"/>
                </a:moveTo>
                <a:cubicBezTo>
                  <a:pt x="1131105" y="438160"/>
                  <a:pt x="884055" y="890229"/>
                  <a:pt x="447887" y="1033962"/>
                </a:cubicBezTo>
                <a:cubicBezTo>
                  <a:pt x="298068" y="1083332"/>
                  <a:pt x="144280" y="1090078"/>
                  <a:pt x="0" y="1060839"/>
                </a:cubicBezTo>
                <a:lnTo>
                  <a:pt x="187387" y="425584"/>
                </a:lnTo>
                <a:cubicBezTo>
                  <a:pt x="217790" y="322745"/>
                  <a:pt x="296908" y="240957"/>
                  <a:pt x="399031" y="207304"/>
                </a:cubicBezTo>
                <a:lnTo>
                  <a:pt x="1028111" y="0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940B2BE-EEDA-FA2E-3495-C9A6E9ED5C4F}"/>
              </a:ext>
            </a:extLst>
          </p:cNvPr>
          <p:cNvSpPr/>
          <p:nvPr/>
        </p:nvSpPr>
        <p:spPr>
          <a:xfrm>
            <a:off x="2641270" y="3022297"/>
            <a:ext cx="793157" cy="803746"/>
          </a:xfrm>
          <a:custGeom>
            <a:avLst/>
            <a:gdLst>
              <a:gd name="connsiteX0" fmla="*/ 21764 w 1057542"/>
              <a:gd name="connsiteY0" fmla="*/ 0 h 1071661"/>
              <a:gd name="connsiteX1" fmla="*/ 652115 w 1057542"/>
              <a:gd name="connsiteY1" fmla="*/ 202452 h 1071661"/>
              <a:gd name="connsiteX2" fmla="*/ 865337 w 1057542"/>
              <a:gd name="connsiteY2" fmla="*/ 419105 h 1071661"/>
              <a:gd name="connsiteX3" fmla="*/ 1057542 w 1057542"/>
              <a:gd name="connsiteY3" fmla="*/ 1052931 h 1071661"/>
              <a:gd name="connsiteX4" fmla="*/ 609457 w 1057542"/>
              <a:gd name="connsiteY4" fmla="*/ 1029438 h 1071661"/>
              <a:gd name="connsiteX5" fmla="*/ 21764 w 1057542"/>
              <a:gd name="connsiteY5" fmla="*/ 0 h 107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7542" h="1071661">
                <a:moveTo>
                  <a:pt x="21764" y="0"/>
                </a:moveTo>
                <a:lnTo>
                  <a:pt x="652115" y="202452"/>
                </a:lnTo>
                <a:cubicBezTo>
                  <a:pt x="754463" y="235324"/>
                  <a:pt x="834274" y="316185"/>
                  <a:pt x="865337" y="419105"/>
                </a:cubicBezTo>
                <a:lnTo>
                  <a:pt x="1057542" y="1052931"/>
                </a:lnTo>
                <a:cubicBezTo>
                  <a:pt x="913520" y="1083271"/>
                  <a:pt x="759606" y="1077662"/>
                  <a:pt x="609457" y="1029438"/>
                </a:cubicBezTo>
                <a:cubicBezTo>
                  <a:pt x="172559" y="889118"/>
                  <a:pt x="-77867" y="438941"/>
                  <a:pt x="21764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05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019783F-77A8-A905-95B5-F83D50845030}"/>
              </a:ext>
            </a:extLst>
          </p:cNvPr>
          <p:cNvSpPr/>
          <p:nvPr/>
        </p:nvSpPr>
        <p:spPr>
          <a:xfrm>
            <a:off x="3631736" y="4014688"/>
            <a:ext cx="834143" cy="600134"/>
          </a:xfrm>
          <a:custGeom>
            <a:avLst/>
            <a:gdLst>
              <a:gd name="connsiteX0" fmla="*/ 280477 w 1112191"/>
              <a:gd name="connsiteY0" fmla="*/ 1006 h 800179"/>
              <a:gd name="connsiteX1" fmla="*/ 735794 w 1112191"/>
              <a:gd name="connsiteY1" fmla="*/ 155049 h 800179"/>
              <a:gd name="connsiteX2" fmla="*/ 1112191 w 1112191"/>
              <a:gd name="connsiteY2" fmla="*/ 798984 h 800179"/>
              <a:gd name="connsiteX3" fmla="*/ 517872 w 1112191"/>
              <a:gd name="connsiteY3" fmla="*/ 800179 h 800179"/>
              <a:gd name="connsiteX4" fmla="*/ 210938 w 1112191"/>
              <a:gd name="connsiteY4" fmla="*/ 588746 h 800179"/>
              <a:gd name="connsiteX5" fmla="*/ 0 w 1112191"/>
              <a:gd name="connsiteY5" fmla="*/ 32843 h 800179"/>
              <a:gd name="connsiteX6" fmla="*/ 280477 w 1112191"/>
              <a:gd name="connsiteY6" fmla="*/ 1006 h 80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2191" h="800179">
                <a:moveTo>
                  <a:pt x="280477" y="1006"/>
                </a:moveTo>
                <a:cubicBezTo>
                  <a:pt x="438370" y="8563"/>
                  <a:pt x="596127" y="58839"/>
                  <a:pt x="735794" y="155049"/>
                </a:cubicBezTo>
                <a:cubicBezTo>
                  <a:pt x="959519" y="309164"/>
                  <a:pt x="1089167" y="548379"/>
                  <a:pt x="1112191" y="798984"/>
                </a:cubicBezTo>
                <a:lnTo>
                  <a:pt x="517872" y="800179"/>
                </a:lnTo>
                <a:cubicBezTo>
                  <a:pt x="381388" y="800471"/>
                  <a:pt x="259304" y="716373"/>
                  <a:pt x="210938" y="588746"/>
                </a:cubicBezTo>
                <a:lnTo>
                  <a:pt x="0" y="32843"/>
                </a:lnTo>
                <a:cubicBezTo>
                  <a:pt x="90956" y="7315"/>
                  <a:pt x="185741" y="-3529"/>
                  <a:pt x="280477" y="100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197F4A7-791B-A7AF-2372-7D7226CC2A74}"/>
              </a:ext>
            </a:extLst>
          </p:cNvPr>
          <p:cNvSpPr/>
          <p:nvPr/>
        </p:nvSpPr>
        <p:spPr>
          <a:xfrm>
            <a:off x="4679299" y="4015627"/>
            <a:ext cx="835225" cy="599543"/>
          </a:xfrm>
          <a:custGeom>
            <a:avLst/>
            <a:gdLst>
              <a:gd name="connsiteX0" fmla="*/ 833370 w 1113633"/>
              <a:gd name="connsiteY0" fmla="*/ 917 h 799391"/>
              <a:gd name="connsiteX1" fmla="*/ 1113633 w 1113633"/>
              <a:gd name="connsiteY1" fmla="*/ 33207 h 799391"/>
              <a:gd name="connsiteX2" fmla="*/ 901906 w 1113633"/>
              <a:gd name="connsiteY2" fmla="*/ 588534 h 799391"/>
              <a:gd name="connsiteX3" fmla="*/ 594574 w 1113633"/>
              <a:gd name="connsiteY3" fmla="*/ 799389 h 799391"/>
              <a:gd name="connsiteX4" fmla="*/ 0 w 1113633"/>
              <a:gd name="connsiteY4" fmla="*/ 797252 h 799391"/>
              <a:gd name="connsiteX5" fmla="*/ 377610 w 1113633"/>
              <a:gd name="connsiteY5" fmla="*/ 154027 h 799391"/>
              <a:gd name="connsiteX6" fmla="*/ 833370 w 1113633"/>
              <a:gd name="connsiteY6" fmla="*/ 917 h 79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3633" h="799391">
                <a:moveTo>
                  <a:pt x="833370" y="917"/>
                </a:moveTo>
                <a:cubicBezTo>
                  <a:pt x="928088" y="-3409"/>
                  <a:pt x="1022798" y="7613"/>
                  <a:pt x="1113633" y="33207"/>
                </a:cubicBezTo>
                <a:lnTo>
                  <a:pt x="901906" y="588534"/>
                </a:lnTo>
                <a:cubicBezTo>
                  <a:pt x="853299" y="716070"/>
                  <a:pt x="731057" y="799938"/>
                  <a:pt x="594574" y="799389"/>
                </a:cubicBezTo>
                <a:lnTo>
                  <a:pt x="0" y="797252"/>
                </a:lnTo>
                <a:cubicBezTo>
                  <a:pt x="23305" y="546411"/>
                  <a:pt x="153852" y="307543"/>
                  <a:pt x="377610" y="154027"/>
                </a:cubicBezTo>
                <a:cubicBezTo>
                  <a:pt x="517620" y="57968"/>
                  <a:pt x="675506" y="8127"/>
                  <a:pt x="833370" y="9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AF2A634-BA1D-6E01-2D87-7FA2963BE2D0}"/>
              </a:ext>
            </a:extLst>
          </p:cNvPr>
          <p:cNvSpPr/>
          <p:nvPr/>
        </p:nvSpPr>
        <p:spPr>
          <a:xfrm>
            <a:off x="3152066" y="4079476"/>
            <a:ext cx="563708" cy="1099938"/>
          </a:xfrm>
          <a:custGeom>
            <a:avLst/>
            <a:gdLst>
              <a:gd name="connsiteX0" fmla="*/ 495615 w 751610"/>
              <a:gd name="connsiteY0" fmla="*/ 0 h 1466584"/>
              <a:gd name="connsiteX1" fmla="*/ 730429 w 751610"/>
              <a:gd name="connsiteY1" fmla="*/ 619293 h 1466584"/>
              <a:gd name="connsiteX2" fmla="*/ 693819 w 751610"/>
              <a:gd name="connsiteY2" fmla="*/ 921120 h 1466584"/>
              <a:gd name="connsiteX3" fmla="*/ 318073 w 751610"/>
              <a:gd name="connsiteY3" fmla="*/ 1466584 h 1466584"/>
              <a:gd name="connsiteX4" fmla="*/ 155109 w 751610"/>
              <a:gd name="connsiteY4" fmla="*/ 292200 h 1466584"/>
              <a:gd name="connsiteX5" fmla="*/ 495615 w 751610"/>
              <a:gd name="connsiteY5" fmla="*/ 0 h 146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610" h="1466584">
                <a:moveTo>
                  <a:pt x="495615" y="0"/>
                </a:moveTo>
                <a:lnTo>
                  <a:pt x="730429" y="619293"/>
                </a:lnTo>
                <a:cubicBezTo>
                  <a:pt x="768388" y="719590"/>
                  <a:pt x="754817" y="832571"/>
                  <a:pt x="693819" y="921120"/>
                </a:cubicBezTo>
                <a:lnTo>
                  <a:pt x="318073" y="1466584"/>
                </a:lnTo>
                <a:cubicBezTo>
                  <a:pt x="-28876" y="1179846"/>
                  <a:pt x="-105412" y="670393"/>
                  <a:pt x="155109" y="292200"/>
                </a:cubicBezTo>
                <a:cubicBezTo>
                  <a:pt x="244596" y="162294"/>
                  <a:pt x="363014" y="63941"/>
                  <a:pt x="495615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271627E-605F-8985-873E-4A9A2C6341C9}"/>
              </a:ext>
            </a:extLst>
          </p:cNvPr>
          <p:cNvSpPr/>
          <p:nvPr/>
        </p:nvSpPr>
        <p:spPr>
          <a:xfrm>
            <a:off x="5429843" y="4080813"/>
            <a:ext cx="563600" cy="1099977"/>
          </a:xfrm>
          <a:custGeom>
            <a:avLst/>
            <a:gdLst>
              <a:gd name="connsiteX0" fmla="*/ 257500 w 751467"/>
              <a:gd name="connsiteY0" fmla="*/ 0 h 1466636"/>
              <a:gd name="connsiteX1" fmla="*/ 597460 w 751467"/>
              <a:gd name="connsiteY1" fmla="*/ 292848 h 1466636"/>
              <a:gd name="connsiteX2" fmla="*/ 432088 w 751467"/>
              <a:gd name="connsiteY2" fmla="*/ 1466636 h 1466636"/>
              <a:gd name="connsiteX3" fmla="*/ 57535 w 751467"/>
              <a:gd name="connsiteY3" fmla="*/ 920707 h 1466636"/>
              <a:gd name="connsiteX4" fmla="*/ 21534 w 751467"/>
              <a:gd name="connsiteY4" fmla="*/ 618870 h 1466636"/>
              <a:gd name="connsiteX5" fmla="*/ 257500 w 751467"/>
              <a:gd name="connsiteY5" fmla="*/ 0 h 146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467" h="1466636">
                <a:moveTo>
                  <a:pt x="257500" y="0"/>
                </a:moveTo>
                <a:cubicBezTo>
                  <a:pt x="389962" y="64164"/>
                  <a:pt x="508242" y="162808"/>
                  <a:pt x="597460" y="292848"/>
                </a:cubicBezTo>
                <a:cubicBezTo>
                  <a:pt x="857064" y="671233"/>
                  <a:pt x="779548" y="1180510"/>
                  <a:pt x="432088" y="1466636"/>
                </a:cubicBezTo>
                <a:lnTo>
                  <a:pt x="57535" y="920707"/>
                </a:lnTo>
                <a:cubicBezTo>
                  <a:pt x="-3280" y="832066"/>
                  <a:pt x="-16898" y="719270"/>
                  <a:pt x="21534" y="618870"/>
                </a:cubicBezTo>
                <a:lnTo>
                  <a:pt x="257500" y="0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03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6004CC9-60CB-3674-AEFC-5354AE05BAFA}"/>
              </a:ext>
            </a:extLst>
          </p:cNvPr>
          <p:cNvSpPr/>
          <p:nvPr/>
        </p:nvSpPr>
        <p:spPr>
          <a:xfrm>
            <a:off x="4678129" y="4728743"/>
            <a:ext cx="979295" cy="603000"/>
          </a:xfrm>
          <a:custGeom>
            <a:avLst/>
            <a:gdLst>
              <a:gd name="connsiteX0" fmla="*/ 0 w 1305726"/>
              <a:gd name="connsiteY0" fmla="*/ 0 h 804000"/>
              <a:gd name="connsiteX1" fmla="*/ 662311 w 1305726"/>
              <a:gd name="connsiteY1" fmla="*/ 2548 h 804000"/>
              <a:gd name="connsiteX2" fmla="*/ 931007 w 1305726"/>
              <a:gd name="connsiteY2" fmla="*/ 144822 h 804000"/>
              <a:gd name="connsiteX3" fmla="*/ 1305726 w 1305726"/>
              <a:gd name="connsiteY3" fmla="*/ 690993 h 804000"/>
              <a:gd name="connsiteX4" fmla="*/ 150874 w 1305726"/>
              <a:gd name="connsiteY4" fmla="*/ 422566 h 804000"/>
              <a:gd name="connsiteX5" fmla="*/ 0 w 1305726"/>
              <a:gd name="connsiteY5" fmla="*/ 0 h 80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5726" h="804000">
                <a:moveTo>
                  <a:pt x="0" y="0"/>
                </a:moveTo>
                <a:lnTo>
                  <a:pt x="662311" y="2548"/>
                </a:lnTo>
                <a:cubicBezTo>
                  <a:pt x="769549" y="3025"/>
                  <a:pt x="870176" y="56158"/>
                  <a:pt x="931007" y="144822"/>
                </a:cubicBezTo>
                <a:lnTo>
                  <a:pt x="1305726" y="690993"/>
                </a:lnTo>
                <a:cubicBezTo>
                  <a:pt x="913754" y="912240"/>
                  <a:pt x="410682" y="801249"/>
                  <a:pt x="150874" y="422566"/>
                </a:cubicBezTo>
                <a:cubicBezTo>
                  <a:pt x="61632" y="292492"/>
                  <a:pt x="12212" y="146705"/>
                  <a:pt x="0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180C30C-254A-761D-E173-18723798D946}"/>
              </a:ext>
            </a:extLst>
          </p:cNvPr>
          <p:cNvSpPr/>
          <p:nvPr/>
        </p:nvSpPr>
        <p:spPr>
          <a:xfrm>
            <a:off x="3486982" y="4729602"/>
            <a:ext cx="980123" cy="601547"/>
          </a:xfrm>
          <a:custGeom>
            <a:avLst/>
            <a:gdLst>
              <a:gd name="connsiteX0" fmla="*/ 1306831 w 1306831"/>
              <a:gd name="connsiteY0" fmla="*/ 0 h 802062"/>
              <a:gd name="connsiteX1" fmla="*/ 1155157 w 1306831"/>
              <a:gd name="connsiteY1" fmla="*/ 422288 h 802062"/>
              <a:gd name="connsiteX2" fmla="*/ 0 w 1306831"/>
              <a:gd name="connsiteY2" fmla="*/ 688253 h 802062"/>
              <a:gd name="connsiteX3" fmla="*/ 375580 w 1306831"/>
              <a:gd name="connsiteY3" fmla="*/ 143030 h 802062"/>
              <a:gd name="connsiteX4" fmla="*/ 644504 w 1306831"/>
              <a:gd name="connsiteY4" fmla="*/ 1320 h 802062"/>
              <a:gd name="connsiteX5" fmla="*/ 1306831 w 1306831"/>
              <a:gd name="connsiteY5" fmla="*/ 0 h 80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6831" h="802062">
                <a:moveTo>
                  <a:pt x="1306831" y="0"/>
                </a:moveTo>
                <a:cubicBezTo>
                  <a:pt x="1294362" y="146654"/>
                  <a:pt x="1244621" y="292416"/>
                  <a:pt x="1155157" y="422288"/>
                </a:cubicBezTo>
                <a:cubicBezTo>
                  <a:pt x="894842" y="800184"/>
                  <a:pt x="391582" y="910196"/>
                  <a:pt x="0" y="688253"/>
                </a:cubicBezTo>
                <a:lnTo>
                  <a:pt x="375580" y="143030"/>
                </a:lnTo>
                <a:cubicBezTo>
                  <a:pt x="436562" y="54504"/>
                  <a:pt x="536999" y="1393"/>
                  <a:pt x="644504" y="1320"/>
                </a:cubicBezTo>
                <a:lnTo>
                  <a:pt x="1306831" y="0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04</a:t>
            </a:r>
          </a:p>
        </p:txBody>
      </p:sp>
      <p:pic>
        <p:nvPicPr>
          <p:cNvPr id="77" name="Graphic 76" descr="Mining tools with solid fill">
            <a:extLst>
              <a:ext uri="{FF2B5EF4-FFF2-40B4-BE49-F238E27FC236}">
                <a16:creationId xmlns:a16="http://schemas.microsoft.com/office/drawing/2014/main" id="{8BB986C1-53C3-90E8-1AAF-E05D11831F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36337" y="1887141"/>
            <a:ext cx="386053" cy="386053"/>
          </a:xfrm>
          <a:prstGeom prst="rect">
            <a:avLst/>
          </a:prstGeom>
        </p:spPr>
      </p:pic>
      <p:pic>
        <p:nvPicPr>
          <p:cNvPr id="78" name="Graphic 77" descr="Chat with solid fill">
            <a:extLst>
              <a:ext uri="{FF2B5EF4-FFF2-40B4-BE49-F238E27FC236}">
                <a16:creationId xmlns:a16="http://schemas.microsoft.com/office/drawing/2014/main" id="{5A3EB535-0790-20B6-8485-86260443FE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40894" y="4436419"/>
            <a:ext cx="386053" cy="386053"/>
          </a:xfrm>
          <a:prstGeom prst="rect">
            <a:avLst/>
          </a:prstGeom>
        </p:spPr>
      </p:pic>
      <p:pic>
        <p:nvPicPr>
          <p:cNvPr id="79" name="Graphic 78" descr="Magnifying glass with solid fill">
            <a:extLst>
              <a:ext uri="{FF2B5EF4-FFF2-40B4-BE49-F238E27FC236}">
                <a16:creationId xmlns:a16="http://schemas.microsoft.com/office/drawing/2014/main" id="{B8B4404A-7653-DA87-58E6-6395EDA6E6C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74750" y="4837217"/>
            <a:ext cx="386053" cy="386053"/>
          </a:xfrm>
          <a:prstGeom prst="rect">
            <a:avLst/>
          </a:prstGeom>
        </p:spPr>
      </p:pic>
      <p:pic>
        <p:nvPicPr>
          <p:cNvPr id="80" name="Graphic 79" descr="Single gear with solid fill">
            <a:extLst>
              <a:ext uri="{FF2B5EF4-FFF2-40B4-BE49-F238E27FC236}">
                <a16:creationId xmlns:a16="http://schemas.microsoft.com/office/drawing/2014/main" id="{3D5E9701-9668-B8E5-C496-20D4276FBA6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15436" y="3224788"/>
            <a:ext cx="386053" cy="386053"/>
          </a:xfrm>
          <a:prstGeom prst="rect">
            <a:avLst/>
          </a:prstGeom>
        </p:spPr>
      </p:pic>
      <p:pic>
        <p:nvPicPr>
          <p:cNvPr id="81" name="Graphic 80" descr="Good Idea with solid fill">
            <a:extLst>
              <a:ext uri="{FF2B5EF4-FFF2-40B4-BE49-F238E27FC236}">
                <a16:creationId xmlns:a16="http://schemas.microsoft.com/office/drawing/2014/main" id="{99FABADA-5E26-0616-13DA-57A5807E901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46161" y="2598343"/>
            <a:ext cx="386053" cy="386053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BA761A5-3E13-9395-EBF1-A140C1DC7CD6}"/>
              </a:ext>
            </a:extLst>
          </p:cNvPr>
          <p:cNvGrpSpPr/>
          <p:nvPr/>
        </p:nvGrpSpPr>
        <p:grpSpPr>
          <a:xfrm>
            <a:off x="6791476" y="2966880"/>
            <a:ext cx="1957387" cy="1013782"/>
            <a:chOff x="8921977" y="1435947"/>
            <a:chExt cx="2926080" cy="135170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7D95535-A838-A9C6-9F86-D8920FFC0F3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AB60D20-1D02-70CA-36BE-812BC8019C0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C139CF9-C5B3-E70E-FE36-671BBEB4D008}"/>
              </a:ext>
            </a:extLst>
          </p:cNvPr>
          <p:cNvGrpSpPr/>
          <p:nvPr/>
        </p:nvGrpSpPr>
        <p:grpSpPr>
          <a:xfrm>
            <a:off x="6791476" y="4553510"/>
            <a:ext cx="1957387" cy="1013782"/>
            <a:chOff x="8921977" y="4042608"/>
            <a:chExt cx="2926080" cy="135170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316F23B-4A44-C294-439C-25E55424F960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C856552-C676-6137-FC58-C7A27CD8CF1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05CD400-F79E-3788-B0AC-8AF3E962C2D2}"/>
              </a:ext>
            </a:extLst>
          </p:cNvPr>
          <p:cNvGrpSpPr/>
          <p:nvPr/>
        </p:nvGrpSpPr>
        <p:grpSpPr>
          <a:xfrm>
            <a:off x="392473" y="2173565"/>
            <a:ext cx="1957387" cy="1013782"/>
            <a:chOff x="332936" y="2596988"/>
            <a:chExt cx="2926080" cy="135170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6871675-80D4-A898-C7FB-01963C48D12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E935E21-0083-C54F-3631-B19F9328838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5F4E581-7C32-2382-6C54-FEBE67FC775B}"/>
              </a:ext>
            </a:extLst>
          </p:cNvPr>
          <p:cNvGrpSpPr/>
          <p:nvPr/>
        </p:nvGrpSpPr>
        <p:grpSpPr>
          <a:xfrm>
            <a:off x="392473" y="3760195"/>
            <a:ext cx="1957387" cy="1013782"/>
            <a:chOff x="332936" y="4621560"/>
            <a:chExt cx="2926080" cy="135170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95D64D6-A440-55A2-9BA2-2E35C5BBF04E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4D9AF68-0E7E-5DC2-7EC2-F4361B77464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6D34344-B8B7-64F8-503F-91BAE43FAA4B}"/>
              </a:ext>
            </a:extLst>
          </p:cNvPr>
          <p:cNvGrpSpPr/>
          <p:nvPr/>
        </p:nvGrpSpPr>
        <p:grpSpPr>
          <a:xfrm>
            <a:off x="6791476" y="1380250"/>
            <a:ext cx="1957387" cy="1013782"/>
            <a:chOff x="8921977" y="1435947"/>
            <a:chExt cx="2926080" cy="135170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952E7F3-3A62-9645-BFA5-84407D585DF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D7AF5B8-24D3-04D9-2A74-685ADB046B8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866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407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Pentagon Pie Cycle – Slide Template</vt:lpstr>
      <vt:lpstr>Pentagon Pie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Pentagon Pie Cycle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2023-03-02T18:50:47Z</dcterms:modified>
  <cp:category>Charts &amp; Diagrams</cp:category>
</cp:coreProperties>
</file>