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4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22" d="100"/>
          <a:sy n="122" d="100"/>
        </p:scale>
        <p:origin x="138" y="6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2/2/2023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8963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2/2/2023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People Icon List – Slide Template</a:t>
            </a: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BDCDC437-2904-0B88-B016-B14EE991BC90}"/>
              </a:ext>
            </a:extLst>
          </p:cNvPr>
          <p:cNvSpPr/>
          <p:nvPr/>
        </p:nvSpPr>
        <p:spPr>
          <a:xfrm>
            <a:off x="5971500" y="1924540"/>
            <a:ext cx="1034368" cy="237244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72" h="21600" extrusionOk="0">
                <a:moveTo>
                  <a:pt x="15659" y="2185"/>
                </a:moveTo>
                <a:cubicBezTo>
                  <a:pt x="15659" y="3390"/>
                  <a:pt x="13437" y="4369"/>
                  <a:pt x="10702" y="4369"/>
                </a:cubicBezTo>
                <a:cubicBezTo>
                  <a:pt x="7966" y="4369"/>
                  <a:pt x="5744" y="3390"/>
                  <a:pt x="5744" y="2185"/>
                </a:cubicBezTo>
                <a:cubicBezTo>
                  <a:pt x="5744" y="979"/>
                  <a:pt x="7966" y="0"/>
                  <a:pt x="10702" y="0"/>
                </a:cubicBezTo>
                <a:cubicBezTo>
                  <a:pt x="13438" y="0"/>
                  <a:pt x="15659" y="979"/>
                  <a:pt x="15659" y="2185"/>
                </a:cubicBezTo>
                <a:close/>
                <a:moveTo>
                  <a:pt x="18123" y="5069"/>
                </a:moveTo>
                <a:cubicBezTo>
                  <a:pt x="17957" y="4729"/>
                  <a:pt x="17201" y="4516"/>
                  <a:pt x="16415" y="4589"/>
                </a:cubicBezTo>
                <a:cubicBezTo>
                  <a:pt x="14647" y="4762"/>
                  <a:pt x="11956" y="4862"/>
                  <a:pt x="10687" y="4862"/>
                </a:cubicBezTo>
                <a:cubicBezTo>
                  <a:pt x="9417" y="4862"/>
                  <a:pt x="6726" y="4762"/>
                  <a:pt x="4958" y="4589"/>
                </a:cubicBezTo>
                <a:cubicBezTo>
                  <a:pt x="4187" y="4516"/>
                  <a:pt x="3416" y="4722"/>
                  <a:pt x="3250" y="5069"/>
                </a:cubicBezTo>
                <a:cubicBezTo>
                  <a:pt x="3023" y="5562"/>
                  <a:pt x="2796" y="6054"/>
                  <a:pt x="2555" y="6541"/>
                </a:cubicBezTo>
                <a:cubicBezTo>
                  <a:pt x="2086" y="7540"/>
                  <a:pt x="1617" y="8539"/>
                  <a:pt x="1149" y="9538"/>
                </a:cubicBezTo>
                <a:cubicBezTo>
                  <a:pt x="937" y="10004"/>
                  <a:pt x="710" y="10464"/>
                  <a:pt x="499" y="10930"/>
                </a:cubicBezTo>
                <a:cubicBezTo>
                  <a:pt x="393" y="11150"/>
                  <a:pt x="317" y="11369"/>
                  <a:pt x="197" y="11589"/>
                </a:cubicBezTo>
                <a:cubicBezTo>
                  <a:pt x="0" y="11962"/>
                  <a:pt x="-136" y="12242"/>
                  <a:pt x="227" y="12608"/>
                </a:cubicBezTo>
                <a:cubicBezTo>
                  <a:pt x="423" y="12815"/>
                  <a:pt x="711" y="13015"/>
                  <a:pt x="1134" y="13141"/>
                </a:cubicBezTo>
                <a:cubicBezTo>
                  <a:pt x="1587" y="13281"/>
                  <a:pt x="2192" y="13321"/>
                  <a:pt x="2691" y="13401"/>
                </a:cubicBezTo>
                <a:cubicBezTo>
                  <a:pt x="3416" y="13514"/>
                  <a:pt x="4142" y="13614"/>
                  <a:pt x="4897" y="13694"/>
                </a:cubicBezTo>
                <a:cubicBezTo>
                  <a:pt x="5578" y="13767"/>
                  <a:pt x="6076" y="14020"/>
                  <a:pt x="6137" y="14327"/>
                </a:cubicBezTo>
                <a:lnTo>
                  <a:pt x="7437" y="20588"/>
                </a:lnTo>
                <a:cubicBezTo>
                  <a:pt x="7497" y="20847"/>
                  <a:pt x="7785" y="21080"/>
                  <a:pt x="8268" y="21234"/>
                </a:cubicBezTo>
                <a:cubicBezTo>
                  <a:pt x="9009" y="21467"/>
                  <a:pt x="9825" y="21600"/>
                  <a:pt x="10672" y="21600"/>
                </a:cubicBezTo>
                <a:cubicBezTo>
                  <a:pt x="11518" y="21600"/>
                  <a:pt x="12334" y="21467"/>
                  <a:pt x="13075" y="21234"/>
                </a:cubicBezTo>
                <a:cubicBezTo>
                  <a:pt x="13559" y="21080"/>
                  <a:pt x="13846" y="20847"/>
                  <a:pt x="13906" y="20588"/>
                </a:cubicBezTo>
                <a:lnTo>
                  <a:pt x="15206" y="14327"/>
                </a:lnTo>
                <a:cubicBezTo>
                  <a:pt x="15267" y="14020"/>
                  <a:pt x="15766" y="13767"/>
                  <a:pt x="16446" y="13694"/>
                </a:cubicBezTo>
                <a:cubicBezTo>
                  <a:pt x="17201" y="13614"/>
                  <a:pt x="17942" y="13507"/>
                  <a:pt x="18683" y="13394"/>
                </a:cubicBezTo>
                <a:cubicBezTo>
                  <a:pt x="19318" y="13288"/>
                  <a:pt x="19952" y="13254"/>
                  <a:pt x="20451" y="13028"/>
                </a:cubicBezTo>
                <a:cubicBezTo>
                  <a:pt x="20859" y="12841"/>
                  <a:pt x="21192" y="12562"/>
                  <a:pt x="21328" y="12302"/>
                </a:cubicBezTo>
                <a:cubicBezTo>
                  <a:pt x="21464" y="12049"/>
                  <a:pt x="21252" y="11842"/>
                  <a:pt x="21147" y="11596"/>
                </a:cubicBezTo>
                <a:cubicBezTo>
                  <a:pt x="21041" y="11323"/>
                  <a:pt x="20890" y="11056"/>
                  <a:pt x="20769" y="10783"/>
                </a:cubicBezTo>
                <a:cubicBezTo>
                  <a:pt x="20512" y="10224"/>
                  <a:pt x="20240" y="9664"/>
                  <a:pt x="19983" y="9105"/>
                </a:cubicBezTo>
                <a:cubicBezTo>
                  <a:pt x="19484" y="8053"/>
                  <a:pt x="19000" y="7007"/>
                  <a:pt x="18501" y="5954"/>
                </a:cubicBezTo>
                <a:cubicBezTo>
                  <a:pt x="18411" y="5661"/>
                  <a:pt x="18274" y="5368"/>
                  <a:pt x="18123" y="5069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01770371-A257-7035-1B79-5D3D3569C43D}"/>
              </a:ext>
            </a:extLst>
          </p:cNvPr>
          <p:cNvSpPr/>
          <p:nvPr/>
        </p:nvSpPr>
        <p:spPr>
          <a:xfrm>
            <a:off x="2138132" y="1924541"/>
            <a:ext cx="1034071" cy="237244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81" h="21600" extrusionOk="0">
                <a:moveTo>
                  <a:pt x="10723" y="0"/>
                </a:moveTo>
                <a:cubicBezTo>
                  <a:pt x="13461" y="0"/>
                  <a:pt x="15684" y="979"/>
                  <a:pt x="15684" y="2185"/>
                </a:cubicBezTo>
                <a:cubicBezTo>
                  <a:pt x="15684" y="3390"/>
                  <a:pt x="13461" y="4369"/>
                  <a:pt x="10723" y="4369"/>
                </a:cubicBezTo>
                <a:cubicBezTo>
                  <a:pt x="7985" y="4369"/>
                  <a:pt x="5762" y="3390"/>
                  <a:pt x="5762" y="2185"/>
                </a:cubicBezTo>
                <a:cubicBezTo>
                  <a:pt x="5762" y="979"/>
                  <a:pt x="7985" y="0"/>
                  <a:pt x="10723" y="0"/>
                </a:cubicBezTo>
                <a:close/>
                <a:moveTo>
                  <a:pt x="2873" y="5954"/>
                </a:moveTo>
                <a:cubicBezTo>
                  <a:pt x="2374" y="7007"/>
                  <a:pt x="1890" y="8053"/>
                  <a:pt x="1390" y="9105"/>
                </a:cubicBezTo>
                <a:cubicBezTo>
                  <a:pt x="1133" y="9664"/>
                  <a:pt x="861" y="10224"/>
                  <a:pt x="604" y="10783"/>
                </a:cubicBezTo>
                <a:cubicBezTo>
                  <a:pt x="483" y="11056"/>
                  <a:pt x="332" y="11323"/>
                  <a:pt x="226" y="11596"/>
                </a:cubicBezTo>
                <a:cubicBezTo>
                  <a:pt x="120" y="11842"/>
                  <a:pt x="-92" y="12042"/>
                  <a:pt x="44" y="12302"/>
                </a:cubicBezTo>
                <a:cubicBezTo>
                  <a:pt x="180" y="12555"/>
                  <a:pt x="513" y="12835"/>
                  <a:pt x="921" y="13028"/>
                </a:cubicBezTo>
                <a:cubicBezTo>
                  <a:pt x="1421" y="13254"/>
                  <a:pt x="2041" y="13288"/>
                  <a:pt x="2691" y="13394"/>
                </a:cubicBezTo>
                <a:cubicBezTo>
                  <a:pt x="3417" y="13514"/>
                  <a:pt x="4174" y="13614"/>
                  <a:pt x="4930" y="13694"/>
                </a:cubicBezTo>
                <a:cubicBezTo>
                  <a:pt x="5610" y="13767"/>
                  <a:pt x="6110" y="14020"/>
                  <a:pt x="6170" y="14327"/>
                </a:cubicBezTo>
                <a:lnTo>
                  <a:pt x="7471" y="20588"/>
                </a:lnTo>
                <a:cubicBezTo>
                  <a:pt x="7532" y="20847"/>
                  <a:pt x="7819" y="21080"/>
                  <a:pt x="8303" y="21234"/>
                </a:cubicBezTo>
                <a:cubicBezTo>
                  <a:pt x="9044" y="21467"/>
                  <a:pt x="9861" y="21600"/>
                  <a:pt x="10708" y="21600"/>
                </a:cubicBezTo>
                <a:cubicBezTo>
                  <a:pt x="11555" y="21600"/>
                  <a:pt x="12372" y="21467"/>
                  <a:pt x="13113" y="21234"/>
                </a:cubicBezTo>
                <a:cubicBezTo>
                  <a:pt x="13597" y="21080"/>
                  <a:pt x="13884" y="20847"/>
                  <a:pt x="13945" y="20588"/>
                </a:cubicBezTo>
                <a:lnTo>
                  <a:pt x="15246" y="14327"/>
                </a:lnTo>
                <a:cubicBezTo>
                  <a:pt x="15306" y="14020"/>
                  <a:pt x="15806" y="13767"/>
                  <a:pt x="16486" y="13694"/>
                </a:cubicBezTo>
                <a:cubicBezTo>
                  <a:pt x="17227" y="13614"/>
                  <a:pt x="17969" y="13514"/>
                  <a:pt x="18695" y="13401"/>
                </a:cubicBezTo>
                <a:cubicBezTo>
                  <a:pt x="19209" y="13321"/>
                  <a:pt x="19799" y="13274"/>
                  <a:pt x="20253" y="13141"/>
                </a:cubicBezTo>
                <a:cubicBezTo>
                  <a:pt x="20676" y="13015"/>
                  <a:pt x="20964" y="12815"/>
                  <a:pt x="21160" y="12608"/>
                </a:cubicBezTo>
                <a:cubicBezTo>
                  <a:pt x="21508" y="12235"/>
                  <a:pt x="21387" y="11956"/>
                  <a:pt x="21190" y="11589"/>
                </a:cubicBezTo>
                <a:cubicBezTo>
                  <a:pt x="21069" y="11376"/>
                  <a:pt x="20994" y="11150"/>
                  <a:pt x="20888" y="10930"/>
                </a:cubicBezTo>
                <a:cubicBezTo>
                  <a:pt x="20676" y="10464"/>
                  <a:pt x="20449" y="10004"/>
                  <a:pt x="20237" y="9538"/>
                </a:cubicBezTo>
                <a:cubicBezTo>
                  <a:pt x="19769" y="8539"/>
                  <a:pt x="19300" y="7540"/>
                  <a:pt x="18831" y="6541"/>
                </a:cubicBezTo>
                <a:cubicBezTo>
                  <a:pt x="18604" y="6048"/>
                  <a:pt x="18377" y="5555"/>
                  <a:pt x="18135" y="5069"/>
                </a:cubicBezTo>
                <a:cubicBezTo>
                  <a:pt x="17969" y="4729"/>
                  <a:pt x="17212" y="4516"/>
                  <a:pt x="16426" y="4589"/>
                </a:cubicBezTo>
                <a:cubicBezTo>
                  <a:pt x="14656" y="4762"/>
                  <a:pt x="11964" y="4862"/>
                  <a:pt x="10693" y="4862"/>
                </a:cubicBezTo>
                <a:cubicBezTo>
                  <a:pt x="9422" y="4862"/>
                  <a:pt x="6730" y="4762"/>
                  <a:pt x="4960" y="4589"/>
                </a:cubicBezTo>
                <a:cubicBezTo>
                  <a:pt x="4189" y="4516"/>
                  <a:pt x="3417" y="4722"/>
                  <a:pt x="3251" y="5069"/>
                </a:cubicBezTo>
                <a:cubicBezTo>
                  <a:pt x="3145" y="5368"/>
                  <a:pt x="3009" y="5661"/>
                  <a:pt x="2873" y="5954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4C526C95-6FD3-B630-F504-07D42768566A}"/>
              </a:ext>
            </a:extLst>
          </p:cNvPr>
          <p:cNvSpPr txBox="1"/>
          <p:nvPr/>
        </p:nvSpPr>
        <p:spPr>
          <a:xfrm>
            <a:off x="2431810" y="1962779"/>
            <a:ext cx="4467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01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F2065B3E-2284-870B-63B8-C0C6A8D6306D}"/>
              </a:ext>
            </a:extLst>
          </p:cNvPr>
          <p:cNvSpPr txBox="1"/>
          <p:nvPr/>
        </p:nvSpPr>
        <p:spPr>
          <a:xfrm>
            <a:off x="6265327" y="1962779"/>
            <a:ext cx="4467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05</a:t>
            </a:r>
          </a:p>
        </p:txBody>
      </p:sp>
      <p:pic>
        <p:nvPicPr>
          <p:cNvPr id="28" name="Graphic 27" descr="Bullseye with solid fill">
            <a:extLst>
              <a:ext uri="{FF2B5EF4-FFF2-40B4-BE49-F238E27FC236}">
                <a16:creationId xmlns:a16="http://schemas.microsoft.com/office/drawing/2014/main" id="{D599D309-3088-7EA0-CF2D-78F304AE9DC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210668" y="2595621"/>
            <a:ext cx="556032" cy="55603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32" name="Graphic 31" descr="Research with solid fill">
            <a:extLst>
              <a:ext uri="{FF2B5EF4-FFF2-40B4-BE49-F238E27FC236}">
                <a16:creationId xmlns:a16="http://schemas.microsoft.com/office/drawing/2014/main" id="{5E2C4D08-D7D9-E71D-BCC4-B68AC2294E1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377151" y="2622980"/>
            <a:ext cx="556032" cy="55603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36" name="Group 35">
            <a:extLst>
              <a:ext uri="{FF2B5EF4-FFF2-40B4-BE49-F238E27FC236}">
                <a16:creationId xmlns:a16="http://schemas.microsoft.com/office/drawing/2014/main" id="{1BBD51C1-975B-05FD-6CA8-85D7AC5FB14C}"/>
              </a:ext>
            </a:extLst>
          </p:cNvPr>
          <p:cNvGrpSpPr/>
          <p:nvPr/>
        </p:nvGrpSpPr>
        <p:grpSpPr>
          <a:xfrm>
            <a:off x="6210668" y="4686119"/>
            <a:ext cx="2194560" cy="1260003"/>
            <a:chOff x="8921977" y="1394910"/>
            <a:chExt cx="2926080" cy="1680003"/>
          </a:xfrm>
        </p:grpSpPr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F0CF8FCC-48E0-365D-71E6-EF51E61AE908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2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38391732-B1DC-D0A4-2AF4-CAF6DD093146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9A54C9CC-6DEF-8667-29D4-5A5368699A3E}"/>
              </a:ext>
            </a:extLst>
          </p:cNvPr>
          <p:cNvGrpSpPr/>
          <p:nvPr/>
        </p:nvGrpSpPr>
        <p:grpSpPr>
          <a:xfrm>
            <a:off x="546187" y="4686121"/>
            <a:ext cx="2194560" cy="1260003"/>
            <a:chOff x="332936" y="2555951"/>
            <a:chExt cx="2926080" cy="1680003"/>
          </a:xfrm>
        </p:grpSpPr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7E5EF475-43C8-04DD-1B5F-2B34FA8C3A96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2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724A1169-5027-395C-60FF-0A23C250E43E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1F009FF7-9BC2-1FF3-8938-160FBF6A48E8}"/>
              </a:ext>
            </a:extLst>
          </p:cNvPr>
          <p:cNvGrpSpPr/>
          <p:nvPr/>
        </p:nvGrpSpPr>
        <p:grpSpPr>
          <a:xfrm>
            <a:off x="7299695" y="1889131"/>
            <a:ext cx="1590475" cy="1567780"/>
            <a:chOff x="8921977" y="1394910"/>
            <a:chExt cx="2926080" cy="2090372"/>
          </a:xfrm>
        </p:grpSpPr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5489E07D-00AA-D52C-5212-F03CE22A63CB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C4ABED42-87BB-A53B-87D2-3F1335E16E74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55940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61D0664D-4F93-2F99-AF5D-EAD581B6A93D}"/>
              </a:ext>
            </a:extLst>
          </p:cNvPr>
          <p:cNvGrpSpPr/>
          <p:nvPr/>
        </p:nvGrpSpPr>
        <p:grpSpPr>
          <a:xfrm>
            <a:off x="253830" y="1889133"/>
            <a:ext cx="1590475" cy="1567780"/>
            <a:chOff x="332936" y="2555951"/>
            <a:chExt cx="2926080" cy="2090372"/>
          </a:xfrm>
        </p:grpSpPr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34FC0F0A-884D-5BAB-FA3F-619A7DBB7371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B9A161E3-7A76-7337-7011-6CDF28A91B25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55940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5" name="Shape">
            <a:extLst>
              <a:ext uri="{FF2B5EF4-FFF2-40B4-BE49-F238E27FC236}">
                <a16:creationId xmlns:a16="http://schemas.microsoft.com/office/drawing/2014/main" id="{222CD69F-2055-81B1-DB76-48FE0CF969AC}"/>
              </a:ext>
            </a:extLst>
          </p:cNvPr>
          <p:cNvSpPr/>
          <p:nvPr/>
        </p:nvSpPr>
        <p:spPr>
          <a:xfrm>
            <a:off x="4981543" y="2385423"/>
            <a:ext cx="1280488" cy="237171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45" h="21600" extrusionOk="0">
                <a:moveTo>
                  <a:pt x="14690" y="2185"/>
                </a:moveTo>
                <a:cubicBezTo>
                  <a:pt x="14690" y="3391"/>
                  <a:pt x="12889" y="4371"/>
                  <a:pt x="10672" y="4371"/>
                </a:cubicBezTo>
                <a:cubicBezTo>
                  <a:pt x="8454" y="4371"/>
                  <a:pt x="6653" y="3391"/>
                  <a:pt x="6653" y="2185"/>
                </a:cubicBezTo>
                <a:cubicBezTo>
                  <a:pt x="6653" y="979"/>
                  <a:pt x="8454" y="0"/>
                  <a:pt x="10672" y="0"/>
                </a:cubicBezTo>
                <a:cubicBezTo>
                  <a:pt x="12889" y="0"/>
                  <a:pt x="14690" y="979"/>
                  <a:pt x="14690" y="2185"/>
                </a:cubicBezTo>
                <a:close/>
                <a:moveTo>
                  <a:pt x="15585" y="5203"/>
                </a:moveTo>
                <a:cubicBezTo>
                  <a:pt x="15364" y="4804"/>
                  <a:pt x="14617" y="4591"/>
                  <a:pt x="13955" y="4737"/>
                </a:cubicBezTo>
                <a:cubicBezTo>
                  <a:pt x="12975" y="4950"/>
                  <a:pt x="11860" y="5070"/>
                  <a:pt x="10684" y="5070"/>
                </a:cubicBezTo>
                <a:cubicBezTo>
                  <a:pt x="9495" y="5070"/>
                  <a:pt x="8381" y="4950"/>
                  <a:pt x="7413" y="4737"/>
                </a:cubicBezTo>
                <a:cubicBezTo>
                  <a:pt x="6739" y="4591"/>
                  <a:pt x="6004" y="4797"/>
                  <a:pt x="5783" y="5203"/>
                </a:cubicBezTo>
                <a:cubicBezTo>
                  <a:pt x="5612" y="5510"/>
                  <a:pt x="5440" y="5810"/>
                  <a:pt x="5269" y="6116"/>
                </a:cubicBezTo>
                <a:cubicBezTo>
                  <a:pt x="4852" y="6856"/>
                  <a:pt x="4435" y="7602"/>
                  <a:pt x="4019" y="8342"/>
                </a:cubicBezTo>
                <a:cubicBezTo>
                  <a:pt x="3492" y="9274"/>
                  <a:pt x="2965" y="10207"/>
                  <a:pt x="2451" y="11140"/>
                </a:cubicBezTo>
                <a:cubicBezTo>
                  <a:pt x="1961" y="12013"/>
                  <a:pt x="1470" y="12879"/>
                  <a:pt x="980" y="13752"/>
                </a:cubicBezTo>
                <a:cubicBezTo>
                  <a:pt x="760" y="14151"/>
                  <a:pt x="527" y="14558"/>
                  <a:pt x="294" y="14957"/>
                </a:cubicBezTo>
                <a:cubicBezTo>
                  <a:pt x="111" y="15291"/>
                  <a:pt x="-110" y="15630"/>
                  <a:pt x="62" y="15983"/>
                </a:cubicBezTo>
                <a:cubicBezTo>
                  <a:pt x="245" y="16350"/>
                  <a:pt x="723" y="16463"/>
                  <a:pt x="1287" y="16616"/>
                </a:cubicBezTo>
                <a:cubicBezTo>
                  <a:pt x="1752" y="16750"/>
                  <a:pt x="2242" y="16863"/>
                  <a:pt x="2732" y="16976"/>
                </a:cubicBezTo>
                <a:cubicBezTo>
                  <a:pt x="3688" y="17189"/>
                  <a:pt x="4656" y="17363"/>
                  <a:pt x="5661" y="17489"/>
                </a:cubicBezTo>
                <a:cubicBezTo>
                  <a:pt x="6212" y="17562"/>
                  <a:pt x="6641" y="17809"/>
                  <a:pt x="6763" y="18135"/>
                </a:cubicBezTo>
                <a:lnTo>
                  <a:pt x="7315" y="20721"/>
                </a:lnTo>
                <a:cubicBezTo>
                  <a:pt x="7449" y="21074"/>
                  <a:pt x="7903" y="21353"/>
                  <a:pt x="8491" y="21440"/>
                </a:cubicBezTo>
                <a:cubicBezTo>
                  <a:pt x="9177" y="21547"/>
                  <a:pt x="9912" y="21600"/>
                  <a:pt x="10684" y="21600"/>
                </a:cubicBezTo>
                <a:cubicBezTo>
                  <a:pt x="11456" y="21600"/>
                  <a:pt x="12191" y="21540"/>
                  <a:pt x="12877" y="21440"/>
                </a:cubicBezTo>
                <a:cubicBezTo>
                  <a:pt x="13465" y="21353"/>
                  <a:pt x="13918" y="21074"/>
                  <a:pt x="14053" y="20721"/>
                </a:cubicBezTo>
                <a:lnTo>
                  <a:pt x="14604" y="18135"/>
                </a:lnTo>
                <a:cubicBezTo>
                  <a:pt x="14727" y="17809"/>
                  <a:pt x="15156" y="17562"/>
                  <a:pt x="15707" y="17489"/>
                </a:cubicBezTo>
                <a:cubicBezTo>
                  <a:pt x="16712" y="17363"/>
                  <a:pt x="17692" y="17189"/>
                  <a:pt x="18635" y="16983"/>
                </a:cubicBezTo>
                <a:cubicBezTo>
                  <a:pt x="19089" y="16883"/>
                  <a:pt x="19530" y="16776"/>
                  <a:pt x="19971" y="16656"/>
                </a:cubicBezTo>
                <a:cubicBezTo>
                  <a:pt x="20461" y="16523"/>
                  <a:pt x="20939" y="16437"/>
                  <a:pt x="21208" y="16150"/>
                </a:cubicBezTo>
                <a:cubicBezTo>
                  <a:pt x="21367" y="15970"/>
                  <a:pt x="21490" y="15737"/>
                  <a:pt x="21429" y="15537"/>
                </a:cubicBezTo>
                <a:cubicBezTo>
                  <a:pt x="21355" y="15311"/>
                  <a:pt x="21159" y="15104"/>
                  <a:pt x="21037" y="14884"/>
                </a:cubicBezTo>
                <a:cubicBezTo>
                  <a:pt x="20669" y="14225"/>
                  <a:pt x="20302" y="13572"/>
                  <a:pt x="19934" y="12912"/>
                </a:cubicBezTo>
                <a:cubicBezTo>
                  <a:pt x="19456" y="12066"/>
                  <a:pt x="18978" y="11213"/>
                  <a:pt x="18500" y="10367"/>
                </a:cubicBezTo>
                <a:cubicBezTo>
                  <a:pt x="18023" y="9521"/>
                  <a:pt x="17557" y="8681"/>
                  <a:pt x="17079" y="7835"/>
                </a:cubicBezTo>
                <a:cubicBezTo>
                  <a:pt x="16724" y="7196"/>
                  <a:pt x="16356" y="6556"/>
                  <a:pt x="16001" y="5916"/>
                </a:cubicBezTo>
                <a:cubicBezTo>
                  <a:pt x="15854" y="5683"/>
                  <a:pt x="15732" y="5443"/>
                  <a:pt x="15585" y="5203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777E8233-7BFC-A4D4-9D60-EB1873134A7A}"/>
              </a:ext>
            </a:extLst>
          </p:cNvPr>
          <p:cNvSpPr/>
          <p:nvPr/>
        </p:nvSpPr>
        <p:spPr>
          <a:xfrm>
            <a:off x="2881970" y="2385423"/>
            <a:ext cx="1280909" cy="237244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40" h="21600" extrusionOk="0">
                <a:moveTo>
                  <a:pt x="10755" y="0"/>
                </a:moveTo>
                <a:cubicBezTo>
                  <a:pt x="12971" y="0"/>
                  <a:pt x="14771" y="979"/>
                  <a:pt x="14771" y="2185"/>
                </a:cubicBezTo>
                <a:cubicBezTo>
                  <a:pt x="14771" y="3390"/>
                  <a:pt x="12971" y="4369"/>
                  <a:pt x="10755" y="4369"/>
                </a:cubicBezTo>
                <a:cubicBezTo>
                  <a:pt x="8539" y="4369"/>
                  <a:pt x="6739" y="3390"/>
                  <a:pt x="6739" y="2185"/>
                </a:cubicBezTo>
                <a:cubicBezTo>
                  <a:pt x="6739" y="979"/>
                  <a:pt x="8539" y="0"/>
                  <a:pt x="10755" y="0"/>
                </a:cubicBezTo>
                <a:close/>
                <a:moveTo>
                  <a:pt x="5441" y="5921"/>
                </a:moveTo>
                <a:cubicBezTo>
                  <a:pt x="5086" y="6561"/>
                  <a:pt x="4718" y="7200"/>
                  <a:pt x="4363" y="7839"/>
                </a:cubicBezTo>
                <a:cubicBezTo>
                  <a:pt x="3886" y="8685"/>
                  <a:pt x="3420" y="9525"/>
                  <a:pt x="2943" y="10370"/>
                </a:cubicBezTo>
                <a:cubicBezTo>
                  <a:pt x="2465" y="11216"/>
                  <a:pt x="1988" y="12069"/>
                  <a:pt x="1510" y="12915"/>
                </a:cubicBezTo>
                <a:cubicBezTo>
                  <a:pt x="1143" y="13574"/>
                  <a:pt x="775" y="14227"/>
                  <a:pt x="408" y="14886"/>
                </a:cubicBezTo>
                <a:cubicBezTo>
                  <a:pt x="286" y="15106"/>
                  <a:pt x="90" y="15312"/>
                  <a:pt x="16" y="15539"/>
                </a:cubicBezTo>
                <a:cubicBezTo>
                  <a:pt x="-45" y="15739"/>
                  <a:pt x="77" y="15972"/>
                  <a:pt x="237" y="16152"/>
                </a:cubicBezTo>
                <a:cubicBezTo>
                  <a:pt x="506" y="16438"/>
                  <a:pt x="971" y="16518"/>
                  <a:pt x="1473" y="16658"/>
                </a:cubicBezTo>
                <a:cubicBezTo>
                  <a:pt x="1914" y="16778"/>
                  <a:pt x="2355" y="16884"/>
                  <a:pt x="2808" y="16984"/>
                </a:cubicBezTo>
                <a:cubicBezTo>
                  <a:pt x="3763" y="17197"/>
                  <a:pt x="4743" y="17364"/>
                  <a:pt x="5735" y="17490"/>
                </a:cubicBezTo>
                <a:cubicBezTo>
                  <a:pt x="6286" y="17564"/>
                  <a:pt x="6714" y="17810"/>
                  <a:pt x="6837" y="18137"/>
                </a:cubicBezTo>
                <a:lnTo>
                  <a:pt x="7388" y="20721"/>
                </a:lnTo>
                <a:cubicBezTo>
                  <a:pt x="7522" y="21074"/>
                  <a:pt x="7975" y="21354"/>
                  <a:pt x="8563" y="21440"/>
                </a:cubicBezTo>
                <a:cubicBezTo>
                  <a:pt x="9249" y="21547"/>
                  <a:pt x="9984" y="21600"/>
                  <a:pt x="10755" y="21600"/>
                </a:cubicBezTo>
                <a:cubicBezTo>
                  <a:pt x="11526" y="21600"/>
                  <a:pt x="12261" y="21540"/>
                  <a:pt x="12947" y="21440"/>
                </a:cubicBezTo>
                <a:cubicBezTo>
                  <a:pt x="13535" y="21354"/>
                  <a:pt x="13988" y="21074"/>
                  <a:pt x="14122" y="20721"/>
                </a:cubicBezTo>
                <a:lnTo>
                  <a:pt x="14673" y="18137"/>
                </a:lnTo>
                <a:cubicBezTo>
                  <a:pt x="14796" y="17810"/>
                  <a:pt x="15224" y="17564"/>
                  <a:pt x="15775" y="17490"/>
                </a:cubicBezTo>
                <a:cubicBezTo>
                  <a:pt x="16780" y="17364"/>
                  <a:pt x="17759" y="17191"/>
                  <a:pt x="18702" y="16978"/>
                </a:cubicBezTo>
                <a:cubicBezTo>
                  <a:pt x="19192" y="16871"/>
                  <a:pt x="19669" y="16751"/>
                  <a:pt x="20147" y="16618"/>
                </a:cubicBezTo>
                <a:cubicBezTo>
                  <a:pt x="20710" y="16465"/>
                  <a:pt x="21188" y="16352"/>
                  <a:pt x="21371" y="15985"/>
                </a:cubicBezTo>
                <a:cubicBezTo>
                  <a:pt x="21555" y="15632"/>
                  <a:pt x="21335" y="15293"/>
                  <a:pt x="21139" y="14960"/>
                </a:cubicBezTo>
                <a:cubicBezTo>
                  <a:pt x="20918" y="14560"/>
                  <a:pt x="20686" y="14154"/>
                  <a:pt x="20453" y="13754"/>
                </a:cubicBezTo>
                <a:cubicBezTo>
                  <a:pt x="19963" y="12881"/>
                  <a:pt x="19473" y="12016"/>
                  <a:pt x="18984" y="11143"/>
                </a:cubicBezTo>
                <a:cubicBezTo>
                  <a:pt x="18457" y="10211"/>
                  <a:pt x="17930" y="9278"/>
                  <a:pt x="17416" y="8346"/>
                </a:cubicBezTo>
                <a:cubicBezTo>
                  <a:pt x="17000" y="7606"/>
                  <a:pt x="16584" y="6860"/>
                  <a:pt x="16167" y="6121"/>
                </a:cubicBezTo>
                <a:cubicBezTo>
                  <a:pt x="15996" y="5815"/>
                  <a:pt x="15824" y="5515"/>
                  <a:pt x="15653" y="5209"/>
                </a:cubicBezTo>
                <a:cubicBezTo>
                  <a:pt x="15433" y="4809"/>
                  <a:pt x="14686" y="4596"/>
                  <a:pt x="14024" y="4742"/>
                </a:cubicBezTo>
                <a:cubicBezTo>
                  <a:pt x="13045" y="4955"/>
                  <a:pt x="11930" y="5075"/>
                  <a:pt x="10755" y="5075"/>
                </a:cubicBezTo>
                <a:cubicBezTo>
                  <a:pt x="9567" y="5075"/>
                  <a:pt x="8453" y="4955"/>
                  <a:pt x="7486" y="4742"/>
                </a:cubicBezTo>
                <a:cubicBezTo>
                  <a:pt x="6812" y="4596"/>
                  <a:pt x="6077" y="4802"/>
                  <a:pt x="5857" y="5209"/>
                </a:cubicBezTo>
                <a:cubicBezTo>
                  <a:pt x="5698" y="5442"/>
                  <a:pt x="5575" y="5681"/>
                  <a:pt x="5441" y="5921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86B45E7E-39B6-A0BB-55A9-53343613744C}"/>
              </a:ext>
            </a:extLst>
          </p:cNvPr>
          <p:cNvSpPr txBox="1"/>
          <p:nvPr/>
        </p:nvSpPr>
        <p:spPr>
          <a:xfrm>
            <a:off x="3299068" y="2427699"/>
            <a:ext cx="4467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02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8786052D-F55D-DE7F-A895-5D61CCAF7D10}"/>
              </a:ext>
            </a:extLst>
          </p:cNvPr>
          <p:cNvSpPr txBox="1"/>
          <p:nvPr/>
        </p:nvSpPr>
        <p:spPr>
          <a:xfrm>
            <a:off x="5398430" y="2427699"/>
            <a:ext cx="4467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04</a:t>
            </a:r>
          </a:p>
        </p:txBody>
      </p:sp>
      <p:pic>
        <p:nvPicPr>
          <p:cNvPr id="29" name="Graphic 28" descr="Gears with solid fill">
            <a:extLst>
              <a:ext uri="{FF2B5EF4-FFF2-40B4-BE49-F238E27FC236}">
                <a16:creationId xmlns:a16="http://schemas.microsoft.com/office/drawing/2014/main" id="{CBF335C0-2520-2FA2-F1CA-C6334BF1AE85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244408" y="3317252"/>
            <a:ext cx="556032" cy="55603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30" name="Graphic 29" descr="Hourglass 30% with solid fill">
            <a:extLst>
              <a:ext uri="{FF2B5EF4-FFF2-40B4-BE49-F238E27FC236}">
                <a16:creationId xmlns:a16="http://schemas.microsoft.com/office/drawing/2014/main" id="{32CA41A4-D1A3-9581-9F96-F72A5E3E88DD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343771" y="3271147"/>
            <a:ext cx="556032" cy="55603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7" name="Shape">
            <a:extLst>
              <a:ext uri="{FF2B5EF4-FFF2-40B4-BE49-F238E27FC236}">
                <a16:creationId xmlns:a16="http://schemas.microsoft.com/office/drawing/2014/main" id="{2E0F8F62-882D-6E4E-4193-40586A2224CE}"/>
              </a:ext>
            </a:extLst>
          </p:cNvPr>
          <p:cNvSpPr/>
          <p:nvPr/>
        </p:nvSpPr>
        <p:spPr>
          <a:xfrm>
            <a:off x="4054817" y="2860936"/>
            <a:ext cx="1034368" cy="237244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72" h="21600" extrusionOk="0">
                <a:moveTo>
                  <a:pt x="15644" y="2185"/>
                </a:moveTo>
                <a:cubicBezTo>
                  <a:pt x="15644" y="3390"/>
                  <a:pt x="13422" y="4369"/>
                  <a:pt x="10687" y="4369"/>
                </a:cubicBezTo>
                <a:cubicBezTo>
                  <a:pt x="7951" y="4369"/>
                  <a:pt x="5729" y="3390"/>
                  <a:pt x="5729" y="2185"/>
                </a:cubicBezTo>
                <a:cubicBezTo>
                  <a:pt x="5729" y="979"/>
                  <a:pt x="7951" y="0"/>
                  <a:pt x="10687" y="0"/>
                </a:cubicBezTo>
                <a:cubicBezTo>
                  <a:pt x="13438" y="0"/>
                  <a:pt x="15644" y="979"/>
                  <a:pt x="15644" y="2185"/>
                </a:cubicBezTo>
                <a:close/>
                <a:moveTo>
                  <a:pt x="18123" y="5069"/>
                </a:moveTo>
                <a:cubicBezTo>
                  <a:pt x="17957" y="4729"/>
                  <a:pt x="17201" y="4516"/>
                  <a:pt x="16415" y="4589"/>
                </a:cubicBezTo>
                <a:cubicBezTo>
                  <a:pt x="14647" y="4762"/>
                  <a:pt x="11956" y="4862"/>
                  <a:pt x="10687" y="4862"/>
                </a:cubicBezTo>
                <a:cubicBezTo>
                  <a:pt x="9417" y="4862"/>
                  <a:pt x="6726" y="4762"/>
                  <a:pt x="4958" y="4589"/>
                </a:cubicBezTo>
                <a:cubicBezTo>
                  <a:pt x="4187" y="4516"/>
                  <a:pt x="3416" y="4722"/>
                  <a:pt x="3250" y="5069"/>
                </a:cubicBezTo>
                <a:cubicBezTo>
                  <a:pt x="3023" y="5562"/>
                  <a:pt x="2796" y="6054"/>
                  <a:pt x="2555" y="6541"/>
                </a:cubicBezTo>
                <a:cubicBezTo>
                  <a:pt x="2086" y="7540"/>
                  <a:pt x="1617" y="8539"/>
                  <a:pt x="1149" y="9538"/>
                </a:cubicBezTo>
                <a:cubicBezTo>
                  <a:pt x="937" y="10004"/>
                  <a:pt x="710" y="10464"/>
                  <a:pt x="499" y="10930"/>
                </a:cubicBezTo>
                <a:cubicBezTo>
                  <a:pt x="393" y="11150"/>
                  <a:pt x="317" y="11369"/>
                  <a:pt x="197" y="11589"/>
                </a:cubicBezTo>
                <a:cubicBezTo>
                  <a:pt x="0" y="11962"/>
                  <a:pt x="-136" y="12242"/>
                  <a:pt x="227" y="12608"/>
                </a:cubicBezTo>
                <a:cubicBezTo>
                  <a:pt x="423" y="12815"/>
                  <a:pt x="711" y="13015"/>
                  <a:pt x="1134" y="13141"/>
                </a:cubicBezTo>
                <a:cubicBezTo>
                  <a:pt x="1587" y="13281"/>
                  <a:pt x="2192" y="13321"/>
                  <a:pt x="2691" y="13401"/>
                </a:cubicBezTo>
                <a:cubicBezTo>
                  <a:pt x="3416" y="13514"/>
                  <a:pt x="4142" y="13614"/>
                  <a:pt x="4897" y="13694"/>
                </a:cubicBezTo>
                <a:cubicBezTo>
                  <a:pt x="5578" y="13767"/>
                  <a:pt x="6076" y="14020"/>
                  <a:pt x="6137" y="14327"/>
                </a:cubicBezTo>
                <a:lnTo>
                  <a:pt x="7437" y="20588"/>
                </a:lnTo>
                <a:cubicBezTo>
                  <a:pt x="7497" y="20847"/>
                  <a:pt x="7785" y="21080"/>
                  <a:pt x="8268" y="21234"/>
                </a:cubicBezTo>
                <a:cubicBezTo>
                  <a:pt x="9009" y="21467"/>
                  <a:pt x="9825" y="21600"/>
                  <a:pt x="10672" y="21600"/>
                </a:cubicBezTo>
                <a:cubicBezTo>
                  <a:pt x="11518" y="21600"/>
                  <a:pt x="12334" y="21467"/>
                  <a:pt x="13075" y="21234"/>
                </a:cubicBezTo>
                <a:cubicBezTo>
                  <a:pt x="13559" y="21080"/>
                  <a:pt x="13846" y="20847"/>
                  <a:pt x="13906" y="20588"/>
                </a:cubicBezTo>
                <a:lnTo>
                  <a:pt x="15206" y="14327"/>
                </a:lnTo>
                <a:cubicBezTo>
                  <a:pt x="15267" y="14020"/>
                  <a:pt x="15766" y="13767"/>
                  <a:pt x="16446" y="13694"/>
                </a:cubicBezTo>
                <a:cubicBezTo>
                  <a:pt x="17201" y="13614"/>
                  <a:pt x="17942" y="13507"/>
                  <a:pt x="18683" y="13394"/>
                </a:cubicBezTo>
                <a:cubicBezTo>
                  <a:pt x="19318" y="13288"/>
                  <a:pt x="19952" y="13254"/>
                  <a:pt x="20451" y="13028"/>
                </a:cubicBezTo>
                <a:cubicBezTo>
                  <a:pt x="20859" y="12841"/>
                  <a:pt x="21192" y="12562"/>
                  <a:pt x="21328" y="12302"/>
                </a:cubicBezTo>
                <a:cubicBezTo>
                  <a:pt x="21464" y="12049"/>
                  <a:pt x="21252" y="11842"/>
                  <a:pt x="21147" y="11596"/>
                </a:cubicBezTo>
                <a:cubicBezTo>
                  <a:pt x="21041" y="11323"/>
                  <a:pt x="20890" y="11056"/>
                  <a:pt x="20769" y="10783"/>
                </a:cubicBezTo>
                <a:cubicBezTo>
                  <a:pt x="20512" y="10224"/>
                  <a:pt x="20240" y="9664"/>
                  <a:pt x="19983" y="9105"/>
                </a:cubicBezTo>
                <a:cubicBezTo>
                  <a:pt x="19484" y="8053"/>
                  <a:pt x="19000" y="7007"/>
                  <a:pt x="18501" y="5954"/>
                </a:cubicBezTo>
                <a:cubicBezTo>
                  <a:pt x="18395" y="5661"/>
                  <a:pt x="18259" y="5368"/>
                  <a:pt x="18123" y="5069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5E9D2518-31B1-9FFF-5B28-DFFEA3EF452A}"/>
              </a:ext>
            </a:extLst>
          </p:cNvPr>
          <p:cNvSpPr txBox="1"/>
          <p:nvPr/>
        </p:nvSpPr>
        <p:spPr>
          <a:xfrm>
            <a:off x="4348644" y="2908977"/>
            <a:ext cx="4467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03</a:t>
            </a:r>
          </a:p>
        </p:txBody>
      </p:sp>
      <p:pic>
        <p:nvPicPr>
          <p:cNvPr id="31" name="Graphic 30" descr="Lightbulb with solid fill">
            <a:extLst>
              <a:ext uri="{FF2B5EF4-FFF2-40B4-BE49-F238E27FC236}">
                <a16:creationId xmlns:a16="http://schemas.microsoft.com/office/drawing/2014/main" id="{9612F03C-5483-02DE-B1B9-59DFA1D4CEF5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4293985" y="3617124"/>
            <a:ext cx="556032" cy="55603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48" name="Group 47">
            <a:extLst>
              <a:ext uri="{FF2B5EF4-FFF2-40B4-BE49-F238E27FC236}">
                <a16:creationId xmlns:a16="http://schemas.microsoft.com/office/drawing/2014/main" id="{DD9CEDF7-D4CA-F124-CE16-39544AC6F1AE}"/>
              </a:ext>
            </a:extLst>
          </p:cNvPr>
          <p:cNvGrpSpPr/>
          <p:nvPr/>
        </p:nvGrpSpPr>
        <p:grpSpPr>
          <a:xfrm>
            <a:off x="3931966" y="1279176"/>
            <a:ext cx="1397603" cy="1260003"/>
            <a:chOff x="-614670" y="2555951"/>
            <a:chExt cx="3897820" cy="1680003"/>
          </a:xfrm>
        </p:grpSpPr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6208AE5B-5AB2-6F10-574C-79C54FF78075}"/>
                </a:ext>
              </a:extLst>
            </p:cNvPr>
            <p:cNvSpPr txBox="1"/>
            <p:nvPr/>
          </p:nvSpPr>
          <p:spPr>
            <a:xfrm>
              <a:off x="-614670" y="2555951"/>
              <a:ext cx="389782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D98F66A2-C2F9-926D-F364-B0B90AC018B2}"/>
                </a:ext>
              </a:extLst>
            </p:cNvPr>
            <p:cNvSpPr txBox="1"/>
            <p:nvPr/>
          </p:nvSpPr>
          <p:spPr>
            <a:xfrm>
              <a:off x="-384374" y="3086923"/>
              <a:ext cx="3437231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People Icon List – Slide Template</a:t>
            </a: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BDCDC437-2904-0B88-B016-B14EE991BC90}"/>
              </a:ext>
            </a:extLst>
          </p:cNvPr>
          <p:cNvSpPr/>
          <p:nvPr/>
        </p:nvSpPr>
        <p:spPr>
          <a:xfrm>
            <a:off x="5971500" y="1924540"/>
            <a:ext cx="1034368" cy="237244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72" h="21600" extrusionOk="0">
                <a:moveTo>
                  <a:pt x="15659" y="2185"/>
                </a:moveTo>
                <a:cubicBezTo>
                  <a:pt x="15659" y="3390"/>
                  <a:pt x="13437" y="4369"/>
                  <a:pt x="10702" y="4369"/>
                </a:cubicBezTo>
                <a:cubicBezTo>
                  <a:pt x="7966" y="4369"/>
                  <a:pt x="5744" y="3390"/>
                  <a:pt x="5744" y="2185"/>
                </a:cubicBezTo>
                <a:cubicBezTo>
                  <a:pt x="5744" y="979"/>
                  <a:pt x="7966" y="0"/>
                  <a:pt x="10702" y="0"/>
                </a:cubicBezTo>
                <a:cubicBezTo>
                  <a:pt x="13438" y="0"/>
                  <a:pt x="15659" y="979"/>
                  <a:pt x="15659" y="2185"/>
                </a:cubicBezTo>
                <a:close/>
                <a:moveTo>
                  <a:pt x="18123" y="5069"/>
                </a:moveTo>
                <a:cubicBezTo>
                  <a:pt x="17957" y="4729"/>
                  <a:pt x="17201" y="4516"/>
                  <a:pt x="16415" y="4589"/>
                </a:cubicBezTo>
                <a:cubicBezTo>
                  <a:pt x="14647" y="4762"/>
                  <a:pt x="11956" y="4862"/>
                  <a:pt x="10687" y="4862"/>
                </a:cubicBezTo>
                <a:cubicBezTo>
                  <a:pt x="9417" y="4862"/>
                  <a:pt x="6726" y="4762"/>
                  <a:pt x="4958" y="4589"/>
                </a:cubicBezTo>
                <a:cubicBezTo>
                  <a:pt x="4187" y="4516"/>
                  <a:pt x="3416" y="4722"/>
                  <a:pt x="3250" y="5069"/>
                </a:cubicBezTo>
                <a:cubicBezTo>
                  <a:pt x="3023" y="5562"/>
                  <a:pt x="2796" y="6054"/>
                  <a:pt x="2555" y="6541"/>
                </a:cubicBezTo>
                <a:cubicBezTo>
                  <a:pt x="2086" y="7540"/>
                  <a:pt x="1617" y="8539"/>
                  <a:pt x="1149" y="9538"/>
                </a:cubicBezTo>
                <a:cubicBezTo>
                  <a:pt x="937" y="10004"/>
                  <a:pt x="710" y="10464"/>
                  <a:pt x="499" y="10930"/>
                </a:cubicBezTo>
                <a:cubicBezTo>
                  <a:pt x="393" y="11150"/>
                  <a:pt x="317" y="11369"/>
                  <a:pt x="197" y="11589"/>
                </a:cubicBezTo>
                <a:cubicBezTo>
                  <a:pt x="0" y="11962"/>
                  <a:pt x="-136" y="12242"/>
                  <a:pt x="227" y="12608"/>
                </a:cubicBezTo>
                <a:cubicBezTo>
                  <a:pt x="423" y="12815"/>
                  <a:pt x="711" y="13015"/>
                  <a:pt x="1134" y="13141"/>
                </a:cubicBezTo>
                <a:cubicBezTo>
                  <a:pt x="1587" y="13281"/>
                  <a:pt x="2192" y="13321"/>
                  <a:pt x="2691" y="13401"/>
                </a:cubicBezTo>
                <a:cubicBezTo>
                  <a:pt x="3416" y="13514"/>
                  <a:pt x="4142" y="13614"/>
                  <a:pt x="4897" y="13694"/>
                </a:cubicBezTo>
                <a:cubicBezTo>
                  <a:pt x="5578" y="13767"/>
                  <a:pt x="6076" y="14020"/>
                  <a:pt x="6137" y="14327"/>
                </a:cubicBezTo>
                <a:lnTo>
                  <a:pt x="7437" y="20588"/>
                </a:lnTo>
                <a:cubicBezTo>
                  <a:pt x="7497" y="20847"/>
                  <a:pt x="7785" y="21080"/>
                  <a:pt x="8268" y="21234"/>
                </a:cubicBezTo>
                <a:cubicBezTo>
                  <a:pt x="9009" y="21467"/>
                  <a:pt x="9825" y="21600"/>
                  <a:pt x="10672" y="21600"/>
                </a:cubicBezTo>
                <a:cubicBezTo>
                  <a:pt x="11518" y="21600"/>
                  <a:pt x="12334" y="21467"/>
                  <a:pt x="13075" y="21234"/>
                </a:cubicBezTo>
                <a:cubicBezTo>
                  <a:pt x="13559" y="21080"/>
                  <a:pt x="13846" y="20847"/>
                  <a:pt x="13906" y="20588"/>
                </a:cubicBezTo>
                <a:lnTo>
                  <a:pt x="15206" y="14327"/>
                </a:lnTo>
                <a:cubicBezTo>
                  <a:pt x="15267" y="14020"/>
                  <a:pt x="15766" y="13767"/>
                  <a:pt x="16446" y="13694"/>
                </a:cubicBezTo>
                <a:cubicBezTo>
                  <a:pt x="17201" y="13614"/>
                  <a:pt x="17942" y="13507"/>
                  <a:pt x="18683" y="13394"/>
                </a:cubicBezTo>
                <a:cubicBezTo>
                  <a:pt x="19318" y="13288"/>
                  <a:pt x="19952" y="13254"/>
                  <a:pt x="20451" y="13028"/>
                </a:cubicBezTo>
                <a:cubicBezTo>
                  <a:pt x="20859" y="12841"/>
                  <a:pt x="21192" y="12562"/>
                  <a:pt x="21328" y="12302"/>
                </a:cubicBezTo>
                <a:cubicBezTo>
                  <a:pt x="21464" y="12049"/>
                  <a:pt x="21252" y="11842"/>
                  <a:pt x="21147" y="11596"/>
                </a:cubicBezTo>
                <a:cubicBezTo>
                  <a:pt x="21041" y="11323"/>
                  <a:pt x="20890" y="11056"/>
                  <a:pt x="20769" y="10783"/>
                </a:cubicBezTo>
                <a:cubicBezTo>
                  <a:pt x="20512" y="10224"/>
                  <a:pt x="20240" y="9664"/>
                  <a:pt x="19983" y="9105"/>
                </a:cubicBezTo>
                <a:cubicBezTo>
                  <a:pt x="19484" y="8053"/>
                  <a:pt x="19000" y="7007"/>
                  <a:pt x="18501" y="5954"/>
                </a:cubicBezTo>
                <a:cubicBezTo>
                  <a:pt x="18411" y="5661"/>
                  <a:pt x="18274" y="5368"/>
                  <a:pt x="18123" y="5069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01770371-A257-7035-1B79-5D3D3569C43D}"/>
              </a:ext>
            </a:extLst>
          </p:cNvPr>
          <p:cNvSpPr/>
          <p:nvPr/>
        </p:nvSpPr>
        <p:spPr>
          <a:xfrm>
            <a:off x="2138132" y="1924541"/>
            <a:ext cx="1034071" cy="237244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81" h="21600" extrusionOk="0">
                <a:moveTo>
                  <a:pt x="10723" y="0"/>
                </a:moveTo>
                <a:cubicBezTo>
                  <a:pt x="13461" y="0"/>
                  <a:pt x="15684" y="979"/>
                  <a:pt x="15684" y="2185"/>
                </a:cubicBezTo>
                <a:cubicBezTo>
                  <a:pt x="15684" y="3390"/>
                  <a:pt x="13461" y="4369"/>
                  <a:pt x="10723" y="4369"/>
                </a:cubicBezTo>
                <a:cubicBezTo>
                  <a:pt x="7985" y="4369"/>
                  <a:pt x="5762" y="3390"/>
                  <a:pt x="5762" y="2185"/>
                </a:cubicBezTo>
                <a:cubicBezTo>
                  <a:pt x="5762" y="979"/>
                  <a:pt x="7985" y="0"/>
                  <a:pt x="10723" y="0"/>
                </a:cubicBezTo>
                <a:close/>
                <a:moveTo>
                  <a:pt x="2873" y="5954"/>
                </a:moveTo>
                <a:cubicBezTo>
                  <a:pt x="2374" y="7007"/>
                  <a:pt x="1890" y="8053"/>
                  <a:pt x="1390" y="9105"/>
                </a:cubicBezTo>
                <a:cubicBezTo>
                  <a:pt x="1133" y="9664"/>
                  <a:pt x="861" y="10224"/>
                  <a:pt x="604" y="10783"/>
                </a:cubicBezTo>
                <a:cubicBezTo>
                  <a:pt x="483" y="11056"/>
                  <a:pt x="332" y="11323"/>
                  <a:pt x="226" y="11596"/>
                </a:cubicBezTo>
                <a:cubicBezTo>
                  <a:pt x="120" y="11842"/>
                  <a:pt x="-92" y="12042"/>
                  <a:pt x="44" y="12302"/>
                </a:cubicBezTo>
                <a:cubicBezTo>
                  <a:pt x="180" y="12555"/>
                  <a:pt x="513" y="12835"/>
                  <a:pt x="921" y="13028"/>
                </a:cubicBezTo>
                <a:cubicBezTo>
                  <a:pt x="1421" y="13254"/>
                  <a:pt x="2041" y="13288"/>
                  <a:pt x="2691" y="13394"/>
                </a:cubicBezTo>
                <a:cubicBezTo>
                  <a:pt x="3417" y="13514"/>
                  <a:pt x="4174" y="13614"/>
                  <a:pt x="4930" y="13694"/>
                </a:cubicBezTo>
                <a:cubicBezTo>
                  <a:pt x="5610" y="13767"/>
                  <a:pt x="6110" y="14020"/>
                  <a:pt x="6170" y="14327"/>
                </a:cubicBezTo>
                <a:lnTo>
                  <a:pt x="7471" y="20588"/>
                </a:lnTo>
                <a:cubicBezTo>
                  <a:pt x="7532" y="20847"/>
                  <a:pt x="7819" y="21080"/>
                  <a:pt x="8303" y="21234"/>
                </a:cubicBezTo>
                <a:cubicBezTo>
                  <a:pt x="9044" y="21467"/>
                  <a:pt x="9861" y="21600"/>
                  <a:pt x="10708" y="21600"/>
                </a:cubicBezTo>
                <a:cubicBezTo>
                  <a:pt x="11555" y="21600"/>
                  <a:pt x="12372" y="21467"/>
                  <a:pt x="13113" y="21234"/>
                </a:cubicBezTo>
                <a:cubicBezTo>
                  <a:pt x="13597" y="21080"/>
                  <a:pt x="13884" y="20847"/>
                  <a:pt x="13945" y="20588"/>
                </a:cubicBezTo>
                <a:lnTo>
                  <a:pt x="15246" y="14327"/>
                </a:lnTo>
                <a:cubicBezTo>
                  <a:pt x="15306" y="14020"/>
                  <a:pt x="15806" y="13767"/>
                  <a:pt x="16486" y="13694"/>
                </a:cubicBezTo>
                <a:cubicBezTo>
                  <a:pt x="17227" y="13614"/>
                  <a:pt x="17969" y="13514"/>
                  <a:pt x="18695" y="13401"/>
                </a:cubicBezTo>
                <a:cubicBezTo>
                  <a:pt x="19209" y="13321"/>
                  <a:pt x="19799" y="13274"/>
                  <a:pt x="20253" y="13141"/>
                </a:cubicBezTo>
                <a:cubicBezTo>
                  <a:pt x="20676" y="13015"/>
                  <a:pt x="20964" y="12815"/>
                  <a:pt x="21160" y="12608"/>
                </a:cubicBezTo>
                <a:cubicBezTo>
                  <a:pt x="21508" y="12235"/>
                  <a:pt x="21387" y="11956"/>
                  <a:pt x="21190" y="11589"/>
                </a:cubicBezTo>
                <a:cubicBezTo>
                  <a:pt x="21069" y="11376"/>
                  <a:pt x="20994" y="11150"/>
                  <a:pt x="20888" y="10930"/>
                </a:cubicBezTo>
                <a:cubicBezTo>
                  <a:pt x="20676" y="10464"/>
                  <a:pt x="20449" y="10004"/>
                  <a:pt x="20237" y="9538"/>
                </a:cubicBezTo>
                <a:cubicBezTo>
                  <a:pt x="19769" y="8539"/>
                  <a:pt x="19300" y="7540"/>
                  <a:pt x="18831" y="6541"/>
                </a:cubicBezTo>
                <a:cubicBezTo>
                  <a:pt x="18604" y="6048"/>
                  <a:pt x="18377" y="5555"/>
                  <a:pt x="18135" y="5069"/>
                </a:cubicBezTo>
                <a:cubicBezTo>
                  <a:pt x="17969" y="4729"/>
                  <a:pt x="17212" y="4516"/>
                  <a:pt x="16426" y="4589"/>
                </a:cubicBezTo>
                <a:cubicBezTo>
                  <a:pt x="14656" y="4762"/>
                  <a:pt x="11964" y="4862"/>
                  <a:pt x="10693" y="4862"/>
                </a:cubicBezTo>
                <a:cubicBezTo>
                  <a:pt x="9422" y="4862"/>
                  <a:pt x="6730" y="4762"/>
                  <a:pt x="4960" y="4589"/>
                </a:cubicBezTo>
                <a:cubicBezTo>
                  <a:pt x="4189" y="4516"/>
                  <a:pt x="3417" y="4722"/>
                  <a:pt x="3251" y="5069"/>
                </a:cubicBezTo>
                <a:cubicBezTo>
                  <a:pt x="3145" y="5368"/>
                  <a:pt x="3009" y="5661"/>
                  <a:pt x="2873" y="5954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4C526C95-6FD3-B630-F504-07D42768566A}"/>
              </a:ext>
            </a:extLst>
          </p:cNvPr>
          <p:cNvSpPr txBox="1"/>
          <p:nvPr/>
        </p:nvSpPr>
        <p:spPr>
          <a:xfrm>
            <a:off x="2431810" y="1962779"/>
            <a:ext cx="4467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01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F2065B3E-2284-870B-63B8-C0C6A8D6306D}"/>
              </a:ext>
            </a:extLst>
          </p:cNvPr>
          <p:cNvSpPr txBox="1"/>
          <p:nvPr/>
        </p:nvSpPr>
        <p:spPr>
          <a:xfrm>
            <a:off x="6265327" y="1962779"/>
            <a:ext cx="4467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05</a:t>
            </a:r>
          </a:p>
        </p:txBody>
      </p:sp>
      <p:pic>
        <p:nvPicPr>
          <p:cNvPr id="28" name="Graphic 27" descr="Bullseye with solid fill">
            <a:extLst>
              <a:ext uri="{FF2B5EF4-FFF2-40B4-BE49-F238E27FC236}">
                <a16:creationId xmlns:a16="http://schemas.microsoft.com/office/drawing/2014/main" id="{D599D309-3088-7EA0-CF2D-78F304AE9DC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210668" y="2595621"/>
            <a:ext cx="556032" cy="55603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32" name="Graphic 31" descr="Research with solid fill">
            <a:extLst>
              <a:ext uri="{FF2B5EF4-FFF2-40B4-BE49-F238E27FC236}">
                <a16:creationId xmlns:a16="http://schemas.microsoft.com/office/drawing/2014/main" id="{5E2C4D08-D7D9-E71D-BCC4-B68AC2294E1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377151" y="2622980"/>
            <a:ext cx="556032" cy="55603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42" name="Group 41">
            <a:extLst>
              <a:ext uri="{FF2B5EF4-FFF2-40B4-BE49-F238E27FC236}">
                <a16:creationId xmlns:a16="http://schemas.microsoft.com/office/drawing/2014/main" id="{1F009FF7-9BC2-1FF3-8938-160FBF6A48E8}"/>
              </a:ext>
            </a:extLst>
          </p:cNvPr>
          <p:cNvGrpSpPr/>
          <p:nvPr/>
        </p:nvGrpSpPr>
        <p:grpSpPr>
          <a:xfrm>
            <a:off x="7299695" y="1889131"/>
            <a:ext cx="1590475" cy="1567780"/>
            <a:chOff x="8921977" y="1394910"/>
            <a:chExt cx="2926080" cy="2090372"/>
          </a:xfrm>
        </p:grpSpPr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5489E07D-00AA-D52C-5212-F03CE22A63CB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C4ABED42-87BB-A53B-87D2-3F1335E16E74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55940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61D0664D-4F93-2F99-AF5D-EAD581B6A93D}"/>
              </a:ext>
            </a:extLst>
          </p:cNvPr>
          <p:cNvGrpSpPr/>
          <p:nvPr/>
        </p:nvGrpSpPr>
        <p:grpSpPr>
          <a:xfrm>
            <a:off x="253830" y="1889133"/>
            <a:ext cx="1590475" cy="1567780"/>
            <a:chOff x="332936" y="2555951"/>
            <a:chExt cx="2926080" cy="2090372"/>
          </a:xfrm>
        </p:grpSpPr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34FC0F0A-884D-5BAB-FA3F-619A7DBB7371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B9A161E3-7A76-7337-7011-6CDF28A91B25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55940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5" name="Shape">
            <a:extLst>
              <a:ext uri="{FF2B5EF4-FFF2-40B4-BE49-F238E27FC236}">
                <a16:creationId xmlns:a16="http://schemas.microsoft.com/office/drawing/2014/main" id="{222CD69F-2055-81B1-DB76-48FE0CF969AC}"/>
              </a:ext>
            </a:extLst>
          </p:cNvPr>
          <p:cNvSpPr/>
          <p:nvPr/>
        </p:nvSpPr>
        <p:spPr>
          <a:xfrm>
            <a:off x="4981543" y="2385423"/>
            <a:ext cx="1280488" cy="237171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45" h="21600" extrusionOk="0">
                <a:moveTo>
                  <a:pt x="14690" y="2185"/>
                </a:moveTo>
                <a:cubicBezTo>
                  <a:pt x="14690" y="3391"/>
                  <a:pt x="12889" y="4371"/>
                  <a:pt x="10672" y="4371"/>
                </a:cubicBezTo>
                <a:cubicBezTo>
                  <a:pt x="8454" y="4371"/>
                  <a:pt x="6653" y="3391"/>
                  <a:pt x="6653" y="2185"/>
                </a:cubicBezTo>
                <a:cubicBezTo>
                  <a:pt x="6653" y="979"/>
                  <a:pt x="8454" y="0"/>
                  <a:pt x="10672" y="0"/>
                </a:cubicBezTo>
                <a:cubicBezTo>
                  <a:pt x="12889" y="0"/>
                  <a:pt x="14690" y="979"/>
                  <a:pt x="14690" y="2185"/>
                </a:cubicBezTo>
                <a:close/>
                <a:moveTo>
                  <a:pt x="15585" y="5203"/>
                </a:moveTo>
                <a:cubicBezTo>
                  <a:pt x="15364" y="4804"/>
                  <a:pt x="14617" y="4591"/>
                  <a:pt x="13955" y="4737"/>
                </a:cubicBezTo>
                <a:cubicBezTo>
                  <a:pt x="12975" y="4950"/>
                  <a:pt x="11860" y="5070"/>
                  <a:pt x="10684" y="5070"/>
                </a:cubicBezTo>
                <a:cubicBezTo>
                  <a:pt x="9495" y="5070"/>
                  <a:pt x="8381" y="4950"/>
                  <a:pt x="7413" y="4737"/>
                </a:cubicBezTo>
                <a:cubicBezTo>
                  <a:pt x="6739" y="4591"/>
                  <a:pt x="6004" y="4797"/>
                  <a:pt x="5783" y="5203"/>
                </a:cubicBezTo>
                <a:cubicBezTo>
                  <a:pt x="5612" y="5510"/>
                  <a:pt x="5440" y="5810"/>
                  <a:pt x="5269" y="6116"/>
                </a:cubicBezTo>
                <a:cubicBezTo>
                  <a:pt x="4852" y="6856"/>
                  <a:pt x="4435" y="7602"/>
                  <a:pt x="4019" y="8342"/>
                </a:cubicBezTo>
                <a:cubicBezTo>
                  <a:pt x="3492" y="9274"/>
                  <a:pt x="2965" y="10207"/>
                  <a:pt x="2451" y="11140"/>
                </a:cubicBezTo>
                <a:cubicBezTo>
                  <a:pt x="1961" y="12013"/>
                  <a:pt x="1470" y="12879"/>
                  <a:pt x="980" y="13752"/>
                </a:cubicBezTo>
                <a:cubicBezTo>
                  <a:pt x="760" y="14151"/>
                  <a:pt x="527" y="14558"/>
                  <a:pt x="294" y="14957"/>
                </a:cubicBezTo>
                <a:cubicBezTo>
                  <a:pt x="111" y="15291"/>
                  <a:pt x="-110" y="15630"/>
                  <a:pt x="62" y="15983"/>
                </a:cubicBezTo>
                <a:cubicBezTo>
                  <a:pt x="245" y="16350"/>
                  <a:pt x="723" y="16463"/>
                  <a:pt x="1287" y="16616"/>
                </a:cubicBezTo>
                <a:cubicBezTo>
                  <a:pt x="1752" y="16750"/>
                  <a:pt x="2242" y="16863"/>
                  <a:pt x="2732" y="16976"/>
                </a:cubicBezTo>
                <a:cubicBezTo>
                  <a:pt x="3688" y="17189"/>
                  <a:pt x="4656" y="17363"/>
                  <a:pt x="5661" y="17489"/>
                </a:cubicBezTo>
                <a:cubicBezTo>
                  <a:pt x="6212" y="17562"/>
                  <a:pt x="6641" y="17809"/>
                  <a:pt x="6763" y="18135"/>
                </a:cubicBezTo>
                <a:lnTo>
                  <a:pt x="7315" y="20721"/>
                </a:lnTo>
                <a:cubicBezTo>
                  <a:pt x="7449" y="21074"/>
                  <a:pt x="7903" y="21353"/>
                  <a:pt x="8491" y="21440"/>
                </a:cubicBezTo>
                <a:cubicBezTo>
                  <a:pt x="9177" y="21547"/>
                  <a:pt x="9912" y="21600"/>
                  <a:pt x="10684" y="21600"/>
                </a:cubicBezTo>
                <a:cubicBezTo>
                  <a:pt x="11456" y="21600"/>
                  <a:pt x="12191" y="21540"/>
                  <a:pt x="12877" y="21440"/>
                </a:cubicBezTo>
                <a:cubicBezTo>
                  <a:pt x="13465" y="21353"/>
                  <a:pt x="13918" y="21074"/>
                  <a:pt x="14053" y="20721"/>
                </a:cubicBezTo>
                <a:lnTo>
                  <a:pt x="14604" y="18135"/>
                </a:lnTo>
                <a:cubicBezTo>
                  <a:pt x="14727" y="17809"/>
                  <a:pt x="15156" y="17562"/>
                  <a:pt x="15707" y="17489"/>
                </a:cubicBezTo>
                <a:cubicBezTo>
                  <a:pt x="16712" y="17363"/>
                  <a:pt x="17692" y="17189"/>
                  <a:pt x="18635" y="16983"/>
                </a:cubicBezTo>
                <a:cubicBezTo>
                  <a:pt x="19089" y="16883"/>
                  <a:pt x="19530" y="16776"/>
                  <a:pt x="19971" y="16656"/>
                </a:cubicBezTo>
                <a:cubicBezTo>
                  <a:pt x="20461" y="16523"/>
                  <a:pt x="20939" y="16437"/>
                  <a:pt x="21208" y="16150"/>
                </a:cubicBezTo>
                <a:cubicBezTo>
                  <a:pt x="21367" y="15970"/>
                  <a:pt x="21490" y="15737"/>
                  <a:pt x="21429" y="15537"/>
                </a:cubicBezTo>
                <a:cubicBezTo>
                  <a:pt x="21355" y="15311"/>
                  <a:pt x="21159" y="15104"/>
                  <a:pt x="21037" y="14884"/>
                </a:cubicBezTo>
                <a:cubicBezTo>
                  <a:pt x="20669" y="14225"/>
                  <a:pt x="20302" y="13572"/>
                  <a:pt x="19934" y="12912"/>
                </a:cubicBezTo>
                <a:cubicBezTo>
                  <a:pt x="19456" y="12066"/>
                  <a:pt x="18978" y="11213"/>
                  <a:pt x="18500" y="10367"/>
                </a:cubicBezTo>
                <a:cubicBezTo>
                  <a:pt x="18023" y="9521"/>
                  <a:pt x="17557" y="8681"/>
                  <a:pt x="17079" y="7835"/>
                </a:cubicBezTo>
                <a:cubicBezTo>
                  <a:pt x="16724" y="7196"/>
                  <a:pt x="16356" y="6556"/>
                  <a:pt x="16001" y="5916"/>
                </a:cubicBezTo>
                <a:cubicBezTo>
                  <a:pt x="15854" y="5683"/>
                  <a:pt x="15732" y="5443"/>
                  <a:pt x="15585" y="5203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777E8233-7BFC-A4D4-9D60-EB1873134A7A}"/>
              </a:ext>
            </a:extLst>
          </p:cNvPr>
          <p:cNvSpPr/>
          <p:nvPr/>
        </p:nvSpPr>
        <p:spPr>
          <a:xfrm>
            <a:off x="2881970" y="2385423"/>
            <a:ext cx="1280909" cy="237244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40" h="21600" extrusionOk="0">
                <a:moveTo>
                  <a:pt x="10755" y="0"/>
                </a:moveTo>
                <a:cubicBezTo>
                  <a:pt x="12971" y="0"/>
                  <a:pt x="14771" y="979"/>
                  <a:pt x="14771" y="2185"/>
                </a:cubicBezTo>
                <a:cubicBezTo>
                  <a:pt x="14771" y="3390"/>
                  <a:pt x="12971" y="4369"/>
                  <a:pt x="10755" y="4369"/>
                </a:cubicBezTo>
                <a:cubicBezTo>
                  <a:pt x="8539" y="4369"/>
                  <a:pt x="6739" y="3390"/>
                  <a:pt x="6739" y="2185"/>
                </a:cubicBezTo>
                <a:cubicBezTo>
                  <a:pt x="6739" y="979"/>
                  <a:pt x="8539" y="0"/>
                  <a:pt x="10755" y="0"/>
                </a:cubicBezTo>
                <a:close/>
                <a:moveTo>
                  <a:pt x="5441" y="5921"/>
                </a:moveTo>
                <a:cubicBezTo>
                  <a:pt x="5086" y="6561"/>
                  <a:pt x="4718" y="7200"/>
                  <a:pt x="4363" y="7839"/>
                </a:cubicBezTo>
                <a:cubicBezTo>
                  <a:pt x="3886" y="8685"/>
                  <a:pt x="3420" y="9525"/>
                  <a:pt x="2943" y="10370"/>
                </a:cubicBezTo>
                <a:cubicBezTo>
                  <a:pt x="2465" y="11216"/>
                  <a:pt x="1988" y="12069"/>
                  <a:pt x="1510" y="12915"/>
                </a:cubicBezTo>
                <a:cubicBezTo>
                  <a:pt x="1143" y="13574"/>
                  <a:pt x="775" y="14227"/>
                  <a:pt x="408" y="14886"/>
                </a:cubicBezTo>
                <a:cubicBezTo>
                  <a:pt x="286" y="15106"/>
                  <a:pt x="90" y="15312"/>
                  <a:pt x="16" y="15539"/>
                </a:cubicBezTo>
                <a:cubicBezTo>
                  <a:pt x="-45" y="15739"/>
                  <a:pt x="77" y="15972"/>
                  <a:pt x="237" y="16152"/>
                </a:cubicBezTo>
                <a:cubicBezTo>
                  <a:pt x="506" y="16438"/>
                  <a:pt x="971" y="16518"/>
                  <a:pt x="1473" y="16658"/>
                </a:cubicBezTo>
                <a:cubicBezTo>
                  <a:pt x="1914" y="16778"/>
                  <a:pt x="2355" y="16884"/>
                  <a:pt x="2808" y="16984"/>
                </a:cubicBezTo>
                <a:cubicBezTo>
                  <a:pt x="3763" y="17197"/>
                  <a:pt x="4743" y="17364"/>
                  <a:pt x="5735" y="17490"/>
                </a:cubicBezTo>
                <a:cubicBezTo>
                  <a:pt x="6286" y="17564"/>
                  <a:pt x="6714" y="17810"/>
                  <a:pt x="6837" y="18137"/>
                </a:cubicBezTo>
                <a:lnTo>
                  <a:pt x="7388" y="20721"/>
                </a:lnTo>
                <a:cubicBezTo>
                  <a:pt x="7522" y="21074"/>
                  <a:pt x="7975" y="21354"/>
                  <a:pt x="8563" y="21440"/>
                </a:cubicBezTo>
                <a:cubicBezTo>
                  <a:pt x="9249" y="21547"/>
                  <a:pt x="9984" y="21600"/>
                  <a:pt x="10755" y="21600"/>
                </a:cubicBezTo>
                <a:cubicBezTo>
                  <a:pt x="11526" y="21600"/>
                  <a:pt x="12261" y="21540"/>
                  <a:pt x="12947" y="21440"/>
                </a:cubicBezTo>
                <a:cubicBezTo>
                  <a:pt x="13535" y="21354"/>
                  <a:pt x="13988" y="21074"/>
                  <a:pt x="14122" y="20721"/>
                </a:cubicBezTo>
                <a:lnTo>
                  <a:pt x="14673" y="18137"/>
                </a:lnTo>
                <a:cubicBezTo>
                  <a:pt x="14796" y="17810"/>
                  <a:pt x="15224" y="17564"/>
                  <a:pt x="15775" y="17490"/>
                </a:cubicBezTo>
                <a:cubicBezTo>
                  <a:pt x="16780" y="17364"/>
                  <a:pt x="17759" y="17191"/>
                  <a:pt x="18702" y="16978"/>
                </a:cubicBezTo>
                <a:cubicBezTo>
                  <a:pt x="19192" y="16871"/>
                  <a:pt x="19669" y="16751"/>
                  <a:pt x="20147" y="16618"/>
                </a:cubicBezTo>
                <a:cubicBezTo>
                  <a:pt x="20710" y="16465"/>
                  <a:pt x="21188" y="16352"/>
                  <a:pt x="21371" y="15985"/>
                </a:cubicBezTo>
                <a:cubicBezTo>
                  <a:pt x="21555" y="15632"/>
                  <a:pt x="21335" y="15293"/>
                  <a:pt x="21139" y="14960"/>
                </a:cubicBezTo>
                <a:cubicBezTo>
                  <a:pt x="20918" y="14560"/>
                  <a:pt x="20686" y="14154"/>
                  <a:pt x="20453" y="13754"/>
                </a:cubicBezTo>
                <a:cubicBezTo>
                  <a:pt x="19963" y="12881"/>
                  <a:pt x="19473" y="12016"/>
                  <a:pt x="18984" y="11143"/>
                </a:cubicBezTo>
                <a:cubicBezTo>
                  <a:pt x="18457" y="10211"/>
                  <a:pt x="17930" y="9278"/>
                  <a:pt x="17416" y="8346"/>
                </a:cubicBezTo>
                <a:cubicBezTo>
                  <a:pt x="17000" y="7606"/>
                  <a:pt x="16584" y="6860"/>
                  <a:pt x="16167" y="6121"/>
                </a:cubicBezTo>
                <a:cubicBezTo>
                  <a:pt x="15996" y="5815"/>
                  <a:pt x="15824" y="5515"/>
                  <a:pt x="15653" y="5209"/>
                </a:cubicBezTo>
                <a:cubicBezTo>
                  <a:pt x="15433" y="4809"/>
                  <a:pt x="14686" y="4596"/>
                  <a:pt x="14024" y="4742"/>
                </a:cubicBezTo>
                <a:cubicBezTo>
                  <a:pt x="13045" y="4955"/>
                  <a:pt x="11930" y="5075"/>
                  <a:pt x="10755" y="5075"/>
                </a:cubicBezTo>
                <a:cubicBezTo>
                  <a:pt x="9567" y="5075"/>
                  <a:pt x="8453" y="4955"/>
                  <a:pt x="7486" y="4742"/>
                </a:cubicBezTo>
                <a:cubicBezTo>
                  <a:pt x="6812" y="4596"/>
                  <a:pt x="6077" y="4802"/>
                  <a:pt x="5857" y="5209"/>
                </a:cubicBezTo>
                <a:cubicBezTo>
                  <a:pt x="5698" y="5442"/>
                  <a:pt x="5575" y="5681"/>
                  <a:pt x="5441" y="5921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86B45E7E-39B6-A0BB-55A9-53343613744C}"/>
              </a:ext>
            </a:extLst>
          </p:cNvPr>
          <p:cNvSpPr txBox="1"/>
          <p:nvPr/>
        </p:nvSpPr>
        <p:spPr>
          <a:xfrm>
            <a:off x="3299068" y="2427699"/>
            <a:ext cx="4467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02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8786052D-F55D-DE7F-A895-5D61CCAF7D10}"/>
              </a:ext>
            </a:extLst>
          </p:cNvPr>
          <p:cNvSpPr txBox="1"/>
          <p:nvPr/>
        </p:nvSpPr>
        <p:spPr>
          <a:xfrm>
            <a:off x="5398430" y="2427699"/>
            <a:ext cx="4467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04</a:t>
            </a:r>
          </a:p>
        </p:txBody>
      </p:sp>
      <p:pic>
        <p:nvPicPr>
          <p:cNvPr id="29" name="Graphic 28" descr="Gears with solid fill">
            <a:extLst>
              <a:ext uri="{FF2B5EF4-FFF2-40B4-BE49-F238E27FC236}">
                <a16:creationId xmlns:a16="http://schemas.microsoft.com/office/drawing/2014/main" id="{CBF335C0-2520-2FA2-F1CA-C6334BF1AE85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244408" y="3317252"/>
            <a:ext cx="556032" cy="55603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30" name="Graphic 29" descr="Hourglass 30% with solid fill">
            <a:extLst>
              <a:ext uri="{FF2B5EF4-FFF2-40B4-BE49-F238E27FC236}">
                <a16:creationId xmlns:a16="http://schemas.microsoft.com/office/drawing/2014/main" id="{32CA41A4-D1A3-9581-9F96-F72A5E3E88DD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343771" y="3271147"/>
            <a:ext cx="556032" cy="55603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7" name="Shape">
            <a:extLst>
              <a:ext uri="{FF2B5EF4-FFF2-40B4-BE49-F238E27FC236}">
                <a16:creationId xmlns:a16="http://schemas.microsoft.com/office/drawing/2014/main" id="{2E0F8F62-882D-6E4E-4193-40586A2224CE}"/>
              </a:ext>
            </a:extLst>
          </p:cNvPr>
          <p:cNvSpPr/>
          <p:nvPr/>
        </p:nvSpPr>
        <p:spPr>
          <a:xfrm>
            <a:off x="4054817" y="2860936"/>
            <a:ext cx="1034368" cy="237244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72" h="21600" extrusionOk="0">
                <a:moveTo>
                  <a:pt x="15644" y="2185"/>
                </a:moveTo>
                <a:cubicBezTo>
                  <a:pt x="15644" y="3390"/>
                  <a:pt x="13422" y="4369"/>
                  <a:pt x="10687" y="4369"/>
                </a:cubicBezTo>
                <a:cubicBezTo>
                  <a:pt x="7951" y="4369"/>
                  <a:pt x="5729" y="3390"/>
                  <a:pt x="5729" y="2185"/>
                </a:cubicBezTo>
                <a:cubicBezTo>
                  <a:pt x="5729" y="979"/>
                  <a:pt x="7951" y="0"/>
                  <a:pt x="10687" y="0"/>
                </a:cubicBezTo>
                <a:cubicBezTo>
                  <a:pt x="13438" y="0"/>
                  <a:pt x="15644" y="979"/>
                  <a:pt x="15644" y="2185"/>
                </a:cubicBezTo>
                <a:close/>
                <a:moveTo>
                  <a:pt x="18123" y="5069"/>
                </a:moveTo>
                <a:cubicBezTo>
                  <a:pt x="17957" y="4729"/>
                  <a:pt x="17201" y="4516"/>
                  <a:pt x="16415" y="4589"/>
                </a:cubicBezTo>
                <a:cubicBezTo>
                  <a:pt x="14647" y="4762"/>
                  <a:pt x="11956" y="4862"/>
                  <a:pt x="10687" y="4862"/>
                </a:cubicBezTo>
                <a:cubicBezTo>
                  <a:pt x="9417" y="4862"/>
                  <a:pt x="6726" y="4762"/>
                  <a:pt x="4958" y="4589"/>
                </a:cubicBezTo>
                <a:cubicBezTo>
                  <a:pt x="4187" y="4516"/>
                  <a:pt x="3416" y="4722"/>
                  <a:pt x="3250" y="5069"/>
                </a:cubicBezTo>
                <a:cubicBezTo>
                  <a:pt x="3023" y="5562"/>
                  <a:pt x="2796" y="6054"/>
                  <a:pt x="2555" y="6541"/>
                </a:cubicBezTo>
                <a:cubicBezTo>
                  <a:pt x="2086" y="7540"/>
                  <a:pt x="1617" y="8539"/>
                  <a:pt x="1149" y="9538"/>
                </a:cubicBezTo>
                <a:cubicBezTo>
                  <a:pt x="937" y="10004"/>
                  <a:pt x="710" y="10464"/>
                  <a:pt x="499" y="10930"/>
                </a:cubicBezTo>
                <a:cubicBezTo>
                  <a:pt x="393" y="11150"/>
                  <a:pt x="317" y="11369"/>
                  <a:pt x="197" y="11589"/>
                </a:cubicBezTo>
                <a:cubicBezTo>
                  <a:pt x="0" y="11962"/>
                  <a:pt x="-136" y="12242"/>
                  <a:pt x="227" y="12608"/>
                </a:cubicBezTo>
                <a:cubicBezTo>
                  <a:pt x="423" y="12815"/>
                  <a:pt x="711" y="13015"/>
                  <a:pt x="1134" y="13141"/>
                </a:cubicBezTo>
                <a:cubicBezTo>
                  <a:pt x="1587" y="13281"/>
                  <a:pt x="2192" y="13321"/>
                  <a:pt x="2691" y="13401"/>
                </a:cubicBezTo>
                <a:cubicBezTo>
                  <a:pt x="3416" y="13514"/>
                  <a:pt x="4142" y="13614"/>
                  <a:pt x="4897" y="13694"/>
                </a:cubicBezTo>
                <a:cubicBezTo>
                  <a:pt x="5578" y="13767"/>
                  <a:pt x="6076" y="14020"/>
                  <a:pt x="6137" y="14327"/>
                </a:cubicBezTo>
                <a:lnTo>
                  <a:pt x="7437" y="20588"/>
                </a:lnTo>
                <a:cubicBezTo>
                  <a:pt x="7497" y="20847"/>
                  <a:pt x="7785" y="21080"/>
                  <a:pt x="8268" y="21234"/>
                </a:cubicBezTo>
                <a:cubicBezTo>
                  <a:pt x="9009" y="21467"/>
                  <a:pt x="9825" y="21600"/>
                  <a:pt x="10672" y="21600"/>
                </a:cubicBezTo>
                <a:cubicBezTo>
                  <a:pt x="11518" y="21600"/>
                  <a:pt x="12334" y="21467"/>
                  <a:pt x="13075" y="21234"/>
                </a:cubicBezTo>
                <a:cubicBezTo>
                  <a:pt x="13559" y="21080"/>
                  <a:pt x="13846" y="20847"/>
                  <a:pt x="13906" y="20588"/>
                </a:cubicBezTo>
                <a:lnTo>
                  <a:pt x="15206" y="14327"/>
                </a:lnTo>
                <a:cubicBezTo>
                  <a:pt x="15267" y="14020"/>
                  <a:pt x="15766" y="13767"/>
                  <a:pt x="16446" y="13694"/>
                </a:cubicBezTo>
                <a:cubicBezTo>
                  <a:pt x="17201" y="13614"/>
                  <a:pt x="17942" y="13507"/>
                  <a:pt x="18683" y="13394"/>
                </a:cubicBezTo>
                <a:cubicBezTo>
                  <a:pt x="19318" y="13288"/>
                  <a:pt x="19952" y="13254"/>
                  <a:pt x="20451" y="13028"/>
                </a:cubicBezTo>
                <a:cubicBezTo>
                  <a:pt x="20859" y="12841"/>
                  <a:pt x="21192" y="12562"/>
                  <a:pt x="21328" y="12302"/>
                </a:cubicBezTo>
                <a:cubicBezTo>
                  <a:pt x="21464" y="12049"/>
                  <a:pt x="21252" y="11842"/>
                  <a:pt x="21147" y="11596"/>
                </a:cubicBezTo>
                <a:cubicBezTo>
                  <a:pt x="21041" y="11323"/>
                  <a:pt x="20890" y="11056"/>
                  <a:pt x="20769" y="10783"/>
                </a:cubicBezTo>
                <a:cubicBezTo>
                  <a:pt x="20512" y="10224"/>
                  <a:pt x="20240" y="9664"/>
                  <a:pt x="19983" y="9105"/>
                </a:cubicBezTo>
                <a:cubicBezTo>
                  <a:pt x="19484" y="8053"/>
                  <a:pt x="19000" y="7007"/>
                  <a:pt x="18501" y="5954"/>
                </a:cubicBezTo>
                <a:cubicBezTo>
                  <a:pt x="18395" y="5661"/>
                  <a:pt x="18259" y="5368"/>
                  <a:pt x="18123" y="5069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5E9D2518-31B1-9FFF-5B28-DFFEA3EF452A}"/>
              </a:ext>
            </a:extLst>
          </p:cNvPr>
          <p:cNvSpPr txBox="1"/>
          <p:nvPr/>
        </p:nvSpPr>
        <p:spPr>
          <a:xfrm>
            <a:off x="4348644" y="2908977"/>
            <a:ext cx="4467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03</a:t>
            </a:r>
          </a:p>
        </p:txBody>
      </p:sp>
      <p:pic>
        <p:nvPicPr>
          <p:cNvPr id="31" name="Graphic 30" descr="Lightbulb with solid fill">
            <a:extLst>
              <a:ext uri="{FF2B5EF4-FFF2-40B4-BE49-F238E27FC236}">
                <a16:creationId xmlns:a16="http://schemas.microsoft.com/office/drawing/2014/main" id="{9612F03C-5483-02DE-B1B9-59DFA1D4CEF5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4293985" y="3617124"/>
            <a:ext cx="556032" cy="55603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48" name="Group 47">
            <a:extLst>
              <a:ext uri="{FF2B5EF4-FFF2-40B4-BE49-F238E27FC236}">
                <a16:creationId xmlns:a16="http://schemas.microsoft.com/office/drawing/2014/main" id="{DD9CEDF7-D4CA-F124-CE16-39544AC6F1AE}"/>
              </a:ext>
            </a:extLst>
          </p:cNvPr>
          <p:cNvGrpSpPr/>
          <p:nvPr/>
        </p:nvGrpSpPr>
        <p:grpSpPr>
          <a:xfrm>
            <a:off x="3931966" y="1279176"/>
            <a:ext cx="1397603" cy="1260003"/>
            <a:chOff x="-614670" y="2555951"/>
            <a:chExt cx="3897820" cy="1680003"/>
          </a:xfrm>
        </p:grpSpPr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6208AE5B-5AB2-6F10-574C-79C54FF78075}"/>
                </a:ext>
              </a:extLst>
            </p:cNvPr>
            <p:cNvSpPr txBox="1"/>
            <p:nvPr/>
          </p:nvSpPr>
          <p:spPr>
            <a:xfrm>
              <a:off x="-614670" y="2555951"/>
              <a:ext cx="389782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D98F66A2-C2F9-926D-F364-B0B90AC018B2}"/>
                </a:ext>
              </a:extLst>
            </p:cNvPr>
            <p:cNvSpPr txBox="1"/>
            <p:nvPr/>
          </p:nvSpPr>
          <p:spPr>
            <a:xfrm>
              <a:off x="-384374" y="3086923"/>
              <a:ext cx="3437231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lorem.</a:t>
              </a:r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CBB1130E-78BB-4EFF-30ED-F96B5E7F88C3}"/>
              </a:ext>
            </a:extLst>
          </p:cNvPr>
          <p:cNvGrpSpPr/>
          <p:nvPr/>
        </p:nvGrpSpPr>
        <p:grpSpPr>
          <a:xfrm>
            <a:off x="6210668" y="4686119"/>
            <a:ext cx="2194560" cy="1260003"/>
            <a:chOff x="8921977" y="1394910"/>
            <a:chExt cx="2926080" cy="1680003"/>
          </a:xfrm>
        </p:grpSpPr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B69295F1-C79B-3CA4-C24B-A633456C4A6C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786D24AE-DC20-7E74-BC9D-88D27FF63FA6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8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2D42B010-432B-64EB-0F8E-274615AC4E9C}"/>
              </a:ext>
            </a:extLst>
          </p:cNvPr>
          <p:cNvGrpSpPr/>
          <p:nvPr/>
        </p:nvGrpSpPr>
        <p:grpSpPr>
          <a:xfrm>
            <a:off x="546187" y="4686121"/>
            <a:ext cx="2194560" cy="1260003"/>
            <a:chOff x="332936" y="2555951"/>
            <a:chExt cx="2926080" cy="1680003"/>
          </a:xfrm>
        </p:grpSpPr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7C68FEB1-EFD0-A354-1FA0-3B82D4850399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C7F789D4-AB0F-3DB1-F731-8E0083915C50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8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376693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10269</TotalTime>
  <Words>423</Words>
  <Application>Microsoft Office PowerPoint</Application>
  <PresentationFormat>On-screen Show (4:3)</PresentationFormat>
  <Paragraphs>38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People Icon List – Slide Template</vt:lpstr>
      <vt:lpstr>People Icon List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People Icon List</dc:title>
  <dc:creator>PresentationGO.com</dc:creator>
  <dc:description>© Copyright PresentationGO.com - Do not distribute or sale without written permission.</dc:description>
  <cp:lastModifiedBy>Christophe Barroche</cp:lastModifiedBy>
  <cp:revision>15</cp:revision>
  <dcterms:created xsi:type="dcterms:W3CDTF">2014-11-26T05:14:11Z</dcterms:created>
  <dcterms:modified xsi:type="dcterms:W3CDTF">2023-02-02T23:23:32Z</dcterms:modified>
  <cp:category>Graphics &amp; Metaphors</cp:category>
</cp:coreProperties>
</file>