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2" r:id="rId4"/>
    <p:sldId id="353" r:id="rId5"/>
    <p:sldId id="354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91" d="100"/>
          <a:sy n="91" d="100"/>
        </p:scale>
        <p:origin x="120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43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People &amp; Speech Bubble – Slide Template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3598B37-FDEE-408B-95D2-01AFB78AFEBE}"/>
              </a:ext>
            </a:extLst>
          </p:cNvPr>
          <p:cNvGrpSpPr/>
          <p:nvPr/>
        </p:nvGrpSpPr>
        <p:grpSpPr>
          <a:xfrm>
            <a:off x="4349808" y="4418367"/>
            <a:ext cx="3492385" cy="1887544"/>
            <a:chOff x="4373886" y="4418367"/>
            <a:chExt cx="3492385" cy="1887544"/>
          </a:xfrm>
          <a:solidFill>
            <a:schemeClr val="tx2"/>
          </a:solidFill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C6797C80-AFA0-48E0-B7ED-69667B70048F}"/>
                </a:ext>
              </a:extLst>
            </p:cNvPr>
            <p:cNvSpPr/>
            <p:nvPr/>
          </p:nvSpPr>
          <p:spPr>
            <a:xfrm>
              <a:off x="6743776" y="4418367"/>
              <a:ext cx="748284" cy="748284"/>
            </a:xfrm>
            <a:custGeom>
              <a:avLst/>
              <a:gdLst>
                <a:gd name="connsiteX0" fmla="*/ 748285 w 748284"/>
                <a:gd name="connsiteY0" fmla="*/ 374142 h 748284"/>
                <a:gd name="connsiteX1" fmla="*/ 374142 w 748284"/>
                <a:gd name="connsiteY1" fmla="*/ 748285 h 748284"/>
                <a:gd name="connsiteX2" fmla="*/ 0 w 748284"/>
                <a:gd name="connsiteY2" fmla="*/ 374142 h 748284"/>
                <a:gd name="connsiteX3" fmla="*/ 374142 w 748284"/>
                <a:gd name="connsiteY3" fmla="*/ 0 h 748284"/>
                <a:gd name="connsiteX4" fmla="*/ 748285 w 748284"/>
                <a:gd name="connsiteY4" fmla="*/ 374142 h 748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8284" h="748284">
                  <a:moveTo>
                    <a:pt x="748285" y="374142"/>
                  </a:moveTo>
                  <a:cubicBezTo>
                    <a:pt x="748285" y="580776"/>
                    <a:pt x="580776" y="748285"/>
                    <a:pt x="374142" y="748285"/>
                  </a:cubicBezTo>
                  <a:cubicBezTo>
                    <a:pt x="167509" y="748285"/>
                    <a:pt x="0" y="580776"/>
                    <a:pt x="0" y="374142"/>
                  </a:cubicBezTo>
                  <a:cubicBezTo>
                    <a:pt x="0" y="167509"/>
                    <a:pt x="167509" y="0"/>
                    <a:pt x="374142" y="0"/>
                  </a:cubicBezTo>
                  <a:cubicBezTo>
                    <a:pt x="580776" y="0"/>
                    <a:pt x="748285" y="167509"/>
                    <a:pt x="748285" y="374142"/>
                  </a:cubicBezTo>
                  <a:close/>
                </a:path>
              </a:pathLst>
            </a:custGeom>
            <a:grpFill/>
            <a:ln w="480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A3919077-99A2-4C63-B6F6-579B616FFD08}"/>
                </a:ext>
              </a:extLst>
            </p:cNvPr>
            <p:cNvSpPr/>
            <p:nvPr/>
          </p:nvSpPr>
          <p:spPr>
            <a:xfrm>
              <a:off x="4748510" y="4418367"/>
              <a:ext cx="748284" cy="748284"/>
            </a:xfrm>
            <a:custGeom>
              <a:avLst/>
              <a:gdLst>
                <a:gd name="connsiteX0" fmla="*/ 748285 w 748284"/>
                <a:gd name="connsiteY0" fmla="*/ 374142 h 748284"/>
                <a:gd name="connsiteX1" fmla="*/ 374142 w 748284"/>
                <a:gd name="connsiteY1" fmla="*/ 748285 h 748284"/>
                <a:gd name="connsiteX2" fmla="*/ 0 w 748284"/>
                <a:gd name="connsiteY2" fmla="*/ 374142 h 748284"/>
                <a:gd name="connsiteX3" fmla="*/ 374142 w 748284"/>
                <a:gd name="connsiteY3" fmla="*/ 0 h 748284"/>
                <a:gd name="connsiteX4" fmla="*/ 748285 w 748284"/>
                <a:gd name="connsiteY4" fmla="*/ 374142 h 748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8284" h="748284">
                  <a:moveTo>
                    <a:pt x="748285" y="374142"/>
                  </a:moveTo>
                  <a:cubicBezTo>
                    <a:pt x="748285" y="580776"/>
                    <a:pt x="580776" y="748285"/>
                    <a:pt x="374142" y="748285"/>
                  </a:cubicBezTo>
                  <a:cubicBezTo>
                    <a:pt x="167509" y="748285"/>
                    <a:pt x="0" y="580776"/>
                    <a:pt x="0" y="374142"/>
                  </a:cubicBezTo>
                  <a:cubicBezTo>
                    <a:pt x="0" y="167509"/>
                    <a:pt x="167509" y="0"/>
                    <a:pt x="374142" y="0"/>
                  </a:cubicBezTo>
                  <a:cubicBezTo>
                    <a:pt x="580776" y="0"/>
                    <a:pt x="748285" y="167509"/>
                    <a:pt x="748285" y="374142"/>
                  </a:cubicBezTo>
                  <a:close/>
                </a:path>
              </a:pathLst>
            </a:custGeom>
            <a:grpFill/>
            <a:ln w="480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6579F5E1-8845-4E19-8722-2A21BEED5F7F}"/>
                </a:ext>
              </a:extLst>
            </p:cNvPr>
            <p:cNvSpPr/>
            <p:nvPr/>
          </p:nvSpPr>
          <p:spPr>
            <a:xfrm>
              <a:off x="6511500" y="5268120"/>
              <a:ext cx="1354771" cy="749249"/>
            </a:xfrm>
            <a:custGeom>
              <a:avLst/>
              <a:gdLst>
                <a:gd name="connsiteX0" fmla="*/ 1280164 w 1354771"/>
                <a:gd name="connsiteY0" fmla="*/ 222661 h 749249"/>
                <a:gd name="connsiteX1" fmla="*/ 914197 w 1354771"/>
                <a:gd name="connsiteY1" fmla="*/ 48093 h 749249"/>
                <a:gd name="connsiteX2" fmla="*/ 606419 w 1354771"/>
                <a:gd name="connsiteY2" fmla="*/ 3 h 749249"/>
                <a:gd name="connsiteX3" fmla="*/ 299122 w 1354771"/>
                <a:gd name="connsiteY3" fmla="*/ 48093 h 749249"/>
                <a:gd name="connsiteX4" fmla="*/ 17313 w 1354771"/>
                <a:gd name="connsiteY4" fmla="*/ 169281 h 749249"/>
                <a:gd name="connsiteX5" fmla="*/ 0 w 1354771"/>
                <a:gd name="connsiteY5" fmla="*/ 188997 h 749249"/>
                <a:gd name="connsiteX6" fmla="*/ 384722 w 1354771"/>
                <a:gd name="connsiteY6" fmla="*/ 381359 h 749249"/>
                <a:gd name="connsiteX7" fmla="*/ 525146 w 1354771"/>
                <a:gd name="connsiteY7" fmla="*/ 663649 h 749249"/>
                <a:gd name="connsiteX8" fmla="*/ 525146 w 1354771"/>
                <a:gd name="connsiteY8" fmla="*/ 749249 h 749249"/>
                <a:gd name="connsiteX9" fmla="*/ 1354703 w 1354771"/>
                <a:gd name="connsiteY9" fmla="*/ 749249 h 749249"/>
                <a:gd name="connsiteX10" fmla="*/ 1354703 w 1354771"/>
                <a:gd name="connsiteY10" fmla="*/ 372702 h 749249"/>
                <a:gd name="connsiteX11" fmla="*/ 1280164 w 1354771"/>
                <a:gd name="connsiteY11" fmla="*/ 222661 h 749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54771" h="749249">
                  <a:moveTo>
                    <a:pt x="1280164" y="222661"/>
                  </a:moveTo>
                  <a:cubicBezTo>
                    <a:pt x="1172220" y="138714"/>
                    <a:pt x="1047363" y="79159"/>
                    <a:pt x="914197" y="48093"/>
                  </a:cubicBezTo>
                  <a:cubicBezTo>
                    <a:pt x="814106" y="18854"/>
                    <a:pt x="710655" y="2686"/>
                    <a:pt x="606419" y="3"/>
                  </a:cubicBezTo>
                  <a:cubicBezTo>
                    <a:pt x="502097" y="-233"/>
                    <a:pt x="398385" y="15998"/>
                    <a:pt x="299122" y="48093"/>
                  </a:cubicBezTo>
                  <a:cubicBezTo>
                    <a:pt x="199782" y="74543"/>
                    <a:pt x="104842" y="115371"/>
                    <a:pt x="17313" y="169281"/>
                  </a:cubicBezTo>
                  <a:lnTo>
                    <a:pt x="0" y="188997"/>
                  </a:lnTo>
                  <a:cubicBezTo>
                    <a:pt x="139818" y="226739"/>
                    <a:pt x="270638" y="292151"/>
                    <a:pt x="384722" y="381359"/>
                  </a:cubicBezTo>
                  <a:cubicBezTo>
                    <a:pt x="474392" y="447238"/>
                    <a:pt x="526699" y="552392"/>
                    <a:pt x="525146" y="663649"/>
                  </a:cubicBezTo>
                  <a:lnTo>
                    <a:pt x="525146" y="749249"/>
                  </a:lnTo>
                  <a:lnTo>
                    <a:pt x="1354703" y="749249"/>
                  </a:lnTo>
                  <a:lnTo>
                    <a:pt x="1354703" y="372702"/>
                  </a:lnTo>
                  <a:cubicBezTo>
                    <a:pt x="1356344" y="313407"/>
                    <a:pt x="1328408" y="257175"/>
                    <a:pt x="1280164" y="222661"/>
                  </a:cubicBezTo>
                  <a:close/>
                </a:path>
              </a:pathLst>
            </a:custGeom>
            <a:grpFill/>
            <a:ln w="480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31A11CBB-AAD3-4B0E-ACF9-4E12BE3C2B66}"/>
                </a:ext>
              </a:extLst>
            </p:cNvPr>
            <p:cNvSpPr/>
            <p:nvPr/>
          </p:nvSpPr>
          <p:spPr>
            <a:xfrm>
              <a:off x="4373886" y="5268119"/>
              <a:ext cx="1356627" cy="749250"/>
            </a:xfrm>
            <a:custGeom>
              <a:avLst/>
              <a:gdLst>
                <a:gd name="connsiteX0" fmla="*/ 831481 w 1356627"/>
                <a:gd name="connsiteY0" fmla="*/ 663649 h 749250"/>
                <a:gd name="connsiteX1" fmla="*/ 966615 w 1356627"/>
                <a:gd name="connsiteY1" fmla="*/ 386168 h 749250"/>
                <a:gd name="connsiteX2" fmla="*/ 971905 w 1356627"/>
                <a:gd name="connsiteY2" fmla="*/ 381359 h 749250"/>
                <a:gd name="connsiteX3" fmla="*/ 978157 w 1356627"/>
                <a:gd name="connsiteY3" fmla="*/ 377031 h 749250"/>
                <a:gd name="connsiteX4" fmla="*/ 1356627 w 1356627"/>
                <a:gd name="connsiteY4" fmla="*/ 189479 h 749250"/>
                <a:gd name="connsiteX5" fmla="*/ 1329216 w 1356627"/>
                <a:gd name="connsiteY5" fmla="*/ 158220 h 749250"/>
                <a:gd name="connsiteX6" fmla="*/ 1056063 w 1356627"/>
                <a:gd name="connsiteY6" fmla="*/ 48094 h 749250"/>
                <a:gd name="connsiteX7" fmla="*/ 748766 w 1356627"/>
                <a:gd name="connsiteY7" fmla="*/ 3 h 749250"/>
                <a:gd name="connsiteX8" fmla="*/ 440988 w 1356627"/>
                <a:gd name="connsiteY8" fmla="*/ 48094 h 749250"/>
                <a:gd name="connsiteX9" fmla="*/ 75021 w 1356627"/>
                <a:gd name="connsiteY9" fmla="*/ 222662 h 749250"/>
                <a:gd name="connsiteX10" fmla="*/ 0 w 1356627"/>
                <a:gd name="connsiteY10" fmla="*/ 372703 h 749250"/>
                <a:gd name="connsiteX11" fmla="*/ 0 w 1356627"/>
                <a:gd name="connsiteY11" fmla="*/ 749250 h 749250"/>
                <a:gd name="connsiteX12" fmla="*/ 831481 w 1356627"/>
                <a:gd name="connsiteY12" fmla="*/ 749250 h 749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56627" h="749250">
                  <a:moveTo>
                    <a:pt x="831481" y="663649"/>
                  </a:moveTo>
                  <a:cubicBezTo>
                    <a:pt x="831558" y="555321"/>
                    <a:pt x="881380" y="453024"/>
                    <a:pt x="966615" y="386168"/>
                  </a:cubicBezTo>
                  <a:lnTo>
                    <a:pt x="971905" y="381359"/>
                  </a:lnTo>
                  <a:lnTo>
                    <a:pt x="978157" y="377031"/>
                  </a:lnTo>
                  <a:cubicBezTo>
                    <a:pt x="1093593" y="294884"/>
                    <a:pt x="1221340" y="231577"/>
                    <a:pt x="1356627" y="189479"/>
                  </a:cubicBezTo>
                  <a:cubicBezTo>
                    <a:pt x="1347009" y="179380"/>
                    <a:pt x="1337872" y="168800"/>
                    <a:pt x="1329216" y="158220"/>
                  </a:cubicBezTo>
                  <a:cubicBezTo>
                    <a:pt x="1243894" y="108654"/>
                    <a:pt x="1151907" y="71566"/>
                    <a:pt x="1056063" y="48094"/>
                  </a:cubicBezTo>
                  <a:cubicBezTo>
                    <a:pt x="956131" y="18893"/>
                    <a:pt x="852843" y="2730"/>
                    <a:pt x="748766" y="3"/>
                  </a:cubicBezTo>
                  <a:cubicBezTo>
                    <a:pt x="644280" y="-266"/>
                    <a:pt x="540410" y="15965"/>
                    <a:pt x="440988" y="48094"/>
                  </a:cubicBezTo>
                  <a:cubicBezTo>
                    <a:pt x="309687" y="84315"/>
                    <a:pt x="185802" y="143409"/>
                    <a:pt x="75021" y="222662"/>
                  </a:cubicBezTo>
                  <a:cubicBezTo>
                    <a:pt x="28373" y="258561"/>
                    <a:pt x="736" y="313845"/>
                    <a:pt x="0" y="372703"/>
                  </a:cubicBezTo>
                  <a:lnTo>
                    <a:pt x="0" y="749250"/>
                  </a:lnTo>
                  <a:lnTo>
                    <a:pt x="831481" y="749250"/>
                  </a:lnTo>
                  <a:close/>
                </a:path>
              </a:pathLst>
            </a:custGeom>
            <a:grpFill/>
            <a:ln w="480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0B932D75-F246-405B-896C-C75F2A349D06}"/>
                </a:ext>
              </a:extLst>
            </p:cNvPr>
            <p:cNvSpPr/>
            <p:nvPr/>
          </p:nvSpPr>
          <p:spPr>
            <a:xfrm>
              <a:off x="5371760" y="5559541"/>
              <a:ext cx="1497111" cy="746370"/>
            </a:xfrm>
            <a:custGeom>
              <a:avLst/>
              <a:gdLst>
                <a:gd name="connsiteX0" fmla="*/ 0 w 1497111"/>
                <a:gd name="connsiteY0" fmla="*/ 746370 h 746370"/>
                <a:gd name="connsiteX1" fmla="*/ 0 w 1497111"/>
                <a:gd name="connsiteY1" fmla="*/ 372228 h 746370"/>
                <a:gd name="connsiteX2" fmla="*/ 75021 w 1497111"/>
                <a:gd name="connsiteY2" fmla="*/ 222667 h 746370"/>
                <a:gd name="connsiteX3" fmla="*/ 440988 w 1497111"/>
                <a:gd name="connsiteY3" fmla="*/ 48099 h 746370"/>
                <a:gd name="connsiteX4" fmla="*/ 748285 w 1497111"/>
                <a:gd name="connsiteY4" fmla="*/ 9 h 746370"/>
                <a:gd name="connsiteX5" fmla="*/ 1056063 w 1497111"/>
                <a:gd name="connsiteY5" fmla="*/ 48099 h 746370"/>
                <a:gd name="connsiteX6" fmla="*/ 1422030 w 1497111"/>
                <a:gd name="connsiteY6" fmla="*/ 222667 h 746370"/>
                <a:gd name="connsiteX7" fmla="*/ 1497051 w 1497111"/>
                <a:gd name="connsiteY7" fmla="*/ 372228 h 746370"/>
                <a:gd name="connsiteX8" fmla="*/ 1497051 w 1497111"/>
                <a:gd name="connsiteY8" fmla="*/ 746370 h 746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97111" h="746370">
                  <a:moveTo>
                    <a:pt x="0" y="746370"/>
                  </a:moveTo>
                  <a:lnTo>
                    <a:pt x="0" y="372228"/>
                  </a:lnTo>
                  <a:cubicBezTo>
                    <a:pt x="226" y="313380"/>
                    <a:pt x="27989" y="258033"/>
                    <a:pt x="75021" y="222667"/>
                  </a:cubicBezTo>
                  <a:cubicBezTo>
                    <a:pt x="185580" y="143044"/>
                    <a:pt x="309533" y="83917"/>
                    <a:pt x="440988" y="48099"/>
                  </a:cubicBezTo>
                  <a:cubicBezTo>
                    <a:pt x="540203" y="15792"/>
                    <a:pt x="643943" y="-443"/>
                    <a:pt x="748285" y="9"/>
                  </a:cubicBezTo>
                  <a:cubicBezTo>
                    <a:pt x="852545" y="2457"/>
                    <a:pt x="956026" y="18630"/>
                    <a:pt x="1056063" y="48099"/>
                  </a:cubicBezTo>
                  <a:cubicBezTo>
                    <a:pt x="1189374" y="78757"/>
                    <a:pt x="1314313" y="138350"/>
                    <a:pt x="1422030" y="222667"/>
                  </a:cubicBezTo>
                  <a:cubicBezTo>
                    <a:pt x="1470447" y="256864"/>
                    <a:pt x="1498594" y="312976"/>
                    <a:pt x="1497051" y="372228"/>
                  </a:cubicBezTo>
                  <a:lnTo>
                    <a:pt x="1497051" y="74637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480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461602D-8AC0-4832-A965-9BAB4A78B210}"/>
                </a:ext>
              </a:extLst>
            </p:cNvPr>
            <p:cNvSpPr/>
            <p:nvPr/>
          </p:nvSpPr>
          <p:spPr>
            <a:xfrm>
              <a:off x="5745902" y="4709313"/>
              <a:ext cx="748284" cy="748284"/>
            </a:xfrm>
            <a:custGeom>
              <a:avLst/>
              <a:gdLst>
                <a:gd name="connsiteX0" fmla="*/ 748285 w 748284"/>
                <a:gd name="connsiteY0" fmla="*/ 374143 h 748284"/>
                <a:gd name="connsiteX1" fmla="*/ 374142 w 748284"/>
                <a:gd name="connsiteY1" fmla="*/ 748285 h 748284"/>
                <a:gd name="connsiteX2" fmla="*/ 0 w 748284"/>
                <a:gd name="connsiteY2" fmla="*/ 374143 h 748284"/>
                <a:gd name="connsiteX3" fmla="*/ 374142 w 748284"/>
                <a:gd name="connsiteY3" fmla="*/ 0 h 748284"/>
                <a:gd name="connsiteX4" fmla="*/ 748285 w 748284"/>
                <a:gd name="connsiteY4" fmla="*/ 374143 h 748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8284" h="748284">
                  <a:moveTo>
                    <a:pt x="748285" y="374143"/>
                  </a:moveTo>
                  <a:cubicBezTo>
                    <a:pt x="748285" y="580776"/>
                    <a:pt x="580776" y="748285"/>
                    <a:pt x="374142" y="748285"/>
                  </a:cubicBezTo>
                  <a:cubicBezTo>
                    <a:pt x="167509" y="748285"/>
                    <a:pt x="0" y="580776"/>
                    <a:pt x="0" y="374143"/>
                  </a:cubicBezTo>
                  <a:cubicBezTo>
                    <a:pt x="0" y="167509"/>
                    <a:pt x="167509" y="0"/>
                    <a:pt x="374142" y="0"/>
                  </a:cubicBezTo>
                  <a:cubicBezTo>
                    <a:pt x="580776" y="0"/>
                    <a:pt x="748285" y="167509"/>
                    <a:pt x="748285" y="374143"/>
                  </a:cubicBez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480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B4796898-E4D1-4BDB-923D-26978F9B26D5}"/>
              </a:ext>
            </a:extLst>
          </p:cNvPr>
          <p:cNvSpPr/>
          <p:nvPr/>
        </p:nvSpPr>
        <p:spPr>
          <a:xfrm>
            <a:off x="904143" y="1400402"/>
            <a:ext cx="10383715" cy="2547343"/>
          </a:xfrm>
          <a:prstGeom prst="roundRect">
            <a:avLst>
              <a:gd name="adj" fmla="val 13867"/>
            </a:avLst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Triangle 16">
            <a:extLst>
              <a:ext uri="{FF2B5EF4-FFF2-40B4-BE49-F238E27FC236}">
                <a16:creationId xmlns:a16="http://schemas.microsoft.com/office/drawing/2014/main" id="{FB1D89DE-5B9B-405C-BDE5-CA38E5BC680E}"/>
              </a:ext>
            </a:extLst>
          </p:cNvPr>
          <p:cNvSpPr/>
          <p:nvPr/>
        </p:nvSpPr>
        <p:spPr>
          <a:xfrm rot="10800000">
            <a:off x="6596369" y="3800776"/>
            <a:ext cx="521549" cy="521549"/>
          </a:xfrm>
          <a:prstGeom prst="rtTriangle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D50B24F7-4F3F-463D-B028-9036B30C862F}"/>
              </a:ext>
            </a:extLst>
          </p:cNvPr>
          <p:cNvSpPr/>
          <p:nvPr/>
        </p:nvSpPr>
        <p:spPr>
          <a:xfrm rot="10800000" flipH="1">
            <a:off x="5052199" y="3800776"/>
            <a:ext cx="521208" cy="521549"/>
          </a:xfrm>
          <a:prstGeom prst="rtTriangle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E53657-54B7-4308-A545-E264F9E53EB6}"/>
              </a:ext>
            </a:extLst>
          </p:cNvPr>
          <p:cNvSpPr/>
          <p:nvPr/>
        </p:nvSpPr>
        <p:spPr>
          <a:xfrm rot="10800000">
            <a:off x="5835396" y="3800776"/>
            <a:ext cx="521208" cy="521208"/>
          </a:xfrm>
          <a:prstGeom prst="triangle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6B03BC42-313A-42CB-BEED-22198332D7DB}"/>
              </a:ext>
            </a:extLst>
          </p:cNvPr>
          <p:cNvSpPr/>
          <p:nvPr/>
        </p:nvSpPr>
        <p:spPr>
          <a:xfrm>
            <a:off x="1041304" y="2222910"/>
            <a:ext cx="10109394" cy="1577865"/>
          </a:xfrm>
          <a:prstGeom prst="roundRect">
            <a:avLst>
              <a:gd name="adj" fmla="val 15922"/>
            </a:avLst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7646C04-6BC2-4EB4-8A7A-60400BB8BDF6}"/>
              </a:ext>
            </a:extLst>
          </p:cNvPr>
          <p:cNvSpPr txBox="1"/>
          <p:nvPr/>
        </p:nvSpPr>
        <p:spPr>
          <a:xfrm>
            <a:off x="1492469" y="2406782"/>
            <a:ext cx="9207062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2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AB15FFF-59A2-4653-887D-A945825D06D8}"/>
              </a:ext>
            </a:extLst>
          </p:cNvPr>
          <p:cNvSpPr txBox="1"/>
          <p:nvPr/>
        </p:nvSpPr>
        <p:spPr>
          <a:xfrm>
            <a:off x="1492469" y="1426936"/>
            <a:ext cx="9207062" cy="76944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4400" b="1" noProof="1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ight Triangle 41">
            <a:extLst>
              <a:ext uri="{FF2B5EF4-FFF2-40B4-BE49-F238E27FC236}">
                <a16:creationId xmlns:a16="http://schemas.microsoft.com/office/drawing/2014/main" id="{3F7C4FE4-3981-4CEA-9028-2A961B065FC7}"/>
              </a:ext>
            </a:extLst>
          </p:cNvPr>
          <p:cNvSpPr/>
          <p:nvPr/>
        </p:nvSpPr>
        <p:spPr>
          <a:xfrm rot="10800000">
            <a:off x="7395369" y="3800776"/>
            <a:ext cx="521549" cy="521549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Triangle 42">
            <a:extLst>
              <a:ext uri="{FF2B5EF4-FFF2-40B4-BE49-F238E27FC236}">
                <a16:creationId xmlns:a16="http://schemas.microsoft.com/office/drawing/2014/main" id="{373057AF-7AB2-4E11-9BD1-F70610649570}"/>
              </a:ext>
            </a:extLst>
          </p:cNvPr>
          <p:cNvSpPr/>
          <p:nvPr/>
        </p:nvSpPr>
        <p:spPr>
          <a:xfrm rot="10800000" flipH="1">
            <a:off x="4275423" y="3800776"/>
            <a:ext cx="521208" cy="521549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Isosceles Triangle 43">
            <a:extLst>
              <a:ext uri="{FF2B5EF4-FFF2-40B4-BE49-F238E27FC236}">
                <a16:creationId xmlns:a16="http://schemas.microsoft.com/office/drawing/2014/main" id="{5B5209C6-64EA-4DE3-96CA-4A330019EF71}"/>
              </a:ext>
            </a:extLst>
          </p:cNvPr>
          <p:cNvSpPr/>
          <p:nvPr/>
        </p:nvSpPr>
        <p:spPr>
          <a:xfrm rot="10800000">
            <a:off x="6355387" y="3800776"/>
            <a:ext cx="521208" cy="521208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Isosceles Triangle 48">
            <a:extLst>
              <a:ext uri="{FF2B5EF4-FFF2-40B4-BE49-F238E27FC236}">
                <a16:creationId xmlns:a16="http://schemas.microsoft.com/office/drawing/2014/main" id="{E760068A-AB59-4454-B6F8-3161FA2C4C6E}"/>
              </a:ext>
            </a:extLst>
          </p:cNvPr>
          <p:cNvSpPr/>
          <p:nvPr/>
        </p:nvSpPr>
        <p:spPr>
          <a:xfrm rot="10800000">
            <a:off x="5315405" y="3800776"/>
            <a:ext cx="521208" cy="521208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0942BA-29CA-4A97-B23D-11A54A842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People &amp; Speech Bubble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4787C85-62DA-4AAF-BFF6-06810748A754}"/>
              </a:ext>
            </a:extLst>
          </p:cNvPr>
          <p:cNvGrpSpPr/>
          <p:nvPr/>
        </p:nvGrpSpPr>
        <p:grpSpPr>
          <a:xfrm>
            <a:off x="3501357" y="4489919"/>
            <a:ext cx="1547446" cy="1800977"/>
            <a:chOff x="3501357" y="4489919"/>
            <a:chExt cx="1547446" cy="1800977"/>
          </a:xfrm>
          <a:solidFill>
            <a:schemeClr val="accent5"/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AAD2EDD-9A3D-421E-B799-BA402F53FA86}"/>
                </a:ext>
              </a:extLst>
            </p:cNvPr>
            <p:cNvSpPr/>
            <p:nvPr/>
          </p:nvSpPr>
          <p:spPr>
            <a:xfrm>
              <a:off x="3501357" y="5517173"/>
              <a:ext cx="1547446" cy="773723"/>
            </a:xfrm>
            <a:custGeom>
              <a:avLst/>
              <a:gdLst>
                <a:gd name="connsiteX0" fmla="*/ 1547446 w 1547446"/>
                <a:gd name="connsiteY0" fmla="*/ 386862 h 773723"/>
                <a:gd name="connsiteX1" fmla="*/ 1470074 w 1547446"/>
                <a:gd name="connsiteY1" fmla="*/ 232117 h 773723"/>
                <a:gd name="connsiteX2" fmla="*/ 1092884 w 1547446"/>
                <a:gd name="connsiteY2" fmla="*/ 48358 h 773723"/>
                <a:gd name="connsiteX3" fmla="*/ 773723 w 1547446"/>
                <a:gd name="connsiteY3" fmla="*/ 0 h 773723"/>
                <a:gd name="connsiteX4" fmla="*/ 454562 w 1547446"/>
                <a:gd name="connsiteY4" fmla="*/ 48358 h 773723"/>
                <a:gd name="connsiteX5" fmla="*/ 77372 w 1547446"/>
                <a:gd name="connsiteY5" fmla="*/ 232117 h 773723"/>
                <a:gd name="connsiteX6" fmla="*/ 0 w 1547446"/>
                <a:gd name="connsiteY6" fmla="*/ 386862 h 773723"/>
                <a:gd name="connsiteX7" fmla="*/ 0 w 1547446"/>
                <a:gd name="connsiteY7" fmla="*/ 773723 h 773723"/>
                <a:gd name="connsiteX8" fmla="*/ 1547446 w 1547446"/>
                <a:gd name="connsiteY8" fmla="*/ 773723 h 773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47446" h="773723">
                  <a:moveTo>
                    <a:pt x="1547446" y="386862"/>
                  </a:moveTo>
                  <a:cubicBezTo>
                    <a:pt x="1546184" y="326284"/>
                    <a:pt x="1517779" y="269476"/>
                    <a:pt x="1470074" y="232117"/>
                  </a:cubicBezTo>
                  <a:cubicBezTo>
                    <a:pt x="1363687" y="145073"/>
                    <a:pt x="1228285" y="87044"/>
                    <a:pt x="1092884" y="48358"/>
                  </a:cubicBezTo>
                  <a:cubicBezTo>
                    <a:pt x="989439" y="16691"/>
                    <a:pt x="881904" y="399"/>
                    <a:pt x="773723" y="0"/>
                  </a:cubicBezTo>
                  <a:cubicBezTo>
                    <a:pt x="665661" y="1864"/>
                    <a:pt x="558328" y="18127"/>
                    <a:pt x="454562" y="48358"/>
                  </a:cubicBezTo>
                  <a:cubicBezTo>
                    <a:pt x="319337" y="87818"/>
                    <a:pt x="191794" y="149955"/>
                    <a:pt x="77372" y="232117"/>
                  </a:cubicBezTo>
                  <a:cubicBezTo>
                    <a:pt x="29667" y="269476"/>
                    <a:pt x="1262" y="326284"/>
                    <a:pt x="0" y="386862"/>
                  </a:cubicBezTo>
                  <a:lnTo>
                    <a:pt x="0" y="773723"/>
                  </a:lnTo>
                  <a:lnTo>
                    <a:pt x="1547446" y="773723"/>
                  </a:lnTo>
                  <a:close/>
                </a:path>
              </a:pathLst>
            </a:custGeom>
            <a:grpFill/>
            <a:ln w="241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9B9DA57-2C0A-440B-A041-1219A397D5E0}"/>
                </a:ext>
              </a:extLst>
            </p:cNvPr>
            <p:cNvSpPr/>
            <p:nvPr/>
          </p:nvSpPr>
          <p:spPr>
            <a:xfrm>
              <a:off x="3779655" y="4489919"/>
              <a:ext cx="1000762" cy="1041680"/>
            </a:xfrm>
            <a:custGeom>
              <a:avLst/>
              <a:gdLst>
                <a:gd name="connsiteX0" fmla="*/ 909125 w 1000762"/>
                <a:gd name="connsiteY0" fmla="*/ 824151 h 1041680"/>
                <a:gd name="connsiteX1" fmla="*/ 972715 w 1000762"/>
                <a:gd name="connsiteY1" fmla="*/ 366204 h 1041680"/>
                <a:gd name="connsiteX2" fmla="*/ 872131 w 1000762"/>
                <a:gd name="connsiteY2" fmla="*/ 151496 h 1041680"/>
                <a:gd name="connsiteX3" fmla="*/ 746643 w 1000762"/>
                <a:gd name="connsiteY3" fmla="*/ 149803 h 1041680"/>
                <a:gd name="connsiteX4" fmla="*/ 550069 w 1000762"/>
                <a:gd name="connsiteY4" fmla="*/ 17061 h 1041680"/>
                <a:gd name="connsiteX5" fmla="*/ 181100 w 1000762"/>
                <a:gd name="connsiteY5" fmla="*/ 64210 h 1041680"/>
                <a:gd name="connsiteX6" fmla="*/ 40137 w 1000762"/>
                <a:gd name="connsiteY6" fmla="*/ 419881 h 1041680"/>
                <a:gd name="connsiteX7" fmla="*/ 53677 w 1000762"/>
                <a:gd name="connsiteY7" fmla="*/ 903458 h 1041680"/>
                <a:gd name="connsiteX8" fmla="*/ 0 w 1000762"/>
                <a:gd name="connsiteY8" fmla="*/ 1037650 h 1041680"/>
                <a:gd name="connsiteX9" fmla="*/ 226072 w 1000762"/>
                <a:gd name="connsiteY9" fmla="*/ 1013472 h 1041680"/>
                <a:gd name="connsiteX10" fmla="*/ 341647 w 1000762"/>
                <a:gd name="connsiteY10" fmla="*/ 922559 h 1041680"/>
                <a:gd name="connsiteX11" fmla="*/ 96474 w 1000762"/>
                <a:gd name="connsiteY11" fmla="*/ 619356 h 1041680"/>
                <a:gd name="connsiteX12" fmla="*/ 105903 w 1000762"/>
                <a:gd name="connsiteY12" fmla="*/ 489274 h 1041680"/>
                <a:gd name="connsiteX13" fmla="*/ 236469 w 1000762"/>
                <a:gd name="connsiteY13" fmla="*/ 445994 h 1041680"/>
                <a:gd name="connsiteX14" fmla="*/ 479708 w 1000762"/>
                <a:gd name="connsiteY14" fmla="*/ 377568 h 1041680"/>
                <a:gd name="connsiteX15" fmla="*/ 719562 w 1000762"/>
                <a:gd name="connsiteY15" fmla="*/ 213152 h 1041680"/>
                <a:gd name="connsiteX16" fmla="*/ 753756 w 1000762"/>
                <a:gd name="connsiteY16" fmla="*/ 213413 h 1041680"/>
                <a:gd name="connsiteX17" fmla="*/ 760425 w 1000762"/>
                <a:gd name="connsiteY17" fmla="*/ 226692 h 1041680"/>
                <a:gd name="connsiteX18" fmla="*/ 801045 w 1000762"/>
                <a:gd name="connsiteY18" fmla="*/ 338882 h 1041680"/>
                <a:gd name="connsiteX19" fmla="*/ 836830 w 1000762"/>
                <a:gd name="connsiteY19" fmla="*/ 370314 h 1041680"/>
                <a:gd name="connsiteX20" fmla="*/ 877450 w 1000762"/>
                <a:gd name="connsiteY20" fmla="*/ 408275 h 1041680"/>
                <a:gd name="connsiteX21" fmla="*/ 906465 w 1000762"/>
                <a:gd name="connsiteY21" fmla="*/ 518047 h 1041680"/>
                <a:gd name="connsiteX22" fmla="*/ 638563 w 1000762"/>
                <a:gd name="connsiteY22" fmla="*/ 924735 h 1041680"/>
                <a:gd name="connsiteX23" fmla="*/ 752929 w 1000762"/>
                <a:gd name="connsiteY23" fmla="*/ 1016615 h 1041680"/>
                <a:gd name="connsiteX24" fmla="*/ 1000762 w 1000762"/>
                <a:gd name="connsiteY24" fmla="*/ 996546 h 1041680"/>
                <a:gd name="connsiteX25" fmla="*/ 909125 w 1000762"/>
                <a:gd name="connsiteY25" fmla="*/ 824151 h 1041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000762" h="1041680">
                  <a:moveTo>
                    <a:pt x="909125" y="824151"/>
                  </a:moveTo>
                  <a:cubicBezTo>
                    <a:pt x="886880" y="737107"/>
                    <a:pt x="971990" y="519498"/>
                    <a:pt x="972715" y="366204"/>
                  </a:cubicBezTo>
                  <a:cubicBezTo>
                    <a:pt x="972715" y="243617"/>
                    <a:pt x="937897" y="188731"/>
                    <a:pt x="872131" y="151496"/>
                  </a:cubicBezTo>
                  <a:cubicBezTo>
                    <a:pt x="834170" y="129977"/>
                    <a:pt x="746643" y="149803"/>
                    <a:pt x="746643" y="149803"/>
                  </a:cubicBezTo>
                  <a:cubicBezTo>
                    <a:pt x="746643" y="149803"/>
                    <a:pt x="701428" y="64210"/>
                    <a:pt x="550069" y="17061"/>
                  </a:cubicBezTo>
                  <a:cubicBezTo>
                    <a:pt x="425695" y="-16800"/>
                    <a:pt x="292963" y="161"/>
                    <a:pt x="181100" y="64210"/>
                  </a:cubicBezTo>
                  <a:cubicBezTo>
                    <a:pt x="87527" y="124657"/>
                    <a:pt x="42313" y="191149"/>
                    <a:pt x="40137" y="419881"/>
                  </a:cubicBezTo>
                  <a:cubicBezTo>
                    <a:pt x="38203" y="629512"/>
                    <a:pt x="66975" y="815689"/>
                    <a:pt x="53677" y="903458"/>
                  </a:cubicBezTo>
                  <a:cubicBezTo>
                    <a:pt x="47545" y="952040"/>
                    <a:pt x="29065" y="998241"/>
                    <a:pt x="0" y="1037650"/>
                  </a:cubicBezTo>
                  <a:cubicBezTo>
                    <a:pt x="0" y="1037650"/>
                    <a:pt x="145073" y="1056268"/>
                    <a:pt x="226072" y="1013472"/>
                  </a:cubicBezTo>
                  <a:cubicBezTo>
                    <a:pt x="266833" y="986123"/>
                    <a:pt x="305468" y="955733"/>
                    <a:pt x="341647" y="922559"/>
                  </a:cubicBezTo>
                  <a:cubicBezTo>
                    <a:pt x="217556" y="864685"/>
                    <a:pt x="127096" y="752812"/>
                    <a:pt x="96474" y="619356"/>
                  </a:cubicBezTo>
                  <a:cubicBezTo>
                    <a:pt x="93330" y="607751"/>
                    <a:pt x="72295" y="531829"/>
                    <a:pt x="105903" y="489274"/>
                  </a:cubicBezTo>
                  <a:cubicBezTo>
                    <a:pt x="124279" y="465095"/>
                    <a:pt x="166350" y="458325"/>
                    <a:pt x="236469" y="445994"/>
                  </a:cubicBezTo>
                  <a:cubicBezTo>
                    <a:pt x="320403" y="434937"/>
                    <a:pt x="402319" y="411895"/>
                    <a:pt x="479708" y="377568"/>
                  </a:cubicBezTo>
                  <a:cubicBezTo>
                    <a:pt x="566704" y="333821"/>
                    <a:pt x="647384" y="278515"/>
                    <a:pt x="719562" y="213152"/>
                  </a:cubicBezTo>
                  <a:cubicBezTo>
                    <a:pt x="729077" y="203783"/>
                    <a:pt x="744384" y="203899"/>
                    <a:pt x="753756" y="213413"/>
                  </a:cubicBezTo>
                  <a:cubicBezTo>
                    <a:pt x="757318" y="217030"/>
                    <a:pt x="759651" y="221675"/>
                    <a:pt x="760425" y="226692"/>
                  </a:cubicBezTo>
                  <a:cubicBezTo>
                    <a:pt x="766182" y="266466"/>
                    <a:pt x="780005" y="304642"/>
                    <a:pt x="801045" y="338882"/>
                  </a:cubicBezTo>
                  <a:cubicBezTo>
                    <a:pt x="810900" y="351508"/>
                    <a:pt x="823038" y="362171"/>
                    <a:pt x="836830" y="370314"/>
                  </a:cubicBezTo>
                  <a:cubicBezTo>
                    <a:pt x="852906" y="379947"/>
                    <a:pt x="866754" y="392885"/>
                    <a:pt x="877450" y="408275"/>
                  </a:cubicBezTo>
                  <a:cubicBezTo>
                    <a:pt x="894910" y="442350"/>
                    <a:pt x="904806" y="479794"/>
                    <a:pt x="906465" y="518047"/>
                  </a:cubicBezTo>
                  <a:cubicBezTo>
                    <a:pt x="904884" y="694490"/>
                    <a:pt x="800051" y="853630"/>
                    <a:pt x="638563" y="924735"/>
                  </a:cubicBezTo>
                  <a:cubicBezTo>
                    <a:pt x="669029" y="951574"/>
                    <a:pt x="708924" y="984699"/>
                    <a:pt x="752929" y="1016615"/>
                  </a:cubicBezTo>
                  <a:cubicBezTo>
                    <a:pt x="825466" y="1069083"/>
                    <a:pt x="1000762" y="996546"/>
                    <a:pt x="1000762" y="996546"/>
                  </a:cubicBezTo>
                  <a:cubicBezTo>
                    <a:pt x="1000762" y="996546"/>
                    <a:pt x="944184" y="962696"/>
                    <a:pt x="909125" y="824151"/>
                  </a:cubicBezTo>
                  <a:close/>
                </a:path>
              </a:pathLst>
            </a:custGeom>
            <a:grpFill/>
            <a:ln w="241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56505E44-7B86-4FF7-B80C-559E5603EA32}"/>
              </a:ext>
            </a:extLst>
          </p:cNvPr>
          <p:cNvSpPr/>
          <p:nvPr/>
        </p:nvSpPr>
        <p:spPr>
          <a:xfrm>
            <a:off x="4741984" y="5517173"/>
            <a:ext cx="1547446" cy="773723"/>
          </a:xfrm>
          <a:custGeom>
            <a:avLst/>
            <a:gdLst>
              <a:gd name="connsiteX0" fmla="*/ 1547446 w 1547446"/>
              <a:gd name="connsiteY0" fmla="*/ 386862 h 773723"/>
              <a:gd name="connsiteX1" fmla="*/ 1470074 w 1547446"/>
              <a:gd name="connsiteY1" fmla="*/ 232117 h 773723"/>
              <a:gd name="connsiteX2" fmla="*/ 1092884 w 1547446"/>
              <a:gd name="connsiteY2" fmla="*/ 48358 h 773723"/>
              <a:gd name="connsiteX3" fmla="*/ 773723 w 1547446"/>
              <a:gd name="connsiteY3" fmla="*/ 0 h 773723"/>
              <a:gd name="connsiteX4" fmla="*/ 454562 w 1547446"/>
              <a:gd name="connsiteY4" fmla="*/ 48358 h 773723"/>
              <a:gd name="connsiteX5" fmla="*/ 77372 w 1547446"/>
              <a:gd name="connsiteY5" fmla="*/ 232117 h 773723"/>
              <a:gd name="connsiteX6" fmla="*/ 0 w 1547446"/>
              <a:gd name="connsiteY6" fmla="*/ 386862 h 773723"/>
              <a:gd name="connsiteX7" fmla="*/ 0 w 1547446"/>
              <a:gd name="connsiteY7" fmla="*/ 773723 h 773723"/>
              <a:gd name="connsiteX8" fmla="*/ 1547446 w 1547446"/>
              <a:gd name="connsiteY8" fmla="*/ 773723 h 773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47446" h="773723">
                <a:moveTo>
                  <a:pt x="1547446" y="386862"/>
                </a:moveTo>
                <a:cubicBezTo>
                  <a:pt x="1546184" y="326284"/>
                  <a:pt x="1517779" y="269476"/>
                  <a:pt x="1470074" y="232117"/>
                </a:cubicBezTo>
                <a:cubicBezTo>
                  <a:pt x="1363687" y="145073"/>
                  <a:pt x="1228285" y="87044"/>
                  <a:pt x="1092884" y="48358"/>
                </a:cubicBezTo>
                <a:cubicBezTo>
                  <a:pt x="989439" y="16691"/>
                  <a:pt x="881904" y="399"/>
                  <a:pt x="773723" y="0"/>
                </a:cubicBezTo>
                <a:cubicBezTo>
                  <a:pt x="665661" y="1864"/>
                  <a:pt x="558328" y="18127"/>
                  <a:pt x="454562" y="48358"/>
                </a:cubicBezTo>
                <a:cubicBezTo>
                  <a:pt x="319337" y="87818"/>
                  <a:pt x="191794" y="149955"/>
                  <a:pt x="77372" y="232117"/>
                </a:cubicBezTo>
                <a:cubicBezTo>
                  <a:pt x="29667" y="269476"/>
                  <a:pt x="1262" y="326284"/>
                  <a:pt x="0" y="386862"/>
                </a:cubicBezTo>
                <a:lnTo>
                  <a:pt x="0" y="773723"/>
                </a:lnTo>
                <a:lnTo>
                  <a:pt x="1547446" y="773723"/>
                </a:lnTo>
                <a:close/>
              </a:path>
            </a:pathLst>
          </a:custGeom>
          <a:solidFill>
            <a:schemeClr val="accent5"/>
          </a:solidFill>
          <a:ln w="241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FCBC772-0D64-4760-96C3-D678556D1B32}"/>
              </a:ext>
            </a:extLst>
          </p:cNvPr>
          <p:cNvSpPr/>
          <p:nvPr/>
        </p:nvSpPr>
        <p:spPr>
          <a:xfrm>
            <a:off x="5084228" y="4573985"/>
            <a:ext cx="827651" cy="435431"/>
          </a:xfrm>
          <a:custGeom>
            <a:avLst/>
            <a:gdLst>
              <a:gd name="connsiteX0" fmla="*/ 358942 w 827651"/>
              <a:gd name="connsiteY0" fmla="*/ 356850 h 435431"/>
              <a:gd name="connsiteX1" fmla="*/ 576552 w 827651"/>
              <a:gd name="connsiteY1" fmla="*/ 200413 h 435431"/>
              <a:gd name="connsiteX2" fmla="*/ 576552 w 827651"/>
              <a:gd name="connsiteY2" fmla="*/ 200413 h 435431"/>
              <a:gd name="connsiteX3" fmla="*/ 643285 w 827651"/>
              <a:gd name="connsiteY3" fmla="*/ 227252 h 435431"/>
              <a:gd name="connsiteX4" fmla="*/ 758860 w 827651"/>
              <a:gd name="connsiteY4" fmla="*/ 349839 h 435431"/>
              <a:gd name="connsiteX5" fmla="*/ 815681 w 827651"/>
              <a:gd name="connsiteY5" fmla="*/ 432047 h 435431"/>
              <a:gd name="connsiteX6" fmla="*/ 815681 w 827651"/>
              <a:gd name="connsiteY6" fmla="*/ 432047 h 435431"/>
              <a:gd name="connsiteX7" fmla="*/ 818340 w 827651"/>
              <a:gd name="connsiteY7" fmla="*/ 435432 h 435431"/>
              <a:gd name="connsiteX8" fmla="*/ 818340 w 827651"/>
              <a:gd name="connsiteY8" fmla="*/ 435432 h 435431"/>
              <a:gd name="connsiteX9" fmla="*/ 821484 w 827651"/>
              <a:gd name="connsiteY9" fmla="*/ 282380 h 435431"/>
              <a:gd name="connsiteX10" fmla="*/ 745804 w 827651"/>
              <a:gd name="connsiteY10" fmla="*/ 127151 h 435431"/>
              <a:gd name="connsiteX11" fmla="*/ 618865 w 827651"/>
              <a:gd name="connsiteY11" fmla="*/ 84838 h 435431"/>
              <a:gd name="connsiteX12" fmla="*/ 400772 w 827651"/>
              <a:gd name="connsiteY12" fmla="*/ 213 h 435431"/>
              <a:gd name="connsiteX13" fmla="*/ 91766 w 827651"/>
              <a:gd name="connsiteY13" fmla="*/ 132954 h 435431"/>
              <a:gd name="connsiteX14" fmla="*/ 16328 w 827651"/>
              <a:gd name="connsiteY14" fmla="*/ 342585 h 435431"/>
              <a:gd name="connsiteX15" fmla="*/ 7382 w 827651"/>
              <a:gd name="connsiteY15" fmla="*/ 413429 h 435431"/>
              <a:gd name="connsiteX16" fmla="*/ 47761 w 827651"/>
              <a:gd name="connsiteY16" fmla="*/ 413429 h 435431"/>
              <a:gd name="connsiteX17" fmla="*/ 47761 w 827651"/>
              <a:gd name="connsiteY17" fmla="*/ 413429 h 435431"/>
              <a:gd name="connsiteX18" fmla="*/ 358942 w 827651"/>
              <a:gd name="connsiteY18" fmla="*/ 356850 h 435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27651" h="435431">
                <a:moveTo>
                  <a:pt x="358942" y="356850"/>
                </a:moveTo>
                <a:cubicBezTo>
                  <a:pt x="421807" y="319857"/>
                  <a:pt x="576552" y="200413"/>
                  <a:pt x="576552" y="200413"/>
                </a:cubicBezTo>
                <a:lnTo>
                  <a:pt x="576552" y="200413"/>
                </a:lnTo>
                <a:cubicBezTo>
                  <a:pt x="600970" y="202529"/>
                  <a:pt x="624204" y="211872"/>
                  <a:pt x="643285" y="227252"/>
                </a:cubicBezTo>
                <a:cubicBezTo>
                  <a:pt x="689721" y="259857"/>
                  <a:pt x="729043" y="301566"/>
                  <a:pt x="758860" y="349839"/>
                </a:cubicBezTo>
                <a:cubicBezTo>
                  <a:pt x="785699" y="389976"/>
                  <a:pt x="808669" y="422375"/>
                  <a:pt x="815681" y="432047"/>
                </a:cubicBezTo>
                <a:lnTo>
                  <a:pt x="815681" y="432047"/>
                </a:lnTo>
                <a:lnTo>
                  <a:pt x="818340" y="435432"/>
                </a:lnTo>
                <a:lnTo>
                  <a:pt x="818340" y="435432"/>
                </a:lnTo>
                <a:cubicBezTo>
                  <a:pt x="830430" y="411253"/>
                  <a:pt x="829946" y="343794"/>
                  <a:pt x="821484" y="282380"/>
                </a:cubicBezTo>
                <a:cubicBezTo>
                  <a:pt x="809636" y="197754"/>
                  <a:pt x="799964" y="172608"/>
                  <a:pt x="745804" y="127151"/>
                </a:cubicBezTo>
                <a:cubicBezTo>
                  <a:pt x="711293" y="95876"/>
                  <a:pt x="665237" y="80523"/>
                  <a:pt x="618865" y="84838"/>
                </a:cubicBezTo>
                <a:cubicBezTo>
                  <a:pt x="555947" y="36014"/>
                  <a:pt x="480153" y="6605"/>
                  <a:pt x="400772" y="213"/>
                </a:cubicBezTo>
                <a:cubicBezTo>
                  <a:pt x="279877" y="-4140"/>
                  <a:pt x="147861" y="58967"/>
                  <a:pt x="91766" y="132954"/>
                </a:cubicBezTo>
                <a:cubicBezTo>
                  <a:pt x="6898" y="244177"/>
                  <a:pt x="16328" y="316714"/>
                  <a:pt x="16328" y="342585"/>
                </a:cubicBezTo>
                <a:cubicBezTo>
                  <a:pt x="16328" y="368456"/>
                  <a:pt x="-13412" y="413429"/>
                  <a:pt x="7382" y="413429"/>
                </a:cubicBezTo>
                <a:cubicBezTo>
                  <a:pt x="20922" y="413429"/>
                  <a:pt x="34220" y="413429"/>
                  <a:pt x="47761" y="413429"/>
                </a:cubicBezTo>
                <a:lnTo>
                  <a:pt x="47761" y="413429"/>
                </a:lnTo>
                <a:cubicBezTo>
                  <a:pt x="124407" y="411253"/>
                  <a:pt x="280845" y="402790"/>
                  <a:pt x="358942" y="356850"/>
                </a:cubicBezTo>
                <a:close/>
              </a:path>
            </a:pathLst>
          </a:custGeom>
          <a:solidFill>
            <a:schemeClr val="accent5"/>
          </a:solidFill>
          <a:ln w="241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C308E7B-8433-4AB5-90BB-1EE9417CE51B}"/>
              </a:ext>
            </a:extLst>
          </p:cNvPr>
          <p:cNvSpPr/>
          <p:nvPr/>
        </p:nvSpPr>
        <p:spPr>
          <a:xfrm>
            <a:off x="6087662" y="5613888"/>
            <a:ext cx="1257301" cy="677007"/>
          </a:xfrm>
          <a:custGeom>
            <a:avLst/>
            <a:gdLst>
              <a:gd name="connsiteX0" fmla="*/ 1194436 w 1257301"/>
              <a:gd name="connsiteY0" fmla="*/ 232117 h 677007"/>
              <a:gd name="connsiteX1" fmla="*/ 888090 w 1257301"/>
              <a:gd name="connsiteY1" fmla="*/ 48358 h 677007"/>
              <a:gd name="connsiteX2" fmla="*/ 628651 w 1257301"/>
              <a:gd name="connsiteY2" fmla="*/ 0 h 677007"/>
              <a:gd name="connsiteX3" fmla="*/ 369212 w 1257301"/>
              <a:gd name="connsiteY3" fmla="*/ 48358 h 677007"/>
              <a:gd name="connsiteX4" fmla="*/ 62866 w 1257301"/>
              <a:gd name="connsiteY4" fmla="*/ 232117 h 677007"/>
              <a:gd name="connsiteX5" fmla="*/ 1 w 1257301"/>
              <a:gd name="connsiteY5" fmla="*/ 386862 h 677007"/>
              <a:gd name="connsiteX6" fmla="*/ 1 w 1257301"/>
              <a:gd name="connsiteY6" fmla="*/ 677008 h 677007"/>
              <a:gd name="connsiteX7" fmla="*/ 604472 w 1257301"/>
              <a:gd name="connsiteY7" fmla="*/ 677008 h 677007"/>
              <a:gd name="connsiteX8" fmla="*/ 604472 w 1257301"/>
              <a:gd name="connsiteY8" fmla="*/ 197541 h 677007"/>
              <a:gd name="connsiteX9" fmla="*/ 371146 w 1257301"/>
              <a:gd name="connsiteY9" fmla="*/ 311423 h 677007"/>
              <a:gd name="connsiteX10" fmla="*/ 361233 w 1257301"/>
              <a:gd name="connsiteY10" fmla="*/ 313841 h 677007"/>
              <a:gd name="connsiteX11" fmla="*/ 347693 w 1257301"/>
              <a:gd name="connsiteY11" fmla="*/ 309247 h 677007"/>
              <a:gd name="connsiteX12" fmla="*/ 338746 w 1257301"/>
              <a:gd name="connsiteY12" fmla="*/ 287486 h 677007"/>
              <a:gd name="connsiteX13" fmla="*/ 368486 w 1257301"/>
              <a:gd name="connsiteY13" fmla="*/ 100584 h 677007"/>
              <a:gd name="connsiteX14" fmla="*/ 384686 w 1257301"/>
              <a:gd name="connsiteY14" fmla="*/ 94298 h 677007"/>
              <a:gd name="connsiteX15" fmla="*/ 478500 w 1257301"/>
              <a:gd name="connsiteY15" fmla="*/ 67459 h 677007"/>
              <a:gd name="connsiteX16" fmla="*/ 724220 w 1257301"/>
              <a:gd name="connsiteY16" fmla="*/ 121849 h 677007"/>
              <a:gd name="connsiteX17" fmla="*/ 779527 w 1257301"/>
              <a:gd name="connsiteY17" fmla="*/ 66008 h 677007"/>
              <a:gd name="connsiteX18" fmla="*/ 871890 w 1257301"/>
              <a:gd name="connsiteY18" fmla="*/ 94056 h 677007"/>
              <a:gd name="connsiteX19" fmla="*/ 888815 w 1257301"/>
              <a:gd name="connsiteY19" fmla="*/ 100342 h 677007"/>
              <a:gd name="connsiteX20" fmla="*/ 918797 w 1257301"/>
              <a:gd name="connsiteY20" fmla="*/ 287486 h 677007"/>
              <a:gd name="connsiteX21" fmla="*/ 909851 w 1257301"/>
              <a:gd name="connsiteY21" fmla="*/ 309247 h 677007"/>
              <a:gd name="connsiteX22" fmla="*/ 896310 w 1257301"/>
              <a:gd name="connsiteY22" fmla="*/ 313841 h 677007"/>
              <a:gd name="connsiteX23" fmla="*/ 886397 w 1257301"/>
              <a:gd name="connsiteY23" fmla="*/ 311423 h 677007"/>
              <a:gd name="connsiteX24" fmla="*/ 652830 w 1257301"/>
              <a:gd name="connsiteY24" fmla="*/ 197541 h 677007"/>
              <a:gd name="connsiteX25" fmla="*/ 652830 w 1257301"/>
              <a:gd name="connsiteY25" fmla="*/ 677008 h 677007"/>
              <a:gd name="connsiteX26" fmla="*/ 1257301 w 1257301"/>
              <a:gd name="connsiteY26" fmla="*/ 677008 h 677007"/>
              <a:gd name="connsiteX27" fmla="*/ 1257301 w 1257301"/>
              <a:gd name="connsiteY27" fmla="*/ 386862 h 677007"/>
              <a:gd name="connsiteX28" fmla="*/ 1194436 w 1257301"/>
              <a:gd name="connsiteY28" fmla="*/ 232117 h 677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257301" h="677007">
                <a:moveTo>
                  <a:pt x="1194436" y="232117"/>
                </a:moveTo>
                <a:cubicBezTo>
                  <a:pt x="1107418" y="148632"/>
                  <a:pt x="1002712" y="85823"/>
                  <a:pt x="888090" y="48358"/>
                </a:cubicBezTo>
                <a:cubicBezTo>
                  <a:pt x="805180" y="16916"/>
                  <a:pt x="717319" y="539"/>
                  <a:pt x="628651" y="0"/>
                </a:cubicBezTo>
                <a:cubicBezTo>
                  <a:pt x="540127" y="1992"/>
                  <a:pt x="452510" y="18323"/>
                  <a:pt x="369212" y="48358"/>
                </a:cubicBezTo>
                <a:cubicBezTo>
                  <a:pt x="256355" y="89602"/>
                  <a:pt x="152385" y="151966"/>
                  <a:pt x="62866" y="232117"/>
                </a:cubicBezTo>
                <a:cubicBezTo>
                  <a:pt x="22431" y="273460"/>
                  <a:pt x="-147" y="329033"/>
                  <a:pt x="1" y="386862"/>
                </a:cubicBezTo>
                <a:lnTo>
                  <a:pt x="1" y="677008"/>
                </a:lnTo>
                <a:lnTo>
                  <a:pt x="604472" y="677008"/>
                </a:lnTo>
                <a:lnTo>
                  <a:pt x="604472" y="197541"/>
                </a:lnTo>
                <a:lnTo>
                  <a:pt x="371146" y="311423"/>
                </a:lnTo>
                <a:cubicBezTo>
                  <a:pt x="368095" y="313041"/>
                  <a:pt x="364688" y="313870"/>
                  <a:pt x="361233" y="313841"/>
                </a:cubicBezTo>
                <a:cubicBezTo>
                  <a:pt x="356324" y="313919"/>
                  <a:pt x="351542" y="312294"/>
                  <a:pt x="347693" y="309247"/>
                </a:cubicBezTo>
                <a:cubicBezTo>
                  <a:pt x="340707" y="304371"/>
                  <a:pt x="337211" y="295867"/>
                  <a:pt x="338746" y="287486"/>
                </a:cubicBezTo>
                <a:lnTo>
                  <a:pt x="368486" y="100584"/>
                </a:lnTo>
                <a:lnTo>
                  <a:pt x="384686" y="94298"/>
                </a:lnTo>
                <a:cubicBezTo>
                  <a:pt x="417569" y="83175"/>
                  <a:pt x="448518" y="74471"/>
                  <a:pt x="478500" y="67459"/>
                </a:cubicBezTo>
                <a:cubicBezTo>
                  <a:pt x="531333" y="150332"/>
                  <a:pt x="641347" y="174685"/>
                  <a:pt x="724220" y="121849"/>
                </a:cubicBezTo>
                <a:cubicBezTo>
                  <a:pt x="746588" y="107591"/>
                  <a:pt x="765484" y="88512"/>
                  <a:pt x="779527" y="66008"/>
                </a:cubicBezTo>
                <a:cubicBezTo>
                  <a:pt x="810860" y="73455"/>
                  <a:pt x="841705" y="82822"/>
                  <a:pt x="871890" y="94056"/>
                </a:cubicBezTo>
                <a:lnTo>
                  <a:pt x="888815" y="100342"/>
                </a:lnTo>
                <a:lnTo>
                  <a:pt x="918797" y="287486"/>
                </a:lnTo>
                <a:cubicBezTo>
                  <a:pt x="920332" y="295867"/>
                  <a:pt x="916836" y="304371"/>
                  <a:pt x="909851" y="309247"/>
                </a:cubicBezTo>
                <a:cubicBezTo>
                  <a:pt x="906001" y="312294"/>
                  <a:pt x="901219" y="313919"/>
                  <a:pt x="896310" y="313841"/>
                </a:cubicBezTo>
                <a:cubicBezTo>
                  <a:pt x="892855" y="313870"/>
                  <a:pt x="889449" y="313041"/>
                  <a:pt x="886397" y="311423"/>
                </a:cubicBezTo>
                <a:lnTo>
                  <a:pt x="652830" y="197541"/>
                </a:lnTo>
                <a:lnTo>
                  <a:pt x="652830" y="677008"/>
                </a:lnTo>
                <a:lnTo>
                  <a:pt x="1257301" y="677008"/>
                </a:lnTo>
                <a:lnTo>
                  <a:pt x="1257301" y="386862"/>
                </a:lnTo>
                <a:cubicBezTo>
                  <a:pt x="1257448" y="329033"/>
                  <a:pt x="1234870" y="273460"/>
                  <a:pt x="1194436" y="232117"/>
                </a:cubicBezTo>
                <a:close/>
              </a:path>
            </a:pathLst>
          </a:custGeom>
          <a:solidFill>
            <a:schemeClr val="accent5"/>
          </a:solidFill>
          <a:ln w="241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FF2905B-EB60-4CCE-A00D-1E46847E8D03}"/>
              </a:ext>
            </a:extLst>
          </p:cNvPr>
          <p:cNvSpPr/>
          <p:nvPr/>
        </p:nvSpPr>
        <p:spPr>
          <a:xfrm>
            <a:off x="6305273" y="4587851"/>
            <a:ext cx="828125" cy="600005"/>
          </a:xfrm>
          <a:custGeom>
            <a:avLst/>
            <a:gdLst>
              <a:gd name="connsiteX0" fmla="*/ 65766 w 828125"/>
              <a:gd name="connsiteY0" fmla="*/ 511269 h 600005"/>
              <a:gd name="connsiteX1" fmla="*/ 78823 w 828125"/>
              <a:gd name="connsiteY1" fmla="*/ 502806 h 600005"/>
              <a:gd name="connsiteX2" fmla="*/ 199717 w 828125"/>
              <a:gd name="connsiteY2" fmla="*/ 444777 h 600005"/>
              <a:gd name="connsiteX3" fmla="*/ 290146 w 828125"/>
              <a:gd name="connsiteY3" fmla="*/ 349029 h 600005"/>
              <a:gd name="connsiteX4" fmla="*/ 312149 w 828125"/>
              <a:gd name="connsiteY4" fmla="*/ 337181 h 600005"/>
              <a:gd name="connsiteX5" fmla="*/ 332701 w 828125"/>
              <a:gd name="connsiteY5" fmla="*/ 351205 h 600005"/>
              <a:gd name="connsiteX6" fmla="*/ 316017 w 828125"/>
              <a:gd name="connsiteY6" fmla="*/ 477177 h 600005"/>
              <a:gd name="connsiteX7" fmla="*/ 306346 w 828125"/>
              <a:gd name="connsiteY7" fmla="*/ 496036 h 600005"/>
              <a:gd name="connsiteX8" fmla="*/ 449243 w 828125"/>
              <a:gd name="connsiteY8" fmla="*/ 425434 h 600005"/>
              <a:gd name="connsiteX9" fmla="*/ 597701 w 828125"/>
              <a:gd name="connsiteY9" fmla="*/ 300671 h 600005"/>
              <a:gd name="connsiteX10" fmla="*/ 614868 w 828125"/>
              <a:gd name="connsiteY10" fmla="*/ 291967 h 600005"/>
              <a:gd name="connsiteX11" fmla="*/ 633244 w 828125"/>
              <a:gd name="connsiteY11" fmla="*/ 298495 h 600005"/>
              <a:gd name="connsiteX12" fmla="*/ 762843 w 828125"/>
              <a:gd name="connsiteY12" fmla="*/ 485398 h 600005"/>
              <a:gd name="connsiteX13" fmla="*/ 799111 w 828125"/>
              <a:gd name="connsiteY13" fmla="*/ 600005 h 600005"/>
              <a:gd name="connsiteX14" fmla="*/ 828125 w 828125"/>
              <a:gd name="connsiteY14" fmla="*/ 520215 h 600005"/>
              <a:gd name="connsiteX15" fmla="*/ 678942 w 828125"/>
              <a:gd name="connsiteY15" fmla="*/ 202263 h 600005"/>
              <a:gd name="connsiteX16" fmla="*/ 759699 w 828125"/>
              <a:gd name="connsiteY16" fmla="*/ 162368 h 600005"/>
              <a:gd name="connsiteX17" fmla="*/ 768452 w 828125"/>
              <a:gd name="connsiteY17" fmla="*/ 134294 h 600005"/>
              <a:gd name="connsiteX18" fmla="*/ 746643 w 828125"/>
              <a:gd name="connsiteY18" fmla="*/ 123440 h 600005"/>
              <a:gd name="connsiteX19" fmla="*/ 631793 w 828125"/>
              <a:gd name="connsiteY19" fmla="*/ 144234 h 600005"/>
              <a:gd name="connsiteX20" fmla="*/ 660082 w 828125"/>
              <a:gd name="connsiteY20" fmla="*/ 103372 h 600005"/>
              <a:gd name="connsiteX21" fmla="*/ 657423 w 828125"/>
              <a:gd name="connsiteY21" fmla="*/ 76533 h 600005"/>
              <a:gd name="connsiteX22" fmla="*/ 630584 w 828125"/>
              <a:gd name="connsiteY22" fmla="*/ 75083 h 600005"/>
              <a:gd name="connsiteX23" fmla="*/ 569654 w 828125"/>
              <a:gd name="connsiteY23" fmla="*/ 121022 h 600005"/>
              <a:gd name="connsiteX24" fmla="*/ 508965 w 828125"/>
              <a:gd name="connsiteY24" fmla="*/ 10525 h 600005"/>
              <a:gd name="connsiteX25" fmla="*/ 480613 w 828125"/>
              <a:gd name="connsiteY25" fmla="*/ 2718 h 600005"/>
              <a:gd name="connsiteX26" fmla="*/ 470279 w 828125"/>
              <a:gd name="connsiteY26" fmla="*/ 23582 h 600005"/>
              <a:gd name="connsiteX27" fmla="*/ 483577 w 828125"/>
              <a:gd name="connsiteY27" fmla="*/ 112802 h 600005"/>
              <a:gd name="connsiteX28" fmla="*/ 413458 w 828125"/>
              <a:gd name="connsiteY28" fmla="*/ 106515 h 600005"/>
              <a:gd name="connsiteX29" fmla="*/ 0 w 828125"/>
              <a:gd name="connsiteY29" fmla="*/ 520457 h 600005"/>
              <a:gd name="connsiteX30" fmla="*/ 22003 w 828125"/>
              <a:gd name="connsiteY30" fmla="*/ 592994 h 600005"/>
              <a:gd name="connsiteX31" fmla="*/ 65766 w 828125"/>
              <a:gd name="connsiteY31" fmla="*/ 511269 h 600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828125" h="600005">
                <a:moveTo>
                  <a:pt x="65766" y="511269"/>
                </a:moveTo>
                <a:cubicBezTo>
                  <a:pt x="69067" y="507086"/>
                  <a:pt x="73658" y="504112"/>
                  <a:pt x="78823" y="502806"/>
                </a:cubicBezTo>
                <a:cubicBezTo>
                  <a:pt x="122115" y="490446"/>
                  <a:pt x="162994" y="470823"/>
                  <a:pt x="199717" y="444777"/>
                </a:cubicBezTo>
                <a:cubicBezTo>
                  <a:pt x="235359" y="418543"/>
                  <a:pt x="265989" y="386110"/>
                  <a:pt x="290146" y="349029"/>
                </a:cubicBezTo>
                <a:cubicBezTo>
                  <a:pt x="294714" y="341301"/>
                  <a:pt x="303183" y="336741"/>
                  <a:pt x="312149" y="337181"/>
                </a:cubicBezTo>
                <a:cubicBezTo>
                  <a:pt x="321064" y="337701"/>
                  <a:pt x="328965" y="343093"/>
                  <a:pt x="332701" y="351205"/>
                </a:cubicBezTo>
                <a:cubicBezTo>
                  <a:pt x="334877" y="355799"/>
                  <a:pt x="353011" y="399563"/>
                  <a:pt x="316017" y="477177"/>
                </a:cubicBezTo>
                <a:cubicBezTo>
                  <a:pt x="312874" y="483947"/>
                  <a:pt x="309489" y="490233"/>
                  <a:pt x="306346" y="496036"/>
                </a:cubicBezTo>
                <a:cubicBezTo>
                  <a:pt x="355666" y="476086"/>
                  <a:pt x="403431" y="452488"/>
                  <a:pt x="449243" y="425434"/>
                </a:cubicBezTo>
                <a:cubicBezTo>
                  <a:pt x="504791" y="391647"/>
                  <a:pt x="554856" y="349575"/>
                  <a:pt x="597701" y="300671"/>
                </a:cubicBezTo>
                <a:cubicBezTo>
                  <a:pt x="601971" y="295519"/>
                  <a:pt x="608187" y="292368"/>
                  <a:pt x="614868" y="291967"/>
                </a:cubicBezTo>
                <a:cubicBezTo>
                  <a:pt x="621638" y="291466"/>
                  <a:pt x="628307" y="293836"/>
                  <a:pt x="633244" y="298495"/>
                </a:cubicBezTo>
                <a:cubicBezTo>
                  <a:pt x="688011" y="351923"/>
                  <a:pt x="732010" y="415373"/>
                  <a:pt x="762843" y="485398"/>
                </a:cubicBezTo>
                <a:cubicBezTo>
                  <a:pt x="777599" y="522706"/>
                  <a:pt x="789717" y="561002"/>
                  <a:pt x="799111" y="600005"/>
                </a:cubicBezTo>
                <a:cubicBezTo>
                  <a:pt x="816669" y="576977"/>
                  <a:pt x="826791" y="549143"/>
                  <a:pt x="828125" y="520215"/>
                </a:cubicBezTo>
                <a:cubicBezTo>
                  <a:pt x="828254" y="397297"/>
                  <a:pt x="773559" y="280726"/>
                  <a:pt x="678942" y="202263"/>
                </a:cubicBezTo>
                <a:lnTo>
                  <a:pt x="759699" y="162368"/>
                </a:lnTo>
                <a:cubicBezTo>
                  <a:pt x="769869" y="157032"/>
                  <a:pt x="773788" y="144464"/>
                  <a:pt x="768452" y="134294"/>
                </a:cubicBezTo>
                <a:cubicBezTo>
                  <a:pt x="764284" y="126351"/>
                  <a:pt x="755492" y="121975"/>
                  <a:pt x="746643" y="123440"/>
                </a:cubicBezTo>
                <a:lnTo>
                  <a:pt x="631793" y="144234"/>
                </a:lnTo>
                <a:lnTo>
                  <a:pt x="660082" y="103372"/>
                </a:lnTo>
                <a:cubicBezTo>
                  <a:pt x="665801" y="94960"/>
                  <a:pt x="664681" y="83659"/>
                  <a:pt x="657423" y="76533"/>
                </a:cubicBezTo>
                <a:cubicBezTo>
                  <a:pt x="650077" y="69456"/>
                  <a:pt x="638650" y="68840"/>
                  <a:pt x="630584" y="75083"/>
                </a:cubicBezTo>
                <a:lnTo>
                  <a:pt x="569654" y="121022"/>
                </a:lnTo>
                <a:lnTo>
                  <a:pt x="508965" y="10525"/>
                </a:lnTo>
                <a:cubicBezTo>
                  <a:pt x="503292" y="539"/>
                  <a:pt x="490598" y="-2955"/>
                  <a:pt x="480613" y="2718"/>
                </a:cubicBezTo>
                <a:cubicBezTo>
                  <a:pt x="473233" y="6910"/>
                  <a:pt x="469142" y="15170"/>
                  <a:pt x="470279" y="23582"/>
                </a:cubicBezTo>
                <a:lnTo>
                  <a:pt x="483577" y="112802"/>
                </a:lnTo>
                <a:cubicBezTo>
                  <a:pt x="460421" y="108747"/>
                  <a:pt x="436965" y="106646"/>
                  <a:pt x="413458" y="106515"/>
                </a:cubicBezTo>
                <a:cubicBezTo>
                  <a:pt x="185033" y="106781"/>
                  <a:pt x="0" y="292032"/>
                  <a:pt x="0" y="520457"/>
                </a:cubicBezTo>
                <a:cubicBezTo>
                  <a:pt x="486" y="546205"/>
                  <a:pt x="8102" y="571315"/>
                  <a:pt x="22003" y="592994"/>
                </a:cubicBezTo>
                <a:cubicBezTo>
                  <a:pt x="32346" y="563684"/>
                  <a:pt x="47105" y="536125"/>
                  <a:pt x="65766" y="511269"/>
                </a:cubicBezTo>
                <a:close/>
              </a:path>
            </a:pathLst>
          </a:custGeom>
          <a:solidFill>
            <a:schemeClr val="accent5"/>
          </a:solidFill>
          <a:ln w="241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7DC1DA4B-A8ED-409B-9F55-4BC8EDAC4CED}"/>
              </a:ext>
            </a:extLst>
          </p:cNvPr>
          <p:cNvSpPr/>
          <p:nvPr/>
        </p:nvSpPr>
        <p:spPr>
          <a:xfrm>
            <a:off x="7288268" y="5613888"/>
            <a:ext cx="1257301" cy="677007"/>
          </a:xfrm>
          <a:custGeom>
            <a:avLst/>
            <a:gdLst>
              <a:gd name="connsiteX0" fmla="*/ 1194436 w 1257301"/>
              <a:gd name="connsiteY0" fmla="*/ 232117 h 677007"/>
              <a:gd name="connsiteX1" fmla="*/ 888090 w 1257301"/>
              <a:gd name="connsiteY1" fmla="*/ 48358 h 677007"/>
              <a:gd name="connsiteX2" fmla="*/ 628651 w 1257301"/>
              <a:gd name="connsiteY2" fmla="*/ 0 h 677007"/>
              <a:gd name="connsiteX3" fmla="*/ 369212 w 1257301"/>
              <a:gd name="connsiteY3" fmla="*/ 48358 h 677007"/>
              <a:gd name="connsiteX4" fmla="*/ 62866 w 1257301"/>
              <a:gd name="connsiteY4" fmla="*/ 232117 h 677007"/>
              <a:gd name="connsiteX5" fmla="*/ 1 w 1257301"/>
              <a:gd name="connsiteY5" fmla="*/ 386862 h 677007"/>
              <a:gd name="connsiteX6" fmla="*/ 1 w 1257301"/>
              <a:gd name="connsiteY6" fmla="*/ 677008 h 677007"/>
              <a:gd name="connsiteX7" fmla="*/ 604472 w 1257301"/>
              <a:gd name="connsiteY7" fmla="*/ 677008 h 677007"/>
              <a:gd name="connsiteX8" fmla="*/ 604472 w 1257301"/>
              <a:gd name="connsiteY8" fmla="*/ 197541 h 677007"/>
              <a:gd name="connsiteX9" fmla="*/ 371146 w 1257301"/>
              <a:gd name="connsiteY9" fmla="*/ 311423 h 677007"/>
              <a:gd name="connsiteX10" fmla="*/ 361233 w 1257301"/>
              <a:gd name="connsiteY10" fmla="*/ 313841 h 677007"/>
              <a:gd name="connsiteX11" fmla="*/ 347693 w 1257301"/>
              <a:gd name="connsiteY11" fmla="*/ 309247 h 677007"/>
              <a:gd name="connsiteX12" fmla="*/ 338746 w 1257301"/>
              <a:gd name="connsiteY12" fmla="*/ 287486 h 677007"/>
              <a:gd name="connsiteX13" fmla="*/ 368486 w 1257301"/>
              <a:gd name="connsiteY13" fmla="*/ 100342 h 677007"/>
              <a:gd name="connsiteX14" fmla="*/ 384686 w 1257301"/>
              <a:gd name="connsiteY14" fmla="*/ 94056 h 677007"/>
              <a:gd name="connsiteX15" fmla="*/ 478500 w 1257301"/>
              <a:gd name="connsiteY15" fmla="*/ 67217 h 677007"/>
              <a:gd name="connsiteX16" fmla="*/ 724177 w 1257301"/>
              <a:gd name="connsiteY16" fmla="*/ 121803 h 677007"/>
              <a:gd name="connsiteX17" fmla="*/ 779527 w 1257301"/>
              <a:gd name="connsiteY17" fmla="*/ 66008 h 677007"/>
              <a:gd name="connsiteX18" fmla="*/ 871890 w 1257301"/>
              <a:gd name="connsiteY18" fmla="*/ 93814 h 677007"/>
              <a:gd name="connsiteX19" fmla="*/ 888815 w 1257301"/>
              <a:gd name="connsiteY19" fmla="*/ 100342 h 677007"/>
              <a:gd name="connsiteX20" fmla="*/ 918797 w 1257301"/>
              <a:gd name="connsiteY20" fmla="*/ 287486 h 677007"/>
              <a:gd name="connsiteX21" fmla="*/ 909851 w 1257301"/>
              <a:gd name="connsiteY21" fmla="*/ 309247 h 677007"/>
              <a:gd name="connsiteX22" fmla="*/ 896310 w 1257301"/>
              <a:gd name="connsiteY22" fmla="*/ 313841 h 677007"/>
              <a:gd name="connsiteX23" fmla="*/ 886397 w 1257301"/>
              <a:gd name="connsiteY23" fmla="*/ 311423 h 677007"/>
              <a:gd name="connsiteX24" fmla="*/ 652830 w 1257301"/>
              <a:gd name="connsiteY24" fmla="*/ 197541 h 677007"/>
              <a:gd name="connsiteX25" fmla="*/ 652830 w 1257301"/>
              <a:gd name="connsiteY25" fmla="*/ 677008 h 677007"/>
              <a:gd name="connsiteX26" fmla="*/ 1257301 w 1257301"/>
              <a:gd name="connsiteY26" fmla="*/ 677008 h 677007"/>
              <a:gd name="connsiteX27" fmla="*/ 1257301 w 1257301"/>
              <a:gd name="connsiteY27" fmla="*/ 386862 h 677007"/>
              <a:gd name="connsiteX28" fmla="*/ 1194436 w 1257301"/>
              <a:gd name="connsiteY28" fmla="*/ 232117 h 677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257301" h="677007">
                <a:moveTo>
                  <a:pt x="1194436" y="232117"/>
                </a:moveTo>
                <a:cubicBezTo>
                  <a:pt x="1107418" y="148632"/>
                  <a:pt x="1002712" y="85823"/>
                  <a:pt x="888090" y="48358"/>
                </a:cubicBezTo>
                <a:cubicBezTo>
                  <a:pt x="805180" y="16916"/>
                  <a:pt x="717319" y="539"/>
                  <a:pt x="628651" y="0"/>
                </a:cubicBezTo>
                <a:cubicBezTo>
                  <a:pt x="540127" y="1992"/>
                  <a:pt x="452510" y="18323"/>
                  <a:pt x="369212" y="48358"/>
                </a:cubicBezTo>
                <a:cubicBezTo>
                  <a:pt x="256355" y="89602"/>
                  <a:pt x="152385" y="151966"/>
                  <a:pt x="62866" y="232117"/>
                </a:cubicBezTo>
                <a:cubicBezTo>
                  <a:pt x="22431" y="273460"/>
                  <a:pt x="-147" y="329033"/>
                  <a:pt x="1" y="386862"/>
                </a:cubicBezTo>
                <a:lnTo>
                  <a:pt x="1" y="677008"/>
                </a:lnTo>
                <a:lnTo>
                  <a:pt x="604472" y="677008"/>
                </a:lnTo>
                <a:lnTo>
                  <a:pt x="604472" y="197541"/>
                </a:lnTo>
                <a:lnTo>
                  <a:pt x="371146" y="311423"/>
                </a:lnTo>
                <a:cubicBezTo>
                  <a:pt x="368051" y="312925"/>
                  <a:pt x="364671" y="313749"/>
                  <a:pt x="361233" y="313841"/>
                </a:cubicBezTo>
                <a:cubicBezTo>
                  <a:pt x="356358" y="313711"/>
                  <a:pt x="351639" y="312108"/>
                  <a:pt x="347693" y="309247"/>
                </a:cubicBezTo>
                <a:cubicBezTo>
                  <a:pt x="340804" y="304293"/>
                  <a:pt x="337334" y="295852"/>
                  <a:pt x="338746" y="287486"/>
                </a:cubicBezTo>
                <a:lnTo>
                  <a:pt x="368486" y="100342"/>
                </a:lnTo>
                <a:lnTo>
                  <a:pt x="384686" y="94056"/>
                </a:lnTo>
                <a:cubicBezTo>
                  <a:pt x="417569" y="83175"/>
                  <a:pt x="448518" y="74229"/>
                  <a:pt x="478500" y="67217"/>
                </a:cubicBezTo>
                <a:cubicBezTo>
                  <a:pt x="531268" y="150134"/>
                  <a:pt x="641262" y="174571"/>
                  <a:pt x="724177" y="121803"/>
                </a:cubicBezTo>
                <a:cubicBezTo>
                  <a:pt x="746554" y="107562"/>
                  <a:pt x="765467" y="88499"/>
                  <a:pt x="779527" y="66008"/>
                </a:cubicBezTo>
                <a:cubicBezTo>
                  <a:pt x="810855" y="73373"/>
                  <a:pt x="841703" y="82658"/>
                  <a:pt x="871890" y="93814"/>
                </a:cubicBezTo>
                <a:lnTo>
                  <a:pt x="888815" y="100342"/>
                </a:lnTo>
                <a:lnTo>
                  <a:pt x="918797" y="287486"/>
                </a:lnTo>
                <a:cubicBezTo>
                  <a:pt x="920209" y="295852"/>
                  <a:pt x="916739" y="304293"/>
                  <a:pt x="909851" y="309247"/>
                </a:cubicBezTo>
                <a:cubicBezTo>
                  <a:pt x="905905" y="312108"/>
                  <a:pt x="901185" y="313711"/>
                  <a:pt x="896310" y="313841"/>
                </a:cubicBezTo>
                <a:cubicBezTo>
                  <a:pt x="892872" y="313749"/>
                  <a:pt x="889492" y="312925"/>
                  <a:pt x="886397" y="311423"/>
                </a:cubicBezTo>
                <a:lnTo>
                  <a:pt x="652830" y="197541"/>
                </a:lnTo>
                <a:lnTo>
                  <a:pt x="652830" y="677008"/>
                </a:lnTo>
                <a:lnTo>
                  <a:pt x="1257301" y="677008"/>
                </a:lnTo>
                <a:lnTo>
                  <a:pt x="1257301" y="386862"/>
                </a:lnTo>
                <a:cubicBezTo>
                  <a:pt x="1257448" y="329033"/>
                  <a:pt x="1234870" y="273460"/>
                  <a:pt x="1194436" y="232117"/>
                </a:cubicBezTo>
                <a:close/>
              </a:path>
            </a:pathLst>
          </a:custGeom>
          <a:solidFill>
            <a:schemeClr val="accent5"/>
          </a:solidFill>
          <a:ln w="241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7C319B09-7B4F-4BE9-A8B2-841516422549}"/>
              </a:ext>
            </a:extLst>
          </p:cNvPr>
          <p:cNvSpPr/>
          <p:nvPr/>
        </p:nvSpPr>
        <p:spPr>
          <a:xfrm>
            <a:off x="7398905" y="4660837"/>
            <a:ext cx="1038442" cy="1025798"/>
          </a:xfrm>
          <a:custGeom>
            <a:avLst/>
            <a:gdLst>
              <a:gd name="connsiteX0" fmla="*/ 1023835 w 1038442"/>
              <a:gd name="connsiteY0" fmla="*/ 974813 h 1025798"/>
              <a:gd name="connsiteX1" fmla="*/ 927120 w 1038442"/>
              <a:gd name="connsiteY1" fmla="*/ 872778 h 1025798"/>
              <a:gd name="connsiteX2" fmla="*/ 912854 w 1038442"/>
              <a:gd name="connsiteY2" fmla="*/ 789361 h 1025798"/>
              <a:gd name="connsiteX3" fmla="*/ 944309 w 1038442"/>
              <a:gd name="connsiteY3" fmla="*/ 691719 h 1025798"/>
              <a:gd name="connsiteX4" fmla="*/ 922284 w 1038442"/>
              <a:gd name="connsiteY4" fmla="*/ 666049 h 1025798"/>
              <a:gd name="connsiteX5" fmla="*/ 955651 w 1038442"/>
              <a:gd name="connsiteY5" fmla="*/ 474069 h 1025798"/>
              <a:gd name="connsiteX6" fmla="*/ 952508 w 1038442"/>
              <a:gd name="connsiteY6" fmla="*/ 410478 h 1025798"/>
              <a:gd name="connsiteX7" fmla="*/ 493240 w 1038442"/>
              <a:gd name="connsiteY7" fmla="*/ 717 h 1025798"/>
              <a:gd name="connsiteX8" fmla="*/ 82795 w 1038442"/>
              <a:gd name="connsiteY8" fmla="*/ 439493 h 1025798"/>
              <a:gd name="connsiteX9" fmla="*/ 82795 w 1038442"/>
              <a:gd name="connsiteY9" fmla="*/ 442153 h 1025798"/>
              <a:gd name="connsiteX10" fmla="*/ 82795 w 1038442"/>
              <a:gd name="connsiteY10" fmla="*/ 474069 h 1025798"/>
              <a:gd name="connsiteX11" fmla="*/ 116161 w 1038442"/>
              <a:gd name="connsiteY11" fmla="*/ 666049 h 1025798"/>
              <a:gd name="connsiteX12" fmla="*/ 99920 w 1038442"/>
              <a:gd name="connsiteY12" fmla="*/ 767336 h 1025798"/>
              <a:gd name="connsiteX13" fmla="*/ 125591 w 1038442"/>
              <a:gd name="connsiteY13" fmla="*/ 789361 h 1025798"/>
              <a:gd name="connsiteX14" fmla="*/ 111084 w 1038442"/>
              <a:gd name="connsiteY14" fmla="*/ 872778 h 1025798"/>
              <a:gd name="connsiteX15" fmla="*/ 14368 w 1038442"/>
              <a:gd name="connsiteY15" fmla="*/ 974813 h 1025798"/>
              <a:gd name="connsiteX16" fmla="*/ 2088 w 1038442"/>
              <a:gd name="connsiteY16" fmla="*/ 1006726 h 1025798"/>
              <a:gd name="connsiteX17" fmla="*/ 20171 w 1038442"/>
              <a:gd name="connsiteY17" fmla="*/ 1020752 h 1025798"/>
              <a:gd name="connsiteX18" fmla="*/ 85212 w 1038442"/>
              <a:gd name="connsiteY18" fmla="*/ 1025588 h 1025798"/>
              <a:gd name="connsiteX19" fmla="*/ 190874 w 1038442"/>
              <a:gd name="connsiteY19" fmla="*/ 1005520 h 1025798"/>
              <a:gd name="connsiteX20" fmla="*/ 248420 w 1038442"/>
              <a:gd name="connsiteY20" fmla="*/ 936368 h 1025798"/>
              <a:gd name="connsiteX21" fmla="*/ 231495 w 1038442"/>
              <a:gd name="connsiteY21" fmla="*/ 825145 h 1025798"/>
              <a:gd name="connsiteX22" fmla="*/ 216262 w 1038442"/>
              <a:gd name="connsiteY22" fmla="*/ 768567 h 1025798"/>
              <a:gd name="connsiteX23" fmla="*/ 226175 w 1038442"/>
              <a:gd name="connsiteY23" fmla="*/ 750916 h 1025798"/>
              <a:gd name="connsiteX24" fmla="*/ 227626 w 1038442"/>
              <a:gd name="connsiteY24" fmla="*/ 746564 h 1025798"/>
              <a:gd name="connsiteX25" fmla="*/ 230044 w 1038442"/>
              <a:gd name="connsiteY25" fmla="*/ 736409 h 1025798"/>
              <a:gd name="connsiteX26" fmla="*/ 231253 w 1038442"/>
              <a:gd name="connsiteY26" fmla="*/ 724803 h 1025798"/>
              <a:gd name="connsiteX27" fmla="*/ 213360 w 1038442"/>
              <a:gd name="connsiteY27" fmla="*/ 676446 h 1025798"/>
              <a:gd name="connsiteX28" fmla="*/ 252046 w 1038442"/>
              <a:gd name="connsiteY28" fmla="*/ 474069 h 1025798"/>
              <a:gd name="connsiteX29" fmla="*/ 252046 w 1038442"/>
              <a:gd name="connsiteY29" fmla="*/ 437317 h 1025798"/>
              <a:gd name="connsiteX30" fmla="*/ 429036 w 1038442"/>
              <a:gd name="connsiteY30" fmla="*/ 327545 h 1025798"/>
              <a:gd name="connsiteX31" fmla="*/ 453214 w 1038442"/>
              <a:gd name="connsiteY31" fmla="*/ 245337 h 1025798"/>
              <a:gd name="connsiteX32" fmla="*/ 482954 w 1038442"/>
              <a:gd name="connsiteY32" fmla="*/ 328512 h 1025798"/>
              <a:gd name="connsiteX33" fmla="*/ 636007 w 1038442"/>
              <a:gd name="connsiteY33" fmla="*/ 437559 h 1025798"/>
              <a:gd name="connsiteX34" fmla="*/ 787608 w 1038442"/>
              <a:gd name="connsiteY34" fmla="*/ 437559 h 1025798"/>
              <a:gd name="connsiteX35" fmla="*/ 787608 w 1038442"/>
              <a:gd name="connsiteY35" fmla="*/ 474069 h 1025798"/>
              <a:gd name="connsiteX36" fmla="*/ 826536 w 1038442"/>
              <a:gd name="connsiteY36" fmla="*/ 677655 h 1025798"/>
              <a:gd name="connsiteX37" fmla="*/ 808644 w 1038442"/>
              <a:gd name="connsiteY37" fmla="*/ 726012 h 1025798"/>
              <a:gd name="connsiteX38" fmla="*/ 810094 w 1038442"/>
              <a:gd name="connsiteY38" fmla="*/ 740036 h 1025798"/>
              <a:gd name="connsiteX39" fmla="*/ 812029 w 1038442"/>
              <a:gd name="connsiteY39" fmla="*/ 746806 h 1025798"/>
              <a:gd name="connsiteX40" fmla="*/ 813963 w 1038442"/>
              <a:gd name="connsiteY40" fmla="*/ 752367 h 1025798"/>
              <a:gd name="connsiteX41" fmla="*/ 823634 w 1038442"/>
              <a:gd name="connsiteY41" fmla="*/ 769776 h 1025798"/>
              <a:gd name="connsiteX42" fmla="*/ 808402 w 1038442"/>
              <a:gd name="connsiteY42" fmla="*/ 826354 h 1025798"/>
              <a:gd name="connsiteX43" fmla="*/ 791477 w 1038442"/>
              <a:gd name="connsiteY43" fmla="*/ 937577 h 1025798"/>
              <a:gd name="connsiteX44" fmla="*/ 849022 w 1038442"/>
              <a:gd name="connsiteY44" fmla="*/ 1006729 h 1025798"/>
              <a:gd name="connsiteX45" fmla="*/ 953233 w 1038442"/>
              <a:gd name="connsiteY45" fmla="*/ 1025588 h 1025798"/>
              <a:gd name="connsiteX46" fmla="*/ 1018274 w 1038442"/>
              <a:gd name="connsiteY46" fmla="*/ 1020752 h 1025798"/>
              <a:gd name="connsiteX47" fmla="*/ 1038103 w 1038442"/>
              <a:gd name="connsiteY47" fmla="*/ 992896 h 1025798"/>
              <a:gd name="connsiteX48" fmla="*/ 1024077 w 1038442"/>
              <a:gd name="connsiteY48" fmla="*/ 974813 h 1025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038442" h="1025798">
                <a:moveTo>
                  <a:pt x="1023835" y="974813"/>
                </a:moveTo>
                <a:cubicBezTo>
                  <a:pt x="979941" y="954135"/>
                  <a:pt x="945421" y="917717"/>
                  <a:pt x="927120" y="872778"/>
                </a:cubicBezTo>
                <a:cubicBezTo>
                  <a:pt x="917874" y="845930"/>
                  <a:pt x="913055" y="817756"/>
                  <a:pt x="912854" y="789361"/>
                </a:cubicBezTo>
                <a:cubicBezTo>
                  <a:pt x="948504" y="771084"/>
                  <a:pt x="962585" y="727369"/>
                  <a:pt x="944309" y="691719"/>
                </a:cubicBezTo>
                <a:cubicBezTo>
                  <a:pt x="939093" y="681547"/>
                  <a:pt x="931547" y="672751"/>
                  <a:pt x="922284" y="666049"/>
                </a:cubicBezTo>
                <a:cubicBezTo>
                  <a:pt x="946081" y="604915"/>
                  <a:pt x="957426" y="539647"/>
                  <a:pt x="955651" y="474069"/>
                </a:cubicBezTo>
                <a:cubicBezTo>
                  <a:pt x="955651" y="452066"/>
                  <a:pt x="955651" y="430789"/>
                  <a:pt x="952508" y="410478"/>
                </a:cubicBezTo>
                <a:cubicBezTo>
                  <a:pt x="938837" y="170503"/>
                  <a:pt x="733215" y="-12954"/>
                  <a:pt x="493240" y="717"/>
                </a:cubicBezTo>
                <a:cubicBezTo>
                  <a:pt x="261220" y="13936"/>
                  <a:pt x="80519" y="207108"/>
                  <a:pt x="82795" y="439493"/>
                </a:cubicBezTo>
                <a:cubicBezTo>
                  <a:pt x="82795" y="439493"/>
                  <a:pt x="82795" y="441185"/>
                  <a:pt x="82795" y="442153"/>
                </a:cubicBezTo>
                <a:cubicBezTo>
                  <a:pt x="82795" y="452629"/>
                  <a:pt x="82795" y="463268"/>
                  <a:pt x="82795" y="474069"/>
                </a:cubicBezTo>
                <a:cubicBezTo>
                  <a:pt x="80901" y="539654"/>
                  <a:pt x="92251" y="604949"/>
                  <a:pt x="116161" y="666049"/>
                </a:cubicBezTo>
                <a:cubicBezTo>
                  <a:pt x="83706" y="689534"/>
                  <a:pt x="76436" y="734881"/>
                  <a:pt x="99920" y="767336"/>
                </a:cubicBezTo>
                <a:cubicBezTo>
                  <a:pt x="106623" y="776599"/>
                  <a:pt x="115419" y="784145"/>
                  <a:pt x="125591" y="789361"/>
                </a:cubicBezTo>
                <a:cubicBezTo>
                  <a:pt x="125282" y="817766"/>
                  <a:pt x="120383" y="845937"/>
                  <a:pt x="111084" y="872778"/>
                </a:cubicBezTo>
                <a:cubicBezTo>
                  <a:pt x="92643" y="917625"/>
                  <a:pt x="58166" y="953999"/>
                  <a:pt x="14368" y="974813"/>
                </a:cubicBezTo>
                <a:cubicBezTo>
                  <a:pt x="2165" y="980233"/>
                  <a:pt x="-3333" y="994523"/>
                  <a:pt x="2088" y="1006726"/>
                </a:cubicBezTo>
                <a:cubicBezTo>
                  <a:pt x="5381" y="1014139"/>
                  <a:pt x="12173" y="1019406"/>
                  <a:pt x="20171" y="1020752"/>
                </a:cubicBezTo>
                <a:cubicBezTo>
                  <a:pt x="41693" y="1024058"/>
                  <a:pt x="63439" y="1025675"/>
                  <a:pt x="85212" y="1025588"/>
                </a:cubicBezTo>
                <a:cubicBezTo>
                  <a:pt x="121493" y="1026916"/>
                  <a:pt x="157606" y="1020056"/>
                  <a:pt x="190874" y="1005520"/>
                </a:cubicBezTo>
                <a:cubicBezTo>
                  <a:pt x="219154" y="991876"/>
                  <a:pt x="240141" y="966657"/>
                  <a:pt x="248420" y="936368"/>
                </a:cubicBezTo>
                <a:cubicBezTo>
                  <a:pt x="257668" y="898514"/>
                  <a:pt x="251585" y="858536"/>
                  <a:pt x="231495" y="825145"/>
                </a:cubicBezTo>
                <a:cubicBezTo>
                  <a:pt x="222942" y="807398"/>
                  <a:pt x="217775" y="788210"/>
                  <a:pt x="216262" y="768567"/>
                </a:cubicBezTo>
                <a:cubicBezTo>
                  <a:pt x="220399" y="763192"/>
                  <a:pt x="223738" y="757246"/>
                  <a:pt x="226175" y="750916"/>
                </a:cubicBezTo>
                <a:lnTo>
                  <a:pt x="227626" y="746564"/>
                </a:lnTo>
                <a:cubicBezTo>
                  <a:pt x="228661" y="743237"/>
                  <a:pt x="229468" y="739845"/>
                  <a:pt x="230044" y="736409"/>
                </a:cubicBezTo>
                <a:cubicBezTo>
                  <a:pt x="230818" y="732589"/>
                  <a:pt x="231221" y="728701"/>
                  <a:pt x="231253" y="724803"/>
                </a:cubicBezTo>
                <a:cubicBezTo>
                  <a:pt x="231574" y="707010"/>
                  <a:pt x="225186" y="689746"/>
                  <a:pt x="213360" y="676446"/>
                </a:cubicBezTo>
                <a:cubicBezTo>
                  <a:pt x="241413" y="612785"/>
                  <a:pt x="254641" y="543588"/>
                  <a:pt x="252046" y="474069"/>
                </a:cubicBezTo>
                <a:cubicBezTo>
                  <a:pt x="252046" y="461496"/>
                  <a:pt x="252046" y="449890"/>
                  <a:pt x="252046" y="437317"/>
                </a:cubicBezTo>
                <a:cubicBezTo>
                  <a:pt x="343926" y="437317"/>
                  <a:pt x="408000" y="393795"/>
                  <a:pt x="429036" y="327545"/>
                </a:cubicBezTo>
                <a:lnTo>
                  <a:pt x="453214" y="245337"/>
                </a:lnTo>
                <a:lnTo>
                  <a:pt x="482954" y="328512"/>
                </a:lnTo>
                <a:cubicBezTo>
                  <a:pt x="505337" y="393901"/>
                  <a:pt x="566894" y="437759"/>
                  <a:pt x="636007" y="437559"/>
                </a:cubicBezTo>
                <a:lnTo>
                  <a:pt x="787608" y="437559"/>
                </a:lnTo>
                <a:cubicBezTo>
                  <a:pt x="787608" y="449406"/>
                  <a:pt x="787608" y="461737"/>
                  <a:pt x="787608" y="474069"/>
                </a:cubicBezTo>
                <a:cubicBezTo>
                  <a:pt x="784905" y="544011"/>
                  <a:pt x="798220" y="613644"/>
                  <a:pt x="826536" y="677655"/>
                </a:cubicBezTo>
                <a:cubicBezTo>
                  <a:pt x="814850" y="691038"/>
                  <a:pt x="808484" y="708246"/>
                  <a:pt x="808644" y="726012"/>
                </a:cubicBezTo>
                <a:cubicBezTo>
                  <a:pt x="808755" y="730717"/>
                  <a:pt x="809241" y="735408"/>
                  <a:pt x="810094" y="740036"/>
                </a:cubicBezTo>
                <a:cubicBezTo>
                  <a:pt x="810094" y="742212"/>
                  <a:pt x="810094" y="744630"/>
                  <a:pt x="812029" y="746806"/>
                </a:cubicBezTo>
                <a:cubicBezTo>
                  <a:pt x="812565" y="748697"/>
                  <a:pt x="813211" y="750554"/>
                  <a:pt x="813963" y="752367"/>
                </a:cubicBezTo>
                <a:cubicBezTo>
                  <a:pt x="816415" y="758567"/>
                  <a:pt x="819664" y="764420"/>
                  <a:pt x="823634" y="769776"/>
                </a:cubicBezTo>
                <a:cubicBezTo>
                  <a:pt x="822205" y="789433"/>
                  <a:pt x="817036" y="808636"/>
                  <a:pt x="808402" y="826354"/>
                </a:cubicBezTo>
                <a:cubicBezTo>
                  <a:pt x="788312" y="859745"/>
                  <a:pt x="782228" y="899723"/>
                  <a:pt x="791477" y="937577"/>
                </a:cubicBezTo>
                <a:cubicBezTo>
                  <a:pt x="799755" y="967866"/>
                  <a:pt x="820743" y="993085"/>
                  <a:pt x="849022" y="1006729"/>
                </a:cubicBezTo>
                <a:cubicBezTo>
                  <a:pt x="881939" y="1020639"/>
                  <a:pt x="917528" y="1027080"/>
                  <a:pt x="953233" y="1025588"/>
                </a:cubicBezTo>
                <a:cubicBezTo>
                  <a:pt x="975006" y="1025661"/>
                  <a:pt x="996752" y="1024043"/>
                  <a:pt x="1018274" y="1020752"/>
                </a:cubicBezTo>
                <a:cubicBezTo>
                  <a:pt x="1031442" y="1018535"/>
                  <a:pt x="1040320" y="1006064"/>
                  <a:pt x="1038103" y="992896"/>
                </a:cubicBezTo>
                <a:cubicBezTo>
                  <a:pt x="1036756" y="984898"/>
                  <a:pt x="1031490" y="978106"/>
                  <a:pt x="1024077" y="974813"/>
                </a:cubicBezTo>
                <a:close/>
              </a:path>
            </a:pathLst>
          </a:custGeom>
          <a:solidFill>
            <a:schemeClr val="accent5"/>
          </a:solidFill>
          <a:ln w="241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85F25CE8-8DB0-4AF0-9D7E-E9941A006127}"/>
              </a:ext>
            </a:extLst>
          </p:cNvPr>
          <p:cNvSpPr/>
          <p:nvPr/>
        </p:nvSpPr>
        <p:spPr>
          <a:xfrm>
            <a:off x="904143" y="1400402"/>
            <a:ext cx="10383715" cy="2547343"/>
          </a:xfrm>
          <a:prstGeom prst="roundRect">
            <a:avLst>
              <a:gd name="adj" fmla="val 1386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D7F93AA8-B938-4C6C-9F31-25BC3F93E4D0}"/>
              </a:ext>
            </a:extLst>
          </p:cNvPr>
          <p:cNvSpPr/>
          <p:nvPr/>
        </p:nvSpPr>
        <p:spPr>
          <a:xfrm>
            <a:off x="1041304" y="2222910"/>
            <a:ext cx="10109394" cy="1577865"/>
          </a:xfrm>
          <a:prstGeom prst="roundRect">
            <a:avLst>
              <a:gd name="adj" fmla="val 15922"/>
            </a:avLst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1274072-E6D0-491F-B14D-A59E602C6ECC}"/>
              </a:ext>
            </a:extLst>
          </p:cNvPr>
          <p:cNvSpPr txBox="1"/>
          <p:nvPr/>
        </p:nvSpPr>
        <p:spPr>
          <a:xfrm>
            <a:off x="1492469" y="2406782"/>
            <a:ext cx="9207062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2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F129635-ED74-40F6-9116-7859309D4E3F}"/>
              </a:ext>
            </a:extLst>
          </p:cNvPr>
          <p:cNvSpPr txBox="1"/>
          <p:nvPr/>
        </p:nvSpPr>
        <p:spPr>
          <a:xfrm>
            <a:off x="1492469" y="1426936"/>
            <a:ext cx="9207062" cy="76944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4400" b="1" noProof="1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373531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>
            <a:extLst>
              <a:ext uri="{FF2B5EF4-FFF2-40B4-BE49-F238E27FC236}">
                <a16:creationId xmlns:a16="http://schemas.microsoft.com/office/drawing/2014/main" id="{FB1D89DE-5B9B-405C-BDE5-CA38E5BC680E}"/>
              </a:ext>
            </a:extLst>
          </p:cNvPr>
          <p:cNvSpPr/>
          <p:nvPr/>
        </p:nvSpPr>
        <p:spPr>
          <a:xfrm rot="10800000">
            <a:off x="6596369" y="3800776"/>
            <a:ext cx="521549" cy="521549"/>
          </a:xfrm>
          <a:prstGeom prst="rtTriangle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D50B24F7-4F3F-463D-B028-9036B30C862F}"/>
              </a:ext>
            </a:extLst>
          </p:cNvPr>
          <p:cNvSpPr/>
          <p:nvPr/>
        </p:nvSpPr>
        <p:spPr>
          <a:xfrm rot="10800000" flipH="1">
            <a:off x="5052199" y="3800776"/>
            <a:ext cx="521208" cy="521549"/>
          </a:xfrm>
          <a:prstGeom prst="rtTriangle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E53657-54B7-4308-A545-E264F9E53EB6}"/>
              </a:ext>
            </a:extLst>
          </p:cNvPr>
          <p:cNvSpPr/>
          <p:nvPr/>
        </p:nvSpPr>
        <p:spPr>
          <a:xfrm rot="10800000">
            <a:off x="5835396" y="3800776"/>
            <a:ext cx="521208" cy="521208"/>
          </a:xfrm>
          <a:prstGeom prst="triangle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People &amp; Speech Bubble – Slide Template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3598B37-FDEE-408B-95D2-01AFB78AFEBE}"/>
              </a:ext>
            </a:extLst>
          </p:cNvPr>
          <p:cNvGrpSpPr/>
          <p:nvPr/>
        </p:nvGrpSpPr>
        <p:grpSpPr>
          <a:xfrm>
            <a:off x="4349808" y="4418367"/>
            <a:ext cx="3492385" cy="1887544"/>
            <a:chOff x="4373886" y="4418367"/>
            <a:chExt cx="3492385" cy="1887544"/>
          </a:xfrm>
          <a:solidFill>
            <a:schemeClr val="tx2"/>
          </a:solidFill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C6797C80-AFA0-48E0-B7ED-69667B70048F}"/>
                </a:ext>
              </a:extLst>
            </p:cNvPr>
            <p:cNvSpPr/>
            <p:nvPr/>
          </p:nvSpPr>
          <p:spPr>
            <a:xfrm>
              <a:off x="6743776" y="4418367"/>
              <a:ext cx="748284" cy="748284"/>
            </a:xfrm>
            <a:custGeom>
              <a:avLst/>
              <a:gdLst>
                <a:gd name="connsiteX0" fmla="*/ 748285 w 748284"/>
                <a:gd name="connsiteY0" fmla="*/ 374142 h 748284"/>
                <a:gd name="connsiteX1" fmla="*/ 374142 w 748284"/>
                <a:gd name="connsiteY1" fmla="*/ 748285 h 748284"/>
                <a:gd name="connsiteX2" fmla="*/ 0 w 748284"/>
                <a:gd name="connsiteY2" fmla="*/ 374142 h 748284"/>
                <a:gd name="connsiteX3" fmla="*/ 374142 w 748284"/>
                <a:gd name="connsiteY3" fmla="*/ 0 h 748284"/>
                <a:gd name="connsiteX4" fmla="*/ 748285 w 748284"/>
                <a:gd name="connsiteY4" fmla="*/ 374142 h 748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8284" h="748284">
                  <a:moveTo>
                    <a:pt x="748285" y="374142"/>
                  </a:moveTo>
                  <a:cubicBezTo>
                    <a:pt x="748285" y="580776"/>
                    <a:pt x="580776" y="748285"/>
                    <a:pt x="374142" y="748285"/>
                  </a:cubicBezTo>
                  <a:cubicBezTo>
                    <a:pt x="167509" y="748285"/>
                    <a:pt x="0" y="580776"/>
                    <a:pt x="0" y="374142"/>
                  </a:cubicBezTo>
                  <a:cubicBezTo>
                    <a:pt x="0" y="167509"/>
                    <a:pt x="167509" y="0"/>
                    <a:pt x="374142" y="0"/>
                  </a:cubicBezTo>
                  <a:cubicBezTo>
                    <a:pt x="580776" y="0"/>
                    <a:pt x="748285" y="167509"/>
                    <a:pt x="748285" y="374142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 w="480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A3919077-99A2-4C63-B6F6-579B616FFD08}"/>
                </a:ext>
              </a:extLst>
            </p:cNvPr>
            <p:cNvSpPr/>
            <p:nvPr/>
          </p:nvSpPr>
          <p:spPr>
            <a:xfrm>
              <a:off x="4748510" y="4418367"/>
              <a:ext cx="748284" cy="748284"/>
            </a:xfrm>
            <a:custGeom>
              <a:avLst/>
              <a:gdLst>
                <a:gd name="connsiteX0" fmla="*/ 748285 w 748284"/>
                <a:gd name="connsiteY0" fmla="*/ 374142 h 748284"/>
                <a:gd name="connsiteX1" fmla="*/ 374142 w 748284"/>
                <a:gd name="connsiteY1" fmla="*/ 748285 h 748284"/>
                <a:gd name="connsiteX2" fmla="*/ 0 w 748284"/>
                <a:gd name="connsiteY2" fmla="*/ 374142 h 748284"/>
                <a:gd name="connsiteX3" fmla="*/ 374142 w 748284"/>
                <a:gd name="connsiteY3" fmla="*/ 0 h 748284"/>
                <a:gd name="connsiteX4" fmla="*/ 748285 w 748284"/>
                <a:gd name="connsiteY4" fmla="*/ 374142 h 748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8284" h="748284">
                  <a:moveTo>
                    <a:pt x="748285" y="374142"/>
                  </a:moveTo>
                  <a:cubicBezTo>
                    <a:pt x="748285" y="580776"/>
                    <a:pt x="580776" y="748285"/>
                    <a:pt x="374142" y="748285"/>
                  </a:cubicBezTo>
                  <a:cubicBezTo>
                    <a:pt x="167509" y="748285"/>
                    <a:pt x="0" y="580776"/>
                    <a:pt x="0" y="374142"/>
                  </a:cubicBezTo>
                  <a:cubicBezTo>
                    <a:pt x="0" y="167509"/>
                    <a:pt x="167509" y="0"/>
                    <a:pt x="374142" y="0"/>
                  </a:cubicBezTo>
                  <a:cubicBezTo>
                    <a:pt x="580776" y="0"/>
                    <a:pt x="748285" y="167509"/>
                    <a:pt x="748285" y="374142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 w="480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6579F5E1-8845-4E19-8722-2A21BEED5F7F}"/>
                </a:ext>
              </a:extLst>
            </p:cNvPr>
            <p:cNvSpPr/>
            <p:nvPr/>
          </p:nvSpPr>
          <p:spPr>
            <a:xfrm>
              <a:off x="6511500" y="5268120"/>
              <a:ext cx="1354771" cy="749249"/>
            </a:xfrm>
            <a:custGeom>
              <a:avLst/>
              <a:gdLst>
                <a:gd name="connsiteX0" fmla="*/ 1280164 w 1354771"/>
                <a:gd name="connsiteY0" fmla="*/ 222661 h 749249"/>
                <a:gd name="connsiteX1" fmla="*/ 914197 w 1354771"/>
                <a:gd name="connsiteY1" fmla="*/ 48093 h 749249"/>
                <a:gd name="connsiteX2" fmla="*/ 606419 w 1354771"/>
                <a:gd name="connsiteY2" fmla="*/ 3 h 749249"/>
                <a:gd name="connsiteX3" fmla="*/ 299122 w 1354771"/>
                <a:gd name="connsiteY3" fmla="*/ 48093 h 749249"/>
                <a:gd name="connsiteX4" fmla="*/ 17313 w 1354771"/>
                <a:gd name="connsiteY4" fmla="*/ 169281 h 749249"/>
                <a:gd name="connsiteX5" fmla="*/ 0 w 1354771"/>
                <a:gd name="connsiteY5" fmla="*/ 188997 h 749249"/>
                <a:gd name="connsiteX6" fmla="*/ 384722 w 1354771"/>
                <a:gd name="connsiteY6" fmla="*/ 381359 h 749249"/>
                <a:gd name="connsiteX7" fmla="*/ 525146 w 1354771"/>
                <a:gd name="connsiteY7" fmla="*/ 663649 h 749249"/>
                <a:gd name="connsiteX8" fmla="*/ 525146 w 1354771"/>
                <a:gd name="connsiteY8" fmla="*/ 749249 h 749249"/>
                <a:gd name="connsiteX9" fmla="*/ 1354703 w 1354771"/>
                <a:gd name="connsiteY9" fmla="*/ 749249 h 749249"/>
                <a:gd name="connsiteX10" fmla="*/ 1354703 w 1354771"/>
                <a:gd name="connsiteY10" fmla="*/ 372702 h 749249"/>
                <a:gd name="connsiteX11" fmla="*/ 1280164 w 1354771"/>
                <a:gd name="connsiteY11" fmla="*/ 222661 h 749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54771" h="749249">
                  <a:moveTo>
                    <a:pt x="1280164" y="222661"/>
                  </a:moveTo>
                  <a:cubicBezTo>
                    <a:pt x="1172220" y="138714"/>
                    <a:pt x="1047363" y="79159"/>
                    <a:pt x="914197" y="48093"/>
                  </a:cubicBezTo>
                  <a:cubicBezTo>
                    <a:pt x="814106" y="18854"/>
                    <a:pt x="710655" y="2686"/>
                    <a:pt x="606419" y="3"/>
                  </a:cubicBezTo>
                  <a:cubicBezTo>
                    <a:pt x="502097" y="-233"/>
                    <a:pt x="398385" y="15998"/>
                    <a:pt x="299122" y="48093"/>
                  </a:cubicBezTo>
                  <a:cubicBezTo>
                    <a:pt x="199782" y="74543"/>
                    <a:pt x="104842" y="115371"/>
                    <a:pt x="17313" y="169281"/>
                  </a:cubicBezTo>
                  <a:lnTo>
                    <a:pt x="0" y="188997"/>
                  </a:lnTo>
                  <a:cubicBezTo>
                    <a:pt x="139818" y="226739"/>
                    <a:pt x="270638" y="292151"/>
                    <a:pt x="384722" y="381359"/>
                  </a:cubicBezTo>
                  <a:cubicBezTo>
                    <a:pt x="474392" y="447238"/>
                    <a:pt x="526699" y="552392"/>
                    <a:pt x="525146" y="663649"/>
                  </a:cubicBezTo>
                  <a:lnTo>
                    <a:pt x="525146" y="749249"/>
                  </a:lnTo>
                  <a:lnTo>
                    <a:pt x="1354703" y="749249"/>
                  </a:lnTo>
                  <a:lnTo>
                    <a:pt x="1354703" y="372702"/>
                  </a:lnTo>
                  <a:cubicBezTo>
                    <a:pt x="1356344" y="313407"/>
                    <a:pt x="1328408" y="257175"/>
                    <a:pt x="1280164" y="222661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 w="480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31A11CBB-AAD3-4B0E-ACF9-4E12BE3C2B66}"/>
                </a:ext>
              </a:extLst>
            </p:cNvPr>
            <p:cNvSpPr/>
            <p:nvPr/>
          </p:nvSpPr>
          <p:spPr>
            <a:xfrm>
              <a:off x="4373886" y="5268119"/>
              <a:ext cx="1356627" cy="749250"/>
            </a:xfrm>
            <a:custGeom>
              <a:avLst/>
              <a:gdLst>
                <a:gd name="connsiteX0" fmla="*/ 831481 w 1356627"/>
                <a:gd name="connsiteY0" fmla="*/ 663649 h 749250"/>
                <a:gd name="connsiteX1" fmla="*/ 966615 w 1356627"/>
                <a:gd name="connsiteY1" fmla="*/ 386168 h 749250"/>
                <a:gd name="connsiteX2" fmla="*/ 971905 w 1356627"/>
                <a:gd name="connsiteY2" fmla="*/ 381359 h 749250"/>
                <a:gd name="connsiteX3" fmla="*/ 978157 w 1356627"/>
                <a:gd name="connsiteY3" fmla="*/ 377031 h 749250"/>
                <a:gd name="connsiteX4" fmla="*/ 1356627 w 1356627"/>
                <a:gd name="connsiteY4" fmla="*/ 189479 h 749250"/>
                <a:gd name="connsiteX5" fmla="*/ 1329216 w 1356627"/>
                <a:gd name="connsiteY5" fmla="*/ 158220 h 749250"/>
                <a:gd name="connsiteX6" fmla="*/ 1056063 w 1356627"/>
                <a:gd name="connsiteY6" fmla="*/ 48094 h 749250"/>
                <a:gd name="connsiteX7" fmla="*/ 748766 w 1356627"/>
                <a:gd name="connsiteY7" fmla="*/ 3 h 749250"/>
                <a:gd name="connsiteX8" fmla="*/ 440988 w 1356627"/>
                <a:gd name="connsiteY8" fmla="*/ 48094 h 749250"/>
                <a:gd name="connsiteX9" fmla="*/ 75021 w 1356627"/>
                <a:gd name="connsiteY9" fmla="*/ 222662 h 749250"/>
                <a:gd name="connsiteX10" fmla="*/ 0 w 1356627"/>
                <a:gd name="connsiteY10" fmla="*/ 372703 h 749250"/>
                <a:gd name="connsiteX11" fmla="*/ 0 w 1356627"/>
                <a:gd name="connsiteY11" fmla="*/ 749250 h 749250"/>
                <a:gd name="connsiteX12" fmla="*/ 831481 w 1356627"/>
                <a:gd name="connsiteY12" fmla="*/ 749250 h 749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56627" h="749250">
                  <a:moveTo>
                    <a:pt x="831481" y="663649"/>
                  </a:moveTo>
                  <a:cubicBezTo>
                    <a:pt x="831558" y="555321"/>
                    <a:pt x="881380" y="453024"/>
                    <a:pt x="966615" y="386168"/>
                  </a:cubicBezTo>
                  <a:lnTo>
                    <a:pt x="971905" y="381359"/>
                  </a:lnTo>
                  <a:lnTo>
                    <a:pt x="978157" y="377031"/>
                  </a:lnTo>
                  <a:cubicBezTo>
                    <a:pt x="1093593" y="294884"/>
                    <a:pt x="1221340" y="231577"/>
                    <a:pt x="1356627" y="189479"/>
                  </a:cubicBezTo>
                  <a:cubicBezTo>
                    <a:pt x="1347009" y="179380"/>
                    <a:pt x="1337872" y="168800"/>
                    <a:pt x="1329216" y="158220"/>
                  </a:cubicBezTo>
                  <a:cubicBezTo>
                    <a:pt x="1243894" y="108654"/>
                    <a:pt x="1151907" y="71566"/>
                    <a:pt x="1056063" y="48094"/>
                  </a:cubicBezTo>
                  <a:cubicBezTo>
                    <a:pt x="956131" y="18893"/>
                    <a:pt x="852843" y="2730"/>
                    <a:pt x="748766" y="3"/>
                  </a:cubicBezTo>
                  <a:cubicBezTo>
                    <a:pt x="644280" y="-266"/>
                    <a:pt x="540410" y="15965"/>
                    <a:pt x="440988" y="48094"/>
                  </a:cubicBezTo>
                  <a:cubicBezTo>
                    <a:pt x="309687" y="84315"/>
                    <a:pt x="185802" y="143409"/>
                    <a:pt x="75021" y="222662"/>
                  </a:cubicBezTo>
                  <a:cubicBezTo>
                    <a:pt x="28373" y="258561"/>
                    <a:pt x="736" y="313845"/>
                    <a:pt x="0" y="372703"/>
                  </a:cubicBezTo>
                  <a:lnTo>
                    <a:pt x="0" y="749250"/>
                  </a:lnTo>
                  <a:lnTo>
                    <a:pt x="831481" y="749250"/>
                  </a:ln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 w="480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0B932D75-F246-405B-896C-C75F2A349D06}"/>
                </a:ext>
              </a:extLst>
            </p:cNvPr>
            <p:cNvSpPr/>
            <p:nvPr/>
          </p:nvSpPr>
          <p:spPr>
            <a:xfrm>
              <a:off x="5371760" y="5559541"/>
              <a:ext cx="1497111" cy="746370"/>
            </a:xfrm>
            <a:custGeom>
              <a:avLst/>
              <a:gdLst>
                <a:gd name="connsiteX0" fmla="*/ 0 w 1497111"/>
                <a:gd name="connsiteY0" fmla="*/ 746370 h 746370"/>
                <a:gd name="connsiteX1" fmla="*/ 0 w 1497111"/>
                <a:gd name="connsiteY1" fmla="*/ 372228 h 746370"/>
                <a:gd name="connsiteX2" fmla="*/ 75021 w 1497111"/>
                <a:gd name="connsiteY2" fmla="*/ 222667 h 746370"/>
                <a:gd name="connsiteX3" fmla="*/ 440988 w 1497111"/>
                <a:gd name="connsiteY3" fmla="*/ 48099 h 746370"/>
                <a:gd name="connsiteX4" fmla="*/ 748285 w 1497111"/>
                <a:gd name="connsiteY4" fmla="*/ 9 h 746370"/>
                <a:gd name="connsiteX5" fmla="*/ 1056063 w 1497111"/>
                <a:gd name="connsiteY5" fmla="*/ 48099 h 746370"/>
                <a:gd name="connsiteX6" fmla="*/ 1422030 w 1497111"/>
                <a:gd name="connsiteY6" fmla="*/ 222667 h 746370"/>
                <a:gd name="connsiteX7" fmla="*/ 1497051 w 1497111"/>
                <a:gd name="connsiteY7" fmla="*/ 372228 h 746370"/>
                <a:gd name="connsiteX8" fmla="*/ 1497051 w 1497111"/>
                <a:gd name="connsiteY8" fmla="*/ 746370 h 746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97111" h="746370">
                  <a:moveTo>
                    <a:pt x="0" y="746370"/>
                  </a:moveTo>
                  <a:lnTo>
                    <a:pt x="0" y="372228"/>
                  </a:lnTo>
                  <a:cubicBezTo>
                    <a:pt x="226" y="313380"/>
                    <a:pt x="27989" y="258033"/>
                    <a:pt x="75021" y="222667"/>
                  </a:cubicBezTo>
                  <a:cubicBezTo>
                    <a:pt x="185580" y="143044"/>
                    <a:pt x="309533" y="83917"/>
                    <a:pt x="440988" y="48099"/>
                  </a:cubicBezTo>
                  <a:cubicBezTo>
                    <a:pt x="540203" y="15792"/>
                    <a:pt x="643943" y="-443"/>
                    <a:pt x="748285" y="9"/>
                  </a:cubicBezTo>
                  <a:cubicBezTo>
                    <a:pt x="852545" y="2457"/>
                    <a:pt x="956026" y="18630"/>
                    <a:pt x="1056063" y="48099"/>
                  </a:cubicBezTo>
                  <a:cubicBezTo>
                    <a:pt x="1189374" y="78757"/>
                    <a:pt x="1314313" y="138350"/>
                    <a:pt x="1422030" y="222667"/>
                  </a:cubicBezTo>
                  <a:cubicBezTo>
                    <a:pt x="1470447" y="256864"/>
                    <a:pt x="1498594" y="312976"/>
                    <a:pt x="1497051" y="372228"/>
                  </a:cubicBezTo>
                  <a:lnTo>
                    <a:pt x="1497051" y="746370"/>
                  </a:lnTo>
                  <a:close/>
                </a:path>
              </a:pathLst>
            </a:custGeom>
            <a:solidFill>
              <a:schemeClr val="bg1"/>
            </a:solidFill>
            <a:ln w="480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461602D-8AC0-4832-A965-9BAB4A78B210}"/>
                </a:ext>
              </a:extLst>
            </p:cNvPr>
            <p:cNvSpPr/>
            <p:nvPr/>
          </p:nvSpPr>
          <p:spPr>
            <a:xfrm>
              <a:off x="5745902" y="4709313"/>
              <a:ext cx="748284" cy="748284"/>
            </a:xfrm>
            <a:custGeom>
              <a:avLst/>
              <a:gdLst>
                <a:gd name="connsiteX0" fmla="*/ 748285 w 748284"/>
                <a:gd name="connsiteY0" fmla="*/ 374143 h 748284"/>
                <a:gd name="connsiteX1" fmla="*/ 374142 w 748284"/>
                <a:gd name="connsiteY1" fmla="*/ 748285 h 748284"/>
                <a:gd name="connsiteX2" fmla="*/ 0 w 748284"/>
                <a:gd name="connsiteY2" fmla="*/ 374143 h 748284"/>
                <a:gd name="connsiteX3" fmla="*/ 374142 w 748284"/>
                <a:gd name="connsiteY3" fmla="*/ 0 h 748284"/>
                <a:gd name="connsiteX4" fmla="*/ 748285 w 748284"/>
                <a:gd name="connsiteY4" fmla="*/ 374143 h 748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8284" h="748284">
                  <a:moveTo>
                    <a:pt x="748285" y="374143"/>
                  </a:moveTo>
                  <a:cubicBezTo>
                    <a:pt x="748285" y="580776"/>
                    <a:pt x="580776" y="748285"/>
                    <a:pt x="374142" y="748285"/>
                  </a:cubicBezTo>
                  <a:cubicBezTo>
                    <a:pt x="167509" y="748285"/>
                    <a:pt x="0" y="580776"/>
                    <a:pt x="0" y="374143"/>
                  </a:cubicBezTo>
                  <a:cubicBezTo>
                    <a:pt x="0" y="167509"/>
                    <a:pt x="167509" y="0"/>
                    <a:pt x="374142" y="0"/>
                  </a:cubicBezTo>
                  <a:cubicBezTo>
                    <a:pt x="580776" y="0"/>
                    <a:pt x="748285" y="167509"/>
                    <a:pt x="748285" y="374143"/>
                  </a:cubicBezTo>
                  <a:close/>
                </a:path>
              </a:pathLst>
            </a:custGeom>
            <a:solidFill>
              <a:schemeClr val="bg1"/>
            </a:solidFill>
            <a:ln w="4802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D084272-E8E5-4498-AB2C-674E0736FF81}"/>
              </a:ext>
            </a:extLst>
          </p:cNvPr>
          <p:cNvSpPr/>
          <p:nvPr/>
        </p:nvSpPr>
        <p:spPr>
          <a:xfrm>
            <a:off x="904143" y="1400402"/>
            <a:ext cx="10383715" cy="2547343"/>
          </a:xfrm>
          <a:prstGeom prst="roundRect">
            <a:avLst>
              <a:gd name="adj" fmla="val 13867"/>
            </a:avLst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F3625F44-0CE0-49DB-B758-E4EAE169F16F}"/>
              </a:ext>
            </a:extLst>
          </p:cNvPr>
          <p:cNvSpPr/>
          <p:nvPr/>
        </p:nvSpPr>
        <p:spPr>
          <a:xfrm>
            <a:off x="1041304" y="2222910"/>
            <a:ext cx="10109394" cy="1577865"/>
          </a:xfrm>
          <a:prstGeom prst="roundRect">
            <a:avLst>
              <a:gd name="adj" fmla="val 15922"/>
            </a:avLst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9684B61-B80E-4AFE-9971-2CA6979E546E}"/>
              </a:ext>
            </a:extLst>
          </p:cNvPr>
          <p:cNvSpPr txBox="1"/>
          <p:nvPr/>
        </p:nvSpPr>
        <p:spPr>
          <a:xfrm>
            <a:off x="1492469" y="2406782"/>
            <a:ext cx="9207062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2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B50DABD-024A-4A04-9A2E-A22C20AA743D}"/>
              </a:ext>
            </a:extLst>
          </p:cNvPr>
          <p:cNvSpPr txBox="1"/>
          <p:nvPr/>
        </p:nvSpPr>
        <p:spPr>
          <a:xfrm>
            <a:off x="1492469" y="1426936"/>
            <a:ext cx="9207062" cy="76944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4400" b="1" noProof="1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751559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8550</TotalTime>
  <Words>183</Words>
  <PresentationFormat>Widescreen</PresentationFormat>
  <Paragraphs>15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People &amp; Speech Bubble – Slide Template</vt:lpstr>
      <vt:lpstr>People &amp; Speech Bubble – Slide Template</vt:lpstr>
      <vt:lpstr>People &amp; Speech Bubble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People &amp; Speech Bubble</dc:title>
  <dc:creator>PresentationGO.com</dc:creator>
  <dc:description>© Copyright PresentationGO.com</dc:description>
  <dcterms:created xsi:type="dcterms:W3CDTF">2014-11-26T05:14:11Z</dcterms:created>
  <dcterms:modified xsi:type="dcterms:W3CDTF">2020-07-13T21:39:10Z</dcterms:modified>
  <cp:category>Text &amp; Tables</cp:category>
</cp:coreProperties>
</file>