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99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9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 of – Slide Template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CF105FCB-B0BD-48C3-9773-7C4DA4FF9F1C}"/>
              </a:ext>
            </a:extLst>
          </p:cNvPr>
          <p:cNvSpPr/>
          <p:nvPr/>
        </p:nvSpPr>
        <p:spPr>
          <a:xfrm>
            <a:off x="3548743" y="2363674"/>
            <a:ext cx="829797" cy="869666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5"/>
          </a:solidFill>
          <a:ln w="381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8D7F8B87-E89B-469F-B4FD-CF99EA014915}"/>
              </a:ext>
            </a:extLst>
          </p:cNvPr>
          <p:cNvSpPr/>
          <p:nvPr/>
        </p:nvSpPr>
        <p:spPr>
          <a:xfrm>
            <a:off x="5510206" y="2363674"/>
            <a:ext cx="829797" cy="869666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5"/>
          </a:solidFill>
          <a:ln w="381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9108E2E1-1004-4DE0-9628-778E458749D7}"/>
              </a:ext>
            </a:extLst>
          </p:cNvPr>
          <p:cNvSpPr/>
          <p:nvPr/>
        </p:nvSpPr>
        <p:spPr>
          <a:xfrm>
            <a:off x="6490938" y="2363674"/>
            <a:ext cx="829797" cy="869666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5"/>
          </a:solidFill>
          <a:ln w="381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7120E7F2-A6D1-4D6E-82CD-650C3E134D3E}"/>
              </a:ext>
            </a:extLst>
          </p:cNvPr>
          <p:cNvSpPr/>
          <p:nvPr/>
        </p:nvSpPr>
        <p:spPr>
          <a:xfrm>
            <a:off x="7471670" y="2363674"/>
            <a:ext cx="829797" cy="869666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5"/>
          </a:solidFill>
          <a:ln w="381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8BE3A10D-C985-4D97-8373-B99A54EC9B17}"/>
              </a:ext>
            </a:extLst>
          </p:cNvPr>
          <p:cNvSpPr/>
          <p:nvPr/>
        </p:nvSpPr>
        <p:spPr>
          <a:xfrm>
            <a:off x="4529474" y="2363674"/>
            <a:ext cx="829797" cy="869666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5"/>
          </a:solidFill>
          <a:ln w="381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1CBB2213-9C3C-4A11-8EDF-1ED4F1360FBB}"/>
              </a:ext>
            </a:extLst>
          </p:cNvPr>
          <p:cNvSpPr/>
          <p:nvPr/>
        </p:nvSpPr>
        <p:spPr>
          <a:xfrm>
            <a:off x="3548743" y="3637586"/>
            <a:ext cx="829797" cy="869666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5"/>
          </a:solidFill>
          <a:ln w="381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C301EF70-B64F-446B-AD98-24D4E3771CA4}"/>
              </a:ext>
            </a:extLst>
          </p:cNvPr>
          <p:cNvSpPr/>
          <p:nvPr/>
        </p:nvSpPr>
        <p:spPr>
          <a:xfrm>
            <a:off x="5510206" y="3637586"/>
            <a:ext cx="829797" cy="869666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5"/>
          </a:solidFill>
          <a:ln w="381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A2F1D799-A6D2-4954-ACF6-C725D2479BC6}"/>
              </a:ext>
            </a:extLst>
          </p:cNvPr>
          <p:cNvSpPr/>
          <p:nvPr/>
        </p:nvSpPr>
        <p:spPr>
          <a:xfrm>
            <a:off x="6490938" y="3637586"/>
            <a:ext cx="829797" cy="869666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3"/>
          </a:solidFill>
          <a:ln w="381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43254B20-0FB8-462B-90C2-9313E1FA7C81}"/>
              </a:ext>
            </a:extLst>
          </p:cNvPr>
          <p:cNvSpPr/>
          <p:nvPr/>
        </p:nvSpPr>
        <p:spPr>
          <a:xfrm>
            <a:off x="7471670" y="3637586"/>
            <a:ext cx="829797" cy="869666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3"/>
          </a:solidFill>
          <a:ln w="381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8F028D4B-4B71-4CE8-9344-5366154A7057}"/>
              </a:ext>
            </a:extLst>
          </p:cNvPr>
          <p:cNvSpPr/>
          <p:nvPr/>
        </p:nvSpPr>
        <p:spPr>
          <a:xfrm>
            <a:off x="4529474" y="3637586"/>
            <a:ext cx="829797" cy="869666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5"/>
          </a:solidFill>
          <a:ln w="381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A0C237-66A0-4AE1-9588-1D14F8F92343}"/>
              </a:ext>
            </a:extLst>
          </p:cNvPr>
          <p:cNvSpPr txBox="1"/>
          <p:nvPr/>
        </p:nvSpPr>
        <p:spPr>
          <a:xfrm>
            <a:off x="744051" y="2109096"/>
            <a:ext cx="1972015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000" b="1" dirty="0">
                <a:solidFill>
                  <a:schemeClr val="accent5"/>
                </a:solidFill>
              </a:rPr>
              <a:t>80%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FB619B8-08E0-4EA0-9088-8FFE83C6D3ED}"/>
              </a:ext>
            </a:extLst>
          </p:cNvPr>
          <p:cNvSpPr txBox="1"/>
          <p:nvPr/>
        </p:nvSpPr>
        <p:spPr>
          <a:xfrm>
            <a:off x="628650" y="3087147"/>
            <a:ext cx="2202816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800" b="1" noProof="1"/>
              <a:t>Lorem Ipsum dolor sit amet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AB56EF-A27E-46CE-B4BA-93197061AD4E}"/>
              </a:ext>
            </a:extLst>
          </p:cNvPr>
          <p:cNvSpPr txBox="1"/>
          <p:nvPr/>
        </p:nvSpPr>
        <p:spPr>
          <a:xfrm>
            <a:off x="631574" y="4412724"/>
            <a:ext cx="2196970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EA94639-B8C8-4452-84D1-4974AEF403B6}"/>
              </a:ext>
            </a:extLst>
          </p:cNvPr>
          <p:cNvSpPr txBox="1"/>
          <p:nvPr/>
        </p:nvSpPr>
        <p:spPr>
          <a:xfrm>
            <a:off x="6373185" y="4911497"/>
            <a:ext cx="2196970" cy="2308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Source: lorem ipsum dolor sit amet (2019)</a:t>
            </a:r>
          </a:p>
        </p:txBody>
      </p:sp>
    </p:spTree>
    <p:extLst>
      <p:ext uri="{BB962C8B-B14F-4D97-AF65-F5344CB8AC3E}">
        <p14:creationId xmlns:p14="http://schemas.microsoft.com/office/powerpoint/2010/main" val="238824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 of – Slide Template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CF105FCB-B0BD-48C3-9773-7C4DA4FF9F1C}"/>
              </a:ext>
            </a:extLst>
          </p:cNvPr>
          <p:cNvSpPr/>
          <p:nvPr/>
        </p:nvSpPr>
        <p:spPr>
          <a:xfrm>
            <a:off x="3548743" y="2363674"/>
            <a:ext cx="829797" cy="869666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6"/>
          </a:solidFill>
          <a:ln w="381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8D7F8B87-E89B-469F-B4FD-CF99EA014915}"/>
              </a:ext>
            </a:extLst>
          </p:cNvPr>
          <p:cNvSpPr/>
          <p:nvPr/>
        </p:nvSpPr>
        <p:spPr>
          <a:xfrm>
            <a:off x="5510206" y="2363674"/>
            <a:ext cx="829797" cy="869666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6"/>
          </a:solidFill>
          <a:ln w="381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9108E2E1-1004-4DE0-9628-778E458749D7}"/>
              </a:ext>
            </a:extLst>
          </p:cNvPr>
          <p:cNvSpPr/>
          <p:nvPr/>
        </p:nvSpPr>
        <p:spPr>
          <a:xfrm>
            <a:off x="6490938" y="2363674"/>
            <a:ext cx="829797" cy="869666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6"/>
          </a:solidFill>
          <a:ln w="381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7120E7F2-A6D1-4D6E-82CD-650C3E134D3E}"/>
              </a:ext>
            </a:extLst>
          </p:cNvPr>
          <p:cNvSpPr/>
          <p:nvPr/>
        </p:nvSpPr>
        <p:spPr>
          <a:xfrm>
            <a:off x="7471670" y="2363674"/>
            <a:ext cx="829797" cy="869666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6"/>
          </a:solidFill>
          <a:ln w="381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8BE3A10D-C985-4D97-8373-B99A54EC9B17}"/>
              </a:ext>
            </a:extLst>
          </p:cNvPr>
          <p:cNvSpPr/>
          <p:nvPr/>
        </p:nvSpPr>
        <p:spPr>
          <a:xfrm>
            <a:off x="4529474" y="2363674"/>
            <a:ext cx="829797" cy="869666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6"/>
          </a:solidFill>
          <a:ln w="381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1CBB2213-9C3C-4A11-8EDF-1ED4F1360FBB}"/>
              </a:ext>
            </a:extLst>
          </p:cNvPr>
          <p:cNvSpPr/>
          <p:nvPr/>
        </p:nvSpPr>
        <p:spPr>
          <a:xfrm>
            <a:off x="3548743" y="3637586"/>
            <a:ext cx="829797" cy="869666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6"/>
          </a:solidFill>
          <a:ln w="381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C301EF70-B64F-446B-AD98-24D4E3771CA4}"/>
              </a:ext>
            </a:extLst>
          </p:cNvPr>
          <p:cNvSpPr/>
          <p:nvPr/>
        </p:nvSpPr>
        <p:spPr>
          <a:xfrm>
            <a:off x="5510206" y="3637586"/>
            <a:ext cx="829797" cy="869666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3"/>
          </a:solidFill>
          <a:ln w="381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A2F1D799-A6D2-4954-ACF6-C725D2479BC6}"/>
              </a:ext>
            </a:extLst>
          </p:cNvPr>
          <p:cNvSpPr/>
          <p:nvPr/>
        </p:nvSpPr>
        <p:spPr>
          <a:xfrm>
            <a:off x="6490938" y="3637586"/>
            <a:ext cx="829797" cy="869666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3"/>
          </a:solidFill>
          <a:ln w="381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43254B20-0FB8-462B-90C2-9313E1FA7C81}"/>
              </a:ext>
            </a:extLst>
          </p:cNvPr>
          <p:cNvSpPr/>
          <p:nvPr/>
        </p:nvSpPr>
        <p:spPr>
          <a:xfrm>
            <a:off x="7471670" y="3637586"/>
            <a:ext cx="829797" cy="869666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3"/>
          </a:solidFill>
          <a:ln w="381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8F028D4B-4B71-4CE8-9344-5366154A7057}"/>
              </a:ext>
            </a:extLst>
          </p:cNvPr>
          <p:cNvSpPr/>
          <p:nvPr/>
        </p:nvSpPr>
        <p:spPr>
          <a:xfrm>
            <a:off x="4529474" y="3637586"/>
            <a:ext cx="829797" cy="869666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3"/>
          </a:solidFill>
          <a:ln w="381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A0C237-66A0-4AE1-9588-1D14F8F92343}"/>
              </a:ext>
            </a:extLst>
          </p:cNvPr>
          <p:cNvSpPr txBox="1"/>
          <p:nvPr/>
        </p:nvSpPr>
        <p:spPr>
          <a:xfrm>
            <a:off x="744051" y="2109096"/>
            <a:ext cx="1972015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000" b="1" dirty="0">
                <a:solidFill>
                  <a:schemeClr val="accent6"/>
                </a:solidFill>
              </a:rPr>
              <a:t>60%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FB619B8-08E0-4EA0-9088-8FFE83C6D3ED}"/>
              </a:ext>
            </a:extLst>
          </p:cNvPr>
          <p:cNvSpPr txBox="1"/>
          <p:nvPr/>
        </p:nvSpPr>
        <p:spPr>
          <a:xfrm>
            <a:off x="628650" y="3087147"/>
            <a:ext cx="2202816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800" b="1" noProof="1">
                <a:solidFill>
                  <a:schemeClr val="bg1"/>
                </a:solidFill>
              </a:rPr>
              <a:t>Lorem Ipsum dolor sit amet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AB56EF-A27E-46CE-B4BA-93197061AD4E}"/>
              </a:ext>
            </a:extLst>
          </p:cNvPr>
          <p:cNvSpPr txBox="1"/>
          <p:nvPr/>
        </p:nvSpPr>
        <p:spPr>
          <a:xfrm>
            <a:off x="631574" y="4412724"/>
            <a:ext cx="2196970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EA94639-B8C8-4452-84D1-4974AEF403B6}"/>
              </a:ext>
            </a:extLst>
          </p:cNvPr>
          <p:cNvSpPr txBox="1"/>
          <p:nvPr/>
        </p:nvSpPr>
        <p:spPr>
          <a:xfrm>
            <a:off x="6373185" y="4911497"/>
            <a:ext cx="2196970" cy="2308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Source: lorem ipsum dolor sit amet (2019)</a:t>
            </a:r>
          </a:p>
        </p:txBody>
      </p:sp>
    </p:spTree>
    <p:extLst>
      <p:ext uri="{BB962C8B-B14F-4D97-AF65-F5344CB8AC3E}">
        <p14:creationId xmlns:p14="http://schemas.microsoft.com/office/powerpoint/2010/main" val="967706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10264</TotalTime>
  <Words>163</Words>
  <PresentationFormat>On-screen Show 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Percent of – Slide Template</vt:lpstr>
      <vt:lpstr>Percent of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of</dc:title>
  <dc:creator>PresentationGO.com</dc:creator>
  <dc:description>© Copyright PresentationGO.com</dc:description>
  <dcterms:created xsi:type="dcterms:W3CDTF">2014-11-26T05:14:11Z</dcterms:created>
  <dcterms:modified xsi:type="dcterms:W3CDTF">2019-12-21T03:30:09Z</dcterms:modified>
  <cp:category>Charts &amp; Diagrams</cp:category>
</cp:coreProperties>
</file>