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290" y="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99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9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of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F105FCB-B0BD-48C3-9773-7C4DA4FF9F1C}"/>
              </a:ext>
            </a:extLst>
          </p:cNvPr>
          <p:cNvSpPr/>
          <p:nvPr/>
        </p:nvSpPr>
        <p:spPr>
          <a:xfrm>
            <a:off x="4731657" y="2008565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D7F8B87-E89B-469F-B4FD-CF99EA014915}"/>
              </a:ext>
            </a:extLst>
          </p:cNvPr>
          <p:cNvSpPr/>
          <p:nvPr/>
        </p:nvSpPr>
        <p:spPr>
          <a:xfrm>
            <a:off x="7346941" y="2008565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108E2E1-1004-4DE0-9628-778E458749D7}"/>
              </a:ext>
            </a:extLst>
          </p:cNvPr>
          <p:cNvSpPr/>
          <p:nvPr/>
        </p:nvSpPr>
        <p:spPr>
          <a:xfrm>
            <a:off x="8654584" y="2008565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120E7F2-A6D1-4D6E-82CD-650C3E134D3E}"/>
              </a:ext>
            </a:extLst>
          </p:cNvPr>
          <p:cNvSpPr/>
          <p:nvPr/>
        </p:nvSpPr>
        <p:spPr>
          <a:xfrm>
            <a:off x="9962227" y="2008565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BE3A10D-C985-4D97-8373-B99A54EC9B17}"/>
              </a:ext>
            </a:extLst>
          </p:cNvPr>
          <p:cNvSpPr/>
          <p:nvPr/>
        </p:nvSpPr>
        <p:spPr>
          <a:xfrm>
            <a:off x="6039299" y="2008565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CBB2213-9C3C-4A11-8EDF-1ED4F1360FBB}"/>
              </a:ext>
            </a:extLst>
          </p:cNvPr>
          <p:cNvSpPr/>
          <p:nvPr/>
        </p:nvSpPr>
        <p:spPr>
          <a:xfrm>
            <a:off x="4731657" y="3707114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301EF70-B64F-446B-AD98-24D4E3771CA4}"/>
              </a:ext>
            </a:extLst>
          </p:cNvPr>
          <p:cNvSpPr/>
          <p:nvPr/>
        </p:nvSpPr>
        <p:spPr>
          <a:xfrm>
            <a:off x="7346941" y="3707114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A2F1D799-A6D2-4954-ACF6-C725D2479BC6}"/>
              </a:ext>
            </a:extLst>
          </p:cNvPr>
          <p:cNvSpPr/>
          <p:nvPr/>
        </p:nvSpPr>
        <p:spPr>
          <a:xfrm>
            <a:off x="8654584" y="3707114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43254B20-0FB8-462B-90C2-9313E1FA7C81}"/>
              </a:ext>
            </a:extLst>
          </p:cNvPr>
          <p:cNvSpPr/>
          <p:nvPr/>
        </p:nvSpPr>
        <p:spPr>
          <a:xfrm>
            <a:off x="9962227" y="3707114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F028D4B-4B71-4CE8-9344-5366154A7057}"/>
              </a:ext>
            </a:extLst>
          </p:cNvPr>
          <p:cNvSpPr/>
          <p:nvPr/>
        </p:nvSpPr>
        <p:spPr>
          <a:xfrm>
            <a:off x="6039299" y="3707114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5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A0C237-66A0-4AE1-9588-1D14F8F92343}"/>
              </a:ext>
            </a:extLst>
          </p:cNvPr>
          <p:cNvSpPr txBox="1"/>
          <p:nvPr/>
        </p:nvSpPr>
        <p:spPr>
          <a:xfrm>
            <a:off x="1142002" y="1766591"/>
            <a:ext cx="2329484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chemeClr val="accent5"/>
                </a:solidFill>
              </a:rPr>
              <a:t>80%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FB619B8-08E0-4EA0-9088-8FFE83C6D3ED}"/>
              </a:ext>
            </a:extLst>
          </p:cNvPr>
          <p:cNvSpPr txBox="1"/>
          <p:nvPr/>
        </p:nvSpPr>
        <p:spPr>
          <a:xfrm>
            <a:off x="838200" y="3168120"/>
            <a:ext cx="2937088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Lorem Ipsum dolor sit amet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AB56EF-A27E-46CE-B4BA-93197061AD4E}"/>
              </a:ext>
            </a:extLst>
          </p:cNvPr>
          <p:cNvSpPr txBox="1"/>
          <p:nvPr/>
        </p:nvSpPr>
        <p:spPr>
          <a:xfrm>
            <a:off x="842098" y="4740631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A94639-B8C8-4452-84D1-4974AEF403B6}"/>
              </a:ext>
            </a:extLst>
          </p:cNvPr>
          <p:cNvSpPr txBox="1"/>
          <p:nvPr/>
        </p:nvSpPr>
        <p:spPr>
          <a:xfrm>
            <a:off x="8497580" y="5405663"/>
            <a:ext cx="2929293" cy="27699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Source: lorem ipsum dolor sit amet (2019)</a:t>
            </a:r>
          </a:p>
        </p:txBody>
      </p:sp>
    </p:spTree>
    <p:extLst>
      <p:ext uri="{BB962C8B-B14F-4D97-AF65-F5344CB8AC3E}">
        <p14:creationId xmlns:p14="http://schemas.microsoft.com/office/powerpoint/2010/main" val="238824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of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F105FCB-B0BD-48C3-9773-7C4DA4FF9F1C}"/>
              </a:ext>
            </a:extLst>
          </p:cNvPr>
          <p:cNvSpPr/>
          <p:nvPr/>
        </p:nvSpPr>
        <p:spPr>
          <a:xfrm>
            <a:off x="4731657" y="2008565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D7F8B87-E89B-469F-B4FD-CF99EA014915}"/>
              </a:ext>
            </a:extLst>
          </p:cNvPr>
          <p:cNvSpPr/>
          <p:nvPr/>
        </p:nvSpPr>
        <p:spPr>
          <a:xfrm>
            <a:off x="7346941" y="2008565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108E2E1-1004-4DE0-9628-778E458749D7}"/>
              </a:ext>
            </a:extLst>
          </p:cNvPr>
          <p:cNvSpPr/>
          <p:nvPr/>
        </p:nvSpPr>
        <p:spPr>
          <a:xfrm>
            <a:off x="8654584" y="2008565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120E7F2-A6D1-4D6E-82CD-650C3E134D3E}"/>
              </a:ext>
            </a:extLst>
          </p:cNvPr>
          <p:cNvSpPr/>
          <p:nvPr/>
        </p:nvSpPr>
        <p:spPr>
          <a:xfrm>
            <a:off x="9962227" y="2008565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BE3A10D-C985-4D97-8373-B99A54EC9B17}"/>
              </a:ext>
            </a:extLst>
          </p:cNvPr>
          <p:cNvSpPr/>
          <p:nvPr/>
        </p:nvSpPr>
        <p:spPr>
          <a:xfrm>
            <a:off x="6039299" y="2008565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CBB2213-9C3C-4A11-8EDF-1ED4F1360FBB}"/>
              </a:ext>
            </a:extLst>
          </p:cNvPr>
          <p:cNvSpPr/>
          <p:nvPr/>
        </p:nvSpPr>
        <p:spPr>
          <a:xfrm>
            <a:off x="4731657" y="3707114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6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301EF70-B64F-446B-AD98-24D4E3771CA4}"/>
              </a:ext>
            </a:extLst>
          </p:cNvPr>
          <p:cNvSpPr/>
          <p:nvPr/>
        </p:nvSpPr>
        <p:spPr>
          <a:xfrm>
            <a:off x="7346941" y="3707114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A2F1D799-A6D2-4954-ACF6-C725D2479BC6}"/>
              </a:ext>
            </a:extLst>
          </p:cNvPr>
          <p:cNvSpPr/>
          <p:nvPr/>
        </p:nvSpPr>
        <p:spPr>
          <a:xfrm>
            <a:off x="8654584" y="3707114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43254B20-0FB8-462B-90C2-9313E1FA7C81}"/>
              </a:ext>
            </a:extLst>
          </p:cNvPr>
          <p:cNvSpPr/>
          <p:nvPr/>
        </p:nvSpPr>
        <p:spPr>
          <a:xfrm>
            <a:off x="9962227" y="3707114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F028D4B-4B71-4CE8-9344-5366154A7057}"/>
              </a:ext>
            </a:extLst>
          </p:cNvPr>
          <p:cNvSpPr/>
          <p:nvPr/>
        </p:nvSpPr>
        <p:spPr>
          <a:xfrm>
            <a:off x="6039299" y="3707114"/>
            <a:ext cx="1106396" cy="1159555"/>
          </a:xfrm>
          <a:custGeom>
            <a:avLst/>
            <a:gdLst>
              <a:gd name="connsiteX0" fmla="*/ 1342919 w 1946656"/>
              <a:gd name="connsiteY0" fmla="*/ 1014515 h 2040184"/>
              <a:gd name="connsiteX1" fmla="*/ 1374826 w 1946656"/>
              <a:gd name="connsiteY1" fmla="*/ 1021858 h 2040184"/>
              <a:gd name="connsiteX2" fmla="*/ 1849323 w 1946656"/>
              <a:gd name="connsiteY2" fmla="*/ 1253023 h 2040184"/>
              <a:gd name="connsiteX3" fmla="*/ 1946656 w 1946656"/>
              <a:gd name="connsiteY3" fmla="*/ 1447689 h 2040184"/>
              <a:gd name="connsiteX4" fmla="*/ 1946656 w 1946656"/>
              <a:gd name="connsiteY4" fmla="*/ 1934353 h 2040184"/>
              <a:gd name="connsiteX5" fmla="*/ 1946655 w 1946656"/>
              <a:gd name="connsiteY5" fmla="*/ 1934353 h 2040184"/>
              <a:gd name="connsiteX6" fmla="*/ 1946656 w 1946656"/>
              <a:gd name="connsiteY6" fmla="*/ 1934354 h 2040184"/>
              <a:gd name="connsiteX7" fmla="*/ 973328 w 1946656"/>
              <a:gd name="connsiteY7" fmla="*/ 2040184 h 2040184"/>
              <a:gd name="connsiteX8" fmla="*/ 0 w 1946656"/>
              <a:gd name="connsiteY8" fmla="*/ 1934354 h 2040184"/>
              <a:gd name="connsiteX9" fmla="*/ 1 w 1946656"/>
              <a:gd name="connsiteY9" fmla="*/ 1934353 h 2040184"/>
              <a:gd name="connsiteX10" fmla="*/ 0 w 1946656"/>
              <a:gd name="connsiteY10" fmla="*/ 1934353 h 2040184"/>
              <a:gd name="connsiteX11" fmla="*/ 0 w 1946656"/>
              <a:gd name="connsiteY11" fmla="*/ 1447689 h 2040184"/>
              <a:gd name="connsiteX12" fmla="*/ 97333 w 1946656"/>
              <a:gd name="connsiteY12" fmla="*/ 1253023 h 2040184"/>
              <a:gd name="connsiteX13" fmla="*/ 571830 w 1946656"/>
              <a:gd name="connsiteY13" fmla="*/ 1021858 h 2040184"/>
              <a:gd name="connsiteX14" fmla="*/ 604056 w 1946656"/>
              <a:gd name="connsiteY14" fmla="*/ 1014778 h 2040184"/>
              <a:gd name="connsiteX15" fmla="*/ 609863 w 1946656"/>
              <a:gd name="connsiteY15" fmla="*/ 1019569 h 2040184"/>
              <a:gd name="connsiteX16" fmla="*/ 973328 w 1946656"/>
              <a:gd name="connsiteY16" fmla="*/ 1130592 h 2040184"/>
              <a:gd name="connsiteX17" fmla="*/ 1336793 w 1946656"/>
              <a:gd name="connsiteY17" fmla="*/ 1019569 h 2040184"/>
              <a:gd name="connsiteX18" fmla="*/ 973328 w 1946656"/>
              <a:gd name="connsiteY18" fmla="*/ 0 h 2040184"/>
              <a:gd name="connsiteX19" fmla="*/ 1459992 w 1946656"/>
              <a:gd name="connsiteY19" fmla="*/ 486664 h 2040184"/>
              <a:gd name="connsiteX20" fmla="*/ 973328 w 1946656"/>
              <a:gd name="connsiteY20" fmla="*/ 973328 h 2040184"/>
              <a:gd name="connsiteX21" fmla="*/ 486664 w 1946656"/>
              <a:gd name="connsiteY21" fmla="*/ 486664 h 2040184"/>
              <a:gd name="connsiteX22" fmla="*/ 973328 w 1946656"/>
              <a:gd name="connsiteY22" fmla="*/ 0 h 20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6656" h="2040184">
                <a:moveTo>
                  <a:pt x="1342919" y="1014515"/>
                </a:moveTo>
                <a:lnTo>
                  <a:pt x="1374826" y="1021858"/>
                </a:lnTo>
                <a:cubicBezTo>
                  <a:pt x="1545158" y="1070524"/>
                  <a:pt x="1715491" y="1143524"/>
                  <a:pt x="1849323" y="1253023"/>
                </a:cubicBezTo>
                <a:cubicBezTo>
                  <a:pt x="1910156" y="1301690"/>
                  <a:pt x="1946656" y="1374689"/>
                  <a:pt x="1946656" y="1447689"/>
                </a:cubicBezTo>
                <a:lnTo>
                  <a:pt x="1946656" y="1934353"/>
                </a:lnTo>
                <a:lnTo>
                  <a:pt x="1946655" y="1934353"/>
                </a:lnTo>
                <a:lnTo>
                  <a:pt x="1946656" y="1934354"/>
                </a:lnTo>
                <a:cubicBezTo>
                  <a:pt x="1946656" y="1992802"/>
                  <a:pt x="1510882" y="2040184"/>
                  <a:pt x="973328" y="2040184"/>
                </a:cubicBezTo>
                <a:cubicBezTo>
                  <a:pt x="435774" y="2040184"/>
                  <a:pt x="0" y="1992802"/>
                  <a:pt x="0" y="1934354"/>
                </a:cubicBezTo>
                <a:lnTo>
                  <a:pt x="1" y="1934353"/>
                </a:lnTo>
                <a:lnTo>
                  <a:pt x="0" y="1934353"/>
                </a:lnTo>
                <a:lnTo>
                  <a:pt x="0" y="1447689"/>
                </a:lnTo>
                <a:cubicBezTo>
                  <a:pt x="0" y="1374689"/>
                  <a:pt x="36500" y="1301690"/>
                  <a:pt x="97333" y="1253023"/>
                </a:cubicBezTo>
                <a:cubicBezTo>
                  <a:pt x="231165" y="1155691"/>
                  <a:pt x="401498" y="1070524"/>
                  <a:pt x="571830" y="1021858"/>
                </a:cubicBezTo>
                <a:lnTo>
                  <a:pt x="604056" y="1014778"/>
                </a:lnTo>
                <a:lnTo>
                  <a:pt x="609863" y="1019569"/>
                </a:lnTo>
                <a:cubicBezTo>
                  <a:pt x="713616" y="1089663"/>
                  <a:pt x="838692" y="1130592"/>
                  <a:pt x="973328" y="1130592"/>
                </a:cubicBezTo>
                <a:cubicBezTo>
                  <a:pt x="1107964" y="1130592"/>
                  <a:pt x="1233040" y="1089663"/>
                  <a:pt x="1336793" y="1019569"/>
                </a:cubicBezTo>
                <a:close/>
                <a:moveTo>
                  <a:pt x="973328" y="0"/>
                </a:moveTo>
                <a:cubicBezTo>
                  <a:pt x="1242105" y="0"/>
                  <a:pt x="1459992" y="217887"/>
                  <a:pt x="1459992" y="486664"/>
                </a:cubicBezTo>
                <a:cubicBezTo>
                  <a:pt x="1459992" y="755441"/>
                  <a:pt x="1242105" y="973328"/>
                  <a:pt x="973328" y="973328"/>
                </a:cubicBezTo>
                <a:cubicBezTo>
                  <a:pt x="704551" y="973328"/>
                  <a:pt x="486664" y="755441"/>
                  <a:pt x="486664" y="486664"/>
                </a:cubicBezTo>
                <a:cubicBezTo>
                  <a:pt x="486664" y="217887"/>
                  <a:pt x="704551" y="0"/>
                  <a:pt x="973328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A0C237-66A0-4AE1-9588-1D14F8F92343}"/>
              </a:ext>
            </a:extLst>
          </p:cNvPr>
          <p:cNvSpPr txBox="1"/>
          <p:nvPr/>
        </p:nvSpPr>
        <p:spPr>
          <a:xfrm>
            <a:off x="1142002" y="1766591"/>
            <a:ext cx="2329484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chemeClr val="accent6"/>
                </a:solidFill>
              </a:rPr>
              <a:t>60%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FB619B8-08E0-4EA0-9088-8FFE83C6D3ED}"/>
              </a:ext>
            </a:extLst>
          </p:cNvPr>
          <p:cNvSpPr txBox="1"/>
          <p:nvPr/>
        </p:nvSpPr>
        <p:spPr>
          <a:xfrm>
            <a:off x="838200" y="3168120"/>
            <a:ext cx="2937088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AB56EF-A27E-46CE-B4BA-93197061AD4E}"/>
              </a:ext>
            </a:extLst>
          </p:cNvPr>
          <p:cNvSpPr txBox="1"/>
          <p:nvPr/>
        </p:nvSpPr>
        <p:spPr>
          <a:xfrm>
            <a:off x="842098" y="4740631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A94639-B8C8-4452-84D1-4974AEF403B6}"/>
              </a:ext>
            </a:extLst>
          </p:cNvPr>
          <p:cNvSpPr txBox="1"/>
          <p:nvPr/>
        </p:nvSpPr>
        <p:spPr>
          <a:xfrm>
            <a:off x="8497580" y="5405663"/>
            <a:ext cx="2929293" cy="27699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Source: lorem ipsum dolor sit amet (2019)</a:t>
            </a:r>
          </a:p>
        </p:txBody>
      </p:sp>
    </p:spTree>
    <p:extLst>
      <p:ext uri="{BB962C8B-B14F-4D97-AF65-F5344CB8AC3E}">
        <p14:creationId xmlns:p14="http://schemas.microsoft.com/office/powerpoint/2010/main" val="96770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8552</TotalTime>
  <Words>163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Percent of – Slide Template</vt:lpstr>
      <vt:lpstr>Percent of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of</dc:title>
  <dc:creator>PresentationGO.com</dc:creator>
  <dc:description>© Copyright PresentationGO.com</dc:description>
  <dcterms:created xsi:type="dcterms:W3CDTF">2014-11-26T05:14:11Z</dcterms:created>
  <dcterms:modified xsi:type="dcterms:W3CDTF">2019-12-21T03:29:05Z</dcterms:modified>
  <cp:category>Charts &amp; Diagrams</cp:category>
</cp:coreProperties>
</file>