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6"/>
  </p:notesMasterIdLst>
  <p:sldIdLst>
    <p:sldId id="353" r:id="rId4"/>
    <p:sldId id="30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00B09B"/>
    <a:srgbClr val="F0EEEF"/>
    <a:srgbClr val="0D95BC"/>
    <a:srgbClr val="DF361F"/>
    <a:srgbClr val="6C2B43"/>
    <a:srgbClr val="7B0051"/>
    <a:srgbClr val="063951"/>
    <a:srgbClr val="EB1E42"/>
    <a:srgbClr val="B2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6433" autoAdjust="0"/>
  </p:normalViewPr>
  <p:slideViewPr>
    <p:cSldViewPr snapToGrid="0" showGuides="1">
      <p:cViewPr varScale="1">
        <p:scale>
          <a:sx n="106" d="100"/>
          <a:sy n="106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</a:t>
            </a:r>
            <a:r>
              <a:rPr lang="en-US"/>
              <a:t>Copyright </a:t>
            </a:r>
            <a:r>
              <a:rPr lang="en-US" b="1"/>
              <a:t>PresentationGO.</a:t>
            </a:r>
            <a:r>
              <a:rPr lang="en-US" b="1" dirty="0"/>
              <a:t>com</a:t>
            </a:r>
            <a:r>
              <a:rPr lang="en-US" dirty="0"/>
              <a:t> – The free </a:t>
            </a:r>
            <a:r>
              <a:rPr lang="en-US"/>
              <a:t>PowerPoint template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F4C143-2DE4-4A59-9225-C44B17F8F99F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F35CDF3A-32A4-4944-8471-5618C2895CD6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6B6273-908A-4447-8576-D3C552545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47213" y="6121399"/>
            <a:ext cx="3649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</a:t>
            </a:r>
            <a:r>
              <a:rPr lang="en-US" baseline="0">
                <a:solidFill>
                  <a:srgbClr val="A5CD00"/>
                </a:solidFill>
              </a:rPr>
              <a:t>free PowerPoint template </a:t>
            </a:r>
            <a:r>
              <a:rPr lang="en-US" baseline="0" dirty="0">
                <a:solidFill>
                  <a:srgbClr val="A5CD00"/>
                </a:solidFill>
              </a:rPr>
              <a:t>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Periodic Table for PowerPoint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D95C8-11F7-4EAB-A527-58F08201B0FF}"/>
              </a:ext>
            </a:extLst>
          </p:cNvPr>
          <p:cNvGrpSpPr/>
          <p:nvPr/>
        </p:nvGrpSpPr>
        <p:grpSpPr>
          <a:xfrm>
            <a:off x="606205" y="1006551"/>
            <a:ext cx="7931591" cy="5059271"/>
            <a:chOff x="606205" y="1006551"/>
            <a:chExt cx="7931591" cy="5059271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0CE020A-A034-4007-9D08-EF259C9E7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1260450"/>
              <a:ext cx="408106" cy="478201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FF9D48-5025-4B22-97A7-A1C99A458B85}"/>
                </a:ext>
              </a:extLst>
            </p:cNvPr>
            <p:cNvGrpSpPr/>
            <p:nvPr/>
          </p:nvGrpSpPr>
          <p:grpSpPr>
            <a:xfrm>
              <a:off x="2459817" y="1695036"/>
              <a:ext cx="113709" cy="568545"/>
              <a:chOff x="3943350" y="1676400"/>
              <a:chExt cx="115888" cy="579438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75308505-466A-4C53-A355-E209D1B4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1985963"/>
                <a:ext cx="115888" cy="114300"/>
              </a:xfrm>
              <a:prstGeom prst="roundRect">
                <a:avLst/>
              </a:prstGeom>
              <a:solidFill>
                <a:srgbClr val="006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93353847-32F0-4A6F-B622-3E6E3DA6D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1830388"/>
                <a:ext cx="115888" cy="117475"/>
              </a:xfrm>
              <a:prstGeom prst="roundRect">
                <a:avLst/>
              </a:prstGeom>
              <a:solidFill>
                <a:srgbClr val="C5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27B420C0-372D-4DB9-A959-8A3D5B183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1676400"/>
                <a:ext cx="115888" cy="117475"/>
              </a:xfrm>
              <a:prstGeom prst="roundRect">
                <a:avLst/>
              </a:prstGeom>
              <a:solidFill>
                <a:srgbClr val="CD6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C3C63464-DE84-4A12-8F9E-954547CAC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2138363"/>
                <a:ext cx="115888" cy="117475"/>
              </a:xfrm>
              <a:prstGeom prst="roundRect">
                <a:avLst/>
              </a:prstGeom>
              <a:solidFill>
                <a:srgbClr val="B13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F5C3E0-4B2A-426A-B281-E12494F61EC0}"/>
                </a:ext>
              </a:extLst>
            </p:cNvPr>
            <p:cNvGrpSpPr/>
            <p:nvPr/>
          </p:nvGrpSpPr>
          <p:grpSpPr>
            <a:xfrm>
              <a:off x="3537716" y="1695036"/>
              <a:ext cx="113709" cy="568545"/>
              <a:chOff x="5054600" y="1676400"/>
              <a:chExt cx="115888" cy="579438"/>
            </a:xfrm>
          </p:grpSpPr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F9443082-42AD-437E-B148-F6E0C81C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985963"/>
                <a:ext cx="115888" cy="114300"/>
              </a:xfrm>
              <a:prstGeom prst="roundRect">
                <a:avLst/>
              </a:prstGeom>
              <a:solidFill>
                <a:srgbClr val="242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C9451A8E-8E25-4606-9D69-90D7727D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830388"/>
                <a:ext cx="115888" cy="117475"/>
              </a:xfrm>
              <a:prstGeom prst="roundRect">
                <a:avLst/>
              </a:prstGeom>
              <a:solidFill>
                <a:srgbClr val="4EA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8AC62375-1AA8-4BC4-97E9-AF5EE81D8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676400"/>
                <a:ext cx="115888" cy="117475"/>
              </a:xfrm>
              <a:prstGeom prst="roundRect">
                <a:avLst/>
              </a:prstGeom>
              <a:solidFill>
                <a:srgbClr val="C1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AE6C043-5CF9-4066-A2F2-3EB5D7FB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2138363"/>
                <a:ext cx="115888" cy="117475"/>
              </a:xfrm>
              <a:prstGeom prst="roundRect">
                <a:avLst/>
              </a:prstGeom>
              <a:solidFill>
                <a:srgbClr val="41A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314074-6761-4E67-A101-282F89D3E814}"/>
                </a:ext>
              </a:extLst>
            </p:cNvPr>
            <p:cNvGrpSpPr/>
            <p:nvPr/>
          </p:nvGrpSpPr>
          <p:grpSpPr>
            <a:xfrm>
              <a:off x="4615614" y="1695036"/>
              <a:ext cx="115267" cy="420567"/>
              <a:chOff x="6140450" y="1676400"/>
              <a:chExt cx="117475" cy="428625"/>
            </a:xfrm>
          </p:grpSpPr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BA2C4859-2159-41EE-B4C6-ECE687AEF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1833563"/>
                <a:ext cx="117475" cy="115888"/>
              </a:xfrm>
              <a:prstGeom prst="roundRect">
                <a:avLst/>
              </a:prstGeom>
              <a:solidFill>
                <a:srgbClr val="F2B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D36C5DB-B528-47C3-9FF8-8BF0E0F9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1676400"/>
                <a:ext cx="117475" cy="117475"/>
              </a:xfrm>
              <a:prstGeom prst="roundRect">
                <a:avLst/>
              </a:prstGeom>
              <a:solidFill>
                <a:srgbClr val="873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16">
                <a:extLst>
                  <a:ext uri="{FF2B5EF4-FFF2-40B4-BE49-F238E27FC236}">
                    <a16:creationId xmlns:a16="http://schemas.microsoft.com/office/drawing/2014/main" id="{4D7A2DA7-7E8B-4669-B1D8-6DDE6E246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1987550"/>
                <a:ext cx="117475" cy="117475"/>
              </a:xfrm>
              <a:prstGeom prst="roundRect">
                <a:avLst/>
              </a:prstGeom>
              <a:solidFill>
                <a:srgbClr val="99C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41CB48-6C40-4CCB-B908-834230258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1260450"/>
              <a:ext cx="406549" cy="478201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DE7E6C6-77B2-4C8B-A3EC-62CBEA2E2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1763572"/>
              <a:ext cx="408106" cy="476643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BC523E66-23ED-400F-AB64-4AB7532DF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1763572"/>
              <a:ext cx="406549" cy="476643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46E402F9-C109-4B76-A9FE-1D302DBA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1763572"/>
              <a:ext cx="406549" cy="47664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04021C0A-E10B-4E33-A365-7126A0C6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1763572"/>
              <a:ext cx="406549" cy="47664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CA1547C-2D09-43CC-978E-49C67882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1763572"/>
              <a:ext cx="406549" cy="47664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CAF1956C-97FC-4B25-9FE7-F085BD9F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1763572"/>
              <a:ext cx="406549" cy="47664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5F848C45-99C6-4DA4-8BF6-710E9B88C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1763572"/>
              <a:ext cx="406549" cy="476643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149148A2-9DFE-4E9D-983D-402E1492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1763572"/>
              <a:ext cx="406549" cy="476643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BC762AA9-0D2C-497C-BAEA-0BECB329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2268253"/>
              <a:ext cx="408106" cy="476643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641570E-55D9-495A-8775-7AFBA2E21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2268253"/>
              <a:ext cx="406549" cy="476643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85A4BB3D-FFC4-42E7-8314-0773E6DD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2268253"/>
              <a:ext cx="406549" cy="47664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1AB93847-8C69-4564-8876-A6F2BCE3C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2268253"/>
              <a:ext cx="406549" cy="47664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42930BA2-1CF3-432E-937F-8FC3B3A41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2268253"/>
              <a:ext cx="406549" cy="47664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0CEB8978-87E1-432C-9A89-B19A9BD9E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2268253"/>
              <a:ext cx="406549" cy="476643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E681E72-3CDB-46CC-90B5-205A335F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2268253"/>
              <a:ext cx="406549" cy="476643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28526270-41B9-43F1-B056-C5C1E22B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2268253"/>
              <a:ext cx="406549" cy="476643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E8684345-AA3F-4D85-BF55-064FF963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2769819"/>
              <a:ext cx="408106" cy="478201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E656F0FD-8C05-404B-84DB-4DC887A4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2769819"/>
              <a:ext cx="406549" cy="478201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F972CCEF-88AE-48EE-BE7C-A55DA2987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066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86C82616-FDC8-4DA0-9B70-9BAA6BF01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D8CFCA5C-2189-444E-B0D6-64B888F6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74E8F7D7-58EF-44F7-86C6-60B883DA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3D7EF8CB-1E32-4054-A079-03584B509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C0971EA7-CE6B-44CB-A834-0FAE698A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58FC9567-5E07-4003-955B-CD3F629D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83FA333A-5CD6-4BBD-B49F-C7FFE288D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5C0528C1-CA57-4189-ACFD-D2159CD5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3E7F83C2-84C9-404B-BB7D-5510D5F9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2769819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C4F4E4DB-0AEE-4316-B1DE-B06FC7D9C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2769819"/>
              <a:ext cx="406549" cy="478201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B8B5B33C-4971-4290-91B4-DE1483EF0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2769819"/>
              <a:ext cx="406549" cy="478201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12E1368F-FB71-48DD-9F32-43508F78D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2769819"/>
              <a:ext cx="406549" cy="478201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DF97B751-E33C-4C12-B2B1-61A0E130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2769819"/>
              <a:ext cx="406549" cy="478201"/>
            </a:xfrm>
            <a:prstGeom prst="roundRect">
              <a:avLst/>
            </a:prstGeom>
            <a:solidFill>
              <a:srgbClr val="CD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50">
              <a:extLst>
                <a:ext uri="{FF2B5EF4-FFF2-40B4-BE49-F238E27FC236}">
                  <a16:creationId xmlns:a16="http://schemas.microsoft.com/office/drawing/2014/main" id="{F784FBD1-E16E-400D-8FA8-1B24AF96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2769819"/>
              <a:ext cx="406549" cy="478201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664F1B18-312E-4F84-9FA8-EF68F6FC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2769819"/>
              <a:ext cx="406549" cy="478201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52">
              <a:extLst>
                <a:ext uri="{FF2B5EF4-FFF2-40B4-BE49-F238E27FC236}">
                  <a16:creationId xmlns:a16="http://schemas.microsoft.com/office/drawing/2014/main" id="{BAD66958-958D-4288-9781-88366015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3274500"/>
              <a:ext cx="408106" cy="478201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917CDDBD-E80A-4D0D-8CAE-0963A9CD7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3274500"/>
              <a:ext cx="406549" cy="478201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FC0DEB9B-4C12-4099-BDAF-57262AF3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066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6B559F70-9895-401C-B45B-CEF39EDE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661C8145-542D-404F-86C5-6F2F677F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6614DCEC-D66C-455C-90CC-98A8AF9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68F23553-81FB-4799-9728-5EE5B804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59">
              <a:extLst>
                <a:ext uri="{FF2B5EF4-FFF2-40B4-BE49-F238E27FC236}">
                  <a16:creationId xmlns:a16="http://schemas.microsoft.com/office/drawing/2014/main" id="{50AC647D-8E03-45EA-BA7D-0F43EFA4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60">
              <a:extLst>
                <a:ext uri="{FF2B5EF4-FFF2-40B4-BE49-F238E27FC236}">
                  <a16:creationId xmlns:a16="http://schemas.microsoft.com/office/drawing/2014/main" id="{EB6931FF-FAB6-46C3-824D-EBC965A8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61">
              <a:extLst>
                <a:ext uri="{FF2B5EF4-FFF2-40B4-BE49-F238E27FC236}">
                  <a16:creationId xmlns:a16="http://schemas.microsoft.com/office/drawing/2014/main" id="{B7C79982-4444-4A34-BB9F-CEFAE750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62">
              <a:extLst>
                <a:ext uri="{FF2B5EF4-FFF2-40B4-BE49-F238E27FC236}">
                  <a16:creationId xmlns:a16="http://schemas.microsoft.com/office/drawing/2014/main" id="{022538F0-6163-491C-88AF-7C20B447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63">
              <a:extLst>
                <a:ext uri="{FF2B5EF4-FFF2-40B4-BE49-F238E27FC236}">
                  <a16:creationId xmlns:a16="http://schemas.microsoft.com/office/drawing/2014/main" id="{4FFAA03B-E206-4BB5-9323-D714063F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3274500"/>
              <a:ext cx="406549" cy="478201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64">
              <a:extLst>
                <a:ext uri="{FF2B5EF4-FFF2-40B4-BE49-F238E27FC236}">
                  <a16:creationId xmlns:a16="http://schemas.microsoft.com/office/drawing/2014/main" id="{42242B38-FBB4-4E72-970C-1ADB01B6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3274500"/>
              <a:ext cx="406549" cy="478201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65">
              <a:extLst>
                <a:ext uri="{FF2B5EF4-FFF2-40B4-BE49-F238E27FC236}">
                  <a16:creationId xmlns:a16="http://schemas.microsoft.com/office/drawing/2014/main" id="{22B17CCD-580F-4B3C-9C1F-7123B5D9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3274500"/>
              <a:ext cx="406549" cy="478201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F1A7D7B4-9D96-4BE4-A0B4-4191E1D0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3274500"/>
              <a:ext cx="406549" cy="478201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67">
              <a:extLst>
                <a:ext uri="{FF2B5EF4-FFF2-40B4-BE49-F238E27FC236}">
                  <a16:creationId xmlns:a16="http://schemas.microsoft.com/office/drawing/2014/main" id="{5D439F29-9F3C-42A8-A7C7-AF14BC1D2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3274500"/>
              <a:ext cx="406549" cy="478201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68">
              <a:extLst>
                <a:ext uri="{FF2B5EF4-FFF2-40B4-BE49-F238E27FC236}">
                  <a16:creationId xmlns:a16="http://schemas.microsoft.com/office/drawing/2014/main" id="{00299480-4151-4827-888C-8A5DB1A4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3274500"/>
              <a:ext cx="406549" cy="478201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69">
              <a:extLst>
                <a:ext uri="{FF2B5EF4-FFF2-40B4-BE49-F238E27FC236}">
                  <a16:creationId xmlns:a16="http://schemas.microsoft.com/office/drawing/2014/main" id="{81091C7B-F200-47A7-80B1-A711A091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3274500"/>
              <a:ext cx="406549" cy="478201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70">
              <a:extLst>
                <a:ext uri="{FF2B5EF4-FFF2-40B4-BE49-F238E27FC236}">
                  <a16:creationId xmlns:a16="http://schemas.microsoft.com/office/drawing/2014/main" id="{1A11B890-EF0B-4BD2-BDA7-804ACA76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3777624"/>
              <a:ext cx="408106" cy="476643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71">
              <a:extLst>
                <a:ext uri="{FF2B5EF4-FFF2-40B4-BE49-F238E27FC236}">
                  <a16:creationId xmlns:a16="http://schemas.microsoft.com/office/drawing/2014/main" id="{2CF2EDA6-2D5D-45D9-914D-1C2B3EFD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3777624"/>
              <a:ext cx="406549" cy="476643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72">
              <a:extLst>
                <a:ext uri="{FF2B5EF4-FFF2-40B4-BE49-F238E27FC236}">
                  <a16:creationId xmlns:a16="http://schemas.microsoft.com/office/drawing/2014/main" id="{4FEB19EC-86C5-4C0C-949A-8E756F48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066" y="3777624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73">
              <a:extLst>
                <a:ext uri="{FF2B5EF4-FFF2-40B4-BE49-F238E27FC236}">
                  <a16:creationId xmlns:a16="http://schemas.microsoft.com/office/drawing/2014/main" id="{9D68EC9C-992F-46EF-9480-823F16A5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74">
              <a:extLst>
                <a:ext uri="{FF2B5EF4-FFF2-40B4-BE49-F238E27FC236}">
                  <a16:creationId xmlns:a16="http://schemas.microsoft.com/office/drawing/2014/main" id="{FF40251F-518F-4489-AF53-F93BDD08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75">
              <a:extLst>
                <a:ext uri="{FF2B5EF4-FFF2-40B4-BE49-F238E27FC236}">
                  <a16:creationId xmlns:a16="http://schemas.microsoft.com/office/drawing/2014/main" id="{B63A14C6-ACD5-48D2-B069-075B5316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76">
              <a:extLst>
                <a:ext uri="{FF2B5EF4-FFF2-40B4-BE49-F238E27FC236}">
                  <a16:creationId xmlns:a16="http://schemas.microsoft.com/office/drawing/2014/main" id="{608A4F62-9BCD-4EA6-90B5-653AE21D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77">
              <a:extLst>
                <a:ext uri="{FF2B5EF4-FFF2-40B4-BE49-F238E27FC236}">
                  <a16:creationId xmlns:a16="http://schemas.microsoft.com/office/drawing/2014/main" id="{E03F11E3-69F2-4932-B6BE-B3E39CFD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78">
              <a:extLst>
                <a:ext uri="{FF2B5EF4-FFF2-40B4-BE49-F238E27FC236}">
                  <a16:creationId xmlns:a16="http://schemas.microsoft.com/office/drawing/2014/main" id="{1059D830-95AF-4D7C-AF85-E63C1A54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EC40C1FA-3018-4D92-8410-AE664AC9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80">
              <a:extLst>
                <a:ext uri="{FF2B5EF4-FFF2-40B4-BE49-F238E27FC236}">
                  <a16:creationId xmlns:a16="http://schemas.microsoft.com/office/drawing/2014/main" id="{440A378D-FADD-4A89-AC4D-D3F1AA2F6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81">
              <a:extLst>
                <a:ext uri="{FF2B5EF4-FFF2-40B4-BE49-F238E27FC236}">
                  <a16:creationId xmlns:a16="http://schemas.microsoft.com/office/drawing/2014/main" id="{A284880A-6B01-4E08-ABA8-DC1BEF040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3777624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82">
              <a:extLst>
                <a:ext uri="{FF2B5EF4-FFF2-40B4-BE49-F238E27FC236}">
                  <a16:creationId xmlns:a16="http://schemas.microsoft.com/office/drawing/2014/main" id="{D950EDF4-6CA8-46F4-ACC0-3F5F96AB2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3777624"/>
              <a:ext cx="406549" cy="47664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83">
              <a:extLst>
                <a:ext uri="{FF2B5EF4-FFF2-40B4-BE49-F238E27FC236}">
                  <a16:creationId xmlns:a16="http://schemas.microsoft.com/office/drawing/2014/main" id="{B278D500-0C20-456B-A1E9-C5A2AA50E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3777624"/>
              <a:ext cx="406549" cy="47664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84">
              <a:extLst>
                <a:ext uri="{FF2B5EF4-FFF2-40B4-BE49-F238E27FC236}">
                  <a16:creationId xmlns:a16="http://schemas.microsoft.com/office/drawing/2014/main" id="{760BDC1C-8780-42E3-8870-31D8F874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3777624"/>
              <a:ext cx="406549" cy="476643"/>
            </a:xfrm>
            <a:prstGeom prst="roundRect">
              <a:avLst/>
            </a:prstGeom>
            <a:solidFill>
              <a:srgbClr val="41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85">
              <a:extLst>
                <a:ext uri="{FF2B5EF4-FFF2-40B4-BE49-F238E27FC236}">
                  <a16:creationId xmlns:a16="http://schemas.microsoft.com/office/drawing/2014/main" id="{89E9AAFE-9E55-4E75-AFF5-93A39337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3777624"/>
              <a:ext cx="406549" cy="476643"/>
            </a:xfrm>
            <a:prstGeom prst="roundRect">
              <a:avLst/>
            </a:prstGeom>
            <a:solidFill>
              <a:srgbClr val="24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86">
              <a:extLst>
                <a:ext uri="{FF2B5EF4-FFF2-40B4-BE49-F238E27FC236}">
                  <a16:creationId xmlns:a16="http://schemas.microsoft.com/office/drawing/2014/main" id="{B2E5215A-1724-4BA5-A177-48D7EB5F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3777624"/>
              <a:ext cx="406549" cy="476643"/>
            </a:xfrm>
            <a:prstGeom prst="roundRect">
              <a:avLst/>
            </a:prstGeom>
            <a:solidFill>
              <a:srgbClr val="F2B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87">
              <a:extLst>
                <a:ext uri="{FF2B5EF4-FFF2-40B4-BE49-F238E27FC236}">
                  <a16:creationId xmlns:a16="http://schemas.microsoft.com/office/drawing/2014/main" id="{55D94F3B-985B-49BD-A0E9-0D5DECB1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3777624"/>
              <a:ext cx="406549" cy="476643"/>
            </a:xfrm>
            <a:prstGeom prst="roundRect">
              <a:avLst/>
            </a:prstGeom>
            <a:solidFill>
              <a:srgbClr val="99C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88">
              <a:extLst>
                <a:ext uri="{FF2B5EF4-FFF2-40B4-BE49-F238E27FC236}">
                  <a16:creationId xmlns:a16="http://schemas.microsoft.com/office/drawing/2014/main" id="{9BAFB2B8-4A06-49CB-9CDC-40FDA49C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4282305"/>
              <a:ext cx="408106" cy="476643"/>
            </a:xfrm>
            <a:prstGeom prst="roundRect">
              <a:avLst/>
            </a:prstGeom>
            <a:solidFill>
              <a:srgbClr val="C53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89">
              <a:extLst>
                <a:ext uri="{FF2B5EF4-FFF2-40B4-BE49-F238E27FC236}">
                  <a16:creationId xmlns:a16="http://schemas.microsoft.com/office/drawing/2014/main" id="{D8A7AFD9-E0EB-4D17-A980-1A02AEA6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4282305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5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69 h 306"/>
                <a:gd name="T18" fmla="*/ 1 w 100"/>
                <a:gd name="T19" fmla="*/ 257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4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5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69"/>
                  </a:lnTo>
                  <a:lnTo>
                    <a:pt x="1" y="257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90">
              <a:extLst>
                <a:ext uri="{FF2B5EF4-FFF2-40B4-BE49-F238E27FC236}">
                  <a16:creationId xmlns:a16="http://schemas.microsoft.com/office/drawing/2014/main" id="{DE550E97-9579-4B2B-B9E2-B5CC3F446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4282305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5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69 h 306"/>
                <a:gd name="T18" fmla="*/ 1 w 100"/>
                <a:gd name="T19" fmla="*/ 257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4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5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69"/>
                  </a:lnTo>
                  <a:lnTo>
                    <a:pt x="1" y="257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1">
              <a:extLst>
                <a:ext uri="{FF2B5EF4-FFF2-40B4-BE49-F238E27FC236}">
                  <a16:creationId xmlns:a16="http://schemas.microsoft.com/office/drawing/2014/main" id="{049C1F95-67AB-44A0-BDCD-964A5F14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3777624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92">
              <a:extLst>
                <a:ext uri="{FF2B5EF4-FFF2-40B4-BE49-F238E27FC236}">
                  <a16:creationId xmlns:a16="http://schemas.microsoft.com/office/drawing/2014/main" id="{752E2C6B-F64E-464B-ABBE-19CE3EE4B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3777624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8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93">
              <a:extLst>
                <a:ext uri="{FF2B5EF4-FFF2-40B4-BE49-F238E27FC236}">
                  <a16:creationId xmlns:a16="http://schemas.microsoft.com/office/drawing/2014/main" id="{C1CBCBE9-6D13-4FCF-937D-1B9E26F61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3274500"/>
              <a:ext cx="155766" cy="478201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  <a:gd name="T44" fmla="*/ 100 w 100"/>
                <a:gd name="T4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94">
              <a:extLst>
                <a:ext uri="{FF2B5EF4-FFF2-40B4-BE49-F238E27FC236}">
                  <a16:creationId xmlns:a16="http://schemas.microsoft.com/office/drawing/2014/main" id="{8D8EB33A-8E75-40F5-8707-5BE286A7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3274500"/>
              <a:ext cx="155766" cy="478201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95">
              <a:extLst>
                <a:ext uri="{FF2B5EF4-FFF2-40B4-BE49-F238E27FC236}">
                  <a16:creationId xmlns:a16="http://schemas.microsoft.com/office/drawing/2014/main" id="{61588995-3DEE-42D3-A4CA-2B00FCFA4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2769819"/>
              <a:ext cx="155766" cy="478201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6 h 307"/>
                <a:gd name="T8" fmla="*/ 36 w 100"/>
                <a:gd name="T9" fmla="*/ 303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7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9 h 307"/>
                <a:gd name="T28" fmla="*/ 5 w 100"/>
                <a:gd name="T29" fmla="*/ 38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2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  <a:gd name="T44" fmla="*/ 100 w 100"/>
                <a:gd name="T4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6"/>
                  </a:lnTo>
                  <a:lnTo>
                    <a:pt x="36" y="303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96">
              <a:extLst>
                <a:ext uri="{FF2B5EF4-FFF2-40B4-BE49-F238E27FC236}">
                  <a16:creationId xmlns:a16="http://schemas.microsoft.com/office/drawing/2014/main" id="{94CEB827-4DA8-4343-9F7B-1F3B621B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2769819"/>
              <a:ext cx="155766" cy="478201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6 h 307"/>
                <a:gd name="T8" fmla="*/ 36 w 100"/>
                <a:gd name="T9" fmla="*/ 303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7 h 307"/>
                <a:gd name="T22" fmla="*/ 0 w 100"/>
                <a:gd name="T23" fmla="*/ 61 h 307"/>
                <a:gd name="T24" fmla="*/ 0 w 100"/>
                <a:gd name="T25" fmla="*/ 61 h 307"/>
                <a:gd name="T26" fmla="*/ 1 w 100"/>
                <a:gd name="T27" fmla="*/ 49 h 307"/>
                <a:gd name="T28" fmla="*/ 5 w 100"/>
                <a:gd name="T29" fmla="*/ 38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2 h 307"/>
                <a:gd name="T36" fmla="*/ 36 w 100"/>
                <a:gd name="T37" fmla="*/ 5 h 307"/>
                <a:gd name="T38" fmla="*/ 48 w 100"/>
                <a:gd name="T39" fmla="*/ 2 h 307"/>
                <a:gd name="T40" fmla="*/ 60 w 100"/>
                <a:gd name="T41" fmla="*/ 0 h 307"/>
                <a:gd name="T42" fmla="*/ 100 w 100"/>
                <a:gd name="T4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6"/>
                  </a:lnTo>
                  <a:lnTo>
                    <a:pt x="36" y="303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97">
              <a:extLst>
                <a:ext uri="{FF2B5EF4-FFF2-40B4-BE49-F238E27FC236}">
                  <a16:creationId xmlns:a16="http://schemas.microsoft.com/office/drawing/2014/main" id="{68560604-DECC-42A1-9EF4-59E573E0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2268253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8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7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8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98">
              <a:extLst>
                <a:ext uri="{FF2B5EF4-FFF2-40B4-BE49-F238E27FC236}">
                  <a16:creationId xmlns:a16="http://schemas.microsoft.com/office/drawing/2014/main" id="{6D0B5AFB-2C17-4CA0-82D6-151AFF94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2268253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1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8 h 306"/>
                <a:gd name="T20" fmla="*/ 0 w 100"/>
                <a:gd name="T21" fmla="*/ 246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8 h 306"/>
                <a:gd name="T28" fmla="*/ 5 w 100"/>
                <a:gd name="T29" fmla="*/ 36 h 306"/>
                <a:gd name="T30" fmla="*/ 10 w 100"/>
                <a:gd name="T31" fmla="*/ 26 h 306"/>
                <a:gd name="T32" fmla="*/ 18 w 100"/>
                <a:gd name="T33" fmla="*/ 17 h 306"/>
                <a:gd name="T34" fmla="*/ 26 w 100"/>
                <a:gd name="T35" fmla="*/ 10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1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8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99">
              <a:extLst>
                <a:ext uri="{FF2B5EF4-FFF2-40B4-BE49-F238E27FC236}">
                  <a16:creationId xmlns:a16="http://schemas.microsoft.com/office/drawing/2014/main" id="{4660E988-0522-416C-A5E6-F54BB371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1763572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2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7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9 h 306"/>
                <a:gd name="T28" fmla="*/ 5 w 100"/>
                <a:gd name="T29" fmla="*/ 38 h 306"/>
                <a:gd name="T30" fmla="*/ 10 w 100"/>
                <a:gd name="T31" fmla="*/ 28 h 306"/>
                <a:gd name="T32" fmla="*/ 18 w 100"/>
                <a:gd name="T33" fmla="*/ 17 h 306"/>
                <a:gd name="T34" fmla="*/ 26 w 100"/>
                <a:gd name="T35" fmla="*/ 11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  <a:gd name="T44" fmla="*/ 100 w 100"/>
                <a:gd name="T4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8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00">
              <a:extLst>
                <a:ext uri="{FF2B5EF4-FFF2-40B4-BE49-F238E27FC236}">
                  <a16:creationId xmlns:a16="http://schemas.microsoft.com/office/drawing/2014/main" id="{2DA1863D-A2B2-4AB1-8417-AEA8DEE0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1763572"/>
              <a:ext cx="155766" cy="476643"/>
            </a:xfrm>
            <a:custGeom>
              <a:avLst/>
              <a:gdLst>
                <a:gd name="T0" fmla="*/ 100 w 100"/>
                <a:gd name="T1" fmla="*/ 306 h 306"/>
                <a:gd name="T2" fmla="*/ 60 w 100"/>
                <a:gd name="T3" fmla="*/ 306 h 306"/>
                <a:gd name="T4" fmla="*/ 60 w 100"/>
                <a:gd name="T5" fmla="*/ 306 h 306"/>
                <a:gd name="T6" fmla="*/ 48 w 100"/>
                <a:gd name="T7" fmla="*/ 305 h 306"/>
                <a:gd name="T8" fmla="*/ 36 w 100"/>
                <a:gd name="T9" fmla="*/ 302 h 306"/>
                <a:gd name="T10" fmla="*/ 26 w 100"/>
                <a:gd name="T11" fmla="*/ 296 h 306"/>
                <a:gd name="T12" fmla="*/ 18 w 100"/>
                <a:gd name="T13" fmla="*/ 289 h 306"/>
                <a:gd name="T14" fmla="*/ 10 w 100"/>
                <a:gd name="T15" fmla="*/ 280 h 306"/>
                <a:gd name="T16" fmla="*/ 5 w 100"/>
                <a:gd name="T17" fmla="*/ 270 h 306"/>
                <a:gd name="T18" fmla="*/ 1 w 100"/>
                <a:gd name="T19" fmla="*/ 259 h 306"/>
                <a:gd name="T20" fmla="*/ 0 w 100"/>
                <a:gd name="T21" fmla="*/ 247 h 306"/>
                <a:gd name="T22" fmla="*/ 0 w 100"/>
                <a:gd name="T23" fmla="*/ 60 h 306"/>
                <a:gd name="T24" fmla="*/ 0 w 100"/>
                <a:gd name="T25" fmla="*/ 60 h 306"/>
                <a:gd name="T26" fmla="*/ 1 w 100"/>
                <a:gd name="T27" fmla="*/ 49 h 306"/>
                <a:gd name="T28" fmla="*/ 5 w 100"/>
                <a:gd name="T29" fmla="*/ 38 h 306"/>
                <a:gd name="T30" fmla="*/ 10 w 100"/>
                <a:gd name="T31" fmla="*/ 28 h 306"/>
                <a:gd name="T32" fmla="*/ 18 w 100"/>
                <a:gd name="T33" fmla="*/ 17 h 306"/>
                <a:gd name="T34" fmla="*/ 26 w 100"/>
                <a:gd name="T35" fmla="*/ 11 h 306"/>
                <a:gd name="T36" fmla="*/ 36 w 100"/>
                <a:gd name="T37" fmla="*/ 5 h 306"/>
                <a:gd name="T38" fmla="*/ 48 w 100"/>
                <a:gd name="T39" fmla="*/ 1 h 306"/>
                <a:gd name="T40" fmla="*/ 60 w 100"/>
                <a:gd name="T41" fmla="*/ 0 h 306"/>
                <a:gd name="T42" fmla="*/ 100 w 100"/>
                <a:gd name="T4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6">
                  <a:moveTo>
                    <a:pt x="100" y="306"/>
                  </a:moveTo>
                  <a:lnTo>
                    <a:pt x="60" y="306"/>
                  </a:lnTo>
                  <a:lnTo>
                    <a:pt x="60" y="306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6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8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01">
              <a:extLst>
                <a:ext uri="{FF2B5EF4-FFF2-40B4-BE49-F238E27FC236}">
                  <a16:creationId xmlns:a16="http://schemas.microsoft.com/office/drawing/2014/main" id="{CB4375CA-B8CF-4602-8CBE-30E6BC76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1260450"/>
              <a:ext cx="155766" cy="478201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0 h 307"/>
                <a:gd name="T24" fmla="*/ 0 w 100"/>
                <a:gd name="T25" fmla="*/ 60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1 h 307"/>
                <a:gd name="T40" fmla="*/ 60 w 100"/>
                <a:gd name="T41" fmla="*/ 0 h 307"/>
                <a:gd name="T42" fmla="*/ 100 w 100"/>
                <a:gd name="T43" fmla="*/ 0 h 307"/>
                <a:gd name="T44" fmla="*/ 100 w 100"/>
                <a:gd name="T4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30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02">
              <a:extLst>
                <a:ext uri="{FF2B5EF4-FFF2-40B4-BE49-F238E27FC236}">
                  <a16:creationId xmlns:a16="http://schemas.microsoft.com/office/drawing/2014/main" id="{A17CDE91-E68E-4CDE-A1A0-AE782C75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05" y="1260450"/>
              <a:ext cx="155766" cy="478201"/>
            </a:xfrm>
            <a:custGeom>
              <a:avLst/>
              <a:gdLst>
                <a:gd name="T0" fmla="*/ 100 w 100"/>
                <a:gd name="T1" fmla="*/ 307 h 307"/>
                <a:gd name="T2" fmla="*/ 60 w 100"/>
                <a:gd name="T3" fmla="*/ 307 h 307"/>
                <a:gd name="T4" fmla="*/ 60 w 100"/>
                <a:gd name="T5" fmla="*/ 307 h 307"/>
                <a:gd name="T6" fmla="*/ 48 w 100"/>
                <a:gd name="T7" fmla="*/ 305 h 307"/>
                <a:gd name="T8" fmla="*/ 36 w 100"/>
                <a:gd name="T9" fmla="*/ 302 h 307"/>
                <a:gd name="T10" fmla="*/ 26 w 100"/>
                <a:gd name="T11" fmla="*/ 297 h 307"/>
                <a:gd name="T12" fmla="*/ 18 w 100"/>
                <a:gd name="T13" fmla="*/ 289 h 307"/>
                <a:gd name="T14" fmla="*/ 10 w 100"/>
                <a:gd name="T15" fmla="*/ 280 h 307"/>
                <a:gd name="T16" fmla="*/ 5 w 100"/>
                <a:gd name="T17" fmla="*/ 270 h 307"/>
                <a:gd name="T18" fmla="*/ 1 w 100"/>
                <a:gd name="T19" fmla="*/ 259 h 307"/>
                <a:gd name="T20" fmla="*/ 0 w 100"/>
                <a:gd name="T21" fmla="*/ 246 h 307"/>
                <a:gd name="T22" fmla="*/ 0 w 100"/>
                <a:gd name="T23" fmla="*/ 60 h 307"/>
                <a:gd name="T24" fmla="*/ 0 w 100"/>
                <a:gd name="T25" fmla="*/ 60 h 307"/>
                <a:gd name="T26" fmla="*/ 1 w 100"/>
                <a:gd name="T27" fmla="*/ 48 h 307"/>
                <a:gd name="T28" fmla="*/ 5 w 100"/>
                <a:gd name="T29" fmla="*/ 37 h 307"/>
                <a:gd name="T30" fmla="*/ 10 w 100"/>
                <a:gd name="T31" fmla="*/ 27 h 307"/>
                <a:gd name="T32" fmla="*/ 18 w 100"/>
                <a:gd name="T33" fmla="*/ 18 h 307"/>
                <a:gd name="T34" fmla="*/ 26 w 100"/>
                <a:gd name="T35" fmla="*/ 10 h 307"/>
                <a:gd name="T36" fmla="*/ 36 w 100"/>
                <a:gd name="T37" fmla="*/ 5 h 307"/>
                <a:gd name="T38" fmla="*/ 48 w 100"/>
                <a:gd name="T39" fmla="*/ 1 h 307"/>
                <a:gd name="T40" fmla="*/ 60 w 100"/>
                <a:gd name="T41" fmla="*/ 0 h 307"/>
                <a:gd name="T42" fmla="*/ 100 w 100"/>
                <a:gd name="T4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307">
                  <a:moveTo>
                    <a:pt x="100" y="307"/>
                  </a:moveTo>
                  <a:lnTo>
                    <a:pt x="60" y="307"/>
                  </a:lnTo>
                  <a:lnTo>
                    <a:pt x="60" y="307"/>
                  </a:lnTo>
                  <a:lnTo>
                    <a:pt x="48" y="305"/>
                  </a:lnTo>
                  <a:lnTo>
                    <a:pt x="36" y="302"/>
                  </a:lnTo>
                  <a:lnTo>
                    <a:pt x="26" y="297"/>
                  </a:lnTo>
                  <a:lnTo>
                    <a:pt x="18" y="289"/>
                  </a:lnTo>
                  <a:lnTo>
                    <a:pt x="10" y="280"/>
                  </a:lnTo>
                  <a:lnTo>
                    <a:pt x="5" y="270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03">
              <a:extLst>
                <a:ext uri="{FF2B5EF4-FFF2-40B4-BE49-F238E27FC236}">
                  <a16:creationId xmlns:a16="http://schemas.microsoft.com/office/drawing/2014/main" id="{F753A4F7-F170-434A-AB99-E180D00F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1081319"/>
              <a:ext cx="408106" cy="155766"/>
            </a:xfrm>
            <a:custGeom>
              <a:avLst/>
              <a:gdLst>
                <a:gd name="T0" fmla="*/ 0 w 262"/>
                <a:gd name="T1" fmla="*/ 100 h 100"/>
                <a:gd name="T2" fmla="*/ 0 w 262"/>
                <a:gd name="T3" fmla="*/ 60 h 100"/>
                <a:gd name="T4" fmla="*/ 0 w 262"/>
                <a:gd name="T5" fmla="*/ 60 h 100"/>
                <a:gd name="T6" fmla="*/ 2 w 262"/>
                <a:gd name="T7" fmla="*/ 47 h 100"/>
                <a:gd name="T8" fmla="*/ 6 w 262"/>
                <a:gd name="T9" fmla="*/ 36 h 100"/>
                <a:gd name="T10" fmla="*/ 11 w 262"/>
                <a:gd name="T11" fmla="*/ 26 h 100"/>
                <a:gd name="T12" fmla="*/ 18 w 262"/>
                <a:gd name="T13" fmla="*/ 17 h 100"/>
                <a:gd name="T14" fmla="*/ 27 w 262"/>
                <a:gd name="T15" fmla="*/ 10 h 100"/>
                <a:gd name="T16" fmla="*/ 37 w 262"/>
                <a:gd name="T17" fmla="*/ 5 h 100"/>
                <a:gd name="T18" fmla="*/ 48 w 262"/>
                <a:gd name="T19" fmla="*/ 1 h 100"/>
                <a:gd name="T20" fmla="*/ 61 w 262"/>
                <a:gd name="T21" fmla="*/ 0 h 100"/>
                <a:gd name="T22" fmla="*/ 201 w 262"/>
                <a:gd name="T23" fmla="*/ 0 h 100"/>
                <a:gd name="T24" fmla="*/ 201 w 262"/>
                <a:gd name="T25" fmla="*/ 0 h 100"/>
                <a:gd name="T26" fmla="*/ 214 w 262"/>
                <a:gd name="T27" fmla="*/ 1 h 100"/>
                <a:gd name="T28" fmla="*/ 225 w 262"/>
                <a:gd name="T29" fmla="*/ 5 h 100"/>
                <a:gd name="T30" fmla="*/ 235 w 262"/>
                <a:gd name="T31" fmla="*/ 10 h 100"/>
                <a:gd name="T32" fmla="*/ 244 w 262"/>
                <a:gd name="T33" fmla="*/ 17 h 100"/>
                <a:gd name="T34" fmla="*/ 252 w 262"/>
                <a:gd name="T35" fmla="*/ 26 h 100"/>
                <a:gd name="T36" fmla="*/ 257 w 262"/>
                <a:gd name="T37" fmla="*/ 36 h 100"/>
                <a:gd name="T38" fmla="*/ 260 w 262"/>
                <a:gd name="T39" fmla="*/ 47 h 100"/>
                <a:gd name="T40" fmla="*/ 262 w 262"/>
                <a:gd name="T41" fmla="*/ 60 h 100"/>
                <a:gd name="T42" fmla="*/ 262 w 262"/>
                <a:gd name="T43" fmla="*/ 100 h 100"/>
                <a:gd name="T44" fmla="*/ 0 w 262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7"/>
                  </a:lnTo>
                  <a:lnTo>
                    <a:pt x="252" y="26"/>
                  </a:lnTo>
                  <a:lnTo>
                    <a:pt x="257" y="36"/>
                  </a:lnTo>
                  <a:lnTo>
                    <a:pt x="260" y="47"/>
                  </a:lnTo>
                  <a:lnTo>
                    <a:pt x="262" y="60"/>
                  </a:lnTo>
                  <a:lnTo>
                    <a:pt x="262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104">
              <a:extLst>
                <a:ext uri="{FF2B5EF4-FFF2-40B4-BE49-F238E27FC236}">
                  <a16:creationId xmlns:a16="http://schemas.microsoft.com/office/drawing/2014/main" id="{75E8834D-A3A8-46DA-8ECC-83AA7B8F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24" y="1081319"/>
              <a:ext cx="408106" cy="155766"/>
            </a:xfrm>
            <a:custGeom>
              <a:avLst/>
              <a:gdLst>
                <a:gd name="T0" fmla="*/ 0 w 262"/>
                <a:gd name="T1" fmla="*/ 100 h 100"/>
                <a:gd name="T2" fmla="*/ 0 w 262"/>
                <a:gd name="T3" fmla="*/ 60 h 100"/>
                <a:gd name="T4" fmla="*/ 0 w 262"/>
                <a:gd name="T5" fmla="*/ 60 h 100"/>
                <a:gd name="T6" fmla="*/ 2 w 262"/>
                <a:gd name="T7" fmla="*/ 47 h 100"/>
                <a:gd name="T8" fmla="*/ 6 w 262"/>
                <a:gd name="T9" fmla="*/ 36 h 100"/>
                <a:gd name="T10" fmla="*/ 11 w 262"/>
                <a:gd name="T11" fmla="*/ 26 h 100"/>
                <a:gd name="T12" fmla="*/ 18 w 262"/>
                <a:gd name="T13" fmla="*/ 17 h 100"/>
                <a:gd name="T14" fmla="*/ 27 w 262"/>
                <a:gd name="T15" fmla="*/ 10 h 100"/>
                <a:gd name="T16" fmla="*/ 37 w 262"/>
                <a:gd name="T17" fmla="*/ 5 h 100"/>
                <a:gd name="T18" fmla="*/ 48 w 262"/>
                <a:gd name="T19" fmla="*/ 1 h 100"/>
                <a:gd name="T20" fmla="*/ 61 w 262"/>
                <a:gd name="T21" fmla="*/ 0 h 100"/>
                <a:gd name="T22" fmla="*/ 201 w 262"/>
                <a:gd name="T23" fmla="*/ 0 h 100"/>
                <a:gd name="T24" fmla="*/ 201 w 262"/>
                <a:gd name="T25" fmla="*/ 0 h 100"/>
                <a:gd name="T26" fmla="*/ 214 w 262"/>
                <a:gd name="T27" fmla="*/ 1 h 100"/>
                <a:gd name="T28" fmla="*/ 225 w 262"/>
                <a:gd name="T29" fmla="*/ 5 h 100"/>
                <a:gd name="T30" fmla="*/ 235 w 262"/>
                <a:gd name="T31" fmla="*/ 10 h 100"/>
                <a:gd name="T32" fmla="*/ 244 w 262"/>
                <a:gd name="T33" fmla="*/ 17 h 100"/>
                <a:gd name="T34" fmla="*/ 252 w 262"/>
                <a:gd name="T35" fmla="*/ 26 h 100"/>
                <a:gd name="T36" fmla="*/ 257 w 262"/>
                <a:gd name="T37" fmla="*/ 36 h 100"/>
                <a:gd name="T38" fmla="*/ 260 w 262"/>
                <a:gd name="T39" fmla="*/ 47 h 100"/>
                <a:gd name="T40" fmla="*/ 262 w 262"/>
                <a:gd name="T41" fmla="*/ 60 h 100"/>
                <a:gd name="T42" fmla="*/ 262 w 262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7"/>
                  </a:lnTo>
                  <a:lnTo>
                    <a:pt x="252" y="26"/>
                  </a:lnTo>
                  <a:lnTo>
                    <a:pt x="257" y="36"/>
                  </a:lnTo>
                  <a:lnTo>
                    <a:pt x="260" y="47"/>
                  </a:lnTo>
                  <a:lnTo>
                    <a:pt x="262" y="60"/>
                  </a:lnTo>
                  <a:lnTo>
                    <a:pt x="262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05">
              <a:extLst>
                <a:ext uri="{FF2B5EF4-FFF2-40B4-BE49-F238E27FC236}">
                  <a16:creationId xmlns:a16="http://schemas.microsoft.com/office/drawing/2014/main" id="{6440B795-CE9A-4A62-954D-24498056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8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06">
              <a:extLst>
                <a:ext uri="{FF2B5EF4-FFF2-40B4-BE49-F238E27FC236}">
                  <a16:creationId xmlns:a16="http://schemas.microsoft.com/office/drawing/2014/main" id="{435C747B-FF7D-4DA4-BEAF-272E8B6F7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8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07">
              <a:extLst>
                <a:ext uri="{FF2B5EF4-FFF2-40B4-BE49-F238E27FC236}">
                  <a16:creationId xmlns:a16="http://schemas.microsoft.com/office/drawing/2014/main" id="{4131B6C5-A98C-4FCC-A9FC-4864ABEB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066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8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108">
              <a:extLst>
                <a:ext uri="{FF2B5EF4-FFF2-40B4-BE49-F238E27FC236}">
                  <a16:creationId xmlns:a16="http://schemas.microsoft.com/office/drawing/2014/main" id="{9B890A48-4E11-4ACB-BEF8-1391FDD2B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066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8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109">
              <a:extLst>
                <a:ext uri="{FF2B5EF4-FFF2-40B4-BE49-F238E27FC236}">
                  <a16:creationId xmlns:a16="http://schemas.microsoft.com/office/drawing/2014/main" id="{D81CE296-AD5D-4E19-921A-FE8EDDF3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10">
              <a:extLst>
                <a:ext uri="{FF2B5EF4-FFF2-40B4-BE49-F238E27FC236}">
                  <a16:creationId xmlns:a16="http://schemas.microsoft.com/office/drawing/2014/main" id="{30ACBB7D-4656-4C0E-BD59-1B8115A5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11">
              <a:extLst>
                <a:ext uri="{FF2B5EF4-FFF2-40B4-BE49-F238E27FC236}">
                  <a16:creationId xmlns:a16="http://schemas.microsoft.com/office/drawing/2014/main" id="{8BDDB3BB-7AC6-4827-B737-285423EB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12">
              <a:extLst>
                <a:ext uri="{FF2B5EF4-FFF2-40B4-BE49-F238E27FC236}">
                  <a16:creationId xmlns:a16="http://schemas.microsoft.com/office/drawing/2014/main" id="{995E1E2F-9505-4F7A-AA58-19A0487F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13">
              <a:extLst>
                <a:ext uri="{FF2B5EF4-FFF2-40B4-BE49-F238E27FC236}">
                  <a16:creationId xmlns:a16="http://schemas.microsoft.com/office/drawing/2014/main" id="{14A53921-B6DA-4444-95F9-315E264D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14">
              <a:extLst>
                <a:ext uri="{FF2B5EF4-FFF2-40B4-BE49-F238E27FC236}">
                  <a16:creationId xmlns:a16="http://schemas.microsoft.com/office/drawing/2014/main" id="{6F9530C1-38F5-47A0-B5A2-FC151F241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115">
              <a:extLst>
                <a:ext uri="{FF2B5EF4-FFF2-40B4-BE49-F238E27FC236}">
                  <a16:creationId xmlns:a16="http://schemas.microsoft.com/office/drawing/2014/main" id="{C38C6D8A-93FA-4F0B-BFC7-605F382F7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116">
              <a:extLst>
                <a:ext uri="{FF2B5EF4-FFF2-40B4-BE49-F238E27FC236}">
                  <a16:creationId xmlns:a16="http://schemas.microsoft.com/office/drawing/2014/main" id="{51DCFF9C-3E3D-4C58-B56B-1924B862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2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7 w 261"/>
                <a:gd name="T17" fmla="*/ 5 h 100"/>
                <a:gd name="T18" fmla="*/ 48 w 261"/>
                <a:gd name="T19" fmla="*/ 1 h 100"/>
                <a:gd name="T20" fmla="*/ 61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117">
              <a:extLst>
                <a:ext uri="{FF2B5EF4-FFF2-40B4-BE49-F238E27FC236}">
                  <a16:creationId xmlns:a16="http://schemas.microsoft.com/office/drawing/2014/main" id="{0A90A355-8B38-4DD0-8E75-4EB37C898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18">
              <a:extLst>
                <a:ext uri="{FF2B5EF4-FFF2-40B4-BE49-F238E27FC236}">
                  <a16:creationId xmlns:a16="http://schemas.microsoft.com/office/drawing/2014/main" id="{BCFD478D-6B1C-44CB-93D3-FDF0DE97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119">
              <a:extLst>
                <a:ext uri="{FF2B5EF4-FFF2-40B4-BE49-F238E27FC236}">
                  <a16:creationId xmlns:a16="http://schemas.microsoft.com/office/drawing/2014/main" id="{73DD549B-3B50-4903-BB77-4BBCF1380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3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3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120">
              <a:extLst>
                <a:ext uri="{FF2B5EF4-FFF2-40B4-BE49-F238E27FC236}">
                  <a16:creationId xmlns:a16="http://schemas.microsoft.com/office/drawing/2014/main" id="{DB67F716-7D6A-4663-86BD-C410B9D70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4 w 261"/>
                <a:gd name="T9" fmla="*/ 36 h 100"/>
                <a:gd name="T10" fmla="*/ 10 w 261"/>
                <a:gd name="T11" fmla="*/ 26 h 100"/>
                <a:gd name="T12" fmla="*/ 18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59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2 w 261"/>
                <a:gd name="T27" fmla="*/ 1 h 100"/>
                <a:gd name="T28" fmla="*/ 223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0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1"/>
                  </a:lnTo>
                  <a:lnTo>
                    <a:pt x="223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0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121">
              <a:extLst>
                <a:ext uri="{FF2B5EF4-FFF2-40B4-BE49-F238E27FC236}">
                  <a16:creationId xmlns:a16="http://schemas.microsoft.com/office/drawing/2014/main" id="{A0E42222-12DD-443F-BB2E-4BB0AE9F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22">
              <a:extLst>
                <a:ext uri="{FF2B5EF4-FFF2-40B4-BE49-F238E27FC236}">
                  <a16:creationId xmlns:a16="http://schemas.microsoft.com/office/drawing/2014/main" id="{8F21B32B-7534-44A4-ACDF-02F734C3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1 w 261"/>
                <a:gd name="T11" fmla="*/ 26 h 100"/>
                <a:gd name="T12" fmla="*/ 18 w 261"/>
                <a:gd name="T13" fmla="*/ 18 h 100"/>
                <a:gd name="T14" fmla="*/ 27 w 261"/>
                <a:gd name="T15" fmla="*/ 10 h 100"/>
                <a:gd name="T16" fmla="*/ 38 w 261"/>
                <a:gd name="T17" fmla="*/ 5 h 100"/>
                <a:gd name="T18" fmla="*/ 49 w 261"/>
                <a:gd name="T19" fmla="*/ 1 h 100"/>
                <a:gd name="T20" fmla="*/ 60 w 261"/>
                <a:gd name="T21" fmla="*/ 0 h 100"/>
                <a:gd name="T22" fmla="*/ 202 w 261"/>
                <a:gd name="T23" fmla="*/ 0 h 100"/>
                <a:gd name="T24" fmla="*/ 202 w 261"/>
                <a:gd name="T25" fmla="*/ 0 h 100"/>
                <a:gd name="T26" fmla="*/ 214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4 w 261"/>
                <a:gd name="T33" fmla="*/ 18 h 100"/>
                <a:gd name="T34" fmla="*/ 251 w 261"/>
                <a:gd name="T35" fmla="*/ 26 h 100"/>
                <a:gd name="T36" fmla="*/ 257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8" y="5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4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4" y="18"/>
                  </a:lnTo>
                  <a:lnTo>
                    <a:pt x="251" y="26"/>
                  </a:lnTo>
                  <a:lnTo>
                    <a:pt x="257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23">
              <a:extLst>
                <a:ext uri="{FF2B5EF4-FFF2-40B4-BE49-F238E27FC236}">
                  <a16:creationId xmlns:a16="http://schemas.microsoft.com/office/drawing/2014/main" id="{F256FF2B-F044-4D0A-887E-819DDD43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24">
              <a:extLst>
                <a:ext uri="{FF2B5EF4-FFF2-40B4-BE49-F238E27FC236}">
                  <a16:creationId xmlns:a16="http://schemas.microsoft.com/office/drawing/2014/main" id="{F1CD66E0-FF8F-48D4-BCD3-CDCF78B8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25">
              <a:extLst>
                <a:ext uri="{FF2B5EF4-FFF2-40B4-BE49-F238E27FC236}">
                  <a16:creationId xmlns:a16="http://schemas.microsoft.com/office/drawing/2014/main" id="{5CA485F4-1A59-41F9-B3A2-8C03CC98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26">
              <a:extLst>
                <a:ext uri="{FF2B5EF4-FFF2-40B4-BE49-F238E27FC236}">
                  <a16:creationId xmlns:a16="http://schemas.microsoft.com/office/drawing/2014/main" id="{A9BD201E-4AA5-45C7-99E6-64010F57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259068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8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8 h 100"/>
                <a:gd name="T14" fmla="*/ 26 w 261"/>
                <a:gd name="T15" fmla="*/ 10 h 100"/>
                <a:gd name="T16" fmla="*/ 36 w 261"/>
                <a:gd name="T17" fmla="*/ 5 h 100"/>
                <a:gd name="T18" fmla="*/ 48 w 261"/>
                <a:gd name="T19" fmla="*/ 1 h 100"/>
                <a:gd name="T20" fmla="*/ 60 w 261"/>
                <a:gd name="T21" fmla="*/ 0 h 100"/>
                <a:gd name="T22" fmla="*/ 201 w 261"/>
                <a:gd name="T23" fmla="*/ 0 h 100"/>
                <a:gd name="T24" fmla="*/ 201 w 261"/>
                <a:gd name="T25" fmla="*/ 0 h 100"/>
                <a:gd name="T26" fmla="*/ 213 w 261"/>
                <a:gd name="T27" fmla="*/ 1 h 100"/>
                <a:gd name="T28" fmla="*/ 225 w 261"/>
                <a:gd name="T29" fmla="*/ 5 h 100"/>
                <a:gd name="T30" fmla="*/ 235 w 261"/>
                <a:gd name="T31" fmla="*/ 10 h 100"/>
                <a:gd name="T32" fmla="*/ 243 w 261"/>
                <a:gd name="T33" fmla="*/ 18 h 100"/>
                <a:gd name="T34" fmla="*/ 251 w 261"/>
                <a:gd name="T35" fmla="*/ 26 h 100"/>
                <a:gd name="T36" fmla="*/ 256 w 261"/>
                <a:gd name="T37" fmla="*/ 36 h 100"/>
                <a:gd name="T38" fmla="*/ 260 w 261"/>
                <a:gd name="T39" fmla="*/ 48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1"/>
                  </a:lnTo>
                  <a:lnTo>
                    <a:pt x="225" y="5"/>
                  </a:lnTo>
                  <a:lnTo>
                    <a:pt x="235" y="10"/>
                  </a:lnTo>
                  <a:lnTo>
                    <a:pt x="243" y="18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60" y="48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27">
              <a:extLst>
                <a:ext uri="{FF2B5EF4-FFF2-40B4-BE49-F238E27FC236}">
                  <a16:creationId xmlns:a16="http://schemas.microsoft.com/office/drawing/2014/main" id="{5893F73D-C2C5-4786-B912-EDB20650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1 w 261"/>
                <a:gd name="T11" fmla="*/ 27 h 101"/>
                <a:gd name="T12" fmla="*/ 18 w 261"/>
                <a:gd name="T13" fmla="*/ 18 h 101"/>
                <a:gd name="T14" fmla="*/ 28 w 261"/>
                <a:gd name="T15" fmla="*/ 12 h 101"/>
                <a:gd name="T16" fmla="*/ 38 w 261"/>
                <a:gd name="T17" fmla="*/ 5 h 101"/>
                <a:gd name="T18" fmla="*/ 49 w 261"/>
                <a:gd name="T19" fmla="*/ 2 h 101"/>
                <a:gd name="T20" fmla="*/ 60 w 261"/>
                <a:gd name="T21" fmla="*/ 0 h 101"/>
                <a:gd name="T22" fmla="*/ 202 w 261"/>
                <a:gd name="T23" fmla="*/ 0 h 101"/>
                <a:gd name="T24" fmla="*/ 202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7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5"/>
                  </a:lnTo>
                  <a:lnTo>
                    <a:pt x="49" y="2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7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28">
              <a:extLst>
                <a:ext uri="{FF2B5EF4-FFF2-40B4-BE49-F238E27FC236}">
                  <a16:creationId xmlns:a16="http://schemas.microsoft.com/office/drawing/2014/main" id="{9F257627-FE85-4887-B8A4-717B9C9C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1 w 261"/>
                <a:gd name="T11" fmla="*/ 27 h 101"/>
                <a:gd name="T12" fmla="*/ 18 w 261"/>
                <a:gd name="T13" fmla="*/ 18 h 101"/>
                <a:gd name="T14" fmla="*/ 28 w 261"/>
                <a:gd name="T15" fmla="*/ 12 h 101"/>
                <a:gd name="T16" fmla="*/ 38 w 261"/>
                <a:gd name="T17" fmla="*/ 5 h 101"/>
                <a:gd name="T18" fmla="*/ 49 w 261"/>
                <a:gd name="T19" fmla="*/ 2 h 101"/>
                <a:gd name="T20" fmla="*/ 60 w 261"/>
                <a:gd name="T21" fmla="*/ 0 h 101"/>
                <a:gd name="T22" fmla="*/ 202 w 261"/>
                <a:gd name="T23" fmla="*/ 0 h 101"/>
                <a:gd name="T24" fmla="*/ 202 w 261"/>
                <a:gd name="T25" fmla="*/ 0 h 101"/>
                <a:gd name="T26" fmla="*/ 213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7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5"/>
                  </a:lnTo>
                  <a:lnTo>
                    <a:pt x="49" y="2"/>
                  </a:lnTo>
                  <a:lnTo>
                    <a:pt x="6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13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7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29">
              <a:extLst>
                <a:ext uri="{FF2B5EF4-FFF2-40B4-BE49-F238E27FC236}">
                  <a16:creationId xmlns:a16="http://schemas.microsoft.com/office/drawing/2014/main" id="{698C163F-7A55-4FA3-93AA-F61EC9F21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30">
              <a:extLst>
                <a:ext uri="{FF2B5EF4-FFF2-40B4-BE49-F238E27FC236}">
                  <a16:creationId xmlns:a16="http://schemas.microsoft.com/office/drawing/2014/main" id="{2E00F30C-55D3-4333-AE4A-69C746EC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131">
              <a:extLst>
                <a:ext uri="{FF2B5EF4-FFF2-40B4-BE49-F238E27FC236}">
                  <a16:creationId xmlns:a16="http://schemas.microsoft.com/office/drawing/2014/main" id="{3970F659-AE61-4D17-964F-7D4F3A1B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7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132">
              <a:extLst>
                <a:ext uri="{FF2B5EF4-FFF2-40B4-BE49-F238E27FC236}">
                  <a16:creationId xmlns:a16="http://schemas.microsoft.com/office/drawing/2014/main" id="{4ACA9CBB-2AA7-465C-8021-D80F673F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7 w 261"/>
                <a:gd name="T13" fmla="*/ 18 h 101"/>
                <a:gd name="T14" fmla="*/ 26 w 261"/>
                <a:gd name="T15" fmla="*/ 12 h 101"/>
                <a:gd name="T16" fmla="*/ 36 w 261"/>
                <a:gd name="T17" fmla="*/ 5 h 101"/>
                <a:gd name="T18" fmla="*/ 47 w 261"/>
                <a:gd name="T19" fmla="*/ 2 h 101"/>
                <a:gd name="T20" fmla="*/ 60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3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3 w 261"/>
                <a:gd name="T33" fmla="*/ 18 h 101"/>
                <a:gd name="T34" fmla="*/ 251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6" y="12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3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3" y="18"/>
                  </a:lnTo>
                  <a:lnTo>
                    <a:pt x="251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133">
              <a:extLst>
                <a:ext uri="{FF2B5EF4-FFF2-40B4-BE49-F238E27FC236}">
                  <a16:creationId xmlns:a16="http://schemas.microsoft.com/office/drawing/2014/main" id="{69438F27-8107-4D3E-959D-75EE5123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4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59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2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0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0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134">
              <a:extLst>
                <a:ext uri="{FF2B5EF4-FFF2-40B4-BE49-F238E27FC236}">
                  <a16:creationId xmlns:a16="http://schemas.microsoft.com/office/drawing/2014/main" id="{608ABE16-A36E-46F8-84D7-CBC88ADE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1 w 261"/>
                <a:gd name="T7" fmla="*/ 49 h 101"/>
                <a:gd name="T8" fmla="*/ 4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7 w 261"/>
                <a:gd name="T17" fmla="*/ 5 h 101"/>
                <a:gd name="T18" fmla="*/ 48 w 261"/>
                <a:gd name="T19" fmla="*/ 2 h 101"/>
                <a:gd name="T20" fmla="*/ 59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2 w 261"/>
                <a:gd name="T27" fmla="*/ 2 h 101"/>
                <a:gd name="T28" fmla="*/ 224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0 w 261"/>
                <a:gd name="T35" fmla="*/ 27 h 101"/>
                <a:gd name="T36" fmla="*/ 256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2" y="2"/>
                  </a:lnTo>
                  <a:lnTo>
                    <a:pt x="224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0" y="27"/>
                  </a:lnTo>
                  <a:lnTo>
                    <a:pt x="256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135">
              <a:extLst>
                <a:ext uri="{FF2B5EF4-FFF2-40B4-BE49-F238E27FC236}">
                  <a16:creationId xmlns:a16="http://schemas.microsoft.com/office/drawing/2014/main" id="{BFCF8678-710D-449A-A1CD-3D05F4D5C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8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8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  <a:gd name="T44" fmla="*/ 0 w 261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8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36">
              <a:extLst>
                <a:ext uri="{FF2B5EF4-FFF2-40B4-BE49-F238E27FC236}">
                  <a16:creationId xmlns:a16="http://schemas.microsoft.com/office/drawing/2014/main" id="{54C934D1-8EF8-4D17-A858-CAC1D4E71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1582884"/>
              <a:ext cx="406549" cy="157324"/>
            </a:xfrm>
            <a:custGeom>
              <a:avLst/>
              <a:gdLst>
                <a:gd name="T0" fmla="*/ 0 w 261"/>
                <a:gd name="T1" fmla="*/ 101 h 101"/>
                <a:gd name="T2" fmla="*/ 0 w 261"/>
                <a:gd name="T3" fmla="*/ 61 h 101"/>
                <a:gd name="T4" fmla="*/ 0 w 261"/>
                <a:gd name="T5" fmla="*/ 61 h 101"/>
                <a:gd name="T6" fmla="*/ 2 w 261"/>
                <a:gd name="T7" fmla="*/ 49 h 101"/>
                <a:gd name="T8" fmla="*/ 5 w 261"/>
                <a:gd name="T9" fmla="*/ 38 h 101"/>
                <a:gd name="T10" fmla="*/ 10 w 261"/>
                <a:gd name="T11" fmla="*/ 27 h 101"/>
                <a:gd name="T12" fmla="*/ 18 w 261"/>
                <a:gd name="T13" fmla="*/ 18 h 101"/>
                <a:gd name="T14" fmla="*/ 27 w 261"/>
                <a:gd name="T15" fmla="*/ 12 h 101"/>
                <a:gd name="T16" fmla="*/ 38 w 261"/>
                <a:gd name="T17" fmla="*/ 5 h 101"/>
                <a:gd name="T18" fmla="*/ 48 w 261"/>
                <a:gd name="T19" fmla="*/ 2 h 101"/>
                <a:gd name="T20" fmla="*/ 61 w 261"/>
                <a:gd name="T21" fmla="*/ 0 h 101"/>
                <a:gd name="T22" fmla="*/ 201 w 261"/>
                <a:gd name="T23" fmla="*/ 0 h 101"/>
                <a:gd name="T24" fmla="*/ 201 w 261"/>
                <a:gd name="T25" fmla="*/ 0 h 101"/>
                <a:gd name="T26" fmla="*/ 214 w 261"/>
                <a:gd name="T27" fmla="*/ 2 h 101"/>
                <a:gd name="T28" fmla="*/ 225 w 261"/>
                <a:gd name="T29" fmla="*/ 5 h 101"/>
                <a:gd name="T30" fmla="*/ 235 w 261"/>
                <a:gd name="T31" fmla="*/ 12 h 101"/>
                <a:gd name="T32" fmla="*/ 244 w 261"/>
                <a:gd name="T33" fmla="*/ 18 h 101"/>
                <a:gd name="T34" fmla="*/ 251 w 261"/>
                <a:gd name="T35" fmla="*/ 27 h 101"/>
                <a:gd name="T36" fmla="*/ 258 w 261"/>
                <a:gd name="T37" fmla="*/ 38 h 101"/>
                <a:gd name="T38" fmla="*/ 260 w 261"/>
                <a:gd name="T39" fmla="*/ 49 h 101"/>
                <a:gd name="T40" fmla="*/ 261 w 261"/>
                <a:gd name="T41" fmla="*/ 61 h 101"/>
                <a:gd name="T42" fmla="*/ 261 w 2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1">
                  <a:moveTo>
                    <a:pt x="0" y="10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2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12"/>
                  </a:lnTo>
                  <a:lnTo>
                    <a:pt x="244" y="18"/>
                  </a:lnTo>
                  <a:lnTo>
                    <a:pt x="251" y="27"/>
                  </a:lnTo>
                  <a:lnTo>
                    <a:pt x="258" y="38"/>
                  </a:lnTo>
                  <a:lnTo>
                    <a:pt x="260" y="49"/>
                  </a:lnTo>
                  <a:lnTo>
                    <a:pt x="261" y="61"/>
                  </a:lnTo>
                  <a:lnTo>
                    <a:pt x="261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137">
              <a:extLst>
                <a:ext uri="{FF2B5EF4-FFF2-40B4-BE49-F238E27FC236}">
                  <a16:creationId xmlns:a16="http://schemas.microsoft.com/office/drawing/2014/main" id="{8CB135E6-697A-467D-A77A-C7C80409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108131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7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7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7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7 h 100"/>
                <a:gd name="T40" fmla="*/ 261 w 261"/>
                <a:gd name="T41" fmla="*/ 60 h 100"/>
                <a:gd name="T42" fmla="*/ 261 w 261"/>
                <a:gd name="T43" fmla="*/ 100 h 100"/>
                <a:gd name="T44" fmla="*/ 0 w 261"/>
                <a:gd name="T4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7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7"/>
                  </a:lnTo>
                  <a:lnTo>
                    <a:pt x="261" y="60"/>
                  </a:lnTo>
                  <a:lnTo>
                    <a:pt x="261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138">
              <a:extLst>
                <a:ext uri="{FF2B5EF4-FFF2-40B4-BE49-F238E27FC236}">
                  <a16:creationId xmlns:a16="http://schemas.microsoft.com/office/drawing/2014/main" id="{76C46574-B506-4B8D-97C3-C624295D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1081319"/>
              <a:ext cx="406549" cy="155766"/>
            </a:xfrm>
            <a:custGeom>
              <a:avLst/>
              <a:gdLst>
                <a:gd name="T0" fmla="*/ 0 w 261"/>
                <a:gd name="T1" fmla="*/ 100 h 100"/>
                <a:gd name="T2" fmla="*/ 0 w 261"/>
                <a:gd name="T3" fmla="*/ 60 h 100"/>
                <a:gd name="T4" fmla="*/ 0 w 261"/>
                <a:gd name="T5" fmla="*/ 60 h 100"/>
                <a:gd name="T6" fmla="*/ 1 w 261"/>
                <a:gd name="T7" fmla="*/ 47 h 100"/>
                <a:gd name="T8" fmla="*/ 5 w 261"/>
                <a:gd name="T9" fmla="*/ 36 h 100"/>
                <a:gd name="T10" fmla="*/ 10 w 261"/>
                <a:gd name="T11" fmla="*/ 26 h 100"/>
                <a:gd name="T12" fmla="*/ 17 w 261"/>
                <a:gd name="T13" fmla="*/ 17 h 100"/>
                <a:gd name="T14" fmla="*/ 26 w 261"/>
                <a:gd name="T15" fmla="*/ 10 h 100"/>
                <a:gd name="T16" fmla="*/ 36 w 261"/>
                <a:gd name="T17" fmla="*/ 5 h 100"/>
                <a:gd name="T18" fmla="*/ 47 w 261"/>
                <a:gd name="T19" fmla="*/ 1 h 100"/>
                <a:gd name="T20" fmla="*/ 60 w 261"/>
                <a:gd name="T21" fmla="*/ 0 h 100"/>
                <a:gd name="T22" fmla="*/ 200 w 261"/>
                <a:gd name="T23" fmla="*/ 0 h 100"/>
                <a:gd name="T24" fmla="*/ 200 w 261"/>
                <a:gd name="T25" fmla="*/ 0 h 100"/>
                <a:gd name="T26" fmla="*/ 213 w 261"/>
                <a:gd name="T27" fmla="*/ 1 h 100"/>
                <a:gd name="T28" fmla="*/ 224 w 261"/>
                <a:gd name="T29" fmla="*/ 5 h 100"/>
                <a:gd name="T30" fmla="*/ 234 w 261"/>
                <a:gd name="T31" fmla="*/ 10 h 100"/>
                <a:gd name="T32" fmla="*/ 243 w 261"/>
                <a:gd name="T33" fmla="*/ 17 h 100"/>
                <a:gd name="T34" fmla="*/ 251 w 261"/>
                <a:gd name="T35" fmla="*/ 26 h 100"/>
                <a:gd name="T36" fmla="*/ 256 w 261"/>
                <a:gd name="T37" fmla="*/ 36 h 100"/>
                <a:gd name="T38" fmla="*/ 259 w 261"/>
                <a:gd name="T39" fmla="*/ 47 h 100"/>
                <a:gd name="T40" fmla="*/ 261 w 261"/>
                <a:gd name="T41" fmla="*/ 60 h 100"/>
                <a:gd name="T42" fmla="*/ 261 w 261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00">
                  <a:moveTo>
                    <a:pt x="0" y="10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13" y="1"/>
                  </a:lnTo>
                  <a:lnTo>
                    <a:pt x="224" y="5"/>
                  </a:lnTo>
                  <a:lnTo>
                    <a:pt x="234" y="10"/>
                  </a:lnTo>
                  <a:lnTo>
                    <a:pt x="243" y="17"/>
                  </a:lnTo>
                  <a:lnTo>
                    <a:pt x="251" y="26"/>
                  </a:lnTo>
                  <a:lnTo>
                    <a:pt x="256" y="36"/>
                  </a:lnTo>
                  <a:lnTo>
                    <a:pt x="259" y="47"/>
                  </a:lnTo>
                  <a:lnTo>
                    <a:pt x="261" y="60"/>
                  </a:lnTo>
                  <a:lnTo>
                    <a:pt x="26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39">
              <a:extLst>
                <a:ext uri="{FF2B5EF4-FFF2-40B4-BE49-F238E27FC236}">
                  <a16:creationId xmlns:a16="http://schemas.microsoft.com/office/drawing/2014/main" id="{3B113069-8D54-4C5E-9C2A-262764AB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53" y="4282305"/>
              <a:ext cx="406549" cy="476643"/>
            </a:xfrm>
            <a:prstGeom prst="roundRect">
              <a:avLst/>
            </a:prstGeom>
            <a:solidFill>
              <a:srgbClr val="00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40">
              <a:extLst>
                <a:ext uri="{FF2B5EF4-FFF2-40B4-BE49-F238E27FC236}">
                  <a16:creationId xmlns:a16="http://schemas.microsoft.com/office/drawing/2014/main" id="{33821204-05D1-4E81-A8C9-4663C44D9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066" y="4282305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141">
              <a:extLst>
                <a:ext uri="{FF2B5EF4-FFF2-40B4-BE49-F238E27FC236}">
                  <a16:creationId xmlns:a16="http://schemas.microsoft.com/office/drawing/2014/main" id="{0054BE7B-6436-46FE-A749-43908E491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142">
              <a:extLst>
                <a:ext uri="{FF2B5EF4-FFF2-40B4-BE49-F238E27FC236}">
                  <a16:creationId xmlns:a16="http://schemas.microsoft.com/office/drawing/2014/main" id="{0F8370E4-DF1E-4265-9F16-1B99A4B3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143">
              <a:extLst>
                <a:ext uri="{FF2B5EF4-FFF2-40B4-BE49-F238E27FC236}">
                  <a16:creationId xmlns:a16="http://schemas.microsoft.com/office/drawing/2014/main" id="{1164EDE8-0C19-4CDA-851C-B3CF839B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144">
              <a:extLst>
                <a:ext uri="{FF2B5EF4-FFF2-40B4-BE49-F238E27FC236}">
                  <a16:creationId xmlns:a16="http://schemas.microsoft.com/office/drawing/2014/main" id="{7B09F680-DC37-467E-B2AE-4233ED233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145">
              <a:extLst>
                <a:ext uri="{FF2B5EF4-FFF2-40B4-BE49-F238E27FC236}">
                  <a16:creationId xmlns:a16="http://schemas.microsoft.com/office/drawing/2014/main" id="{5CCEA706-3370-48A7-8BB4-404544F81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146">
              <a:extLst>
                <a:ext uri="{FF2B5EF4-FFF2-40B4-BE49-F238E27FC236}">
                  <a16:creationId xmlns:a16="http://schemas.microsoft.com/office/drawing/2014/main" id="{C6C6AAC8-BAEB-4CD0-8E1F-684893D1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147">
              <a:extLst>
                <a:ext uri="{FF2B5EF4-FFF2-40B4-BE49-F238E27FC236}">
                  <a16:creationId xmlns:a16="http://schemas.microsoft.com/office/drawing/2014/main" id="{15200238-5A4B-491C-83AE-F1DD4FE5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148">
              <a:extLst>
                <a:ext uri="{FF2B5EF4-FFF2-40B4-BE49-F238E27FC236}">
                  <a16:creationId xmlns:a16="http://schemas.microsoft.com/office/drawing/2014/main" id="{C25B0172-B731-41DE-82E4-E6791A88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149">
              <a:extLst>
                <a:ext uri="{FF2B5EF4-FFF2-40B4-BE49-F238E27FC236}">
                  <a16:creationId xmlns:a16="http://schemas.microsoft.com/office/drawing/2014/main" id="{B1A5C447-5D3C-4AB6-8CAB-740E219C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4282305"/>
              <a:ext cx="406549" cy="476643"/>
            </a:xfrm>
            <a:prstGeom prst="roundRect">
              <a:avLst/>
            </a:prstGeom>
            <a:solidFill>
              <a:srgbClr val="B13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150">
              <a:extLst>
                <a:ext uri="{FF2B5EF4-FFF2-40B4-BE49-F238E27FC236}">
                  <a16:creationId xmlns:a16="http://schemas.microsoft.com/office/drawing/2014/main" id="{7A1EFC6E-38A9-418D-A75F-9B2A7921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4282305"/>
              <a:ext cx="406549" cy="476643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151">
              <a:extLst>
                <a:ext uri="{FF2B5EF4-FFF2-40B4-BE49-F238E27FC236}">
                  <a16:creationId xmlns:a16="http://schemas.microsoft.com/office/drawing/2014/main" id="{0A57A512-A352-4E85-9B86-EAF328C6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4282305"/>
              <a:ext cx="406549" cy="476643"/>
            </a:xfrm>
            <a:prstGeom prst="roundRect">
              <a:avLst/>
            </a:prstGeom>
            <a:solidFill>
              <a:srgbClr val="85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152">
              <a:extLst>
                <a:ext uri="{FF2B5EF4-FFF2-40B4-BE49-F238E27FC236}">
                  <a16:creationId xmlns:a16="http://schemas.microsoft.com/office/drawing/2014/main" id="{057EB406-4F4A-4A62-B14E-9AF382086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4282305"/>
              <a:ext cx="406549" cy="476643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153">
              <a:extLst>
                <a:ext uri="{FF2B5EF4-FFF2-40B4-BE49-F238E27FC236}">
                  <a16:creationId xmlns:a16="http://schemas.microsoft.com/office/drawing/2014/main" id="{6178DE94-C30C-40DB-AC89-50C76068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154">
              <a:extLst>
                <a:ext uri="{FF2B5EF4-FFF2-40B4-BE49-F238E27FC236}">
                  <a16:creationId xmlns:a16="http://schemas.microsoft.com/office/drawing/2014/main" id="{A0A5EA2E-357C-4B7B-8AF9-B66F647F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155">
              <a:extLst>
                <a:ext uri="{FF2B5EF4-FFF2-40B4-BE49-F238E27FC236}">
                  <a16:creationId xmlns:a16="http://schemas.microsoft.com/office/drawing/2014/main" id="{9FDCCE0E-C4F4-400B-B2FF-F22B6BD43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156">
              <a:extLst>
                <a:ext uri="{FF2B5EF4-FFF2-40B4-BE49-F238E27FC236}">
                  <a16:creationId xmlns:a16="http://schemas.microsoft.com/office/drawing/2014/main" id="{EC2224B2-E60A-41D2-838E-980FEE68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157">
              <a:extLst>
                <a:ext uri="{FF2B5EF4-FFF2-40B4-BE49-F238E27FC236}">
                  <a16:creationId xmlns:a16="http://schemas.microsoft.com/office/drawing/2014/main" id="{D4ADD01B-D15C-4D5B-BABD-F422946D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158">
              <a:extLst>
                <a:ext uri="{FF2B5EF4-FFF2-40B4-BE49-F238E27FC236}">
                  <a16:creationId xmlns:a16="http://schemas.microsoft.com/office/drawing/2014/main" id="{42E00FDC-DB9A-43C0-ADA3-3FED0ED7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159">
              <a:extLst>
                <a:ext uri="{FF2B5EF4-FFF2-40B4-BE49-F238E27FC236}">
                  <a16:creationId xmlns:a16="http://schemas.microsoft.com/office/drawing/2014/main" id="{7677C68C-0B33-4572-92C8-E9049579B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160">
              <a:extLst>
                <a:ext uri="{FF2B5EF4-FFF2-40B4-BE49-F238E27FC236}">
                  <a16:creationId xmlns:a16="http://schemas.microsoft.com/office/drawing/2014/main" id="{53346C60-E720-4A49-A12F-47B41C3F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161">
              <a:extLst>
                <a:ext uri="{FF2B5EF4-FFF2-40B4-BE49-F238E27FC236}">
                  <a16:creationId xmlns:a16="http://schemas.microsoft.com/office/drawing/2014/main" id="{C1C19901-E4BA-4F0C-9E49-957CEF168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162">
              <a:extLst>
                <a:ext uri="{FF2B5EF4-FFF2-40B4-BE49-F238E27FC236}">
                  <a16:creationId xmlns:a16="http://schemas.microsoft.com/office/drawing/2014/main" id="{5A680211-4B6C-414C-A611-AA06DCA5A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163">
              <a:extLst>
                <a:ext uri="{FF2B5EF4-FFF2-40B4-BE49-F238E27FC236}">
                  <a16:creationId xmlns:a16="http://schemas.microsoft.com/office/drawing/2014/main" id="{CE5206B5-926D-4C05-B8BE-8892D0C1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164">
              <a:extLst>
                <a:ext uri="{FF2B5EF4-FFF2-40B4-BE49-F238E27FC236}">
                  <a16:creationId xmlns:a16="http://schemas.microsoft.com/office/drawing/2014/main" id="{E419F182-0257-4B44-A0D8-ADF39C5E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165">
              <a:extLst>
                <a:ext uri="{FF2B5EF4-FFF2-40B4-BE49-F238E27FC236}">
                  <a16:creationId xmlns:a16="http://schemas.microsoft.com/office/drawing/2014/main" id="{8D7C9C74-12AD-49EF-A42A-070D4B089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166">
              <a:extLst>
                <a:ext uri="{FF2B5EF4-FFF2-40B4-BE49-F238E27FC236}">
                  <a16:creationId xmlns:a16="http://schemas.microsoft.com/office/drawing/2014/main" id="{1D71B47A-B919-45E6-94AC-63076CA86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167">
              <a:extLst>
                <a:ext uri="{FF2B5EF4-FFF2-40B4-BE49-F238E27FC236}">
                  <a16:creationId xmlns:a16="http://schemas.microsoft.com/office/drawing/2014/main" id="{DDCD9EFC-A0AE-463C-80D9-BC0832B9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5084498"/>
              <a:ext cx="406549" cy="476643"/>
            </a:xfrm>
            <a:prstGeom prst="roundRect">
              <a:avLst/>
            </a:prstGeom>
            <a:solidFill>
              <a:srgbClr val="C1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168">
              <a:extLst>
                <a:ext uri="{FF2B5EF4-FFF2-40B4-BE49-F238E27FC236}">
                  <a16:creationId xmlns:a16="http://schemas.microsoft.com/office/drawing/2014/main" id="{6D820880-64EB-4BB8-BD11-9F592AB87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37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169">
              <a:extLst>
                <a:ext uri="{FF2B5EF4-FFF2-40B4-BE49-F238E27FC236}">
                  <a16:creationId xmlns:a16="http://schemas.microsoft.com/office/drawing/2014/main" id="{CD72A97A-65D2-4538-8CD3-6284673C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566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170">
              <a:extLst>
                <a:ext uri="{FF2B5EF4-FFF2-40B4-BE49-F238E27FC236}">
                  <a16:creationId xmlns:a16="http://schemas.microsoft.com/office/drawing/2014/main" id="{7A2CCE5C-1433-4BA9-BFD2-4795130A4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037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171">
              <a:extLst>
                <a:ext uri="{FF2B5EF4-FFF2-40B4-BE49-F238E27FC236}">
                  <a16:creationId xmlns:a16="http://schemas.microsoft.com/office/drawing/2014/main" id="{B20FA1FE-A33B-420E-845F-15C83C590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50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172">
              <a:extLst>
                <a:ext uri="{FF2B5EF4-FFF2-40B4-BE49-F238E27FC236}">
                  <a16:creationId xmlns:a16="http://schemas.microsoft.com/office/drawing/2014/main" id="{4A14062A-D75F-4F2B-9BCC-4874F30C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979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173">
              <a:extLst>
                <a:ext uri="{FF2B5EF4-FFF2-40B4-BE49-F238E27FC236}">
                  <a16:creationId xmlns:a16="http://schemas.microsoft.com/office/drawing/2014/main" id="{66AC6EF5-1FAC-4940-B896-70AE2CA9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50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174">
              <a:extLst>
                <a:ext uri="{FF2B5EF4-FFF2-40B4-BE49-F238E27FC236}">
                  <a16:creationId xmlns:a16="http://schemas.microsoft.com/office/drawing/2014/main" id="{5FA53F37-D3A0-4C49-83F0-9FFC1F9F6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364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Freeform 175">
              <a:extLst>
                <a:ext uri="{FF2B5EF4-FFF2-40B4-BE49-F238E27FC236}">
                  <a16:creationId xmlns:a16="http://schemas.microsoft.com/office/drawing/2014/main" id="{A535F603-A61D-4D74-B775-AB7618B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92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176">
              <a:extLst>
                <a:ext uri="{FF2B5EF4-FFF2-40B4-BE49-F238E27FC236}">
                  <a16:creationId xmlns:a16="http://schemas.microsoft.com/office/drawing/2014/main" id="{CD426C22-58E6-42A2-97C7-508B8E29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863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Freeform 177">
              <a:extLst>
                <a:ext uri="{FF2B5EF4-FFF2-40B4-BE49-F238E27FC236}">
                  <a16:creationId xmlns:a16="http://schemas.microsoft.com/office/drawing/2014/main" id="{3EBD6C92-0F34-42E3-A011-8E5D95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776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Freeform 178">
              <a:extLst>
                <a:ext uri="{FF2B5EF4-FFF2-40B4-BE49-F238E27FC236}">
                  <a16:creationId xmlns:a16="http://schemas.microsoft.com/office/drawing/2014/main" id="{03180302-8869-4573-BA64-2FA7497B6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48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179">
              <a:extLst>
                <a:ext uri="{FF2B5EF4-FFF2-40B4-BE49-F238E27FC236}">
                  <a16:creationId xmlns:a16="http://schemas.microsoft.com/office/drawing/2014/main" id="{238F736A-0577-48CC-9805-8450F135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276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180">
              <a:extLst>
                <a:ext uri="{FF2B5EF4-FFF2-40B4-BE49-F238E27FC236}">
                  <a16:creationId xmlns:a16="http://schemas.microsoft.com/office/drawing/2014/main" id="{2A514478-D16C-4128-A3FE-67A4D972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181">
              <a:extLst>
                <a:ext uri="{FF2B5EF4-FFF2-40B4-BE49-F238E27FC236}">
                  <a16:creationId xmlns:a16="http://schemas.microsoft.com/office/drawing/2014/main" id="{4AF5CC53-5194-4AD1-89ED-485C5D41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60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82">
              <a:extLst>
                <a:ext uri="{FF2B5EF4-FFF2-40B4-BE49-F238E27FC236}">
                  <a16:creationId xmlns:a16="http://schemas.microsoft.com/office/drawing/2014/main" id="{7366D949-8572-4826-A925-DECA52D9B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9" y="5589179"/>
              <a:ext cx="406549" cy="476643"/>
            </a:xfrm>
            <a:prstGeom prst="roundRect">
              <a:avLst/>
            </a:prstGeom>
            <a:solidFill>
              <a:srgbClr val="4E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83">
              <a:extLst>
                <a:ext uri="{FF2B5EF4-FFF2-40B4-BE49-F238E27FC236}">
                  <a16:creationId xmlns:a16="http://schemas.microsoft.com/office/drawing/2014/main" id="{56AEDB91-6C85-46AB-9684-701245D6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198" y="1402196"/>
              <a:ext cx="135517" cy="119940"/>
            </a:xfrm>
            <a:custGeom>
              <a:avLst/>
              <a:gdLst>
                <a:gd name="T0" fmla="*/ 87 w 87"/>
                <a:gd name="T1" fmla="*/ 0 h 77"/>
                <a:gd name="T2" fmla="*/ 76 w 87"/>
                <a:gd name="T3" fmla="*/ 77 h 77"/>
                <a:gd name="T4" fmla="*/ 47 w 87"/>
                <a:gd name="T5" fmla="*/ 77 h 77"/>
                <a:gd name="T6" fmla="*/ 52 w 87"/>
                <a:gd name="T7" fmla="*/ 49 h 77"/>
                <a:gd name="T8" fmla="*/ 33 w 87"/>
                <a:gd name="T9" fmla="*/ 49 h 77"/>
                <a:gd name="T10" fmla="*/ 29 w 87"/>
                <a:gd name="T11" fmla="*/ 77 h 77"/>
                <a:gd name="T12" fmla="*/ 0 w 87"/>
                <a:gd name="T13" fmla="*/ 77 h 77"/>
                <a:gd name="T14" fmla="*/ 12 w 87"/>
                <a:gd name="T15" fmla="*/ 0 h 77"/>
                <a:gd name="T16" fmla="*/ 39 w 87"/>
                <a:gd name="T17" fmla="*/ 0 h 77"/>
                <a:gd name="T18" fmla="*/ 35 w 87"/>
                <a:gd name="T19" fmla="*/ 27 h 77"/>
                <a:gd name="T20" fmla="*/ 54 w 87"/>
                <a:gd name="T21" fmla="*/ 27 h 77"/>
                <a:gd name="T22" fmla="*/ 58 w 87"/>
                <a:gd name="T23" fmla="*/ 0 h 77"/>
                <a:gd name="T24" fmla="*/ 87 w 87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7">
                  <a:moveTo>
                    <a:pt x="87" y="0"/>
                  </a:moveTo>
                  <a:lnTo>
                    <a:pt x="76" y="77"/>
                  </a:lnTo>
                  <a:lnTo>
                    <a:pt x="47" y="77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5" y="27"/>
                  </a:lnTo>
                  <a:lnTo>
                    <a:pt x="54" y="2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84">
              <a:extLst>
                <a:ext uri="{FF2B5EF4-FFF2-40B4-BE49-F238E27FC236}">
                  <a16:creationId xmlns:a16="http://schemas.microsoft.com/office/drawing/2014/main" id="{E632BB40-B1A0-4CCA-BB76-7D14421A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84" y="1313410"/>
              <a:ext cx="18692" cy="66980"/>
            </a:xfrm>
            <a:custGeom>
              <a:avLst/>
              <a:gdLst>
                <a:gd name="T0" fmla="*/ 5 w 12"/>
                <a:gd name="T1" fmla="*/ 43 h 43"/>
                <a:gd name="T2" fmla="*/ 5 w 12"/>
                <a:gd name="T3" fmla="*/ 6 h 43"/>
                <a:gd name="T4" fmla="*/ 0 w 12"/>
                <a:gd name="T5" fmla="*/ 11 h 43"/>
                <a:gd name="T6" fmla="*/ 0 w 12"/>
                <a:gd name="T7" fmla="*/ 4 h 43"/>
                <a:gd name="T8" fmla="*/ 5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5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Freeform 185">
              <a:extLst>
                <a:ext uri="{FF2B5EF4-FFF2-40B4-BE49-F238E27FC236}">
                  <a16:creationId xmlns:a16="http://schemas.microsoft.com/office/drawing/2014/main" id="{5E135C62-03B2-4BCC-9A4C-CE327105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27" y="1814976"/>
              <a:ext cx="28038" cy="66980"/>
            </a:xfrm>
            <a:custGeom>
              <a:avLst/>
              <a:gdLst>
                <a:gd name="T0" fmla="*/ 6 w 18"/>
                <a:gd name="T1" fmla="*/ 18 h 43"/>
                <a:gd name="T2" fmla="*/ 10 w 18"/>
                <a:gd name="T3" fmla="*/ 17 h 43"/>
                <a:gd name="T4" fmla="*/ 11 w 18"/>
                <a:gd name="T5" fmla="*/ 15 h 43"/>
                <a:gd name="T6" fmla="*/ 11 w 18"/>
                <a:gd name="T7" fmla="*/ 8 h 43"/>
                <a:gd name="T8" fmla="*/ 11 w 18"/>
                <a:gd name="T9" fmla="*/ 7 h 43"/>
                <a:gd name="T10" fmla="*/ 9 w 18"/>
                <a:gd name="T11" fmla="*/ 6 h 43"/>
                <a:gd name="T12" fmla="*/ 6 w 18"/>
                <a:gd name="T13" fmla="*/ 7 h 43"/>
                <a:gd name="T14" fmla="*/ 6 w 18"/>
                <a:gd name="T15" fmla="*/ 12 h 43"/>
                <a:gd name="T16" fmla="*/ 0 w 18"/>
                <a:gd name="T17" fmla="*/ 8 h 43"/>
                <a:gd name="T18" fmla="*/ 0 w 18"/>
                <a:gd name="T19" fmla="*/ 6 h 43"/>
                <a:gd name="T20" fmla="*/ 3 w 18"/>
                <a:gd name="T21" fmla="*/ 2 h 43"/>
                <a:gd name="T22" fmla="*/ 5 w 18"/>
                <a:gd name="T23" fmla="*/ 1 h 43"/>
                <a:gd name="T24" fmla="*/ 9 w 18"/>
                <a:gd name="T25" fmla="*/ 0 h 43"/>
                <a:gd name="T26" fmla="*/ 13 w 18"/>
                <a:gd name="T27" fmla="*/ 1 h 43"/>
                <a:gd name="T28" fmla="*/ 15 w 18"/>
                <a:gd name="T29" fmla="*/ 3 h 43"/>
                <a:gd name="T30" fmla="*/ 16 w 18"/>
                <a:gd name="T31" fmla="*/ 5 h 43"/>
                <a:gd name="T32" fmla="*/ 18 w 18"/>
                <a:gd name="T33" fmla="*/ 6 h 43"/>
                <a:gd name="T34" fmla="*/ 18 w 18"/>
                <a:gd name="T35" fmla="*/ 12 h 43"/>
                <a:gd name="T36" fmla="*/ 18 w 18"/>
                <a:gd name="T37" fmla="*/ 16 h 43"/>
                <a:gd name="T38" fmla="*/ 18 w 18"/>
                <a:gd name="T39" fmla="*/ 17 h 43"/>
                <a:gd name="T40" fmla="*/ 16 w 18"/>
                <a:gd name="T41" fmla="*/ 20 h 43"/>
                <a:gd name="T42" fmla="*/ 14 w 18"/>
                <a:gd name="T43" fmla="*/ 21 h 43"/>
                <a:gd name="T44" fmla="*/ 16 w 18"/>
                <a:gd name="T45" fmla="*/ 22 h 43"/>
                <a:gd name="T46" fmla="*/ 18 w 18"/>
                <a:gd name="T47" fmla="*/ 25 h 43"/>
                <a:gd name="T48" fmla="*/ 18 w 18"/>
                <a:gd name="T49" fmla="*/ 27 h 43"/>
                <a:gd name="T50" fmla="*/ 18 w 18"/>
                <a:gd name="T51" fmla="*/ 31 h 43"/>
                <a:gd name="T52" fmla="*/ 18 w 18"/>
                <a:gd name="T53" fmla="*/ 35 h 43"/>
                <a:gd name="T54" fmla="*/ 18 w 18"/>
                <a:gd name="T55" fmla="*/ 36 h 43"/>
                <a:gd name="T56" fmla="*/ 18 w 18"/>
                <a:gd name="T57" fmla="*/ 38 h 43"/>
                <a:gd name="T58" fmla="*/ 16 w 18"/>
                <a:gd name="T59" fmla="*/ 40 h 43"/>
                <a:gd name="T60" fmla="*/ 14 w 18"/>
                <a:gd name="T61" fmla="*/ 42 h 43"/>
                <a:gd name="T62" fmla="*/ 9 w 18"/>
                <a:gd name="T63" fmla="*/ 43 h 43"/>
                <a:gd name="T64" fmla="*/ 5 w 18"/>
                <a:gd name="T65" fmla="*/ 43 h 43"/>
                <a:gd name="T66" fmla="*/ 3 w 18"/>
                <a:gd name="T67" fmla="*/ 41 h 43"/>
                <a:gd name="T68" fmla="*/ 0 w 18"/>
                <a:gd name="T69" fmla="*/ 38 h 43"/>
                <a:gd name="T70" fmla="*/ 0 w 18"/>
                <a:gd name="T71" fmla="*/ 35 h 43"/>
                <a:gd name="T72" fmla="*/ 6 w 18"/>
                <a:gd name="T73" fmla="*/ 31 h 43"/>
                <a:gd name="T74" fmla="*/ 6 w 18"/>
                <a:gd name="T75" fmla="*/ 33 h 43"/>
                <a:gd name="T76" fmla="*/ 6 w 18"/>
                <a:gd name="T77" fmla="*/ 36 h 43"/>
                <a:gd name="T78" fmla="*/ 9 w 18"/>
                <a:gd name="T79" fmla="*/ 37 h 43"/>
                <a:gd name="T80" fmla="*/ 11 w 18"/>
                <a:gd name="T81" fmla="*/ 36 h 43"/>
                <a:gd name="T82" fmla="*/ 11 w 18"/>
                <a:gd name="T83" fmla="*/ 27 h 43"/>
                <a:gd name="T84" fmla="*/ 11 w 18"/>
                <a:gd name="T85" fmla="*/ 25 h 43"/>
                <a:gd name="T86" fmla="*/ 9 w 18"/>
                <a:gd name="T87" fmla="*/ 23 h 43"/>
                <a:gd name="T88" fmla="*/ 6 w 18"/>
                <a:gd name="T8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3">
                  <a:moveTo>
                    <a:pt x="6" y="18"/>
                  </a:moveTo>
                  <a:lnTo>
                    <a:pt x="6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86">
              <a:extLst>
                <a:ext uri="{FF2B5EF4-FFF2-40B4-BE49-F238E27FC236}">
                  <a16:creationId xmlns:a16="http://schemas.microsoft.com/office/drawing/2014/main" id="{795A8656-CD0D-4BA4-AA64-C58DE0459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84" y="2316541"/>
              <a:ext cx="18692" cy="66980"/>
            </a:xfrm>
            <a:custGeom>
              <a:avLst/>
              <a:gdLst>
                <a:gd name="T0" fmla="*/ 5 w 12"/>
                <a:gd name="T1" fmla="*/ 43 h 43"/>
                <a:gd name="T2" fmla="*/ 5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5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5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Freeform 187">
              <a:extLst>
                <a:ext uri="{FF2B5EF4-FFF2-40B4-BE49-F238E27FC236}">
                  <a16:creationId xmlns:a16="http://schemas.microsoft.com/office/drawing/2014/main" id="{68117D2C-577D-4923-B02C-60BB91C0B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353" y="2316541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88">
              <a:extLst>
                <a:ext uri="{FF2B5EF4-FFF2-40B4-BE49-F238E27FC236}">
                  <a16:creationId xmlns:a16="http://schemas.microsoft.com/office/drawing/2014/main" id="{9E9FDF6B-5571-440D-9AF9-D3CBB212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84" y="2819664"/>
              <a:ext cx="18692" cy="66980"/>
            </a:xfrm>
            <a:custGeom>
              <a:avLst/>
              <a:gdLst>
                <a:gd name="T0" fmla="*/ 5 w 12"/>
                <a:gd name="T1" fmla="*/ 43 h 43"/>
                <a:gd name="T2" fmla="*/ 5 w 12"/>
                <a:gd name="T3" fmla="*/ 6 h 43"/>
                <a:gd name="T4" fmla="*/ 0 w 12"/>
                <a:gd name="T5" fmla="*/ 11 h 43"/>
                <a:gd name="T6" fmla="*/ 0 w 12"/>
                <a:gd name="T7" fmla="*/ 4 h 43"/>
                <a:gd name="T8" fmla="*/ 5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5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89">
              <a:extLst>
                <a:ext uri="{FF2B5EF4-FFF2-40B4-BE49-F238E27FC236}">
                  <a16:creationId xmlns:a16="http://schemas.microsoft.com/office/drawing/2014/main" id="{889AEE08-067D-436A-9E24-1A93E31D2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237" y="2818107"/>
              <a:ext cx="29596" cy="68537"/>
            </a:xfrm>
            <a:custGeom>
              <a:avLst/>
              <a:gdLst>
                <a:gd name="T0" fmla="*/ 11 w 19"/>
                <a:gd name="T1" fmla="*/ 26 h 44"/>
                <a:gd name="T2" fmla="*/ 11 w 19"/>
                <a:gd name="T3" fmla="*/ 25 h 44"/>
                <a:gd name="T4" fmla="*/ 9 w 19"/>
                <a:gd name="T5" fmla="*/ 26 h 44"/>
                <a:gd name="T6" fmla="*/ 8 w 19"/>
                <a:gd name="T7" fmla="*/ 26 h 44"/>
                <a:gd name="T8" fmla="*/ 4 w 19"/>
                <a:gd name="T9" fmla="*/ 25 h 44"/>
                <a:gd name="T10" fmla="*/ 3 w 19"/>
                <a:gd name="T11" fmla="*/ 23 h 44"/>
                <a:gd name="T12" fmla="*/ 2 w 19"/>
                <a:gd name="T13" fmla="*/ 22 h 44"/>
                <a:gd name="T14" fmla="*/ 2 w 19"/>
                <a:gd name="T15" fmla="*/ 20 h 44"/>
                <a:gd name="T16" fmla="*/ 2 w 19"/>
                <a:gd name="T17" fmla="*/ 17 h 44"/>
                <a:gd name="T18" fmla="*/ 0 w 19"/>
                <a:gd name="T19" fmla="*/ 13 h 44"/>
                <a:gd name="T20" fmla="*/ 2 w 19"/>
                <a:gd name="T21" fmla="*/ 10 h 44"/>
                <a:gd name="T22" fmla="*/ 2 w 19"/>
                <a:gd name="T23" fmla="*/ 7 h 44"/>
                <a:gd name="T24" fmla="*/ 2 w 19"/>
                <a:gd name="T25" fmla="*/ 6 h 44"/>
                <a:gd name="T26" fmla="*/ 3 w 19"/>
                <a:gd name="T27" fmla="*/ 5 h 44"/>
                <a:gd name="T28" fmla="*/ 5 w 19"/>
                <a:gd name="T29" fmla="*/ 1 h 44"/>
                <a:gd name="T30" fmla="*/ 11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9 w 19"/>
                <a:gd name="T37" fmla="*/ 6 h 44"/>
                <a:gd name="T38" fmla="*/ 19 w 19"/>
                <a:gd name="T39" fmla="*/ 7 h 44"/>
                <a:gd name="T40" fmla="*/ 19 w 19"/>
                <a:gd name="T41" fmla="*/ 10 h 44"/>
                <a:gd name="T42" fmla="*/ 19 w 19"/>
                <a:gd name="T43" fmla="*/ 13 h 44"/>
                <a:gd name="T44" fmla="*/ 19 w 19"/>
                <a:gd name="T45" fmla="*/ 16 h 44"/>
                <a:gd name="T46" fmla="*/ 19 w 19"/>
                <a:gd name="T47" fmla="*/ 18 h 44"/>
                <a:gd name="T48" fmla="*/ 19 w 19"/>
                <a:gd name="T49" fmla="*/ 20 h 44"/>
                <a:gd name="T50" fmla="*/ 11 w 19"/>
                <a:gd name="T51" fmla="*/ 44 h 44"/>
                <a:gd name="T52" fmla="*/ 7 w 19"/>
                <a:gd name="T53" fmla="*/ 17 h 44"/>
                <a:gd name="T54" fmla="*/ 8 w 19"/>
                <a:gd name="T55" fmla="*/ 20 h 44"/>
                <a:gd name="T56" fmla="*/ 11 w 19"/>
                <a:gd name="T57" fmla="*/ 21 h 44"/>
                <a:gd name="T58" fmla="*/ 12 w 19"/>
                <a:gd name="T59" fmla="*/ 20 h 44"/>
                <a:gd name="T60" fmla="*/ 13 w 19"/>
                <a:gd name="T61" fmla="*/ 17 h 44"/>
                <a:gd name="T62" fmla="*/ 13 w 19"/>
                <a:gd name="T63" fmla="*/ 10 h 44"/>
                <a:gd name="T64" fmla="*/ 12 w 19"/>
                <a:gd name="T65" fmla="*/ 7 h 44"/>
                <a:gd name="T66" fmla="*/ 11 w 19"/>
                <a:gd name="T67" fmla="*/ 6 h 44"/>
                <a:gd name="T68" fmla="*/ 8 w 19"/>
                <a:gd name="T69" fmla="*/ 7 h 44"/>
                <a:gd name="T70" fmla="*/ 7 w 19"/>
                <a:gd name="T7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1" y="44"/>
                  </a:lnTo>
                  <a:lnTo>
                    <a:pt x="3" y="44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90">
              <a:extLst>
                <a:ext uri="{FF2B5EF4-FFF2-40B4-BE49-F238E27FC236}">
                  <a16:creationId xmlns:a16="http://schemas.microsoft.com/office/drawing/2014/main" id="{359A536B-7E48-4D6E-910C-A13E4BB8F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27" y="3319673"/>
              <a:ext cx="28038" cy="68537"/>
            </a:xfrm>
            <a:custGeom>
              <a:avLst/>
              <a:gdLst>
                <a:gd name="T0" fmla="*/ 6 w 18"/>
                <a:gd name="T1" fmla="*/ 19 h 44"/>
                <a:gd name="T2" fmla="*/ 10 w 18"/>
                <a:gd name="T3" fmla="*/ 18 h 44"/>
                <a:gd name="T4" fmla="*/ 11 w 18"/>
                <a:gd name="T5" fmla="*/ 15 h 44"/>
                <a:gd name="T6" fmla="*/ 11 w 18"/>
                <a:gd name="T7" fmla="*/ 9 h 44"/>
                <a:gd name="T8" fmla="*/ 11 w 18"/>
                <a:gd name="T9" fmla="*/ 8 h 44"/>
                <a:gd name="T10" fmla="*/ 9 w 18"/>
                <a:gd name="T11" fmla="*/ 7 h 44"/>
                <a:gd name="T12" fmla="*/ 6 w 18"/>
                <a:gd name="T13" fmla="*/ 8 h 44"/>
                <a:gd name="T14" fmla="*/ 6 w 18"/>
                <a:gd name="T15" fmla="*/ 13 h 44"/>
                <a:gd name="T16" fmla="*/ 0 w 18"/>
                <a:gd name="T17" fmla="*/ 9 h 44"/>
                <a:gd name="T18" fmla="*/ 0 w 18"/>
                <a:gd name="T19" fmla="*/ 7 h 44"/>
                <a:gd name="T20" fmla="*/ 3 w 18"/>
                <a:gd name="T21" fmla="*/ 3 h 44"/>
                <a:gd name="T22" fmla="*/ 5 w 18"/>
                <a:gd name="T23" fmla="*/ 2 h 44"/>
                <a:gd name="T24" fmla="*/ 9 w 18"/>
                <a:gd name="T25" fmla="*/ 0 h 44"/>
                <a:gd name="T26" fmla="*/ 13 w 18"/>
                <a:gd name="T27" fmla="*/ 2 h 44"/>
                <a:gd name="T28" fmla="*/ 15 w 18"/>
                <a:gd name="T29" fmla="*/ 4 h 44"/>
                <a:gd name="T30" fmla="*/ 16 w 18"/>
                <a:gd name="T31" fmla="*/ 5 h 44"/>
                <a:gd name="T32" fmla="*/ 18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8 w 18"/>
                <a:gd name="T39" fmla="*/ 18 h 44"/>
                <a:gd name="T40" fmla="*/ 16 w 18"/>
                <a:gd name="T41" fmla="*/ 20 h 44"/>
                <a:gd name="T42" fmla="*/ 14 w 18"/>
                <a:gd name="T43" fmla="*/ 22 h 44"/>
                <a:gd name="T44" fmla="*/ 16 w 18"/>
                <a:gd name="T45" fmla="*/ 23 h 44"/>
                <a:gd name="T46" fmla="*/ 18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6 w 18"/>
                <a:gd name="T59" fmla="*/ 40 h 44"/>
                <a:gd name="T60" fmla="*/ 14 w 18"/>
                <a:gd name="T61" fmla="*/ 43 h 44"/>
                <a:gd name="T62" fmla="*/ 9 w 18"/>
                <a:gd name="T63" fmla="*/ 44 h 44"/>
                <a:gd name="T64" fmla="*/ 5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6 w 18"/>
                <a:gd name="T73" fmla="*/ 32 h 44"/>
                <a:gd name="T74" fmla="*/ 6 w 18"/>
                <a:gd name="T75" fmla="*/ 34 h 44"/>
                <a:gd name="T76" fmla="*/ 6 w 18"/>
                <a:gd name="T77" fmla="*/ 37 h 44"/>
                <a:gd name="T78" fmla="*/ 9 w 18"/>
                <a:gd name="T79" fmla="*/ 38 h 44"/>
                <a:gd name="T80" fmla="*/ 11 w 18"/>
                <a:gd name="T81" fmla="*/ 37 h 44"/>
                <a:gd name="T82" fmla="*/ 11 w 18"/>
                <a:gd name="T83" fmla="*/ 28 h 44"/>
                <a:gd name="T84" fmla="*/ 11 w 18"/>
                <a:gd name="T85" fmla="*/ 25 h 44"/>
                <a:gd name="T86" fmla="*/ 9 w 18"/>
                <a:gd name="T87" fmla="*/ 24 h 44"/>
                <a:gd name="T88" fmla="*/ 6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6" y="19"/>
                  </a:moveTo>
                  <a:lnTo>
                    <a:pt x="6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91">
              <a:extLst>
                <a:ext uri="{FF2B5EF4-FFF2-40B4-BE49-F238E27FC236}">
                  <a16:creationId xmlns:a16="http://schemas.microsoft.com/office/drawing/2014/main" id="{110BB7CC-088B-4C3A-AC81-787E9171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37" y="3319673"/>
              <a:ext cx="29596" cy="68537"/>
            </a:xfrm>
            <a:custGeom>
              <a:avLst/>
              <a:gdLst>
                <a:gd name="T0" fmla="*/ 3 w 19"/>
                <a:gd name="T1" fmla="*/ 44 h 44"/>
                <a:gd name="T2" fmla="*/ 13 w 19"/>
                <a:gd name="T3" fmla="*/ 7 h 44"/>
                <a:gd name="T4" fmla="*/ 7 w 19"/>
                <a:gd name="T5" fmla="*/ 7 h 44"/>
                <a:gd name="T6" fmla="*/ 7 w 19"/>
                <a:gd name="T7" fmla="*/ 12 h 44"/>
                <a:gd name="T8" fmla="*/ 0 w 19"/>
                <a:gd name="T9" fmla="*/ 12 h 44"/>
                <a:gd name="T10" fmla="*/ 0 w 19"/>
                <a:gd name="T11" fmla="*/ 0 h 44"/>
                <a:gd name="T12" fmla="*/ 19 w 19"/>
                <a:gd name="T13" fmla="*/ 0 h 44"/>
                <a:gd name="T14" fmla="*/ 19 w 19"/>
                <a:gd name="T15" fmla="*/ 7 h 44"/>
                <a:gd name="T16" fmla="*/ 9 w 19"/>
                <a:gd name="T17" fmla="*/ 44 h 44"/>
                <a:gd name="T18" fmla="*/ 3 w 19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9" y="44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192">
              <a:extLst>
                <a:ext uri="{FF2B5EF4-FFF2-40B4-BE49-F238E27FC236}">
                  <a16:creationId xmlns:a16="http://schemas.microsoft.com/office/drawing/2014/main" id="{7D0B669F-F3A5-4865-94DA-1554211BD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27" y="3822795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6 h 44"/>
                <a:gd name="T4" fmla="*/ 6 w 18"/>
                <a:gd name="T5" fmla="*/ 6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6 h 44"/>
                <a:gd name="T12" fmla="*/ 8 w 18"/>
                <a:gd name="T13" fmla="*/ 16 h 44"/>
                <a:gd name="T14" fmla="*/ 11 w 18"/>
                <a:gd name="T15" fmla="*/ 15 h 44"/>
                <a:gd name="T16" fmla="*/ 11 w 18"/>
                <a:gd name="T17" fmla="*/ 15 h 44"/>
                <a:gd name="T18" fmla="*/ 14 w 18"/>
                <a:gd name="T19" fmla="*/ 16 h 44"/>
                <a:gd name="T20" fmla="*/ 16 w 18"/>
                <a:gd name="T21" fmla="*/ 18 h 44"/>
                <a:gd name="T22" fmla="*/ 16 w 18"/>
                <a:gd name="T23" fmla="*/ 18 h 44"/>
                <a:gd name="T24" fmla="*/ 18 w 18"/>
                <a:gd name="T25" fmla="*/ 20 h 44"/>
                <a:gd name="T26" fmla="*/ 18 w 18"/>
                <a:gd name="T27" fmla="*/ 23 h 44"/>
                <a:gd name="T28" fmla="*/ 18 w 18"/>
                <a:gd name="T29" fmla="*/ 34 h 44"/>
                <a:gd name="T30" fmla="*/ 18 w 18"/>
                <a:gd name="T31" fmla="*/ 34 h 44"/>
                <a:gd name="T32" fmla="*/ 18 w 18"/>
                <a:gd name="T33" fmla="*/ 38 h 44"/>
                <a:gd name="T34" fmla="*/ 18 w 18"/>
                <a:gd name="T35" fmla="*/ 38 h 44"/>
                <a:gd name="T36" fmla="*/ 15 w 18"/>
                <a:gd name="T37" fmla="*/ 41 h 44"/>
                <a:gd name="T38" fmla="*/ 15 w 18"/>
                <a:gd name="T39" fmla="*/ 41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1 h 44"/>
                <a:gd name="T54" fmla="*/ 3 w 18"/>
                <a:gd name="T55" fmla="*/ 41 h 44"/>
                <a:gd name="T56" fmla="*/ 0 w 18"/>
                <a:gd name="T57" fmla="*/ 38 h 44"/>
                <a:gd name="T58" fmla="*/ 0 w 18"/>
                <a:gd name="T59" fmla="*/ 38 h 44"/>
                <a:gd name="T60" fmla="*/ 0 w 18"/>
                <a:gd name="T61" fmla="*/ 34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6 w 18"/>
                <a:gd name="T71" fmla="*/ 36 h 44"/>
                <a:gd name="T72" fmla="*/ 6 w 18"/>
                <a:gd name="T73" fmla="*/ 36 h 44"/>
                <a:gd name="T74" fmla="*/ 9 w 18"/>
                <a:gd name="T75" fmla="*/ 38 h 44"/>
                <a:gd name="T76" fmla="*/ 9 w 18"/>
                <a:gd name="T77" fmla="*/ 38 h 44"/>
                <a:gd name="T78" fmla="*/ 11 w 18"/>
                <a:gd name="T79" fmla="*/ 36 h 44"/>
                <a:gd name="T80" fmla="*/ 11 w 18"/>
                <a:gd name="T81" fmla="*/ 36 h 44"/>
                <a:gd name="T82" fmla="*/ 11 w 18"/>
                <a:gd name="T83" fmla="*/ 34 h 44"/>
                <a:gd name="T84" fmla="*/ 11 w 18"/>
                <a:gd name="T85" fmla="*/ 24 h 44"/>
                <a:gd name="T86" fmla="*/ 11 w 18"/>
                <a:gd name="T87" fmla="*/ 24 h 44"/>
                <a:gd name="T88" fmla="*/ 11 w 18"/>
                <a:gd name="T89" fmla="*/ 21 h 44"/>
                <a:gd name="T90" fmla="*/ 11 w 18"/>
                <a:gd name="T91" fmla="*/ 21 h 44"/>
                <a:gd name="T92" fmla="*/ 9 w 18"/>
                <a:gd name="T93" fmla="*/ 21 h 44"/>
                <a:gd name="T94" fmla="*/ 9 w 18"/>
                <a:gd name="T95" fmla="*/ 21 h 44"/>
                <a:gd name="T96" fmla="*/ 8 w 18"/>
                <a:gd name="T97" fmla="*/ 21 h 44"/>
                <a:gd name="T98" fmla="*/ 8 w 18"/>
                <a:gd name="T99" fmla="*/ 21 h 44"/>
                <a:gd name="T100" fmla="*/ 6 w 18"/>
                <a:gd name="T101" fmla="*/ 21 h 44"/>
                <a:gd name="T102" fmla="*/ 6 w 18"/>
                <a:gd name="T103" fmla="*/ 21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93">
              <a:extLst>
                <a:ext uri="{FF2B5EF4-FFF2-40B4-BE49-F238E27FC236}">
                  <a16:creationId xmlns:a16="http://schemas.microsoft.com/office/drawing/2014/main" id="{B0A496D7-27B7-4823-A761-953F73ED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37" y="3822795"/>
              <a:ext cx="29596" cy="68537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6 h 44"/>
                <a:gd name="T4" fmla="*/ 7 w 19"/>
                <a:gd name="T5" fmla="*/ 6 h 44"/>
                <a:gd name="T6" fmla="*/ 7 w 19"/>
                <a:gd name="T7" fmla="*/ 18 h 44"/>
                <a:gd name="T8" fmla="*/ 7 w 19"/>
                <a:gd name="T9" fmla="*/ 18 h 44"/>
                <a:gd name="T10" fmla="*/ 9 w 19"/>
                <a:gd name="T11" fmla="*/ 16 h 44"/>
                <a:gd name="T12" fmla="*/ 9 w 19"/>
                <a:gd name="T13" fmla="*/ 16 h 44"/>
                <a:gd name="T14" fmla="*/ 12 w 19"/>
                <a:gd name="T15" fmla="*/ 15 h 44"/>
                <a:gd name="T16" fmla="*/ 12 w 19"/>
                <a:gd name="T17" fmla="*/ 15 h 44"/>
                <a:gd name="T18" fmla="*/ 16 w 19"/>
                <a:gd name="T19" fmla="*/ 16 h 44"/>
                <a:gd name="T20" fmla="*/ 18 w 19"/>
                <a:gd name="T21" fmla="*/ 18 h 44"/>
                <a:gd name="T22" fmla="*/ 18 w 19"/>
                <a:gd name="T23" fmla="*/ 18 h 44"/>
                <a:gd name="T24" fmla="*/ 19 w 19"/>
                <a:gd name="T25" fmla="*/ 20 h 44"/>
                <a:gd name="T26" fmla="*/ 19 w 19"/>
                <a:gd name="T27" fmla="*/ 23 h 44"/>
                <a:gd name="T28" fmla="*/ 19 w 19"/>
                <a:gd name="T29" fmla="*/ 34 h 44"/>
                <a:gd name="T30" fmla="*/ 19 w 19"/>
                <a:gd name="T31" fmla="*/ 34 h 44"/>
                <a:gd name="T32" fmla="*/ 18 w 19"/>
                <a:gd name="T33" fmla="*/ 38 h 44"/>
                <a:gd name="T34" fmla="*/ 18 w 19"/>
                <a:gd name="T35" fmla="*/ 38 h 44"/>
                <a:gd name="T36" fmla="*/ 17 w 19"/>
                <a:gd name="T37" fmla="*/ 41 h 44"/>
                <a:gd name="T38" fmla="*/ 17 w 19"/>
                <a:gd name="T39" fmla="*/ 41 h 44"/>
                <a:gd name="T40" fmla="*/ 14 w 19"/>
                <a:gd name="T41" fmla="*/ 43 h 44"/>
                <a:gd name="T42" fmla="*/ 14 w 19"/>
                <a:gd name="T43" fmla="*/ 43 h 44"/>
                <a:gd name="T44" fmla="*/ 11 w 19"/>
                <a:gd name="T45" fmla="*/ 44 h 44"/>
                <a:gd name="T46" fmla="*/ 11 w 19"/>
                <a:gd name="T47" fmla="*/ 44 h 44"/>
                <a:gd name="T48" fmla="*/ 7 w 19"/>
                <a:gd name="T49" fmla="*/ 43 h 44"/>
                <a:gd name="T50" fmla="*/ 7 w 19"/>
                <a:gd name="T51" fmla="*/ 43 h 44"/>
                <a:gd name="T52" fmla="*/ 4 w 19"/>
                <a:gd name="T53" fmla="*/ 41 h 44"/>
                <a:gd name="T54" fmla="*/ 4 w 19"/>
                <a:gd name="T55" fmla="*/ 41 h 44"/>
                <a:gd name="T56" fmla="*/ 2 w 19"/>
                <a:gd name="T57" fmla="*/ 38 h 44"/>
                <a:gd name="T58" fmla="*/ 2 w 19"/>
                <a:gd name="T59" fmla="*/ 38 h 44"/>
                <a:gd name="T60" fmla="*/ 0 w 19"/>
                <a:gd name="T61" fmla="*/ 34 h 44"/>
                <a:gd name="T62" fmla="*/ 0 w 19"/>
                <a:gd name="T63" fmla="*/ 33 h 44"/>
                <a:gd name="T64" fmla="*/ 7 w 19"/>
                <a:gd name="T65" fmla="*/ 33 h 44"/>
                <a:gd name="T66" fmla="*/ 7 w 19"/>
                <a:gd name="T67" fmla="*/ 34 h 44"/>
                <a:gd name="T68" fmla="*/ 7 w 19"/>
                <a:gd name="T69" fmla="*/ 34 h 44"/>
                <a:gd name="T70" fmla="*/ 8 w 19"/>
                <a:gd name="T71" fmla="*/ 36 h 44"/>
                <a:gd name="T72" fmla="*/ 8 w 19"/>
                <a:gd name="T73" fmla="*/ 36 h 44"/>
                <a:gd name="T74" fmla="*/ 11 w 19"/>
                <a:gd name="T75" fmla="*/ 38 h 44"/>
                <a:gd name="T76" fmla="*/ 11 w 19"/>
                <a:gd name="T77" fmla="*/ 38 h 44"/>
                <a:gd name="T78" fmla="*/ 13 w 19"/>
                <a:gd name="T79" fmla="*/ 36 h 44"/>
                <a:gd name="T80" fmla="*/ 13 w 19"/>
                <a:gd name="T81" fmla="*/ 36 h 44"/>
                <a:gd name="T82" fmla="*/ 13 w 19"/>
                <a:gd name="T83" fmla="*/ 34 h 44"/>
                <a:gd name="T84" fmla="*/ 13 w 19"/>
                <a:gd name="T85" fmla="*/ 24 h 44"/>
                <a:gd name="T86" fmla="*/ 13 w 19"/>
                <a:gd name="T87" fmla="*/ 24 h 44"/>
                <a:gd name="T88" fmla="*/ 13 w 19"/>
                <a:gd name="T89" fmla="*/ 21 h 44"/>
                <a:gd name="T90" fmla="*/ 13 w 19"/>
                <a:gd name="T91" fmla="*/ 21 h 44"/>
                <a:gd name="T92" fmla="*/ 11 w 19"/>
                <a:gd name="T93" fmla="*/ 21 h 44"/>
                <a:gd name="T94" fmla="*/ 11 w 19"/>
                <a:gd name="T95" fmla="*/ 21 h 44"/>
                <a:gd name="T96" fmla="*/ 9 w 19"/>
                <a:gd name="T97" fmla="*/ 21 h 44"/>
                <a:gd name="T98" fmla="*/ 9 w 19"/>
                <a:gd name="T99" fmla="*/ 21 h 44"/>
                <a:gd name="T100" fmla="*/ 8 w 19"/>
                <a:gd name="T101" fmla="*/ 21 h 44"/>
                <a:gd name="T102" fmla="*/ 8 w 19"/>
                <a:gd name="T103" fmla="*/ 21 h 44"/>
                <a:gd name="T104" fmla="*/ 8 w 19"/>
                <a:gd name="T105" fmla="*/ 23 h 44"/>
                <a:gd name="T106" fmla="*/ 8 w 19"/>
                <a:gd name="T107" fmla="*/ 23 h 44"/>
                <a:gd name="T108" fmla="*/ 7 w 19"/>
                <a:gd name="T109" fmla="*/ 24 h 44"/>
                <a:gd name="T110" fmla="*/ 2 w 19"/>
                <a:gd name="T111" fmla="*/ 24 h 44"/>
                <a:gd name="T112" fmla="*/ 2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94">
              <a:extLst>
                <a:ext uri="{FF2B5EF4-FFF2-40B4-BE49-F238E27FC236}">
                  <a16:creationId xmlns:a16="http://schemas.microsoft.com/office/drawing/2014/main" id="{4E1B45DF-AF7C-414E-A8B0-ABED231A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27" y="4315015"/>
              <a:ext cx="28038" cy="68537"/>
            </a:xfrm>
            <a:custGeom>
              <a:avLst/>
              <a:gdLst>
                <a:gd name="T0" fmla="*/ 0 w 18"/>
                <a:gd name="T1" fmla="*/ 13 h 44"/>
                <a:gd name="T2" fmla="*/ 0 w 18"/>
                <a:gd name="T3" fmla="*/ 9 h 44"/>
                <a:gd name="T4" fmla="*/ 0 w 18"/>
                <a:gd name="T5" fmla="*/ 8 h 44"/>
                <a:gd name="T6" fmla="*/ 1 w 18"/>
                <a:gd name="T7" fmla="*/ 5 h 44"/>
                <a:gd name="T8" fmla="*/ 1 w 18"/>
                <a:gd name="T9" fmla="*/ 4 h 44"/>
                <a:gd name="T10" fmla="*/ 5 w 18"/>
                <a:gd name="T11" fmla="*/ 2 h 44"/>
                <a:gd name="T12" fmla="*/ 9 w 18"/>
                <a:gd name="T13" fmla="*/ 0 h 44"/>
                <a:gd name="T14" fmla="*/ 13 w 18"/>
                <a:gd name="T15" fmla="*/ 2 h 44"/>
                <a:gd name="T16" fmla="*/ 15 w 18"/>
                <a:gd name="T17" fmla="*/ 4 h 44"/>
                <a:gd name="T18" fmla="*/ 16 w 18"/>
                <a:gd name="T19" fmla="*/ 5 h 44"/>
                <a:gd name="T20" fmla="*/ 18 w 18"/>
                <a:gd name="T21" fmla="*/ 8 h 44"/>
                <a:gd name="T22" fmla="*/ 18 w 18"/>
                <a:gd name="T23" fmla="*/ 9 h 44"/>
                <a:gd name="T24" fmla="*/ 18 w 18"/>
                <a:gd name="T25" fmla="*/ 13 h 44"/>
                <a:gd name="T26" fmla="*/ 18 w 18"/>
                <a:gd name="T27" fmla="*/ 15 h 44"/>
                <a:gd name="T28" fmla="*/ 18 w 18"/>
                <a:gd name="T29" fmla="*/ 18 h 44"/>
                <a:gd name="T30" fmla="*/ 16 w 18"/>
                <a:gd name="T31" fmla="*/ 20 h 44"/>
                <a:gd name="T32" fmla="*/ 15 w 18"/>
                <a:gd name="T33" fmla="*/ 22 h 44"/>
                <a:gd name="T34" fmla="*/ 16 w 18"/>
                <a:gd name="T35" fmla="*/ 23 h 44"/>
                <a:gd name="T36" fmla="*/ 18 w 18"/>
                <a:gd name="T37" fmla="*/ 25 h 44"/>
                <a:gd name="T38" fmla="*/ 18 w 18"/>
                <a:gd name="T39" fmla="*/ 28 h 44"/>
                <a:gd name="T40" fmla="*/ 18 w 18"/>
                <a:gd name="T41" fmla="*/ 32 h 44"/>
                <a:gd name="T42" fmla="*/ 18 w 18"/>
                <a:gd name="T43" fmla="*/ 35 h 44"/>
                <a:gd name="T44" fmla="*/ 18 w 18"/>
                <a:gd name="T45" fmla="*/ 38 h 44"/>
                <a:gd name="T46" fmla="*/ 18 w 18"/>
                <a:gd name="T47" fmla="*/ 39 h 44"/>
                <a:gd name="T48" fmla="*/ 16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1 w 18"/>
                <a:gd name="T57" fmla="*/ 40 h 44"/>
                <a:gd name="T58" fmla="*/ 0 w 18"/>
                <a:gd name="T59" fmla="*/ 39 h 44"/>
                <a:gd name="T60" fmla="*/ 0 w 18"/>
                <a:gd name="T61" fmla="*/ 38 h 44"/>
                <a:gd name="T62" fmla="*/ 0 w 18"/>
                <a:gd name="T63" fmla="*/ 35 h 44"/>
                <a:gd name="T64" fmla="*/ 0 w 18"/>
                <a:gd name="T65" fmla="*/ 32 h 44"/>
                <a:gd name="T66" fmla="*/ 0 w 18"/>
                <a:gd name="T67" fmla="*/ 28 h 44"/>
                <a:gd name="T68" fmla="*/ 0 w 18"/>
                <a:gd name="T69" fmla="*/ 25 h 44"/>
                <a:gd name="T70" fmla="*/ 1 w 18"/>
                <a:gd name="T71" fmla="*/ 23 h 44"/>
                <a:gd name="T72" fmla="*/ 3 w 18"/>
                <a:gd name="T73" fmla="*/ 22 h 44"/>
                <a:gd name="T74" fmla="*/ 1 w 18"/>
                <a:gd name="T75" fmla="*/ 20 h 44"/>
                <a:gd name="T76" fmla="*/ 0 w 18"/>
                <a:gd name="T77" fmla="*/ 18 h 44"/>
                <a:gd name="T78" fmla="*/ 0 w 18"/>
                <a:gd name="T79" fmla="*/ 15 h 44"/>
                <a:gd name="T80" fmla="*/ 0 w 18"/>
                <a:gd name="T81" fmla="*/ 13 h 44"/>
                <a:gd name="T82" fmla="*/ 11 w 18"/>
                <a:gd name="T83" fmla="*/ 10 h 44"/>
                <a:gd name="T84" fmla="*/ 11 w 18"/>
                <a:gd name="T85" fmla="*/ 8 h 44"/>
                <a:gd name="T86" fmla="*/ 9 w 18"/>
                <a:gd name="T87" fmla="*/ 7 h 44"/>
                <a:gd name="T88" fmla="*/ 6 w 18"/>
                <a:gd name="T89" fmla="*/ 8 h 44"/>
                <a:gd name="T90" fmla="*/ 6 w 18"/>
                <a:gd name="T91" fmla="*/ 17 h 44"/>
                <a:gd name="T92" fmla="*/ 6 w 18"/>
                <a:gd name="T93" fmla="*/ 18 h 44"/>
                <a:gd name="T94" fmla="*/ 9 w 18"/>
                <a:gd name="T95" fmla="*/ 19 h 44"/>
                <a:gd name="T96" fmla="*/ 11 w 18"/>
                <a:gd name="T97" fmla="*/ 18 h 44"/>
                <a:gd name="T98" fmla="*/ 11 w 18"/>
                <a:gd name="T99" fmla="*/ 17 h 44"/>
                <a:gd name="T100" fmla="*/ 11 w 18"/>
                <a:gd name="T101" fmla="*/ 27 h 44"/>
                <a:gd name="T102" fmla="*/ 11 w 18"/>
                <a:gd name="T103" fmla="*/ 25 h 44"/>
                <a:gd name="T104" fmla="*/ 9 w 18"/>
                <a:gd name="T105" fmla="*/ 24 h 44"/>
                <a:gd name="T106" fmla="*/ 6 w 18"/>
                <a:gd name="T107" fmla="*/ 25 h 44"/>
                <a:gd name="T108" fmla="*/ 6 w 18"/>
                <a:gd name="T109" fmla="*/ 27 h 44"/>
                <a:gd name="T110" fmla="*/ 6 w 18"/>
                <a:gd name="T111" fmla="*/ 35 h 44"/>
                <a:gd name="T112" fmla="*/ 6 w 18"/>
                <a:gd name="T113" fmla="*/ 38 h 44"/>
                <a:gd name="T114" fmla="*/ 9 w 18"/>
                <a:gd name="T115" fmla="*/ 38 h 44"/>
                <a:gd name="T116" fmla="*/ 11 w 18"/>
                <a:gd name="T117" fmla="*/ 38 h 44"/>
                <a:gd name="T118" fmla="*/ 11 w 18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0"/>
                  </a:lnTo>
                  <a:close/>
                  <a:moveTo>
                    <a:pt x="11" y="27"/>
                  </a:move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95">
              <a:extLst>
                <a:ext uri="{FF2B5EF4-FFF2-40B4-BE49-F238E27FC236}">
                  <a16:creationId xmlns:a16="http://schemas.microsoft.com/office/drawing/2014/main" id="{A7FB7C02-8CBC-430F-9E61-EBF56F700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37" y="4318130"/>
              <a:ext cx="29596" cy="65422"/>
            </a:xfrm>
            <a:custGeom>
              <a:avLst/>
              <a:gdLst>
                <a:gd name="T0" fmla="*/ 3 w 19"/>
                <a:gd name="T1" fmla="*/ 42 h 42"/>
                <a:gd name="T2" fmla="*/ 13 w 19"/>
                <a:gd name="T3" fmla="*/ 5 h 42"/>
                <a:gd name="T4" fmla="*/ 7 w 19"/>
                <a:gd name="T5" fmla="*/ 5 h 42"/>
                <a:gd name="T6" fmla="*/ 7 w 19"/>
                <a:gd name="T7" fmla="*/ 10 h 42"/>
                <a:gd name="T8" fmla="*/ 0 w 19"/>
                <a:gd name="T9" fmla="*/ 10 h 42"/>
                <a:gd name="T10" fmla="*/ 0 w 19"/>
                <a:gd name="T11" fmla="*/ 0 h 42"/>
                <a:gd name="T12" fmla="*/ 19 w 19"/>
                <a:gd name="T13" fmla="*/ 0 h 42"/>
                <a:gd name="T14" fmla="*/ 19 w 19"/>
                <a:gd name="T15" fmla="*/ 6 h 42"/>
                <a:gd name="T16" fmla="*/ 9 w 19"/>
                <a:gd name="T17" fmla="*/ 42 h 42"/>
                <a:gd name="T18" fmla="*/ 3 w 19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2">
                  <a:moveTo>
                    <a:pt x="3" y="42"/>
                  </a:moveTo>
                  <a:lnTo>
                    <a:pt x="13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Freeform 196">
              <a:extLst>
                <a:ext uri="{FF2B5EF4-FFF2-40B4-BE49-F238E27FC236}">
                  <a16:creationId xmlns:a16="http://schemas.microsoft.com/office/drawing/2014/main" id="{08C4020D-CF14-4144-AA98-6278BA53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882" y="1814976"/>
              <a:ext cx="32711" cy="66980"/>
            </a:xfrm>
            <a:custGeom>
              <a:avLst/>
              <a:gdLst>
                <a:gd name="T0" fmla="*/ 13 w 21"/>
                <a:gd name="T1" fmla="*/ 43 h 43"/>
                <a:gd name="T2" fmla="*/ 13 w 21"/>
                <a:gd name="T3" fmla="*/ 37 h 43"/>
                <a:gd name="T4" fmla="*/ 0 w 21"/>
                <a:gd name="T5" fmla="*/ 37 h 43"/>
                <a:gd name="T6" fmla="*/ 0 w 21"/>
                <a:gd name="T7" fmla="*/ 31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1 h 43"/>
                <a:gd name="T14" fmla="*/ 13 w 21"/>
                <a:gd name="T15" fmla="*/ 31 h 43"/>
                <a:gd name="T16" fmla="*/ 13 w 21"/>
                <a:gd name="T17" fmla="*/ 18 h 43"/>
                <a:gd name="T18" fmla="*/ 19 w 21"/>
                <a:gd name="T19" fmla="*/ 18 h 43"/>
                <a:gd name="T20" fmla="*/ 19 w 21"/>
                <a:gd name="T21" fmla="*/ 31 h 43"/>
                <a:gd name="T22" fmla="*/ 21 w 21"/>
                <a:gd name="T23" fmla="*/ 31 h 43"/>
                <a:gd name="T24" fmla="*/ 21 w 21"/>
                <a:gd name="T25" fmla="*/ 37 h 43"/>
                <a:gd name="T26" fmla="*/ 19 w 21"/>
                <a:gd name="T27" fmla="*/ 37 h 43"/>
                <a:gd name="T28" fmla="*/ 19 w 21"/>
                <a:gd name="T29" fmla="*/ 43 h 43"/>
                <a:gd name="T30" fmla="*/ 13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3" y="43"/>
                  </a:moveTo>
                  <a:lnTo>
                    <a:pt x="13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3" y="18"/>
                  </a:lnTo>
                  <a:lnTo>
                    <a:pt x="19" y="18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97">
              <a:extLst>
                <a:ext uri="{FF2B5EF4-FFF2-40B4-BE49-F238E27FC236}">
                  <a16:creationId xmlns:a16="http://schemas.microsoft.com/office/drawing/2014/main" id="{BCB13DFA-047B-410A-BE24-16847395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56" y="2316541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198">
              <a:extLst>
                <a:ext uri="{FF2B5EF4-FFF2-40B4-BE49-F238E27FC236}">
                  <a16:creationId xmlns:a16="http://schemas.microsoft.com/office/drawing/2014/main" id="{609AAA4E-44DF-44DF-9102-FC2C26AD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266" y="2316541"/>
              <a:ext cx="29596" cy="66980"/>
            </a:xfrm>
            <a:custGeom>
              <a:avLst/>
              <a:gdLst>
                <a:gd name="T0" fmla="*/ 0 w 19"/>
                <a:gd name="T1" fmla="*/ 43 h 43"/>
                <a:gd name="T2" fmla="*/ 0 w 19"/>
                <a:gd name="T3" fmla="*/ 38 h 43"/>
                <a:gd name="T4" fmla="*/ 11 w 19"/>
                <a:gd name="T5" fmla="*/ 17 h 43"/>
                <a:gd name="T6" fmla="*/ 11 w 19"/>
                <a:gd name="T7" fmla="*/ 17 h 43"/>
                <a:gd name="T8" fmla="*/ 12 w 19"/>
                <a:gd name="T9" fmla="*/ 14 h 43"/>
                <a:gd name="T10" fmla="*/ 12 w 19"/>
                <a:gd name="T11" fmla="*/ 14 h 43"/>
                <a:gd name="T12" fmla="*/ 12 w 19"/>
                <a:gd name="T13" fmla="*/ 10 h 43"/>
                <a:gd name="T14" fmla="*/ 12 w 19"/>
                <a:gd name="T15" fmla="*/ 10 h 43"/>
                <a:gd name="T16" fmla="*/ 12 w 19"/>
                <a:gd name="T17" fmla="*/ 9 h 43"/>
                <a:gd name="T18" fmla="*/ 12 w 19"/>
                <a:gd name="T19" fmla="*/ 9 h 43"/>
                <a:gd name="T20" fmla="*/ 12 w 19"/>
                <a:gd name="T21" fmla="*/ 8 h 43"/>
                <a:gd name="T22" fmla="*/ 12 w 19"/>
                <a:gd name="T23" fmla="*/ 8 h 43"/>
                <a:gd name="T24" fmla="*/ 11 w 19"/>
                <a:gd name="T25" fmla="*/ 6 h 43"/>
                <a:gd name="T26" fmla="*/ 11 w 19"/>
                <a:gd name="T27" fmla="*/ 6 h 43"/>
                <a:gd name="T28" fmla="*/ 9 w 19"/>
                <a:gd name="T29" fmla="*/ 6 h 43"/>
                <a:gd name="T30" fmla="*/ 9 w 19"/>
                <a:gd name="T31" fmla="*/ 6 h 43"/>
                <a:gd name="T32" fmla="*/ 7 w 19"/>
                <a:gd name="T33" fmla="*/ 6 h 43"/>
                <a:gd name="T34" fmla="*/ 7 w 19"/>
                <a:gd name="T35" fmla="*/ 6 h 43"/>
                <a:gd name="T36" fmla="*/ 6 w 19"/>
                <a:gd name="T37" fmla="*/ 9 h 43"/>
                <a:gd name="T38" fmla="*/ 6 w 19"/>
                <a:gd name="T39" fmla="*/ 13 h 43"/>
                <a:gd name="T40" fmla="*/ 0 w 19"/>
                <a:gd name="T41" fmla="*/ 13 h 43"/>
                <a:gd name="T42" fmla="*/ 0 w 19"/>
                <a:gd name="T43" fmla="*/ 9 h 43"/>
                <a:gd name="T44" fmla="*/ 0 w 19"/>
                <a:gd name="T45" fmla="*/ 9 h 43"/>
                <a:gd name="T46" fmla="*/ 1 w 19"/>
                <a:gd name="T47" fmla="*/ 5 h 43"/>
                <a:gd name="T48" fmla="*/ 1 w 19"/>
                <a:gd name="T49" fmla="*/ 5 h 43"/>
                <a:gd name="T50" fmla="*/ 2 w 19"/>
                <a:gd name="T51" fmla="*/ 3 h 43"/>
                <a:gd name="T52" fmla="*/ 2 w 19"/>
                <a:gd name="T53" fmla="*/ 3 h 43"/>
                <a:gd name="T54" fmla="*/ 6 w 19"/>
                <a:gd name="T55" fmla="*/ 0 h 43"/>
                <a:gd name="T56" fmla="*/ 6 w 19"/>
                <a:gd name="T57" fmla="*/ 0 h 43"/>
                <a:gd name="T58" fmla="*/ 10 w 19"/>
                <a:gd name="T59" fmla="*/ 0 h 43"/>
                <a:gd name="T60" fmla="*/ 10 w 19"/>
                <a:gd name="T61" fmla="*/ 0 h 43"/>
                <a:gd name="T62" fmla="*/ 14 w 19"/>
                <a:gd name="T63" fmla="*/ 0 h 43"/>
                <a:gd name="T64" fmla="*/ 14 w 19"/>
                <a:gd name="T65" fmla="*/ 0 h 43"/>
                <a:gd name="T66" fmla="*/ 16 w 19"/>
                <a:gd name="T67" fmla="*/ 3 h 43"/>
                <a:gd name="T68" fmla="*/ 16 w 19"/>
                <a:gd name="T69" fmla="*/ 3 h 43"/>
                <a:gd name="T70" fmla="*/ 17 w 19"/>
                <a:gd name="T71" fmla="*/ 6 h 43"/>
                <a:gd name="T72" fmla="*/ 17 w 19"/>
                <a:gd name="T73" fmla="*/ 6 h 43"/>
                <a:gd name="T74" fmla="*/ 19 w 19"/>
                <a:gd name="T75" fmla="*/ 10 h 43"/>
                <a:gd name="T76" fmla="*/ 19 w 19"/>
                <a:gd name="T77" fmla="*/ 10 h 43"/>
                <a:gd name="T78" fmla="*/ 19 w 19"/>
                <a:gd name="T79" fmla="*/ 13 h 43"/>
                <a:gd name="T80" fmla="*/ 19 w 19"/>
                <a:gd name="T81" fmla="*/ 13 h 43"/>
                <a:gd name="T82" fmla="*/ 19 w 19"/>
                <a:gd name="T83" fmla="*/ 15 h 43"/>
                <a:gd name="T84" fmla="*/ 19 w 19"/>
                <a:gd name="T85" fmla="*/ 15 h 43"/>
                <a:gd name="T86" fmla="*/ 17 w 19"/>
                <a:gd name="T87" fmla="*/ 18 h 43"/>
                <a:gd name="T88" fmla="*/ 17 w 19"/>
                <a:gd name="T89" fmla="*/ 18 h 43"/>
                <a:gd name="T90" fmla="*/ 16 w 19"/>
                <a:gd name="T91" fmla="*/ 19 h 43"/>
                <a:gd name="T92" fmla="*/ 7 w 19"/>
                <a:gd name="T93" fmla="*/ 37 h 43"/>
                <a:gd name="T94" fmla="*/ 19 w 19"/>
                <a:gd name="T95" fmla="*/ 37 h 43"/>
                <a:gd name="T96" fmla="*/ 19 w 19"/>
                <a:gd name="T97" fmla="*/ 43 h 43"/>
                <a:gd name="T98" fmla="*/ 0 w 19"/>
                <a:gd name="T9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lnTo>
                    <a:pt x="0" y="3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7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99">
              <a:extLst>
                <a:ext uri="{FF2B5EF4-FFF2-40B4-BE49-F238E27FC236}">
                  <a16:creationId xmlns:a16="http://schemas.microsoft.com/office/drawing/2014/main" id="{CA5FEA0C-3574-4D59-97A3-46915EDC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440" y="2818107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2 w 19"/>
                <a:gd name="T5" fmla="*/ 17 h 44"/>
                <a:gd name="T6" fmla="*/ 12 w 19"/>
                <a:gd name="T7" fmla="*/ 17 h 44"/>
                <a:gd name="T8" fmla="*/ 13 w 19"/>
                <a:gd name="T9" fmla="*/ 13 h 44"/>
                <a:gd name="T10" fmla="*/ 13 w 19"/>
                <a:gd name="T11" fmla="*/ 13 h 44"/>
                <a:gd name="T12" fmla="*/ 13 w 19"/>
                <a:gd name="T13" fmla="*/ 11 h 44"/>
                <a:gd name="T14" fmla="*/ 13 w 19"/>
                <a:gd name="T15" fmla="*/ 11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8 h 44"/>
                <a:gd name="T22" fmla="*/ 13 w 19"/>
                <a:gd name="T23" fmla="*/ 8 h 44"/>
                <a:gd name="T24" fmla="*/ 12 w 19"/>
                <a:gd name="T25" fmla="*/ 7 h 44"/>
                <a:gd name="T26" fmla="*/ 12 w 19"/>
                <a:gd name="T27" fmla="*/ 7 h 44"/>
                <a:gd name="T28" fmla="*/ 10 w 19"/>
                <a:gd name="T29" fmla="*/ 6 h 44"/>
                <a:gd name="T30" fmla="*/ 10 w 19"/>
                <a:gd name="T31" fmla="*/ 6 h 44"/>
                <a:gd name="T32" fmla="*/ 8 w 19"/>
                <a:gd name="T33" fmla="*/ 7 h 44"/>
                <a:gd name="T34" fmla="*/ 8 w 19"/>
                <a:gd name="T35" fmla="*/ 7 h 44"/>
                <a:gd name="T36" fmla="*/ 7 w 19"/>
                <a:gd name="T37" fmla="*/ 10 h 44"/>
                <a:gd name="T38" fmla="*/ 7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2 w 19"/>
                <a:gd name="T47" fmla="*/ 6 h 44"/>
                <a:gd name="T48" fmla="*/ 2 w 19"/>
                <a:gd name="T49" fmla="*/ 6 h 44"/>
                <a:gd name="T50" fmla="*/ 4 w 19"/>
                <a:gd name="T51" fmla="*/ 3 h 44"/>
                <a:gd name="T52" fmla="*/ 4 w 19"/>
                <a:gd name="T53" fmla="*/ 3 h 44"/>
                <a:gd name="T54" fmla="*/ 7 w 19"/>
                <a:gd name="T55" fmla="*/ 1 h 44"/>
                <a:gd name="T56" fmla="*/ 7 w 19"/>
                <a:gd name="T57" fmla="*/ 1 h 44"/>
                <a:gd name="T58" fmla="*/ 10 w 19"/>
                <a:gd name="T59" fmla="*/ 0 h 44"/>
                <a:gd name="T60" fmla="*/ 10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7 w 19"/>
                <a:gd name="T67" fmla="*/ 3 h 44"/>
                <a:gd name="T68" fmla="*/ 17 w 19"/>
                <a:gd name="T69" fmla="*/ 3 h 44"/>
                <a:gd name="T70" fmla="*/ 19 w 19"/>
                <a:gd name="T71" fmla="*/ 7 h 44"/>
                <a:gd name="T72" fmla="*/ 19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9 w 19"/>
                <a:gd name="T83" fmla="*/ 16 h 44"/>
                <a:gd name="T84" fmla="*/ 19 w 19"/>
                <a:gd name="T85" fmla="*/ 16 h 44"/>
                <a:gd name="T86" fmla="*/ 18 w 19"/>
                <a:gd name="T87" fmla="*/ 17 h 44"/>
                <a:gd name="T88" fmla="*/ 18 w 19"/>
                <a:gd name="T89" fmla="*/ 17 h 44"/>
                <a:gd name="T90" fmla="*/ 17 w 19"/>
                <a:gd name="T91" fmla="*/ 20 h 44"/>
                <a:gd name="T92" fmla="*/ 8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200">
              <a:extLst>
                <a:ext uri="{FF2B5EF4-FFF2-40B4-BE49-F238E27FC236}">
                  <a16:creationId xmlns:a16="http://schemas.microsoft.com/office/drawing/2014/main" id="{164C005B-BA21-442C-8437-1B0FC9F1F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266" y="2818107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2 w 19"/>
                <a:gd name="T9" fmla="*/ 2 h 44"/>
                <a:gd name="T10" fmla="*/ 2 w 19"/>
                <a:gd name="T11" fmla="*/ 2 h 44"/>
                <a:gd name="T12" fmla="*/ 6 w 19"/>
                <a:gd name="T13" fmla="*/ 1 h 44"/>
                <a:gd name="T14" fmla="*/ 6 w 19"/>
                <a:gd name="T15" fmla="*/ 1 h 44"/>
                <a:gd name="T16" fmla="*/ 9 w 19"/>
                <a:gd name="T17" fmla="*/ 0 h 44"/>
                <a:gd name="T18" fmla="*/ 9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2 h 44"/>
                <a:gd name="T26" fmla="*/ 16 w 19"/>
                <a:gd name="T27" fmla="*/ 2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2 w 19"/>
                <a:gd name="T59" fmla="*/ 41 h 44"/>
                <a:gd name="T60" fmla="*/ 2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7 h 44"/>
                <a:gd name="T76" fmla="*/ 7 w 19"/>
                <a:gd name="T77" fmla="*/ 37 h 44"/>
                <a:gd name="T78" fmla="*/ 9 w 19"/>
                <a:gd name="T79" fmla="*/ 37 h 44"/>
                <a:gd name="T80" fmla="*/ 9 w 19"/>
                <a:gd name="T81" fmla="*/ 37 h 44"/>
                <a:gd name="T82" fmla="*/ 11 w 19"/>
                <a:gd name="T83" fmla="*/ 37 h 44"/>
                <a:gd name="T84" fmla="*/ 11 w 19"/>
                <a:gd name="T85" fmla="*/ 37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7 h 44"/>
                <a:gd name="T94" fmla="*/ 11 w 19"/>
                <a:gd name="T95" fmla="*/ 7 h 44"/>
                <a:gd name="T96" fmla="*/ 9 w 19"/>
                <a:gd name="T97" fmla="*/ 6 h 44"/>
                <a:gd name="T98" fmla="*/ 9 w 19"/>
                <a:gd name="T99" fmla="*/ 6 h 44"/>
                <a:gd name="T100" fmla="*/ 7 w 19"/>
                <a:gd name="T101" fmla="*/ 7 h 44"/>
                <a:gd name="T102" fmla="*/ 7 w 19"/>
                <a:gd name="T103" fmla="*/ 7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201">
              <a:extLst>
                <a:ext uri="{FF2B5EF4-FFF2-40B4-BE49-F238E27FC236}">
                  <a16:creationId xmlns:a16="http://schemas.microsoft.com/office/drawing/2014/main" id="{8C30DD1A-96AA-4D4D-943A-DA3D6DD61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440" y="3319673"/>
              <a:ext cx="29596" cy="68537"/>
            </a:xfrm>
            <a:custGeom>
              <a:avLst/>
              <a:gdLst>
                <a:gd name="T0" fmla="*/ 8 w 19"/>
                <a:gd name="T1" fmla="*/ 19 h 44"/>
                <a:gd name="T2" fmla="*/ 12 w 19"/>
                <a:gd name="T3" fmla="*/ 18 h 44"/>
                <a:gd name="T4" fmla="*/ 13 w 19"/>
                <a:gd name="T5" fmla="*/ 15 h 44"/>
                <a:gd name="T6" fmla="*/ 13 w 19"/>
                <a:gd name="T7" fmla="*/ 9 h 44"/>
                <a:gd name="T8" fmla="*/ 12 w 19"/>
                <a:gd name="T9" fmla="*/ 8 h 44"/>
                <a:gd name="T10" fmla="*/ 10 w 19"/>
                <a:gd name="T11" fmla="*/ 7 h 44"/>
                <a:gd name="T12" fmla="*/ 8 w 19"/>
                <a:gd name="T13" fmla="*/ 8 h 44"/>
                <a:gd name="T14" fmla="*/ 7 w 19"/>
                <a:gd name="T15" fmla="*/ 13 h 44"/>
                <a:gd name="T16" fmla="*/ 0 w 19"/>
                <a:gd name="T17" fmla="*/ 9 h 44"/>
                <a:gd name="T18" fmla="*/ 2 w 19"/>
                <a:gd name="T19" fmla="*/ 7 h 44"/>
                <a:gd name="T20" fmla="*/ 4 w 19"/>
                <a:gd name="T21" fmla="*/ 3 h 44"/>
                <a:gd name="T22" fmla="*/ 7 w 19"/>
                <a:gd name="T23" fmla="*/ 2 h 44"/>
                <a:gd name="T24" fmla="*/ 10 w 19"/>
                <a:gd name="T25" fmla="*/ 0 h 44"/>
                <a:gd name="T26" fmla="*/ 14 w 19"/>
                <a:gd name="T27" fmla="*/ 2 h 44"/>
                <a:gd name="T28" fmla="*/ 17 w 19"/>
                <a:gd name="T29" fmla="*/ 4 h 44"/>
                <a:gd name="T30" fmla="*/ 18 w 19"/>
                <a:gd name="T31" fmla="*/ 5 h 44"/>
                <a:gd name="T32" fmla="*/ 19 w 19"/>
                <a:gd name="T33" fmla="*/ 7 h 44"/>
                <a:gd name="T34" fmla="*/ 19 w 19"/>
                <a:gd name="T35" fmla="*/ 13 h 44"/>
                <a:gd name="T36" fmla="*/ 19 w 19"/>
                <a:gd name="T37" fmla="*/ 17 h 44"/>
                <a:gd name="T38" fmla="*/ 19 w 19"/>
                <a:gd name="T39" fmla="*/ 18 h 44"/>
                <a:gd name="T40" fmla="*/ 18 w 19"/>
                <a:gd name="T41" fmla="*/ 20 h 44"/>
                <a:gd name="T42" fmla="*/ 15 w 19"/>
                <a:gd name="T43" fmla="*/ 22 h 44"/>
                <a:gd name="T44" fmla="*/ 18 w 19"/>
                <a:gd name="T45" fmla="*/ 23 h 44"/>
                <a:gd name="T46" fmla="*/ 19 w 19"/>
                <a:gd name="T47" fmla="*/ 25 h 44"/>
                <a:gd name="T48" fmla="*/ 19 w 19"/>
                <a:gd name="T49" fmla="*/ 28 h 44"/>
                <a:gd name="T50" fmla="*/ 19 w 19"/>
                <a:gd name="T51" fmla="*/ 32 h 44"/>
                <a:gd name="T52" fmla="*/ 19 w 19"/>
                <a:gd name="T53" fmla="*/ 35 h 44"/>
                <a:gd name="T54" fmla="*/ 19 w 19"/>
                <a:gd name="T55" fmla="*/ 37 h 44"/>
                <a:gd name="T56" fmla="*/ 18 w 19"/>
                <a:gd name="T57" fmla="*/ 39 h 44"/>
                <a:gd name="T58" fmla="*/ 18 w 19"/>
                <a:gd name="T59" fmla="*/ 40 h 44"/>
                <a:gd name="T60" fmla="*/ 14 w 19"/>
                <a:gd name="T61" fmla="*/ 43 h 44"/>
                <a:gd name="T62" fmla="*/ 10 w 19"/>
                <a:gd name="T63" fmla="*/ 44 h 44"/>
                <a:gd name="T64" fmla="*/ 7 w 19"/>
                <a:gd name="T65" fmla="*/ 44 h 44"/>
                <a:gd name="T66" fmla="*/ 4 w 19"/>
                <a:gd name="T67" fmla="*/ 42 h 44"/>
                <a:gd name="T68" fmla="*/ 2 w 19"/>
                <a:gd name="T69" fmla="*/ 39 h 44"/>
                <a:gd name="T70" fmla="*/ 0 w 19"/>
                <a:gd name="T71" fmla="*/ 35 h 44"/>
                <a:gd name="T72" fmla="*/ 7 w 19"/>
                <a:gd name="T73" fmla="*/ 32 h 44"/>
                <a:gd name="T74" fmla="*/ 7 w 19"/>
                <a:gd name="T75" fmla="*/ 34 h 44"/>
                <a:gd name="T76" fmla="*/ 8 w 19"/>
                <a:gd name="T77" fmla="*/ 37 h 44"/>
                <a:gd name="T78" fmla="*/ 10 w 19"/>
                <a:gd name="T79" fmla="*/ 38 h 44"/>
                <a:gd name="T80" fmla="*/ 12 w 19"/>
                <a:gd name="T81" fmla="*/ 37 h 44"/>
                <a:gd name="T82" fmla="*/ 13 w 19"/>
                <a:gd name="T83" fmla="*/ 28 h 44"/>
                <a:gd name="T84" fmla="*/ 12 w 19"/>
                <a:gd name="T85" fmla="*/ 25 h 44"/>
                <a:gd name="T86" fmla="*/ 10 w 19"/>
                <a:gd name="T87" fmla="*/ 24 h 44"/>
                <a:gd name="T88" fmla="*/ 8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9"/>
                  </a:moveTo>
                  <a:lnTo>
                    <a:pt x="8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202">
              <a:extLst>
                <a:ext uri="{FF2B5EF4-FFF2-40B4-BE49-F238E27FC236}">
                  <a16:creationId xmlns:a16="http://schemas.microsoft.com/office/drawing/2014/main" id="{11C315B7-D832-41FF-871C-0C98215E0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266" y="3319673"/>
              <a:ext cx="29596" cy="68537"/>
            </a:xfrm>
            <a:custGeom>
              <a:avLst/>
              <a:gdLst>
                <a:gd name="T0" fmla="*/ 0 w 19"/>
                <a:gd name="T1" fmla="*/ 12 h 44"/>
                <a:gd name="T2" fmla="*/ 0 w 19"/>
                <a:gd name="T3" fmla="*/ 9 h 44"/>
                <a:gd name="T4" fmla="*/ 1 w 19"/>
                <a:gd name="T5" fmla="*/ 7 h 44"/>
                <a:gd name="T6" fmla="*/ 1 w 19"/>
                <a:gd name="T7" fmla="*/ 5 h 44"/>
                <a:gd name="T8" fmla="*/ 2 w 19"/>
                <a:gd name="T9" fmla="*/ 4 h 44"/>
                <a:gd name="T10" fmla="*/ 5 w 19"/>
                <a:gd name="T11" fmla="*/ 2 h 44"/>
                <a:gd name="T12" fmla="*/ 9 w 19"/>
                <a:gd name="T13" fmla="*/ 0 h 44"/>
                <a:gd name="T14" fmla="*/ 14 w 19"/>
                <a:gd name="T15" fmla="*/ 2 h 44"/>
                <a:gd name="T16" fmla="*/ 16 w 19"/>
                <a:gd name="T17" fmla="*/ 4 h 44"/>
                <a:gd name="T18" fmla="*/ 17 w 19"/>
                <a:gd name="T19" fmla="*/ 5 h 44"/>
                <a:gd name="T20" fmla="*/ 17 w 19"/>
                <a:gd name="T21" fmla="*/ 7 h 44"/>
                <a:gd name="T22" fmla="*/ 19 w 19"/>
                <a:gd name="T23" fmla="*/ 9 h 44"/>
                <a:gd name="T24" fmla="*/ 19 w 19"/>
                <a:gd name="T25" fmla="*/ 12 h 44"/>
                <a:gd name="T26" fmla="*/ 19 w 19"/>
                <a:gd name="T27" fmla="*/ 15 h 44"/>
                <a:gd name="T28" fmla="*/ 17 w 19"/>
                <a:gd name="T29" fmla="*/ 18 h 44"/>
                <a:gd name="T30" fmla="*/ 17 w 19"/>
                <a:gd name="T31" fmla="*/ 19 h 44"/>
                <a:gd name="T32" fmla="*/ 15 w 19"/>
                <a:gd name="T33" fmla="*/ 22 h 44"/>
                <a:gd name="T34" fmla="*/ 17 w 19"/>
                <a:gd name="T35" fmla="*/ 23 h 44"/>
                <a:gd name="T36" fmla="*/ 17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7 w 19"/>
                <a:gd name="T45" fmla="*/ 37 h 44"/>
                <a:gd name="T46" fmla="*/ 17 w 19"/>
                <a:gd name="T47" fmla="*/ 39 h 44"/>
                <a:gd name="T48" fmla="*/ 16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1 w 19"/>
                <a:gd name="T59" fmla="*/ 39 h 44"/>
                <a:gd name="T60" fmla="*/ 0 w 19"/>
                <a:gd name="T61" fmla="*/ 37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19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2 h 44"/>
                <a:gd name="T82" fmla="*/ 12 w 19"/>
                <a:gd name="T83" fmla="*/ 9 h 44"/>
                <a:gd name="T84" fmla="*/ 11 w 19"/>
                <a:gd name="T85" fmla="*/ 8 h 44"/>
                <a:gd name="T86" fmla="*/ 9 w 19"/>
                <a:gd name="T87" fmla="*/ 7 h 44"/>
                <a:gd name="T88" fmla="*/ 7 w 19"/>
                <a:gd name="T89" fmla="*/ 8 h 44"/>
                <a:gd name="T90" fmla="*/ 6 w 19"/>
                <a:gd name="T91" fmla="*/ 15 h 44"/>
                <a:gd name="T92" fmla="*/ 7 w 19"/>
                <a:gd name="T93" fmla="*/ 18 h 44"/>
                <a:gd name="T94" fmla="*/ 9 w 19"/>
                <a:gd name="T95" fmla="*/ 19 h 44"/>
                <a:gd name="T96" fmla="*/ 11 w 19"/>
                <a:gd name="T97" fmla="*/ 18 h 44"/>
                <a:gd name="T98" fmla="*/ 12 w 19"/>
                <a:gd name="T99" fmla="*/ 15 h 44"/>
                <a:gd name="T100" fmla="*/ 12 w 19"/>
                <a:gd name="T101" fmla="*/ 27 h 44"/>
                <a:gd name="T102" fmla="*/ 11 w 19"/>
                <a:gd name="T103" fmla="*/ 24 h 44"/>
                <a:gd name="T104" fmla="*/ 9 w 19"/>
                <a:gd name="T105" fmla="*/ 23 h 44"/>
                <a:gd name="T106" fmla="*/ 7 w 19"/>
                <a:gd name="T107" fmla="*/ 24 h 44"/>
                <a:gd name="T108" fmla="*/ 6 w 19"/>
                <a:gd name="T109" fmla="*/ 27 h 44"/>
                <a:gd name="T110" fmla="*/ 6 w 19"/>
                <a:gd name="T111" fmla="*/ 35 h 44"/>
                <a:gd name="T112" fmla="*/ 7 w 19"/>
                <a:gd name="T113" fmla="*/ 37 h 44"/>
                <a:gd name="T114" fmla="*/ 9 w 19"/>
                <a:gd name="T115" fmla="*/ 38 h 44"/>
                <a:gd name="T116" fmla="*/ 11 w 19"/>
                <a:gd name="T117" fmla="*/ 37 h 44"/>
                <a:gd name="T118" fmla="*/ 12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203">
              <a:extLst>
                <a:ext uri="{FF2B5EF4-FFF2-40B4-BE49-F238E27FC236}">
                  <a16:creationId xmlns:a16="http://schemas.microsoft.com/office/drawing/2014/main" id="{AE9D6539-52CE-4C53-B4FE-49B9031B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440" y="3822795"/>
              <a:ext cx="29596" cy="68537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6 h 44"/>
                <a:gd name="T4" fmla="*/ 7 w 19"/>
                <a:gd name="T5" fmla="*/ 6 h 44"/>
                <a:gd name="T6" fmla="*/ 7 w 19"/>
                <a:gd name="T7" fmla="*/ 18 h 44"/>
                <a:gd name="T8" fmla="*/ 7 w 19"/>
                <a:gd name="T9" fmla="*/ 18 h 44"/>
                <a:gd name="T10" fmla="*/ 9 w 19"/>
                <a:gd name="T11" fmla="*/ 16 h 44"/>
                <a:gd name="T12" fmla="*/ 9 w 19"/>
                <a:gd name="T13" fmla="*/ 16 h 44"/>
                <a:gd name="T14" fmla="*/ 12 w 19"/>
                <a:gd name="T15" fmla="*/ 15 h 44"/>
                <a:gd name="T16" fmla="*/ 12 w 19"/>
                <a:gd name="T17" fmla="*/ 15 h 44"/>
                <a:gd name="T18" fmla="*/ 15 w 19"/>
                <a:gd name="T19" fmla="*/ 16 h 44"/>
                <a:gd name="T20" fmla="*/ 17 w 19"/>
                <a:gd name="T21" fmla="*/ 18 h 44"/>
                <a:gd name="T22" fmla="*/ 17 w 19"/>
                <a:gd name="T23" fmla="*/ 18 h 44"/>
                <a:gd name="T24" fmla="*/ 19 w 19"/>
                <a:gd name="T25" fmla="*/ 20 h 44"/>
                <a:gd name="T26" fmla="*/ 19 w 19"/>
                <a:gd name="T27" fmla="*/ 23 h 44"/>
                <a:gd name="T28" fmla="*/ 19 w 19"/>
                <a:gd name="T29" fmla="*/ 34 h 44"/>
                <a:gd name="T30" fmla="*/ 19 w 19"/>
                <a:gd name="T31" fmla="*/ 34 h 44"/>
                <a:gd name="T32" fmla="*/ 18 w 19"/>
                <a:gd name="T33" fmla="*/ 38 h 44"/>
                <a:gd name="T34" fmla="*/ 18 w 19"/>
                <a:gd name="T35" fmla="*/ 38 h 44"/>
                <a:gd name="T36" fmla="*/ 17 w 19"/>
                <a:gd name="T37" fmla="*/ 41 h 44"/>
                <a:gd name="T38" fmla="*/ 17 w 19"/>
                <a:gd name="T39" fmla="*/ 41 h 44"/>
                <a:gd name="T40" fmla="*/ 13 w 19"/>
                <a:gd name="T41" fmla="*/ 43 h 44"/>
                <a:gd name="T42" fmla="*/ 13 w 19"/>
                <a:gd name="T43" fmla="*/ 43 h 44"/>
                <a:gd name="T44" fmla="*/ 10 w 19"/>
                <a:gd name="T45" fmla="*/ 44 h 44"/>
                <a:gd name="T46" fmla="*/ 10 w 19"/>
                <a:gd name="T47" fmla="*/ 44 h 44"/>
                <a:gd name="T48" fmla="*/ 7 w 19"/>
                <a:gd name="T49" fmla="*/ 43 h 44"/>
                <a:gd name="T50" fmla="*/ 7 w 19"/>
                <a:gd name="T51" fmla="*/ 43 h 44"/>
                <a:gd name="T52" fmla="*/ 4 w 19"/>
                <a:gd name="T53" fmla="*/ 41 h 44"/>
                <a:gd name="T54" fmla="*/ 4 w 19"/>
                <a:gd name="T55" fmla="*/ 41 h 44"/>
                <a:gd name="T56" fmla="*/ 2 w 19"/>
                <a:gd name="T57" fmla="*/ 38 h 44"/>
                <a:gd name="T58" fmla="*/ 2 w 19"/>
                <a:gd name="T59" fmla="*/ 38 h 44"/>
                <a:gd name="T60" fmla="*/ 0 w 19"/>
                <a:gd name="T61" fmla="*/ 34 h 44"/>
                <a:gd name="T62" fmla="*/ 0 w 19"/>
                <a:gd name="T63" fmla="*/ 33 h 44"/>
                <a:gd name="T64" fmla="*/ 7 w 19"/>
                <a:gd name="T65" fmla="*/ 33 h 44"/>
                <a:gd name="T66" fmla="*/ 7 w 19"/>
                <a:gd name="T67" fmla="*/ 34 h 44"/>
                <a:gd name="T68" fmla="*/ 7 w 19"/>
                <a:gd name="T69" fmla="*/ 34 h 44"/>
                <a:gd name="T70" fmla="*/ 8 w 19"/>
                <a:gd name="T71" fmla="*/ 36 h 44"/>
                <a:gd name="T72" fmla="*/ 8 w 19"/>
                <a:gd name="T73" fmla="*/ 36 h 44"/>
                <a:gd name="T74" fmla="*/ 10 w 19"/>
                <a:gd name="T75" fmla="*/ 38 h 44"/>
                <a:gd name="T76" fmla="*/ 10 w 19"/>
                <a:gd name="T77" fmla="*/ 38 h 44"/>
                <a:gd name="T78" fmla="*/ 12 w 19"/>
                <a:gd name="T79" fmla="*/ 36 h 44"/>
                <a:gd name="T80" fmla="*/ 12 w 19"/>
                <a:gd name="T81" fmla="*/ 36 h 44"/>
                <a:gd name="T82" fmla="*/ 13 w 19"/>
                <a:gd name="T83" fmla="*/ 34 h 44"/>
                <a:gd name="T84" fmla="*/ 13 w 19"/>
                <a:gd name="T85" fmla="*/ 24 h 44"/>
                <a:gd name="T86" fmla="*/ 13 w 19"/>
                <a:gd name="T87" fmla="*/ 24 h 44"/>
                <a:gd name="T88" fmla="*/ 12 w 19"/>
                <a:gd name="T89" fmla="*/ 21 h 44"/>
                <a:gd name="T90" fmla="*/ 12 w 19"/>
                <a:gd name="T91" fmla="*/ 21 h 44"/>
                <a:gd name="T92" fmla="*/ 10 w 19"/>
                <a:gd name="T93" fmla="*/ 21 h 44"/>
                <a:gd name="T94" fmla="*/ 10 w 19"/>
                <a:gd name="T95" fmla="*/ 21 h 44"/>
                <a:gd name="T96" fmla="*/ 9 w 19"/>
                <a:gd name="T97" fmla="*/ 21 h 44"/>
                <a:gd name="T98" fmla="*/ 9 w 19"/>
                <a:gd name="T99" fmla="*/ 21 h 44"/>
                <a:gd name="T100" fmla="*/ 8 w 19"/>
                <a:gd name="T101" fmla="*/ 21 h 44"/>
                <a:gd name="T102" fmla="*/ 8 w 19"/>
                <a:gd name="T103" fmla="*/ 21 h 44"/>
                <a:gd name="T104" fmla="*/ 8 w 19"/>
                <a:gd name="T105" fmla="*/ 23 h 44"/>
                <a:gd name="T106" fmla="*/ 8 w 19"/>
                <a:gd name="T107" fmla="*/ 23 h 44"/>
                <a:gd name="T108" fmla="*/ 7 w 19"/>
                <a:gd name="T109" fmla="*/ 24 h 44"/>
                <a:gd name="T110" fmla="*/ 2 w 19"/>
                <a:gd name="T111" fmla="*/ 24 h 44"/>
                <a:gd name="T112" fmla="*/ 2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204">
              <a:extLst>
                <a:ext uri="{FF2B5EF4-FFF2-40B4-BE49-F238E27FC236}">
                  <a16:creationId xmlns:a16="http://schemas.microsoft.com/office/drawing/2014/main" id="{666AAD52-73A7-47DE-87F8-B8DFA793F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266" y="3822795"/>
              <a:ext cx="29596" cy="68537"/>
            </a:xfrm>
            <a:custGeom>
              <a:avLst/>
              <a:gdLst>
                <a:gd name="T0" fmla="*/ 9 w 19"/>
                <a:gd name="T1" fmla="*/ 18 h 44"/>
                <a:gd name="T2" fmla="*/ 10 w 19"/>
                <a:gd name="T3" fmla="*/ 19 h 44"/>
                <a:gd name="T4" fmla="*/ 10 w 19"/>
                <a:gd name="T5" fmla="*/ 18 h 44"/>
                <a:gd name="T6" fmla="*/ 12 w 19"/>
                <a:gd name="T7" fmla="*/ 18 h 44"/>
                <a:gd name="T8" fmla="*/ 15 w 19"/>
                <a:gd name="T9" fmla="*/ 19 h 44"/>
                <a:gd name="T10" fmla="*/ 17 w 19"/>
                <a:gd name="T11" fmla="*/ 20 h 44"/>
                <a:gd name="T12" fmla="*/ 17 w 19"/>
                <a:gd name="T13" fmla="*/ 21 h 44"/>
                <a:gd name="T14" fmla="*/ 19 w 19"/>
                <a:gd name="T15" fmla="*/ 24 h 44"/>
                <a:gd name="T16" fmla="*/ 19 w 19"/>
                <a:gd name="T17" fmla="*/ 26 h 44"/>
                <a:gd name="T18" fmla="*/ 19 w 19"/>
                <a:gd name="T19" fmla="*/ 30 h 44"/>
                <a:gd name="T20" fmla="*/ 19 w 19"/>
                <a:gd name="T21" fmla="*/ 34 h 44"/>
                <a:gd name="T22" fmla="*/ 19 w 19"/>
                <a:gd name="T23" fmla="*/ 36 h 44"/>
                <a:gd name="T24" fmla="*/ 17 w 19"/>
                <a:gd name="T25" fmla="*/ 38 h 44"/>
                <a:gd name="T26" fmla="*/ 17 w 19"/>
                <a:gd name="T27" fmla="*/ 39 h 44"/>
                <a:gd name="T28" fmla="*/ 14 w 19"/>
                <a:gd name="T29" fmla="*/ 43 h 44"/>
                <a:gd name="T30" fmla="*/ 9 w 19"/>
                <a:gd name="T31" fmla="*/ 44 h 44"/>
                <a:gd name="T32" fmla="*/ 5 w 19"/>
                <a:gd name="T33" fmla="*/ 43 h 44"/>
                <a:gd name="T34" fmla="*/ 1 w 19"/>
                <a:gd name="T35" fmla="*/ 39 h 44"/>
                <a:gd name="T36" fmla="*/ 1 w 19"/>
                <a:gd name="T37" fmla="*/ 38 h 44"/>
                <a:gd name="T38" fmla="*/ 0 w 19"/>
                <a:gd name="T39" fmla="*/ 36 h 44"/>
                <a:gd name="T40" fmla="*/ 0 w 19"/>
                <a:gd name="T41" fmla="*/ 34 h 44"/>
                <a:gd name="T42" fmla="*/ 0 w 19"/>
                <a:gd name="T43" fmla="*/ 30 h 44"/>
                <a:gd name="T44" fmla="*/ 0 w 19"/>
                <a:gd name="T45" fmla="*/ 28 h 44"/>
                <a:gd name="T46" fmla="*/ 0 w 19"/>
                <a:gd name="T47" fmla="*/ 25 h 44"/>
                <a:gd name="T48" fmla="*/ 1 w 19"/>
                <a:gd name="T49" fmla="*/ 24 h 44"/>
                <a:gd name="T50" fmla="*/ 10 w 19"/>
                <a:gd name="T51" fmla="*/ 0 h 44"/>
                <a:gd name="T52" fmla="*/ 12 w 19"/>
                <a:gd name="T53" fmla="*/ 26 h 44"/>
                <a:gd name="T54" fmla="*/ 11 w 19"/>
                <a:gd name="T55" fmla="*/ 24 h 44"/>
                <a:gd name="T56" fmla="*/ 9 w 19"/>
                <a:gd name="T57" fmla="*/ 23 h 44"/>
                <a:gd name="T58" fmla="*/ 7 w 19"/>
                <a:gd name="T59" fmla="*/ 24 h 44"/>
                <a:gd name="T60" fmla="*/ 6 w 19"/>
                <a:gd name="T61" fmla="*/ 26 h 44"/>
                <a:gd name="T62" fmla="*/ 6 w 19"/>
                <a:gd name="T63" fmla="*/ 34 h 44"/>
                <a:gd name="T64" fmla="*/ 7 w 19"/>
                <a:gd name="T65" fmla="*/ 36 h 44"/>
                <a:gd name="T66" fmla="*/ 9 w 19"/>
                <a:gd name="T67" fmla="*/ 38 h 44"/>
                <a:gd name="T68" fmla="*/ 11 w 19"/>
                <a:gd name="T69" fmla="*/ 36 h 44"/>
                <a:gd name="T70" fmla="*/ 12 w 19"/>
                <a:gd name="T7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16" y="0"/>
                  </a:moveTo>
                  <a:lnTo>
                    <a:pt x="9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206">
              <a:extLst>
                <a:ext uri="{FF2B5EF4-FFF2-40B4-BE49-F238E27FC236}">
                  <a16:creationId xmlns:a16="http://schemas.microsoft.com/office/drawing/2014/main" id="{9EF46379-932F-48DF-BF4A-9DF0D5513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440" y="4315015"/>
              <a:ext cx="29596" cy="68537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2 w 19"/>
                <a:gd name="T5" fmla="*/ 8 h 44"/>
                <a:gd name="T6" fmla="*/ 2 w 19"/>
                <a:gd name="T7" fmla="*/ 5 h 44"/>
                <a:gd name="T8" fmla="*/ 3 w 19"/>
                <a:gd name="T9" fmla="*/ 4 h 44"/>
                <a:gd name="T10" fmla="*/ 7 w 19"/>
                <a:gd name="T11" fmla="*/ 2 h 44"/>
                <a:gd name="T12" fmla="*/ 10 w 19"/>
                <a:gd name="T13" fmla="*/ 0 h 44"/>
                <a:gd name="T14" fmla="*/ 14 w 19"/>
                <a:gd name="T15" fmla="*/ 2 h 44"/>
                <a:gd name="T16" fmla="*/ 17 w 19"/>
                <a:gd name="T17" fmla="*/ 4 h 44"/>
                <a:gd name="T18" fmla="*/ 18 w 19"/>
                <a:gd name="T19" fmla="*/ 5 h 44"/>
                <a:gd name="T20" fmla="*/ 19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9 w 19"/>
                <a:gd name="T29" fmla="*/ 18 h 44"/>
                <a:gd name="T30" fmla="*/ 18 w 19"/>
                <a:gd name="T31" fmla="*/ 20 h 44"/>
                <a:gd name="T32" fmla="*/ 15 w 19"/>
                <a:gd name="T33" fmla="*/ 22 h 44"/>
                <a:gd name="T34" fmla="*/ 18 w 19"/>
                <a:gd name="T35" fmla="*/ 23 h 44"/>
                <a:gd name="T36" fmla="*/ 19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8 h 44"/>
                <a:gd name="T46" fmla="*/ 18 w 19"/>
                <a:gd name="T47" fmla="*/ 39 h 44"/>
                <a:gd name="T48" fmla="*/ 18 w 19"/>
                <a:gd name="T49" fmla="*/ 40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3 w 19"/>
                <a:gd name="T57" fmla="*/ 40 h 44"/>
                <a:gd name="T58" fmla="*/ 2 w 19"/>
                <a:gd name="T59" fmla="*/ 39 h 44"/>
                <a:gd name="T60" fmla="*/ 2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2 w 19"/>
                <a:gd name="T69" fmla="*/ 25 h 44"/>
                <a:gd name="T70" fmla="*/ 2 w 19"/>
                <a:gd name="T71" fmla="*/ 23 h 44"/>
                <a:gd name="T72" fmla="*/ 4 w 19"/>
                <a:gd name="T73" fmla="*/ 22 h 44"/>
                <a:gd name="T74" fmla="*/ 2 w 19"/>
                <a:gd name="T75" fmla="*/ 20 h 44"/>
                <a:gd name="T76" fmla="*/ 2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10 w 19"/>
                <a:gd name="T87" fmla="*/ 7 h 44"/>
                <a:gd name="T88" fmla="*/ 8 w 19"/>
                <a:gd name="T89" fmla="*/ 8 h 44"/>
                <a:gd name="T90" fmla="*/ 7 w 19"/>
                <a:gd name="T91" fmla="*/ 17 h 44"/>
                <a:gd name="T92" fmla="*/ 8 w 19"/>
                <a:gd name="T93" fmla="*/ 18 h 44"/>
                <a:gd name="T94" fmla="*/ 10 w 19"/>
                <a:gd name="T95" fmla="*/ 19 h 44"/>
                <a:gd name="T96" fmla="*/ 12 w 19"/>
                <a:gd name="T97" fmla="*/ 18 h 44"/>
                <a:gd name="T98" fmla="*/ 13 w 19"/>
                <a:gd name="T99" fmla="*/ 17 h 44"/>
                <a:gd name="T100" fmla="*/ 13 w 19"/>
                <a:gd name="T101" fmla="*/ 27 h 44"/>
                <a:gd name="T102" fmla="*/ 12 w 19"/>
                <a:gd name="T103" fmla="*/ 25 h 44"/>
                <a:gd name="T104" fmla="*/ 10 w 19"/>
                <a:gd name="T105" fmla="*/ 24 h 44"/>
                <a:gd name="T106" fmla="*/ 8 w 19"/>
                <a:gd name="T107" fmla="*/ 25 h 44"/>
                <a:gd name="T108" fmla="*/ 7 w 19"/>
                <a:gd name="T109" fmla="*/ 27 h 44"/>
                <a:gd name="T110" fmla="*/ 7 w 19"/>
                <a:gd name="T111" fmla="*/ 35 h 44"/>
                <a:gd name="T112" fmla="*/ 8 w 19"/>
                <a:gd name="T113" fmla="*/ 38 h 44"/>
                <a:gd name="T114" fmla="*/ 10 w 19"/>
                <a:gd name="T115" fmla="*/ 38 h 44"/>
                <a:gd name="T116" fmla="*/ 12 w 19"/>
                <a:gd name="T117" fmla="*/ 38 h 44"/>
                <a:gd name="T118" fmla="*/ 13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207">
              <a:extLst>
                <a:ext uri="{FF2B5EF4-FFF2-40B4-BE49-F238E27FC236}">
                  <a16:creationId xmlns:a16="http://schemas.microsoft.com/office/drawing/2014/main" id="{91DA0397-521B-4B40-A9F6-751B7F68C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266" y="4315015"/>
              <a:ext cx="29596" cy="68537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1 w 19"/>
                <a:gd name="T5" fmla="*/ 8 h 44"/>
                <a:gd name="T6" fmla="*/ 1 w 19"/>
                <a:gd name="T7" fmla="*/ 5 h 44"/>
                <a:gd name="T8" fmla="*/ 2 w 19"/>
                <a:gd name="T9" fmla="*/ 4 h 44"/>
                <a:gd name="T10" fmla="*/ 5 w 19"/>
                <a:gd name="T11" fmla="*/ 2 h 44"/>
                <a:gd name="T12" fmla="*/ 9 w 19"/>
                <a:gd name="T13" fmla="*/ 0 h 44"/>
                <a:gd name="T14" fmla="*/ 14 w 19"/>
                <a:gd name="T15" fmla="*/ 2 h 44"/>
                <a:gd name="T16" fmla="*/ 16 w 19"/>
                <a:gd name="T17" fmla="*/ 4 h 44"/>
                <a:gd name="T18" fmla="*/ 17 w 19"/>
                <a:gd name="T19" fmla="*/ 5 h 44"/>
                <a:gd name="T20" fmla="*/ 17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7 w 19"/>
                <a:gd name="T29" fmla="*/ 18 h 44"/>
                <a:gd name="T30" fmla="*/ 17 w 19"/>
                <a:gd name="T31" fmla="*/ 20 h 44"/>
                <a:gd name="T32" fmla="*/ 15 w 19"/>
                <a:gd name="T33" fmla="*/ 22 h 44"/>
                <a:gd name="T34" fmla="*/ 17 w 19"/>
                <a:gd name="T35" fmla="*/ 23 h 44"/>
                <a:gd name="T36" fmla="*/ 17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7 w 19"/>
                <a:gd name="T45" fmla="*/ 38 h 44"/>
                <a:gd name="T46" fmla="*/ 17 w 19"/>
                <a:gd name="T47" fmla="*/ 39 h 44"/>
                <a:gd name="T48" fmla="*/ 16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1 w 19"/>
                <a:gd name="T59" fmla="*/ 39 h 44"/>
                <a:gd name="T60" fmla="*/ 0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20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2 w 19"/>
                <a:gd name="T83" fmla="*/ 10 h 44"/>
                <a:gd name="T84" fmla="*/ 11 w 19"/>
                <a:gd name="T85" fmla="*/ 8 h 44"/>
                <a:gd name="T86" fmla="*/ 9 w 19"/>
                <a:gd name="T87" fmla="*/ 7 h 44"/>
                <a:gd name="T88" fmla="*/ 7 w 19"/>
                <a:gd name="T89" fmla="*/ 8 h 44"/>
                <a:gd name="T90" fmla="*/ 6 w 19"/>
                <a:gd name="T91" fmla="*/ 17 h 44"/>
                <a:gd name="T92" fmla="*/ 7 w 19"/>
                <a:gd name="T93" fmla="*/ 18 h 44"/>
                <a:gd name="T94" fmla="*/ 9 w 19"/>
                <a:gd name="T95" fmla="*/ 19 h 44"/>
                <a:gd name="T96" fmla="*/ 11 w 19"/>
                <a:gd name="T97" fmla="*/ 18 h 44"/>
                <a:gd name="T98" fmla="*/ 12 w 19"/>
                <a:gd name="T99" fmla="*/ 17 h 44"/>
                <a:gd name="T100" fmla="*/ 12 w 19"/>
                <a:gd name="T101" fmla="*/ 27 h 44"/>
                <a:gd name="T102" fmla="*/ 11 w 19"/>
                <a:gd name="T103" fmla="*/ 25 h 44"/>
                <a:gd name="T104" fmla="*/ 9 w 19"/>
                <a:gd name="T105" fmla="*/ 24 h 44"/>
                <a:gd name="T106" fmla="*/ 7 w 19"/>
                <a:gd name="T107" fmla="*/ 25 h 44"/>
                <a:gd name="T108" fmla="*/ 6 w 19"/>
                <a:gd name="T109" fmla="*/ 27 h 44"/>
                <a:gd name="T110" fmla="*/ 6 w 19"/>
                <a:gd name="T111" fmla="*/ 35 h 44"/>
                <a:gd name="T112" fmla="*/ 7 w 19"/>
                <a:gd name="T113" fmla="*/ 38 h 44"/>
                <a:gd name="T114" fmla="*/ 9 w 19"/>
                <a:gd name="T115" fmla="*/ 38 h 44"/>
                <a:gd name="T116" fmla="*/ 11 w 19"/>
                <a:gd name="T117" fmla="*/ 38 h 44"/>
                <a:gd name="T118" fmla="*/ 12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0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" name="Freeform 208">
              <a:extLst>
                <a:ext uri="{FF2B5EF4-FFF2-40B4-BE49-F238E27FC236}">
                  <a16:creationId xmlns:a16="http://schemas.microsoft.com/office/drawing/2014/main" id="{484DE0E8-2FE4-4E9F-812D-423F44CA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179" y="1814976"/>
              <a:ext cx="28038" cy="66980"/>
            </a:xfrm>
            <a:custGeom>
              <a:avLst/>
              <a:gdLst>
                <a:gd name="T0" fmla="*/ 18 w 18"/>
                <a:gd name="T1" fmla="*/ 0 h 43"/>
                <a:gd name="T2" fmla="*/ 18 w 18"/>
                <a:gd name="T3" fmla="*/ 6 h 43"/>
                <a:gd name="T4" fmla="*/ 6 w 18"/>
                <a:gd name="T5" fmla="*/ 6 h 43"/>
                <a:gd name="T6" fmla="*/ 6 w 18"/>
                <a:gd name="T7" fmla="*/ 17 h 43"/>
                <a:gd name="T8" fmla="*/ 6 w 18"/>
                <a:gd name="T9" fmla="*/ 17 h 43"/>
                <a:gd name="T10" fmla="*/ 8 w 18"/>
                <a:gd name="T11" fmla="*/ 16 h 43"/>
                <a:gd name="T12" fmla="*/ 8 w 18"/>
                <a:gd name="T13" fmla="*/ 16 h 43"/>
                <a:gd name="T14" fmla="*/ 11 w 18"/>
                <a:gd name="T15" fmla="*/ 16 h 43"/>
                <a:gd name="T16" fmla="*/ 11 w 18"/>
                <a:gd name="T17" fmla="*/ 16 h 43"/>
                <a:gd name="T18" fmla="*/ 13 w 18"/>
                <a:gd name="T19" fmla="*/ 16 h 43"/>
                <a:gd name="T20" fmla="*/ 16 w 18"/>
                <a:gd name="T21" fmla="*/ 17 h 43"/>
                <a:gd name="T22" fmla="*/ 16 w 18"/>
                <a:gd name="T23" fmla="*/ 17 h 43"/>
                <a:gd name="T24" fmla="*/ 17 w 18"/>
                <a:gd name="T25" fmla="*/ 20 h 43"/>
                <a:gd name="T26" fmla="*/ 18 w 18"/>
                <a:gd name="T27" fmla="*/ 23 h 43"/>
                <a:gd name="T28" fmla="*/ 18 w 18"/>
                <a:gd name="T29" fmla="*/ 35 h 43"/>
                <a:gd name="T30" fmla="*/ 18 w 18"/>
                <a:gd name="T31" fmla="*/ 35 h 43"/>
                <a:gd name="T32" fmla="*/ 17 w 18"/>
                <a:gd name="T33" fmla="*/ 38 h 43"/>
                <a:gd name="T34" fmla="*/ 17 w 18"/>
                <a:gd name="T35" fmla="*/ 38 h 43"/>
                <a:gd name="T36" fmla="*/ 15 w 18"/>
                <a:gd name="T37" fmla="*/ 41 h 43"/>
                <a:gd name="T38" fmla="*/ 15 w 18"/>
                <a:gd name="T39" fmla="*/ 41 h 43"/>
                <a:gd name="T40" fmla="*/ 12 w 18"/>
                <a:gd name="T41" fmla="*/ 42 h 43"/>
                <a:gd name="T42" fmla="*/ 12 w 18"/>
                <a:gd name="T43" fmla="*/ 42 h 43"/>
                <a:gd name="T44" fmla="*/ 8 w 18"/>
                <a:gd name="T45" fmla="*/ 43 h 43"/>
                <a:gd name="T46" fmla="*/ 8 w 18"/>
                <a:gd name="T47" fmla="*/ 43 h 43"/>
                <a:gd name="T48" fmla="*/ 6 w 18"/>
                <a:gd name="T49" fmla="*/ 42 h 43"/>
                <a:gd name="T50" fmla="*/ 6 w 18"/>
                <a:gd name="T51" fmla="*/ 42 h 43"/>
                <a:gd name="T52" fmla="*/ 2 w 18"/>
                <a:gd name="T53" fmla="*/ 41 h 43"/>
                <a:gd name="T54" fmla="*/ 2 w 18"/>
                <a:gd name="T55" fmla="*/ 41 h 43"/>
                <a:gd name="T56" fmla="*/ 1 w 18"/>
                <a:gd name="T57" fmla="*/ 38 h 43"/>
                <a:gd name="T58" fmla="*/ 1 w 18"/>
                <a:gd name="T59" fmla="*/ 38 h 43"/>
                <a:gd name="T60" fmla="*/ 0 w 18"/>
                <a:gd name="T61" fmla="*/ 35 h 43"/>
                <a:gd name="T62" fmla="*/ 0 w 18"/>
                <a:gd name="T63" fmla="*/ 32 h 43"/>
                <a:gd name="T64" fmla="*/ 6 w 18"/>
                <a:gd name="T65" fmla="*/ 32 h 43"/>
                <a:gd name="T66" fmla="*/ 6 w 18"/>
                <a:gd name="T67" fmla="*/ 33 h 43"/>
                <a:gd name="T68" fmla="*/ 6 w 18"/>
                <a:gd name="T69" fmla="*/ 33 h 43"/>
                <a:gd name="T70" fmla="*/ 7 w 18"/>
                <a:gd name="T71" fmla="*/ 36 h 43"/>
                <a:gd name="T72" fmla="*/ 7 w 18"/>
                <a:gd name="T73" fmla="*/ 36 h 43"/>
                <a:gd name="T74" fmla="*/ 8 w 18"/>
                <a:gd name="T75" fmla="*/ 37 h 43"/>
                <a:gd name="T76" fmla="*/ 8 w 18"/>
                <a:gd name="T77" fmla="*/ 37 h 43"/>
                <a:gd name="T78" fmla="*/ 11 w 18"/>
                <a:gd name="T79" fmla="*/ 36 h 43"/>
                <a:gd name="T80" fmla="*/ 11 w 18"/>
                <a:gd name="T81" fmla="*/ 36 h 43"/>
                <a:gd name="T82" fmla="*/ 12 w 18"/>
                <a:gd name="T83" fmla="*/ 33 h 43"/>
                <a:gd name="T84" fmla="*/ 12 w 18"/>
                <a:gd name="T85" fmla="*/ 23 h 43"/>
                <a:gd name="T86" fmla="*/ 12 w 18"/>
                <a:gd name="T87" fmla="*/ 23 h 43"/>
                <a:gd name="T88" fmla="*/ 11 w 18"/>
                <a:gd name="T89" fmla="*/ 22 h 43"/>
                <a:gd name="T90" fmla="*/ 11 w 18"/>
                <a:gd name="T91" fmla="*/ 22 h 43"/>
                <a:gd name="T92" fmla="*/ 8 w 18"/>
                <a:gd name="T93" fmla="*/ 21 h 43"/>
                <a:gd name="T94" fmla="*/ 8 w 18"/>
                <a:gd name="T95" fmla="*/ 21 h 43"/>
                <a:gd name="T96" fmla="*/ 7 w 18"/>
                <a:gd name="T97" fmla="*/ 21 h 43"/>
                <a:gd name="T98" fmla="*/ 7 w 18"/>
                <a:gd name="T99" fmla="*/ 21 h 43"/>
                <a:gd name="T100" fmla="*/ 7 w 18"/>
                <a:gd name="T101" fmla="*/ 22 h 43"/>
                <a:gd name="T102" fmla="*/ 7 w 18"/>
                <a:gd name="T103" fmla="*/ 22 h 43"/>
                <a:gd name="T104" fmla="*/ 6 w 18"/>
                <a:gd name="T105" fmla="*/ 22 h 43"/>
                <a:gd name="T106" fmla="*/ 6 w 18"/>
                <a:gd name="T107" fmla="*/ 22 h 43"/>
                <a:gd name="T108" fmla="*/ 6 w 18"/>
                <a:gd name="T109" fmla="*/ 23 h 43"/>
                <a:gd name="T110" fmla="*/ 1 w 18"/>
                <a:gd name="T111" fmla="*/ 23 h 43"/>
                <a:gd name="T112" fmla="*/ 1 w 18"/>
                <a:gd name="T113" fmla="*/ 0 h 43"/>
                <a:gd name="T114" fmla="*/ 18 w 18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6" name="Freeform 209">
              <a:extLst>
                <a:ext uri="{FF2B5EF4-FFF2-40B4-BE49-F238E27FC236}">
                  <a16:creationId xmlns:a16="http://schemas.microsoft.com/office/drawing/2014/main" id="{1E57F768-FB87-4367-A3E9-BD79242B2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736" y="2316541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7" name="Freeform 210">
              <a:extLst>
                <a:ext uri="{FF2B5EF4-FFF2-40B4-BE49-F238E27FC236}">
                  <a16:creationId xmlns:a16="http://schemas.microsoft.com/office/drawing/2014/main" id="{A49074FF-B4DF-4AE7-8DD5-CD58D77F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448" y="2316541"/>
              <a:ext cx="29596" cy="68537"/>
            </a:xfrm>
            <a:custGeom>
              <a:avLst/>
              <a:gdLst>
                <a:gd name="T0" fmla="*/ 8 w 19"/>
                <a:gd name="T1" fmla="*/ 18 h 44"/>
                <a:gd name="T2" fmla="*/ 12 w 19"/>
                <a:gd name="T3" fmla="*/ 18 h 44"/>
                <a:gd name="T4" fmla="*/ 13 w 19"/>
                <a:gd name="T5" fmla="*/ 15 h 44"/>
                <a:gd name="T6" fmla="*/ 13 w 19"/>
                <a:gd name="T7" fmla="*/ 9 h 44"/>
                <a:gd name="T8" fmla="*/ 12 w 19"/>
                <a:gd name="T9" fmla="*/ 6 h 44"/>
                <a:gd name="T10" fmla="*/ 9 w 19"/>
                <a:gd name="T11" fmla="*/ 6 h 44"/>
                <a:gd name="T12" fmla="*/ 7 w 19"/>
                <a:gd name="T13" fmla="*/ 8 h 44"/>
                <a:gd name="T14" fmla="*/ 7 w 19"/>
                <a:gd name="T15" fmla="*/ 13 h 44"/>
                <a:gd name="T16" fmla="*/ 0 w 19"/>
                <a:gd name="T17" fmla="*/ 9 h 44"/>
                <a:gd name="T18" fmla="*/ 2 w 19"/>
                <a:gd name="T19" fmla="*/ 5 h 44"/>
                <a:gd name="T20" fmla="*/ 3 w 19"/>
                <a:gd name="T21" fmla="*/ 3 h 44"/>
                <a:gd name="T22" fmla="*/ 5 w 19"/>
                <a:gd name="T23" fmla="*/ 0 h 44"/>
                <a:gd name="T24" fmla="*/ 9 w 19"/>
                <a:gd name="T25" fmla="*/ 0 h 44"/>
                <a:gd name="T26" fmla="*/ 14 w 19"/>
                <a:gd name="T27" fmla="*/ 1 h 44"/>
                <a:gd name="T28" fmla="*/ 17 w 19"/>
                <a:gd name="T29" fmla="*/ 3 h 44"/>
                <a:gd name="T30" fmla="*/ 18 w 19"/>
                <a:gd name="T31" fmla="*/ 4 h 44"/>
                <a:gd name="T32" fmla="*/ 18 w 19"/>
                <a:gd name="T33" fmla="*/ 6 h 44"/>
                <a:gd name="T34" fmla="*/ 19 w 19"/>
                <a:gd name="T35" fmla="*/ 11 h 44"/>
                <a:gd name="T36" fmla="*/ 18 w 19"/>
                <a:gd name="T37" fmla="*/ 15 h 44"/>
                <a:gd name="T38" fmla="*/ 18 w 19"/>
                <a:gd name="T39" fmla="*/ 18 h 44"/>
                <a:gd name="T40" fmla="*/ 17 w 19"/>
                <a:gd name="T41" fmla="*/ 19 h 44"/>
                <a:gd name="T42" fmla="*/ 15 w 19"/>
                <a:gd name="T43" fmla="*/ 22 h 44"/>
                <a:gd name="T44" fmla="*/ 17 w 19"/>
                <a:gd name="T45" fmla="*/ 23 h 44"/>
                <a:gd name="T46" fmla="*/ 18 w 19"/>
                <a:gd name="T47" fmla="*/ 24 h 44"/>
                <a:gd name="T48" fmla="*/ 19 w 19"/>
                <a:gd name="T49" fmla="*/ 27 h 44"/>
                <a:gd name="T50" fmla="*/ 19 w 19"/>
                <a:gd name="T51" fmla="*/ 30 h 44"/>
                <a:gd name="T52" fmla="*/ 18 w 19"/>
                <a:gd name="T53" fmla="*/ 34 h 44"/>
                <a:gd name="T54" fmla="*/ 18 w 19"/>
                <a:gd name="T55" fmla="*/ 37 h 44"/>
                <a:gd name="T56" fmla="*/ 18 w 19"/>
                <a:gd name="T57" fmla="*/ 38 h 44"/>
                <a:gd name="T58" fmla="*/ 17 w 19"/>
                <a:gd name="T59" fmla="*/ 39 h 44"/>
                <a:gd name="T60" fmla="*/ 14 w 19"/>
                <a:gd name="T61" fmla="*/ 43 h 44"/>
                <a:gd name="T62" fmla="*/ 9 w 19"/>
                <a:gd name="T63" fmla="*/ 44 h 44"/>
                <a:gd name="T64" fmla="*/ 7 w 19"/>
                <a:gd name="T65" fmla="*/ 43 h 44"/>
                <a:gd name="T66" fmla="*/ 3 w 19"/>
                <a:gd name="T67" fmla="*/ 42 h 44"/>
                <a:gd name="T68" fmla="*/ 2 w 19"/>
                <a:gd name="T69" fmla="*/ 39 h 44"/>
                <a:gd name="T70" fmla="*/ 0 w 19"/>
                <a:gd name="T71" fmla="*/ 34 h 44"/>
                <a:gd name="T72" fmla="*/ 7 w 19"/>
                <a:gd name="T73" fmla="*/ 30 h 44"/>
                <a:gd name="T74" fmla="*/ 7 w 19"/>
                <a:gd name="T75" fmla="*/ 34 h 44"/>
                <a:gd name="T76" fmla="*/ 8 w 19"/>
                <a:gd name="T77" fmla="*/ 37 h 44"/>
                <a:gd name="T78" fmla="*/ 9 w 19"/>
                <a:gd name="T79" fmla="*/ 38 h 44"/>
                <a:gd name="T80" fmla="*/ 12 w 19"/>
                <a:gd name="T81" fmla="*/ 37 h 44"/>
                <a:gd name="T82" fmla="*/ 13 w 19"/>
                <a:gd name="T83" fmla="*/ 28 h 44"/>
                <a:gd name="T84" fmla="*/ 12 w 19"/>
                <a:gd name="T85" fmla="*/ 24 h 44"/>
                <a:gd name="T86" fmla="*/ 10 w 19"/>
                <a:gd name="T87" fmla="*/ 24 h 44"/>
                <a:gd name="T88" fmla="*/ 8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8"/>
                  </a:move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Freeform 211">
              <a:extLst>
                <a:ext uri="{FF2B5EF4-FFF2-40B4-BE49-F238E27FC236}">
                  <a16:creationId xmlns:a16="http://schemas.microsoft.com/office/drawing/2014/main" id="{A7C84F70-C669-489E-A6F8-BC8D5CA13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179" y="2818107"/>
              <a:ext cx="28038" cy="68537"/>
            </a:xfrm>
            <a:custGeom>
              <a:avLst/>
              <a:gdLst>
                <a:gd name="T0" fmla="*/ 7 w 18"/>
                <a:gd name="T1" fmla="*/ 18 h 44"/>
                <a:gd name="T2" fmla="*/ 11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7 h 44"/>
                <a:gd name="T10" fmla="*/ 8 w 18"/>
                <a:gd name="T11" fmla="*/ 6 h 44"/>
                <a:gd name="T12" fmla="*/ 7 w 18"/>
                <a:gd name="T13" fmla="*/ 7 h 44"/>
                <a:gd name="T14" fmla="*/ 6 w 18"/>
                <a:gd name="T15" fmla="*/ 13 h 44"/>
                <a:gd name="T16" fmla="*/ 0 w 18"/>
                <a:gd name="T17" fmla="*/ 10 h 44"/>
                <a:gd name="T18" fmla="*/ 1 w 18"/>
                <a:gd name="T19" fmla="*/ 6 h 44"/>
                <a:gd name="T20" fmla="*/ 2 w 18"/>
                <a:gd name="T21" fmla="*/ 3 h 44"/>
                <a:gd name="T22" fmla="*/ 6 w 18"/>
                <a:gd name="T23" fmla="*/ 1 h 44"/>
                <a:gd name="T24" fmla="*/ 8 w 18"/>
                <a:gd name="T25" fmla="*/ 0 h 44"/>
                <a:gd name="T26" fmla="*/ 13 w 18"/>
                <a:gd name="T27" fmla="*/ 1 h 44"/>
                <a:gd name="T28" fmla="*/ 16 w 18"/>
                <a:gd name="T29" fmla="*/ 3 h 44"/>
                <a:gd name="T30" fmla="*/ 17 w 18"/>
                <a:gd name="T31" fmla="*/ 5 h 44"/>
                <a:gd name="T32" fmla="*/ 17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7 w 18"/>
                <a:gd name="T39" fmla="*/ 18 h 44"/>
                <a:gd name="T40" fmla="*/ 16 w 18"/>
                <a:gd name="T41" fmla="*/ 20 h 44"/>
                <a:gd name="T42" fmla="*/ 15 w 18"/>
                <a:gd name="T43" fmla="*/ 21 h 44"/>
                <a:gd name="T44" fmla="*/ 16 w 18"/>
                <a:gd name="T45" fmla="*/ 23 h 44"/>
                <a:gd name="T46" fmla="*/ 17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7 w 18"/>
                <a:gd name="T55" fmla="*/ 37 h 44"/>
                <a:gd name="T56" fmla="*/ 17 w 18"/>
                <a:gd name="T57" fmla="*/ 39 h 44"/>
                <a:gd name="T58" fmla="*/ 16 w 18"/>
                <a:gd name="T59" fmla="*/ 40 h 44"/>
                <a:gd name="T60" fmla="*/ 13 w 18"/>
                <a:gd name="T61" fmla="*/ 42 h 44"/>
                <a:gd name="T62" fmla="*/ 8 w 18"/>
                <a:gd name="T63" fmla="*/ 44 h 44"/>
                <a:gd name="T64" fmla="*/ 6 w 18"/>
                <a:gd name="T65" fmla="*/ 44 h 44"/>
                <a:gd name="T66" fmla="*/ 3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7 w 18"/>
                <a:gd name="T77" fmla="*/ 37 h 44"/>
                <a:gd name="T78" fmla="*/ 8 w 18"/>
                <a:gd name="T79" fmla="*/ 37 h 44"/>
                <a:gd name="T80" fmla="*/ 11 w 18"/>
                <a:gd name="T81" fmla="*/ 37 h 44"/>
                <a:gd name="T82" fmla="*/ 12 w 18"/>
                <a:gd name="T83" fmla="*/ 28 h 44"/>
                <a:gd name="T84" fmla="*/ 11 w 18"/>
                <a:gd name="T85" fmla="*/ 25 h 44"/>
                <a:gd name="T86" fmla="*/ 10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9" name="Freeform 212">
              <a:extLst>
                <a:ext uri="{FF2B5EF4-FFF2-40B4-BE49-F238E27FC236}">
                  <a16:creationId xmlns:a16="http://schemas.microsoft.com/office/drawing/2014/main" id="{843BE189-8E58-4CD6-9E38-6EE91E51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563" y="2819664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4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0" name="Freeform 213">
              <a:extLst>
                <a:ext uri="{FF2B5EF4-FFF2-40B4-BE49-F238E27FC236}">
                  <a16:creationId xmlns:a16="http://schemas.microsoft.com/office/drawing/2014/main" id="{E7C225BE-B46E-4792-B590-C5C8CE2F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64" y="3319673"/>
              <a:ext cx="34268" cy="68537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5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214">
              <a:extLst>
                <a:ext uri="{FF2B5EF4-FFF2-40B4-BE49-F238E27FC236}">
                  <a16:creationId xmlns:a16="http://schemas.microsoft.com/office/drawing/2014/main" id="{FC2BE80C-9610-4533-BE67-E94385D3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448" y="3319673"/>
              <a:ext cx="29596" cy="68537"/>
            </a:xfrm>
            <a:custGeom>
              <a:avLst/>
              <a:gdLst>
                <a:gd name="T0" fmla="*/ 9 w 19"/>
                <a:gd name="T1" fmla="*/ 25 h 44"/>
                <a:gd name="T2" fmla="*/ 9 w 19"/>
                <a:gd name="T3" fmla="*/ 25 h 44"/>
                <a:gd name="T4" fmla="*/ 8 w 19"/>
                <a:gd name="T5" fmla="*/ 25 h 44"/>
                <a:gd name="T6" fmla="*/ 7 w 19"/>
                <a:gd name="T7" fmla="*/ 27 h 44"/>
                <a:gd name="T8" fmla="*/ 4 w 19"/>
                <a:gd name="T9" fmla="*/ 25 h 44"/>
                <a:gd name="T10" fmla="*/ 2 w 19"/>
                <a:gd name="T11" fmla="*/ 23 h 44"/>
                <a:gd name="T12" fmla="*/ 0 w 19"/>
                <a:gd name="T13" fmla="*/ 22 h 44"/>
                <a:gd name="T14" fmla="*/ 0 w 19"/>
                <a:gd name="T15" fmla="*/ 20 h 44"/>
                <a:gd name="T16" fmla="*/ 0 w 19"/>
                <a:gd name="T17" fmla="*/ 18 h 44"/>
                <a:gd name="T18" fmla="*/ 0 w 19"/>
                <a:gd name="T19" fmla="*/ 13 h 44"/>
                <a:gd name="T20" fmla="*/ 0 w 19"/>
                <a:gd name="T21" fmla="*/ 10 h 44"/>
                <a:gd name="T22" fmla="*/ 0 w 19"/>
                <a:gd name="T23" fmla="*/ 8 h 44"/>
                <a:gd name="T24" fmla="*/ 2 w 19"/>
                <a:gd name="T25" fmla="*/ 7 h 44"/>
                <a:gd name="T26" fmla="*/ 2 w 19"/>
                <a:gd name="T27" fmla="*/ 4 h 44"/>
                <a:gd name="T28" fmla="*/ 5 w 19"/>
                <a:gd name="T29" fmla="*/ 2 h 44"/>
                <a:gd name="T30" fmla="*/ 9 w 19"/>
                <a:gd name="T31" fmla="*/ 0 h 44"/>
                <a:gd name="T32" fmla="*/ 14 w 19"/>
                <a:gd name="T33" fmla="*/ 2 h 44"/>
                <a:gd name="T34" fmla="*/ 17 w 19"/>
                <a:gd name="T35" fmla="*/ 4 h 44"/>
                <a:gd name="T36" fmla="*/ 18 w 19"/>
                <a:gd name="T37" fmla="*/ 7 h 44"/>
                <a:gd name="T38" fmla="*/ 18 w 19"/>
                <a:gd name="T39" fmla="*/ 8 h 44"/>
                <a:gd name="T40" fmla="*/ 19 w 19"/>
                <a:gd name="T41" fmla="*/ 10 h 44"/>
                <a:gd name="T42" fmla="*/ 19 w 19"/>
                <a:gd name="T43" fmla="*/ 13 h 44"/>
                <a:gd name="T44" fmla="*/ 19 w 19"/>
                <a:gd name="T45" fmla="*/ 17 h 44"/>
                <a:gd name="T46" fmla="*/ 18 w 19"/>
                <a:gd name="T47" fmla="*/ 19 h 44"/>
                <a:gd name="T48" fmla="*/ 18 w 19"/>
                <a:gd name="T49" fmla="*/ 20 h 44"/>
                <a:gd name="T50" fmla="*/ 9 w 19"/>
                <a:gd name="T51" fmla="*/ 44 h 44"/>
                <a:gd name="T52" fmla="*/ 7 w 19"/>
                <a:gd name="T53" fmla="*/ 18 h 44"/>
                <a:gd name="T54" fmla="*/ 8 w 19"/>
                <a:gd name="T55" fmla="*/ 20 h 44"/>
                <a:gd name="T56" fmla="*/ 9 w 19"/>
                <a:gd name="T57" fmla="*/ 20 h 44"/>
                <a:gd name="T58" fmla="*/ 12 w 19"/>
                <a:gd name="T59" fmla="*/ 20 h 44"/>
                <a:gd name="T60" fmla="*/ 13 w 19"/>
                <a:gd name="T61" fmla="*/ 18 h 44"/>
                <a:gd name="T62" fmla="*/ 13 w 19"/>
                <a:gd name="T63" fmla="*/ 9 h 44"/>
                <a:gd name="T64" fmla="*/ 12 w 19"/>
                <a:gd name="T65" fmla="*/ 8 h 44"/>
                <a:gd name="T66" fmla="*/ 9 w 19"/>
                <a:gd name="T67" fmla="*/ 7 h 44"/>
                <a:gd name="T68" fmla="*/ 8 w 19"/>
                <a:gd name="T69" fmla="*/ 8 h 44"/>
                <a:gd name="T70" fmla="*/ 7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215">
              <a:extLst>
                <a:ext uri="{FF2B5EF4-FFF2-40B4-BE49-F238E27FC236}">
                  <a16:creationId xmlns:a16="http://schemas.microsoft.com/office/drawing/2014/main" id="{C1B0EC0A-29B3-44B3-A8D6-ACF94BD89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2179" y="3822795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1 w 18"/>
                <a:gd name="T5" fmla="*/ 6 h 44"/>
                <a:gd name="T6" fmla="*/ 1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8 w 18"/>
                <a:gd name="T13" fmla="*/ 0 h 44"/>
                <a:gd name="T14" fmla="*/ 13 w 18"/>
                <a:gd name="T15" fmla="*/ 0 h 44"/>
                <a:gd name="T16" fmla="*/ 16 w 18"/>
                <a:gd name="T17" fmla="*/ 2 h 44"/>
                <a:gd name="T18" fmla="*/ 17 w 18"/>
                <a:gd name="T19" fmla="*/ 5 h 44"/>
                <a:gd name="T20" fmla="*/ 17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7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7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7 w 18"/>
                <a:gd name="T45" fmla="*/ 36 h 44"/>
                <a:gd name="T46" fmla="*/ 17 w 18"/>
                <a:gd name="T47" fmla="*/ 38 h 44"/>
                <a:gd name="T48" fmla="*/ 16 w 18"/>
                <a:gd name="T49" fmla="*/ 40 h 44"/>
                <a:gd name="T50" fmla="*/ 13 w 18"/>
                <a:gd name="T51" fmla="*/ 43 h 44"/>
                <a:gd name="T52" fmla="*/ 8 w 18"/>
                <a:gd name="T53" fmla="*/ 44 h 44"/>
                <a:gd name="T54" fmla="*/ 5 w 18"/>
                <a:gd name="T55" fmla="*/ 43 h 44"/>
                <a:gd name="T56" fmla="*/ 1 w 18"/>
                <a:gd name="T57" fmla="*/ 40 h 44"/>
                <a:gd name="T58" fmla="*/ 1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1 w 18"/>
                <a:gd name="T71" fmla="*/ 23 h 44"/>
                <a:gd name="T72" fmla="*/ 3 w 18"/>
                <a:gd name="T73" fmla="*/ 20 h 44"/>
                <a:gd name="T74" fmla="*/ 1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1 w 18"/>
                <a:gd name="T85" fmla="*/ 6 h 44"/>
                <a:gd name="T86" fmla="*/ 8 w 18"/>
                <a:gd name="T87" fmla="*/ 6 h 44"/>
                <a:gd name="T88" fmla="*/ 7 w 18"/>
                <a:gd name="T89" fmla="*/ 6 h 44"/>
                <a:gd name="T90" fmla="*/ 6 w 18"/>
                <a:gd name="T91" fmla="*/ 15 h 44"/>
                <a:gd name="T92" fmla="*/ 7 w 18"/>
                <a:gd name="T93" fmla="*/ 18 h 44"/>
                <a:gd name="T94" fmla="*/ 8 w 18"/>
                <a:gd name="T95" fmla="*/ 18 h 44"/>
                <a:gd name="T96" fmla="*/ 11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1 w 18"/>
                <a:gd name="T103" fmla="*/ 24 h 44"/>
                <a:gd name="T104" fmla="*/ 8 w 18"/>
                <a:gd name="T105" fmla="*/ 23 h 44"/>
                <a:gd name="T106" fmla="*/ 7 w 18"/>
                <a:gd name="T107" fmla="*/ 24 h 44"/>
                <a:gd name="T108" fmla="*/ 6 w 18"/>
                <a:gd name="T109" fmla="*/ 26 h 44"/>
                <a:gd name="T110" fmla="*/ 6 w 18"/>
                <a:gd name="T111" fmla="*/ 34 h 44"/>
                <a:gd name="T112" fmla="*/ 7 w 18"/>
                <a:gd name="T113" fmla="*/ 36 h 44"/>
                <a:gd name="T114" fmla="*/ 8 w 18"/>
                <a:gd name="T115" fmla="*/ 38 h 44"/>
                <a:gd name="T116" fmla="*/ 11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216">
              <a:extLst>
                <a:ext uri="{FF2B5EF4-FFF2-40B4-BE49-F238E27FC236}">
                  <a16:creationId xmlns:a16="http://schemas.microsoft.com/office/drawing/2014/main" id="{88042781-1351-442C-A26D-F1428B27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563" y="3822795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4" name="Freeform 217">
              <a:extLst>
                <a:ext uri="{FF2B5EF4-FFF2-40B4-BE49-F238E27FC236}">
                  <a16:creationId xmlns:a16="http://schemas.microsoft.com/office/drawing/2014/main" id="{39AC0FAF-46AF-4E92-8968-ECB33C5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736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5" name="Freeform 218">
              <a:extLst>
                <a:ext uri="{FF2B5EF4-FFF2-40B4-BE49-F238E27FC236}">
                  <a16:creationId xmlns:a16="http://schemas.microsoft.com/office/drawing/2014/main" id="{BD93F072-75FA-4C47-8F8A-8D9583035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563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Freeform 219">
              <a:extLst>
                <a:ext uri="{FF2B5EF4-FFF2-40B4-BE49-F238E27FC236}">
                  <a16:creationId xmlns:a16="http://schemas.microsoft.com/office/drawing/2014/main" id="{7A0AFCB5-9950-4369-97A7-55822496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73" y="4322804"/>
              <a:ext cx="26481" cy="68537"/>
            </a:xfrm>
            <a:custGeom>
              <a:avLst/>
              <a:gdLst>
                <a:gd name="T0" fmla="*/ 7 w 17"/>
                <a:gd name="T1" fmla="*/ 19 h 44"/>
                <a:gd name="T2" fmla="*/ 11 w 17"/>
                <a:gd name="T3" fmla="*/ 19 h 44"/>
                <a:gd name="T4" fmla="*/ 12 w 17"/>
                <a:gd name="T5" fmla="*/ 15 h 44"/>
                <a:gd name="T6" fmla="*/ 12 w 17"/>
                <a:gd name="T7" fmla="*/ 10 h 44"/>
                <a:gd name="T8" fmla="*/ 11 w 17"/>
                <a:gd name="T9" fmla="*/ 8 h 44"/>
                <a:gd name="T10" fmla="*/ 9 w 17"/>
                <a:gd name="T11" fmla="*/ 7 h 44"/>
                <a:gd name="T12" fmla="*/ 6 w 17"/>
                <a:gd name="T13" fmla="*/ 8 h 44"/>
                <a:gd name="T14" fmla="*/ 6 w 17"/>
                <a:gd name="T15" fmla="*/ 14 h 44"/>
                <a:gd name="T16" fmla="*/ 0 w 17"/>
                <a:gd name="T17" fmla="*/ 10 h 44"/>
                <a:gd name="T18" fmla="*/ 0 w 17"/>
                <a:gd name="T19" fmla="*/ 7 h 44"/>
                <a:gd name="T20" fmla="*/ 2 w 17"/>
                <a:gd name="T21" fmla="*/ 4 h 44"/>
                <a:gd name="T22" fmla="*/ 5 w 17"/>
                <a:gd name="T23" fmla="*/ 2 h 44"/>
                <a:gd name="T24" fmla="*/ 9 w 17"/>
                <a:gd name="T25" fmla="*/ 0 h 44"/>
                <a:gd name="T26" fmla="*/ 14 w 17"/>
                <a:gd name="T27" fmla="*/ 2 h 44"/>
                <a:gd name="T28" fmla="*/ 16 w 17"/>
                <a:gd name="T29" fmla="*/ 4 h 44"/>
                <a:gd name="T30" fmla="*/ 16 w 17"/>
                <a:gd name="T31" fmla="*/ 5 h 44"/>
                <a:gd name="T32" fmla="*/ 17 w 17"/>
                <a:gd name="T33" fmla="*/ 7 h 44"/>
                <a:gd name="T34" fmla="*/ 17 w 17"/>
                <a:gd name="T35" fmla="*/ 13 h 44"/>
                <a:gd name="T36" fmla="*/ 17 w 17"/>
                <a:gd name="T37" fmla="*/ 17 h 44"/>
                <a:gd name="T38" fmla="*/ 17 w 17"/>
                <a:gd name="T39" fmla="*/ 19 h 44"/>
                <a:gd name="T40" fmla="*/ 16 w 17"/>
                <a:gd name="T41" fmla="*/ 20 h 44"/>
                <a:gd name="T42" fmla="*/ 14 w 17"/>
                <a:gd name="T43" fmla="*/ 22 h 44"/>
                <a:gd name="T44" fmla="*/ 16 w 17"/>
                <a:gd name="T45" fmla="*/ 24 h 44"/>
                <a:gd name="T46" fmla="*/ 17 w 17"/>
                <a:gd name="T47" fmla="*/ 25 h 44"/>
                <a:gd name="T48" fmla="*/ 17 w 17"/>
                <a:gd name="T49" fmla="*/ 28 h 44"/>
                <a:gd name="T50" fmla="*/ 17 w 17"/>
                <a:gd name="T51" fmla="*/ 32 h 44"/>
                <a:gd name="T52" fmla="*/ 17 w 17"/>
                <a:gd name="T53" fmla="*/ 35 h 44"/>
                <a:gd name="T54" fmla="*/ 17 w 17"/>
                <a:gd name="T55" fmla="*/ 38 h 44"/>
                <a:gd name="T56" fmla="*/ 17 w 17"/>
                <a:gd name="T57" fmla="*/ 39 h 44"/>
                <a:gd name="T58" fmla="*/ 16 w 17"/>
                <a:gd name="T59" fmla="*/ 41 h 44"/>
                <a:gd name="T60" fmla="*/ 14 w 17"/>
                <a:gd name="T61" fmla="*/ 43 h 44"/>
                <a:gd name="T62" fmla="*/ 9 w 17"/>
                <a:gd name="T63" fmla="*/ 44 h 44"/>
                <a:gd name="T64" fmla="*/ 6 w 17"/>
                <a:gd name="T65" fmla="*/ 44 h 44"/>
                <a:gd name="T66" fmla="*/ 2 w 17"/>
                <a:gd name="T67" fmla="*/ 43 h 44"/>
                <a:gd name="T68" fmla="*/ 1 w 17"/>
                <a:gd name="T69" fmla="*/ 39 h 44"/>
                <a:gd name="T70" fmla="*/ 0 w 17"/>
                <a:gd name="T71" fmla="*/ 35 h 44"/>
                <a:gd name="T72" fmla="*/ 6 w 17"/>
                <a:gd name="T73" fmla="*/ 32 h 44"/>
                <a:gd name="T74" fmla="*/ 6 w 17"/>
                <a:gd name="T75" fmla="*/ 35 h 44"/>
                <a:gd name="T76" fmla="*/ 6 w 17"/>
                <a:gd name="T77" fmla="*/ 38 h 44"/>
                <a:gd name="T78" fmla="*/ 9 w 17"/>
                <a:gd name="T79" fmla="*/ 38 h 44"/>
                <a:gd name="T80" fmla="*/ 11 w 17"/>
                <a:gd name="T81" fmla="*/ 38 h 44"/>
                <a:gd name="T82" fmla="*/ 12 w 17"/>
                <a:gd name="T83" fmla="*/ 29 h 44"/>
                <a:gd name="T84" fmla="*/ 11 w 17"/>
                <a:gd name="T85" fmla="*/ 25 h 44"/>
                <a:gd name="T86" fmla="*/ 10 w 17"/>
                <a:gd name="T87" fmla="*/ 25 h 44"/>
                <a:gd name="T88" fmla="*/ 7 w 17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44">
                  <a:moveTo>
                    <a:pt x="7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Freeform 220">
              <a:extLst>
                <a:ext uri="{FF2B5EF4-FFF2-40B4-BE49-F238E27FC236}">
                  <a16:creationId xmlns:a16="http://schemas.microsoft.com/office/drawing/2014/main" id="{AA174425-C01E-4599-AFDB-7850F4ED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3650" y="1814976"/>
              <a:ext cx="28038" cy="66980"/>
            </a:xfrm>
            <a:custGeom>
              <a:avLst/>
              <a:gdLst>
                <a:gd name="T0" fmla="*/ 9 w 18"/>
                <a:gd name="T1" fmla="*/ 18 h 43"/>
                <a:gd name="T2" fmla="*/ 9 w 18"/>
                <a:gd name="T3" fmla="*/ 18 h 43"/>
                <a:gd name="T4" fmla="*/ 10 w 18"/>
                <a:gd name="T5" fmla="*/ 18 h 43"/>
                <a:gd name="T6" fmla="*/ 11 w 18"/>
                <a:gd name="T7" fmla="*/ 17 h 43"/>
                <a:gd name="T8" fmla="*/ 15 w 18"/>
                <a:gd name="T9" fmla="*/ 18 h 43"/>
                <a:gd name="T10" fmla="*/ 16 w 18"/>
                <a:gd name="T11" fmla="*/ 21 h 43"/>
                <a:gd name="T12" fmla="*/ 18 w 18"/>
                <a:gd name="T13" fmla="*/ 22 h 43"/>
                <a:gd name="T14" fmla="*/ 18 w 18"/>
                <a:gd name="T15" fmla="*/ 23 h 43"/>
                <a:gd name="T16" fmla="*/ 18 w 18"/>
                <a:gd name="T17" fmla="*/ 26 h 43"/>
                <a:gd name="T18" fmla="*/ 18 w 18"/>
                <a:gd name="T19" fmla="*/ 31 h 43"/>
                <a:gd name="T20" fmla="*/ 18 w 18"/>
                <a:gd name="T21" fmla="*/ 33 h 43"/>
                <a:gd name="T22" fmla="*/ 18 w 18"/>
                <a:gd name="T23" fmla="*/ 36 h 43"/>
                <a:gd name="T24" fmla="*/ 18 w 18"/>
                <a:gd name="T25" fmla="*/ 37 h 43"/>
                <a:gd name="T26" fmla="*/ 16 w 18"/>
                <a:gd name="T27" fmla="*/ 40 h 43"/>
                <a:gd name="T28" fmla="*/ 14 w 18"/>
                <a:gd name="T29" fmla="*/ 42 h 43"/>
                <a:gd name="T30" fmla="*/ 9 w 18"/>
                <a:gd name="T31" fmla="*/ 43 h 43"/>
                <a:gd name="T32" fmla="*/ 5 w 18"/>
                <a:gd name="T33" fmla="*/ 42 h 43"/>
                <a:gd name="T34" fmla="*/ 1 w 18"/>
                <a:gd name="T35" fmla="*/ 40 h 43"/>
                <a:gd name="T36" fmla="*/ 0 w 18"/>
                <a:gd name="T37" fmla="*/ 37 h 43"/>
                <a:gd name="T38" fmla="*/ 0 w 18"/>
                <a:gd name="T39" fmla="*/ 36 h 43"/>
                <a:gd name="T40" fmla="*/ 0 w 18"/>
                <a:gd name="T41" fmla="*/ 33 h 43"/>
                <a:gd name="T42" fmla="*/ 0 w 18"/>
                <a:gd name="T43" fmla="*/ 31 h 43"/>
                <a:gd name="T44" fmla="*/ 0 w 18"/>
                <a:gd name="T45" fmla="*/ 27 h 43"/>
                <a:gd name="T46" fmla="*/ 0 w 18"/>
                <a:gd name="T47" fmla="*/ 25 h 43"/>
                <a:gd name="T48" fmla="*/ 0 w 18"/>
                <a:gd name="T49" fmla="*/ 23 h 43"/>
                <a:gd name="T50" fmla="*/ 9 w 18"/>
                <a:gd name="T51" fmla="*/ 0 h 43"/>
                <a:gd name="T52" fmla="*/ 13 w 18"/>
                <a:gd name="T53" fmla="*/ 26 h 43"/>
                <a:gd name="T54" fmla="*/ 11 w 18"/>
                <a:gd name="T55" fmla="*/ 23 h 43"/>
                <a:gd name="T56" fmla="*/ 9 w 18"/>
                <a:gd name="T57" fmla="*/ 23 h 43"/>
                <a:gd name="T58" fmla="*/ 6 w 18"/>
                <a:gd name="T59" fmla="*/ 23 h 43"/>
                <a:gd name="T60" fmla="*/ 6 w 18"/>
                <a:gd name="T61" fmla="*/ 26 h 43"/>
                <a:gd name="T62" fmla="*/ 6 w 18"/>
                <a:gd name="T63" fmla="*/ 35 h 43"/>
                <a:gd name="T64" fmla="*/ 6 w 18"/>
                <a:gd name="T65" fmla="*/ 36 h 43"/>
                <a:gd name="T66" fmla="*/ 9 w 18"/>
                <a:gd name="T67" fmla="*/ 37 h 43"/>
                <a:gd name="T68" fmla="*/ 11 w 18"/>
                <a:gd name="T69" fmla="*/ 36 h 43"/>
                <a:gd name="T70" fmla="*/ 13 w 18"/>
                <a:gd name="T7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3">
                  <a:moveTo>
                    <a:pt x="16" y="0"/>
                  </a:move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8" name="Freeform 221">
              <a:extLst>
                <a:ext uri="{FF2B5EF4-FFF2-40B4-BE49-F238E27FC236}">
                  <a16:creationId xmlns:a16="http://schemas.microsoft.com/office/drawing/2014/main" id="{30632D8C-2750-4480-9E5C-A23B084EC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208" y="2316541"/>
              <a:ext cx="20250" cy="66980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222">
              <a:extLst>
                <a:ext uri="{FF2B5EF4-FFF2-40B4-BE49-F238E27FC236}">
                  <a16:creationId xmlns:a16="http://schemas.microsoft.com/office/drawing/2014/main" id="{B0A4CA04-1DB1-4E67-A210-771E231EE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803" y="2316541"/>
              <a:ext cx="32711" cy="66980"/>
            </a:xfrm>
            <a:custGeom>
              <a:avLst/>
              <a:gdLst>
                <a:gd name="T0" fmla="*/ 13 w 21"/>
                <a:gd name="T1" fmla="*/ 43 h 43"/>
                <a:gd name="T2" fmla="*/ 13 w 21"/>
                <a:gd name="T3" fmla="*/ 37 h 43"/>
                <a:gd name="T4" fmla="*/ 0 w 21"/>
                <a:gd name="T5" fmla="*/ 37 h 43"/>
                <a:gd name="T6" fmla="*/ 0 w 21"/>
                <a:gd name="T7" fmla="*/ 32 h 43"/>
                <a:gd name="T8" fmla="*/ 10 w 21"/>
                <a:gd name="T9" fmla="*/ 0 h 43"/>
                <a:gd name="T10" fmla="*/ 16 w 21"/>
                <a:gd name="T11" fmla="*/ 0 h 43"/>
                <a:gd name="T12" fmla="*/ 6 w 21"/>
                <a:gd name="T13" fmla="*/ 32 h 43"/>
                <a:gd name="T14" fmla="*/ 13 w 21"/>
                <a:gd name="T15" fmla="*/ 32 h 43"/>
                <a:gd name="T16" fmla="*/ 13 w 21"/>
                <a:gd name="T17" fmla="*/ 19 h 43"/>
                <a:gd name="T18" fmla="*/ 19 w 21"/>
                <a:gd name="T19" fmla="*/ 19 h 43"/>
                <a:gd name="T20" fmla="*/ 19 w 21"/>
                <a:gd name="T21" fmla="*/ 32 h 43"/>
                <a:gd name="T22" fmla="*/ 21 w 21"/>
                <a:gd name="T23" fmla="*/ 32 h 43"/>
                <a:gd name="T24" fmla="*/ 21 w 21"/>
                <a:gd name="T25" fmla="*/ 37 h 43"/>
                <a:gd name="T26" fmla="*/ 19 w 21"/>
                <a:gd name="T27" fmla="*/ 37 h 43"/>
                <a:gd name="T28" fmla="*/ 19 w 21"/>
                <a:gd name="T29" fmla="*/ 43 h 43"/>
                <a:gd name="T30" fmla="*/ 13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3" y="43"/>
                  </a:moveTo>
                  <a:lnTo>
                    <a:pt x="13" y="37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223">
              <a:extLst>
                <a:ext uri="{FF2B5EF4-FFF2-40B4-BE49-F238E27FC236}">
                  <a16:creationId xmlns:a16="http://schemas.microsoft.com/office/drawing/2014/main" id="{F50FFD09-0FD2-42DB-971D-56F02439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650" y="2818107"/>
              <a:ext cx="28038" cy="68537"/>
            </a:xfrm>
            <a:custGeom>
              <a:avLst/>
              <a:gdLst>
                <a:gd name="T0" fmla="*/ 8 w 18"/>
                <a:gd name="T1" fmla="*/ 18 h 44"/>
                <a:gd name="T2" fmla="*/ 11 w 18"/>
                <a:gd name="T3" fmla="*/ 18 h 44"/>
                <a:gd name="T4" fmla="*/ 13 w 18"/>
                <a:gd name="T5" fmla="*/ 15 h 44"/>
                <a:gd name="T6" fmla="*/ 13 w 18"/>
                <a:gd name="T7" fmla="*/ 10 h 44"/>
                <a:gd name="T8" fmla="*/ 11 w 18"/>
                <a:gd name="T9" fmla="*/ 7 h 44"/>
                <a:gd name="T10" fmla="*/ 9 w 18"/>
                <a:gd name="T11" fmla="*/ 6 h 44"/>
                <a:gd name="T12" fmla="*/ 6 w 18"/>
                <a:gd name="T13" fmla="*/ 7 h 44"/>
                <a:gd name="T14" fmla="*/ 6 w 18"/>
                <a:gd name="T15" fmla="*/ 13 h 44"/>
                <a:gd name="T16" fmla="*/ 0 w 18"/>
                <a:gd name="T17" fmla="*/ 10 h 44"/>
                <a:gd name="T18" fmla="*/ 0 w 18"/>
                <a:gd name="T19" fmla="*/ 6 h 44"/>
                <a:gd name="T20" fmla="*/ 3 w 18"/>
                <a:gd name="T21" fmla="*/ 3 h 44"/>
                <a:gd name="T22" fmla="*/ 5 w 18"/>
                <a:gd name="T23" fmla="*/ 1 h 44"/>
                <a:gd name="T24" fmla="*/ 9 w 18"/>
                <a:gd name="T25" fmla="*/ 0 h 44"/>
                <a:gd name="T26" fmla="*/ 14 w 18"/>
                <a:gd name="T27" fmla="*/ 1 h 44"/>
                <a:gd name="T28" fmla="*/ 16 w 18"/>
                <a:gd name="T29" fmla="*/ 3 h 44"/>
                <a:gd name="T30" fmla="*/ 16 w 18"/>
                <a:gd name="T31" fmla="*/ 5 h 44"/>
                <a:gd name="T32" fmla="*/ 18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8 w 18"/>
                <a:gd name="T39" fmla="*/ 18 h 44"/>
                <a:gd name="T40" fmla="*/ 16 w 18"/>
                <a:gd name="T41" fmla="*/ 20 h 44"/>
                <a:gd name="T42" fmla="*/ 14 w 18"/>
                <a:gd name="T43" fmla="*/ 21 h 44"/>
                <a:gd name="T44" fmla="*/ 16 w 18"/>
                <a:gd name="T45" fmla="*/ 23 h 44"/>
                <a:gd name="T46" fmla="*/ 18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6 w 18"/>
                <a:gd name="T59" fmla="*/ 40 h 44"/>
                <a:gd name="T60" fmla="*/ 14 w 18"/>
                <a:gd name="T61" fmla="*/ 42 h 44"/>
                <a:gd name="T62" fmla="*/ 9 w 18"/>
                <a:gd name="T63" fmla="*/ 44 h 44"/>
                <a:gd name="T64" fmla="*/ 6 w 18"/>
                <a:gd name="T65" fmla="*/ 44 h 44"/>
                <a:gd name="T66" fmla="*/ 3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6 w 18"/>
                <a:gd name="T77" fmla="*/ 37 h 44"/>
                <a:gd name="T78" fmla="*/ 9 w 18"/>
                <a:gd name="T79" fmla="*/ 37 h 44"/>
                <a:gd name="T80" fmla="*/ 11 w 18"/>
                <a:gd name="T81" fmla="*/ 37 h 44"/>
                <a:gd name="T82" fmla="*/ 13 w 18"/>
                <a:gd name="T83" fmla="*/ 28 h 44"/>
                <a:gd name="T84" fmla="*/ 11 w 18"/>
                <a:gd name="T85" fmla="*/ 25 h 44"/>
                <a:gd name="T86" fmla="*/ 10 w 18"/>
                <a:gd name="T87" fmla="*/ 25 h 44"/>
                <a:gd name="T88" fmla="*/ 8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8" y="18"/>
                  </a:moveTo>
                  <a:lnTo>
                    <a:pt x="8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1" name="Freeform 224">
              <a:extLst>
                <a:ext uri="{FF2B5EF4-FFF2-40B4-BE49-F238E27FC236}">
                  <a16:creationId xmlns:a16="http://schemas.microsoft.com/office/drawing/2014/main" id="{6F28D064-16E9-4118-8DA2-5EFABB82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476" y="2818107"/>
              <a:ext cx="26481" cy="68537"/>
            </a:xfrm>
            <a:custGeom>
              <a:avLst/>
              <a:gdLst>
                <a:gd name="T0" fmla="*/ 0 w 17"/>
                <a:gd name="T1" fmla="*/ 44 h 44"/>
                <a:gd name="T2" fmla="*/ 0 w 17"/>
                <a:gd name="T3" fmla="*/ 37 h 44"/>
                <a:gd name="T4" fmla="*/ 11 w 17"/>
                <a:gd name="T5" fmla="*/ 17 h 44"/>
                <a:gd name="T6" fmla="*/ 11 w 17"/>
                <a:gd name="T7" fmla="*/ 17 h 44"/>
                <a:gd name="T8" fmla="*/ 11 w 17"/>
                <a:gd name="T9" fmla="*/ 13 h 44"/>
                <a:gd name="T10" fmla="*/ 11 w 17"/>
                <a:gd name="T11" fmla="*/ 13 h 44"/>
                <a:gd name="T12" fmla="*/ 11 w 17"/>
                <a:gd name="T13" fmla="*/ 11 h 44"/>
                <a:gd name="T14" fmla="*/ 11 w 17"/>
                <a:gd name="T15" fmla="*/ 11 h 44"/>
                <a:gd name="T16" fmla="*/ 11 w 17"/>
                <a:gd name="T17" fmla="*/ 10 h 44"/>
                <a:gd name="T18" fmla="*/ 11 w 17"/>
                <a:gd name="T19" fmla="*/ 10 h 44"/>
                <a:gd name="T20" fmla="*/ 11 w 17"/>
                <a:gd name="T21" fmla="*/ 8 h 44"/>
                <a:gd name="T22" fmla="*/ 11 w 17"/>
                <a:gd name="T23" fmla="*/ 8 h 44"/>
                <a:gd name="T24" fmla="*/ 10 w 17"/>
                <a:gd name="T25" fmla="*/ 7 h 44"/>
                <a:gd name="T26" fmla="*/ 10 w 17"/>
                <a:gd name="T27" fmla="*/ 7 h 44"/>
                <a:gd name="T28" fmla="*/ 8 w 17"/>
                <a:gd name="T29" fmla="*/ 6 h 44"/>
                <a:gd name="T30" fmla="*/ 8 w 17"/>
                <a:gd name="T31" fmla="*/ 6 h 44"/>
                <a:gd name="T32" fmla="*/ 6 w 17"/>
                <a:gd name="T33" fmla="*/ 7 h 44"/>
                <a:gd name="T34" fmla="*/ 6 w 17"/>
                <a:gd name="T35" fmla="*/ 7 h 44"/>
                <a:gd name="T36" fmla="*/ 6 w 17"/>
                <a:gd name="T37" fmla="*/ 10 h 44"/>
                <a:gd name="T38" fmla="*/ 6 w 17"/>
                <a:gd name="T39" fmla="*/ 13 h 44"/>
                <a:gd name="T40" fmla="*/ 0 w 17"/>
                <a:gd name="T41" fmla="*/ 13 h 44"/>
                <a:gd name="T42" fmla="*/ 0 w 17"/>
                <a:gd name="T43" fmla="*/ 10 h 44"/>
                <a:gd name="T44" fmla="*/ 0 w 17"/>
                <a:gd name="T45" fmla="*/ 10 h 44"/>
                <a:gd name="T46" fmla="*/ 0 w 17"/>
                <a:gd name="T47" fmla="*/ 6 h 44"/>
                <a:gd name="T48" fmla="*/ 0 w 17"/>
                <a:gd name="T49" fmla="*/ 6 h 44"/>
                <a:gd name="T50" fmla="*/ 2 w 17"/>
                <a:gd name="T51" fmla="*/ 3 h 44"/>
                <a:gd name="T52" fmla="*/ 2 w 17"/>
                <a:gd name="T53" fmla="*/ 3 h 44"/>
                <a:gd name="T54" fmla="*/ 5 w 17"/>
                <a:gd name="T55" fmla="*/ 1 h 44"/>
                <a:gd name="T56" fmla="*/ 5 w 17"/>
                <a:gd name="T57" fmla="*/ 1 h 44"/>
                <a:gd name="T58" fmla="*/ 8 w 17"/>
                <a:gd name="T59" fmla="*/ 0 h 44"/>
                <a:gd name="T60" fmla="*/ 8 w 17"/>
                <a:gd name="T61" fmla="*/ 0 h 44"/>
                <a:gd name="T62" fmla="*/ 12 w 17"/>
                <a:gd name="T63" fmla="*/ 1 h 44"/>
                <a:gd name="T64" fmla="*/ 12 w 17"/>
                <a:gd name="T65" fmla="*/ 1 h 44"/>
                <a:gd name="T66" fmla="*/ 16 w 17"/>
                <a:gd name="T67" fmla="*/ 3 h 44"/>
                <a:gd name="T68" fmla="*/ 16 w 17"/>
                <a:gd name="T69" fmla="*/ 3 h 44"/>
                <a:gd name="T70" fmla="*/ 17 w 17"/>
                <a:gd name="T71" fmla="*/ 7 h 44"/>
                <a:gd name="T72" fmla="*/ 17 w 17"/>
                <a:gd name="T73" fmla="*/ 7 h 44"/>
                <a:gd name="T74" fmla="*/ 17 w 17"/>
                <a:gd name="T75" fmla="*/ 11 h 44"/>
                <a:gd name="T76" fmla="*/ 17 w 17"/>
                <a:gd name="T77" fmla="*/ 11 h 44"/>
                <a:gd name="T78" fmla="*/ 17 w 17"/>
                <a:gd name="T79" fmla="*/ 13 h 44"/>
                <a:gd name="T80" fmla="*/ 17 w 17"/>
                <a:gd name="T81" fmla="*/ 13 h 44"/>
                <a:gd name="T82" fmla="*/ 17 w 17"/>
                <a:gd name="T83" fmla="*/ 16 h 44"/>
                <a:gd name="T84" fmla="*/ 17 w 17"/>
                <a:gd name="T85" fmla="*/ 16 h 44"/>
                <a:gd name="T86" fmla="*/ 17 w 17"/>
                <a:gd name="T87" fmla="*/ 17 h 44"/>
                <a:gd name="T88" fmla="*/ 17 w 17"/>
                <a:gd name="T89" fmla="*/ 17 h 44"/>
                <a:gd name="T90" fmla="*/ 16 w 17"/>
                <a:gd name="T91" fmla="*/ 20 h 44"/>
                <a:gd name="T92" fmla="*/ 6 w 17"/>
                <a:gd name="T93" fmla="*/ 37 h 44"/>
                <a:gd name="T94" fmla="*/ 17 w 17"/>
                <a:gd name="T95" fmla="*/ 37 h 44"/>
                <a:gd name="T96" fmla="*/ 17 w 17"/>
                <a:gd name="T97" fmla="*/ 44 h 44"/>
                <a:gd name="T98" fmla="*/ 0 w 17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6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2" name="Freeform 225">
              <a:extLst>
                <a:ext uri="{FF2B5EF4-FFF2-40B4-BE49-F238E27FC236}">
                  <a16:creationId xmlns:a16="http://schemas.microsoft.com/office/drawing/2014/main" id="{E0F00029-8342-4BE3-BC74-EFBA2ABE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650" y="3319673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6 w 18"/>
                <a:gd name="T5" fmla="*/ 7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1 w 18"/>
                <a:gd name="T15" fmla="*/ 17 h 44"/>
                <a:gd name="T16" fmla="*/ 11 w 18"/>
                <a:gd name="T17" fmla="*/ 17 h 44"/>
                <a:gd name="T18" fmla="*/ 14 w 18"/>
                <a:gd name="T19" fmla="*/ 17 h 44"/>
                <a:gd name="T20" fmla="*/ 16 w 18"/>
                <a:gd name="T21" fmla="*/ 18 h 44"/>
                <a:gd name="T22" fmla="*/ 16 w 18"/>
                <a:gd name="T23" fmla="*/ 18 h 44"/>
                <a:gd name="T24" fmla="*/ 18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8 w 18"/>
                <a:gd name="T33" fmla="*/ 39 h 44"/>
                <a:gd name="T34" fmla="*/ 18 w 18"/>
                <a:gd name="T35" fmla="*/ 39 h 44"/>
                <a:gd name="T36" fmla="*/ 15 w 18"/>
                <a:gd name="T37" fmla="*/ 42 h 44"/>
                <a:gd name="T38" fmla="*/ 15 w 18"/>
                <a:gd name="T39" fmla="*/ 42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2 h 44"/>
                <a:gd name="T54" fmla="*/ 3 w 18"/>
                <a:gd name="T55" fmla="*/ 42 h 44"/>
                <a:gd name="T56" fmla="*/ 0 w 18"/>
                <a:gd name="T57" fmla="*/ 39 h 44"/>
                <a:gd name="T58" fmla="*/ 0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6 w 18"/>
                <a:gd name="T71" fmla="*/ 37 h 44"/>
                <a:gd name="T72" fmla="*/ 6 w 18"/>
                <a:gd name="T73" fmla="*/ 37 h 44"/>
                <a:gd name="T74" fmla="*/ 9 w 18"/>
                <a:gd name="T75" fmla="*/ 38 h 44"/>
                <a:gd name="T76" fmla="*/ 9 w 18"/>
                <a:gd name="T77" fmla="*/ 38 h 44"/>
                <a:gd name="T78" fmla="*/ 11 w 18"/>
                <a:gd name="T79" fmla="*/ 37 h 44"/>
                <a:gd name="T80" fmla="*/ 11 w 18"/>
                <a:gd name="T81" fmla="*/ 37 h 44"/>
                <a:gd name="T82" fmla="*/ 13 w 18"/>
                <a:gd name="T83" fmla="*/ 34 h 44"/>
                <a:gd name="T84" fmla="*/ 13 w 18"/>
                <a:gd name="T85" fmla="*/ 24 h 44"/>
                <a:gd name="T86" fmla="*/ 13 w 18"/>
                <a:gd name="T87" fmla="*/ 24 h 44"/>
                <a:gd name="T88" fmla="*/ 11 w 18"/>
                <a:gd name="T89" fmla="*/ 23 h 44"/>
                <a:gd name="T90" fmla="*/ 11 w 18"/>
                <a:gd name="T91" fmla="*/ 23 h 44"/>
                <a:gd name="T92" fmla="*/ 9 w 18"/>
                <a:gd name="T93" fmla="*/ 22 h 44"/>
                <a:gd name="T94" fmla="*/ 9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6 w 18"/>
                <a:gd name="T101" fmla="*/ 23 h 44"/>
                <a:gd name="T102" fmla="*/ 6 w 18"/>
                <a:gd name="T103" fmla="*/ 23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3" name="Freeform 226">
              <a:extLst>
                <a:ext uri="{FF2B5EF4-FFF2-40B4-BE49-F238E27FC236}">
                  <a16:creationId xmlns:a16="http://schemas.microsoft.com/office/drawing/2014/main" id="{878D47F9-27E7-4AFB-9843-F3443D6B4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476" y="3319673"/>
              <a:ext cx="26481" cy="68537"/>
            </a:xfrm>
            <a:custGeom>
              <a:avLst/>
              <a:gdLst>
                <a:gd name="T0" fmla="*/ 0 w 17"/>
                <a:gd name="T1" fmla="*/ 9 h 44"/>
                <a:gd name="T2" fmla="*/ 0 w 17"/>
                <a:gd name="T3" fmla="*/ 9 h 44"/>
                <a:gd name="T4" fmla="*/ 0 w 17"/>
                <a:gd name="T5" fmla="*/ 5 h 44"/>
                <a:gd name="T6" fmla="*/ 0 w 17"/>
                <a:gd name="T7" fmla="*/ 5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2 h 44"/>
                <a:gd name="T14" fmla="*/ 5 w 17"/>
                <a:gd name="T15" fmla="*/ 2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2 h 44"/>
                <a:gd name="T22" fmla="*/ 12 w 17"/>
                <a:gd name="T23" fmla="*/ 2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5 h 44"/>
                <a:gd name="T30" fmla="*/ 17 w 17"/>
                <a:gd name="T31" fmla="*/ 5 h 44"/>
                <a:gd name="T32" fmla="*/ 17 w 17"/>
                <a:gd name="T33" fmla="*/ 9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2 h 44"/>
                <a:gd name="T44" fmla="*/ 15 w 17"/>
                <a:gd name="T45" fmla="*/ 42 h 44"/>
                <a:gd name="T46" fmla="*/ 12 w 17"/>
                <a:gd name="T47" fmla="*/ 43 h 44"/>
                <a:gd name="T48" fmla="*/ 12 w 17"/>
                <a:gd name="T49" fmla="*/ 43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3 h 44"/>
                <a:gd name="T56" fmla="*/ 5 w 17"/>
                <a:gd name="T57" fmla="*/ 43 h 44"/>
                <a:gd name="T58" fmla="*/ 2 w 17"/>
                <a:gd name="T59" fmla="*/ 42 h 44"/>
                <a:gd name="T60" fmla="*/ 2 w 17"/>
                <a:gd name="T61" fmla="*/ 42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9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7 h 44"/>
                <a:gd name="T76" fmla="*/ 6 w 17"/>
                <a:gd name="T77" fmla="*/ 37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7 h 44"/>
                <a:gd name="T84" fmla="*/ 11 w 17"/>
                <a:gd name="T85" fmla="*/ 37 h 44"/>
                <a:gd name="T86" fmla="*/ 11 w 17"/>
                <a:gd name="T87" fmla="*/ 35 h 44"/>
                <a:gd name="T88" fmla="*/ 11 w 17"/>
                <a:gd name="T89" fmla="*/ 9 h 44"/>
                <a:gd name="T90" fmla="*/ 11 w 17"/>
                <a:gd name="T91" fmla="*/ 9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7 h 44"/>
                <a:gd name="T98" fmla="*/ 8 w 17"/>
                <a:gd name="T99" fmla="*/ 7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9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9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4" name="Freeform 227">
              <a:extLst>
                <a:ext uri="{FF2B5EF4-FFF2-40B4-BE49-F238E27FC236}">
                  <a16:creationId xmlns:a16="http://schemas.microsoft.com/office/drawing/2014/main" id="{84C3E8C4-9A07-4092-BF12-069A114DD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3650" y="3822795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1 w 18"/>
                <a:gd name="T7" fmla="*/ 5 h 44"/>
                <a:gd name="T8" fmla="*/ 3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6 w 18"/>
                <a:gd name="T17" fmla="*/ 2 h 44"/>
                <a:gd name="T18" fmla="*/ 16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6 w 18"/>
                <a:gd name="T31" fmla="*/ 19 h 44"/>
                <a:gd name="T32" fmla="*/ 15 w 18"/>
                <a:gd name="T33" fmla="*/ 20 h 44"/>
                <a:gd name="T34" fmla="*/ 16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8 w 18"/>
                <a:gd name="T47" fmla="*/ 38 h 44"/>
                <a:gd name="T48" fmla="*/ 16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1 w 18"/>
                <a:gd name="T57" fmla="*/ 40 h 44"/>
                <a:gd name="T58" fmla="*/ 1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1 w 18"/>
                <a:gd name="T71" fmla="*/ 23 h 44"/>
                <a:gd name="T72" fmla="*/ 3 w 18"/>
                <a:gd name="T73" fmla="*/ 20 h 44"/>
                <a:gd name="T74" fmla="*/ 1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3 w 18"/>
                <a:gd name="T83" fmla="*/ 9 h 44"/>
                <a:gd name="T84" fmla="*/ 11 w 18"/>
                <a:gd name="T85" fmla="*/ 6 h 44"/>
                <a:gd name="T86" fmla="*/ 9 w 18"/>
                <a:gd name="T87" fmla="*/ 6 h 44"/>
                <a:gd name="T88" fmla="*/ 6 w 18"/>
                <a:gd name="T89" fmla="*/ 6 h 44"/>
                <a:gd name="T90" fmla="*/ 6 w 18"/>
                <a:gd name="T91" fmla="*/ 15 h 44"/>
                <a:gd name="T92" fmla="*/ 6 w 18"/>
                <a:gd name="T93" fmla="*/ 18 h 44"/>
                <a:gd name="T94" fmla="*/ 9 w 18"/>
                <a:gd name="T95" fmla="*/ 18 h 44"/>
                <a:gd name="T96" fmla="*/ 11 w 18"/>
                <a:gd name="T97" fmla="*/ 18 h 44"/>
                <a:gd name="T98" fmla="*/ 13 w 18"/>
                <a:gd name="T99" fmla="*/ 15 h 44"/>
                <a:gd name="T100" fmla="*/ 13 w 18"/>
                <a:gd name="T101" fmla="*/ 26 h 44"/>
                <a:gd name="T102" fmla="*/ 11 w 18"/>
                <a:gd name="T103" fmla="*/ 24 h 44"/>
                <a:gd name="T104" fmla="*/ 9 w 18"/>
                <a:gd name="T105" fmla="*/ 23 h 44"/>
                <a:gd name="T106" fmla="*/ 6 w 18"/>
                <a:gd name="T107" fmla="*/ 24 h 44"/>
                <a:gd name="T108" fmla="*/ 6 w 18"/>
                <a:gd name="T109" fmla="*/ 26 h 44"/>
                <a:gd name="T110" fmla="*/ 6 w 18"/>
                <a:gd name="T111" fmla="*/ 34 h 44"/>
                <a:gd name="T112" fmla="*/ 6 w 18"/>
                <a:gd name="T113" fmla="*/ 36 h 44"/>
                <a:gd name="T114" fmla="*/ 9 w 18"/>
                <a:gd name="T115" fmla="*/ 38 h 44"/>
                <a:gd name="T116" fmla="*/ 11 w 18"/>
                <a:gd name="T117" fmla="*/ 36 h 44"/>
                <a:gd name="T118" fmla="*/ 13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3" y="9"/>
                  </a:moveTo>
                  <a:lnTo>
                    <a:pt x="13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3" y="9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5" name="Freeform 228">
              <a:extLst>
                <a:ext uri="{FF2B5EF4-FFF2-40B4-BE49-F238E27FC236}">
                  <a16:creationId xmlns:a16="http://schemas.microsoft.com/office/drawing/2014/main" id="{32ED7D45-CF57-466A-A84E-0FE7BD3FD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476" y="3822795"/>
              <a:ext cx="26481" cy="66980"/>
            </a:xfrm>
            <a:custGeom>
              <a:avLst/>
              <a:gdLst>
                <a:gd name="T0" fmla="*/ 0 w 17"/>
                <a:gd name="T1" fmla="*/ 43 h 43"/>
                <a:gd name="T2" fmla="*/ 0 w 17"/>
                <a:gd name="T3" fmla="*/ 38 h 43"/>
                <a:gd name="T4" fmla="*/ 11 w 17"/>
                <a:gd name="T5" fmla="*/ 16 h 43"/>
                <a:gd name="T6" fmla="*/ 11 w 17"/>
                <a:gd name="T7" fmla="*/ 16 h 43"/>
                <a:gd name="T8" fmla="*/ 11 w 17"/>
                <a:gd name="T9" fmla="*/ 14 h 43"/>
                <a:gd name="T10" fmla="*/ 11 w 17"/>
                <a:gd name="T11" fmla="*/ 14 h 43"/>
                <a:gd name="T12" fmla="*/ 11 w 17"/>
                <a:gd name="T13" fmla="*/ 10 h 43"/>
                <a:gd name="T14" fmla="*/ 11 w 17"/>
                <a:gd name="T15" fmla="*/ 10 h 43"/>
                <a:gd name="T16" fmla="*/ 11 w 17"/>
                <a:gd name="T17" fmla="*/ 9 h 43"/>
                <a:gd name="T18" fmla="*/ 11 w 17"/>
                <a:gd name="T19" fmla="*/ 9 h 43"/>
                <a:gd name="T20" fmla="*/ 11 w 17"/>
                <a:gd name="T21" fmla="*/ 7 h 43"/>
                <a:gd name="T22" fmla="*/ 11 w 17"/>
                <a:gd name="T23" fmla="*/ 7 h 43"/>
                <a:gd name="T24" fmla="*/ 10 w 17"/>
                <a:gd name="T25" fmla="*/ 6 h 43"/>
                <a:gd name="T26" fmla="*/ 10 w 17"/>
                <a:gd name="T27" fmla="*/ 6 h 43"/>
                <a:gd name="T28" fmla="*/ 8 w 17"/>
                <a:gd name="T29" fmla="*/ 6 h 43"/>
                <a:gd name="T30" fmla="*/ 8 w 17"/>
                <a:gd name="T31" fmla="*/ 6 h 43"/>
                <a:gd name="T32" fmla="*/ 6 w 17"/>
                <a:gd name="T33" fmla="*/ 6 h 43"/>
                <a:gd name="T34" fmla="*/ 6 w 17"/>
                <a:gd name="T35" fmla="*/ 6 h 43"/>
                <a:gd name="T36" fmla="*/ 6 w 17"/>
                <a:gd name="T37" fmla="*/ 9 h 43"/>
                <a:gd name="T38" fmla="*/ 6 w 17"/>
                <a:gd name="T39" fmla="*/ 12 h 43"/>
                <a:gd name="T40" fmla="*/ 0 w 17"/>
                <a:gd name="T41" fmla="*/ 12 h 43"/>
                <a:gd name="T42" fmla="*/ 0 w 17"/>
                <a:gd name="T43" fmla="*/ 9 h 43"/>
                <a:gd name="T44" fmla="*/ 0 w 17"/>
                <a:gd name="T45" fmla="*/ 9 h 43"/>
                <a:gd name="T46" fmla="*/ 0 w 17"/>
                <a:gd name="T47" fmla="*/ 5 h 43"/>
                <a:gd name="T48" fmla="*/ 0 w 17"/>
                <a:gd name="T49" fmla="*/ 5 h 43"/>
                <a:gd name="T50" fmla="*/ 2 w 17"/>
                <a:gd name="T51" fmla="*/ 2 h 43"/>
                <a:gd name="T52" fmla="*/ 2 w 17"/>
                <a:gd name="T53" fmla="*/ 2 h 43"/>
                <a:gd name="T54" fmla="*/ 5 w 17"/>
                <a:gd name="T55" fmla="*/ 0 h 43"/>
                <a:gd name="T56" fmla="*/ 5 w 17"/>
                <a:gd name="T57" fmla="*/ 0 h 43"/>
                <a:gd name="T58" fmla="*/ 8 w 17"/>
                <a:gd name="T59" fmla="*/ 0 h 43"/>
                <a:gd name="T60" fmla="*/ 8 w 17"/>
                <a:gd name="T61" fmla="*/ 0 h 43"/>
                <a:gd name="T62" fmla="*/ 12 w 17"/>
                <a:gd name="T63" fmla="*/ 0 h 43"/>
                <a:gd name="T64" fmla="*/ 12 w 17"/>
                <a:gd name="T65" fmla="*/ 0 h 43"/>
                <a:gd name="T66" fmla="*/ 16 w 17"/>
                <a:gd name="T67" fmla="*/ 2 h 43"/>
                <a:gd name="T68" fmla="*/ 16 w 17"/>
                <a:gd name="T69" fmla="*/ 2 h 43"/>
                <a:gd name="T70" fmla="*/ 17 w 17"/>
                <a:gd name="T71" fmla="*/ 6 h 43"/>
                <a:gd name="T72" fmla="*/ 17 w 17"/>
                <a:gd name="T73" fmla="*/ 6 h 43"/>
                <a:gd name="T74" fmla="*/ 17 w 17"/>
                <a:gd name="T75" fmla="*/ 10 h 43"/>
                <a:gd name="T76" fmla="*/ 17 w 17"/>
                <a:gd name="T77" fmla="*/ 10 h 43"/>
                <a:gd name="T78" fmla="*/ 17 w 17"/>
                <a:gd name="T79" fmla="*/ 12 h 43"/>
                <a:gd name="T80" fmla="*/ 17 w 17"/>
                <a:gd name="T81" fmla="*/ 12 h 43"/>
                <a:gd name="T82" fmla="*/ 17 w 17"/>
                <a:gd name="T83" fmla="*/ 15 h 43"/>
                <a:gd name="T84" fmla="*/ 17 w 17"/>
                <a:gd name="T85" fmla="*/ 15 h 43"/>
                <a:gd name="T86" fmla="*/ 17 w 17"/>
                <a:gd name="T87" fmla="*/ 18 h 43"/>
                <a:gd name="T88" fmla="*/ 17 w 17"/>
                <a:gd name="T89" fmla="*/ 18 h 43"/>
                <a:gd name="T90" fmla="*/ 16 w 17"/>
                <a:gd name="T91" fmla="*/ 19 h 43"/>
                <a:gd name="T92" fmla="*/ 6 w 17"/>
                <a:gd name="T93" fmla="*/ 36 h 43"/>
                <a:gd name="T94" fmla="*/ 17 w 17"/>
                <a:gd name="T95" fmla="*/ 36 h 43"/>
                <a:gd name="T96" fmla="*/ 17 w 17"/>
                <a:gd name="T97" fmla="*/ 43 h 43"/>
                <a:gd name="T98" fmla="*/ 0 w 17"/>
                <a:gd name="T9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lnTo>
                    <a:pt x="0" y="3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6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6" name="Freeform 229">
              <a:extLst>
                <a:ext uri="{FF2B5EF4-FFF2-40B4-BE49-F238E27FC236}">
                  <a16:creationId xmlns:a16="http://schemas.microsoft.com/office/drawing/2014/main" id="{29FBE028-41D8-45B6-99F3-58399532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208" y="4325919"/>
              <a:ext cx="20250" cy="65422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230">
              <a:extLst>
                <a:ext uri="{FF2B5EF4-FFF2-40B4-BE49-F238E27FC236}">
                  <a16:creationId xmlns:a16="http://schemas.microsoft.com/office/drawing/2014/main" id="{897FBA37-0928-47C3-A563-81BD9654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034" y="4325919"/>
              <a:ext cx="17135" cy="65422"/>
            </a:xfrm>
            <a:custGeom>
              <a:avLst/>
              <a:gdLst>
                <a:gd name="T0" fmla="*/ 5 w 11"/>
                <a:gd name="T1" fmla="*/ 42 h 42"/>
                <a:gd name="T2" fmla="*/ 5 w 11"/>
                <a:gd name="T3" fmla="*/ 6 h 42"/>
                <a:gd name="T4" fmla="*/ 0 w 11"/>
                <a:gd name="T5" fmla="*/ 11 h 42"/>
                <a:gd name="T6" fmla="*/ 0 w 11"/>
                <a:gd name="T7" fmla="*/ 3 h 42"/>
                <a:gd name="T8" fmla="*/ 5 w 11"/>
                <a:gd name="T9" fmla="*/ 0 h 42"/>
                <a:gd name="T10" fmla="*/ 11 w 11"/>
                <a:gd name="T11" fmla="*/ 0 h 42"/>
                <a:gd name="T12" fmla="*/ 11 w 11"/>
                <a:gd name="T13" fmla="*/ 42 h 42"/>
                <a:gd name="T14" fmla="*/ 5 w 11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2">
                  <a:moveTo>
                    <a:pt x="5" y="42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8" name="Freeform 231">
              <a:extLst>
                <a:ext uri="{FF2B5EF4-FFF2-40B4-BE49-F238E27FC236}">
                  <a16:creationId xmlns:a16="http://schemas.microsoft.com/office/drawing/2014/main" id="{A2A40B3B-81C0-44FF-B13D-E364DF3F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630" y="4325919"/>
              <a:ext cx="32711" cy="65422"/>
            </a:xfrm>
            <a:custGeom>
              <a:avLst/>
              <a:gdLst>
                <a:gd name="T0" fmla="*/ 12 w 21"/>
                <a:gd name="T1" fmla="*/ 42 h 42"/>
                <a:gd name="T2" fmla="*/ 12 w 21"/>
                <a:gd name="T3" fmla="*/ 36 h 42"/>
                <a:gd name="T4" fmla="*/ 0 w 21"/>
                <a:gd name="T5" fmla="*/ 36 h 42"/>
                <a:gd name="T6" fmla="*/ 0 w 21"/>
                <a:gd name="T7" fmla="*/ 30 h 42"/>
                <a:gd name="T8" fmla="*/ 9 w 21"/>
                <a:gd name="T9" fmla="*/ 0 h 42"/>
                <a:gd name="T10" fmla="*/ 16 w 21"/>
                <a:gd name="T11" fmla="*/ 0 h 42"/>
                <a:gd name="T12" fmla="*/ 6 w 21"/>
                <a:gd name="T13" fmla="*/ 30 h 42"/>
                <a:gd name="T14" fmla="*/ 12 w 21"/>
                <a:gd name="T15" fmla="*/ 30 h 42"/>
                <a:gd name="T16" fmla="*/ 12 w 21"/>
                <a:gd name="T17" fmla="*/ 17 h 42"/>
                <a:gd name="T18" fmla="*/ 19 w 21"/>
                <a:gd name="T19" fmla="*/ 17 h 42"/>
                <a:gd name="T20" fmla="*/ 19 w 21"/>
                <a:gd name="T21" fmla="*/ 30 h 42"/>
                <a:gd name="T22" fmla="*/ 21 w 21"/>
                <a:gd name="T23" fmla="*/ 30 h 42"/>
                <a:gd name="T24" fmla="*/ 21 w 21"/>
                <a:gd name="T25" fmla="*/ 36 h 42"/>
                <a:gd name="T26" fmla="*/ 19 w 21"/>
                <a:gd name="T27" fmla="*/ 36 h 42"/>
                <a:gd name="T28" fmla="*/ 19 w 21"/>
                <a:gd name="T29" fmla="*/ 42 h 42"/>
                <a:gd name="T30" fmla="*/ 12 w 21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2">
                  <a:moveTo>
                    <a:pt x="12" y="42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9" name="Freeform 232">
              <a:extLst>
                <a:ext uri="{FF2B5EF4-FFF2-40B4-BE49-F238E27FC236}">
                  <a16:creationId xmlns:a16="http://schemas.microsoft.com/office/drawing/2014/main" id="{A10377CD-BECD-42D5-81C3-9F5B65A7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1814976"/>
              <a:ext cx="28038" cy="66980"/>
            </a:xfrm>
            <a:custGeom>
              <a:avLst/>
              <a:gdLst>
                <a:gd name="T0" fmla="*/ 2 w 18"/>
                <a:gd name="T1" fmla="*/ 43 h 43"/>
                <a:gd name="T2" fmla="*/ 12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2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2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0" name="Freeform 233">
              <a:extLst>
                <a:ext uri="{FF2B5EF4-FFF2-40B4-BE49-F238E27FC236}">
                  <a16:creationId xmlns:a16="http://schemas.microsoft.com/office/drawing/2014/main" id="{26BD51FF-D3FA-4665-AC79-00B30153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2316541"/>
              <a:ext cx="20250" cy="66980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1" name="Freeform 234">
              <a:extLst>
                <a:ext uri="{FF2B5EF4-FFF2-40B4-BE49-F238E27FC236}">
                  <a16:creationId xmlns:a16="http://schemas.microsoft.com/office/drawing/2014/main" id="{D9BBAC09-E6E3-4587-BF50-6A65763C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390" y="2316541"/>
              <a:ext cx="29596" cy="68537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6 h 44"/>
                <a:gd name="T4" fmla="*/ 6 w 19"/>
                <a:gd name="T5" fmla="*/ 6 h 44"/>
                <a:gd name="T6" fmla="*/ 6 w 19"/>
                <a:gd name="T7" fmla="*/ 18 h 44"/>
                <a:gd name="T8" fmla="*/ 6 w 19"/>
                <a:gd name="T9" fmla="*/ 18 h 44"/>
                <a:gd name="T10" fmla="*/ 9 w 19"/>
                <a:gd name="T11" fmla="*/ 17 h 44"/>
                <a:gd name="T12" fmla="*/ 9 w 19"/>
                <a:gd name="T13" fmla="*/ 17 h 44"/>
                <a:gd name="T14" fmla="*/ 11 w 19"/>
                <a:gd name="T15" fmla="*/ 15 h 44"/>
                <a:gd name="T16" fmla="*/ 11 w 19"/>
                <a:gd name="T17" fmla="*/ 15 h 44"/>
                <a:gd name="T18" fmla="*/ 15 w 19"/>
                <a:gd name="T19" fmla="*/ 17 h 44"/>
                <a:gd name="T20" fmla="*/ 16 w 19"/>
                <a:gd name="T21" fmla="*/ 18 h 44"/>
                <a:gd name="T22" fmla="*/ 16 w 19"/>
                <a:gd name="T23" fmla="*/ 18 h 44"/>
                <a:gd name="T24" fmla="*/ 19 w 19"/>
                <a:gd name="T25" fmla="*/ 20 h 44"/>
                <a:gd name="T26" fmla="*/ 19 w 19"/>
                <a:gd name="T27" fmla="*/ 23 h 44"/>
                <a:gd name="T28" fmla="*/ 19 w 19"/>
                <a:gd name="T29" fmla="*/ 34 h 44"/>
                <a:gd name="T30" fmla="*/ 19 w 19"/>
                <a:gd name="T31" fmla="*/ 34 h 44"/>
                <a:gd name="T32" fmla="*/ 17 w 19"/>
                <a:gd name="T33" fmla="*/ 38 h 44"/>
                <a:gd name="T34" fmla="*/ 17 w 19"/>
                <a:gd name="T35" fmla="*/ 38 h 44"/>
                <a:gd name="T36" fmla="*/ 16 w 19"/>
                <a:gd name="T37" fmla="*/ 42 h 44"/>
                <a:gd name="T38" fmla="*/ 16 w 19"/>
                <a:gd name="T39" fmla="*/ 42 h 44"/>
                <a:gd name="T40" fmla="*/ 12 w 19"/>
                <a:gd name="T41" fmla="*/ 43 h 44"/>
                <a:gd name="T42" fmla="*/ 12 w 19"/>
                <a:gd name="T43" fmla="*/ 43 h 44"/>
                <a:gd name="T44" fmla="*/ 10 w 19"/>
                <a:gd name="T45" fmla="*/ 44 h 44"/>
                <a:gd name="T46" fmla="*/ 10 w 19"/>
                <a:gd name="T47" fmla="*/ 44 h 44"/>
                <a:gd name="T48" fmla="*/ 6 w 19"/>
                <a:gd name="T49" fmla="*/ 43 h 44"/>
                <a:gd name="T50" fmla="*/ 6 w 19"/>
                <a:gd name="T51" fmla="*/ 43 h 44"/>
                <a:gd name="T52" fmla="*/ 4 w 19"/>
                <a:gd name="T53" fmla="*/ 42 h 44"/>
                <a:gd name="T54" fmla="*/ 4 w 19"/>
                <a:gd name="T55" fmla="*/ 42 h 44"/>
                <a:gd name="T56" fmla="*/ 1 w 19"/>
                <a:gd name="T57" fmla="*/ 38 h 44"/>
                <a:gd name="T58" fmla="*/ 1 w 19"/>
                <a:gd name="T59" fmla="*/ 38 h 44"/>
                <a:gd name="T60" fmla="*/ 0 w 19"/>
                <a:gd name="T61" fmla="*/ 34 h 44"/>
                <a:gd name="T62" fmla="*/ 0 w 19"/>
                <a:gd name="T63" fmla="*/ 33 h 44"/>
                <a:gd name="T64" fmla="*/ 6 w 19"/>
                <a:gd name="T65" fmla="*/ 33 h 44"/>
                <a:gd name="T66" fmla="*/ 6 w 19"/>
                <a:gd name="T67" fmla="*/ 34 h 44"/>
                <a:gd name="T68" fmla="*/ 6 w 19"/>
                <a:gd name="T69" fmla="*/ 34 h 44"/>
                <a:gd name="T70" fmla="*/ 7 w 19"/>
                <a:gd name="T71" fmla="*/ 37 h 44"/>
                <a:gd name="T72" fmla="*/ 7 w 19"/>
                <a:gd name="T73" fmla="*/ 37 h 44"/>
                <a:gd name="T74" fmla="*/ 10 w 19"/>
                <a:gd name="T75" fmla="*/ 38 h 44"/>
                <a:gd name="T76" fmla="*/ 10 w 19"/>
                <a:gd name="T77" fmla="*/ 38 h 44"/>
                <a:gd name="T78" fmla="*/ 11 w 19"/>
                <a:gd name="T79" fmla="*/ 37 h 44"/>
                <a:gd name="T80" fmla="*/ 11 w 19"/>
                <a:gd name="T81" fmla="*/ 37 h 44"/>
                <a:gd name="T82" fmla="*/ 12 w 19"/>
                <a:gd name="T83" fmla="*/ 34 h 44"/>
                <a:gd name="T84" fmla="*/ 12 w 19"/>
                <a:gd name="T85" fmla="*/ 24 h 44"/>
                <a:gd name="T86" fmla="*/ 12 w 19"/>
                <a:gd name="T87" fmla="*/ 24 h 44"/>
                <a:gd name="T88" fmla="*/ 11 w 19"/>
                <a:gd name="T89" fmla="*/ 22 h 44"/>
                <a:gd name="T90" fmla="*/ 11 w 19"/>
                <a:gd name="T91" fmla="*/ 22 h 44"/>
                <a:gd name="T92" fmla="*/ 10 w 19"/>
                <a:gd name="T93" fmla="*/ 22 h 44"/>
                <a:gd name="T94" fmla="*/ 10 w 19"/>
                <a:gd name="T95" fmla="*/ 22 h 44"/>
                <a:gd name="T96" fmla="*/ 9 w 19"/>
                <a:gd name="T97" fmla="*/ 22 h 44"/>
                <a:gd name="T98" fmla="*/ 9 w 19"/>
                <a:gd name="T99" fmla="*/ 22 h 44"/>
                <a:gd name="T100" fmla="*/ 7 w 19"/>
                <a:gd name="T101" fmla="*/ 22 h 44"/>
                <a:gd name="T102" fmla="*/ 7 w 19"/>
                <a:gd name="T103" fmla="*/ 22 h 44"/>
                <a:gd name="T104" fmla="*/ 7 w 19"/>
                <a:gd name="T105" fmla="*/ 23 h 44"/>
                <a:gd name="T106" fmla="*/ 7 w 19"/>
                <a:gd name="T107" fmla="*/ 23 h 44"/>
                <a:gd name="T108" fmla="*/ 6 w 19"/>
                <a:gd name="T109" fmla="*/ 24 h 44"/>
                <a:gd name="T110" fmla="*/ 1 w 19"/>
                <a:gd name="T111" fmla="*/ 24 h 44"/>
                <a:gd name="T112" fmla="*/ 1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2" name="Freeform 235">
              <a:extLst>
                <a:ext uri="{FF2B5EF4-FFF2-40B4-BE49-F238E27FC236}">
                  <a16:creationId xmlns:a16="http://schemas.microsoft.com/office/drawing/2014/main" id="{04C8FB61-E163-4BB4-9CB0-D498BB07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2818107"/>
              <a:ext cx="28038" cy="68537"/>
            </a:xfrm>
            <a:custGeom>
              <a:avLst/>
              <a:gdLst>
                <a:gd name="T0" fmla="*/ 7 w 18"/>
                <a:gd name="T1" fmla="*/ 18 h 44"/>
                <a:gd name="T2" fmla="*/ 10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2 w 18"/>
                <a:gd name="T9" fmla="*/ 7 h 44"/>
                <a:gd name="T10" fmla="*/ 9 w 18"/>
                <a:gd name="T11" fmla="*/ 6 h 44"/>
                <a:gd name="T12" fmla="*/ 7 w 18"/>
                <a:gd name="T13" fmla="*/ 7 h 44"/>
                <a:gd name="T14" fmla="*/ 5 w 18"/>
                <a:gd name="T15" fmla="*/ 13 h 44"/>
                <a:gd name="T16" fmla="*/ 0 w 18"/>
                <a:gd name="T17" fmla="*/ 10 h 44"/>
                <a:gd name="T18" fmla="*/ 0 w 18"/>
                <a:gd name="T19" fmla="*/ 6 h 44"/>
                <a:gd name="T20" fmla="*/ 3 w 18"/>
                <a:gd name="T21" fmla="*/ 3 h 44"/>
                <a:gd name="T22" fmla="*/ 5 w 18"/>
                <a:gd name="T23" fmla="*/ 1 h 44"/>
                <a:gd name="T24" fmla="*/ 9 w 18"/>
                <a:gd name="T25" fmla="*/ 0 h 44"/>
                <a:gd name="T26" fmla="*/ 13 w 18"/>
                <a:gd name="T27" fmla="*/ 1 h 44"/>
                <a:gd name="T28" fmla="*/ 15 w 18"/>
                <a:gd name="T29" fmla="*/ 3 h 44"/>
                <a:gd name="T30" fmla="*/ 17 w 18"/>
                <a:gd name="T31" fmla="*/ 5 h 44"/>
                <a:gd name="T32" fmla="*/ 18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8 w 18"/>
                <a:gd name="T39" fmla="*/ 18 h 44"/>
                <a:gd name="T40" fmla="*/ 17 w 18"/>
                <a:gd name="T41" fmla="*/ 20 h 44"/>
                <a:gd name="T42" fmla="*/ 14 w 18"/>
                <a:gd name="T43" fmla="*/ 21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7 w 18"/>
                <a:gd name="T57" fmla="*/ 39 h 44"/>
                <a:gd name="T58" fmla="*/ 17 w 18"/>
                <a:gd name="T59" fmla="*/ 40 h 44"/>
                <a:gd name="T60" fmla="*/ 13 w 18"/>
                <a:gd name="T61" fmla="*/ 42 h 44"/>
                <a:gd name="T62" fmla="*/ 9 w 18"/>
                <a:gd name="T63" fmla="*/ 44 h 44"/>
                <a:gd name="T64" fmla="*/ 5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5 w 18"/>
                <a:gd name="T73" fmla="*/ 31 h 44"/>
                <a:gd name="T74" fmla="*/ 5 w 18"/>
                <a:gd name="T75" fmla="*/ 35 h 44"/>
                <a:gd name="T76" fmla="*/ 7 w 18"/>
                <a:gd name="T77" fmla="*/ 37 h 44"/>
                <a:gd name="T78" fmla="*/ 9 w 18"/>
                <a:gd name="T79" fmla="*/ 37 h 44"/>
                <a:gd name="T80" fmla="*/ 12 w 18"/>
                <a:gd name="T81" fmla="*/ 37 h 44"/>
                <a:gd name="T82" fmla="*/ 12 w 18"/>
                <a:gd name="T83" fmla="*/ 28 h 44"/>
                <a:gd name="T84" fmla="*/ 10 w 18"/>
                <a:gd name="T85" fmla="*/ 25 h 44"/>
                <a:gd name="T86" fmla="*/ 9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3" name="Freeform 236">
              <a:extLst>
                <a:ext uri="{FF2B5EF4-FFF2-40B4-BE49-F238E27FC236}">
                  <a16:creationId xmlns:a16="http://schemas.microsoft.com/office/drawing/2014/main" id="{947AD377-706E-4F5E-AE16-F6EC160A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390" y="2818107"/>
              <a:ext cx="29596" cy="68537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10 h 44"/>
                <a:gd name="T8" fmla="*/ 11 w 19"/>
                <a:gd name="T9" fmla="*/ 7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4 w 19"/>
                <a:gd name="T21" fmla="*/ 3 h 44"/>
                <a:gd name="T22" fmla="*/ 6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3 h 44"/>
                <a:gd name="T30" fmla="*/ 17 w 19"/>
                <a:gd name="T31" fmla="*/ 5 h 44"/>
                <a:gd name="T32" fmla="*/ 19 w 19"/>
                <a:gd name="T33" fmla="*/ 6 h 44"/>
                <a:gd name="T34" fmla="*/ 19 w 19"/>
                <a:gd name="T35" fmla="*/ 12 h 44"/>
                <a:gd name="T36" fmla="*/ 19 w 19"/>
                <a:gd name="T37" fmla="*/ 16 h 44"/>
                <a:gd name="T38" fmla="*/ 19 w 19"/>
                <a:gd name="T39" fmla="*/ 18 h 44"/>
                <a:gd name="T40" fmla="*/ 17 w 19"/>
                <a:gd name="T41" fmla="*/ 20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5 h 44"/>
                <a:gd name="T48" fmla="*/ 19 w 19"/>
                <a:gd name="T49" fmla="*/ 27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7 h 44"/>
                <a:gd name="T56" fmla="*/ 17 w 19"/>
                <a:gd name="T57" fmla="*/ 39 h 44"/>
                <a:gd name="T58" fmla="*/ 17 w 19"/>
                <a:gd name="T59" fmla="*/ 40 h 44"/>
                <a:gd name="T60" fmla="*/ 14 w 19"/>
                <a:gd name="T61" fmla="*/ 42 h 44"/>
                <a:gd name="T62" fmla="*/ 10 w 19"/>
                <a:gd name="T63" fmla="*/ 44 h 44"/>
                <a:gd name="T64" fmla="*/ 6 w 19"/>
                <a:gd name="T65" fmla="*/ 44 h 44"/>
                <a:gd name="T66" fmla="*/ 4 w 19"/>
                <a:gd name="T67" fmla="*/ 42 h 44"/>
                <a:gd name="T68" fmla="*/ 1 w 19"/>
                <a:gd name="T69" fmla="*/ 39 h 44"/>
                <a:gd name="T70" fmla="*/ 0 w 19"/>
                <a:gd name="T71" fmla="*/ 35 h 44"/>
                <a:gd name="T72" fmla="*/ 6 w 19"/>
                <a:gd name="T73" fmla="*/ 31 h 44"/>
                <a:gd name="T74" fmla="*/ 6 w 19"/>
                <a:gd name="T75" fmla="*/ 35 h 44"/>
                <a:gd name="T76" fmla="*/ 7 w 19"/>
                <a:gd name="T77" fmla="*/ 37 h 44"/>
                <a:gd name="T78" fmla="*/ 10 w 19"/>
                <a:gd name="T79" fmla="*/ 37 h 44"/>
                <a:gd name="T80" fmla="*/ 11 w 19"/>
                <a:gd name="T81" fmla="*/ 37 h 44"/>
                <a:gd name="T82" fmla="*/ 12 w 19"/>
                <a:gd name="T83" fmla="*/ 28 h 44"/>
                <a:gd name="T84" fmla="*/ 11 w 19"/>
                <a:gd name="T85" fmla="*/ 25 h 44"/>
                <a:gd name="T86" fmla="*/ 10 w 19"/>
                <a:gd name="T87" fmla="*/ 25 h 44"/>
                <a:gd name="T88" fmla="*/ 7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4" name="Freeform 237">
              <a:extLst>
                <a:ext uri="{FF2B5EF4-FFF2-40B4-BE49-F238E27FC236}">
                  <a16:creationId xmlns:a16="http://schemas.microsoft.com/office/drawing/2014/main" id="{3635E97E-D97C-4E9A-A328-98D3ED55E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3319673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5 w 18"/>
                <a:gd name="T5" fmla="*/ 7 h 44"/>
                <a:gd name="T6" fmla="*/ 5 w 18"/>
                <a:gd name="T7" fmla="*/ 18 h 44"/>
                <a:gd name="T8" fmla="*/ 5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0 w 18"/>
                <a:gd name="T15" fmla="*/ 17 h 44"/>
                <a:gd name="T16" fmla="*/ 10 w 18"/>
                <a:gd name="T17" fmla="*/ 17 h 44"/>
                <a:gd name="T18" fmla="*/ 14 w 18"/>
                <a:gd name="T19" fmla="*/ 17 h 44"/>
                <a:gd name="T20" fmla="*/ 17 w 18"/>
                <a:gd name="T21" fmla="*/ 18 h 44"/>
                <a:gd name="T22" fmla="*/ 17 w 18"/>
                <a:gd name="T23" fmla="*/ 18 h 44"/>
                <a:gd name="T24" fmla="*/ 18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8 w 18"/>
                <a:gd name="T33" fmla="*/ 39 h 44"/>
                <a:gd name="T34" fmla="*/ 18 w 18"/>
                <a:gd name="T35" fmla="*/ 39 h 44"/>
                <a:gd name="T36" fmla="*/ 15 w 18"/>
                <a:gd name="T37" fmla="*/ 42 h 44"/>
                <a:gd name="T38" fmla="*/ 15 w 18"/>
                <a:gd name="T39" fmla="*/ 42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2 h 44"/>
                <a:gd name="T54" fmla="*/ 3 w 18"/>
                <a:gd name="T55" fmla="*/ 42 h 44"/>
                <a:gd name="T56" fmla="*/ 0 w 18"/>
                <a:gd name="T57" fmla="*/ 39 h 44"/>
                <a:gd name="T58" fmla="*/ 0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5 w 18"/>
                <a:gd name="T65" fmla="*/ 33 h 44"/>
                <a:gd name="T66" fmla="*/ 5 w 18"/>
                <a:gd name="T67" fmla="*/ 34 h 44"/>
                <a:gd name="T68" fmla="*/ 5 w 18"/>
                <a:gd name="T69" fmla="*/ 34 h 44"/>
                <a:gd name="T70" fmla="*/ 7 w 18"/>
                <a:gd name="T71" fmla="*/ 37 h 44"/>
                <a:gd name="T72" fmla="*/ 7 w 18"/>
                <a:gd name="T73" fmla="*/ 37 h 44"/>
                <a:gd name="T74" fmla="*/ 9 w 18"/>
                <a:gd name="T75" fmla="*/ 38 h 44"/>
                <a:gd name="T76" fmla="*/ 9 w 18"/>
                <a:gd name="T77" fmla="*/ 38 h 44"/>
                <a:gd name="T78" fmla="*/ 12 w 18"/>
                <a:gd name="T79" fmla="*/ 37 h 44"/>
                <a:gd name="T80" fmla="*/ 12 w 18"/>
                <a:gd name="T81" fmla="*/ 37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2 w 18"/>
                <a:gd name="T89" fmla="*/ 23 h 44"/>
                <a:gd name="T90" fmla="*/ 12 w 18"/>
                <a:gd name="T91" fmla="*/ 23 h 44"/>
                <a:gd name="T92" fmla="*/ 9 w 18"/>
                <a:gd name="T93" fmla="*/ 22 h 44"/>
                <a:gd name="T94" fmla="*/ 9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7 w 18"/>
                <a:gd name="T101" fmla="*/ 23 h 44"/>
                <a:gd name="T102" fmla="*/ 7 w 18"/>
                <a:gd name="T103" fmla="*/ 23 h 44"/>
                <a:gd name="T104" fmla="*/ 7 w 18"/>
                <a:gd name="T105" fmla="*/ 23 h 44"/>
                <a:gd name="T106" fmla="*/ 7 w 18"/>
                <a:gd name="T107" fmla="*/ 23 h 44"/>
                <a:gd name="T108" fmla="*/ 5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5" name="Freeform 238">
              <a:extLst>
                <a:ext uri="{FF2B5EF4-FFF2-40B4-BE49-F238E27FC236}">
                  <a16:creationId xmlns:a16="http://schemas.microsoft.com/office/drawing/2014/main" id="{8935DC4B-354C-4025-B641-24FC3812D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947" y="3319673"/>
              <a:ext cx="20250" cy="68537"/>
            </a:xfrm>
            <a:custGeom>
              <a:avLst/>
              <a:gdLst>
                <a:gd name="T0" fmla="*/ 6 w 13"/>
                <a:gd name="T1" fmla="*/ 44 h 44"/>
                <a:gd name="T2" fmla="*/ 6 w 13"/>
                <a:gd name="T3" fmla="*/ 8 h 44"/>
                <a:gd name="T4" fmla="*/ 0 w 13"/>
                <a:gd name="T5" fmla="*/ 12 h 44"/>
                <a:gd name="T6" fmla="*/ 0 w 13"/>
                <a:gd name="T7" fmla="*/ 5 h 44"/>
                <a:gd name="T8" fmla="*/ 6 w 13"/>
                <a:gd name="T9" fmla="*/ 0 h 44"/>
                <a:gd name="T10" fmla="*/ 13 w 13"/>
                <a:gd name="T11" fmla="*/ 0 h 44"/>
                <a:gd name="T12" fmla="*/ 13 w 13"/>
                <a:gd name="T13" fmla="*/ 44 h 44"/>
                <a:gd name="T14" fmla="*/ 6 w 13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6" y="44"/>
                  </a:moveTo>
                  <a:lnTo>
                    <a:pt x="6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6" name="Freeform 239">
              <a:extLst>
                <a:ext uri="{FF2B5EF4-FFF2-40B4-BE49-F238E27FC236}">
                  <a16:creationId xmlns:a16="http://schemas.microsoft.com/office/drawing/2014/main" id="{E7501965-0FD4-4D5F-B21A-4E6949B28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5121" y="3822795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2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5 w 18"/>
                <a:gd name="T17" fmla="*/ 2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7 w 18"/>
                <a:gd name="T47" fmla="*/ 38 h 44"/>
                <a:gd name="T48" fmla="*/ 17 w 18"/>
                <a:gd name="T49" fmla="*/ 40 h 44"/>
                <a:gd name="T50" fmla="*/ 13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2 w 18"/>
                <a:gd name="T57" fmla="*/ 40 h 44"/>
                <a:gd name="T58" fmla="*/ 0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0 w 18"/>
                <a:gd name="T85" fmla="*/ 6 h 44"/>
                <a:gd name="T86" fmla="*/ 9 w 18"/>
                <a:gd name="T87" fmla="*/ 6 h 44"/>
                <a:gd name="T88" fmla="*/ 7 w 18"/>
                <a:gd name="T89" fmla="*/ 6 h 44"/>
                <a:gd name="T90" fmla="*/ 5 w 18"/>
                <a:gd name="T91" fmla="*/ 15 h 44"/>
                <a:gd name="T92" fmla="*/ 7 w 18"/>
                <a:gd name="T93" fmla="*/ 18 h 44"/>
                <a:gd name="T94" fmla="*/ 9 w 18"/>
                <a:gd name="T95" fmla="*/ 18 h 44"/>
                <a:gd name="T96" fmla="*/ 10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0 w 18"/>
                <a:gd name="T103" fmla="*/ 24 h 44"/>
                <a:gd name="T104" fmla="*/ 9 w 18"/>
                <a:gd name="T105" fmla="*/ 23 h 44"/>
                <a:gd name="T106" fmla="*/ 7 w 18"/>
                <a:gd name="T107" fmla="*/ 24 h 44"/>
                <a:gd name="T108" fmla="*/ 5 w 18"/>
                <a:gd name="T109" fmla="*/ 26 h 44"/>
                <a:gd name="T110" fmla="*/ 5 w 18"/>
                <a:gd name="T111" fmla="*/ 34 h 44"/>
                <a:gd name="T112" fmla="*/ 7 w 18"/>
                <a:gd name="T113" fmla="*/ 36 h 44"/>
                <a:gd name="T114" fmla="*/ 9 w 18"/>
                <a:gd name="T115" fmla="*/ 38 h 44"/>
                <a:gd name="T116" fmla="*/ 10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7" name="Freeform 240">
              <a:extLst>
                <a:ext uri="{FF2B5EF4-FFF2-40B4-BE49-F238E27FC236}">
                  <a16:creationId xmlns:a16="http://schemas.microsoft.com/office/drawing/2014/main" id="{ACE5859C-5C87-413E-808C-69C9FF05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390" y="3822795"/>
              <a:ext cx="29596" cy="68537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9 h 44"/>
                <a:gd name="T8" fmla="*/ 11 w 19"/>
                <a:gd name="T9" fmla="*/ 6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2 h 44"/>
                <a:gd name="T16" fmla="*/ 0 w 19"/>
                <a:gd name="T17" fmla="*/ 9 h 44"/>
                <a:gd name="T18" fmla="*/ 1 w 19"/>
                <a:gd name="T19" fmla="*/ 5 h 44"/>
                <a:gd name="T20" fmla="*/ 4 w 19"/>
                <a:gd name="T21" fmla="*/ 2 h 44"/>
                <a:gd name="T22" fmla="*/ 6 w 19"/>
                <a:gd name="T23" fmla="*/ 0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2 h 44"/>
                <a:gd name="T30" fmla="*/ 17 w 19"/>
                <a:gd name="T31" fmla="*/ 4 h 44"/>
                <a:gd name="T32" fmla="*/ 19 w 19"/>
                <a:gd name="T33" fmla="*/ 6 h 44"/>
                <a:gd name="T34" fmla="*/ 19 w 19"/>
                <a:gd name="T35" fmla="*/ 11 h 44"/>
                <a:gd name="T36" fmla="*/ 19 w 19"/>
                <a:gd name="T37" fmla="*/ 15 h 44"/>
                <a:gd name="T38" fmla="*/ 19 w 19"/>
                <a:gd name="T39" fmla="*/ 18 h 44"/>
                <a:gd name="T40" fmla="*/ 17 w 19"/>
                <a:gd name="T41" fmla="*/ 19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4 h 44"/>
                <a:gd name="T48" fmla="*/ 19 w 19"/>
                <a:gd name="T49" fmla="*/ 26 h 44"/>
                <a:gd name="T50" fmla="*/ 19 w 19"/>
                <a:gd name="T51" fmla="*/ 30 h 44"/>
                <a:gd name="T52" fmla="*/ 19 w 19"/>
                <a:gd name="T53" fmla="*/ 34 h 44"/>
                <a:gd name="T54" fmla="*/ 19 w 19"/>
                <a:gd name="T55" fmla="*/ 36 h 44"/>
                <a:gd name="T56" fmla="*/ 17 w 19"/>
                <a:gd name="T57" fmla="*/ 38 h 44"/>
                <a:gd name="T58" fmla="*/ 17 w 19"/>
                <a:gd name="T59" fmla="*/ 39 h 44"/>
                <a:gd name="T60" fmla="*/ 14 w 19"/>
                <a:gd name="T61" fmla="*/ 43 h 44"/>
                <a:gd name="T62" fmla="*/ 10 w 19"/>
                <a:gd name="T63" fmla="*/ 44 h 44"/>
                <a:gd name="T64" fmla="*/ 6 w 19"/>
                <a:gd name="T65" fmla="*/ 43 h 44"/>
                <a:gd name="T66" fmla="*/ 4 w 19"/>
                <a:gd name="T67" fmla="*/ 41 h 44"/>
                <a:gd name="T68" fmla="*/ 1 w 19"/>
                <a:gd name="T69" fmla="*/ 39 h 44"/>
                <a:gd name="T70" fmla="*/ 0 w 19"/>
                <a:gd name="T71" fmla="*/ 34 h 44"/>
                <a:gd name="T72" fmla="*/ 6 w 19"/>
                <a:gd name="T73" fmla="*/ 30 h 44"/>
                <a:gd name="T74" fmla="*/ 6 w 19"/>
                <a:gd name="T75" fmla="*/ 34 h 44"/>
                <a:gd name="T76" fmla="*/ 7 w 19"/>
                <a:gd name="T77" fmla="*/ 36 h 44"/>
                <a:gd name="T78" fmla="*/ 10 w 19"/>
                <a:gd name="T79" fmla="*/ 38 h 44"/>
                <a:gd name="T80" fmla="*/ 11 w 19"/>
                <a:gd name="T81" fmla="*/ 36 h 44"/>
                <a:gd name="T82" fmla="*/ 12 w 19"/>
                <a:gd name="T83" fmla="*/ 28 h 44"/>
                <a:gd name="T84" fmla="*/ 11 w 19"/>
                <a:gd name="T85" fmla="*/ 24 h 44"/>
                <a:gd name="T86" fmla="*/ 10 w 19"/>
                <a:gd name="T87" fmla="*/ 24 h 44"/>
                <a:gd name="T88" fmla="*/ 7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8" name="Freeform 241">
              <a:extLst>
                <a:ext uri="{FF2B5EF4-FFF2-40B4-BE49-F238E27FC236}">
                  <a16:creationId xmlns:a16="http://schemas.microsoft.com/office/drawing/2014/main" id="{51467067-628C-4FB4-A4C0-65C0CD38B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4325919"/>
              <a:ext cx="20250" cy="65422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022E2918-F8BA-4AB0-B0F1-E9E9EEE2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947" y="4325919"/>
              <a:ext cx="20250" cy="65422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0" name="Freeform 243">
              <a:extLst>
                <a:ext uri="{FF2B5EF4-FFF2-40B4-BE49-F238E27FC236}">
                  <a16:creationId xmlns:a16="http://schemas.microsoft.com/office/drawing/2014/main" id="{38AEC059-1262-472B-BF36-52A36C15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658" y="4325919"/>
              <a:ext cx="29596" cy="65422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5 h 42"/>
                <a:gd name="T4" fmla="*/ 7 w 19"/>
                <a:gd name="T5" fmla="*/ 5 h 42"/>
                <a:gd name="T6" fmla="*/ 7 w 19"/>
                <a:gd name="T7" fmla="*/ 17 h 42"/>
                <a:gd name="T8" fmla="*/ 7 w 19"/>
                <a:gd name="T9" fmla="*/ 17 h 42"/>
                <a:gd name="T10" fmla="*/ 9 w 19"/>
                <a:gd name="T11" fmla="*/ 15 h 42"/>
                <a:gd name="T12" fmla="*/ 9 w 19"/>
                <a:gd name="T13" fmla="*/ 15 h 42"/>
                <a:gd name="T14" fmla="*/ 12 w 19"/>
                <a:gd name="T15" fmla="*/ 15 h 42"/>
                <a:gd name="T16" fmla="*/ 12 w 19"/>
                <a:gd name="T17" fmla="*/ 15 h 42"/>
                <a:gd name="T18" fmla="*/ 14 w 19"/>
                <a:gd name="T19" fmla="*/ 15 h 42"/>
                <a:gd name="T20" fmla="*/ 17 w 19"/>
                <a:gd name="T21" fmla="*/ 17 h 42"/>
                <a:gd name="T22" fmla="*/ 17 w 19"/>
                <a:gd name="T23" fmla="*/ 17 h 42"/>
                <a:gd name="T24" fmla="*/ 18 w 19"/>
                <a:gd name="T25" fmla="*/ 18 h 42"/>
                <a:gd name="T26" fmla="*/ 19 w 19"/>
                <a:gd name="T27" fmla="*/ 22 h 42"/>
                <a:gd name="T28" fmla="*/ 19 w 19"/>
                <a:gd name="T29" fmla="*/ 33 h 42"/>
                <a:gd name="T30" fmla="*/ 19 w 19"/>
                <a:gd name="T31" fmla="*/ 33 h 42"/>
                <a:gd name="T32" fmla="*/ 18 w 19"/>
                <a:gd name="T33" fmla="*/ 37 h 42"/>
                <a:gd name="T34" fmla="*/ 18 w 19"/>
                <a:gd name="T35" fmla="*/ 37 h 42"/>
                <a:gd name="T36" fmla="*/ 17 w 19"/>
                <a:gd name="T37" fmla="*/ 40 h 42"/>
                <a:gd name="T38" fmla="*/ 17 w 19"/>
                <a:gd name="T39" fmla="*/ 40 h 42"/>
                <a:gd name="T40" fmla="*/ 13 w 19"/>
                <a:gd name="T41" fmla="*/ 42 h 42"/>
                <a:gd name="T42" fmla="*/ 13 w 19"/>
                <a:gd name="T43" fmla="*/ 42 h 42"/>
                <a:gd name="T44" fmla="*/ 10 w 19"/>
                <a:gd name="T45" fmla="*/ 42 h 42"/>
                <a:gd name="T46" fmla="*/ 10 w 19"/>
                <a:gd name="T47" fmla="*/ 42 h 42"/>
                <a:gd name="T48" fmla="*/ 7 w 19"/>
                <a:gd name="T49" fmla="*/ 42 h 42"/>
                <a:gd name="T50" fmla="*/ 7 w 19"/>
                <a:gd name="T51" fmla="*/ 42 h 42"/>
                <a:gd name="T52" fmla="*/ 3 w 19"/>
                <a:gd name="T53" fmla="*/ 40 h 42"/>
                <a:gd name="T54" fmla="*/ 3 w 19"/>
                <a:gd name="T55" fmla="*/ 40 h 42"/>
                <a:gd name="T56" fmla="*/ 2 w 19"/>
                <a:gd name="T57" fmla="*/ 37 h 42"/>
                <a:gd name="T58" fmla="*/ 2 w 19"/>
                <a:gd name="T59" fmla="*/ 37 h 42"/>
                <a:gd name="T60" fmla="*/ 0 w 19"/>
                <a:gd name="T61" fmla="*/ 33 h 42"/>
                <a:gd name="T62" fmla="*/ 0 w 19"/>
                <a:gd name="T63" fmla="*/ 31 h 42"/>
                <a:gd name="T64" fmla="*/ 7 w 19"/>
                <a:gd name="T65" fmla="*/ 31 h 42"/>
                <a:gd name="T66" fmla="*/ 7 w 19"/>
                <a:gd name="T67" fmla="*/ 33 h 42"/>
                <a:gd name="T68" fmla="*/ 7 w 19"/>
                <a:gd name="T69" fmla="*/ 33 h 42"/>
                <a:gd name="T70" fmla="*/ 8 w 19"/>
                <a:gd name="T71" fmla="*/ 36 h 42"/>
                <a:gd name="T72" fmla="*/ 8 w 19"/>
                <a:gd name="T73" fmla="*/ 36 h 42"/>
                <a:gd name="T74" fmla="*/ 10 w 19"/>
                <a:gd name="T75" fmla="*/ 36 h 42"/>
                <a:gd name="T76" fmla="*/ 10 w 19"/>
                <a:gd name="T77" fmla="*/ 36 h 42"/>
                <a:gd name="T78" fmla="*/ 12 w 19"/>
                <a:gd name="T79" fmla="*/ 36 h 42"/>
                <a:gd name="T80" fmla="*/ 12 w 19"/>
                <a:gd name="T81" fmla="*/ 36 h 42"/>
                <a:gd name="T82" fmla="*/ 13 w 19"/>
                <a:gd name="T83" fmla="*/ 33 h 42"/>
                <a:gd name="T84" fmla="*/ 13 w 19"/>
                <a:gd name="T85" fmla="*/ 23 h 42"/>
                <a:gd name="T86" fmla="*/ 13 w 19"/>
                <a:gd name="T87" fmla="*/ 23 h 42"/>
                <a:gd name="T88" fmla="*/ 12 w 19"/>
                <a:gd name="T89" fmla="*/ 21 h 42"/>
                <a:gd name="T90" fmla="*/ 12 w 19"/>
                <a:gd name="T91" fmla="*/ 21 h 42"/>
                <a:gd name="T92" fmla="*/ 10 w 19"/>
                <a:gd name="T93" fmla="*/ 20 h 42"/>
                <a:gd name="T94" fmla="*/ 10 w 19"/>
                <a:gd name="T95" fmla="*/ 20 h 42"/>
                <a:gd name="T96" fmla="*/ 9 w 19"/>
                <a:gd name="T97" fmla="*/ 21 h 42"/>
                <a:gd name="T98" fmla="*/ 9 w 19"/>
                <a:gd name="T99" fmla="*/ 21 h 42"/>
                <a:gd name="T100" fmla="*/ 8 w 19"/>
                <a:gd name="T101" fmla="*/ 21 h 42"/>
                <a:gd name="T102" fmla="*/ 8 w 19"/>
                <a:gd name="T103" fmla="*/ 21 h 42"/>
                <a:gd name="T104" fmla="*/ 7 w 19"/>
                <a:gd name="T105" fmla="*/ 22 h 42"/>
                <a:gd name="T106" fmla="*/ 7 w 19"/>
                <a:gd name="T107" fmla="*/ 22 h 42"/>
                <a:gd name="T108" fmla="*/ 7 w 19"/>
                <a:gd name="T109" fmla="*/ 22 h 42"/>
                <a:gd name="T110" fmla="*/ 2 w 19"/>
                <a:gd name="T111" fmla="*/ 22 h 42"/>
                <a:gd name="T112" fmla="*/ 2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2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1" name="Freeform 244">
              <a:extLst>
                <a:ext uri="{FF2B5EF4-FFF2-40B4-BE49-F238E27FC236}">
                  <a16:creationId xmlns:a16="http://schemas.microsoft.com/office/drawing/2014/main" id="{F04DC3CD-CBA3-44D9-A1BF-24D325D93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6592" y="1814976"/>
              <a:ext cx="28038" cy="66980"/>
            </a:xfrm>
            <a:custGeom>
              <a:avLst/>
              <a:gdLst>
                <a:gd name="T0" fmla="*/ 0 w 18"/>
                <a:gd name="T1" fmla="*/ 11 h 43"/>
                <a:gd name="T2" fmla="*/ 0 w 18"/>
                <a:gd name="T3" fmla="*/ 8 h 43"/>
                <a:gd name="T4" fmla="*/ 1 w 18"/>
                <a:gd name="T5" fmla="*/ 6 h 43"/>
                <a:gd name="T6" fmla="*/ 1 w 18"/>
                <a:gd name="T7" fmla="*/ 5 h 43"/>
                <a:gd name="T8" fmla="*/ 2 w 18"/>
                <a:gd name="T9" fmla="*/ 3 h 43"/>
                <a:gd name="T10" fmla="*/ 5 w 18"/>
                <a:gd name="T11" fmla="*/ 1 h 43"/>
                <a:gd name="T12" fmla="*/ 10 w 18"/>
                <a:gd name="T13" fmla="*/ 0 h 43"/>
                <a:gd name="T14" fmla="*/ 13 w 18"/>
                <a:gd name="T15" fmla="*/ 1 h 43"/>
                <a:gd name="T16" fmla="*/ 16 w 18"/>
                <a:gd name="T17" fmla="*/ 3 h 43"/>
                <a:gd name="T18" fmla="*/ 17 w 18"/>
                <a:gd name="T19" fmla="*/ 5 h 43"/>
                <a:gd name="T20" fmla="*/ 17 w 18"/>
                <a:gd name="T21" fmla="*/ 6 h 43"/>
                <a:gd name="T22" fmla="*/ 18 w 18"/>
                <a:gd name="T23" fmla="*/ 8 h 43"/>
                <a:gd name="T24" fmla="*/ 18 w 18"/>
                <a:gd name="T25" fmla="*/ 11 h 43"/>
                <a:gd name="T26" fmla="*/ 18 w 18"/>
                <a:gd name="T27" fmla="*/ 15 h 43"/>
                <a:gd name="T28" fmla="*/ 17 w 18"/>
                <a:gd name="T29" fmla="*/ 17 h 43"/>
                <a:gd name="T30" fmla="*/ 17 w 18"/>
                <a:gd name="T31" fmla="*/ 18 h 43"/>
                <a:gd name="T32" fmla="*/ 15 w 18"/>
                <a:gd name="T33" fmla="*/ 21 h 43"/>
                <a:gd name="T34" fmla="*/ 17 w 18"/>
                <a:gd name="T35" fmla="*/ 22 h 43"/>
                <a:gd name="T36" fmla="*/ 17 w 18"/>
                <a:gd name="T37" fmla="*/ 25 h 43"/>
                <a:gd name="T38" fmla="*/ 18 w 18"/>
                <a:gd name="T39" fmla="*/ 27 h 43"/>
                <a:gd name="T40" fmla="*/ 18 w 18"/>
                <a:gd name="T41" fmla="*/ 31 h 43"/>
                <a:gd name="T42" fmla="*/ 18 w 18"/>
                <a:gd name="T43" fmla="*/ 35 h 43"/>
                <a:gd name="T44" fmla="*/ 18 w 18"/>
                <a:gd name="T45" fmla="*/ 36 h 43"/>
                <a:gd name="T46" fmla="*/ 17 w 18"/>
                <a:gd name="T47" fmla="*/ 38 h 43"/>
                <a:gd name="T48" fmla="*/ 16 w 18"/>
                <a:gd name="T49" fmla="*/ 40 h 43"/>
                <a:gd name="T50" fmla="*/ 13 w 18"/>
                <a:gd name="T51" fmla="*/ 42 h 43"/>
                <a:gd name="T52" fmla="*/ 10 w 18"/>
                <a:gd name="T53" fmla="*/ 43 h 43"/>
                <a:gd name="T54" fmla="*/ 5 w 18"/>
                <a:gd name="T55" fmla="*/ 42 h 43"/>
                <a:gd name="T56" fmla="*/ 2 w 18"/>
                <a:gd name="T57" fmla="*/ 40 h 43"/>
                <a:gd name="T58" fmla="*/ 1 w 18"/>
                <a:gd name="T59" fmla="*/ 38 h 43"/>
                <a:gd name="T60" fmla="*/ 1 w 18"/>
                <a:gd name="T61" fmla="*/ 36 h 43"/>
                <a:gd name="T62" fmla="*/ 0 w 18"/>
                <a:gd name="T63" fmla="*/ 35 h 43"/>
                <a:gd name="T64" fmla="*/ 0 w 18"/>
                <a:gd name="T65" fmla="*/ 31 h 43"/>
                <a:gd name="T66" fmla="*/ 0 w 18"/>
                <a:gd name="T67" fmla="*/ 27 h 43"/>
                <a:gd name="T68" fmla="*/ 1 w 18"/>
                <a:gd name="T69" fmla="*/ 25 h 43"/>
                <a:gd name="T70" fmla="*/ 1 w 18"/>
                <a:gd name="T71" fmla="*/ 22 h 43"/>
                <a:gd name="T72" fmla="*/ 3 w 18"/>
                <a:gd name="T73" fmla="*/ 21 h 43"/>
                <a:gd name="T74" fmla="*/ 1 w 18"/>
                <a:gd name="T75" fmla="*/ 18 h 43"/>
                <a:gd name="T76" fmla="*/ 1 w 18"/>
                <a:gd name="T77" fmla="*/ 17 h 43"/>
                <a:gd name="T78" fmla="*/ 0 w 18"/>
                <a:gd name="T79" fmla="*/ 15 h 43"/>
                <a:gd name="T80" fmla="*/ 0 w 18"/>
                <a:gd name="T81" fmla="*/ 11 h 43"/>
                <a:gd name="T82" fmla="*/ 12 w 18"/>
                <a:gd name="T83" fmla="*/ 8 h 43"/>
                <a:gd name="T84" fmla="*/ 11 w 18"/>
                <a:gd name="T85" fmla="*/ 7 h 43"/>
                <a:gd name="T86" fmla="*/ 10 w 18"/>
                <a:gd name="T87" fmla="*/ 6 h 43"/>
                <a:gd name="T88" fmla="*/ 7 w 18"/>
                <a:gd name="T89" fmla="*/ 7 h 43"/>
                <a:gd name="T90" fmla="*/ 6 w 18"/>
                <a:gd name="T91" fmla="*/ 15 h 43"/>
                <a:gd name="T92" fmla="*/ 7 w 18"/>
                <a:gd name="T93" fmla="*/ 17 h 43"/>
                <a:gd name="T94" fmla="*/ 10 w 18"/>
                <a:gd name="T95" fmla="*/ 18 h 43"/>
                <a:gd name="T96" fmla="*/ 11 w 18"/>
                <a:gd name="T97" fmla="*/ 17 h 43"/>
                <a:gd name="T98" fmla="*/ 12 w 18"/>
                <a:gd name="T99" fmla="*/ 15 h 43"/>
                <a:gd name="T100" fmla="*/ 12 w 18"/>
                <a:gd name="T101" fmla="*/ 26 h 43"/>
                <a:gd name="T102" fmla="*/ 11 w 18"/>
                <a:gd name="T103" fmla="*/ 23 h 43"/>
                <a:gd name="T104" fmla="*/ 10 w 18"/>
                <a:gd name="T105" fmla="*/ 22 h 43"/>
                <a:gd name="T106" fmla="*/ 7 w 18"/>
                <a:gd name="T107" fmla="*/ 23 h 43"/>
                <a:gd name="T108" fmla="*/ 6 w 18"/>
                <a:gd name="T109" fmla="*/ 26 h 43"/>
                <a:gd name="T110" fmla="*/ 6 w 18"/>
                <a:gd name="T111" fmla="*/ 35 h 43"/>
                <a:gd name="T112" fmla="*/ 7 w 18"/>
                <a:gd name="T113" fmla="*/ 36 h 43"/>
                <a:gd name="T114" fmla="*/ 10 w 18"/>
                <a:gd name="T115" fmla="*/ 37 h 43"/>
                <a:gd name="T116" fmla="*/ 11 w 18"/>
                <a:gd name="T117" fmla="*/ 36 h 43"/>
                <a:gd name="T118" fmla="*/ 12 w 18"/>
                <a:gd name="T1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3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8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2" name="Freeform 245">
              <a:extLst>
                <a:ext uri="{FF2B5EF4-FFF2-40B4-BE49-F238E27FC236}">
                  <a16:creationId xmlns:a16="http://schemas.microsoft.com/office/drawing/2014/main" id="{880FD4F8-D045-411B-8B26-CFEED347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150" y="2316541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6 h 43"/>
                <a:gd name="T4" fmla="*/ 0 w 12"/>
                <a:gd name="T5" fmla="*/ 11 h 43"/>
                <a:gd name="T6" fmla="*/ 0 w 12"/>
                <a:gd name="T7" fmla="*/ 5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3" name="Freeform 246">
              <a:extLst>
                <a:ext uri="{FF2B5EF4-FFF2-40B4-BE49-F238E27FC236}">
                  <a16:creationId xmlns:a16="http://schemas.microsoft.com/office/drawing/2014/main" id="{4D313CF4-B3D1-4584-BF7E-06A41A542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860" y="2316541"/>
              <a:ext cx="29596" cy="68537"/>
            </a:xfrm>
            <a:custGeom>
              <a:avLst/>
              <a:gdLst>
                <a:gd name="T0" fmla="*/ 9 w 19"/>
                <a:gd name="T1" fmla="*/ 18 h 44"/>
                <a:gd name="T2" fmla="*/ 9 w 19"/>
                <a:gd name="T3" fmla="*/ 19 h 44"/>
                <a:gd name="T4" fmla="*/ 10 w 19"/>
                <a:gd name="T5" fmla="*/ 18 h 44"/>
                <a:gd name="T6" fmla="*/ 11 w 19"/>
                <a:gd name="T7" fmla="*/ 18 h 44"/>
                <a:gd name="T8" fmla="*/ 15 w 19"/>
                <a:gd name="T9" fmla="*/ 19 h 44"/>
                <a:gd name="T10" fmla="*/ 18 w 19"/>
                <a:gd name="T11" fmla="*/ 20 h 44"/>
                <a:gd name="T12" fmla="*/ 18 w 19"/>
                <a:gd name="T13" fmla="*/ 22 h 44"/>
                <a:gd name="T14" fmla="*/ 18 w 19"/>
                <a:gd name="T15" fmla="*/ 24 h 44"/>
                <a:gd name="T16" fmla="*/ 19 w 19"/>
                <a:gd name="T17" fmla="*/ 27 h 44"/>
                <a:gd name="T18" fmla="*/ 19 w 19"/>
                <a:gd name="T19" fmla="*/ 30 h 44"/>
                <a:gd name="T20" fmla="*/ 19 w 19"/>
                <a:gd name="T21" fmla="*/ 34 h 44"/>
                <a:gd name="T22" fmla="*/ 18 w 19"/>
                <a:gd name="T23" fmla="*/ 37 h 44"/>
                <a:gd name="T24" fmla="*/ 18 w 19"/>
                <a:gd name="T25" fmla="*/ 38 h 44"/>
                <a:gd name="T26" fmla="*/ 18 w 19"/>
                <a:gd name="T27" fmla="*/ 39 h 44"/>
                <a:gd name="T28" fmla="*/ 14 w 19"/>
                <a:gd name="T29" fmla="*/ 43 h 44"/>
                <a:gd name="T30" fmla="*/ 9 w 19"/>
                <a:gd name="T31" fmla="*/ 44 h 44"/>
                <a:gd name="T32" fmla="*/ 5 w 19"/>
                <a:gd name="T33" fmla="*/ 43 h 44"/>
                <a:gd name="T34" fmla="*/ 1 w 19"/>
                <a:gd name="T35" fmla="*/ 39 h 44"/>
                <a:gd name="T36" fmla="*/ 1 w 19"/>
                <a:gd name="T37" fmla="*/ 38 h 44"/>
                <a:gd name="T38" fmla="*/ 0 w 19"/>
                <a:gd name="T39" fmla="*/ 37 h 44"/>
                <a:gd name="T40" fmla="*/ 0 w 19"/>
                <a:gd name="T41" fmla="*/ 34 h 44"/>
                <a:gd name="T42" fmla="*/ 0 w 19"/>
                <a:gd name="T43" fmla="*/ 30 h 44"/>
                <a:gd name="T44" fmla="*/ 0 w 19"/>
                <a:gd name="T45" fmla="*/ 28 h 44"/>
                <a:gd name="T46" fmla="*/ 0 w 19"/>
                <a:gd name="T47" fmla="*/ 25 h 44"/>
                <a:gd name="T48" fmla="*/ 1 w 19"/>
                <a:gd name="T49" fmla="*/ 24 h 44"/>
                <a:gd name="T50" fmla="*/ 9 w 19"/>
                <a:gd name="T51" fmla="*/ 0 h 44"/>
                <a:gd name="T52" fmla="*/ 13 w 19"/>
                <a:gd name="T53" fmla="*/ 27 h 44"/>
                <a:gd name="T54" fmla="*/ 11 w 19"/>
                <a:gd name="T55" fmla="*/ 24 h 44"/>
                <a:gd name="T56" fmla="*/ 9 w 19"/>
                <a:gd name="T57" fmla="*/ 23 h 44"/>
                <a:gd name="T58" fmla="*/ 8 w 19"/>
                <a:gd name="T59" fmla="*/ 24 h 44"/>
                <a:gd name="T60" fmla="*/ 6 w 19"/>
                <a:gd name="T61" fmla="*/ 27 h 44"/>
                <a:gd name="T62" fmla="*/ 6 w 19"/>
                <a:gd name="T63" fmla="*/ 34 h 44"/>
                <a:gd name="T64" fmla="*/ 8 w 19"/>
                <a:gd name="T65" fmla="*/ 37 h 44"/>
                <a:gd name="T66" fmla="*/ 9 w 19"/>
                <a:gd name="T67" fmla="*/ 38 h 44"/>
                <a:gd name="T68" fmla="*/ 11 w 19"/>
                <a:gd name="T69" fmla="*/ 37 h 44"/>
                <a:gd name="T70" fmla="*/ 13 w 19"/>
                <a:gd name="T71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16" y="0"/>
                  </a:moveTo>
                  <a:lnTo>
                    <a:pt x="9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4" name="Freeform 247">
              <a:extLst>
                <a:ext uri="{FF2B5EF4-FFF2-40B4-BE49-F238E27FC236}">
                  <a16:creationId xmlns:a16="http://schemas.microsoft.com/office/drawing/2014/main" id="{402B56E8-BAAB-4176-B217-A8933F8C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592" y="2818107"/>
              <a:ext cx="28038" cy="68537"/>
            </a:xfrm>
            <a:custGeom>
              <a:avLst/>
              <a:gdLst>
                <a:gd name="T0" fmla="*/ 7 w 18"/>
                <a:gd name="T1" fmla="*/ 18 h 44"/>
                <a:gd name="T2" fmla="*/ 11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7 h 44"/>
                <a:gd name="T10" fmla="*/ 10 w 18"/>
                <a:gd name="T11" fmla="*/ 6 h 44"/>
                <a:gd name="T12" fmla="*/ 7 w 18"/>
                <a:gd name="T13" fmla="*/ 7 h 44"/>
                <a:gd name="T14" fmla="*/ 6 w 18"/>
                <a:gd name="T15" fmla="*/ 13 h 44"/>
                <a:gd name="T16" fmla="*/ 0 w 18"/>
                <a:gd name="T17" fmla="*/ 10 h 44"/>
                <a:gd name="T18" fmla="*/ 1 w 18"/>
                <a:gd name="T19" fmla="*/ 6 h 44"/>
                <a:gd name="T20" fmla="*/ 2 w 18"/>
                <a:gd name="T21" fmla="*/ 3 h 44"/>
                <a:gd name="T22" fmla="*/ 6 w 18"/>
                <a:gd name="T23" fmla="*/ 1 h 44"/>
                <a:gd name="T24" fmla="*/ 10 w 18"/>
                <a:gd name="T25" fmla="*/ 0 h 44"/>
                <a:gd name="T26" fmla="*/ 13 w 18"/>
                <a:gd name="T27" fmla="*/ 1 h 44"/>
                <a:gd name="T28" fmla="*/ 16 w 18"/>
                <a:gd name="T29" fmla="*/ 3 h 44"/>
                <a:gd name="T30" fmla="*/ 17 w 18"/>
                <a:gd name="T31" fmla="*/ 5 h 44"/>
                <a:gd name="T32" fmla="*/ 17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7 w 18"/>
                <a:gd name="T39" fmla="*/ 18 h 44"/>
                <a:gd name="T40" fmla="*/ 16 w 18"/>
                <a:gd name="T41" fmla="*/ 20 h 44"/>
                <a:gd name="T42" fmla="*/ 15 w 18"/>
                <a:gd name="T43" fmla="*/ 21 h 44"/>
                <a:gd name="T44" fmla="*/ 17 w 18"/>
                <a:gd name="T45" fmla="*/ 23 h 44"/>
                <a:gd name="T46" fmla="*/ 17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7 w 18"/>
                <a:gd name="T57" fmla="*/ 39 h 44"/>
                <a:gd name="T58" fmla="*/ 17 w 18"/>
                <a:gd name="T59" fmla="*/ 40 h 44"/>
                <a:gd name="T60" fmla="*/ 13 w 18"/>
                <a:gd name="T61" fmla="*/ 42 h 44"/>
                <a:gd name="T62" fmla="*/ 8 w 18"/>
                <a:gd name="T63" fmla="*/ 44 h 44"/>
                <a:gd name="T64" fmla="*/ 6 w 18"/>
                <a:gd name="T65" fmla="*/ 44 h 44"/>
                <a:gd name="T66" fmla="*/ 3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7 w 18"/>
                <a:gd name="T77" fmla="*/ 37 h 44"/>
                <a:gd name="T78" fmla="*/ 10 w 18"/>
                <a:gd name="T79" fmla="*/ 37 h 44"/>
                <a:gd name="T80" fmla="*/ 11 w 18"/>
                <a:gd name="T81" fmla="*/ 37 h 44"/>
                <a:gd name="T82" fmla="*/ 12 w 18"/>
                <a:gd name="T83" fmla="*/ 28 h 44"/>
                <a:gd name="T84" fmla="*/ 11 w 18"/>
                <a:gd name="T85" fmla="*/ 25 h 44"/>
                <a:gd name="T86" fmla="*/ 10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5" name="Freeform 248">
              <a:extLst>
                <a:ext uri="{FF2B5EF4-FFF2-40B4-BE49-F238E27FC236}">
                  <a16:creationId xmlns:a16="http://schemas.microsoft.com/office/drawing/2014/main" id="{707774BA-9ACC-4675-B972-6CDA3AB5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303" y="2819664"/>
              <a:ext cx="32711" cy="66980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0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0 h 43"/>
                <a:gd name="T14" fmla="*/ 12 w 21"/>
                <a:gd name="T15" fmla="*/ 30 h 43"/>
                <a:gd name="T16" fmla="*/ 12 w 21"/>
                <a:gd name="T17" fmla="*/ 17 h 43"/>
                <a:gd name="T18" fmla="*/ 19 w 21"/>
                <a:gd name="T19" fmla="*/ 17 h 43"/>
                <a:gd name="T20" fmla="*/ 19 w 21"/>
                <a:gd name="T21" fmla="*/ 30 h 43"/>
                <a:gd name="T22" fmla="*/ 21 w 21"/>
                <a:gd name="T23" fmla="*/ 30 h 43"/>
                <a:gd name="T24" fmla="*/ 21 w 21"/>
                <a:gd name="T25" fmla="*/ 36 h 43"/>
                <a:gd name="T26" fmla="*/ 19 w 21"/>
                <a:gd name="T27" fmla="*/ 36 h 43"/>
                <a:gd name="T28" fmla="*/ 19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6" name="Freeform 249">
              <a:extLst>
                <a:ext uri="{FF2B5EF4-FFF2-40B4-BE49-F238E27FC236}">
                  <a16:creationId xmlns:a16="http://schemas.microsoft.com/office/drawing/2014/main" id="{E18D7AC9-17F0-4AD8-AA61-D71B4EF50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592" y="3319673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6 w 18"/>
                <a:gd name="T5" fmla="*/ 7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1 w 18"/>
                <a:gd name="T15" fmla="*/ 17 h 44"/>
                <a:gd name="T16" fmla="*/ 11 w 18"/>
                <a:gd name="T17" fmla="*/ 17 h 44"/>
                <a:gd name="T18" fmla="*/ 13 w 18"/>
                <a:gd name="T19" fmla="*/ 17 h 44"/>
                <a:gd name="T20" fmla="*/ 16 w 18"/>
                <a:gd name="T21" fmla="*/ 18 h 44"/>
                <a:gd name="T22" fmla="*/ 16 w 18"/>
                <a:gd name="T23" fmla="*/ 18 h 44"/>
                <a:gd name="T24" fmla="*/ 17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7 w 18"/>
                <a:gd name="T33" fmla="*/ 39 h 44"/>
                <a:gd name="T34" fmla="*/ 17 w 18"/>
                <a:gd name="T35" fmla="*/ 39 h 44"/>
                <a:gd name="T36" fmla="*/ 16 w 18"/>
                <a:gd name="T37" fmla="*/ 42 h 44"/>
                <a:gd name="T38" fmla="*/ 16 w 18"/>
                <a:gd name="T39" fmla="*/ 42 h 44"/>
                <a:gd name="T40" fmla="*/ 12 w 18"/>
                <a:gd name="T41" fmla="*/ 43 h 44"/>
                <a:gd name="T42" fmla="*/ 12 w 18"/>
                <a:gd name="T43" fmla="*/ 43 h 44"/>
                <a:gd name="T44" fmla="*/ 10 w 18"/>
                <a:gd name="T45" fmla="*/ 44 h 44"/>
                <a:gd name="T46" fmla="*/ 10 w 18"/>
                <a:gd name="T47" fmla="*/ 44 h 44"/>
                <a:gd name="T48" fmla="*/ 6 w 18"/>
                <a:gd name="T49" fmla="*/ 43 h 44"/>
                <a:gd name="T50" fmla="*/ 6 w 18"/>
                <a:gd name="T51" fmla="*/ 43 h 44"/>
                <a:gd name="T52" fmla="*/ 2 w 18"/>
                <a:gd name="T53" fmla="*/ 42 h 44"/>
                <a:gd name="T54" fmla="*/ 2 w 18"/>
                <a:gd name="T55" fmla="*/ 42 h 44"/>
                <a:gd name="T56" fmla="*/ 1 w 18"/>
                <a:gd name="T57" fmla="*/ 39 h 44"/>
                <a:gd name="T58" fmla="*/ 1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7 w 18"/>
                <a:gd name="T71" fmla="*/ 37 h 44"/>
                <a:gd name="T72" fmla="*/ 7 w 18"/>
                <a:gd name="T73" fmla="*/ 37 h 44"/>
                <a:gd name="T74" fmla="*/ 10 w 18"/>
                <a:gd name="T75" fmla="*/ 38 h 44"/>
                <a:gd name="T76" fmla="*/ 10 w 18"/>
                <a:gd name="T77" fmla="*/ 38 h 44"/>
                <a:gd name="T78" fmla="*/ 11 w 18"/>
                <a:gd name="T79" fmla="*/ 37 h 44"/>
                <a:gd name="T80" fmla="*/ 11 w 18"/>
                <a:gd name="T81" fmla="*/ 37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1 w 18"/>
                <a:gd name="T89" fmla="*/ 23 h 44"/>
                <a:gd name="T90" fmla="*/ 11 w 18"/>
                <a:gd name="T91" fmla="*/ 23 h 44"/>
                <a:gd name="T92" fmla="*/ 10 w 18"/>
                <a:gd name="T93" fmla="*/ 22 h 44"/>
                <a:gd name="T94" fmla="*/ 10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7 w 18"/>
                <a:gd name="T101" fmla="*/ 23 h 44"/>
                <a:gd name="T102" fmla="*/ 7 w 18"/>
                <a:gd name="T103" fmla="*/ 23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1 w 18"/>
                <a:gd name="T111" fmla="*/ 24 h 44"/>
                <a:gd name="T112" fmla="*/ 1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7" name="Freeform 250">
              <a:extLst>
                <a:ext uri="{FF2B5EF4-FFF2-40B4-BE49-F238E27FC236}">
                  <a16:creationId xmlns:a16="http://schemas.microsoft.com/office/drawing/2014/main" id="{F54F7E9F-98F5-4B26-9E97-B1B8CB35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860" y="3319673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8 h 44"/>
                <a:gd name="T4" fmla="*/ 11 w 19"/>
                <a:gd name="T5" fmla="*/ 17 h 44"/>
                <a:gd name="T6" fmla="*/ 11 w 19"/>
                <a:gd name="T7" fmla="*/ 17 h 44"/>
                <a:gd name="T8" fmla="*/ 13 w 19"/>
                <a:gd name="T9" fmla="*/ 14 h 44"/>
                <a:gd name="T10" fmla="*/ 13 w 19"/>
                <a:gd name="T11" fmla="*/ 14 h 44"/>
                <a:gd name="T12" fmla="*/ 13 w 19"/>
                <a:gd name="T13" fmla="*/ 12 h 44"/>
                <a:gd name="T14" fmla="*/ 13 w 19"/>
                <a:gd name="T15" fmla="*/ 12 h 44"/>
                <a:gd name="T16" fmla="*/ 13 w 19"/>
                <a:gd name="T17" fmla="*/ 10 h 44"/>
                <a:gd name="T18" fmla="*/ 13 w 19"/>
                <a:gd name="T19" fmla="*/ 10 h 44"/>
                <a:gd name="T20" fmla="*/ 11 w 19"/>
                <a:gd name="T21" fmla="*/ 8 h 44"/>
                <a:gd name="T22" fmla="*/ 11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9 w 19"/>
                <a:gd name="T29" fmla="*/ 7 h 44"/>
                <a:gd name="T30" fmla="*/ 9 w 19"/>
                <a:gd name="T31" fmla="*/ 7 h 44"/>
                <a:gd name="T32" fmla="*/ 8 w 19"/>
                <a:gd name="T33" fmla="*/ 8 h 44"/>
                <a:gd name="T34" fmla="*/ 8 w 19"/>
                <a:gd name="T35" fmla="*/ 8 h 44"/>
                <a:gd name="T36" fmla="*/ 6 w 19"/>
                <a:gd name="T37" fmla="*/ 9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7 h 44"/>
                <a:gd name="T48" fmla="*/ 1 w 19"/>
                <a:gd name="T49" fmla="*/ 7 h 44"/>
                <a:gd name="T50" fmla="*/ 3 w 19"/>
                <a:gd name="T51" fmla="*/ 3 h 44"/>
                <a:gd name="T52" fmla="*/ 3 w 19"/>
                <a:gd name="T53" fmla="*/ 3 h 44"/>
                <a:gd name="T54" fmla="*/ 6 w 19"/>
                <a:gd name="T55" fmla="*/ 2 h 44"/>
                <a:gd name="T56" fmla="*/ 6 w 19"/>
                <a:gd name="T57" fmla="*/ 2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2 h 44"/>
                <a:gd name="T64" fmla="*/ 14 w 19"/>
                <a:gd name="T65" fmla="*/ 2 h 44"/>
                <a:gd name="T66" fmla="*/ 16 w 19"/>
                <a:gd name="T67" fmla="*/ 4 h 44"/>
                <a:gd name="T68" fmla="*/ 16 w 19"/>
                <a:gd name="T69" fmla="*/ 4 h 44"/>
                <a:gd name="T70" fmla="*/ 18 w 19"/>
                <a:gd name="T71" fmla="*/ 7 h 44"/>
                <a:gd name="T72" fmla="*/ 18 w 19"/>
                <a:gd name="T73" fmla="*/ 7 h 44"/>
                <a:gd name="T74" fmla="*/ 19 w 19"/>
                <a:gd name="T75" fmla="*/ 12 h 44"/>
                <a:gd name="T76" fmla="*/ 19 w 19"/>
                <a:gd name="T77" fmla="*/ 12 h 44"/>
                <a:gd name="T78" fmla="*/ 19 w 19"/>
                <a:gd name="T79" fmla="*/ 14 h 44"/>
                <a:gd name="T80" fmla="*/ 19 w 19"/>
                <a:gd name="T81" fmla="*/ 14 h 44"/>
                <a:gd name="T82" fmla="*/ 18 w 19"/>
                <a:gd name="T83" fmla="*/ 15 h 44"/>
                <a:gd name="T84" fmla="*/ 18 w 19"/>
                <a:gd name="T85" fmla="*/ 15 h 44"/>
                <a:gd name="T86" fmla="*/ 18 w 19"/>
                <a:gd name="T87" fmla="*/ 18 h 44"/>
                <a:gd name="T88" fmla="*/ 18 w 19"/>
                <a:gd name="T89" fmla="*/ 18 h 44"/>
                <a:gd name="T90" fmla="*/ 16 w 19"/>
                <a:gd name="T91" fmla="*/ 20 h 44"/>
                <a:gd name="T92" fmla="*/ 8 w 19"/>
                <a:gd name="T93" fmla="*/ 38 h 44"/>
                <a:gd name="T94" fmla="*/ 19 w 19"/>
                <a:gd name="T95" fmla="*/ 38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8" name="Freeform 251">
              <a:extLst>
                <a:ext uri="{FF2B5EF4-FFF2-40B4-BE49-F238E27FC236}">
                  <a16:creationId xmlns:a16="http://schemas.microsoft.com/office/drawing/2014/main" id="{97B7A5DE-9769-48FD-ACFF-D3176B3F1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6592" y="3822795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1 w 18"/>
                <a:gd name="T5" fmla="*/ 6 h 44"/>
                <a:gd name="T6" fmla="*/ 1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10 w 18"/>
                <a:gd name="T13" fmla="*/ 0 h 44"/>
                <a:gd name="T14" fmla="*/ 13 w 18"/>
                <a:gd name="T15" fmla="*/ 0 h 44"/>
                <a:gd name="T16" fmla="*/ 16 w 18"/>
                <a:gd name="T17" fmla="*/ 2 h 44"/>
                <a:gd name="T18" fmla="*/ 17 w 18"/>
                <a:gd name="T19" fmla="*/ 5 h 44"/>
                <a:gd name="T20" fmla="*/ 17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7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7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7 w 18"/>
                <a:gd name="T47" fmla="*/ 38 h 44"/>
                <a:gd name="T48" fmla="*/ 16 w 18"/>
                <a:gd name="T49" fmla="*/ 40 h 44"/>
                <a:gd name="T50" fmla="*/ 13 w 18"/>
                <a:gd name="T51" fmla="*/ 43 h 44"/>
                <a:gd name="T52" fmla="*/ 10 w 18"/>
                <a:gd name="T53" fmla="*/ 44 h 44"/>
                <a:gd name="T54" fmla="*/ 5 w 18"/>
                <a:gd name="T55" fmla="*/ 43 h 44"/>
                <a:gd name="T56" fmla="*/ 2 w 18"/>
                <a:gd name="T57" fmla="*/ 40 h 44"/>
                <a:gd name="T58" fmla="*/ 1 w 18"/>
                <a:gd name="T59" fmla="*/ 38 h 44"/>
                <a:gd name="T60" fmla="*/ 1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1 w 18"/>
                <a:gd name="T69" fmla="*/ 24 h 44"/>
                <a:gd name="T70" fmla="*/ 1 w 18"/>
                <a:gd name="T71" fmla="*/ 23 h 44"/>
                <a:gd name="T72" fmla="*/ 3 w 18"/>
                <a:gd name="T73" fmla="*/ 20 h 44"/>
                <a:gd name="T74" fmla="*/ 1 w 18"/>
                <a:gd name="T75" fmla="*/ 19 h 44"/>
                <a:gd name="T76" fmla="*/ 1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1 w 18"/>
                <a:gd name="T85" fmla="*/ 6 h 44"/>
                <a:gd name="T86" fmla="*/ 10 w 18"/>
                <a:gd name="T87" fmla="*/ 6 h 44"/>
                <a:gd name="T88" fmla="*/ 7 w 18"/>
                <a:gd name="T89" fmla="*/ 6 h 44"/>
                <a:gd name="T90" fmla="*/ 6 w 18"/>
                <a:gd name="T91" fmla="*/ 15 h 44"/>
                <a:gd name="T92" fmla="*/ 7 w 18"/>
                <a:gd name="T93" fmla="*/ 18 h 44"/>
                <a:gd name="T94" fmla="*/ 10 w 18"/>
                <a:gd name="T95" fmla="*/ 18 h 44"/>
                <a:gd name="T96" fmla="*/ 11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1 w 18"/>
                <a:gd name="T103" fmla="*/ 24 h 44"/>
                <a:gd name="T104" fmla="*/ 10 w 18"/>
                <a:gd name="T105" fmla="*/ 23 h 44"/>
                <a:gd name="T106" fmla="*/ 7 w 18"/>
                <a:gd name="T107" fmla="*/ 24 h 44"/>
                <a:gd name="T108" fmla="*/ 6 w 18"/>
                <a:gd name="T109" fmla="*/ 26 h 44"/>
                <a:gd name="T110" fmla="*/ 6 w 18"/>
                <a:gd name="T111" fmla="*/ 34 h 44"/>
                <a:gd name="T112" fmla="*/ 7 w 18"/>
                <a:gd name="T113" fmla="*/ 36 h 44"/>
                <a:gd name="T114" fmla="*/ 10 w 18"/>
                <a:gd name="T115" fmla="*/ 38 h 44"/>
                <a:gd name="T116" fmla="*/ 11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9" name="Freeform 252">
              <a:extLst>
                <a:ext uri="{FF2B5EF4-FFF2-40B4-BE49-F238E27FC236}">
                  <a16:creationId xmlns:a16="http://schemas.microsoft.com/office/drawing/2014/main" id="{E7A5197A-B96C-47B2-8C29-086287293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303" y="3822795"/>
              <a:ext cx="32711" cy="66980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1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1 h 43"/>
                <a:gd name="T14" fmla="*/ 12 w 21"/>
                <a:gd name="T15" fmla="*/ 31 h 43"/>
                <a:gd name="T16" fmla="*/ 12 w 21"/>
                <a:gd name="T17" fmla="*/ 19 h 43"/>
                <a:gd name="T18" fmla="*/ 19 w 21"/>
                <a:gd name="T19" fmla="*/ 19 h 43"/>
                <a:gd name="T20" fmla="*/ 19 w 21"/>
                <a:gd name="T21" fmla="*/ 31 h 43"/>
                <a:gd name="T22" fmla="*/ 21 w 21"/>
                <a:gd name="T23" fmla="*/ 31 h 43"/>
                <a:gd name="T24" fmla="*/ 21 w 21"/>
                <a:gd name="T25" fmla="*/ 36 h 43"/>
                <a:gd name="T26" fmla="*/ 19 w 21"/>
                <a:gd name="T27" fmla="*/ 36 h 43"/>
                <a:gd name="T28" fmla="*/ 19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0" name="Freeform 253">
              <a:extLst>
                <a:ext uri="{FF2B5EF4-FFF2-40B4-BE49-F238E27FC236}">
                  <a16:creationId xmlns:a16="http://schemas.microsoft.com/office/drawing/2014/main" id="{E459798D-3D3F-421A-B38D-E3D92A883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8063" y="1814976"/>
              <a:ext cx="29596" cy="66980"/>
            </a:xfrm>
            <a:custGeom>
              <a:avLst/>
              <a:gdLst>
                <a:gd name="T0" fmla="*/ 9 w 19"/>
                <a:gd name="T1" fmla="*/ 25 h 43"/>
                <a:gd name="T2" fmla="*/ 9 w 19"/>
                <a:gd name="T3" fmla="*/ 25 h 43"/>
                <a:gd name="T4" fmla="*/ 7 w 19"/>
                <a:gd name="T5" fmla="*/ 25 h 43"/>
                <a:gd name="T6" fmla="*/ 6 w 19"/>
                <a:gd name="T7" fmla="*/ 26 h 43"/>
                <a:gd name="T8" fmla="*/ 4 w 19"/>
                <a:gd name="T9" fmla="*/ 25 h 43"/>
                <a:gd name="T10" fmla="*/ 1 w 19"/>
                <a:gd name="T11" fmla="*/ 22 h 43"/>
                <a:gd name="T12" fmla="*/ 0 w 19"/>
                <a:gd name="T13" fmla="*/ 21 h 43"/>
                <a:gd name="T14" fmla="*/ 0 w 19"/>
                <a:gd name="T15" fmla="*/ 20 h 43"/>
                <a:gd name="T16" fmla="*/ 0 w 19"/>
                <a:gd name="T17" fmla="*/ 17 h 43"/>
                <a:gd name="T18" fmla="*/ 0 w 19"/>
                <a:gd name="T19" fmla="*/ 12 h 43"/>
                <a:gd name="T20" fmla="*/ 0 w 19"/>
                <a:gd name="T21" fmla="*/ 10 h 43"/>
                <a:gd name="T22" fmla="*/ 0 w 19"/>
                <a:gd name="T23" fmla="*/ 7 h 43"/>
                <a:gd name="T24" fmla="*/ 0 w 19"/>
                <a:gd name="T25" fmla="*/ 6 h 43"/>
                <a:gd name="T26" fmla="*/ 1 w 19"/>
                <a:gd name="T27" fmla="*/ 3 h 43"/>
                <a:gd name="T28" fmla="*/ 5 w 19"/>
                <a:gd name="T29" fmla="*/ 1 h 43"/>
                <a:gd name="T30" fmla="*/ 9 w 19"/>
                <a:gd name="T31" fmla="*/ 0 h 43"/>
                <a:gd name="T32" fmla="*/ 14 w 19"/>
                <a:gd name="T33" fmla="*/ 1 h 43"/>
                <a:gd name="T34" fmla="*/ 16 w 19"/>
                <a:gd name="T35" fmla="*/ 3 h 43"/>
                <a:gd name="T36" fmla="*/ 18 w 19"/>
                <a:gd name="T37" fmla="*/ 6 h 43"/>
                <a:gd name="T38" fmla="*/ 18 w 19"/>
                <a:gd name="T39" fmla="*/ 7 h 43"/>
                <a:gd name="T40" fmla="*/ 18 w 19"/>
                <a:gd name="T41" fmla="*/ 10 h 43"/>
                <a:gd name="T42" fmla="*/ 19 w 19"/>
                <a:gd name="T43" fmla="*/ 12 h 43"/>
                <a:gd name="T44" fmla="*/ 18 w 19"/>
                <a:gd name="T45" fmla="*/ 16 h 43"/>
                <a:gd name="T46" fmla="*/ 18 w 19"/>
                <a:gd name="T47" fmla="*/ 18 h 43"/>
                <a:gd name="T48" fmla="*/ 18 w 19"/>
                <a:gd name="T49" fmla="*/ 20 h 43"/>
                <a:gd name="T50" fmla="*/ 9 w 19"/>
                <a:gd name="T51" fmla="*/ 43 h 43"/>
                <a:gd name="T52" fmla="*/ 6 w 19"/>
                <a:gd name="T53" fmla="*/ 17 h 43"/>
                <a:gd name="T54" fmla="*/ 7 w 19"/>
                <a:gd name="T55" fmla="*/ 20 h 43"/>
                <a:gd name="T56" fmla="*/ 9 w 19"/>
                <a:gd name="T57" fmla="*/ 20 h 43"/>
                <a:gd name="T58" fmla="*/ 11 w 19"/>
                <a:gd name="T59" fmla="*/ 20 h 43"/>
                <a:gd name="T60" fmla="*/ 12 w 19"/>
                <a:gd name="T61" fmla="*/ 17 h 43"/>
                <a:gd name="T62" fmla="*/ 12 w 19"/>
                <a:gd name="T63" fmla="*/ 8 h 43"/>
                <a:gd name="T64" fmla="*/ 11 w 19"/>
                <a:gd name="T65" fmla="*/ 7 h 43"/>
                <a:gd name="T66" fmla="*/ 9 w 19"/>
                <a:gd name="T67" fmla="*/ 6 h 43"/>
                <a:gd name="T68" fmla="*/ 7 w 19"/>
                <a:gd name="T69" fmla="*/ 7 h 43"/>
                <a:gd name="T70" fmla="*/ 6 w 19"/>
                <a:gd name="T7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3">
                  <a:moveTo>
                    <a:pt x="2" y="43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9" y="43"/>
                  </a:lnTo>
                  <a:lnTo>
                    <a:pt x="2" y="4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1" name="Freeform 254">
              <a:extLst>
                <a:ext uri="{FF2B5EF4-FFF2-40B4-BE49-F238E27FC236}">
                  <a16:creationId xmlns:a16="http://schemas.microsoft.com/office/drawing/2014/main" id="{E88D9347-0D9F-46A4-917F-43C5D91CB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621" y="2316541"/>
              <a:ext cx="20250" cy="66980"/>
            </a:xfrm>
            <a:custGeom>
              <a:avLst/>
              <a:gdLst>
                <a:gd name="T0" fmla="*/ 6 w 13"/>
                <a:gd name="T1" fmla="*/ 43 h 43"/>
                <a:gd name="T2" fmla="*/ 6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6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6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2" name="Freeform 255">
              <a:extLst>
                <a:ext uri="{FF2B5EF4-FFF2-40B4-BE49-F238E27FC236}">
                  <a16:creationId xmlns:a16="http://schemas.microsoft.com/office/drawing/2014/main" id="{CDECBA25-2751-4C56-9C0A-9BB61E655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889" y="2316541"/>
              <a:ext cx="26481" cy="66980"/>
            </a:xfrm>
            <a:custGeom>
              <a:avLst/>
              <a:gdLst>
                <a:gd name="T0" fmla="*/ 1 w 17"/>
                <a:gd name="T1" fmla="*/ 43 h 43"/>
                <a:gd name="T2" fmla="*/ 11 w 17"/>
                <a:gd name="T3" fmla="*/ 6 h 43"/>
                <a:gd name="T4" fmla="*/ 5 w 17"/>
                <a:gd name="T5" fmla="*/ 6 h 43"/>
                <a:gd name="T6" fmla="*/ 5 w 17"/>
                <a:gd name="T7" fmla="*/ 11 h 43"/>
                <a:gd name="T8" fmla="*/ 0 w 17"/>
                <a:gd name="T9" fmla="*/ 11 h 43"/>
                <a:gd name="T10" fmla="*/ 0 w 17"/>
                <a:gd name="T11" fmla="*/ 0 h 43"/>
                <a:gd name="T12" fmla="*/ 17 w 17"/>
                <a:gd name="T13" fmla="*/ 0 h 43"/>
                <a:gd name="T14" fmla="*/ 17 w 17"/>
                <a:gd name="T15" fmla="*/ 6 h 43"/>
                <a:gd name="T16" fmla="*/ 7 w 17"/>
                <a:gd name="T17" fmla="*/ 43 h 43"/>
                <a:gd name="T18" fmla="*/ 1 w 1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3" name="Freeform 256">
              <a:extLst>
                <a:ext uri="{FF2B5EF4-FFF2-40B4-BE49-F238E27FC236}">
                  <a16:creationId xmlns:a16="http://schemas.microsoft.com/office/drawing/2014/main" id="{F15160D8-D4F7-4D47-9463-C83C0F1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063" y="2818107"/>
              <a:ext cx="29596" cy="68537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10 h 44"/>
                <a:gd name="T8" fmla="*/ 11 w 19"/>
                <a:gd name="T9" fmla="*/ 7 h 44"/>
                <a:gd name="T10" fmla="*/ 9 w 19"/>
                <a:gd name="T11" fmla="*/ 6 h 44"/>
                <a:gd name="T12" fmla="*/ 6 w 19"/>
                <a:gd name="T13" fmla="*/ 7 h 44"/>
                <a:gd name="T14" fmla="*/ 6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2 w 19"/>
                <a:gd name="T21" fmla="*/ 3 h 44"/>
                <a:gd name="T22" fmla="*/ 5 w 19"/>
                <a:gd name="T23" fmla="*/ 1 h 44"/>
                <a:gd name="T24" fmla="*/ 9 w 19"/>
                <a:gd name="T25" fmla="*/ 0 h 44"/>
                <a:gd name="T26" fmla="*/ 14 w 19"/>
                <a:gd name="T27" fmla="*/ 1 h 44"/>
                <a:gd name="T28" fmla="*/ 16 w 19"/>
                <a:gd name="T29" fmla="*/ 3 h 44"/>
                <a:gd name="T30" fmla="*/ 16 w 19"/>
                <a:gd name="T31" fmla="*/ 5 h 44"/>
                <a:gd name="T32" fmla="*/ 18 w 19"/>
                <a:gd name="T33" fmla="*/ 6 h 44"/>
                <a:gd name="T34" fmla="*/ 19 w 19"/>
                <a:gd name="T35" fmla="*/ 12 h 44"/>
                <a:gd name="T36" fmla="*/ 18 w 19"/>
                <a:gd name="T37" fmla="*/ 16 h 44"/>
                <a:gd name="T38" fmla="*/ 18 w 19"/>
                <a:gd name="T39" fmla="*/ 18 h 44"/>
                <a:gd name="T40" fmla="*/ 16 w 19"/>
                <a:gd name="T41" fmla="*/ 20 h 44"/>
                <a:gd name="T42" fmla="*/ 14 w 19"/>
                <a:gd name="T43" fmla="*/ 21 h 44"/>
                <a:gd name="T44" fmla="*/ 16 w 19"/>
                <a:gd name="T45" fmla="*/ 23 h 44"/>
                <a:gd name="T46" fmla="*/ 18 w 19"/>
                <a:gd name="T47" fmla="*/ 25 h 44"/>
                <a:gd name="T48" fmla="*/ 18 w 19"/>
                <a:gd name="T49" fmla="*/ 27 h 44"/>
                <a:gd name="T50" fmla="*/ 19 w 19"/>
                <a:gd name="T51" fmla="*/ 31 h 44"/>
                <a:gd name="T52" fmla="*/ 18 w 19"/>
                <a:gd name="T53" fmla="*/ 35 h 44"/>
                <a:gd name="T54" fmla="*/ 18 w 19"/>
                <a:gd name="T55" fmla="*/ 37 h 44"/>
                <a:gd name="T56" fmla="*/ 18 w 19"/>
                <a:gd name="T57" fmla="*/ 39 h 44"/>
                <a:gd name="T58" fmla="*/ 16 w 19"/>
                <a:gd name="T59" fmla="*/ 40 h 44"/>
                <a:gd name="T60" fmla="*/ 14 w 19"/>
                <a:gd name="T61" fmla="*/ 42 h 44"/>
                <a:gd name="T62" fmla="*/ 9 w 19"/>
                <a:gd name="T63" fmla="*/ 44 h 44"/>
                <a:gd name="T64" fmla="*/ 6 w 19"/>
                <a:gd name="T65" fmla="*/ 44 h 44"/>
                <a:gd name="T66" fmla="*/ 2 w 19"/>
                <a:gd name="T67" fmla="*/ 42 h 44"/>
                <a:gd name="T68" fmla="*/ 1 w 19"/>
                <a:gd name="T69" fmla="*/ 39 h 44"/>
                <a:gd name="T70" fmla="*/ 0 w 19"/>
                <a:gd name="T71" fmla="*/ 35 h 44"/>
                <a:gd name="T72" fmla="*/ 6 w 19"/>
                <a:gd name="T73" fmla="*/ 31 h 44"/>
                <a:gd name="T74" fmla="*/ 6 w 19"/>
                <a:gd name="T75" fmla="*/ 35 h 44"/>
                <a:gd name="T76" fmla="*/ 6 w 19"/>
                <a:gd name="T77" fmla="*/ 37 h 44"/>
                <a:gd name="T78" fmla="*/ 9 w 19"/>
                <a:gd name="T79" fmla="*/ 37 h 44"/>
                <a:gd name="T80" fmla="*/ 11 w 19"/>
                <a:gd name="T81" fmla="*/ 37 h 44"/>
                <a:gd name="T82" fmla="*/ 12 w 19"/>
                <a:gd name="T83" fmla="*/ 28 h 44"/>
                <a:gd name="T84" fmla="*/ 11 w 19"/>
                <a:gd name="T85" fmla="*/ 25 h 44"/>
                <a:gd name="T86" fmla="*/ 10 w 19"/>
                <a:gd name="T87" fmla="*/ 25 h 44"/>
                <a:gd name="T88" fmla="*/ 7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4" name="Freeform 257">
              <a:extLst>
                <a:ext uri="{FF2B5EF4-FFF2-40B4-BE49-F238E27FC236}">
                  <a16:creationId xmlns:a16="http://schemas.microsoft.com/office/drawing/2014/main" id="{103A7CE9-D062-4A61-9FCC-87746943D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889" y="2819664"/>
              <a:ext cx="26481" cy="66980"/>
            </a:xfrm>
            <a:custGeom>
              <a:avLst/>
              <a:gdLst>
                <a:gd name="T0" fmla="*/ 17 w 17"/>
                <a:gd name="T1" fmla="*/ 0 h 43"/>
                <a:gd name="T2" fmla="*/ 17 w 17"/>
                <a:gd name="T3" fmla="*/ 5 h 43"/>
                <a:gd name="T4" fmla="*/ 6 w 17"/>
                <a:gd name="T5" fmla="*/ 5 h 43"/>
                <a:gd name="T6" fmla="*/ 6 w 17"/>
                <a:gd name="T7" fmla="*/ 17 h 43"/>
                <a:gd name="T8" fmla="*/ 6 w 17"/>
                <a:gd name="T9" fmla="*/ 17 h 43"/>
                <a:gd name="T10" fmla="*/ 7 w 17"/>
                <a:gd name="T11" fmla="*/ 15 h 43"/>
                <a:gd name="T12" fmla="*/ 7 w 17"/>
                <a:gd name="T13" fmla="*/ 15 h 43"/>
                <a:gd name="T14" fmla="*/ 11 w 17"/>
                <a:gd name="T15" fmla="*/ 15 h 43"/>
                <a:gd name="T16" fmla="*/ 11 w 17"/>
                <a:gd name="T17" fmla="*/ 15 h 43"/>
                <a:gd name="T18" fmla="*/ 13 w 17"/>
                <a:gd name="T19" fmla="*/ 15 h 43"/>
                <a:gd name="T20" fmla="*/ 16 w 17"/>
                <a:gd name="T21" fmla="*/ 17 h 43"/>
                <a:gd name="T22" fmla="*/ 16 w 17"/>
                <a:gd name="T23" fmla="*/ 17 h 43"/>
                <a:gd name="T24" fmla="*/ 17 w 17"/>
                <a:gd name="T25" fmla="*/ 19 h 43"/>
                <a:gd name="T26" fmla="*/ 17 w 17"/>
                <a:gd name="T27" fmla="*/ 22 h 43"/>
                <a:gd name="T28" fmla="*/ 17 w 17"/>
                <a:gd name="T29" fmla="*/ 34 h 43"/>
                <a:gd name="T30" fmla="*/ 17 w 17"/>
                <a:gd name="T31" fmla="*/ 34 h 43"/>
                <a:gd name="T32" fmla="*/ 17 w 17"/>
                <a:gd name="T33" fmla="*/ 38 h 43"/>
                <a:gd name="T34" fmla="*/ 17 w 17"/>
                <a:gd name="T35" fmla="*/ 38 h 43"/>
                <a:gd name="T36" fmla="*/ 15 w 17"/>
                <a:gd name="T37" fmla="*/ 40 h 43"/>
                <a:gd name="T38" fmla="*/ 15 w 17"/>
                <a:gd name="T39" fmla="*/ 40 h 43"/>
                <a:gd name="T40" fmla="*/ 12 w 17"/>
                <a:gd name="T41" fmla="*/ 43 h 43"/>
                <a:gd name="T42" fmla="*/ 12 w 17"/>
                <a:gd name="T43" fmla="*/ 43 h 43"/>
                <a:gd name="T44" fmla="*/ 8 w 17"/>
                <a:gd name="T45" fmla="*/ 43 h 43"/>
                <a:gd name="T46" fmla="*/ 8 w 17"/>
                <a:gd name="T47" fmla="*/ 43 h 43"/>
                <a:gd name="T48" fmla="*/ 5 w 17"/>
                <a:gd name="T49" fmla="*/ 43 h 43"/>
                <a:gd name="T50" fmla="*/ 5 w 17"/>
                <a:gd name="T51" fmla="*/ 43 h 43"/>
                <a:gd name="T52" fmla="*/ 2 w 17"/>
                <a:gd name="T53" fmla="*/ 40 h 43"/>
                <a:gd name="T54" fmla="*/ 2 w 17"/>
                <a:gd name="T55" fmla="*/ 40 h 43"/>
                <a:gd name="T56" fmla="*/ 0 w 17"/>
                <a:gd name="T57" fmla="*/ 38 h 43"/>
                <a:gd name="T58" fmla="*/ 0 w 17"/>
                <a:gd name="T59" fmla="*/ 38 h 43"/>
                <a:gd name="T60" fmla="*/ 0 w 17"/>
                <a:gd name="T61" fmla="*/ 34 h 43"/>
                <a:gd name="T62" fmla="*/ 0 w 17"/>
                <a:gd name="T63" fmla="*/ 31 h 43"/>
                <a:gd name="T64" fmla="*/ 6 w 17"/>
                <a:gd name="T65" fmla="*/ 31 h 43"/>
                <a:gd name="T66" fmla="*/ 6 w 17"/>
                <a:gd name="T67" fmla="*/ 34 h 43"/>
                <a:gd name="T68" fmla="*/ 6 w 17"/>
                <a:gd name="T69" fmla="*/ 34 h 43"/>
                <a:gd name="T70" fmla="*/ 6 w 17"/>
                <a:gd name="T71" fmla="*/ 36 h 43"/>
                <a:gd name="T72" fmla="*/ 6 w 17"/>
                <a:gd name="T73" fmla="*/ 36 h 43"/>
                <a:gd name="T74" fmla="*/ 8 w 17"/>
                <a:gd name="T75" fmla="*/ 36 h 43"/>
                <a:gd name="T76" fmla="*/ 8 w 17"/>
                <a:gd name="T77" fmla="*/ 36 h 43"/>
                <a:gd name="T78" fmla="*/ 11 w 17"/>
                <a:gd name="T79" fmla="*/ 36 h 43"/>
                <a:gd name="T80" fmla="*/ 11 w 17"/>
                <a:gd name="T81" fmla="*/ 36 h 43"/>
                <a:gd name="T82" fmla="*/ 11 w 17"/>
                <a:gd name="T83" fmla="*/ 34 h 43"/>
                <a:gd name="T84" fmla="*/ 11 w 17"/>
                <a:gd name="T85" fmla="*/ 24 h 43"/>
                <a:gd name="T86" fmla="*/ 11 w 17"/>
                <a:gd name="T87" fmla="*/ 24 h 43"/>
                <a:gd name="T88" fmla="*/ 11 w 17"/>
                <a:gd name="T89" fmla="*/ 21 h 43"/>
                <a:gd name="T90" fmla="*/ 11 w 17"/>
                <a:gd name="T91" fmla="*/ 21 h 43"/>
                <a:gd name="T92" fmla="*/ 8 w 17"/>
                <a:gd name="T93" fmla="*/ 20 h 43"/>
                <a:gd name="T94" fmla="*/ 8 w 17"/>
                <a:gd name="T95" fmla="*/ 20 h 43"/>
                <a:gd name="T96" fmla="*/ 7 w 17"/>
                <a:gd name="T97" fmla="*/ 21 h 43"/>
                <a:gd name="T98" fmla="*/ 7 w 17"/>
                <a:gd name="T99" fmla="*/ 21 h 43"/>
                <a:gd name="T100" fmla="*/ 6 w 17"/>
                <a:gd name="T101" fmla="*/ 21 h 43"/>
                <a:gd name="T102" fmla="*/ 6 w 17"/>
                <a:gd name="T103" fmla="*/ 21 h 43"/>
                <a:gd name="T104" fmla="*/ 6 w 17"/>
                <a:gd name="T105" fmla="*/ 22 h 43"/>
                <a:gd name="T106" fmla="*/ 6 w 17"/>
                <a:gd name="T107" fmla="*/ 22 h 43"/>
                <a:gd name="T108" fmla="*/ 6 w 17"/>
                <a:gd name="T109" fmla="*/ 22 h 43"/>
                <a:gd name="T110" fmla="*/ 0 w 17"/>
                <a:gd name="T111" fmla="*/ 22 h 43"/>
                <a:gd name="T112" fmla="*/ 0 w 17"/>
                <a:gd name="T113" fmla="*/ 0 h 43"/>
                <a:gd name="T114" fmla="*/ 17 w 17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17" y="5"/>
                  </a:lnTo>
                  <a:lnTo>
                    <a:pt x="6" y="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5" name="Freeform 258">
              <a:extLst>
                <a:ext uri="{FF2B5EF4-FFF2-40B4-BE49-F238E27FC236}">
                  <a16:creationId xmlns:a16="http://schemas.microsoft.com/office/drawing/2014/main" id="{7144B5F1-3106-4B30-B6BF-7D462F415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063" y="3319673"/>
              <a:ext cx="29596" cy="68537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7 h 44"/>
                <a:gd name="T4" fmla="*/ 6 w 19"/>
                <a:gd name="T5" fmla="*/ 7 h 44"/>
                <a:gd name="T6" fmla="*/ 6 w 19"/>
                <a:gd name="T7" fmla="*/ 18 h 44"/>
                <a:gd name="T8" fmla="*/ 6 w 19"/>
                <a:gd name="T9" fmla="*/ 18 h 44"/>
                <a:gd name="T10" fmla="*/ 9 w 19"/>
                <a:gd name="T11" fmla="*/ 17 h 44"/>
                <a:gd name="T12" fmla="*/ 9 w 19"/>
                <a:gd name="T13" fmla="*/ 17 h 44"/>
                <a:gd name="T14" fmla="*/ 11 w 19"/>
                <a:gd name="T15" fmla="*/ 17 h 44"/>
                <a:gd name="T16" fmla="*/ 11 w 19"/>
                <a:gd name="T17" fmla="*/ 17 h 44"/>
                <a:gd name="T18" fmla="*/ 14 w 19"/>
                <a:gd name="T19" fmla="*/ 17 h 44"/>
                <a:gd name="T20" fmla="*/ 16 w 19"/>
                <a:gd name="T21" fmla="*/ 18 h 44"/>
                <a:gd name="T22" fmla="*/ 16 w 19"/>
                <a:gd name="T23" fmla="*/ 18 h 44"/>
                <a:gd name="T24" fmla="*/ 18 w 19"/>
                <a:gd name="T25" fmla="*/ 20 h 44"/>
                <a:gd name="T26" fmla="*/ 19 w 19"/>
                <a:gd name="T27" fmla="*/ 24 h 44"/>
                <a:gd name="T28" fmla="*/ 19 w 19"/>
                <a:gd name="T29" fmla="*/ 35 h 44"/>
                <a:gd name="T30" fmla="*/ 19 w 19"/>
                <a:gd name="T31" fmla="*/ 35 h 44"/>
                <a:gd name="T32" fmla="*/ 18 w 19"/>
                <a:gd name="T33" fmla="*/ 39 h 44"/>
                <a:gd name="T34" fmla="*/ 18 w 19"/>
                <a:gd name="T35" fmla="*/ 39 h 44"/>
                <a:gd name="T36" fmla="*/ 15 w 19"/>
                <a:gd name="T37" fmla="*/ 42 h 44"/>
                <a:gd name="T38" fmla="*/ 15 w 19"/>
                <a:gd name="T39" fmla="*/ 42 h 44"/>
                <a:gd name="T40" fmla="*/ 12 w 19"/>
                <a:gd name="T41" fmla="*/ 43 h 44"/>
                <a:gd name="T42" fmla="*/ 12 w 19"/>
                <a:gd name="T43" fmla="*/ 43 h 44"/>
                <a:gd name="T44" fmla="*/ 9 w 19"/>
                <a:gd name="T45" fmla="*/ 44 h 44"/>
                <a:gd name="T46" fmla="*/ 9 w 19"/>
                <a:gd name="T47" fmla="*/ 44 h 44"/>
                <a:gd name="T48" fmla="*/ 5 w 19"/>
                <a:gd name="T49" fmla="*/ 43 h 44"/>
                <a:gd name="T50" fmla="*/ 5 w 19"/>
                <a:gd name="T51" fmla="*/ 43 h 44"/>
                <a:gd name="T52" fmla="*/ 2 w 19"/>
                <a:gd name="T53" fmla="*/ 42 h 44"/>
                <a:gd name="T54" fmla="*/ 2 w 19"/>
                <a:gd name="T55" fmla="*/ 42 h 44"/>
                <a:gd name="T56" fmla="*/ 1 w 19"/>
                <a:gd name="T57" fmla="*/ 39 h 44"/>
                <a:gd name="T58" fmla="*/ 1 w 19"/>
                <a:gd name="T59" fmla="*/ 39 h 44"/>
                <a:gd name="T60" fmla="*/ 0 w 19"/>
                <a:gd name="T61" fmla="*/ 35 h 44"/>
                <a:gd name="T62" fmla="*/ 0 w 19"/>
                <a:gd name="T63" fmla="*/ 33 h 44"/>
                <a:gd name="T64" fmla="*/ 6 w 19"/>
                <a:gd name="T65" fmla="*/ 33 h 44"/>
                <a:gd name="T66" fmla="*/ 6 w 19"/>
                <a:gd name="T67" fmla="*/ 34 h 44"/>
                <a:gd name="T68" fmla="*/ 6 w 19"/>
                <a:gd name="T69" fmla="*/ 34 h 44"/>
                <a:gd name="T70" fmla="*/ 7 w 19"/>
                <a:gd name="T71" fmla="*/ 37 h 44"/>
                <a:gd name="T72" fmla="*/ 7 w 19"/>
                <a:gd name="T73" fmla="*/ 37 h 44"/>
                <a:gd name="T74" fmla="*/ 9 w 19"/>
                <a:gd name="T75" fmla="*/ 38 h 44"/>
                <a:gd name="T76" fmla="*/ 9 w 19"/>
                <a:gd name="T77" fmla="*/ 38 h 44"/>
                <a:gd name="T78" fmla="*/ 11 w 19"/>
                <a:gd name="T79" fmla="*/ 37 h 44"/>
                <a:gd name="T80" fmla="*/ 11 w 19"/>
                <a:gd name="T81" fmla="*/ 37 h 44"/>
                <a:gd name="T82" fmla="*/ 12 w 19"/>
                <a:gd name="T83" fmla="*/ 34 h 44"/>
                <a:gd name="T84" fmla="*/ 12 w 19"/>
                <a:gd name="T85" fmla="*/ 24 h 44"/>
                <a:gd name="T86" fmla="*/ 12 w 19"/>
                <a:gd name="T87" fmla="*/ 24 h 44"/>
                <a:gd name="T88" fmla="*/ 11 w 19"/>
                <a:gd name="T89" fmla="*/ 23 h 44"/>
                <a:gd name="T90" fmla="*/ 11 w 19"/>
                <a:gd name="T91" fmla="*/ 23 h 44"/>
                <a:gd name="T92" fmla="*/ 9 w 19"/>
                <a:gd name="T93" fmla="*/ 22 h 44"/>
                <a:gd name="T94" fmla="*/ 9 w 19"/>
                <a:gd name="T95" fmla="*/ 22 h 44"/>
                <a:gd name="T96" fmla="*/ 7 w 19"/>
                <a:gd name="T97" fmla="*/ 22 h 44"/>
                <a:gd name="T98" fmla="*/ 7 w 19"/>
                <a:gd name="T99" fmla="*/ 22 h 44"/>
                <a:gd name="T100" fmla="*/ 7 w 19"/>
                <a:gd name="T101" fmla="*/ 23 h 44"/>
                <a:gd name="T102" fmla="*/ 7 w 19"/>
                <a:gd name="T103" fmla="*/ 23 h 44"/>
                <a:gd name="T104" fmla="*/ 6 w 19"/>
                <a:gd name="T105" fmla="*/ 23 h 44"/>
                <a:gd name="T106" fmla="*/ 6 w 19"/>
                <a:gd name="T107" fmla="*/ 23 h 44"/>
                <a:gd name="T108" fmla="*/ 6 w 19"/>
                <a:gd name="T109" fmla="*/ 24 h 44"/>
                <a:gd name="T110" fmla="*/ 1 w 19"/>
                <a:gd name="T111" fmla="*/ 24 h 44"/>
                <a:gd name="T112" fmla="*/ 1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6" name="Freeform 259">
              <a:extLst>
                <a:ext uri="{FF2B5EF4-FFF2-40B4-BE49-F238E27FC236}">
                  <a16:creationId xmlns:a16="http://schemas.microsoft.com/office/drawing/2014/main" id="{00BCBAC3-8F20-4773-BF1C-BB6565C71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889" y="3319673"/>
              <a:ext cx="26481" cy="68537"/>
            </a:xfrm>
            <a:custGeom>
              <a:avLst/>
              <a:gdLst>
                <a:gd name="T0" fmla="*/ 7 w 17"/>
                <a:gd name="T1" fmla="*/ 19 h 44"/>
                <a:gd name="T2" fmla="*/ 11 w 17"/>
                <a:gd name="T3" fmla="*/ 18 h 44"/>
                <a:gd name="T4" fmla="*/ 11 w 17"/>
                <a:gd name="T5" fmla="*/ 15 h 44"/>
                <a:gd name="T6" fmla="*/ 11 w 17"/>
                <a:gd name="T7" fmla="*/ 9 h 44"/>
                <a:gd name="T8" fmla="*/ 11 w 17"/>
                <a:gd name="T9" fmla="*/ 8 h 44"/>
                <a:gd name="T10" fmla="*/ 8 w 17"/>
                <a:gd name="T11" fmla="*/ 7 h 44"/>
                <a:gd name="T12" fmla="*/ 6 w 17"/>
                <a:gd name="T13" fmla="*/ 8 h 44"/>
                <a:gd name="T14" fmla="*/ 6 w 17"/>
                <a:gd name="T15" fmla="*/ 13 h 44"/>
                <a:gd name="T16" fmla="*/ 0 w 17"/>
                <a:gd name="T17" fmla="*/ 9 h 44"/>
                <a:gd name="T18" fmla="*/ 0 w 17"/>
                <a:gd name="T19" fmla="*/ 7 h 44"/>
                <a:gd name="T20" fmla="*/ 2 w 17"/>
                <a:gd name="T21" fmla="*/ 3 h 44"/>
                <a:gd name="T22" fmla="*/ 5 w 17"/>
                <a:gd name="T23" fmla="*/ 2 h 44"/>
                <a:gd name="T24" fmla="*/ 8 w 17"/>
                <a:gd name="T25" fmla="*/ 0 h 44"/>
                <a:gd name="T26" fmla="*/ 13 w 17"/>
                <a:gd name="T27" fmla="*/ 2 h 44"/>
                <a:gd name="T28" fmla="*/ 16 w 17"/>
                <a:gd name="T29" fmla="*/ 4 h 44"/>
                <a:gd name="T30" fmla="*/ 16 w 17"/>
                <a:gd name="T31" fmla="*/ 5 h 44"/>
                <a:gd name="T32" fmla="*/ 17 w 17"/>
                <a:gd name="T33" fmla="*/ 7 h 44"/>
                <a:gd name="T34" fmla="*/ 17 w 17"/>
                <a:gd name="T35" fmla="*/ 13 h 44"/>
                <a:gd name="T36" fmla="*/ 17 w 17"/>
                <a:gd name="T37" fmla="*/ 17 h 44"/>
                <a:gd name="T38" fmla="*/ 17 w 17"/>
                <a:gd name="T39" fmla="*/ 18 h 44"/>
                <a:gd name="T40" fmla="*/ 16 w 17"/>
                <a:gd name="T41" fmla="*/ 20 h 44"/>
                <a:gd name="T42" fmla="*/ 13 w 17"/>
                <a:gd name="T43" fmla="*/ 22 h 44"/>
                <a:gd name="T44" fmla="*/ 16 w 17"/>
                <a:gd name="T45" fmla="*/ 23 h 44"/>
                <a:gd name="T46" fmla="*/ 17 w 17"/>
                <a:gd name="T47" fmla="*/ 25 h 44"/>
                <a:gd name="T48" fmla="*/ 17 w 17"/>
                <a:gd name="T49" fmla="*/ 28 h 44"/>
                <a:gd name="T50" fmla="*/ 17 w 17"/>
                <a:gd name="T51" fmla="*/ 32 h 44"/>
                <a:gd name="T52" fmla="*/ 17 w 17"/>
                <a:gd name="T53" fmla="*/ 35 h 44"/>
                <a:gd name="T54" fmla="*/ 17 w 17"/>
                <a:gd name="T55" fmla="*/ 37 h 44"/>
                <a:gd name="T56" fmla="*/ 17 w 17"/>
                <a:gd name="T57" fmla="*/ 39 h 44"/>
                <a:gd name="T58" fmla="*/ 16 w 17"/>
                <a:gd name="T59" fmla="*/ 40 h 44"/>
                <a:gd name="T60" fmla="*/ 13 w 17"/>
                <a:gd name="T61" fmla="*/ 43 h 44"/>
                <a:gd name="T62" fmla="*/ 8 w 17"/>
                <a:gd name="T63" fmla="*/ 44 h 44"/>
                <a:gd name="T64" fmla="*/ 6 w 17"/>
                <a:gd name="T65" fmla="*/ 44 h 44"/>
                <a:gd name="T66" fmla="*/ 2 w 17"/>
                <a:gd name="T67" fmla="*/ 42 h 44"/>
                <a:gd name="T68" fmla="*/ 0 w 17"/>
                <a:gd name="T69" fmla="*/ 39 h 44"/>
                <a:gd name="T70" fmla="*/ 0 w 17"/>
                <a:gd name="T71" fmla="*/ 35 h 44"/>
                <a:gd name="T72" fmla="*/ 6 w 17"/>
                <a:gd name="T73" fmla="*/ 32 h 44"/>
                <a:gd name="T74" fmla="*/ 6 w 17"/>
                <a:gd name="T75" fmla="*/ 34 h 44"/>
                <a:gd name="T76" fmla="*/ 6 w 17"/>
                <a:gd name="T77" fmla="*/ 37 h 44"/>
                <a:gd name="T78" fmla="*/ 8 w 17"/>
                <a:gd name="T79" fmla="*/ 38 h 44"/>
                <a:gd name="T80" fmla="*/ 11 w 17"/>
                <a:gd name="T81" fmla="*/ 37 h 44"/>
                <a:gd name="T82" fmla="*/ 11 w 17"/>
                <a:gd name="T83" fmla="*/ 28 h 44"/>
                <a:gd name="T84" fmla="*/ 11 w 17"/>
                <a:gd name="T85" fmla="*/ 25 h 44"/>
                <a:gd name="T86" fmla="*/ 10 w 17"/>
                <a:gd name="T87" fmla="*/ 24 h 44"/>
                <a:gd name="T88" fmla="*/ 7 w 17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44">
                  <a:moveTo>
                    <a:pt x="7" y="19"/>
                  </a:moveTo>
                  <a:lnTo>
                    <a:pt x="7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" name="Freeform 260">
              <a:extLst>
                <a:ext uri="{FF2B5EF4-FFF2-40B4-BE49-F238E27FC236}">
                  <a16:creationId xmlns:a16="http://schemas.microsoft.com/office/drawing/2014/main" id="{1A347AD9-F60B-4C2D-9B2E-330BE7427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8063" y="3822795"/>
              <a:ext cx="29596" cy="68537"/>
            </a:xfrm>
            <a:custGeom>
              <a:avLst/>
              <a:gdLst>
                <a:gd name="T0" fmla="*/ 0 w 19"/>
                <a:gd name="T1" fmla="*/ 11 h 44"/>
                <a:gd name="T2" fmla="*/ 0 w 19"/>
                <a:gd name="T3" fmla="*/ 9 h 44"/>
                <a:gd name="T4" fmla="*/ 0 w 19"/>
                <a:gd name="T5" fmla="*/ 6 h 44"/>
                <a:gd name="T6" fmla="*/ 1 w 19"/>
                <a:gd name="T7" fmla="*/ 5 h 44"/>
                <a:gd name="T8" fmla="*/ 2 w 19"/>
                <a:gd name="T9" fmla="*/ 2 h 44"/>
                <a:gd name="T10" fmla="*/ 5 w 19"/>
                <a:gd name="T11" fmla="*/ 0 h 44"/>
                <a:gd name="T12" fmla="*/ 9 w 19"/>
                <a:gd name="T13" fmla="*/ 0 h 44"/>
                <a:gd name="T14" fmla="*/ 12 w 19"/>
                <a:gd name="T15" fmla="*/ 0 h 44"/>
                <a:gd name="T16" fmla="*/ 16 w 19"/>
                <a:gd name="T17" fmla="*/ 2 h 44"/>
                <a:gd name="T18" fmla="*/ 18 w 19"/>
                <a:gd name="T19" fmla="*/ 5 h 44"/>
                <a:gd name="T20" fmla="*/ 18 w 19"/>
                <a:gd name="T21" fmla="*/ 6 h 44"/>
                <a:gd name="T22" fmla="*/ 18 w 19"/>
                <a:gd name="T23" fmla="*/ 9 h 44"/>
                <a:gd name="T24" fmla="*/ 19 w 19"/>
                <a:gd name="T25" fmla="*/ 11 h 44"/>
                <a:gd name="T26" fmla="*/ 18 w 19"/>
                <a:gd name="T27" fmla="*/ 15 h 44"/>
                <a:gd name="T28" fmla="*/ 18 w 19"/>
                <a:gd name="T29" fmla="*/ 16 h 44"/>
                <a:gd name="T30" fmla="*/ 16 w 19"/>
                <a:gd name="T31" fmla="*/ 19 h 44"/>
                <a:gd name="T32" fmla="*/ 15 w 19"/>
                <a:gd name="T33" fmla="*/ 20 h 44"/>
                <a:gd name="T34" fmla="*/ 16 w 19"/>
                <a:gd name="T35" fmla="*/ 23 h 44"/>
                <a:gd name="T36" fmla="*/ 18 w 19"/>
                <a:gd name="T37" fmla="*/ 24 h 44"/>
                <a:gd name="T38" fmla="*/ 18 w 19"/>
                <a:gd name="T39" fmla="*/ 26 h 44"/>
                <a:gd name="T40" fmla="*/ 19 w 19"/>
                <a:gd name="T41" fmla="*/ 31 h 44"/>
                <a:gd name="T42" fmla="*/ 18 w 19"/>
                <a:gd name="T43" fmla="*/ 34 h 44"/>
                <a:gd name="T44" fmla="*/ 18 w 19"/>
                <a:gd name="T45" fmla="*/ 36 h 44"/>
                <a:gd name="T46" fmla="*/ 18 w 19"/>
                <a:gd name="T47" fmla="*/ 38 h 44"/>
                <a:gd name="T48" fmla="*/ 16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1 w 19"/>
                <a:gd name="T57" fmla="*/ 40 h 44"/>
                <a:gd name="T58" fmla="*/ 1 w 19"/>
                <a:gd name="T59" fmla="*/ 38 h 44"/>
                <a:gd name="T60" fmla="*/ 0 w 19"/>
                <a:gd name="T61" fmla="*/ 36 h 44"/>
                <a:gd name="T62" fmla="*/ 0 w 19"/>
                <a:gd name="T63" fmla="*/ 34 h 44"/>
                <a:gd name="T64" fmla="*/ 0 w 19"/>
                <a:gd name="T65" fmla="*/ 31 h 44"/>
                <a:gd name="T66" fmla="*/ 0 w 19"/>
                <a:gd name="T67" fmla="*/ 26 h 44"/>
                <a:gd name="T68" fmla="*/ 0 w 19"/>
                <a:gd name="T69" fmla="*/ 24 h 44"/>
                <a:gd name="T70" fmla="*/ 1 w 19"/>
                <a:gd name="T71" fmla="*/ 23 h 44"/>
                <a:gd name="T72" fmla="*/ 2 w 19"/>
                <a:gd name="T73" fmla="*/ 20 h 44"/>
                <a:gd name="T74" fmla="*/ 1 w 19"/>
                <a:gd name="T75" fmla="*/ 19 h 44"/>
                <a:gd name="T76" fmla="*/ 0 w 19"/>
                <a:gd name="T77" fmla="*/ 16 h 44"/>
                <a:gd name="T78" fmla="*/ 0 w 19"/>
                <a:gd name="T79" fmla="*/ 15 h 44"/>
                <a:gd name="T80" fmla="*/ 0 w 19"/>
                <a:gd name="T81" fmla="*/ 11 h 44"/>
                <a:gd name="T82" fmla="*/ 12 w 19"/>
                <a:gd name="T83" fmla="*/ 9 h 44"/>
                <a:gd name="T84" fmla="*/ 11 w 19"/>
                <a:gd name="T85" fmla="*/ 6 h 44"/>
                <a:gd name="T86" fmla="*/ 9 w 19"/>
                <a:gd name="T87" fmla="*/ 6 h 44"/>
                <a:gd name="T88" fmla="*/ 7 w 19"/>
                <a:gd name="T89" fmla="*/ 6 h 44"/>
                <a:gd name="T90" fmla="*/ 6 w 19"/>
                <a:gd name="T91" fmla="*/ 15 h 44"/>
                <a:gd name="T92" fmla="*/ 7 w 19"/>
                <a:gd name="T93" fmla="*/ 18 h 44"/>
                <a:gd name="T94" fmla="*/ 9 w 19"/>
                <a:gd name="T95" fmla="*/ 18 h 44"/>
                <a:gd name="T96" fmla="*/ 11 w 19"/>
                <a:gd name="T97" fmla="*/ 18 h 44"/>
                <a:gd name="T98" fmla="*/ 12 w 19"/>
                <a:gd name="T99" fmla="*/ 15 h 44"/>
                <a:gd name="T100" fmla="*/ 12 w 19"/>
                <a:gd name="T101" fmla="*/ 26 h 44"/>
                <a:gd name="T102" fmla="*/ 11 w 19"/>
                <a:gd name="T103" fmla="*/ 24 h 44"/>
                <a:gd name="T104" fmla="*/ 9 w 19"/>
                <a:gd name="T105" fmla="*/ 23 h 44"/>
                <a:gd name="T106" fmla="*/ 7 w 19"/>
                <a:gd name="T107" fmla="*/ 24 h 44"/>
                <a:gd name="T108" fmla="*/ 6 w 19"/>
                <a:gd name="T109" fmla="*/ 26 h 44"/>
                <a:gd name="T110" fmla="*/ 6 w 19"/>
                <a:gd name="T111" fmla="*/ 34 h 44"/>
                <a:gd name="T112" fmla="*/ 7 w 19"/>
                <a:gd name="T113" fmla="*/ 36 h 44"/>
                <a:gd name="T114" fmla="*/ 9 w 19"/>
                <a:gd name="T115" fmla="*/ 38 h 44"/>
                <a:gd name="T116" fmla="*/ 11 w 19"/>
                <a:gd name="T117" fmla="*/ 36 h 44"/>
                <a:gd name="T118" fmla="*/ 12 w 19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" name="Freeform 261">
              <a:extLst>
                <a:ext uri="{FF2B5EF4-FFF2-40B4-BE49-F238E27FC236}">
                  <a16:creationId xmlns:a16="http://schemas.microsoft.com/office/drawing/2014/main" id="{D396DC99-B54F-447F-B41C-47AA9E69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889" y="3822795"/>
              <a:ext cx="26481" cy="68537"/>
            </a:xfrm>
            <a:custGeom>
              <a:avLst/>
              <a:gdLst>
                <a:gd name="T0" fmla="*/ 17 w 17"/>
                <a:gd name="T1" fmla="*/ 0 h 44"/>
                <a:gd name="T2" fmla="*/ 17 w 17"/>
                <a:gd name="T3" fmla="*/ 6 h 44"/>
                <a:gd name="T4" fmla="*/ 6 w 17"/>
                <a:gd name="T5" fmla="*/ 6 h 44"/>
                <a:gd name="T6" fmla="*/ 6 w 17"/>
                <a:gd name="T7" fmla="*/ 18 h 44"/>
                <a:gd name="T8" fmla="*/ 6 w 17"/>
                <a:gd name="T9" fmla="*/ 18 h 44"/>
                <a:gd name="T10" fmla="*/ 7 w 17"/>
                <a:gd name="T11" fmla="*/ 16 h 44"/>
                <a:gd name="T12" fmla="*/ 7 w 17"/>
                <a:gd name="T13" fmla="*/ 16 h 44"/>
                <a:gd name="T14" fmla="*/ 11 w 17"/>
                <a:gd name="T15" fmla="*/ 15 h 44"/>
                <a:gd name="T16" fmla="*/ 11 w 17"/>
                <a:gd name="T17" fmla="*/ 15 h 44"/>
                <a:gd name="T18" fmla="*/ 13 w 17"/>
                <a:gd name="T19" fmla="*/ 16 h 44"/>
                <a:gd name="T20" fmla="*/ 16 w 17"/>
                <a:gd name="T21" fmla="*/ 18 h 44"/>
                <a:gd name="T22" fmla="*/ 16 w 17"/>
                <a:gd name="T23" fmla="*/ 18 h 44"/>
                <a:gd name="T24" fmla="*/ 17 w 17"/>
                <a:gd name="T25" fmla="*/ 20 h 44"/>
                <a:gd name="T26" fmla="*/ 17 w 17"/>
                <a:gd name="T27" fmla="*/ 23 h 44"/>
                <a:gd name="T28" fmla="*/ 17 w 17"/>
                <a:gd name="T29" fmla="*/ 34 h 44"/>
                <a:gd name="T30" fmla="*/ 17 w 17"/>
                <a:gd name="T31" fmla="*/ 34 h 44"/>
                <a:gd name="T32" fmla="*/ 17 w 17"/>
                <a:gd name="T33" fmla="*/ 38 h 44"/>
                <a:gd name="T34" fmla="*/ 17 w 17"/>
                <a:gd name="T35" fmla="*/ 38 h 44"/>
                <a:gd name="T36" fmla="*/ 15 w 17"/>
                <a:gd name="T37" fmla="*/ 41 h 44"/>
                <a:gd name="T38" fmla="*/ 15 w 17"/>
                <a:gd name="T39" fmla="*/ 41 h 44"/>
                <a:gd name="T40" fmla="*/ 12 w 17"/>
                <a:gd name="T41" fmla="*/ 43 h 44"/>
                <a:gd name="T42" fmla="*/ 12 w 17"/>
                <a:gd name="T43" fmla="*/ 43 h 44"/>
                <a:gd name="T44" fmla="*/ 8 w 17"/>
                <a:gd name="T45" fmla="*/ 44 h 44"/>
                <a:gd name="T46" fmla="*/ 8 w 17"/>
                <a:gd name="T47" fmla="*/ 44 h 44"/>
                <a:gd name="T48" fmla="*/ 5 w 17"/>
                <a:gd name="T49" fmla="*/ 43 h 44"/>
                <a:gd name="T50" fmla="*/ 5 w 17"/>
                <a:gd name="T51" fmla="*/ 43 h 44"/>
                <a:gd name="T52" fmla="*/ 2 w 17"/>
                <a:gd name="T53" fmla="*/ 41 h 44"/>
                <a:gd name="T54" fmla="*/ 2 w 17"/>
                <a:gd name="T55" fmla="*/ 41 h 44"/>
                <a:gd name="T56" fmla="*/ 0 w 17"/>
                <a:gd name="T57" fmla="*/ 38 h 44"/>
                <a:gd name="T58" fmla="*/ 0 w 17"/>
                <a:gd name="T59" fmla="*/ 38 h 44"/>
                <a:gd name="T60" fmla="*/ 0 w 17"/>
                <a:gd name="T61" fmla="*/ 34 h 44"/>
                <a:gd name="T62" fmla="*/ 0 w 17"/>
                <a:gd name="T63" fmla="*/ 33 h 44"/>
                <a:gd name="T64" fmla="*/ 6 w 17"/>
                <a:gd name="T65" fmla="*/ 33 h 44"/>
                <a:gd name="T66" fmla="*/ 6 w 17"/>
                <a:gd name="T67" fmla="*/ 34 h 44"/>
                <a:gd name="T68" fmla="*/ 6 w 17"/>
                <a:gd name="T69" fmla="*/ 34 h 44"/>
                <a:gd name="T70" fmla="*/ 6 w 17"/>
                <a:gd name="T71" fmla="*/ 36 h 44"/>
                <a:gd name="T72" fmla="*/ 6 w 17"/>
                <a:gd name="T73" fmla="*/ 36 h 44"/>
                <a:gd name="T74" fmla="*/ 8 w 17"/>
                <a:gd name="T75" fmla="*/ 38 h 44"/>
                <a:gd name="T76" fmla="*/ 8 w 17"/>
                <a:gd name="T77" fmla="*/ 38 h 44"/>
                <a:gd name="T78" fmla="*/ 11 w 17"/>
                <a:gd name="T79" fmla="*/ 36 h 44"/>
                <a:gd name="T80" fmla="*/ 11 w 17"/>
                <a:gd name="T81" fmla="*/ 36 h 44"/>
                <a:gd name="T82" fmla="*/ 11 w 17"/>
                <a:gd name="T83" fmla="*/ 34 h 44"/>
                <a:gd name="T84" fmla="*/ 11 w 17"/>
                <a:gd name="T85" fmla="*/ 24 h 44"/>
                <a:gd name="T86" fmla="*/ 11 w 17"/>
                <a:gd name="T87" fmla="*/ 24 h 44"/>
                <a:gd name="T88" fmla="*/ 11 w 17"/>
                <a:gd name="T89" fmla="*/ 21 h 44"/>
                <a:gd name="T90" fmla="*/ 11 w 17"/>
                <a:gd name="T91" fmla="*/ 21 h 44"/>
                <a:gd name="T92" fmla="*/ 8 w 17"/>
                <a:gd name="T93" fmla="*/ 21 h 44"/>
                <a:gd name="T94" fmla="*/ 8 w 17"/>
                <a:gd name="T95" fmla="*/ 21 h 44"/>
                <a:gd name="T96" fmla="*/ 7 w 17"/>
                <a:gd name="T97" fmla="*/ 21 h 44"/>
                <a:gd name="T98" fmla="*/ 7 w 17"/>
                <a:gd name="T99" fmla="*/ 21 h 44"/>
                <a:gd name="T100" fmla="*/ 6 w 17"/>
                <a:gd name="T101" fmla="*/ 21 h 44"/>
                <a:gd name="T102" fmla="*/ 6 w 17"/>
                <a:gd name="T103" fmla="*/ 21 h 44"/>
                <a:gd name="T104" fmla="*/ 6 w 17"/>
                <a:gd name="T105" fmla="*/ 23 h 44"/>
                <a:gd name="T106" fmla="*/ 6 w 17"/>
                <a:gd name="T107" fmla="*/ 23 h 44"/>
                <a:gd name="T108" fmla="*/ 6 w 17"/>
                <a:gd name="T109" fmla="*/ 24 h 44"/>
                <a:gd name="T110" fmla="*/ 0 w 17"/>
                <a:gd name="T111" fmla="*/ 24 h 44"/>
                <a:gd name="T112" fmla="*/ 0 w 17"/>
                <a:gd name="T113" fmla="*/ 0 h 44"/>
                <a:gd name="T114" fmla="*/ 17 w 17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17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9" name="Freeform 262">
              <a:extLst>
                <a:ext uri="{FF2B5EF4-FFF2-40B4-BE49-F238E27FC236}">
                  <a16:creationId xmlns:a16="http://schemas.microsoft.com/office/drawing/2014/main" id="{FB95454D-93B0-4D3C-B758-3D241C37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649" y="1814976"/>
              <a:ext cx="17135" cy="66980"/>
            </a:xfrm>
            <a:custGeom>
              <a:avLst/>
              <a:gdLst>
                <a:gd name="T0" fmla="*/ 5 w 11"/>
                <a:gd name="T1" fmla="*/ 43 h 43"/>
                <a:gd name="T2" fmla="*/ 5 w 11"/>
                <a:gd name="T3" fmla="*/ 7 h 43"/>
                <a:gd name="T4" fmla="*/ 0 w 11"/>
                <a:gd name="T5" fmla="*/ 11 h 43"/>
                <a:gd name="T6" fmla="*/ 0 w 11"/>
                <a:gd name="T7" fmla="*/ 5 h 43"/>
                <a:gd name="T8" fmla="*/ 5 w 11"/>
                <a:gd name="T9" fmla="*/ 0 h 43"/>
                <a:gd name="T10" fmla="*/ 11 w 11"/>
                <a:gd name="T11" fmla="*/ 0 h 43"/>
                <a:gd name="T12" fmla="*/ 11 w 11"/>
                <a:gd name="T13" fmla="*/ 43 h 43"/>
                <a:gd name="T14" fmla="*/ 5 w 1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" name="Freeform 263">
              <a:extLst>
                <a:ext uri="{FF2B5EF4-FFF2-40B4-BE49-F238E27FC236}">
                  <a16:creationId xmlns:a16="http://schemas.microsoft.com/office/drawing/2014/main" id="{1B3D4C01-2389-4DF4-AFC4-095FF7A3E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1814976"/>
              <a:ext cx="28038" cy="66980"/>
            </a:xfrm>
            <a:custGeom>
              <a:avLst/>
              <a:gdLst>
                <a:gd name="T0" fmla="*/ 0 w 18"/>
                <a:gd name="T1" fmla="*/ 8 h 43"/>
                <a:gd name="T2" fmla="*/ 0 w 18"/>
                <a:gd name="T3" fmla="*/ 8 h 43"/>
                <a:gd name="T4" fmla="*/ 1 w 18"/>
                <a:gd name="T5" fmla="*/ 5 h 43"/>
                <a:gd name="T6" fmla="*/ 1 w 18"/>
                <a:gd name="T7" fmla="*/ 5 h 43"/>
                <a:gd name="T8" fmla="*/ 3 w 18"/>
                <a:gd name="T9" fmla="*/ 2 h 43"/>
                <a:gd name="T10" fmla="*/ 3 w 18"/>
                <a:gd name="T11" fmla="*/ 2 h 43"/>
                <a:gd name="T12" fmla="*/ 6 w 18"/>
                <a:gd name="T13" fmla="*/ 1 h 43"/>
                <a:gd name="T14" fmla="*/ 6 w 18"/>
                <a:gd name="T15" fmla="*/ 1 h 43"/>
                <a:gd name="T16" fmla="*/ 10 w 18"/>
                <a:gd name="T17" fmla="*/ 0 h 43"/>
                <a:gd name="T18" fmla="*/ 10 w 18"/>
                <a:gd name="T19" fmla="*/ 0 h 43"/>
                <a:gd name="T20" fmla="*/ 13 w 18"/>
                <a:gd name="T21" fmla="*/ 1 h 43"/>
                <a:gd name="T22" fmla="*/ 13 w 18"/>
                <a:gd name="T23" fmla="*/ 1 h 43"/>
                <a:gd name="T24" fmla="*/ 16 w 18"/>
                <a:gd name="T25" fmla="*/ 2 h 43"/>
                <a:gd name="T26" fmla="*/ 16 w 18"/>
                <a:gd name="T27" fmla="*/ 2 h 43"/>
                <a:gd name="T28" fmla="*/ 17 w 18"/>
                <a:gd name="T29" fmla="*/ 5 h 43"/>
                <a:gd name="T30" fmla="*/ 17 w 18"/>
                <a:gd name="T31" fmla="*/ 5 h 43"/>
                <a:gd name="T32" fmla="*/ 18 w 18"/>
                <a:gd name="T33" fmla="*/ 8 h 43"/>
                <a:gd name="T34" fmla="*/ 18 w 18"/>
                <a:gd name="T35" fmla="*/ 35 h 43"/>
                <a:gd name="T36" fmla="*/ 18 w 18"/>
                <a:gd name="T37" fmla="*/ 35 h 43"/>
                <a:gd name="T38" fmla="*/ 17 w 18"/>
                <a:gd name="T39" fmla="*/ 38 h 43"/>
                <a:gd name="T40" fmla="*/ 17 w 18"/>
                <a:gd name="T41" fmla="*/ 38 h 43"/>
                <a:gd name="T42" fmla="*/ 16 w 18"/>
                <a:gd name="T43" fmla="*/ 41 h 43"/>
                <a:gd name="T44" fmla="*/ 16 w 18"/>
                <a:gd name="T45" fmla="*/ 41 h 43"/>
                <a:gd name="T46" fmla="*/ 13 w 18"/>
                <a:gd name="T47" fmla="*/ 42 h 43"/>
                <a:gd name="T48" fmla="*/ 13 w 18"/>
                <a:gd name="T49" fmla="*/ 42 h 43"/>
                <a:gd name="T50" fmla="*/ 10 w 18"/>
                <a:gd name="T51" fmla="*/ 43 h 43"/>
                <a:gd name="T52" fmla="*/ 10 w 18"/>
                <a:gd name="T53" fmla="*/ 43 h 43"/>
                <a:gd name="T54" fmla="*/ 6 w 18"/>
                <a:gd name="T55" fmla="*/ 42 h 43"/>
                <a:gd name="T56" fmla="*/ 6 w 18"/>
                <a:gd name="T57" fmla="*/ 42 h 43"/>
                <a:gd name="T58" fmla="*/ 3 w 18"/>
                <a:gd name="T59" fmla="*/ 41 h 43"/>
                <a:gd name="T60" fmla="*/ 3 w 18"/>
                <a:gd name="T61" fmla="*/ 41 h 43"/>
                <a:gd name="T62" fmla="*/ 1 w 18"/>
                <a:gd name="T63" fmla="*/ 38 h 43"/>
                <a:gd name="T64" fmla="*/ 1 w 18"/>
                <a:gd name="T65" fmla="*/ 38 h 43"/>
                <a:gd name="T66" fmla="*/ 0 w 18"/>
                <a:gd name="T67" fmla="*/ 35 h 43"/>
                <a:gd name="T68" fmla="*/ 0 w 18"/>
                <a:gd name="T69" fmla="*/ 8 h 43"/>
                <a:gd name="T70" fmla="*/ 6 w 18"/>
                <a:gd name="T71" fmla="*/ 35 h 43"/>
                <a:gd name="T72" fmla="*/ 6 w 18"/>
                <a:gd name="T73" fmla="*/ 35 h 43"/>
                <a:gd name="T74" fmla="*/ 7 w 18"/>
                <a:gd name="T75" fmla="*/ 36 h 43"/>
                <a:gd name="T76" fmla="*/ 7 w 18"/>
                <a:gd name="T77" fmla="*/ 36 h 43"/>
                <a:gd name="T78" fmla="*/ 10 w 18"/>
                <a:gd name="T79" fmla="*/ 37 h 43"/>
                <a:gd name="T80" fmla="*/ 10 w 18"/>
                <a:gd name="T81" fmla="*/ 37 h 43"/>
                <a:gd name="T82" fmla="*/ 12 w 18"/>
                <a:gd name="T83" fmla="*/ 36 h 43"/>
                <a:gd name="T84" fmla="*/ 12 w 18"/>
                <a:gd name="T85" fmla="*/ 36 h 43"/>
                <a:gd name="T86" fmla="*/ 12 w 18"/>
                <a:gd name="T87" fmla="*/ 35 h 43"/>
                <a:gd name="T88" fmla="*/ 12 w 18"/>
                <a:gd name="T89" fmla="*/ 8 h 43"/>
                <a:gd name="T90" fmla="*/ 12 w 18"/>
                <a:gd name="T91" fmla="*/ 8 h 43"/>
                <a:gd name="T92" fmla="*/ 12 w 18"/>
                <a:gd name="T93" fmla="*/ 7 h 43"/>
                <a:gd name="T94" fmla="*/ 12 w 18"/>
                <a:gd name="T95" fmla="*/ 7 h 43"/>
                <a:gd name="T96" fmla="*/ 10 w 18"/>
                <a:gd name="T97" fmla="*/ 6 h 43"/>
                <a:gd name="T98" fmla="*/ 10 w 18"/>
                <a:gd name="T99" fmla="*/ 6 h 43"/>
                <a:gd name="T100" fmla="*/ 7 w 18"/>
                <a:gd name="T101" fmla="*/ 7 h 43"/>
                <a:gd name="T102" fmla="*/ 7 w 18"/>
                <a:gd name="T103" fmla="*/ 7 h 43"/>
                <a:gd name="T104" fmla="*/ 6 w 18"/>
                <a:gd name="T105" fmla="*/ 8 h 43"/>
                <a:gd name="T106" fmla="*/ 6 w 18"/>
                <a:gd name="T10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3">
                  <a:moveTo>
                    <a:pt x="0" y="8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8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" name="Freeform 264">
              <a:extLst>
                <a:ext uri="{FF2B5EF4-FFF2-40B4-BE49-F238E27FC236}">
                  <a16:creationId xmlns:a16="http://schemas.microsoft.com/office/drawing/2014/main" id="{97029F51-BBA6-4710-8E2E-758E097A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534" y="1311852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8 h 44"/>
                <a:gd name="T4" fmla="*/ 10 w 18"/>
                <a:gd name="T5" fmla="*/ 17 h 44"/>
                <a:gd name="T6" fmla="*/ 10 w 18"/>
                <a:gd name="T7" fmla="*/ 17 h 44"/>
                <a:gd name="T8" fmla="*/ 12 w 18"/>
                <a:gd name="T9" fmla="*/ 14 h 44"/>
                <a:gd name="T10" fmla="*/ 12 w 18"/>
                <a:gd name="T11" fmla="*/ 14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9 h 44"/>
                <a:gd name="T22" fmla="*/ 12 w 18"/>
                <a:gd name="T23" fmla="*/ 9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7 w 18"/>
                <a:gd name="T37" fmla="*/ 10 h 44"/>
                <a:gd name="T38" fmla="*/ 7 w 18"/>
                <a:gd name="T39" fmla="*/ 14 h 44"/>
                <a:gd name="T40" fmla="*/ 0 w 18"/>
                <a:gd name="T41" fmla="*/ 14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4 h 44"/>
                <a:gd name="T52" fmla="*/ 3 w 18"/>
                <a:gd name="T53" fmla="*/ 4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7 w 18"/>
                <a:gd name="T67" fmla="*/ 4 h 44"/>
                <a:gd name="T68" fmla="*/ 17 w 18"/>
                <a:gd name="T69" fmla="*/ 4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4 h 44"/>
                <a:gd name="T80" fmla="*/ 18 w 18"/>
                <a:gd name="T81" fmla="*/ 14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7 h 44"/>
                <a:gd name="T88" fmla="*/ 18 w 18"/>
                <a:gd name="T89" fmla="*/ 17 h 44"/>
                <a:gd name="T90" fmla="*/ 17 w 18"/>
                <a:gd name="T91" fmla="*/ 20 h 44"/>
                <a:gd name="T92" fmla="*/ 7 w 18"/>
                <a:gd name="T93" fmla="*/ 38 h 44"/>
                <a:gd name="T94" fmla="*/ 18 w 18"/>
                <a:gd name="T95" fmla="*/ 38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" name="Freeform 265">
              <a:extLst>
                <a:ext uri="{FF2B5EF4-FFF2-40B4-BE49-F238E27FC236}">
                  <a16:creationId xmlns:a16="http://schemas.microsoft.com/office/drawing/2014/main" id="{74C69F5D-B3DB-4B9A-947B-161B4609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649" y="2316541"/>
              <a:ext cx="17135" cy="66980"/>
            </a:xfrm>
            <a:custGeom>
              <a:avLst/>
              <a:gdLst>
                <a:gd name="T0" fmla="*/ 5 w 11"/>
                <a:gd name="T1" fmla="*/ 43 h 43"/>
                <a:gd name="T2" fmla="*/ 5 w 11"/>
                <a:gd name="T3" fmla="*/ 6 h 43"/>
                <a:gd name="T4" fmla="*/ 0 w 11"/>
                <a:gd name="T5" fmla="*/ 11 h 43"/>
                <a:gd name="T6" fmla="*/ 0 w 11"/>
                <a:gd name="T7" fmla="*/ 5 h 43"/>
                <a:gd name="T8" fmla="*/ 5 w 11"/>
                <a:gd name="T9" fmla="*/ 0 h 43"/>
                <a:gd name="T10" fmla="*/ 11 w 11"/>
                <a:gd name="T11" fmla="*/ 0 h 43"/>
                <a:gd name="T12" fmla="*/ 11 w 11"/>
                <a:gd name="T13" fmla="*/ 43 h 43"/>
                <a:gd name="T14" fmla="*/ 5 w 1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" name="Freeform 266">
              <a:extLst>
                <a:ext uri="{FF2B5EF4-FFF2-40B4-BE49-F238E27FC236}">
                  <a16:creationId xmlns:a16="http://schemas.microsoft.com/office/drawing/2014/main" id="{965A6696-93AA-46BD-BB27-2D0F058B2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2316541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1 w 18"/>
                <a:gd name="T3" fmla="*/ 9 h 44"/>
                <a:gd name="T4" fmla="*/ 1 w 18"/>
                <a:gd name="T5" fmla="*/ 6 h 44"/>
                <a:gd name="T6" fmla="*/ 1 w 18"/>
                <a:gd name="T7" fmla="*/ 5 h 44"/>
                <a:gd name="T8" fmla="*/ 2 w 18"/>
                <a:gd name="T9" fmla="*/ 3 h 44"/>
                <a:gd name="T10" fmla="*/ 6 w 18"/>
                <a:gd name="T11" fmla="*/ 0 h 44"/>
                <a:gd name="T12" fmla="*/ 10 w 18"/>
                <a:gd name="T13" fmla="*/ 0 h 44"/>
                <a:gd name="T14" fmla="*/ 13 w 18"/>
                <a:gd name="T15" fmla="*/ 0 h 44"/>
                <a:gd name="T16" fmla="*/ 16 w 18"/>
                <a:gd name="T17" fmla="*/ 3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7 h 44"/>
                <a:gd name="T30" fmla="*/ 17 w 18"/>
                <a:gd name="T31" fmla="*/ 19 h 44"/>
                <a:gd name="T32" fmla="*/ 16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7 h 44"/>
                <a:gd name="T40" fmla="*/ 18 w 18"/>
                <a:gd name="T41" fmla="*/ 32 h 44"/>
                <a:gd name="T42" fmla="*/ 18 w 18"/>
                <a:gd name="T43" fmla="*/ 34 h 44"/>
                <a:gd name="T44" fmla="*/ 18 w 18"/>
                <a:gd name="T45" fmla="*/ 37 h 44"/>
                <a:gd name="T46" fmla="*/ 17 w 18"/>
                <a:gd name="T47" fmla="*/ 38 h 44"/>
                <a:gd name="T48" fmla="*/ 17 w 18"/>
                <a:gd name="T49" fmla="*/ 40 h 44"/>
                <a:gd name="T50" fmla="*/ 13 w 18"/>
                <a:gd name="T51" fmla="*/ 43 h 44"/>
                <a:gd name="T52" fmla="*/ 10 w 18"/>
                <a:gd name="T53" fmla="*/ 44 h 44"/>
                <a:gd name="T54" fmla="*/ 5 w 18"/>
                <a:gd name="T55" fmla="*/ 43 h 44"/>
                <a:gd name="T56" fmla="*/ 2 w 18"/>
                <a:gd name="T57" fmla="*/ 40 h 44"/>
                <a:gd name="T58" fmla="*/ 1 w 18"/>
                <a:gd name="T59" fmla="*/ 38 h 44"/>
                <a:gd name="T60" fmla="*/ 1 w 18"/>
                <a:gd name="T61" fmla="*/ 37 h 44"/>
                <a:gd name="T62" fmla="*/ 1 w 18"/>
                <a:gd name="T63" fmla="*/ 34 h 44"/>
                <a:gd name="T64" fmla="*/ 0 w 18"/>
                <a:gd name="T65" fmla="*/ 32 h 44"/>
                <a:gd name="T66" fmla="*/ 1 w 18"/>
                <a:gd name="T67" fmla="*/ 27 h 44"/>
                <a:gd name="T68" fmla="*/ 1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1 w 18"/>
                <a:gd name="T77" fmla="*/ 17 h 44"/>
                <a:gd name="T78" fmla="*/ 1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1 w 18"/>
                <a:gd name="T85" fmla="*/ 6 h 44"/>
                <a:gd name="T86" fmla="*/ 10 w 18"/>
                <a:gd name="T87" fmla="*/ 6 h 44"/>
                <a:gd name="T88" fmla="*/ 7 w 18"/>
                <a:gd name="T89" fmla="*/ 6 h 44"/>
                <a:gd name="T90" fmla="*/ 6 w 18"/>
                <a:gd name="T91" fmla="*/ 15 h 44"/>
                <a:gd name="T92" fmla="*/ 7 w 18"/>
                <a:gd name="T93" fmla="*/ 18 h 44"/>
                <a:gd name="T94" fmla="*/ 10 w 18"/>
                <a:gd name="T95" fmla="*/ 18 h 44"/>
                <a:gd name="T96" fmla="*/ 11 w 18"/>
                <a:gd name="T97" fmla="*/ 18 h 44"/>
                <a:gd name="T98" fmla="*/ 12 w 18"/>
                <a:gd name="T99" fmla="*/ 15 h 44"/>
                <a:gd name="T100" fmla="*/ 12 w 18"/>
                <a:gd name="T101" fmla="*/ 27 h 44"/>
                <a:gd name="T102" fmla="*/ 11 w 18"/>
                <a:gd name="T103" fmla="*/ 24 h 44"/>
                <a:gd name="T104" fmla="*/ 10 w 18"/>
                <a:gd name="T105" fmla="*/ 23 h 44"/>
                <a:gd name="T106" fmla="*/ 7 w 18"/>
                <a:gd name="T107" fmla="*/ 24 h 44"/>
                <a:gd name="T108" fmla="*/ 6 w 18"/>
                <a:gd name="T109" fmla="*/ 27 h 44"/>
                <a:gd name="T110" fmla="*/ 6 w 18"/>
                <a:gd name="T111" fmla="*/ 34 h 44"/>
                <a:gd name="T112" fmla="*/ 7 w 18"/>
                <a:gd name="T113" fmla="*/ 37 h 44"/>
                <a:gd name="T114" fmla="*/ 10 w 18"/>
                <a:gd name="T115" fmla="*/ 38 h 44"/>
                <a:gd name="T116" fmla="*/ 11 w 18"/>
                <a:gd name="T117" fmla="*/ 37 h 44"/>
                <a:gd name="T118" fmla="*/ 12 w 18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4" name="Freeform 267">
              <a:extLst>
                <a:ext uri="{FF2B5EF4-FFF2-40B4-BE49-F238E27FC236}">
                  <a16:creationId xmlns:a16="http://schemas.microsoft.com/office/drawing/2014/main" id="{7A39C1CE-CD0E-43C1-BF34-791A36C8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534" y="2818107"/>
              <a:ext cx="28038" cy="68537"/>
            </a:xfrm>
            <a:custGeom>
              <a:avLst/>
              <a:gdLst>
                <a:gd name="T0" fmla="*/ 7 w 18"/>
                <a:gd name="T1" fmla="*/ 18 h 44"/>
                <a:gd name="T2" fmla="*/ 10 w 18"/>
                <a:gd name="T3" fmla="*/ 18 h 44"/>
                <a:gd name="T4" fmla="*/ 12 w 18"/>
                <a:gd name="T5" fmla="*/ 15 h 44"/>
                <a:gd name="T6" fmla="*/ 12 w 18"/>
                <a:gd name="T7" fmla="*/ 10 h 44"/>
                <a:gd name="T8" fmla="*/ 12 w 18"/>
                <a:gd name="T9" fmla="*/ 7 h 44"/>
                <a:gd name="T10" fmla="*/ 9 w 18"/>
                <a:gd name="T11" fmla="*/ 6 h 44"/>
                <a:gd name="T12" fmla="*/ 7 w 18"/>
                <a:gd name="T13" fmla="*/ 7 h 44"/>
                <a:gd name="T14" fmla="*/ 7 w 18"/>
                <a:gd name="T15" fmla="*/ 13 h 44"/>
                <a:gd name="T16" fmla="*/ 0 w 18"/>
                <a:gd name="T17" fmla="*/ 10 h 44"/>
                <a:gd name="T18" fmla="*/ 0 w 18"/>
                <a:gd name="T19" fmla="*/ 6 h 44"/>
                <a:gd name="T20" fmla="*/ 3 w 18"/>
                <a:gd name="T21" fmla="*/ 3 h 44"/>
                <a:gd name="T22" fmla="*/ 5 w 18"/>
                <a:gd name="T23" fmla="*/ 1 h 44"/>
                <a:gd name="T24" fmla="*/ 9 w 18"/>
                <a:gd name="T25" fmla="*/ 0 h 44"/>
                <a:gd name="T26" fmla="*/ 13 w 18"/>
                <a:gd name="T27" fmla="*/ 1 h 44"/>
                <a:gd name="T28" fmla="*/ 15 w 18"/>
                <a:gd name="T29" fmla="*/ 3 h 44"/>
                <a:gd name="T30" fmla="*/ 17 w 18"/>
                <a:gd name="T31" fmla="*/ 5 h 44"/>
                <a:gd name="T32" fmla="*/ 18 w 18"/>
                <a:gd name="T33" fmla="*/ 6 h 44"/>
                <a:gd name="T34" fmla="*/ 18 w 18"/>
                <a:gd name="T35" fmla="*/ 12 h 44"/>
                <a:gd name="T36" fmla="*/ 18 w 18"/>
                <a:gd name="T37" fmla="*/ 16 h 44"/>
                <a:gd name="T38" fmla="*/ 18 w 18"/>
                <a:gd name="T39" fmla="*/ 18 h 44"/>
                <a:gd name="T40" fmla="*/ 17 w 18"/>
                <a:gd name="T41" fmla="*/ 20 h 44"/>
                <a:gd name="T42" fmla="*/ 14 w 18"/>
                <a:gd name="T43" fmla="*/ 21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7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7 w 18"/>
                <a:gd name="T59" fmla="*/ 40 h 44"/>
                <a:gd name="T60" fmla="*/ 14 w 18"/>
                <a:gd name="T61" fmla="*/ 42 h 44"/>
                <a:gd name="T62" fmla="*/ 9 w 18"/>
                <a:gd name="T63" fmla="*/ 44 h 44"/>
                <a:gd name="T64" fmla="*/ 5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7 w 18"/>
                <a:gd name="T73" fmla="*/ 31 h 44"/>
                <a:gd name="T74" fmla="*/ 7 w 18"/>
                <a:gd name="T75" fmla="*/ 35 h 44"/>
                <a:gd name="T76" fmla="*/ 7 w 18"/>
                <a:gd name="T77" fmla="*/ 37 h 44"/>
                <a:gd name="T78" fmla="*/ 9 w 18"/>
                <a:gd name="T79" fmla="*/ 37 h 44"/>
                <a:gd name="T80" fmla="*/ 12 w 18"/>
                <a:gd name="T81" fmla="*/ 37 h 44"/>
                <a:gd name="T82" fmla="*/ 12 w 18"/>
                <a:gd name="T83" fmla="*/ 28 h 44"/>
                <a:gd name="T84" fmla="*/ 12 w 18"/>
                <a:gd name="T85" fmla="*/ 25 h 44"/>
                <a:gd name="T86" fmla="*/ 9 w 18"/>
                <a:gd name="T87" fmla="*/ 25 h 44"/>
                <a:gd name="T88" fmla="*/ 7 w 18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8"/>
                  </a:moveTo>
                  <a:lnTo>
                    <a:pt x="7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5" name="Freeform 268">
              <a:extLst>
                <a:ext uri="{FF2B5EF4-FFF2-40B4-BE49-F238E27FC236}">
                  <a16:creationId xmlns:a16="http://schemas.microsoft.com/office/drawing/2014/main" id="{5B710984-DB4D-49D8-969E-F38F2A647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2819664"/>
              <a:ext cx="28038" cy="66980"/>
            </a:xfrm>
            <a:custGeom>
              <a:avLst/>
              <a:gdLst>
                <a:gd name="T0" fmla="*/ 10 w 18"/>
                <a:gd name="T1" fmla="*/ 17 h 43"/>
                <a:gd name="T2" fmla="*/ 10 w 18"/>
                <a:gd name="T3" fmla="*/ 17 h 43"/>
                <a:gd name="T4" fmla="*/ 11 w 18"/>
                <a:gd name="T5" fmla="*/ 17 h 43"/>
                <a:gd name="T6" fmla="*/ 12 w 18"/>
                <a:gd name="T7" fmla="*/ 17 h 43"/>
                <a:gd name="T8" fmla="*/ 15 w 18"/>
                <a:gd name="T9" fmla="*/ 17 h 43"/>
                <a:gd name="T10" fmla="*/ 17 w 18"/>
                <a:gd name="T11" fmla="*/ 20 h 43"/>
                <a:gd name="T12" fmla="*/ 18 w 18"/>
                <a:gd name="T13" fmla="*/ 21 h 43"/>
                <a:gd name="T14" fmla="*/ 18 w 18"/>
                <a:gd name="T15" fmla="*/ 22 h 43"/>
                <a:gd name="T16" fmla="*/ 18 w 18"/>
                <a:gd name="T17" fmla="*/ 26 h 43"/>
                <a:gd name="T18" fmla="*/ 18 w 18"/>
                <a:gd name="T19" fmla="*/ 30 h 43"/>
                <a:gd name="T20" fmla="*/ 18 w 18"/>
                <a:gd name="T21" fmla="*/ 34 h 43"/>
                <a:gd name="T22" fmla="*/ 18 w 18"/>
                <a:gd name="T23" fmla="*/ 36 h 43"/>
                <a:gd name="T24" fmla="*/ 18 w 18"/>
                <a:gd name="T25" fmla="*/ 38 h 43"/>
                <a:gd name="T26" fmla="*/ 17 w 18"/>
                <a:gd name="T27" fmla="*/ 39 h 43"/>
                <a:gd name="T28" fmla="*/ 13 w 18"/>
                <a:gd name="T29" fmla="*/ 41 h 43"/>
                <a:gd name="T30" fmla="*/ 10 w 18"/>
                <a:gd name="T31" fmla="*/ 43 h 43"/>
                <a:gd name="T32" fmla="*/ 5 w 18"/>
                <a:gd name="T33" fmla="*/ 41 h 43"/>
                <a:gd name="T34" fmla="*/ 2 w 18"/>
                <a:gd name="T35" fmla="*/ 39 h 43"/>
                <a:gd name="T36" fmla="*/ 1 w 18"/>
                <a:gd name="T37" fmla="*/ 38 h 43"/>
                <a:gd name="T38" fmla="*/ 1 w 18"/>
                <a:gd name="T39" fmla="*/ 36 h 43"/>
                <a:gd name="T40" fmla="*/ 1 w 18"/>
                <a:gd name="T41" fmla="*/ 34 h 43"/>
                <a:gd name="T42" fmla="*/ 0 w 18"/>
                <a:gd name="T43" fmla="*/ 30 h 43"/>
                <a:gd name="T44" fmla="*/ 1 w 18"/>
                <a:gd name="T45" fmla="*/ 26 h 43"/>
                <a:gd name="T46" fmla="*/ 1 w 18"/>
                <a:gd name="T47" fmla="*/ 25 h 43"/>
                <a:gd name="T48" fmla="*/ 1 w 18"/>
                <a:gd name="T49" fmla="*/ 22 h 43"/>
                <a:gd name="T50" fmla="*/ 10 w 18"/>
                <a:gd name="T51" fmla="*/ 0 h 43"/>
                <a:gd name="T52" fmla="*/ 12 w 18"/>
                <a:gd name="T53" fmla="*/ 26 h 43"/>
                <a:gd name="T54" fmla="*/ 11 w 18"/>
                <a:gd name="T55" fmla="*/ 24 h 43"/>
                <a:gd name="T56" fmla="*/ 10 w 18"/>
                <a:gd name="T57" fmla="*/ 22 h 43"/>
                <a:gd name="T58" fmla="*/ 7 w 18"/>
                <a:gd name="T59" fmla="*/ 24 h 43"/>
                <a:gd name="T60" fmla="*/ 6 w 18"/>
                <a:gd name="T61" fmla="*/ 26 h 43"/>
                <a:gd name="T62" fmla="*/ 6 w 18"/>
                <a:gd name="T63" fmla="*/ 34 h 43"/>
                <a:gd name="T64" fmla="*/ 7 w 18"/>
                <a:gd name="T65" fmla="*/ 36 h 43"/>
                <a:gd name="T66" fmla="*/ 10 w 18"/>
                <a:gd name="T67" fmla="*/ 36 h 43"/>
                <a:gd name="T68" fmla="*/ 11 w 18"/>
                <a:gd name="T69" fmla="*/ 36 h 43"/>
                <a:gd name="T70" fmla="*/ 12 w 18"/>
                <a:gd name="T7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3">
                  <a:moveTo>
                    <a:pt x="16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6" name="Freeform 269">
              <a:extLst>
                <a:ext uri="{FF2B5EF4-FFF2-40B4-BE49-F238E27FC236}">
                  <a16:creationId xmlns:a16="http://schemas.microsoft.com/office/drawing/2014/main" id="{62CB1FD0-CE7C-4EAB-9AB9-9188433E2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534" y="3319673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7 h 44"/>
                <a:gd name="T4" fmla="*/ 7 w 18"/>
                <a:gd name="T5" fmla="*/ 7 h 44"/>
                <a:gd name="T6" fmla="*/ 7 w 18"/>
                <a:gd name="T7" fmla="*/ 18 h 44"/>
                <a:gd name="T8" fmla="*/ 7 w 18"/>
                <a:gd name="T9" fmla="*/ 18 h 44"/>
                <a:gd name="T10" fmla="*/ 8 w 18"/>
                <a:gd name="T11" fmla="*/ 17 h 44"/>
                <a:gd name="T12" fmla="*/ 8 w 18"/>
                <a:gd name="T13" fmla="*/ 17 h 44"/>
                <a:gd name="T14" fmla="*/ 12 w 18"/>
                <a:gd name="T15" fmla="*/ 17 h 44"/>
                <a:gd name="T16" fmla="*/ 12 w 18"/>
                <a:gd name="T17" fmla="*/ 17 h 44"/>
                <a:gd name="T18" fmla="*/ 14 w 18"/>
                <a:gd name="T19" fmla="*/ 17 h 44"/>
                <a:gd name="T20" fmla="*/ 17 w 18"/>
                <a:gd name="T21" fmla="*/ 18 h 44"/>
                <a:gd name="T22" fmla="*/ 17 w 18"/>
                <a:gd name="T23" fmla="*/ 18 h 44"/>
                <a:gd name="T24" fmla="*/ 18 w 18"/>
                <a:gd name="T25" fmla="*/ 20 h 44"/>
                <a:gd name="T26" fmla="*/ 18 w 18"/>
                <a:gd name="T27" fmla="*/ 24 h 44"/>
                <a:gd name="T28" fmla="*/ 18 w 18"/>
                <a:gd name="T29" fmla="*/ 35 h 44"/>
                <a:gd name="T30" fmla="*/ 18 w 18"/>
                <a:gd name="T31" fmla="*/ 35 h 44"/>
                <a:gd name="T32" fmla="*/ 18 w 18"/>
                <a:gd name="T33" fmla="*/ 39 h 44"/>
                <a:gd name="T34" fmla="*/ 18 w 18"/>
                <a:gd name="T35" fmla="*/ 39 h 44"/>
                <a:gd name="T36" fmla="*/ 15 w 18"/>
                <a:gd name="T37" fmla="*/ 42 h 44"/>
                <a:gd name="T38" fmla="*/ 15 w 18"/>
                <a:gd name="T39" fmla="*/ 42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5 w 18"/>
                <a:gd name="T49" fmla="*/ 43 h 44"/>
                <a:gd name="T50" fmla="*/ 5 w 18"/>
                <a:gd name="T51" fmla="*/ 43 h 44"/>
                <a:gd name="T52" fmla="*/ 3 w 18"/>
                <a:gd name="T53" fmla="*/ 42 h 44"/>
                <a:gd name="T54" fmla="*/ 3 w 18"/>
                <a:gd name="T55" fmla="*/ 42 h 44"/>
                <a:gd name="T56" fmla="*/ 0 w 18"/>
                <a:gd name="T57" fmla="*/ 39 h 44"/>
                <a:gd name="T58" fmla="*/ 0 w 18"/>
                <a:gd name="T59" fmla="*/ 39 h 44"/>
                <a:gd name="T60" fmla="*/ 0 w 18"/>
                <a:gd name="T61" fmla="*/ 35 h 44"/>
                <a:gd name="T62" fmla="*/ 0 w 18"/>
                <a:gd name="T63" fmla="*/ 33 h 44"/>
                <a:gd name="T64" fmla="*/ 7 w 18"/>
                <a:gd name="T65" fmla="*/ 33 h 44"/>
                <a:gd name="T66" fmla="*/ 7 w 18"/>
                <a:gd name="T67" fmla="*/ 34 h 44"/>
                <a:gd name="T68" fmla="*/ 7 w 18"/>
                <a:gd name="T69" fmla="*/ 34 h 44"/>
                <a:gd name="T70" fmla="*/ 7 w 18"/>
                <a:gd name="T71" fmla="*/ 37 h 44"/>
                <a:gd name="T72" fmla="*/ 7 w 18"/>
                <a:gd name="T73" fmla="*/ 37 h 44"/>
                <a:gd name="T74" fmla="*/ 9 w 18"/>
                <a:gd name="T75" fmla="*/ 38 h 44"/>
                <a:gd name="T76" fmla="*/ 9 w 18"/>
                <a:gd name="T77" fmla="*/ 38 h 44"/>
                <a:gd name="T78" fmla="*/ 12 w 18"/>
                <a:gd name="T79" fmla="*/ 37 h 44"/>
                <a:gd name="T80" fmla="*/ 12 w 18"/>
                <a:gd name="T81" fmla="*/ 37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2 w 18"/>
                <a:gd name="T89" fmla="*/ 23 h 44"/>
                <a:gd name="T90" fmla="*/ 12 w 18"/>
                <a:gd name="T91" fmla="*/ 23 h 44"/>
                <a:gd name="T92" fmla="*/ 9 w 18"/>
                <a:gd name="T93" fmla="*/ 22 h 44"/>
                <a:gd name="T94" fmla="*/ 9 w 18"/>
                <a:gd name="T95" fmla="*/ 22 h 44"/>
                <a:gd name="T96" fmla="*/ 8 w 18"/>
                <a:gd name="T97" fmla="*/ 22 h 44"/>
                <a:gd name="T98" fmla="*/ 8 w 18"/>
                <a:gd name="T99" fmla="*/ 22 h 44"/>
                <a:gd name="T100" fmla="*/ 7 w 18"/>
                <a:gd name="T101" fmla="*/ 23 h 44"/>
                <a:gd name="T102" fmla="*/ 7 w 18"/>
                <a:gd name="T103" fmla="*/ 23 h 44"/>
                <a:gd name="T104" fmla="*/ 7 w 18"/>
                <a:gd name="T105" fmla="*/ 23 h 44"/>
                <a:gd name="T106" fmla="*/ 7 w 18"/>
                <a:gd name="T107" fmla="*/ 23 h 44"/>
                <a:gd name="T108" fmla="*/ 7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7"/>
                  </a:lnTo>
                  <a:lnTo>
                    <a:pt x="7" y="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7" name="Freeform 270">
              <a:extLst>
                <a:ext uri="{FF2B5EF4-FFF2-40B4-BE49-F238E27FC236}">
                  <a16:creationId xmlns:a16="http://schemas.microsoft.com/office/drawing/2014/main" id="{1826C3C2-EB9E-4A20-A76C-DBAAE61B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687" y="3319673"/>
              <a:ext cx="34268" cy="68537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7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8" name="Freeform 271">
              <a:extLst>
                <a:ext uri="{FF2B5EF4-FFF2-40B4-BE49-F238E27FC236}">
                  <a16:creationId xmlns:a16="http://schemas.microsoft.com/office/drawing/2014/main" id="{9570C114-3D49-4CEE-A78A-632978059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9534" y="3822795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2 w 18"/>
                <a:gd name="T7" fmla="*/ 5 h 44"/>
                <a:gd name="T8" fmla="*/ 2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5 w 18"/>
                <a:gd name="T17" fmla="*/ 2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8 w 18"/>
                <a:gd name="T47" fmla="*/ 38 h 44"/>
                <a:gd name="T48" fmla="*/ 17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2 w 18"/>
                <a:gd name="T57" fmla="*/ 40 h 44"/>
                <a:gd name="T58" fmla="*/ 0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2 w 18"/>
                <a:gd name="T83" fmla="*/ 9 h 44"/>
                <a:gd name="T84" fmla="*/ 12 w 18"/>
                <a:gd name="T85" fmla="*/ 6 h 44"/>
                <a:gd name="T86" fmla="*/ 9 w 18"/>
                <a:gd name="T87" fmla="*/ 6 h 44"/>
                <a:gd name="T88" fmla="*/ 7 w 18"/>
                <a:gd name="T89" fmla="*/ 6 h 44"/>
                <a:gd name="T90" fmla="*/ 7 w 18"/>
                <a:gd name="T91" fmla="*/ 15 h 44"/>
                <a:gd name="T92" fmla="*/ 7 w 18"/>
                <a:gd name="T93" fmla="*/ 18 h 44"/>
                <a:gd name="T94" fmla="*/ 9 w 18"/>
                <a:gd name="T95" fmla="*/ 18 h 44"/>
                <a:gd name="T96" fmla="*/ 12 w 18"/>
                <a:gd name="T97" fmla="*/ 18 h 44"/>
                <a:gd name="T98" fmla="*/ 12 w 18"/>
                <a:gd name="T99" fmla="*/ 15 h 44"/>
                <a:gd name="T100" fmla="*/ 12 w 18"/>
                <a:gd name="T101" fmla="*/ 26 h 44"/>
                <a:gd name="T102" fmla="*/ 12 w 18"/>
                <a:gd name="T103" fmla="*/ 24 h 44"/>
                <a:gd name="T104" fmla="*/ 9 w 18"/>
                <a:gd name="T105" fmla="*/ 23 h 44"/>
                <a:gd name="T106" fmla="*/ 7 w 18"/>
                <a:gd name="T107" fmla="*/ 24 h 44"/>
                <a:gd name="T108" fmla="*/ 7 w 18"/>
                <a:gd name="T109" fmla="*/ 26 h 44"/>
                <a:gd name="T110" fmla="*/ 7 w 18"/>
                <a:gd name="T111" fmla="*/ 34 h 44"/>
                <a:gd name="T112" fmla="*/ 7 w 18"/>
                <a:gd name="T113" fmla="*/ 36 h 44"/>
                <a:gd name="T114" fmla="*/ 9 w 18"/>
                <a:gd name="T115" fmla="*/ 38 h 44"/>
                <a:gd name="T116" fmla="*/ 12 w 18"/>
                <a:gd name="T117" fmla="*/ 36 h 44"/>
                <a:gd name="T118" fmla="*/ 12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9" name="Freeform 272">
              <a:extLst>
                <a:ext uri="{FF2B5EF4-FFF2-40B4-BE49-F238E27FC236}">
                  <a16:creationId xmlns:a16="http://schemas.microsoft.com/office/drawing/2014/main" id="{7942C75A-40FB-4184-979B-D45F6A43B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3822795"/>
              <a:ext cx="28038" cy="68537"/>
            </a:xfrm>
            <a:custGeom>
              <a:avLst/>
              <a:gdLst>
                <a:gd name="T0" fmla="*/ 10 w 18"/>
                <a:gd name="T1" fmla="*/ 18 h 44"/>
                <a:gd name="T2" fmla="*/ 10 w 18"/>
                <a:gd name="T3" fmla="*/ 19 h 44"/>
                <a:gd name="T4" fmla="*/ 11 w 18"/>
                <a:gd name="T5" fmla="*/ 18 h 44"/>
                <a:gd name="T6" fmla="*/ 12 w 18"/>
                <a:gd name="T7" fmla="*/ 18 h 44"/>
                <a:gd name="T8" fmla="*/ 15 w 18"/>
                <a:gd name="T9" fmla="*/ 19 h 44"/>
                <a:gd name="T10" fmla="*/ 17 w 18"/>
                <a:gd name="T11" fmla="*/ 20 h 44"/>
                <a:gd name="T12" fmla="*/ 18 w 18"/>
                <a:gd name="T13" fmla="*/ 21 h 44"/>
                <a:gd name="T14" fmla="*/ 18 w 18"/>
                <a:gd name="T15" fmla="*/ 24 h 44"/>
                <a:gd name="T16" fmla="*/ 18 w 18"/>
                <a:gd name="T17" fmla="*/ 26 h 44"/>
                <a:gd name="T18" fmla="*/ 18 w 18"/>
                <a:gd name="T19" fmla="*/ 30 h 44"/>
                <a:gd name="T20" fmla="*/ 18 w 18"/>
                <a:gd name="T21" fmla="*/ 34 h 44"/>
                <a:gd name="T22" fmla="*/ 18 w 18"/>
                <a:gd name="T23" fmla="*/ 36 h 44"/>
                <a:gd name="T24" fmla="*/ 18 w 18"/>
                <a:gd name="T25" fmla="*/ 38 h 44"/>
                <a:gd name="T26" fmla="*/ 17 w 18"/>
                <a:gd name="T27" fmla="*/ 39 h 44"/>
                <a:gd name="T28" fmla="*/ 13 w 18"/>
                <a:gd name="T29" fmla="*/ 43 h 44"/>
                <a:gd name="T30" fmla="*/ 10 w 18"/>
                <a:gd name="T31" fmla="*/ 44 h 44"/>
                <a:gd name="T32" fmla="*/ 5 w 18"/>
                <a:gd name="T33" fmla="*/ 43 h 44"/>
                <a:gd name="T34" fmla="*/ 2 w 18"/>
                <a:gd name="T35" fmla="*/ 39 h 44"/>
                <a:gd name="T36" fmla="*/ 1 w 18"/>
                <a:gd name="T37" fmla="*/ 38 h 44"/>
                <a:gd name="T38" fmla="*/ 1 w 18"/>
                <a:gd name="T39" fmla="*/ 36 h 44"/>
                <a:gd name="T40" fmla="*/ 1 w 18"/>
                <a:gd name="T41" fmla="*/ 34 h 44"/>
                <a:gd name="T42" fmla="*/ 0 w 18"/>
                <a:gd name="T43" fmla="*/ 30 h 44"/>
                <a:gd name="T44" fmla="*/ 1 w 18"/>
                <a:gd name="T45" fmla="*/ 28 h 44"/>
                <a:gd name="T46" fmla="*/ 1 w 18"/>
                <a:gd name="T47" fmla="*/ 25 h 44"/>
                <a:gd name="T48" fmla="*/ 1 w 18"/>
                <a:gd name="T49" fmla="*/ 24 h 44"/>
                <a:gd name="T50" fmla="*/ 10 w 18"/>
                <a:gd name="T51" fmla="*/ 0 h 44"/>
                <a:gd name="T52" fmla="*/ 12 w 18"/>
                <a:gd name="T53" fmla="*/ 26 h 44"/>
                <a:gd name="T54" fmla="*/ 11 w 18"/>
                <a:gd name="T55" fmla="*/ 24 h 44"/>
                <a:gd name="T56" fmla="*/ 10 w 18"/>
                <a:gd name="T57" fmla="*/ 23 h 44"/>
                <a:gd name="T58" fmla="*/ 7 w 18"/>
                <a:gd name="T59" fmla="*/ 24 h 44"/>
                <a:gd name="T60" fmla="*/ 6 w 18"/>
                <a:gd name="T61" fmla="*/ 26 h 44"/>
                <a:gd name="T62" fmla="*/ 6 w 18"/>
                <a:gd name="T63" fmla="*/ 34 h 44"/>
                <a:gd name="T64" fmla="*/ 7 w 18"/>
                <a:gd name="T65" fmla="*/ 36 h 44"/>
                <a:gd name="T66" fmla="*/ 10 w 18"/>
                <a:gd name="T67" fmla="*/ 38 h 44"/>
                <a:gd name="T68" fmla="*/ 11 w 18"/>
                <a:gd name="T69" fmla="*/ 36 h 44"/>
                <a:gd name="T70" fmla="*/ 12 w 18"/>
                <a:gd name="T7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6" y="0"/>
                  </a:move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0" name="Freeform 273">
              <a:extLst>
                <a:ext uri="{FF2B5EF4-FFF2-40B4-BE49-F238E27FC236}">
                  <a16:creationId xmlns:a16="http://schemas.microsoft.com/office/drawing/2014/main" id="{4ADAC8A1-7F47-4060-84D4-7ACD546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469" y="2818107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2 w 18"/>
                <a:gd name="T9" fmla="*/ 13 h 44"/>
                <a:gd name="T10" fmla="*/ 12 w 18"/>
                <a:gd name="T11" fmla="*/ 13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1 w 18"/>
                <a:gd name="T25" fmla="*/ 7 h 44"/>
                <a:gd name="T26" fmla="*/ 11 w 18"/>
                <a:gd name="T27" fmla="*/ 7 h 44"/>
                <a:gd name="T28" fmla="*/ 8 w 18"/>
                <a:gd name="T29" fmla="*/ 6 h 44"/>
                <a:gd name="T30" fmla="*/ 8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1 w 18"/>
                <a:gd name="T47" fmla="*/ 6 h 44"/>
                <a:gd name="T48" fmla="*/ 1 w 18"/>
                <a:gd name="T49" fmla="*/ 6 h 44"/>
                <a:gd name="T50" fmla="*/ 2 w 18"/>
                <a:gd name="T51" fmla="*/ 3 h 44"/>
                <a:gd name="T52" fmla="*/ 2 w 18"/>
                <a:gd name="T53" fmla="*/ 3 h 44"/>
                <a:gd name="T54" fmla="*/ 6 w 18"/>
                <a:gd name="T55" fmla="*/ 1 h 44"/>
                <a:gd name="T56" fmla="*/ 6 w 18"/>
                <a:gd name="T57" fmla="*/ 1 h 44"/>
                <a:gd name="T58" fmla="*/ 8 w 18"/>
                <a:gd name="T59" fmla="*/ 0 h 44"/>
                <a:gd name="T60" fmla="*/ 8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7 w 18"/>
                <a:gd name="T71" fmla="*/ 7 h 44"/>
                <a:gd name="T72" fmla="*/ 17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7 w 18"/>
                <a:gd name="T83" fmla="*/ 16 h 44"/>
                <a:gd name="T84" fmla="*/ 17 w 18"/>
                <a:gd name="T85" fmla="*/ 16 h 44"/>
                <a:gd name="T86" fmla="*/ 17 w 18"/>
                <a:gd name="T87" fmla="*/ 17 h 44"/>
                <a:gd name="T88" fmla="*/ 17 w 18"/>
                <a:gd name="T89" fmla="*/ 17 h 44"/>
                <a:gd name="T90" fmla="*/ 16 w 18"/>
                <a:gd name="T91" fmla="*/ 20 h 44"/>
                <a:gd name="T92" fmla="*/ 7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1" name="Freeform 274">
              <a:extLst>
                <a:ext uri="{FF2B5EF4-FFF2-40B4-BE49-F238E27FC236}">
                  <a16:creationId xmlns:a16="http://schemas.microsoft.com/office/drawing/2014/main" id="{A315CDD0-7D05-4EAA-8A28-9814633D8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295" y="2819664"/>
              <a:ext cx="20250" cy="66980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4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2" name="Freeform 275">
              <a:extLst>
                <a:ext uri="{FF2B5EF4-FFF2-40B4-BE49-F238E27FC236}">
                  <a16:creationId xmlns:a16="http://schemas.microsoft.com/office/drawing/2014/main" id="{57D0400D-D25D-4039-A52D-3BF3981D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469" y="3319673"/>
              <a:ext cx="28038" cy="68537"/>
            </a:xfrm>
            <a:custGeom>
              <a:avLst/>
              <a:gdLst>
                <a:gd name="T0" fmla="*/ 7 w 18"/>
                <a:gd name="T1" fmla="*/ 19 h 44"/>
                <a:gd name="T2" fmla="*/ 11 w 18"/>
                <a:gd name="T3" fmla="*/ 18 h 44"/>
                <a:gd name="T4" fmla="*/ 12 w 18"/>
                <a:gd name="T5" fmla="*/ 15 h 44"/>
                <a:gd name="T6" fmla="*/ 12 w 18"/>
                <a:gd name="T7" fmla="*/ 9 h 44"/>
                <a:gd name="T8" fmla="*/ 11 w 18"/>
                <a:gd name="T9" fmla="*/ 8 h 44"/>
                <a:gd name="T10" fmla="*/ 8 w 18"/>
                <a:gd name="T11" fmla="*/ 7 h 44"/>
                <a:gd name="T12" fmla="*/ 6 w 18"/>
                <a:gd name="T13" fmla="*/ 8 h 44"/>
                <a:gd name="T14" fmla="*/ 6 w 18"/>
                <a:gd name="T15" fmla="*/ 13 h 44"/>
                <a:gd name="T16" fmla="*/ 0 w 18"/>
                <a:gd name="T17" fmla="*/ 9 h 44"/>
                <a:gd name="T18" fmla="*/ 1 w 18"/>
                <a:gd name="T19" fmla="*/ 7 h 44"/>
                <a:gd name="T20" fmla="*/ 2 w 18"/>
                <a:gd name="T21" fmla="*/ 3 h 44"/>
                <a:gd name="T22" fmla="*/ 6 w 18"/>
                <a:gd name="T23" fmla="*/ 2 h 44"/>
                <a:gd name="T24" fmla="*/ 8 w 18"/>
                <a:gd name="T25" fmla="*/ 0 h 44"/>
                <a:gd name="T26" fmla="*/ 13 w 18"/>
                <a:gd name="T27" fmla="*/ 2 h 44"/>
                <a:gd name="T28" fmla="*/ 16 w 18"/>
                <a:gd name="T29" fmla="*/ 4 h 44"/>
                <a:gd name="T30" fmla="*/ 17 w 18"/>
                <a:gd name="T31" fmla="*/ 5 h 44"/>
                <a:gd name="T32" fmla="*/ 17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7 w 18"/>
                <a:gd name="T39" fmla="*/ 18 h 44"/>
                <a:gd name="T40" fmla="*/ 16 w 18"/>
                <a:gd name="T41" fmla="*/ 20 h 44"/>
                <a:gd name="T42" fmla="*/ 15 w 18"/>
                <a:gd name="T43" fmla="*/ 22 h 44"/>
                <a:gd name="T44" fmla="*/ 16 w 18"/>
                <a:gd name="T45" fmla="*/ 23 h 44"/>
                <a:gd name="T46" fmla="*/ 17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7 w 18"/>
                <a:gd name="T55" fmla="*/ 37 h 44"/>
                <a:gd name="T56" fmla="*/ 17 w 18"/>
                <a:gd name="T57" fmla="*/ 39 h 44"/>
                <a:gd name="T58" fmla="*/ 16 w 18"/>
                <a:gd name="T59" fmla="*/ 40 h 44"/>
                <a:gd name="T60" fmla="*/ 13 w 18"/>
                <a:gd name="T61" fmla="*/ 43 h 44"/>
                <a:gd name="T62" fmla="*/ 8 w 18"/>
                <a:gd name="T63" fmla="*/ 44 h 44"/>
                <a:gd name="T64" fmla="*/ 6 w 18"/>
                <a:gd name="T65" fmla="*/ 44 h 44"/>
                <a:gd name="T66" fmla="*/ 2 w 18"/>
                <a:gd name="T67" fmla="*/ 42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2 h 44"/>
                <a:gd name="T74" fmla="*/ 6 w 18"/>
                <a:gd name="T75" fmla="*/ 34 h 44"/>
                <a:gd name="T76" fmla="*/ 7 w 18"/>
                <a:gd name="T77" fmla="*/ 37 h 44"/>
                <a:gd name="T78" fmla="*/ 8 w 18"/>
                <a:gd name="T79" fmla="*/ 38 h 44"/>
                <a:gd name="T80" fmla="*/ 11 w 18"/>
                <a:gd name="T81" fmla="*/ 37 h 44"/>
                <a:gd name="T82" fmla="*/ 12 w 18"/>
                <a:gd name="T83" fmla="*/ 28 h 44"/>
                <a:gd name="T84" fmla="*/ 11 w 18"/>
                <a:gd name="T85" fmla="*/ 25 h 44"/>
                <a:gd name="T86" fmla="*/ 10 w 18"/>
                <a:gd name="T87" fmla="*/ 24 h 44"/>
                <a:gd name="T88" fmla="*/ 7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9"/>
                  </a:moveTo>
                  <a:lnTo>
                    <a:pt x="7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3" name="Freeform 276">
              <a:extLst>
                <a:ext uri="{FF2B5EF4-FFF2-40B4-BE49-F238E27FC236}">
                  <a16:creationId xmlns:a16="http://schemas.microsoft.com/office/drawing/2014/main" id="{95A85230-9111-483F-A34B-36193525E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738" y="3319673"/>
              <a:ext cx="28038" cy="68537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5 h 44"/>
                <a:gd name="T6" fmla="*/ 6 w 18"/>
                <a:gd name="T7" fmla="*/ 27 h 44"/>
                <a:gd name="T8" fmla="*/ 4 w 18"/>
                <a:gd name="T9" fmla="*/ 25 h 44"/>
                <a:gd name="T10" fmla="*/ 1 w 18"/>
                <a:gd name="T11" fmla="*/ 23 h 44"/>
                <a:gd name="T12" fmla="*/ 0 w 18"/>
                <a:gd name="T13" fmla="*/ 22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3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7 h 44"/>
                <a:gd name="T26" fmla="*/ 1 w 18"/>
                <a:gd name="T27" fmla="*/ 4 h 44"/>
                <a:gd name="T28" fmla="*/ 5 w 18"/>
                <a:gd name="T29" fmla="*/ 2 h 44"/>
                <a:gd name="T30" fmla="*/ 9 w 18"/>
                <a:gd name="T31" fmla="*/ 0 h 44"/>
                <a:gd name="T32" fmla="*/ 14 w 18"/>
                <a:gd name="T33" fmla="*/ 2 h 44"/>
                <a:gd name="T34" fmla="*/ 17 w 18"/>
                <a:gd name="T35" fmla="*/ 4 h 44"/>
                <a:gd name="T36" fmla="*/ 18 w 18"/>
                <a:gd name="T37" fmla="*/ 7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3 h 44"/>
                <a:gd name="T44" fmla="*/ 18 w 18"/>
                <a:gd name="T45" fmla="*/ 17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8 w 18"/>
                <a:gd name="T55" fmla="*/ 20 h 44"/>
                <a:gd name="T56" fmla="*/ 9 w 18"/>
                <a:gd name="T57" fmla="*/ 20 h 44"/>
                <a:gd name="T58" fmla="*/ 12 w 18"/>
                <a:gd name="T59" fmla="*/ 20 h 44"/>
                <a:gd name="T60" fmla="*/ 13 w 18"/>
                <a:gd name="T61" fmla="*/ 18 h 44"/>
                <a:gd name="T62" fmla="*/ 13 w 18"/>
                <a:gd name="T63" fmla="*/ 9 h 44"/>
                <a:gd name="T64" fmla="*/ 12 w 18"/>
                <a:gd name="T65" fmla="*/ 8 h 44"/>
                <a:gd name="T66" fmla="*/ 9 w 18"/>
                <a:gd name="T67" fmla="*/ 7 h 44"/>
                <a:gd name="T68" fmla="*/ 8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3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4" name="Freeform 277">
              <a:extLst>
                <a:ext uri="{FF2B5EF4-FFF2-40B4-BE49-F238E27FC236}">
                  <a16:creationId xmlns:a16="http://schemas.microsoft.com/office/drawing/2014/main" id="{6587CB5B-05CD-41C3-AFA3-333766141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469" y="3822795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6 h 44"/>
                <a:gd name="T4" fmla="*/ 6 w 18"/>
                <a:gd name="T5" fmla="*/ 6 h 44"/>
                <a:gd name="T6" fmla="*/ 6 w 18"/>
                <a:gd name="T7" fmla="*/ 18 h 44"/>
                <a:gd name="T8" fmla="*/ 6 w 18"/>
                <a:gd name="T9" fmla="*/ 18 h 44"/>
                <a:gd name="T10" fmla="*/ 8 w 18"/>
                <a:gd name="T11" fmla="*/ 16 h 44"/>
                <a:gd name="T12" fmla="*/ 8 w 18"/>
                <a:gd name="T13" fmla="*/ 16 h 44"/>
                <a:gd name="T14" fmla="*/ 11 w 18"/>
                <a:gd name="T15" fmla="*/ 15 h 44"/>
                <a:gd name="T16" fmla="*/ 11 w 18"/>
                <a:gd name="T17" fmla="*/ 15 h 44"/>
                <a:gd name="T18" fmla="*/ 13 w 18"/>
                <a:gd name="T19" fmla="*/ 16 h 44"/>
                <a:gd name="T20" fmla="*/ 16 w 18"/>
                <a:gd name="T21" fmla="*/ 18 h 44"/>
                <a:gd name="T22" fmla="*/ 16 w 18"/>
                <a:gd name="T23" fmla="*/ 18 h 44"/>
                <a:gd name="T24" fmla="*/ 17 w 18"/>
                <a:gd name="T25" fmla="*/ 20 h 44"/>
                <a:gd name="T26" fmla="*/ 18 w 18"/>
                <a:gd name="T27" fmla="*/ 23 h 44"/>
                <a:gd name="T28" fmla="*/ 18 w 18"/>
                <a:gd name="T29" fmla="*/ 34 h 44"/>
                <a:gd name="T30" fmla="*/ 18 w 18"/>
                <a:gd name="T31" fmla="*/ 34 h 44"/>
                <a:gd name="T32" fmla="*/ 17 w 18"/>
                <a:gd name="T33" fmla="*/ 38 h 44"/>
                <a:gd name="T34" fmla="*/ 17 w 18"/>
                <a:gd name="T35" fmla="*/ 38 h 44"/>
                <a:gd name="T36" fmla="*/ 15 w 18"/>
                <a:gd name="T37" fmla="*/ 41 h 44"/>
                <a:gd name="T38" fmla="*/ 15 w 18"/>
                <a:gd name="T39" fmla="*/ 41 h 44"/>
                <a:gd name="T40" fmla="*/ 12 w 18"/>
                <a:gd name="T41" fmla="*/ 43 h 44"/>
                <a:gd name="T42" fmla="*/ 12 w 18"/>
                <a:gd name="T43" fmla="*/ 43 h 44"/>
                <a:gd name="T44" fmla="*/ 8 w 18"/>
                <a:gd name="T45" fmla="*/ 44 h 44"/>
                <a:gd name="T46" fmla="*/ 8 w 18"/>
                <a:gd name="T47" fmla="*/ 44 h 44"/>
                <a:gd name="T48" fmla="*/ 6 w 18"/>
                <a:gd name="T49" fmla="*/ 43 h 44"/>
                <a:gd name="T50" fmla="*/ 6 w 18"/>
                <a:gd name="T51" fmla="*/ 43 h 44"/>
                <a:gd name="T52" fmla="*/ 2 w 18"/>
                <a:gd name="T53" fmla="*/ 41 h 44"/>
                <a:gd name="T54" fmla="*/ 2 w 18"/>
                <a:gd name="T55" fmla="*/ 41 h 44"/>
                <a:gd name="T56" fmla="*/ 1 w 18"/>
                <a:gd name="T57" fmla="*/ 38 h 44"/>
                <a:gd name="T58" fmla="*/ 1 w 18"/>
                <a:gd name="T59" fmla="*/ 38 h 44"/>
                <a:gd name="T60" fmla="*/ 0 w 18"/>
                <a:gd name="T61" fmla="*/ 34 h 44"/>
                <a:gd name="T62" fmla="*/ 0 w 18"/>
                <a:gd name="T63" fmla="*/ 33 h 44"/>
                <a:gd name="T64" fmla="*/ 6 w 18"/>
                <a:gd name="T65" fmla="*/ 33 h 44"/>
                <a:gd name="T66" fmla="*/ 6 w 18"/>
                <a:gd name="T67" fmla="*/ 34 h 44"/>
                <a:gd name="T68" fmla="*/ 6 w 18"/>
                <a:gd name="T69" fmla="*/ 34 h 44"/>
                <a:gd name="T70" fmla="*/ 7 w 18"/>
                <a:gd name="T71" fmla="*/ 36 h 44"/>
                <a:gd name="T72" fmla="*/ 7 w 18"/>
                <a:gd name="T73" fmla="*/ 36 h 44"/>
                <a:gd name="T74" fmla="*/ 8 w 18"/>
                <a:gd name="T75" fmla="*/ 38 h 44"/>
                <a:gd name="T76" fmla="*/ 8 w 18"/>
                <a:gd name="T77" fmla="*/ 38 h 44"/>
                <a:gd name="T78" fmla="*/ 11 w 18"/>
                <a:gd name="T79" fmla="*/ 36 h 44"/>
                <a:gd name="T80" fmla="*/ 11 w 18"/>
                <a:gd name="T81" fmla="*/ 36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1 w 18"/>
                <a:gd name="T89" fmla="*/ 21 h 44"/>
                <a:gd name="T90" fmla="*/ 11 w 18"/>
                <a:gd name="T91" fmla="*/ 21 h 44"/>
                <a:gd name="T92" fmla="*/ 8 w 18"/>
                <a:gd name="T93" fmla="*/ 21 h 44"/>
                <a:gd name="T94" fmla="*/ 8 w 18"/>
                <a:gd name="T95" fmla="*/ 21 h 44"/>
                <a:gd name="T96" fmla="*/ 7 w 18"/>
                <a:gd name="T97" fmla="*/ 21 h 44"/>
                <a:gd name="T98" fmla="*/ 7 w 18"/>
                <a:gd name="T99" fmla="*/ 21 h 44"/>
                <a:gd name="T100" fmla="*/ 7 w 18"/>
                <a:gd name="T101" fmla="*/ 21 h 44"/>
                <a:gd name="T102" fmla="*/ 7 w 18"/>
                <a:gd name="T103" fmla="*/ 21 h 44"/>
                <a:gd name="T104" fmla="*/ 6 w 18"/>
                <a:gd name="T105" fmla="*/ 23 h 44"/>
                <a:gd name="T106" fmla="*/ 6 w 18"/>
                <a:gd name="T107" fmla="*/ 23 h 44"/>
                <a:gd name="T108" fmla="*/ 6 w 18"/>
                <a:gd name="T109" fmla="*/ 24 h 44"/>
                <a:gd name="T110" fmla="*/ 1 w 18"/>
                <a:gd name="T111" fmla="*/ 24 h 44"/>
                <a:gd name="T112" fmla="*/ 1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5" name="Freeform 278">
              <a:extLst>
                <a:ext uri="{FF2B5EF4-FFF2-40B4-BE49-F238E27FC236}">
                  <a16:creationId xmlns:a16="http://schemas.microsoft.com/office/drawing/2014/main" id="{AF0CB610-1C89-4E1F-88D9-B0A01FE6A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738" y="3822795"/>
              <a:ext cx="28038" cy="66980"/>
            </a:xfrm>
            <a:custGeom>
              <a:avLst/>
              <a:gdLst>
                <a:gd name="T0" fmla="*/ 1 w 18"/>
                <a:gd name="T1" fmla="*/ 43 h 43"/>
                <a:gd name="T2" fmla="*/ 13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3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6" name="Rectangle 279">
              <a:extLst>
                <a:ext uri="{FF2B5EF4-FFF2-40B4-BE49-F238E27FC236}">
                  <a16:creationId xmlns:a16="http://schemas.microsoft.com/office/drawing/2014/main" id="{135A7C86-9FB5-4289-9451-C80BEE4F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563" y="3860179"/>
              <a:ext cx="29596" cy="77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7" name="Freeform 280">
              <a:extLst>
                <a:ext uri="{FF2B5EF4-FFF2-40B4-BE49-F238E27FC236}">
                  <a16:creationId xmlns:a16="http://schemas.microsoft.com/office/drawing/2014/main" id="{91747059-8D8A-4EA4-8BAE-6C4CF8745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832" y="3822795"/>
              <a:ext cx="29596" cy="66980"/>
            </a:xfrm>
            <a:custGeom>
              <a:avLst/>
              <a:gdLst>
                <a:gd name="T0" fmla="*/ 3 w 19"/>
                <a:gd name="T1" fmla="*/ 43 h 43"/>
                <a:gd name="T2" fmla="*/ 13 w 19"/>
                <a:gd name="T3" fmla="*/ 6 h 43"/>
                <a:gd name="T4" fmla="*/ 7 w 19"/>
                <a:gd name="T5" fmla="*/ 6 h 43"/>
                <a:gd name="T6" fmla="*/ 7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9 w 19"/>
                <a:gd name="T17" fmla="*/ 43 h 43"/>
                <a:gd name="T18" fmla="*/ 3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3" y="43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8" name="Freeform 281">
              <a:extLst>
                <a:ext uri="{FF2B5EF4-FFF2-40B4-BE49-F238E27FC236}">
                  <a16:creationId xmlns:a16="http://schemas.microsoft.com/office/drawing/2014/main" id="{597F59F4-A442-494F-AC72-84A875D7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215" y="3822795"/>
              <a:ext cx="20250" cy="66980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6 h 43"/>
                <a:gd name="T4" fmla="*/ 0 w 13"/>
                <a:gd name="T5" fmla="*/ 11 h 43"/>
                <a:gd name="T6" fmla="*/ 0 w 13"/>
                <a:gd name="T7" fmla="*/ 5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9" name="Freeform 282">
              <a:extLst>
                <a:ext uri="{FF2B5EF4-FFF2-40B4-BE49-F238E27FC236}">
                  <a16:creationId xmlns:a16="http://schemas.microsoft.com/office/drawing/2014/main" id="{C4661FD2-3981-4257-BAF7-ADCBC443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7469" y="4315015"/>
              <a:ext cx="28038" cy="68537"/>
            </a:xfrm>
            <a:custGeom>
              <a:avLst/>
              <a:gdLst>
                <a:gd name="T0" fmla="*/ 0 w 18"/>
                <a:gd name="T1" fmla="*/ 13 h 44"/>
                <a:gd name="T2" fmla="*/ 0 w 18"/>
                <a:gd name="T3" fmla="*/ 9 h 44"/>
                <a:gd name="T4" fmla="*/ 0 w 18"/>
                <a:gd name="T5" fmla="*/ 8 h 44"/>
                <a:gd name="T6" fmla="*/ 1 w 18"/>
                <a:gd name="T7" fmla="*/ 5 h 44"/>
                <a:gd name="T8" fmla="*/ 2 w 18"/>
                <a:gd name="T9" fmla="*/ 4 h 44"/>
                <a:gd name="T10" fmla="*/ 5 w 18"/>
                <a:gd name="T11" fmla="*/ 2 h 44"/>
                <a:gd name="T12" fmla="*/ 8 w 18"/>
                <a:gd name="T13" fmla="*/ 0 h 44"/>
                <a:gd name="T14" fmla="*/ 12 w 18"/>
                <a:gd name="T15" fmla="*/ 2 h 44"/>
                <a:gd name="T16" fmla="*/ 16 w 18"/>
                <a:gd name="T17" fmla="*/ 4 h 44"/>
                <a:gd name="T18" fmla="*/ 17 w 18"/>
                <a:gd name="T19" fmla="*/ 5 h 44"/>
                <a:gd name="T20" fmla="*/ 17 w 18"/>
                <a:gd name="T21" fmla="*/ 8 h 44"/>
                <a:gd name="T22" fmla="*/ 18 w 18"/>
                <a:gd name="T23" fmla="*/ 9 h 44"/>
                <a:gd name="T24" fmla="*/ 18 w 18"/>
                <a:gd name="T25" fmla="*/ 13 h 44"/>
                <a:gd name="T26" fmla="*/ 18 w 18"/>
                <a:gd name="T27" fmla="*/ 15 h 44"/>
                <a:gd name="T28" fmla="*/ 17 w 18"/>
                <a:gd name="T29" fmla="*/ 18 h 44"/>
                <a:gd name="T30" fmla="*/ 17 w 18"/>
                <a:gd name="T31" fmla="*/ 20 h 44"/>
                <a:gd name="T32" fmla="*/ 15 w 18"/>
                <a:gd name="T33" fmla="*/ 22 h 44"/>
                <a:gd name="T34" fmla="*/ 17 w 18"/>
                <a:gd name="T35" fmla="*/ 23 h 44"/>
                <a:gd name="T36" fmla="*/ 17 w 18"/>
                <a:gd name="T37" fmla="*/ 25 h 44"/>
                <a:gd name="T38" fmla="*/ 18 w 18"/>
                <a:gd name="T39" fmla="*/ 28 h 44"/>
                <a:gd name="T40" fmla="*/ 18 w 18"/>
                <a:gd name="T41" fmla="*/ 32 h 44"/>
                <a:gd name="T42" fmla="*/ 18 w 18"/>
                <a:gd name="T43" fmla="*/ 35 h 44"/>
                <a:gd name="T44" fmla="*/ 17 w 18"/>
                <a:gd name="T45" fmla="*/ 38 h 44"/>
                <a:gd name="T46" fmla="*/ 17 w 18"/>
                <a:gd name="T47" fmla="*/ 39 h 44"/>
                <a:gd name="T48" fmla="*/ 16 w 18"/>
                <a:gd name="T49" fmla="*/ 40 h 44"/>
                <a:gd name="T50" fmla="*/ 13 w 18"/>
                <a:gd name="T51" fmla="*/ 43 h 44"/>
                <a:gd name="T52" fmla="*/ 8 w 18"/>
                <a:gd name="T53" fmla="*/ 44 h 44"/>
                <a:gd name="T54" fmla="*/ 5 w 18"/>
                <a:gd name="T55" fmla="*/ 43 h 44"/>
                <a:gd name="T56" fmla="*/ 1 w 18"/>
                <a:gd name="T57" fmla="*/ 40 h 44"/>
                <a:gd name="T58" fmla="*/ 1 w 18"/>
                <a:gd name="T59" fmla="*/ 39 h 44"/>
                <a:gd name="T60" fmla="*/ 0 w 18"/>
                <a:gd name="T61" fmla="*/ 38 h 44"/>
                <a:gd name="T62" fmla="*/ 0 w 18"/>
                <a:gd name="T63" fmla="*/ 35 h 44"/>
                <a:gd name="T64" fmla="*/ 0 w 18"/>
                <a:gd name="T65" fmla="*/ 32 h 44"/>
                <a:gd name="T66" fmla="*/ 0 w 18"/>
                <a:gd name="T67" fmla="*/ 28 h 44"/>
                <a:gd name="T68" fmla="*/ 0 w 18"/>
                <a:gd name="T69" fmla="*/ 25 h 44"/>
                <a:gd name="T70" fmla="*/ 1 w 18"/>
                <a:gd name="T71" fmla="*/ 23 h 44"/>
                <a:gd name="T72" fmla="*/ 2 w 18"/>
                <a:gd name="T73" fmla="*/ 22 h 44"/>
                <a:gd name="T74" fmla="*/ 1 w 18"/>
                <a:gd name="T75" fmla="*/ 20 h 44"/>
                <a:gd name="T76" fmla="*/ 0 w 18"/>
                <a:gd name="T77" fmla="*/ 18 h 44"/>
                <a:gd name="T78" fmla="*/ 0 w 18"/>
                <a:gd name="T79" fmla="*/ 15 h 44"/>
                <a:gd name="T80" fmla="*/ 0 w 18"/>
                <a:gd name="T81" fmla="*/ 13 h 44"/>
                <a:gd name="T82" fmla="*/ 12 w 18"/>
                <a:gd name="T83" fmla="*/ 10 h 44"/>
                <a:gd name="T84" fmla="*/ 11 w 18"/>
                <a:gd name="T85" fmla="*/ 8 h 44"/>
                <a:gd name="T86" fmla="*/ 8 w 18"/>
                <a:gd name="T87" fmla="*/ 7 h 44"/>
                <a:gd name="T88" fmla="*/ 7 w 18"/>
                <a:gd name="T89" fmla="*/ 8 h 44"/>
                <a:gd name="T90" fmla="*/ 6 w 18"/>
                <a:gd name="T91" fmla="*/ 17 h 44"/>
                <a:gd name="T92" fmla="*/ 7 w 18"/>
                <a:gd name="T93" fmla="*/ 18 h 44"/>
                <a:gd name="T94" fmla="*/ 8 w 18"/>
                <a:gd name="T95" fmla="*/ 19 h 44"/>
                <a:gd name="T96" fmla="*/ 11 w 18"/>
                <a:gd name="T97" fmla="*/ 18 h 44"/>
                <a:gd name="T98" fmla="*/ 12 w 18"/>
                <a:gd name="T99" fmla="*/ 17 h 44"/>
                <a:gd name="T100" fmla="*/ 12 w 18"/>
                <a:gd name="T101" fmla="*/ 27 h 44"/>
                <a:gd name="T102" fmla="*/ 11 w 18"/>
                <a:gd name="T103" fmla="*/ 25 h 44"/>
                <a:gd name="T104" fmla="*/ 8 w 18"/>
                <a:gd name="T105" fmla="*/ 24 h 44"/>
                <a:gd name="T106" fmla="*/ 7 w 18"/>
                <a:gd name="T107" fmla="*/ 25 h 44"/>
                <a:gd name="T108" fmla="*/ 6 w 18"/>
                <a:gd name="T109" fmla="*/ 27 h 44"/>
                <a:gd name="T110" fmla="*/ 6 w 18"/>
                <a:gd name="T111" fmla="*/ 35 h 44"/>
                <a:gd name="T112" fmla="*/ 7 w 18"/>
                <a:gd name="T113" fmla="*/ 38 h 44"/>
                <a:gd name="T114" fmla="*/ 8 w 18"/>
                <a:gd name="T115" fmla="*/ 38 h 44"/>
                <a:gd name="T116" fmla="*/ 11 w 18"/>
                <a:gd name="T117" fmla="*/ 38 h 44"/>
                <a:gd name="T118" fmla="*/ 12 w 18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0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0" name="Freeform 283">
              <a:extLst>
                <a:ext uri="{FF2B5EF4-FFF2-40B4-BE49-F238E27FC236}">
                  <a16:creationId xmlns:a16="http://schemas.microsoft.com/office/drawing/2014/main" id="{48F41A41-8905-4C15-96E2-1BEAECC81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738" y="4315015"/>
              <a:ext cx="28038" cy="68537"/>
            </a:xfrm>
            <a:custGeom>
              <a:avLst/>
              <a:gdLst>
                <a:gd name="T0" fmla="*/ 9 w 18"/>
                <a:gd name="T1" fmla="*/ 27 h 44"/>
                <a:gd name="T2" fmla="*/ 9 w 18"/>
                <a:gd name="T3" fmla="*/ 25 h 44"/>
                <a:gd name="T4" fmla="*/ 8 w 18"/>
                <a:gd name="T5" fmla="*/ 27 h 44"/>
                <a:gd name="T6" fmla="*/ 6 w 18"/>
                <a:gd name="T7" fmla="*/ 27 h 44"/>
                <a:gd name="T8" fmla="*/ 4 w 18"/>
                <a:gd name="T9" fmla="*/ 25 h 44"/>
                <a:gd name="T10" fmla="*/ 1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7 h 44"/>
                <a:gd name="T26" fmla="*/ 1 w 18"/>
                <a:gd name="T27" fmla="*/ 5 h 44"/>
                <a:gd name="T28" fmla="*/ 5 w 18"/>
                <a:gd name="T29" fmla="*/ 2 h 44"/>
                <a:gd name="T30" fmla="*/ 9 w 18"/>
                <a:gd name="T31" fmla="*/ 0 h 44"/>
                <a:gd name="T32" fmla="*/ 14 w 18"/>
                <a:gd name="T33" fmla="*/ 2 h 44"/>
                <a:gd name="T34" fmla="*/ 17 w 18"/>
                <a:gd name="T35" fmla="*/ 5 h 44"/>
                <a:gd name="T36" fmla="*/ 18 w 18"/>
                <a:gd name="T37" fmla="*/ 7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7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8 w 18"/>
                <a:gd name="T55" fmla="*/ 20 h 44"/>
                <a:gd name="T56" fmla="*/ 9 w 18"/>
                <a:gd name="T57" fmla="*/ 22 h 44"/>
                <a:gd name="T58" fmla="*/ 12 w 18"/>
                <a:gd name="T59" fmla="*/ 20 h 44"/>
                <a:gd name="T60" fmla="*/ 13 w 18"/>
                <a:gd name="T61" fmla="*/ 18 h 44"/>
                <a:gd name="T62" fmla="*/ 13 w 18"/>
                <a:gd name="T63" fmla="*/ 10 h 44"/>
                <a:gd name="T64" fmla="*/ 12 w 18"/>
                <a:gd name="T65" fmla="*/ 8 h 44"/>
                <a:gd name="T66" fmla="*/ 9 w 18"/>
                <a:gd name="T67" fmla="*/ 7 h 44"/>
                <a:gd name="T68" fmla="*/ 8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3" y="44"/>
                  </a:moveTo>
                  <a:lnTo>
                    <a:pt x="9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1" name="Rectangle 284">
              <a:extLst>
                <a:ext uri="{FF2B5EF4-FFF2-40B4-BE49-F238E27FC236}">
                  <a16:creationId xmlns:a16="http://schemas.microsoft.com/office/drawing/2014/main" id="{F12AF6E1-4983-422F-8F6E-F7B791F66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563" y="4352399"/>
              <a:ext cx="29596" cy="9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2" name="Freeform 285">
              <a:extLst>
                <a:ext uri="{FF2B5EF4-FFF2-40B4-BE49-F238E27FC236}">
                  <a16:creationId xmlns:a16="http://schemas.microsoft.com/office/drawing/2014/main" id="{3CCDA04A-AD3E-40DD-92B4-6142DDB8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947" y="4318130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3" name="Freeform 286">
              <a:extLst>
                <a:ext uri="{FF2B5EF4-FFF2-40B4-BE49-F238E27FC236}">
                  <a16:creationId xmlns:a16="http://schemas.microsoft.com/office/drawing/2014/main" id="{055AFE6C-8F6A-4EEA-86A1-4ACB176CE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658" y="4315015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10 w 19"/>
                <a:gd name="T17" fmla="*/ 0 h 44"/>
                <a:gd name="T18" fmla="*/ 10 w 19"/>
                <a:gd name="T19" fmla="*/ 0 h 44"/>
                <a:gd name="T20" fmla="*/ 13 w 19"/>
                <a:gd name="T21" fmla="*/ 2 h 44"/>
                <a:gd name="T22" fmla="*/ 13 w 19"/>
                <a:gd name="T23" fmla="*/ 2 h 44"/>
                <a:gd name="T24" fmla="*/ 16 w 19"/>
                <a:gd name="T25" fmla="*/ 3 h 44"/>
                <a:gd name="T26" fmla="*/ 16 w 19"/>
                <a:gd name="T27" fmla="*/ 3 h 44"/>
                <a:gd name="T28" fmla="*/ 18 w 19"/>
                <a:gd name="T29" fmla="*/ 7 h 44"/>
                <a:gd name="T30" fmla="*/ 18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6 w 19"/>
                <a:gd name="T43" fmla="*/ 42 h 44"/>
                <a:gd name="T44" fmla="*/ 16 w 19"/>
                <a:gd name="T45" fmla="*/ 42 h 44"/>
                <a:gd name="T46" fmla="*/ 13 w 19"/>
                <a:gd name="T47" fmla="*/ 44 h 44"/>
                <a:gd name="T48" fmla="*/ 13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7 h 44"/>
                <a:gd name="T98" fmla="*/ 10 w 19"/>
                <a:gd name="T99" fmla="*/ 7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4" name="Freeform 287">
              <a:extLst>
                <a:ext uri="{FF2B5EF4-FFF2-40B4-BE49-F238E27FC236}">
                  <a16:creationId xmlns:a16="http://schemas.microsoft.com/office/drawing/2014/main" id="{52F4DA13-7712-4D70-9FFF-37317249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484" y="4315015"/>
              <a:ext cx="28038" cy="68537"/>
            </a:xfrm>
            <a:custGeom>
              <a:avLst/>
              <a:gdLst>
                <a:gd name="T0" fmla="*/ 7 w 18"/>
                <a:gd name="T1" fmla="*/ 19 h 44"/>
                <a:gd name="T2" fmla="*/ 11 w 18"/>
                <a:gd name="T3" fmla="*/ 19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8 h 44"/>
                <a:gd name="T10" fmla="*/ 8 w 18"/>
                <a:gd name="T11" fmla="*/ 7 h 44"/>
                <a:gd name="T12" fmla="*/ 7 w 18"/>
                <a:gd name="T13" fmla="*/ 8 h 44"/>
                <a:gd name="T14" fmla="*/ 6 w 18"/>
                <a:gd name="T15" fmla="*/ 14 h 44"/>
                <a:gd name="T16" fmla="*/ 0 w 18"/>
                <a:gd name="T17" fmla="*/ 10 h 44"/>
                <a:gd name="T18" fmla="*/ 1 w 18"/>
                <a:gd name="T19" fmla="*/ 7 h 44"/>
                <a:gd name="T20" fmla="*/ 2 w 18"/>
                <a:gd name="T21" fmla="*/ 4 h 44"/>
                <a:gd name="T22" fmla="*/ 6 w 18"/>
                <a:gd name="T23" fmla="*/ 2 h 44"/>
                <a:gd name="T24" fmla="*/ 10 w 18"/>
                <a:gd name="T25" fmla="*/ 0 h 44"/>
                <a:gd name="T26" fmla="*/ 13 w 18"/>
                <a:gd name="T27" fmla="*/ 2 h 44"/>
                <a:gd name="T28" fmla="*/ 16 w 18"/>
                <a:gd name="T29" fmla="*/ 4 h 44"/>
                <a:gd name="T30" fmla="*/ 17 w 18"/>
                <a:gd name="T31" fmla="*/ 5 h 44"/>
                <a:gd name="T32" fmla="*/ 17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7 w 18"/>
                <a:gd name="T39" fmla="*/ 19 h 44"/>
                <a:gd name="T40" fmla="*/ 16 w 18"/>
                <a:gd name="T41" fmla="*/ 20 h 44"/>
                <a:gd name="T42" fmla="*/ 15 w 18"/>
                <a:gd name="T43" fmla="*/ 22 h 44"/>
                <a:gd name="T44" fmla="*/ 16 w 18"/>
                <a:gd name="T45" fmla="*/ 24 h 44"/>
                <a:gd name="T46" fmla="*/ 17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7 w 18"/>
                <a:gd name="T55" fmla="*/ 38 h 44"/>
                <a:gd name="T56" fmla="*/ 17 w 18"/>
                <a:gd name="T57" fmla="*/ 39 h 44"/>
                <a:gd name="T58" fmla="*/ 16 w 18"/>
                <a:gd name="T59" fmla="*/ 40 h 44"/>
                <a:gd name="T60" fmla="*/ 13 w 18"/>
                <a:gd name="T61" fmla="*/ 43 h 44"/>
                <a:gd name="T62" fmla="*/ 8 w 18"/>
                <a:gd name="T63" fmla="*/ 44 h 44"/>
                <a:gd name="T64" fmla="*/ 6 w 18"/>
                <a:gd name="T65" fmla="*/ 44 h 44"/>
                <a:gd name="T66" fmla="*/ 3 w 18"/>
                <a:gd name="T67" fmla="*/ 43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2 h 44"/>
                <a:gd name="T74" fmla="*/ 6 w 18"/>
                <a:gd name="T75" fmla="*/ 35 h 44"/>
                <a:gd name="T76" fmla="*/ 7 w 18"/>
                <a:gd name="T77" fmla="*/ 38 h 44"/>
                <a:gd name="T78" fmla="*/ 8 w 18"/>
                <a:gd name="T79" fmla="*/ 38 h 44"/>
                <a:gd name="T80" fmla="*/ 11 w 18"/>
                <a:gd name="T81" fmla="*/ 38 h 44"/>
                <a:gd name="T82" fmla="*/ 12 w 18"/>
                <a:gd name="T83" fmla="*/ 29 h 44"/>
                <a:gd name="T84" fmla="*/ 11 w 18"/>
                <a:gd name="T85" fmla="*/ 25 h 44"/>
                <a:gd name="T86" fmla="*/ 10 w 18"/>
                <a:gd name="T87" fmla="*/ 25 h 44"/>
                <a:gd name="T88" fmla="*/ 7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5" name="Freeform 288">
              <a:extLst>
                <a:ext uri="{FF2B5EF4-FFF2-40B4-BE49-F238E27FC236}">
                  <a16:creationId xmlns:a16="http://schemas.microsoft.com/office/drawing/2014/main" id="{4B42050F-B8F0-4A4C-828A-A1E857C9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940" y="2818107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1 w 18"/>
                <a:gd name="T9" fmla="*/ 13 h 44"/>
                <a:gd name="T10" fmla="*/ 11 w 18"/>
                <a:gd name="T11" fmla="*/ 13 h 44"/>
                <a:gd name="T12" fmla="*/ 11 w 18"/>
                <a:gd name="T13" fmla="*/ 11 h 44"/>
                <a:gd name="T14" fmla="*/ 11 w 18"/>
                <a:gd name="T15" fmla="*/ 11 h 44"/>
                <a:gd name="T16" fmla="*/ 11 w 18"/>
                <a:gd name="T17" fmla="*/ 10 h 44"/>
                <a:gd name="T18" fmla="*/ 11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6 w 18"/>
                <a:gd name="T33" fmla="*/ 7 h 44"/>
                <a:gd name="T34" fmla="*/ 6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3 h 44"/>
                <a:gd name="T52" fmla="*/ 3 w 18"/>
                <a:gd name="T53" fmla="*/ 3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7 h 44"/>
                <a:gd name="T88" fmla="*/ 18 w 18"/>
                <a:gd name="T89" fmla="*/ 17 h 44"/>
                <a:gd name="T90" fmla="*/ 16 w 18"/>
                <a:gd name="T91" fmla="*/ 20 h 44"/>
                <a:gd name="T92" fmla="*/ 8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8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Freeform 289">
              <a:extLst>
                <a:ext uri="{FF2B5EF4-FFF2-40B4-BE49-F238E27FC236}">
                  <a16:creationId xmlns:a16="http://schemas.microsoft.com/office/drawing/2014/main" id="{A143CB67-3BB5-4651-B2FF-764798B82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766" y="2818107"/>
              <a:ext cx="26481" cy="68537"/>
            </a:xfrm>
            <a:custGeom>
              <a:avLst/>
              <a:gdLst>
                <a:gd name="T0" fmla="*/ 0 w 17"/>
                <a:gd name="T1" fmla="*/ 44 h 44"/>
                <a:gd name="T2" fmla="*/ 0 w 17"/>
                <a:gd name="T3" fmla="*/ 37 h 44"/>
                <a:gd name="T4" fmla="*/ 10 w 17"/>
                <a:gd name="T5" fmla="*/ 17 h 44"/>
                <a:gd name="T6" fmla="*/ 10 w 17"/>
                <a:gd name="T7" fmla="*/ 17 h 44"/>
                <a:gd name="T8" fmla="*/ 11 w 17"/>
                <a:gd name="T9" fmla="*/ 13 h 44"/>
                <a:gd name="T10" fmla="*/ 11 w 17"/>
                <a:gd name="T11" fmla="*/ 13 h 44"/>
                <a:gd name="T12" fmla="*/ 11 w 17"/>
                <a:gd name="T13" fmla="*/ 11 h 44"/>
                <a:gd name="T14" fmla="*/ 11 w 17"/>
                <a:gd name="T15" fmla="*/ 11 h 44"/>
                <a:gd name="T16" fmla="*/ 11 w 17"/>
                <a:gd name="T17" fmla="*/ 10 h 44"/>
                <a:gd name="T18" fmla="*/ 11 w 17"/>
                <a:gd name="T19" fmla="*/ 10 h 44"/>
                <a:gd name="T20" fmla="*/ 11 w 17"/>
                <a:gd name="T21" fmla="*/ 8 h 44"/>
                <a:gd name="T22" fmla="*/ 11 w 17"/>
                <a:gd name="T23" fmla="*/ 8 h 44"/>
                <a:gd name="T24" fmla="*/ 10 w 17"/>
                <a:gd name="T25" fmla="*/ 7 h 44"/>
                <a:gd name="T26" fmla="*/ 10 w 17"/>
                <a:gd name="T27" fmla="*/ 7 h 44"/>
                <a:gd name="T28" fmla="*/ 8 w 17"/>
                <a:gd name="T29" fmla="*/ 6 h 44"/>
                <a:gd name="T30" fmla="*/ 8 w 17"/>
                <a:gd name="T31" fmla="*/ 6 h 44"/>
                <a:gd name="T32" fmla="*/ 6 w 17"/>
                <a:gd name="T33" fmla="*/ 7 h 44"/>
                <a:gd name="T34" fmla="*/ 6 w 17"/>
                <a:gd name="T35" fmla="*/ 7 h 44"/>
                <a:gd name="T36" fmla="*/ 6 w 17"/>
                <a:gd name="T37" fmla="*/ 10 h 44"/>
                <a:gd name="T38" fmla="*/ 6 w 17"/>
                <a:gd name="T39" fmla="*/ 13 h 44"/>
                <a:gd name="T40" fmla="*/ 0 w 17"/>
                <a:gd name="T41" fmla="*/ 13 h 44"/>
                <a:gd name="T42" fmla="*/ 0 w 17"/>
                <a:gd name="T43" fmla="*/ 10 h 44"/>
                <a:gd name="T44" fmla="*/ 0 w 17"/>
                <a:gd name="T45" fmla="*/ 10 h 44"/>
                <a:gd name="T46" fmla="*/ 0 w 17"/>
                <a:gd name="T47" fmla="*/ 6 h 44"/>
                <a:gd name="T48" fmla="*/ 0 w 17"/>
                <a:gd name="T49" fmla="*/ 6 h 44"/>
                <a:gd name="T50" fmla="*/ 2 w 17"/>
                <a:gd name="T51" fmla="*/ 3 h 44"/>
                <a:gd name="T52" fmla="*/ 2 w 17"/>
                <a:gd name="T53" fmla="*/ 3 h 44"/>
                <a:gd name="T54" fmla="*/ 5 w 17"/>
                <a:gd name="T55" fmla="*/ 1 h 44"/>
                <a:gd name="T56" fmla="*/ 5 w 17"/>
                <a:gd name="T57" fmla="*/ 1 h 44"/>
                <a:gd name="T58" fmla="*/ 8 w 17"/>
                <a:gd name="T59" fmla="*/ 0 h 44"/>
                <a:gd name="T60" fmla="*/ 8 w 17"/>
                <a:gd name="T61" fmla="*/ 0 h 44"/>
                <a:gd name="T62" fmla="*/ 12 w 17"/>
                <a:gd name="T63" fmla="*/ 1 h 44"/>
                <a:gd name="T64" fmla="*/ 12 w 17"/>
                <a:gd name="T65" fmla="*/ 1 h 44"/>
                <a:gd name="T66" fmla="*/ 16 w 17"/>
                <a:gd name="T67" fmla="*/ 3 h 44"/>
                <a:gd name="T68" fmla="*/ 16 w 17"/>
                <a:gd name="T69" fmla="*/ 3 h 44"/>
                <a:gd name="T70" fmla="*/ 17 w 17"/>
                <a:gd name="T71" fmla="*/ 7 h 44"/>
                <a:gd name="T72" fmla="*/ 17 w 17"/>
                <a:gd name="T73" fmla="*/ 7 h 44"/>
                <a:gd name="T74" fmla="*/ 17 w 17"/>
                <a:gd name="T75" fmla="*/ 11 h 44"/>
                <a:gd name="T76" fmla="*/ 17 w 17"/>
                <a:gd name="T77" fmla="*/ 11 h 44"/>
                <a:gd name="T78" fmla="*/ 17 w 17"/>
                <a:gd name="T79" fmla="*/ 13 h 44"/>
                <a:gd name="T80" fmla="*/ 17 w 17"/>
                <a:gd name="T81" fmla="*/ 13 h 44"/>
                <a:gd name="T82" fmla="*/ 17 w 17"/>
                <a:gd name="T83" fmla="*/ 16 h 44"/>
                <a:gd name="T84" fmla="*/ 17 w 17"/>
                <a:gd name="T85" fmla="*/ 16 h 44"/>
                <a:gd name="T86" fmla="*/ 16 w 17"/>
                <a:gd name="T87" fmla="*/ 17 h 44"/>
                <a:gd name="T88" fmla="*/ 16 w 17"/>
                <a:gd name="T89" fmla="*/ 17 h 44"/>
                <a:gd name="T90" fmla="*/ 16 w 17"/>
                <a:gd name="T91" fmla="*/ 20 h 44"/>
                <a:gd name="T92" fmla="*/ 6 w 17"/>
                <a:gd name="T93" fmla="*/ 37 h 44"/>
                <a:gd name="T94" fmla="*/ 17 w 17"/>
                <a:gd name="T95" fmla="*/ 37 h 44"/>
                <a:gd name="T96" fmla="*/ 17 w 17"/>
                <a:gd name="T97" fmla="*/ 44 h 44"/>
                <a:gd name="T98" fmla="*/ 0 w 17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4">
                  <a:moveTo>
                    <a:pt x="0" y="44"/>
                  </a:moveTo>
                  <a:lnTo>
                    <a:pt x="0" y="3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6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290">
              <a:extLst>
                <a:ext uri="{FF2B5EF4-FFF2-40B4-BE49-F238E27FC236}">
                  <a16:creationId xmlns:a16="http://schemas.microsoft.com/office/drawing/2014/main" id="{405DAC5A-D323-4A83-B0AF-BFEC72C8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382" y="3319673"/>
              <a:ext cx="32711" cy="68537"/>
            </a:xfrm>
            <a:custGeom>
              <a:avLst/>
              <a:gdLst>
                <a:gd name="T0" fmla="*/ 11 w 21"/>
                <a:gd name="T1" fmla="*/ 44 h 44"/>
                <a:gd name="T2" fmla="*/ 11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5 w 21"/>
                <a:gd name="T13" fmla="*/ 32 h 44"/>
                <a:gd name="T14" fmla="*/ 11 w 21"/>
                <a:gd name="T15" fmla="*/ 32 h 44"/>
                <a:gd name="T16" fmla="*/ 11 w 21"/>
                <a:gd name="T17" fmla="*/ 19 h 44"/>
                <a:gd name="T18" fmla="*/ 17 w 21"/>
                <a:gd name="T19" fmla="*/ 19 h 44"/>
                <a:gd name="T20" fmla="*/ 17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7 w 21"/>
                <a:gd name="T27" fmla="*/ 38 h 44"/>
                <a:gd name="T28" fmla="*/ 17 w 21"/>
                <a:gd name="T29" fmla="*/ 44 h 44"/>
                <a:gd name="T30" fmla="*/ 11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1" y="44"/>
                  </a:moveTo>
                  <a:lnTo>
                    <a:pt x="11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5" y="32"/>
                  </a:lnTo>
                  <a:lnTo>
                    <a:pt x="11" y="3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291">
              <a:extLst>
                <a:ext uri="{FF2B5EF4-FFF2-40B4-BE49-F238E27FC236}">
                  <a16:creationId xmlns:a16="http://schemas.microsoft.com/office/drawing/2014/main" id="{DD2583A4-AFD6-4EFF-B7C0-92A23CEFC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766" y="3319673"/>
              <a:ext cx="26481" cy="68537"/>
            </a:xfrm>
            <a:custGeom>
              <a:avLst/>
              <a:gdLst>
                <a:gd name="T0" fmla="*/ 0 w 17"/>
                <a:gd name="T1" fmla="*/ 9 h 44"/>
                <a:gd name="T2" fmla="*/ 0 w 17"/>
                <a:gd name="T3" fmla="*/ 9 h 44"/>
                <a:gd name="T4" fmla="*/ 0 w 17"/>
                <a:gd name="T5" fmla="*/ 5 h 44"/>
                <a:gd name="T6" fmla="*/ 0 w 17"/>
                <a:gd name="T7" fmla="*/ 5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2 h 44"/>
                <a:gd name="T14" fmla="*/ 5 w 17"/>
                <a:gd name="T15" fmla="*/ 2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2 h 44"/>
                <a:gd name="T22" fmla="*/ 12 w 17"/>
                <a:gd name="T23" fmla="*/ 2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5 h 44"/>
                <a:gd name="T30" fmla="*/ 17 w 17"/>
                <a:gd name="T31" fmla="*/ 5 h 44"/>
                <a:gd name="T32" fmla="*/ 17 w 17"/>
                <a:gd name="T33" fmla="*/ 9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2 h 44"/>
                <a:gd name="T44" fmla="*/ 15 w 17"/>
                <a:gd name="T45" fmla="*/ 42 h 44"/>
                <a:gd name="T46" fmla="*/ 12 w 17"/>
                <a:gd name="T47" fmla="*/ 43 h 44"/>
                <a:gd name="T48" fmla="*/ 12 w 17"/>
                <a:gd name="T49" fmla="*/ 43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3 h 44"/>
                <a:gd name="T56" fmla="*/ 5 w 17"/>
                <a:gd name="T57" fmla="*/ 43 h 44"/>
                <a:gd name="T58" fmla="*/ 2 w 17"/>
                <a:gd name="T59" fmla="*/ 42 h 44"/>
                <a:gd name="T60" fmla="*/ 2 w 17"/>
                <a:gd name="T61" fmla="*/ 42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9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7 h 44"/>
                <a:gd name="T76" fmla="*/ 6 w 17"/>
                <a:gd name="T77" fmla="*/ 37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7 h 44"/>
                <a:gd name="T84" fmla="*/ 11 w 17"/>
                <a:gd name="T85" fmla="*/ 37 h 44"/>
                <a:gd name="T86" fmla="*/ 11 w 17"/>
                <a:gd name="T87" fmla="*/ 35 h 44"/>
                <a:gd name="T88" fmla="*/ 11 w 17"/>
                <a:gd name="T89" fmla="*/ 9 h 44"/>
                <a:gd name="T90" fmla="*/ 11 w 17"/>
                <a:gd name="T91" fmla="*/ 9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7 h 44"/>
                <a:gd name="T98" fmla="*/ 8 w 17"/>
                <a:gd name="T99" fmla="*/ 7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9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9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292">
              <a:extLst>
                <a:ext uri="{FF2B5EF4-FFF2-40B4-BE49-F238E27FC236}">
                  <a16:creationId xmlns:a16="http://schemas.microsoft.com/office/drawing/2014/main" id="{1906D6F8-A688-4D21-906E-D3FF31E5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940" y="3822795"/>
              <a:ext cx="28038" cy="66980"/>
            </a:xfrm>
            <a:custGeom>
              <a:avLst/>
              <a:gdLst>
                <a:gd name="T0" fmla="*/ 1 w 18"/>
                <a:gd name="T1" fmla="*/ 43 h 43"/>
                <a:gd name="T2" fmla="*/ 11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293">
              <a:extLst>
                <a:ext uri="{FF2B5EF4-FFF2-40B4-BE49-F238E27FC236}">
                  <a16:creationId xmlns:a16="http://schemas.microsoft.com/office/drawing/2014/main" id="{8CDA9221-3A13-42E2-A194-0706AD4C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766" y="3822795"/>
              <a:ext cx="26481" cy="66980"/>
            </a:xfrm>
            <a:custGeom>
              <a:avLst/>
              <a:gdLst>
                <a:gd name="T0" fmla="*/ 0 w 17"/>
                <a:gd name="T1" fmla="*/ 43 h 43"/>
                <a:gd name="T2" fmla="*/ 0 w 17"/>
                <a:gd name="T3" fmla="*/ 38 h 43"/>
                <a:gd name="T4" fmla="*/ 10 w 17"/>
                <a:gd name="T5" fmla="*/ 16 h 43"/>
                <a:gd name="T6" fmla="*/ 10 w 17"/>
                <a:gd name="T7" fmla="*/ 16 h 43"/>
                <a:gd name="T8" fmla="*/ 11 w 17"/>
                <a:gd name="T9" fmla="*/ 14 h 43"/>
                <a:gd name="T10" fmla="*/ 11 w 17"/>
                <a:gd name="T11" fmla="*/ 14 h 43"/>
                <a:gd name="T12" fmla="*/ 11 w 17"/>
                <a:gd name="T13" fmla="*/ 10 h 43"/>
                <a:gd name="T14" fmla="*/ 11 w 17"/>
                <a:gd name="T15" fmla="*/ 10 h 43"/>
                <a:gd name="T16" fmla="*/ 11 w 17"/>
                <a:gd name="T17" fmla="*/ 9 h 43"/>
                <a:gd name="T18" fmla="*/ 11 w 17"/>
                <a:gd name="T19" fmla="*/ 9 h 43"/>
                <a:gd name="T20" fmla="*/ 11 w 17"/>
                <a:gd name="T21" fmla="*/ 7 h 43"/>
                <a:gd name="T22" fmla="*/ 11 w 17"/>
                <a:gd name="T23" fmla="*/ 7 h 43"/>
                <a:gd name="T24" fmla="*/ 10 w 17"/>
                <a:gd name="T25" fmla="*/ 6 h 43"/>
                <a:gd name="T26" fmla="*/ 10 w 17"/>
                <a:gd name="T27" fmla="*/ 6 h 43"/>
                <a:gd name="T28" fmla="*/ 8 w 17"/>
                <a:gd name="T29" fmla="*/ 6 h 43"/>
                <a:gd name="T30" fmla="*/ 8 w 17"/>
                <a:gd name="T31" fmla="*/ 6 h 43"/>
                <a:gd name="T32" fmla="*/ 6 w 17"/>
                <a:gd name="T33" fmla="*/ 6 h 43"/>
                <a:gd name="T34" fmla="*/ 6 w 17"/>
                <a:gd name="T35" fmla="*/ 6 h 43"/>
                <a:gd name="T36" fmla="*/ 6 w 17"/>
                <a:gd name="T37" fmla="*/ 9 h 43"/>
                <a:gd name="T38" fmla="*/ 6 w 17"/>
                <a:gd name="T39" fmla="*/ 12 h 43"/>
                <a:gd name="T40" fmla="*/ 0 w 17"/>
                <a:gd name="T41" fmla="*/ 12 h 43"/>
                <a:gd name="T42" fmla="*/ 0 w 17"/>
                <a:gd name="T43" fmla="*/ 9 h 43"/>
                <a:gd name="T44" fmla="*/ 0 w 17"/>
                <a:gd name="T45" fmla="*/ 9 h 43"/>
                <a:gd name="T46" fmla="*/ 0 w 17"/>
                <a:gd name="T47" fmla="*/ 5 h 43"/>
                <a:gd name="T48" fmla="*/ 0 w 17"/>
                <a:gd name="T49" fmla="*/ 5 h 43"/>
                <a:gd name="T50" fmla="*/ 2 w 17"/>
                <a:gd name="T51" fmla="*/ 2 h 43"/>
                <a:gd name="T52" fmla="*/ 2 w 17"/>
                <a:gd name="T53" fmla="*/ 2 h 43"/>
                <a:gd name="T54" fmla="*/ 5 w 17"/>
                <a:gd name="T55" fmla="*/ 0 h 43"/>
                <a:gd name="T56" fmla="*/ 5 w 17"/>
                <a:gd name="T57" fmla="*/ 0 h 43"/>
                <a:gd name="T58" fmla="*/ 8 w 17"/>
                <a:gd name="T59" fmla="*/ 0 h 43"/>
                <a:gd name="T60" fmla="*/ 8 w 17"/>
                <a:gd name="T61" fmla="*/ 0 h 43"/>
                <a:gd name="T62" fmla="*/ 12 w 17"/>
                <a:gd name="T63" fmla="*/ 0 h 43"/>
                <a:gd name="T64" fmla="*/ 12 w 17"/>
                <a:gd name="T65" fmla="*/ 0 h 43"/>
                <a:gd name="T66" fmla="*/ 16 w 17"/>
                <a:gd name="T67" fmla="*/ 2 h 43"/>
                <a:gd name="T68" fmla="*/ 16 w 17"/>
                <a:gd name="T69" fmla="*/ 2 h 43"/>
                <a:gd name="T70" fmla="*/ 17 w 17"/>
                <a:gd name="T71" fmla="*/ 6 h 43"/>
                <a:gd name="T72" fmla="*/ 17 w 17"/>
                <a:gd name="T73" fmla="*/ 6 h 43"/>
                <a:gd name="T74" fmla="*/ 17 w 17"/>
                <a:gd name="T75" fmla="*/ 10 h 43"/>
                <a:gd name="T76" fmla="*/ 17 w 17"/>
                <a:gd name="T77" fmla="*/ 10 h 43"/>
                <a:gd name="T78" fmla="*/ 17 w 17"/>
                <a:gd name="T79" fmla="*/ 12 h 43"/>
                <a:gd name="T80" fmla="*/ 17 w 17"/>
                <a:gd name="T81" fmla="*/ 12 h 43"/>
                <a:gd name="T82" fmla="*/ 17 w 17"/>
                <a:gd name="T83" fmla="*/ 15 h 43"/>
                <a:gd name="T84" fmla="*/ 17 w 17"/>
                <a:gd name="T85" fmla="*/ 15 h 43"/>
                <a:gd name="T86" fmla="*/ 16 w 17"/>
                <a:gd name="T87" fmla="*/ 18 h 43"/>
                <a:gd name="T88" fmla="*/ 16 w 17"/>
                <a:gd name="T89" fmla="*/ 18 h 43"/>
                <a:gd name="T90" fmla="*/ 16 w 17"/>
                <a:gd name="T91" fmla="*/ 19 h 43"/>
                <a:gd name="T92" fmla="*/ 6 w 17"/>
                <a:gd name="T93" fmla="*/ 36 h 43"/>
                <a:gd name="T94" fmla="*/ 17 w 17"/>
                <a:gd name="T95" fmla="*/ 36 h 43"/>
                <a:gd name="T96" fmla="*/ 17 w 17"/>
                <a:gd name="T97" fmla="*/ 43 h 43"/>
                <a:gd name="T98" fmla="*/ 0 w 17"/>
                <a:gd name="T9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lnTo>
                    <a:pt x="0" y="3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6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Freeform 294">
              <a:extLst>
                <a:ext uri="{FF2B5EF4-FFF2-40B4-BE49-F238E27FC236}">
                  <a16:creationId xmlns:a16="http://schemas.microsoft.com/office/drawing/2014/main" id="{E307A23F-4005-46ED-A7FF-BB53897FF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498" y="4318130"/>
              <a:ext cx="18692" cy="65422"/>
            </a:xfrm>
            <a:custGeom>
              <a:avLst/>
              <a:gdLst>
                <a:gd name="T0" fmla="*/ 7 w 12"/>
                <a:gd name="T1" fmla="*/ 42 h 42"/>
                <a:gd name="T2" fmla="*/ 7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7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7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2" name="Freeform 295">
              <a:extLst>
                <a:ext uri="{FF2B5EF4-FFF2-40B4-BE49-F238E27FC236}">
                  <a16:creationId xmlns:a16="http://schemas.microsoft.com/office/drawing/2014/main" id="{E9E4FD85-0D96-4C4C-98C0-C9E4D1818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766" y="4315015"/>
              <a:ext cx="26481" cy="68537"/>
            </a:xfrm>
            <a:custGeom>
              <a:avLst/>
              <a:gdLst>
                <a:gd name="T0" fmla="*/ 0 w 17"/>
                <a:gd name="T1" fmla="*/ 10 h 44"/>
                <a:gd name="T2" fmla="*/ 0 w 17"/>
                <a:gd name="T3" fmla="*/ 10 h 44"/>
                <a:gd name="T4" fmla="*/ 0 w 17"/>
                <a:gd name="T5" fmla="*/ 7 h 44"/>
                <a:gd name="T6" fmla="*/ 0 w 17"/>
                <a:gd name="T7" fmla="*/ 7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2 h 44"/>
                <a:gd name="T14" fmla="*/ 5 w 17"/>
                <a:gd name="T15" fmla="*/ 2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2 h 44"/>
                <a:gd name="T22" fmla="*/ 12 w 17"/>
                <a:gd name="T23" fmla="*/ 2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7 h 44"/>
                <a:gd name="T30" fmla="*/ 17 w 17"/>
                <a:gd name="T31" fmla="*/ 7 h 44"/>
                <a:gd name="T32" fmla="*/ 17 w 17"/>
                <a:gd name="T33" fmla="*/ 10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2 h 44"/>
                <a:gd name="T44" fmla="*/ 15 w 17"/>
                <a:gd name="T45" fmla="*/ 42 h 44"/>
                <a:gd name="T46" fmla="*/ 12 w 17"/>
                <a:gd name="T47" fmla="*/ 44 h 44"/>
                <a:gd name="T48" fmla="*/ 12 w 17"/>
                <a:gd name="T49" fmla="*/ 44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4 h 44"/>
                <a:gd name="T56" fmla="*/ 5 w 17"/>
                <a:gd name="T57" fmla="*/ 44 h 44"/>
                <a:gd name="T58" fmla="*/ 2 w 17"/>
                <a:gd name="T59" fmla="*/ 42 h 44"/>
                <a:gd name="T60" fmla="*/ 2 w 17"/>
                <a:gd name="T61" fmla="*/ 42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10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8 h 44"/>
                <a:gd name="T76" fmla="*/ 6 w 17"/>
                <a:gd name="T77" fmla="*/ 38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8 h 44"/>
                <a:gd name="T84" fmla="*/ 11 w 17"/>
                <a:gd name="T85" fmla="*/ 38 h 44"/>
                <a:gd name="T86" fmla="*/ 11 w 17"/>
                <a:gd name="T87" fmla="*/ 35 h 44"/>
                <a:gd name="T88" fmla="*/ 11 w 17"/>
                <a:gd name="T89" fmla="*/ 10 h 44"/>
                <a:gd name="T90" fmla="*/ 11 w 17"/>
                <a:gd name="T91" fmla="*/ 10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7 h 44"/>
                <a:gd name="T98" fmla="*/ 8 w 17"/>
                <a:gd name="T99" fmla="*/ 7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10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296">
              <a:extLst>
                <a:ext uri="{FF2B5EF4-FFF2-40B4-BE49-F238E27FC236}">
                  <a16:creationId xmlns:a16="http://schemas.microsoft.com/office/drawing/2014/main" id="{39A2F772-F00F-4B1B-A418-A06E5027A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19" y="4318130"/>
              <a:ext cx="32711" cy="65422"/>
            </a:xfrm>
            <a:custGeom>
              <a:avLst/>
              <a:gdLst>
                <a:gd name="T0" fmla="*/ 12 w 21"/>
                <a:gd name="T1" fmla="*/ 42 h 42"/>
                <a:gd name="T2" fmla="*/ 12 w 21"/>
                <a:gd name="T3" fmla="*/ 36 h 42"/>
                <a:gd name="T4" fmla="*/ 0 w 21"/>
                <a:gd name="T5" fmla="*/ 36 h 42"/>
                <a:gd name="T6" fmla="*/ 0 w 21"/>
                <a:gd name="T7" fmla="*/ 30 h 42"/>
                <a:gd name="T8" fmla="*/ 8 w 21"/>
                <a:gd name="T9" fmla="*/ 0 h 42"/>
                <a:gd name="T10" fmla="*/ 16 w 21"/>
                <a:gd name="T11" fmla="*/ 0 h 42"/>
                <a:gd name="T12" fmla="*/ 6 w 21"/>
                <a:gd name="T13" fmla="*/ 30 h 42"/>
                <a:gd name="T14" fmla="*/ 12 w 21"/>
                <a:gd name="T15" fmla="*/ 30 h 42"/>
                <a:gd name="T16" fmla="*/ 12 w 21"/>
                <a:gd name="T17" fmla="*/ 17 h 42"/>
                <a:gd name="T18" fmla="*/ 19 w 21"/>
                <a:gd name="T19" fmla="*/ 17 h 42"/>
                <a:gd name="T20" fmla="*/ 19 w 21"/>
                <a:gd name="T21" fmla="*/ 30 h 42"/>
                <a:gd name="T22" fmla="*/ 21 w 21"/>
                <a:gd name="T23" fmla="*/ 30 h 42"/>
                <a:gd name="T24" fmla="*/ 21 w 21"/>
                <a:gd name="T25" fmla="*/ 36 h 42"/>
                <a:gd name="T26" fmla="*/ 19 w 21"/>
                <a:gd name="T27" fmla="*/ 36 h 42"/>
                <a:gd name="T28" fmla="*/ 19 w 21"/>
                <a:gd name="T29" fmla="*/ 42 h 42"/>
                <a:gd name="T30" fmla="*/ 12 w 21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2">
                  <a:moveTo>
                    <a:pt x="12" y="42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297">
              <a:extLst>
                <a:ext uri="{FF2B5EF4-FFF2-40B4-BE49-F238E27FC236}">
                  <a16:creationId xmlns:a16="http://schemas.microsoft.com/office/drawing/2014/main" id="{C9D730E7-60B4-4342-B960-77EACD3A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853" y="2818107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1 w 19"/>
                <a:gd name="T5" fmla="*/ 17 h 44"/>
                <a:gd name="T6" fmla="*/ 11 w 19"/>
                <a:gd name="T7" fmla="*/ 17 h 44"/>
                <a:gd name="T8" fmla="*/ 13 w 19"/>
                <a:gd name="T9" fmla="*/ 13 h 44"/>
                <a:gd name="T10" fmla="*/ 13 w 19"/>
                <a:gd name="T11" fmla="*/ 13 h 44"/>
                <a:gd name="T12" fmla="*/ 13 w 19"/>
                <a:gd name="T13" fmla="*/ 11 h 44"/>
                <a:gd name="T14" fmla="*/ 13 w 19"/>
                <a:gd name="T15" fmla="*/ 11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8 h 44"/>
                <a:gd name="T22" fmla="*/ 13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10 w 19"/>
                <a:gd name="T29" fmla="*/ 6 h 44"/>
                <a:gd name="T30" fmla="*/ 10 w 19"/>
                <a:gd name="T31" fmla="*/ 6 h 44"/>
                <a:gd name="T32" fmla="*/ 8 w 19"/>
                <a:gd name="T33" fmla="*/ 7 h 44"/>
                <a:gd name="T34" fmla="*/ 8 w 19"/>
                <a:gd name="T35" fmla="*/ 7 h 44"/>
                <a:gd name="T36" fmla="*/ 6 w 19"/>
                <a:gd name="T37" fmla="*/ 10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6 h 44"/>
                <a:gd name="T48" fmla="*/ 1 w 19"/>
                <a:gd name="T49" fmla="*/ 6 h 44"/>
                <a:gd name="T50" fmla="*/ 4 w 19"/>
                <a:gd name="T51" fmla="*/ 3 h 44"/>
                <a:gd name="T52" fmla="*/ 4 w 19"/>
                <a:gd name="T53" fmla="*/ 3 h 44"/>
                <a:gd name="T54" fmla="*/ 6 w 19"/>
                <a:gd name="T55" fmla="*/ 1 h 44"/>
                <a:gd name="T56" fmla="*/ 6 w 19"/>
                <a:gd name="T57" fmla="*/ 1 h 44"/>
                <a:gd name="T58" fmla="*/ 10 w 19"/>
                <a:gd name="T59" fmla="*/ 0 h 44"/>
                <a:gd name="T60" fmla="*/ 10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6 w 19"/>
                <a:gd name="T67" fmla="*/ 3 h 44"/>
                <a:gd name="T68" fmla="*/ 16 w 19"/>
                <a:gd name="T69" fmla="*/ 3 h 44"/>
                <a:gd name="T70" fmla="*/ 19 w 19"/>
                <a:gd name="T71" fmla="*/ 7 h 44"/>
                <a:gd name="T72" fmla="*/ 19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9 w 19"/>
                <a:gd name="T83" fmla="*/ 16 h 44"/>
                <a:gd name="T84" fmla="*/ 19 w 19"/>
                <a:gd name="T85" fmla="*/ 16 h 44"/>
                <a:gd name="T86" fmla="*/ 18 w 19"/>
                <a:gd name="T87" fmla="*/ 17 h 44"/>
                <a:gd name="T88" fmla="*/ 18 w 19"/>
                <a:gd name="T89" fmla="*/ 17 h 44"/>
                <a:gd name="T90" fmla="*/ 16 w 19"/>
                <a:gd name="T91" fmla="*/ 20 h 44"/>
                <a:gd name="T92" fmla="*/ 8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298">
              <a:extLst>
                <a:ext uri="{FF2B5EF4-FFF2-40B4-BE49-F238E27FC236}">
                  <a16:creationId xmlns:a16="http://schemas.microsoft.com/office/drawing/2014/main" id="{9DF1AA0E-0D24-49F1-82AB-35DE7CB7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680" y="2818107"/>
              <a:ext cx="29596" cy="68537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10 h 44"/>
                <a:gd name="T8" fmla="*/ 11 w 19"/>
                <a:gd name="T9" fmla="*/ 7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2 w 19"/>
                <a:gd name="T21" fmla="*/ 3 h 44"/>
                <a:gd name="T22" fmla="*/ 6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3 h 44"/>
                <a:gd name="T30" fmla="*/ 17 w 19"/>
                <a:gd name="T31" fmla="*/ 5 h 44"/>
                <a:gd name="T32" fmla="*/ 17 w 19"/>
                <a:gd name="T33" fmla="*/ 6 h 44"/>
                <a:gd name="T34" fmla="*/ 19 w 19"/>
                <a:gd name="T35" fmla="*/ 12 h 44"/>
                <a:gd name="T36" fmla="*/ 19 w 19"/>
                <a:gd name="T37" fmla="*/ 16 h 44"/>
                <a:gd name="T38" fmla="*/ 17 w 19"/>
                <a:gd name="T39" fmla="*/ 18 h 44"/>
                <a:gd name="T40" fmla="*/ 17 w 19"/>
                <a:gd name="T41" fmla="*/ 20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5 h 44"/>
                <a:gd name="T48" fmla="*/ 19 w 19"/>
                <a:gd name="T49" fmla="*/ 27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7 h 44"/>
                <a:gd name="T56" fmla="*/ 17 w 19"/>
                <a:gd name="T57" fmla="*/ 39 h 44"/>
                <a:gd name="T58" fmla="*/ 17 w 19"/>
                <a:gd name="T59" fmla="*/ 40 h 44"/>
                <a:gd name="T60" fmla="*/ 14 w 19"/>
                <a:gd name="T61" fmla="*/ 42 h 44"/>
                <a:gd name="T62" fmla="*/ 10 w 19"/>
                <a:gd name="T63" fmla="*/ 44 h 44"/>
                <a:gd name="T64" fmla="*/ 6 w 19"/>
                <a:gd name="T65" fmla="*/ 44 h 44"/>
                <a:gd name="T66" fmla="*/ 3 w 19"/>
                <a:gd name="T67" fmla="*/ 42 h 44"/>
                <a:gd name="T68" fmla="*/ 1 w 19"/>
                <a:gd name="T69" fmla="*/ 39 h 44"/>
                <a:gd name="T70" fmla="*/ 0 w 19"/>
                <a:gd name="T71" fmla="*/ 35 h 44"/>
                <a:gd name="T72" fmla="*/ 6 w 19"/>
                <a:gd name="T73" fmla="*/ 31 h 44"/>
                <a:gd name="T74" fmla="*/ 6 w 19"/>
                <a:gd name="T75" fmla="*/ 35 h 44"/>
                <a:gd name="T76" fmla="*/ 7 w 19"/>
                <a:gd name="T77" fmla="*/ 37 h 44"/>
                <a:gd name="T78" fmla="*/ 10 w 19"/>
                <a:gd name="T79" fmla="*/ 37 h 44"/>
                <a:gd name="T80" fmla="*/ 11 w 19"/>
                <a:gd name="T81" fmla="*/ 37 h 44"/>
                <a:gd name="T82" fmla="*/ 12 w 19"/>
                <a:gd name="T83" fmla="*/ 28 h 44"/>
                <a:gd name="T84" fmla="*/ 11 w 19"/>
                <a:gd name="T85" fmla="*/ 25 h 44"/>
                <a:gd name="T86" fmla="*/ 10 w 19"/>
                <a:gd name="T87" fmla="*/ 25 h 44"/>
                <a:gd name="T88" fmla="*/ 7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299">
              <a:extLst>
                <a:ext uri="{FF2B5EF4-FFF2-40B4-BE49-F238E27FC236}">
                  <a16:creationId xmlns:a16="http://schemas.microsoft.com/office/drawing/2014/main" id="{6973496B-F753-49A3-9B96-88BF94B9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296" y="3319673"/>
              <a:ext cx="32711" cy="68537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7" name="Freeform 300">
              <a:extLst>
                <a:ext uri="{FF2B5EF4-FFF2-40B4-BE49-F238E27FC236}">
                  <a16:creationId xmlns:a16="http://schemas.microsoft.com/office/drawing/2014/main" id="{7488AD01-0DE7-4562-AA9A-CCEEF2FE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237" y="3319673"/>
              <a:ext cx="20250" cy="68537"/>
            </a:xfrm>
            <a:custGeom>
              <a:avLst/>
              <a:gdLst>
                <a:gd name="T0" fmla="*/ 6 w 13"/>
                <a:gd name="T1" fmla="*/ 44 h 44"/>
                <a:gd name="T2" fmla="*/ 6 w 13"/>
                <a:gd name="T3" fmla="*/ 8 h 44"/>
                <a:gd name="T4" fmla="*/ 0 w 13"/>
                <a:gd name="T5" fmla="*/ 12 h 44"/>
                <a:gd name="T6" fmla="*/ 0 w 13"/>
                <a:gd name="T7" fmla="*/ 5 h 44"/>
                <a:gd name="T8" fmla="*/ 6 w 13"/>
                <a:gd name="T9" fmla="*/ 0 h 44"/>
                <a:gd name="T10" fmla="*/ 13 w 13"/>
                <a:gd name="T11" fmla="*/ 0 h 44"/>
                <a:gd name="T12" fmla="*/ 13 w 13"/>
                <a:gd name="T13" fmla="*/ 44 h 44"/>
                <a:gd name="T14" fmla="*/ 6 w 13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6" y="44"/>
                  </a:moveTo>
                  <a:lnTo>
                    <a:pt x="6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8" name="Freeform 301">
              <a:extLst>
                <a:ext uri="{FF2B5EF4-FFF2-40B4-BE49-F238E27FC236}">
                  <a16:creationId xmlns:a16="http://schemas.microsoft.com/office/drawing/2014/main" id="{44B3C098-3D00-4DBC-8EE8-BE9AF6A03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853" y="3822795"/>
              <a:ext cx="29596" cy="66980"/>
            </a:xfrm>
            <a:custGeom>
              <a:avLst/>
              <a:gdLst>
                <a:gd name="T0" fmla="*/ 3 w 19"/>
                <a:gd name="T1" fmla="*/ 43 h 43"/>
                <a:gd name="T2" fmla="*/ 13 w 19"/>
                <a:gd name="T3" fmla="*/ 6 h 43"/>
                <a:gd name="T4" fmla="*/ 6 w 19"/>
                <a:gd name="T5" fmla="*/ 6 h 43"/>
                <a:gd name="T6" fmla="*/ 6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9 w 19"/>
                <a:gd name="T17" fmla="*/ 43 h 43"/>
                <a:gd name="T18" fmla="*/ 3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3" y="43"/>
                  </a:moveTo>
                  <a:lnTo>
                    <a:pt x="13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9" name="Freeform 302">
              <a:extLst>
                <a:ext uri="{FF2B5EF4-FFF2-40B4-BE49-F238E27FC236}">
                  <a16:creationId xmlns:a16="http://schemas.microsoft.com/office/drawing/2014/main" id="{1DFD47CA-9878-4BF6-8EE6-1EA7FF9A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680" y="3822795"/>
              <a:ext cx="29596" cy="68537"/>
            </a:xfrm>
            <a:custGeom>
              <a:avLst/>
              <a:gdLst>
                <a:gd name="T0" fmla="*/ 7 w 19"/>
                <a:gd name="T1" fmla="*/ 18 h 44"/>
                <a:gd name="T2" fmla="*/ 11 w 19"/>
                <a:gd name="T3" fmla="*/ 18 h 44"/>
                <a:gd name="T4" fmla="*/ 12 w 19"/>
                <a:gd name="T5" fmla="*/ 15 h 44"/>
                <a:gd name="T6" fmla="*/ 12 w 19"/>
                <a:gd name="T7" fmla="*/ 9 h 44"/>
                <a:gd name="T8" fmla="*/ 11 w 19"/>
                <a:gd name="T9" fmla="*/ 6 h 44"/>
                <a:gd name="T10" fmla="*/ 10 w 19"/>
                <a:gd name="T11" fmla="*/ 6 h 44"/>
                <a:gd name="T12" fmla="*/ 7 w 19"/>
                <a:gd name="T13" fmla="*/ 7 h 44"/>
                <a:gd name="T14" fmla="*/ 6 w 19"/>
                <a:gd name="T15" fmla="*/ 12 h 44"/>
                <a:gd name="T16" fmla="*/ 0 w 19"/>
                <a:gd name="T17" fmla="*/ 9 h 44"/>
                <a:gd name="T18" fmla="*/ 1 w 19"/>
                <a:gd name="T19" fmla="*/ 5 h 44"/>
                <a:gd name="T20" fmla="*/ 2 w 19"/>
                <a:gd name="T21" fmla="*/ 2 h 44"/>
                <a:gd name="T22" fmla="*/ 6 w 19"/>
                <a:gd name="T23" fmla="*/ 0 h 44"/>
                <a:gd name="T24" fmla="*/ 10 w 19"/>
                <a:gd name="T25" fmla="*/ 0 h 44"/>
                <a:gd name="T26" fmla="*/ 14 w 19"/>
                <a:gd name="T27" fmla="*/ 1 h 44"/>
                <a:gd name="T28" fmla="*/ 16 w 19"/>
                <a:gd name="T29" fmla="*/ 2 h 44"/>
                <a:gd name="T30" fmla="*/ 17 w 19"/>
                <a:gd name="T31" fmla="*/ 4 h 44"/>
                <a:gd name="T32" fmla="*/ 17 w 19"/>
                <a:gd name="T33" fmla="*/ 6 h 44"/>
                <a:gd name="T34" fmla="*/ 19 w 19"/>
                <a:gd name="T35" fmla="*/ 11 h 44"/>
                <a:gd name="T36" fmla="*/ 19 w 19"/>
                <a:gd name="T37" fmla="*/ 15 h 44"/>
                <a:gd name="T38" fmla="*/ 17 w 19"/>
                <a:gd name="T39" fmla="*/ 18 h 44"/>
                <a:gd name="T40" fmla="*/ 17 w 19"/>
                <a:gd name="T41" fmla="*/ 19 h 44"/>
                <a:gd name="T42" fmla="*/ 15 w 19"/>
                <a:gd name="T43" fmla="*/ 21 h 44"/>
                <a:gd name="T44" fmla="*/ 17 w 19"/>
                <a:gd name="T45" fmla="*/ 23 h 44"/>
                <a:gd name="T46" fmla="*/ 19 w 19"/>
                <a:gd name="T47" fmla="*/ 24 h 44"/>
                <a:gd name="T48" fmla="*/ 19 w 19"/>
                <a:gd name="T49" fmla="*/ 26 h 44"/>
                <a:gd name="T50" fmla="*/ 19 w 19"/>
                <a:gd name="T51" fmla="*/ 30 h 44"/>
                <a:gd name="T52" fmla="*/ 19 w 19"/>
                <a:gd name="T53" fmla="*/ 34 h 44"/>
                <a:gd name="T54" fmla="*/ 19 w 19"/>
                <a:gd name="T55" fmla="*/ 36 h 44"/>
                <a:gd name="T56" fmla="*/ 17 w 19"/>
                <a:gd name="T57" fmla="*/ 38 h 44"/>
                <a:gd name="T58" fmla="*/ 17 w 19"/>
                <a:gd name="T59" fmla="*/ 39 h 44"/>
                <a:gd name="T60" fmla="*/ 14 w 19"/>
                <a:gd name="T61" fmla="*/ 43 h 44"/>
                <a:gd name="T62" fmla="*/ 10 w 19"/>
                <a:gd name="T63" fmla="*/ 44 h 44"/>
                <a:gd name="T64" fmla="*/ 6 w 19"/>
                <a:gd name="T65" fmla="*/ 43 h 44"/>
                <a:gd name="T66" fmla="*/ 3 w 19"/>
                <a:gd name="T67" fmla="*/ 41 h 44"/>
                <a:gd name="T68" fmla="*/ 1 w 19"/>
                <a:gd name="T69" fmla="*/ 39 h 44"/>
                <a:gd name="T70" fmla="*/ 0 w 19"/>
                <a:gd name="T71" fmla="*/ 34 h 44"/>
                <a:gd name="T72" fmla="*/ 6 w 19"/>
                <a:gd name="T73" fmla="*/ 30 h 44"/>
                <a:gd name="T74" fmla="*/ 6 w 19"/>
                <a:gd name="T75" fmla="*/ 34 h 44"/>
                <a:gd name="T76" fmla="*/ 7 w 19"/>
                <a:gd name="T77" fmla="*/ 36 h 44"/>
                <a:gd name="T78" fmla="*/ 10 w 19"/>
                <a:gd name="T79" fmla="*/ 38 h 44"/>
                <a:gd name="T80" fmla="*/ 11 w 19"/>
                <a:gd name="T81" fmla="*/ 36 h 44"/>
                <a:gd name="T82" fmla="*/ 12 w 19"/>
                <a:gd name="T83" fmla="*/ 28 h 44"/>
                <a:gd name="T84" fmla="*/ 11 w 19"/>
                <a:gd name="T85" fmla="*/ 24 h 44"/>
                <a:gd name="T86" fmla="*/ 10 w 19"/>
                <a:gd name="T87" fmla="*/ 24 h 44"/>
                <a:gd name="T88" fmla="*/ 7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7" y="18"/>
                  </a:moveTo>
                  <a:lnTo>
                    <a:pt x="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0" name="Freeform 303">
              <a:extLst>
                <a:ext uri="{FF2B5EF4-FFF2-40B4-BE49-F238E27FC236}">
                  <a16:creationId xmlns:a16="http://schemas.microsoft.com/office/drawing/2014/main" id="{C1298059-80A4-4337-AB18-A94A3E5F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411" y="4325919"/>
              <a:ext cx="20250" cy="65422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1" name="Freeform 304">
              <a:extLst>
                <a:ext uri="{FF2B5EF4-FFF2-40B4-BE49-F238E27FC236}">
                  <a16:creationId xmlns:a16="http://schemas.microsoft.com/office/drawing/2014/main" id="{51CB45DF-E6B3-4B15-898D-56525AADC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680" y="4322804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2 h 44"/>
                <a:gd name="T22" fmla="*/ 12 w 19"/>
                <a:gd name="T23" fmla="*/ 2 h 44"/>
                <a:gd name="T24" fmla="*/ 16 w 19"/>
                <a:gd name="T25" fmla="*/ 3 h 44"/>
                <a:gd name="T26" fmla="*/ 16 w 19"/>
                <a:gd name="T27" fmla="*/ 3 h 44"/>
                <a:gd name="T28" fmla="*/ 17 w 19"/>
                <a:gd name="T29" fmla="*/ 7 h 44"/>
                <a:gd name="T30" fmla="*/ 17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2 h 44"/>
                <a:gd name="T44" fmla="*/ 16 w 19"/>
                <a:gd name="T45" fmla="*/ 42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8 h 44"/>
                <a:gd name="T76" fmla="*/ 7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7 h 44"/>
                <a:gd name="T98" fmla="*/ 10 w 19"/>
                <a:gd name="T99" fmla="*/ 7 h 44"/>
                <a:gd name="T100" fmla="*/ 7 w 19"/>
                <a:gd name="T101" fmla="*/ 8 h 44"/>
                <a:gd name="T102" fmla="*/ 7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2" name="Freeform 305">
              <a:extLst>
                <a:ext uri="{FF2B5EF4-FFF2-40B4-BE49-F238E27FC236}">
                  <a16:creationId xmlns:a16="http://schemas.microsoft.com/office/drawing/2014/main" id="{B6846893-3EDE-4EAE-A347-FBB121281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948" y="4325919"/>
              <a:ext cx="29596" cy="65422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5 h 42"/>
                <a:gd name="T4" fmla="*/ 7 w 19"/>
                <a:gd name="T5" fmla="*/ 5 h 42"/>
                <a:gd name="T6" fmla="*/ 7 w 19"/>
                <a:gd name="T7" fmla="*/ 17 h 42"/>
                <a:gd name="T8" fmla="*/ 7 w 19"/>
                <a:gd name="T9" fmla="*/ 17 h 42"/>
                <a:gd name="T10" fmla="*/ 9 w 19"/>
                <a:gd name="T11" fmla="*/ 15 h 42"/>
                <a:gd name="T12" fmla="*/ 9 w 19"/>
                <a:gd name="T13" fmla="*/ 15 h 42"/>
                <a:gd name="T14" fmla="*/ 12 w 19"/>
                <a:gd name="T15" fmla="*/ 15 h 42"/>
                <a:gd name="T16" fmla="*/ 12 w 19"/>
                <a:gd name="T17" fmla="*/ 15 h 42"/>
                <a:gd name="T18" fmla="*/ 14 w 19"/>
                <a:gd name="T19" fmla="*/ 15 h 42"/>
                <a:gd name="T20" fmla="*/ 17 w 19"/>
                <a:gd name="T21" fmla="*/ 17 h 42"/>
                <a:gd name="T22" fmla="*/ 17 w 19"/>
                <a:gd name="T23" fmla="*/ 17 h 42"/>
                <a:gd name="T24" fmla="*/ 18 w 19"/>
                <a:gd name="T25" fmla="*/ 18 h 42"/>
                <a:gd name="T26" fmla="*/ 19 w 19"/>
                <a:gd name="T27" fmla="*/ 22 h 42"/>
                <a:gd name="T28" fmla="*/ 19 w 19"/>
                <a:gd name="T29" fmla="*/ 33 h 42"/>
                <a:gd name="T30" fmla="*/ 19 w 19"/>
                <a:gd name="T31" fmla="*/ 33 h 42"/>
                <a:gd name="T32" fmla="*/ 18 w 19"/>
                <a:gd name="T33" fmla="*/ 37 h 42"/>
                <a:gd name="T34" fmla="*/ 18 w 19"/>
                <a:gd name="T35" fmla="*/ 37 h 42"/>
                <a:gd name="T36" fmla="*/ 17 w 19"/>
                <a:gd name="T37" fmla="*/ 40 h 42"/>
                <a:gd name="T38" fmla="*/ 17 w 19"/>
                <a:gd name="T39" fmla="*/ 40 h 42"/>
                <a:gd name="T40" fmla="*/ 13 w 19"/>
                <a:gd name="T41" fmla="*/ 42 h 42"/>
                <a:gd name="T42" fmla="*/ 13 w 19"/>
                <a:gd name="T43" fmla="*/ 42 h 42"/>
                <a:gd name="T44" fmla="*/ 9 w 19"/>
                <a:gd name="T45" fmla="*/ 42 h 42"/>
                <a:gd name="T46" fmla="*/ 9 w 19"/>
                <a:gd name="T47" fmla="*/ 42 h 42"/>
                <a:gd name="T48" fmla="*/ 7 w 19"/>
                <a:gd name="T49" fmla="*/ 42 h 42"/>
                <a:gd name="T50" fmla="*/ 7 w 19"/>
                <a:gd name="T51" fmla="*/ 42 h 42"/>
                <a:gd name="T52" fmla="*/ 3 w 19"/>
                <a:gd name="T53" fmla="*/ 40 h 42"/>
                <a:gd name="T54" fmla="*/ 3 w 19"/>
                <a:gd name="T55" fmla="*/ 40 h 42"/>
                <a:gd name="T56" fmla="*/ 2 w 19"/>
                <a:gd name="T57" fmla="*/ 37 h 42"/>
                <a:gd name="T58" fmla="*/ 2 w 19"/>
                <a:gd name="T59" fmla="*/ 37 h 42"/>
                <a:gd name="T60" fmla="*/ 0 w 19"/>
                <a:gd name="T61" fmla="*/ 33 h 42"/>
                <a:gd name="T62" fmla="*/ 0 w 19"/>
                <a:gd name="T63" fmla="*/ 31 h 42"/>
                <a:gd name="T64" fmla="*/ 7 w 19"/>
                <a:gd name="T65" fmla="*/ 31 h 42"/>
                <a:gd name="T66" fmla="*/ 7 w 19"/>
                <a:gd name="T67" fmla="*/ 33 h 42"/>
                <a:gd name="T68" fmla="*/ 7 w 19"/>
                <a:gd name="T69" fmla="*/ 33 h 42"/>
                <a:gd name="T70" fmla="*/ 8 w 19"/>
                <a:gd name="T71" fmla="*/ 36 h 42"/>
                <a:gd name="T72" fmla="*/ 8 w 19"/>
                <a:gd name="T73" fmla="*/ 36 h 42"/>
                <a:gd name="T74" fmla="*/ 10 w 19"/>
                <a:gd name="T75" fmla="*/ 36 h 42"/>
                <a:gd name="T76" fmla="*/ 10 w 19"/>
                <a:gd name="T77" fmla="*/ 36 h 42"/>
                <a:gd name="T78" fmla="*/ 12 w 19"/>
                <a:gd name="T79" fmla="*/ 36 h 42"/>
                <a:gd name="T80" fmla="*/ 12 w 19"/>
                <a:gd name="T81" fmla="*/ 36 h 42"/>
                <a:gd name="T82" fmla="*/ 13 w 19"/>
                <a:gd name="T83" fmla="*/ 33 h 42"/>
                <a:gd name="T84" fmla="*/ 13 w 19"/>
                <a:gd name="T85" fmla="*/ 23 h 42"/>
                <a:gd name="T86" fmla="*/ 13 w 19"/>
                <a:gd name="T87" fmla="*/ 23 h 42"/>
                <a:gd name="T88" fmla="*/ 12 w 19"/>
                <a:gd name="T89" fmla="*/ 21 h 42"/>
                <a:gd name="T90" fmla="*/ 12 w 19"/>
                <a:gd name="T91" fmla="*/ 21 h 42"/>
                <a:gd name="T92" fmla="*/ 10 w 19"/>
                <a:gd name="T93" fmla="*/ 20 h 42"/>
                <a:gd name="T94" fmla="*/ 10 w 19"/>
                <a:gd name="T95" fmla="*/ 20 h 42"/>
                <a:gd name="T96" fmla="*/ 9 w 19"/>
                <a:gd name="T97" fmla="*/ 21 h 42"/>
                <a:gd name="T98" fmla="*/ 9 w 19"/>
                <a:gd name="T99" fmla="*/ 21 h 42"/>
                <a:gd name="T100" fmla="*/ 8 w 19"/>
                <a:gd name="T101" fmla="*/ 21 h 42"/>
                <a:gd name="T102" fmla="*/ 8 w 19"/>
                <a:gd name="T103" fmla="*/ 21 h 42"/>
                <a:gd name="T104" fmla="*/ 7 w 19"/>
                <a:gd name="T105" fmla="*/ 22 h 42"/>
                <a:gd name="T106" fmla="*/ 7 w 19"/>
                <a:gd name="T107" fmla="*/ 22 h 42"/>
                <a:gd name="T108" fmla="*/ 7 w 19"/>
                <a:gd name="T109" fmla="*/ 22 h 42"/>
                <a:gd name="T110" fmla="*/ 2 w 19"/>
                <a:gd name="T111" fmla="*/ 22 h 42"/>
                <a:gd name="T112" fmla="*/ 2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2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3" name="Freeform 306">
              <a:extLst>
                <a:ext uri="{FF2B5EF4-FFF2-40B4-BE49-F238E27FC236}">
                  <a16:creationId xmlns:a16="http://schemas.microsoft.com/office/drawing/2014/main" id="{6893979E-CA54-431A-AAC7-6BEA3866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882" y="2818107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2 w 18"/>
                <a:gd name="T9" fmla="*/ 13 h 44"/>
                <a:gd name="T10" fmla="*/ 12 w 18"/>
                <a:gd name="T11" fmla="*/ 13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8 h 44"/>
                <a:gd name="T22" fmla="*/ 12 w 18"/>
                <a:gd name="T23" fmla="*/ 8 h 44"/>
                <a:gd name="T24" fmla="*/ 11 w 18"/>
                <a:gd name="T25" fmla="*/ 7 h 44"/>
                <a:gd name="T26" fmla="*/ 11 w 18"/>
                <a:gd name="T27" fmla="*/ 7 h 44"/>
                <a:gd name="T28" fmla="*/ 8 w 18"/>
                <a:gd name="T29" fmla="*/ 6 h 44"/>
                <a:gd name="T30" fmla="*/ 8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1 w 18"/>
                <a:gd name="T47" fmla="*/ 6 h 44"/>
                <a:gd name="T48" fmla="*/ 1 w 18"/>
                <a:gd name="T49" fmla="*/ 6 h 44"/>
                <a:gd name="T50" fmla="*/ 2 w 18"/>
                <a:gd name="T51" fmla="*/ 3 h 44"/>
                <a:gd name="T52" fmla="*/ 2 w 18"/>
                <a:gd name="T53" fmla="*/ 3 h 44"/>
                <a:gd name="T54" fmla="*/ 6 w 18"/>
                <a:gd name="T55" fmla="*/ 1 h 44"/>
                <a:gd name="T56" fmla="*/ 6 w 18"/>
                <a:gd name="T57" fmla="*/ 1 h 44"/>
                <a:gd name="T58" fmla="*/ 10 w 18"/>
                <a:gd name="T59" fmla="*/ 0 h 44"/>
                <a:gd name="T60" fmla="*/ 10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7 w 18"/>
                <a:gd name="T71" fmla="*/ 7 h 44"/>
                <a:gd name="T72" fmla="*/ 17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7 w 18"/>
                <a:gd name="T87" fmla="*/ 17 h 44"/>
                <a:gd name="T88" fmla="*/ 17 w 18"/>
                <a:gd name="T89" fmla="*/ 17 h 44"/>
                <a:gd name="T90" fmla="*/ 16 w 18"/>
                <a:gd name="T91" fmla="*/ 20 h 44"/>
                <a:gd name="T92" fmla="*/ 7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4" name="Freeform 307">
              <a:extLst>
                <a:ext uri="{FF2B5EF4-FFF2-40B4-BE49-F238E27FC236}">
                  <a16:creationId xmlns:a16="http://schemas.microsoft.com/office/drawing/2014/main" id="{2E9F424B-3E6B-445A-8BC1-5494F93D6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593" y="2819664"/>
              <a:ext cx="32711" cy="66980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0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0 h 43"/>
                <a:gd name="T14" fmla="*/ 12 w 21"/>
                <a:gd name="T15" fmla="*/ 30 h 43"/>
                <a:gd name="T16" fmla="*/ 12 w 21"/>
                <a:gd name="T17" fmla="*/ 17 h 43"/>
                <a:gd name="T18" fmla="*/ 17 w 21"/>
                <a:gd name="T19" fmla="*/ 17 h 43"/>
                <a:gd name="T20" fmla="*/ 17 w 21"/>
                <a:gd name="T21" fmla="*/ 30 h 43"/>
                <a:gd name="T22" fmla="*/ 21 w 21"/>
                <a:gd name="T23" fmla="*/ 30 h 43"/>
                <a:gd name="T24" fmla="*/ 21 w 21"/>
                <a:gd name="T25" fmla="*/ 36 h 43"/>
                <a:gd name="T26" fmla="*/ 17 w 21"/>
                <a:gd name="T27" fmla="*/ 36 h 43"/>
                <a:gd name="T28" fmla="*/ 17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3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5" name="Freeform 308">
              <a:extLst>
                <a:ext uri="{FF2B5EF4-FFF2-40B4-BE49-F238E27FC236}">
                  <a16:creationId xmlns:a16="http://schemas.microsoft.com/office/drawing/2014/main" id="{2FB66901-8CEA-44C0-A8E6-B0C09116D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66" y="3319673"/>
              <a:ext cx="34268" cy="68537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5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6" name="Freeform 309">
              <a:extLst>
                <a:ext uri="{FF2B5EF4-FFF2-40B4-BE49-F238E27FC236}">
                  <a16:creationId xmlns:a16="http://schemas.microsoft.com/office/drawing/2014/main" id="{22788C2A-8E49-434E-8AFA-0276830D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150" y="3319673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8 h 44"/>
                <a:gd name="T4" fmla="*/ 11 w 19"/>
                <a:gd name="T5" fmla="*/ 17 h 44"/>
                <a:gd name="T6" fmla="*/ 11 w 19"/>
                <a:gd name="T7" fmla="*/ 17 h 44"/>
                <a:gd name="T8" fmla="*/ 13 w 19"/>
                <a:gd name="T9" fmla="*/ 14 h 44"/>
                <a:gd name="T10" fmla="*/ 13 w 19"/>
                <a:gd name="T11" fmla="*/ 14 h 44"/>
                <a:gd name="T12" fmla="*/ 13 w 19"/>
                <a:gd name="T13" fmla="*/ 12 h 44"/>
                <a:gd name="T14" fmla="*/ 13 w 19"/>
                <a:gd name="T15" fmla="*/ 12 h 44"/>
                <a:gd name="T16" fmla="*/ 13 w 19"/>
                <a:gd name="T17" fmla="*/ 10 h 44"/>
                <a:gd name="T18" fmla="*/ 13 w 19"/>
                <a:gd name="T19" fmla="*/ 10 h 44"/>
                <a:gd name="T20" fmla="*/ 11 w 19"/>
                <a:gd name="T21" fmla="*/ 8 h 44"/>
                <a:gd name="T22" fmla="*/ 11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9 w 19"/>
                <a:gd name="T29" fmla="*/ 7 h 44"/>
                <a:gd name="T30" fmla="*/ 9 w 19"/>
                <a:gd name="T31" fmla="*/ 7 h 44"/>
                <a:gd name="T32" fmla="*/ 8 w 19"/>
                <a:gd name="T33" fmla="*/ 8 h 44"/>
                <a:gd name="T34" fmla="*/ 8 w 19"/>
                <a:gd name="T35" fmla="*/ 8 h 44"/>
                <a:gd name="T36" fmla="*/ 6 w 19"/>
                <a:gd name="T37" fmla="*/ 9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7 h 44"/>
                <a:gd name="T48" fmla="*/ 1 w 19"/>
                <a:gd name="T49" fmla="*/ 7 h 44"/>
                <a:gd name="T50" fmla="*/ 3 w 19"/>
                <a:gd name="T51" fmla="*/ 3 h 44"/>
                <a:gd name="T52" fmla="*/ 3 w 19"/>
                <a:gd name="T53" fmla="*/ 3 h 44"/>
                <a:gd name="T54" fmla="*/ 5 w 19"/>
                <a:gd name="T55" fmla="*/ 2 h 44"/>
                <a:gd name="T56" fmla="*/ 5 w 19"/>
                <a:gd name="T57" fmla="*/ 2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2 h 44"/>
                <a:gd name="T64" fmla="*/ 14 w 19"/>
                <a:gd name="T65" fmla="*/ 2 h 44"/>
                <a:gd name="T66" fmla="*/ 16 w 19"/>
                <a:gd name="T67" fmla="*/ 4 h 44"/>
                <a:gd name="T68" fmla="*/ 16 w 19"/>
                <a:gd name="T69" fmla="*/ 4 h 44"/>
                <a:gd name="T70" fmla="*/ 18 w 19"/>
                <a:gd name="T71" fmla="*/ 7 h 44"/>
                <a:gd name="T72" fmla="*/ 18 w 19"/>
                <a:gd name="T73" fmla="*/ 7 h 44"/>
                <a:gd name="T74" fmla="*/ 19 w 19"/>
                <a:gd name="T75" fmla="*/ 12 h 44"/>
                <a:gd name="T76" fmla="*/ 19 w 19"/>
                <a:gd name="T77" fmla="*/ 12 h 44"/>
                <a:gd name="T78" fmla="*/ 19 w 19"/>
                <a:gd name="T79" fmla="*/ 14 h 44"/>
                <a:gd name="T80" fmla="*/ 19 w 19"/>
                <a:gd name="T81" fmla="*/ 14 h 44"/>
                <a:gd name="T82" fmla="*/ 18 w 19"/>
                <a:gd name="T83" fmla="*/ 15 h 44"/>
                <a:gd name="T84" fmla="*/ 18 w 19"/>
                <a:gd name="T85" fmla="*/ 15 h 44"/>
                <a:gd name="T86" fmla="*/ 18 w 19"/>
                <a:gd name="T87" fmla="*/ 18 h 44"/>
                <a:gd name="T88" fmla="*/ 18 w 19"/>
                <a:gd name="T89" fmla="*/ 18 h 44"/>
                <a:gd name="T90" fmla="*/ 16 w 19"/>
                <a:gd name="T91" fmla="*/ 20 h 44"/>
                <a:gd name="T92" fmla="*/ 8 w 19"/>
                <a:gd name="T93" fmla="*/ 38 h 44"/>
                <a:gd name="T94" fmla="*/ 19 w 19"/>
                <a:gd name="T95" fmla="*/ 38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7" name="Freeform 310">
              <a:extLst>
                <a:ext uri="{FF2B5EF4-FFF2-40B4-BE49-F238E27FC236}">
                  <a16:creationId xmlns:a16="http://schemas.microsoft.com/office/drawing/2014/main" id="{14C53A7E-D51F-4FA9-99F6-CD02598F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882" y="3822795"/>
              <a:ext cx="28038" cy="66980"/>
            </a:xfrm>
            <a:custGeom>
              <a:avLst/>
              <a:gdLst>
                <a:gd name="T0" fmla="*/ 1 w 18"/>
                <a:gd name="T1" fmla="*/ 43 h 43"/>
                <a:gd name="T2" fmla="*/ 12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7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8" name="Freeform 311">
              <a:extLst>
                <a:ext uri="{FF2B5EF4-FFF2-40B4-BE49-F238E27FC236}">
                  <a16:creationId xmlns:a16="http://schemas.microsoft.com/office/drawing/2014/main" id="{CB3CA21D-701E-4B3B-B084-861C69E0A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593" y="3822795"/>
              <a:ext cx="32711" cy="66980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6 h 43"/>
                <a:gd name="T4" fmla="*/ 0 w 21"/>
                <a:gd name="T5" fmla="*/ 36 h 43"/>
                <a:gd name="T6" fmla="*/ 0 w 21"/>
                <a:gd name="T7" fmla="*/ 31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1 h 43"/>
                <a:gd name="T14" fmla="*/ 12 w 21"/>
                <a:gd name="T15" fmla="*/ 31 h 43"/>
                <a:gd name="T16" fmla="*/ 12 w 21"/>
                <a:gd name="T17" fmla="*/ 19 h 43"/>
                <a:gd name="T18" fmla="*/ 17 w 21"/>
                <a:gd name="T19" fmla="*/ 19 h 43"/>
                <a:gd name="T20" fmla="*/ 17 w 21"/>
                <a:gd name="T21" fmla="*/ 31 h 43"/>
                <a:gd name="T22" fmla="*/ 21 w 21"/>
                <a:gd name="T23" fmla="*/ 31 h 43"/>
                <a:gd name="T24" fmla="*/ 21 w 21"/>
                <a:gd name="T25" fmla="*/ 36 h 43"/>
                <a:gd name="T26" fmla="*/ 17 w 21"/>
                <a:gd name="T27" fmla="*/ 36 h 43"/>
                <a:gd name="T28" fmla="*/ 17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9" name="Freeform 312">
              <a:extLst>
                <a:ext uri="{FF2B5EF4-FFF2-40B4-BE49-F238E27FC236}">
                  <a16:creationId xmlns:a16="http://schemas.microsoft.com/office/drawing/2014/main" id="{99A8FC1A-91A1-47E9-95A1-504E2B591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440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0" name="Freeform 313">
              <a:extLst>
                <a:ext uri="{FF2B5EF4-FFF2-40B4-BE49-F238E27FC236}">
                  <a16:creationId xmlns:a16="http://schemas.microsoft.com/office/drawing/2014/main" id="{A82821EE-B7C3-44E4-85E5-2E58297CA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6150" y="4322804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9 w 19"/>
                <a:gd name="T17" fmla="*/ 0 h 44"/>
                <a:gd name="T18" fmla="*/ 9 w 19"/>
                <a:gd name="T19" fmla="*/ 0 h 44"/>
                <a:gd name="T20" fmla="*/ 13 w 19"/>
                <a:gd name="T21" fmla="*/ 2 h 44"/>
                <a:gd name="T22" fmla="*/ 13 w 19"/>
                <a:gd name="T23" fmla="*/ 2 h 44"/>
                <a:gd name="T24" fmla="*/ 15 w 19"/>
                <a:gd name="T25" fmla="*/ 3 h 44"/>
                <a:gd name="T26" fmla="*/ 15 w 19"/>
                <a:gd name="T27" fmla="*/ 3 h 44"/>
                <a:gd name="T28" fmla="*/ 18 w 19"/>
                <a:gd name="T29" fmla="*/ 7 h 44"/>
                <a:gd name="T30" fmla="*/ 18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5 w 19"/>
                <a:gd name="T43" fmla="*/ 42 h 44"/>
                <a:gd name="T44" fmla="*/ 15 w 19"/>
                <a:gd name="T45" fmla="*/ 42 h 44"/>
                <a:gd name="T46" fmla="*/ 13 w 19"/>
                <a:gd name="T47" fmla="*/ 44 h 44"/>
                <a:gd name="T48" fmla="*/ 13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9 w 19"/>
                <a:gd name="T79" fmla="*/ 38 h 44"/>
                <a:gd name="T80" fmla="*/ 9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9 w 19"/>
                <a:gd name="T97" fmla="*/ 7 h 44"/>
                <a:gd name="T98" fmla="*/ 9 w 19"/>
                <a:gd name="T99" fmla="*/ 7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1" name="Freeform 314">
              <a:extLst>
                <a:ext uri="{FF2B5EF4-FFF2-40B4-BE49-F238E27FC236}">
                  <a16:creationId xmlns:a16="http://schemas.microsoft.com/office/drawing/2014/main" id="{A52EB74B-BFAB-4A81-ADD1-285E4A4BC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977" y="4325919"/>
              <a:ext cx="26481" cy="65422"/>
            </a:xfrm>
            <a:custGeom>
              <a:avLst/>
              <a:gdLst>
                <a:gd name="T0" fmla="*/ 8 w 17"/>
                <a:gd name="T1" fmla="*/ 17 h 42"/>
                <a:gd name="T2" fmla="*/ 8 w 17"/>
                <a:gd name="T3" fmla="*/ 17 h 42"/>
                <a:gd name="T4" fmla="*/ 10 w 17"/>
                <a:gd name="T5" fmla="*/ 17 h 42"/>
                <a:gd name="T6" fmla="*/ 11 w 17"/>
                <a:gd name="T7" fmla="*/ 17 h 42"/>
                <a:gd name="T8" fmla="*/ 15 w 17"/>
                <a:gd name="T9" fmla="*/ 17 h 42"/>
                <a:gd name="T10" fmla="*/ 16 w 17"/>
                <a:gd name="T11" fmla="*/ 20 h 42"/>
                <a:gd name="T12" fmla="*/ 17 w 17"/>
                <a:gd name="T13" fmla="*/ 21 h 42"/>
                <a:gd name="T14" fmla="*/ 17 w 17"/>
                <a:gd name="T15" fmla="*/ 22 h 42"/>
                <a:gd name="T16" fmla="*/ 17 w 17"/>
                <a:gd name="T17" fmla="*/ 26 h 42"/>
                <a:gd name="T18" fmla="*/ 17 w 17"/>
                <a:gd name="T19" fmla="*/ 30 h 42"/>
                <a:gd name="T20" fmla="*/ 17 w 17"/>
                <a:gd name="T21" fmla="*/ 33 h 42"/>
                <a:gd name="T22" fmla="*/ 17 w 17"/>
                <a:gd name="T23" fmla="*/ 36 h 42"/>
                <a:gd name="T24" fmla="*/ 17 w 17"/>
                <a:gd name="T25" fmla="*/ 37 h 42"/>
                <a:gd name="T26" fmla="*/ 16 w 17"/>
                <a:gd name="T27" fmla="*/ 39 h 42"/>
                <a:gd name="T28" fmla="*/ 14 w 17"/>
                <a:gd name="T29" fmla="*/ 41 h 42"/>
                <a:gd name="T30" fmla="*/ 8 w 17"/>
                <a:gd name="T31" fmla="*/ 42 h 42"/>
                <a:gd name="T32" fmla="*/ 5 w 17"/>
                <a:gd name="T33" fmla="*/ 41 h 42"/>
                <a:gd name="T34" fmla="*/ 1 w 17"/>
                <a:gd name="T35" fmla="*/ 39 h 42"/>
                <a:gd name="T36" fmla="*/ 0 w 17"/>
                <a:gd name="T37" fmla="*/ 37 h 42"/>
                <a:gd name="T38" fmla="*/ 0 w 17"/>
                <a:gd name="T39" fmla="*/ 36 h 42"/>
                <a:gd name="T40" fmla="*/ 0 w 17"/>
                <a:gd name="T41" fmla="*/ 33 h 42"/>
                <a:gd name="T42" fmla="*/ 0 w 17"/>
                <a:gd name="T43" fmla="*/ 30 h 42"/>
                <a:gd name="T44" fmla="*/ 0 w 17"/>
                <a:gd name="T45" fmla="*/ 26 h 42"/>
                <a:gd name="T46" fmla="*/ 0 w 17"/>
                <a:gd name="T47" fmla="*/ 25 h 42"/>
                <a:gd name="T48" fmla="*/ 0 w 17"/>
                <a:gd name="T49" fmla="*/ 22 h 42"/>
                <a:gd name="T50" fmla="*/ 8 w 17"/>
                <a:gd name="T51" fmla="*/ 0 h 42"/>
                <a:gd name="T52" fmla="*/ 12 w 17"/>
                <a:gd name="T53" fmla="*/ 26 h 42"/>
                <a:gd name="T54" fmla="*/ 11 w 17"/>
                <a:gd name="T55" fmla="*/ 23 h 42"/>
                <a:gd name="T56" fmla="*/ 8 w 17"/>
                <a:gd name="T57" fmla="*/ 22 h 42"/>
                <a:gd name="T58" fmla="*/ 6 w 17"/>
                <a:gd name="T59" fmla="*/ 23 h 42"/>
                <a:gd name="T60" fmla="*/ 6 w 17"/>
                <a:gd name="T61" fmla="*/ 26 h 42"/>
                <a:gd name="T62" fmla="*/ 6 w 17"/>
                <a:gd name="T63" fmla="*/ 33 h 42"/>
                <a:gd name="T64" fmla="*/ 6 w 17"/>
                <a:gd name="T65" fmla="*/ 36 h 42"/>
                <a:gd name="T66" fmla="*/ 8 w 17"/>
                <a:gd name="T67" fmla="*/ 36 h 42"/>
                <a:gd name="T68" fmla="*/ 11 w 17"/>
                <a:gd name="T69" fmla="*/ 36 h 42"/>
                <a:gd name="T70" fmla="*/ 12 w 17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2">
                  <a:moveTo>
                    <a:pt x="16" y="0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8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3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2" name="Freeform 315">
              <a:extLst>
                <a:ext uri="{FF2B5EF4-FFF2-40B4-BE49-F238E27FC236}">
                  <a16:creationId xmlns:a16="http://schemas.microsoft.com/office/drawing/2014/main" id="{C53DA95D-A40E-4CBC-A86D-811DAE2AA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353" y="2818107"/>
              <a:ext cx="26481" cy="68537"/>
            </a:xfrm>
            <a:custGeom>
              <a:avLst/>
              <a:gdLst>
                <a:gd name="T0" fmla="*/ 0 w 17"/>
                <a:gd name="T1" fmla="*/ 44 h 44"/>
                <a:gd name="T2" fmla="*/ 0 w 17"/>
                <a:gd name="T3" fmla="*/ 37 h 44"/>
                <a:gd name="T4" fmla="*/ 11 w 17"/>
                <a:gd name="T5" fmla="*/ 17 h 44"/>
                <a:gd name="T6" fmla="*/ 11 w 17"/>
                <a:gd name="T7" fmla="*/ 17 h 44"/>
                <a:gd name="T8" fmla="*/ 11 w 17"/>
                <a:gd name="T9" fmla="*/ 13 h 44"/>
                <a:gd name="T10" fmla="*/ 11 w 17"/>
                <a:gd name="T11" fmla="*/ 13 h 44"/>
                <a:gd name="T12" fmla="*/ 12 w 17"/>
                <a:gd name="T13" fmla="*/ 11 h 44"/>
                <a:gd name="T14" fmla="*/ 12 w 17"/>
                <a:gd name="T15" fmla="*/ 11 h 44"/>
                <a:gd name="T16" fmla="*/ 12 w 17"/>
                <a:gd name="T17" fmla="*/ 10 h 44"/>
                <a:gd name="T18" fmla="*/ 12 w 17"/>
                <a:gd name="T19" fmla="*/ 10 h 44"/>
                <a:gd name="T20" fmla="*/ 11 w 17"/>
                <a:gd name="T21" fmla="*/ 8 h 44"/>
                <a:gd name="T22" fmla="*/ 11 w 17"/>
                <a:gd name="T23" fmla="*/ 8 h 44"/>
                <a:gd name="T24" fmla="*/ 11 w 17"/>
                <a:gd name="T25" fmla="*/ 7 h 44"/>
                <a:gd name="T26" fmla="*/ 11 w 17"/>
                <a:gd name="T27" fmla="*/ 7 h 44"/>
                <a:gd name="T28" fmla="*/ 9 w 17"/>
                <a:gd name="T29" fmla="*/ 6 h 44"/>
                <a:gd name="T30" fmla="*/ 9 w 17"/>
                <a:gd name="T31" fmla="*/ 6 h 44"/>
                <a:gd name="T32" fmla="*/ 6 w 17"/>
                <a:gd name="T33" fmla="*/ 7 h 44"/>
                <a:gd name="T34" fmla="*/ 6 w 17"/>
                <a:gd name="T35" fmla="*/ 7 h 44"/>
                <a:gd name="T36" fmla="*/ 6 w 17"/>
                <a:gd name="T37" fmla="*/ 10 h 44"/>
                <a:gd name="T38" fmla="*/ 6 w 17"/>
                <a:gd name="T39" fmla="*/ 13 h 44"/>
                <a:gd name="T40" fmla="*/ 0 w 17"/>
                <a:gd name="T41" fmla="*/ 13 h 44"/>
                <a:gd name="T42" fmla="*/ 0 w 17"/>
                <a:gd name="T43" fmla="*/ 10 h 44"/>
                <a:gd name="T44" fmla="*/ 0 w 17"/>
                <a:gd name="T45" fmla="*/ 10 h 44"/>
                <a:gd name="T46" fmla="*/ 0 w 17"/>
                <a:gd name="T47" fmla="*/ 6 h 44"/>
                <a:gd name="T48" fmla="*/ 0 w 17"/>
                <a:gd name="T49" fmla="*/ 6 h 44"/>
                <a:gd name="T50" fmla="*/ 2 w 17"/>
                <a:gd name="T51" fmla="*/ 3 h 44"/>
                <a:gd name="T52" fmla="*/ 2 w 17"/>
                <a:gd name="T53" fmla="*/ 3 h 44"/>
                <a:gd name="T54" fmla="*/ 5 w 17"/>
                <a:gd name="T55" fmla="*/ 1 h 44"/>
                <a:gd name="T56" fmla="*/ 5 w 17"/>
                <a:gd name="T57" fmla="*/ 1 h 44"/>
                <a:gd name="T58" fmla="*/ 9 w 17"/>
                <a:gd name="T59" fmla="*/ 0 h 44"/>
                <a:gd name="T60" fmla="*/ 9 w 17"/>
                <a:gd name="T61" fmla="*/ 0 h 44"/>
                <a:gd name="T62" fmla="*/ 14 w 17"/>
                <a:gd name="T63" fmla="*/ 1 h 44"/>
                <a:gd name="T64" fmla="*/ 14 w 17"/>
                <a:gd name="T65" fmla="*/ 1 h 44"/>
                <a:gd name="T66" fmla="*/ 16 w 17"/>
                <a:gd name="T67" fmla="*/ 3 h 44"/>
                <a:gd name="T68" fmla="*/ 16 w 17"/>
                <a:gd name="T69" fmla="*/ 3 h 44"/>
                <a:gd name="T70" fmla="*/ 17 w 17"/>
                <a:gd name="T71" fmla="*/ 7 h 44"/>
                <a:gd name="T72" fmla="*/ 17 w 17"/>
                <a:gd name="T73" fmla="*/ 7 h 44"/>
                <a:gd name="T74" fmla="*/ 17 w 17"/>
                <a:gd name="T75" fmla="*/ 11 h 44"/>
                <a:gd name="T76" fmla="*/ 17 w 17"/>
                <a:gd name="T77" fmla="*/ 11 h 44"/>
                <a:gd name="T78" fmla="*/ 17 w 17"/>
                <a:gd name="T79" fmla="*/ 13 h 44"/>
                <a:gd name="T80" fmla="*/ 17 w 17"/>
                <a:gd name="T81" fmla="*/ 13 h 44"/>
                <a:gd name="T82" fmla="*/ 17 w 17"/>
                <a:gd name="T83" fmla="*/ 16 h 44"/>
                <a:gd name="T84" fmla="*/ 17 w 17"/>
                <a:gd name="T85" fmla="*/ 16 h 44"/>
                <a:gd name="T86" fmla="*/ 17 w 17"/>
                <a:gd name="T87" fmla="*/ 17 h 44"/>
                <a:gd name="T88" fmla="*/ 17 w 17"/>
                <a:gd name="T89" fmla="*/ 17 h 44"/>
                <a:gd name="T90" fmla="*/ 16 w 17"/>
                <a:gd name="T91" fmla="*/ 20 h 44"/>
                <a:gd name="T92" fmla="*/ 7 w 17"/>
                <a:gd name="T93" fmla="*/ 37 h 44"/>
                <a:gd name="T94" fmla="*/ 17 w 17"/>
                <a:gd name="T95" fmla="*/ 37 h 44"/>
                <a:gd name="T96" fmla="*/ 17 w 17"/>
                <a:gd name="T97" fmla="*/ 44 h 44"/>
                <a:gd name="T98" fmla="*/ 0 w 17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3" name="Freeform 316">
              <a:extLst>
                <a:ext uri="{FF2B5EF4-FFF2-40B4-BE49-F238E27FC236}">
                  <a16:creationId xmlns:a16="http://schemas.microsoft.com/office/drawing/2014/main" id="{C55D1813-08C3-460B-9A0D-1DB4BA056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622" y="2819664"/>
              <a:ext cx="28038" cy="66980"/>
            </a:xfrm>
            <a:custGeom>
              <a:avLst/>
              <a:gdLst>
                <a:gd name="T0" fmla="*/ 18 w 18"/>
                <a:gd name="T1" fmla="*/ 0 h 43"/>
                <a:gd name="T2" fmla="*/ 18 w 18"/>
                <a:gd name="T3" fmla="*/ 5 h 43"/>
                <a:gd name="T4" fmla="*/ 7 w 18"/>
                <a:gd name="T5" fmla="*/ 5 h 43"/>
                <a:gd name="T6" fmla="*/ 7 w 18"/>
                <a:gd name="T7" fmla="*/ 17 h 43"/>
                <a:gd name="T8" fmla="*/ 7 w 18"/>
                <a:gd name="T9" fmla="*/ 17 h 43"/>
                <a:gd name="T10" fmla="*/ 8 w 18"/>
                <a:gd name="T11" fmla="*/ 15 h 43"/>
                <a:gd name="T12" fmla="*/ 8 w 18"/>
                <a:gd name="T13" fmla="*/ 15 h 43"/>
                <a:gd name="T14" fmla="*/ 12 w 18"/>
                <a:gd name="T15" fmla="*/ 15 h 43"/>
                <a:gd name="T16" fmla="*/ 12 w 18"/>
                <a:gd name="T17" fmla="*/ 15 h 43"/>
                <a:gd name="T18" fmla="*/ 14 w 18"/>
                <a:gd name="T19" fmla="*/ 15 h 43"/>
                <a:gd name="T20" fmla="*/ 17 w 18"/>
                <a:gd name="T21" fmla="*/ 17 h 43"/>
                <a:gd name="T22" fmla="*/ 17 w 18"/>
                <a:gd name="T23" fmla="*/ 17 h 43"/>
                <a:gd name="T24" fmla="*/ 18 w 18"/>
                <a:gd name="T25" fmla="*/ 19 h 43"/>
                <a:gd name="T26" fmla="*/ 18 w 18"/>
                <a:gd name="T27" fmla="*/ 22 h 43"/>
                <a:gd name="T28" fmla="*/ 18 w 18"/>
                <a:gd name="T29" fmla="*/ 34 h 43"/>
                <a:gd name="T30" fmla="*/ 18 w 18"/>
                <a:gd name="T31" fmla="*/ 34 h 43"/>
                <a:gd name="T32" fmla="*/ 18 w 18"/>
                <a:gd name="T33" fmla="*/ 38 h 43"/>
                <a:gd name="T34" fmla="*/ 18 w 18"/>
                <a:gd name="T35" fmla="*/ 38 h 43"/>
                <a:gd name="T36" fmla="*/ 16 w 18"/>
                <a:gd name="T37" fmla="*/ 40 h 43"/>
                <a:gd name="T38" fmla="*/ 16 w 18"/>
                <a:gd name="T39" fmla="*/ 40 h 43"/>
                <a:gd name="T40" fmla="*/ 13 w 18"/>
                <a:gd name="T41" fmla="*/ 43 h 43"/>
                <a:gd name="T42" fmla="*/ 13 w 18"/>
                <a:gd name="T43" fmla="*/ 43 h 43"/>
                <a:gd name="T44" fmla="*/ 9 w 18"/>
                <a:gd name="T45" fmla="*/ 43 h 43"/>
                <a:gd name="T46" fmla="*/ 9 w 18"/>
                <a:gd name="T47" fmla="*/ 43 h 43"/>
                <a:gd name="T48" fmla="*/ 6 w 18"/>
                <a:gd name="T49" fmla="*/ 43 h 43"/>
                <a:gd name="T50" fmla="*/ 6 w 18"/>
                <a:gd name="T51" fmla="*/ 43 h 43"/>
                <a:gd name="T52" fmla="*/ 3 w 18"/>
                <a:gd name="T53" fmla="*/ 40 h 43"/>
                <a:gd name="T54" fmla="*/ 3 w 18"/>
                <a:gd name="T55" fmla="*/ 40 h 43"/>
                <a:gd name="T56" fmla="*/ 0 w 18"/>
                <a:gd name="T57" fmla="*/ 38 h 43"/>
                <a:gd name="T58" fmla="*/ 0 w 18"/>
                <a:gd name="T59" fmla="*/ 38 h 43"/>
                <a:gd name="T60" fmla="*/ 0 w 18"/>
                <a:gd name="T61" fmla="*/ 34 h 43"/>
                <a:gd name="T62" fmla="*/ 0 w 18"/>
                <a:gd name="T63" fmla="*/ 31 h 43"/>
                <a:gd name="T64" fmla="*/ 7 w 18"/>
                <a:gd name="T65" fmla="*/ 31 h 43"/>
                <a:gd name="T66" fmla="*/ 7 w 18"/>
                <a:gd name="T67" fmla="*/ 34 h 43"/>
                <a:gd name="T68" fmla="*/ 7 w 18"/>
                <a:gd name="T69" fmla="*/ 34 h 43"/>
                <a:gd name="T70" fmla="*/ 7 w 18"/>
                <a:gd name="T71" fmla="*/ 36 h 43"/>
                <a:gd name="T72" fmla="*/ 7 w 18"/>
                <a:gd name="T73" fmla="*/ 36 h 43"/>
                <a:gd name="T74" fmla="*/ 9 w 18"/>
                <a:gd name="T75" fmla="*/ 36 h 43"/>
                <a:gd name="T76" fmla="*/ 9 w 18"/>
                <a:gd name="T77" fmla="*/ 36 h 43"/>
                <a:gd name="T78" fmla="*/ 12 w 18"/>
                <a:gd name="T79" fmla="*/ 36 h 43"/>
                <a:gd name="T80" fmla="*/ 12 w 18"/>
                <a:gd name="T81" fmla="*/ 36 h 43"/>
                <a:gd name="T82" fmla="*/ 12 w 18"/>
                <a:gd name="T83" fmla="*/ 34 h 43"/>
                <a:gd name="T84" fmla="*/ 12 w 18"/>
                <a:gd name="T85" fmla="*/ 24 h 43"/>
                <a:gd name="T86" fmla="*/ 12 w 18"/>
                <a:gd name="T87" fmla="*/ 24 h 43"/>
                <a:gd name="T88" fmla="*/ 12 w 18"/>
                <a:gd name="T89" fmla="*/ 21 h 43"/>
                <a:gd name="T90" fmla="*/ 12 w 18"/>
                <a:gd name="T91" fmla="*/ 21 h 43"/>
                <a:gd name="T92" fmla="*/ 9 w 18"/>
                <a:gd name="T93" fmla="*/ 20 h 43"/>
                <a:gd name="T94" fmla="*/ 9 w 18"/>
                <a:gd name="T95" fmla="*/ 20 h 43"/>
                <a:gd name="T96" fmla="*/ 8 w 18"/>
                <a:gd name="T97" fmla="*/ 21 h 43"/>
                <a:gd name="T98" fmla="*/ 8 w 18"/>
                <a:gd name="T99" fmla="*/ 21 h 43"/>
                <a:gd name="T100" fmla="*/ 7 w 18"/>
                <a:gd name="T101" fmla="*/ 21 h 43"/>
                <a:gd name="T102" fmla="*/ 7 w 18"/>
                <a:gd name="T103" fmla="*/ 21 h 43"/>
                <a:gd name="T104" fmla="*/ 7 w 18"/>
                <a:gd name="T105" fmla="*/ 22 h 43"/>
                <a:gd name="T106" fmla="*/ 7 w 18"/>
                <a:gd name="T107" fmla="*/ 22 h 43"/>
                <a:gd name="T108" fmla="*/ 7 w 18"/>
                <a:gd name="T109" fmla="*/ 22 h 43"/>
                <a:gd name="T110" fmla="*/ 0 w 18"/>
                <a:gd name="T111" fmla="*/ 22 h 43"/>
                <a:gd name="T112" fmla="*/ 0 w 18"/>
                <a:gd name="T113" fmla="*/ 0 h 43"/>
                <a:gd name="T114" fmla="*/ 18 w 18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4" name="Freeform 317">
              <a:extLst>
                <a:ext uri="{FF2B5EF4-FFF2-40B4-BE49-F238E27FC236}">
                  <a16:creationId xmlns:a16="http://schemas.microsoft.com/office/drawing/2014/main" id="{2C4C119D-126A-48DC-B14B-B97015E3A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795" y="3319673"/>
              <a:ext cx="32711" cy="68537"/>
            </a:xfrm>
            <a:custGeom>
              <a:avLst/>
              <a:gdLst>
                <a:gd name="T0" fmla="*/ 11 w 21"/>
                <a:gd name="T1" fmla="*/ 44 h 44"/>
                <a:gd name="T2" fmla="*/ 11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8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1 w 21"/>
                <a:gd name="T15" fmla="*/ 32 h 44"/>
                <a:gd name="T16" fmla="*/ 11 w 21"/>
                <a:gd name="T17" fmla="*/ 19 h 44"/>
                <a:gd name="T18" fmla="*/ 17 w 21"/>
                <a:gd name="T19" fmla="*/ 19 h 44"/>
                <a:gd name="T20" fmla="*/ 17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7 w 21"/>
                <a:gd name="T27" fmla="*/ 38 h 44"/>
                <a:gd name="T28" fmla="*/ 17 w 21"/>
                <a:gd name="T29" fmla="*/ 44 h 44"/>
                <a:gd name="T30" fmla="*/ 11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1" y="44"/>
                  </a:moveTo>
                  <a:lnTo>
                    <a:pt x="11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1" y="3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5" name="Freeform 318">
              <a:extLst>
                <a:ext uri="{FF2B5EF4-FFF2-40B4-BE49-F238E27FC236}">
                  <a16:creationId xmlns:a16="http://schemas.microsoft.com/office/drawing/2014/main" id="{2EE75BD4-DB39-47DE-B358-4E2DA82C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622" y="3319673"/>
              <a:ext cx="28038" cy="68537"/>
            </a:xfrm>
            <a:custGeom>
              <a:avLst/>
              <a:gdLst>
                <a:gd name="T0" fmla="*/ 8 w 18"/>
                <a:gd name="T1" fmla="*/ 19 h 44"/>
                <a:gd name="T2" fmla="*/ 12 w 18"/>
                <a:gd name="T3" fmla="*/ 18 h 44"/>
                <a:gd name="T4" fmla="*/ 12 w 18"/>
                <a:gd name="T5" fmla="*/ 15 h 44"/>
                <a:gd name="T6" fmla="*/ 12 w 18"/>
                <a:gd name="T7" fmla="*/ 9 h 44"/>
                <a:gd name="T8" fmla="*/ 12 w 18"/>
                <a:gd name="T9" fmla="*/ 8 h 44"/>
                <a:gd name="T10" fmla="*/ 9 w 18"/>
                <a:gd name="T11" fmla="*/ 7 h 44"/>
                <a:gd name="T12" fmla="*/ 7 w 18"/>
                <a:gd name="T13" fmla="*/ 8 h 44"/>
                <a:gd name="T14" fmla="*/ 7 w 18"/>
                <a:gd name="T15" fmla="*/ 13 h 44"/>
                <a:gd name="T16" fmla="*/ 0 w 18"/>
                <a:gd name="T17" fmla="*/ 9 h 44"/>
                <a:gd name="T18" fmla="*/ 0 w 18"/>
                <a:gd name="T19" fmla="*/ 7 h 44"/>
                <a:gd name="T20" fmla="*/ 3 w 18"/>
                <a:gd name="T21" fmla="*/ 3 h 44"/>
                <a:gd name="T22" fmla="*/ 6 w 18"/>
                <a:gd name="T23" fmla="*/ 2 h 44"/>
                <a:gd name="T24" fmla="*/ 9 w 18"/>
                <a:gd name="T25" fmla="*/ 0 h 44"/>
                <a:gd name="T26" fmla="*/ 13 w 18"/>
                <a:gd name="T27" fmla="*/ 2 h 44"/>
                <a:gd name="T28" fmla="*/ 16 w 18"/>
                <a:gd name="T29" fmla="*/ 4 h 44"/>
                <a:gd name="T30" fmla="*/ 17 w 18"/>
                <a:gd name="T31" fmla="*/ 5 h 44"/>
                <a:gd name="T32" fmla="*/ 18 w 18"/>
                <a:gd name="T33" fmla="*/ 7 h 44"/>
                <a:gd name="T34" fmla="*/ 18 w 18"/>
                <a:gd name="T35" fmla="*/ 13 h 44"/>
                <a:gd name="T36" fmla="*/ 18 w 18"/>
                <a:gd name="T37" fmla="*/ 17 h 44"/>
                <a:gd name="T38" fmla="*/ 18 w 18"/>
                <a:gd name="T39" fmla="*/ 18 h 44"/>
                <a:gd name="T40" fmla="*/ 17 w 18"/>
                <a:gd name="T41" fmla="*/ 20 h 44"/>
                <a:gd name="T42" fmla="*/ 14 w 18"/>
                <a:gd name="T43" fmla="*/ 22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8 h 44"/>
                <a:gd name="T50" fmla="*/ 18 w 18"/>
                <a:gd name="T51" fmla="*/ 32 h 44"/>
                <a:gd name="T52" fmla="*/ 18 w 18"/>
                <a:gd name="T53" fmla="*/ 35 h 44"/>
                <a:gd name="T54" fmla="*/ 18 w 18"/>
                <a:gd name="T55" fmla="*/ 37 h 44"/>
                <a:gd name="T56" fmla="*/ 18 w 18"/>
                <a:gd name="T57" fmla="*/ 39 h 44"/>
                <a:gd name="T58" fmla="*/ 17 w 18"/>
                <a:gd name="T59" fmla="*/ 40 h 44"/>
                <a:gd name="T60" fmla="*/ 14 w 18"/>
                <a:gd name="T61" fmla="*/ 43 h 44"/>
                <a:gd name="T62" fmla="*/ 9 w 18"/>
                <a:gd name="T63" fmla="*/ 44 h 44"/>
                <a:gd name="T64" fmla="*/ 7 w 18"/>
                <a:gd name="T65" fmla="*/ 44 h 44"/>
                <a:gd name="T66" fmla="*/ 3 w 18"/>
                <a:gd name="T67" fmla="*/ 42 h 44"/>
                <a:gd name="T68" fmla="*/ 0 w 18"/>
                <a:gd name="T69" fmla="*/ 39 h 44"/>
                <a:gd name="T70" fmla="*/ 0 w 18"/>
                <a:gd name="T71" fmla="*/ 35 h 44"/>
                <a:gd name="T72" fmla="*/ 7 w 18"/>
                <a:gd name="T73" fmla="*/ 32 h 44"/>
                <a:gd name="T74" fmla="*/ 7 w 18"/>
                <a:gd name="T75" fmla="*/ 34 h 44"/>
                <a:gd name="T76" fmla="*/ 7 w 18"/>
                <a:gd name="T77" fmla="*/ 37 h 44"/>
                <a:gd name="T78" fmla="*/ 9 w 18"/>
                <a:gd name="T79" fmla="*/ 38 h 44"/>
                <a:gd name="T80" fmla="*/ 12 w 18"/>
                <a:gd name="T81" fmla="*/ 37 h 44"/>
                <a:gd name="T82" fmla="*/ 12 w 18"/>
                <a:gd name="T83" fmla="*/ 28 h 44"/>
                <a:gd name="T84" fmla="*/ 12 w 18"/>
                <a:gd name="T85" fmla="*/ 25 h 44"/>
                <a:gd name="T86" fmla="*/ 9 w 18"/>
                <a:gd name="T87" fmla="*/ 24 h 44"/>
                <a:gd name="T88" fmla="*/ 8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8" y="19"/>
                  </a:moveTo>
                  <a:lnTo>
                    <a:pt x="8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6" name="Freeform 319">
              <a:extLst>
                <a:ext uri="{FF2B5EF4-FFF2-40B4-BE49-F238E27FC236}">
                  <a16:creationId xmlns:a16="http://schemas.microsoft.com/office/drawing/2014/main" id="{B4E0C092-15AD-445D-97A0-5E28F3F7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353" y="3822795"/>
              <a:ext cx="26481" cy="66980"/>
            </a:xfrm>
            <a:custGeom>
              <a:avLst/>
              <a:gdLst>
                <a:gd name="T0" fmla="*/ 1 w 17"/>
                <a:gd name="T1" fmla="*/ 43 h 43"/>
                <a:gd name="T2" fmla="*/ 12 w 17"/>
                <a:gd name="T3" fmla="*/ 6 h 43"/>
                <a:gd name="T4" fmla="*/ 5 w 17"/>
                <a:gd name="T5" fmla="*/ 6 h 43"/>
                <a:gd name="T6" fmla="*/ 5 w 17"/>
                <a:gd name="T7" fmla="*/ 11 h 43"/>
                <a:gd name="T8" fmla="*/ 0 w 17"/>
                <a:gd name="T9" fmla="*/ 11 h 43"/>
                <a:gd name="T10" fmla="*/ 0 w 17"/>
                <a:gd name="T11" fmla="*/ 0 h 43"/>
                <a:gd name="T12" fmla="*/ 17 w 17"/>
                <a:gd name="T13" fmla="*/ 0 h 43"/>
                <a:gd name="T14" fmla="*/ 17 w 17"/>
                <a:gd name="T15" fmla="*/ 6 h 43"/>
                <a:gd name="T16" fmla="*/ 7 w 17"/>
                <a:gd name="T17" fmla="*/ 43 h 43"/>
                <a:gd name="T18" fmla="*/ 1 w 1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7" name="Freeform 320">
              <a:extLst>
                <a:ext uri="{FF2B5EF4-FFF2-40B4-BE49-F238E27FC236}">
                  <a16:creationId xmlns:a16="http://schemas.microsoft.com/office/drawing/2014/main" id="{5571CCBC-F26B-447F-8960-336170430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622" y="3822795"/>
              <a:ext cx="28038" cy="68537"/>
            </a:xfrm>
            <a:custGeom>
              <a:avLst/>
              <a:gdLst>
                <a:gd name="T0" fmla="*/ 18 w 18"/>
                <a:gd name="T1" fmla="*/ 0 h 44"/>
                <a:gd name="T2" fmla="*/ 18 w 18"/>
                <a:gd name="T3" fmla="*/ 6 h 44"/>
                <a:gd name="T4" fmla="*/ 7 w 18"/>
                <a:gd name="T5" fmla="*/ 6 h 44"/>
                <a:gd name="T6" fmla="*/ 7 w 18"/>
                <a:gd name="T7" fmla="*/ 18 h 44"/>
                <a:gd name="T8" fmla="*/ 7 w 18"/>
                <a:gd name="T9" fmla="*/ 18 h 44"/>
                <a:gd name="T10" fmla="*/ 8 w 18"/>
                <a:gd name="T11" fmla="*/ 16 h 44"/>
                <a:gd name="T12" fmla="*/ 8 w 18"/>
                <a:gd name="T13" fmla="*/ 16 h 44"/>
                <a:gd name="T14" fmla="*/ 12 w 18"/>
                <a:gd name="T15" fmla="*/ 15 h 44"/>
                <a:gd name="T16" fmla="*/ 12 w 18"/>
                <a:gd name="T17" fmla="*/ 15 h 44"/>
                <a:gd name="T18" fmla="*/ 14 w 18"/>
                <a:gd name="T19" fmla="*/ 16 h 44"/>
                <a:gd name="T20" fmla="*/ 17 w 18"/>
                <a:gd name="T21" fmla="*/ 18 h 44"/>
                <a:gd name="T22" fmla="*/ 17 w 18"/>
                <a:gd name="T23" fmla="*/ 18 h 44"/>
                <a:gd name="T24" fmla="*/ 18 w 18"/>
                <a:gd name="T25" fmla="*/ 20 h 44"/>
                <a:gd name="T26" fmla="*/ 18 w 18"/>
                <a:gd name="T27" fmla="*/ 23 h 44"/>
                <a:gd name="T28" fmla="*/ 18 w 18"/>
                <a:gd name="T29" fmla="*/ 34 h 44"/>
                <a:gd name="T30" fmla="*/ 18 w 18"/>
                <a:gd name="T31" fmla="*/ 34 h 44"/>
                <a:gd name="T32" fmla="*/ 18 w 18"/>
                <a:gd name="T33" fmla="*/ 38 h 44"/>
                <a:gd name="T34" fmla="*/ 18 w 18"/>
                <a:gd name="T35" fmla="*/ 38 h 44"/>
                <a:gd name="T36" fmla="*/ 16 w 18"/>
                <a:gd name="T37" fmla="*/ 41 h 44"/>
                <a:gd name="T38" fmla="*/ 16 w 18"/>
                <a:gd name="T39" fmla="*/ 41 h 44"/>
                <a:gd name="T40" fmla="*/ 13 w 18"/>
                <a:gd name="T41" fmla="*/ 43 h 44"/>
                <a:gd name="T42" fmla="*/ 13 w 18"/>
                <a:gd name="T43" fmla="*/ 43 h 44"/>
                <a:gd name="T44" fmla="*/ 9 w 18"/>
                <a:gd name="T45" fmla="*/ 44 h 44"/>
                <a:gd name="T46" fmla="*/ 9 w 18"/>
                <a:gd name="T47" fmla="*/ 44 h 44"/>
                <a:gd name="T48" fmla="*/ 6 w 18"/>
                <a:gd name="T49" fmla="*/ 43 h 44"/>
                <a:gd name="T50" fmla="*/ 6 w 18"/>
                <a:gd name="T51" fmla="*/ 43 h 44"/>
                <a:gd name="T52" fmla="*/ 3 w 18"/>
                <a:gd name="T53" fmla="*/ 41 h 44"/>
                <a:gd name="T54" fmla="*/ 3 w 18"/>
                <a:gd name="T55" fmla="*/ 41 h 44"/>
                <a:gd name="T56" fmla="*/ 0 w 18"/>
                <a:gd name="T57" fmla="*/ 38 h 44"/>
                <a:gd name="T58" fmla="*/ 0 w 18"/>
                <a:gd name="T59" fmla="*/ 38 h 44"/>
                <a:gd name="T60" fmla="*/ 0 w 18"/>
                <a:gd name="T61" fmla="*/ 34 h 44"/>
                <a:gd name="T62" fmla="*/ 0 w 18"/>
                <a:gd name="T63" fmla="*/ 33 h 44"/>
                <a:gd name="T64" fmla="*/ 7 w 18"/>
                <a:gd name="T65" fmla="*/ 33 h 44"/>
                <a:gd name="T66" fmla="*/ 7 w 18"/>
                <a:gd name="T67" fmla="*/ 34 h 44"/>
                <a:gd name="T68" fmla="*/ 7 w 18"/>
                <a:gd name="T69" fmla="*/ 34 h 44"/>
                <a:gd name="T70" fmla="*/ 7 w 18"/>
                <a:gd name="T71" fmla="*/ 36 h 44"/>
                <a:gd name="T72" fmla="*/ 7 w 18"/>
                <a:gd name="T73" fmla="*/ 36 h 44"/>
                <a:gd name="T74" fmla="*/ 9 w 18"/>
                <a:gd name="T75" fmla="*/ 38 h 44"/>
                <a:gd name="T76" fmla="*/ 9 w 18"/>
                <a:gd name="T77" fmla="*/ 38 h 44"/>
                <a:gd name="T78" fmla="*/ 12 w 18"/>
                <a:gd name="T79" fmla="*/ 36 h 44"/>
                <a:gd name="T80" fmla="*/ 12 w 18"/>
                <a:gd name="T81" fmla="*/ 36 h 44"/>
                <a:gd name="T82" fmla="*/ 12 w 18"/>
                <a:gd name="T83" fmla="*/ 34 h 44"/>
                <a:gd name="T84" fmla="*/ 12 w 18"/>
                <a:gd name="T85" fmla="*/ 24 h 44"/>
                <a:gd name="T86" fmla="*/ 12 w 18"/>
                <a:gd name="T87" fmla="*/ 24 h 44"/>
                <a:gd name="T88" fmla="*/ 12 w 18"/>
                <a:gd name="T89" fmla="*/ 21 h 44"/>
                <a:gd name="T90" fmla="*/ 12 w 18"/>
                <a:gd name="T91" fmla="*/ 21 h 44"/>
                <a:gd name="T92" fmla="*/ 9 w 18"/>
                <a:gd name="T93" fmla="*/ 21 h 44"/>
                <a:gd name="T94" fmla="*/ 9 w 18"/>
                <a:gd name="T95" fmla="*/ 21 h 44"/>
                <a:gd name="T96" fmla="*/ 8 w 18"/>
                <a:gd name="T97" fmla="*/ 21 h 44"/>
                <a:gd name="T98" fmla="*/ 8 w 18"/>
                <a:gd name="T99" fmla="*/ 21 h 44"/>
                <a:gd name="T100" fmla="*/ 7 w 18"/>
                <a:gd name="T101" fmla="*/ 21 h 44"/>
                <a:gd name="T102" fmla="*/ 7 w 18"/>
                <a:gd name="T103" fmla="*/ 21 h 44"/>
                <a:gd name="T104" fmla="*/ 7 w 18"/>
                <a:gd name="T105" fmla="*/ 23 h 44"/>
                <a:gd name="T106" fmla="*/ 7 w 18"/>
                <a:gd name="T107" fmla="*/ 23 h 44"/>
                <a:gd name="T108" fmla="*/ 7 w 18"/>
                <a:gd name="T109" fmla="*/ 24 h 44"/>
                <a:gd name="T110" fmla="*/ 0 w 18"/>
                <a:gd name="T111" fmla="*/ 24 h 44"/>
                <a:gd name="T112" fmla="*/ 0 w 18"/>
                <a:gd name="T113" fmla="*/ 0 h 44"/>
                <a:gd name="T114" fmla="*/ 18 w 18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lnTo>
                    <a:pt x="18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8" name="Freeform 321">
              <a:extLst>
                <a:ext uri="{FF2B5EF4-FFF2-40B4-BE49-F238E27FC236}">
                  <a16:creationId xmlns:a16="http://schemas.microsoft.com/office/drawing/2014/main" id="{5FE12D03-C054-4115-8615-8E9B48200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910" y="4325919"/>
              <a:ext cx="20250" cy="65422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9" name="Freeform 322">
              <a:extLst>
                <a:ext uri="{FF2B5EF4-FFF2-40B4-BE49-F238E27FC236}">
                  <a16:creationId xmlns:a16="http://schemas.microsoft.com/office/drawing/2014/main" id="{2642B6E0-EE75-4189-85A0-5494F7F33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622" y="4322804"/>
              <a:ext cx="28038" cy="68537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0 w 18"/>
                <a:gd name="T5" fmla="*/ 7 h 44"/>
                <a:gd name="T6" fmla="*/ 0 w 18"/>
                <a:gd name="T7" fmla="*/ 7 h 44"/>
                <a:gd name="T8" fmla="*/ 3 w 18"/>
                <a:gd name="T9" fmla="*/ 3 h 44"/>
                <a:gd name="T10" fmla="*/ 3 w 18"/>
                <a:gd name="T11" fmla="*/ 3 h 44"/>
                <a:gd name="T12" fmla="*/ 6 w 18"/>
                <a:gd name="T13" fmla="*/ 2 h 44"/>
                <a:gd name="T14" fmla="*/ 6 w 18"/>
                <a:gd name="T15" fmla="*/ 2 h 44"/>
                <a:gd name="T16" fmla="*/ 9 w 18"/>
                <a:gd name="T17" fmla="*/ 0 h 44"/>
                <a:gd name="T18" fmla="*/ 9 w 18"/>
                <a:gd name="T19" fmla="*/ 0 h 44"/>
                <a:gd name="T20" fmla="*/ 13 w 18"/>
                <a:gd name="T21" fmla="*/ 2 h 44"/>
                <a:gd name="T22" fmla="*/ 13 w 18"/>
                <a:gd name="T23" fmla="*/ 2 h 44"/>
                <a:gd name="T24" fmla="*/ 16 w 18"/>
                <a:gd name="T25" fmla="*/ 3 h 44"/>
                <a:gd name="T26" fmla="*/ 16 w 18"/>
                <a:gd name="T27" fmla="*/ 3 h 44"/>
                <a:gd name="T28" fmla="*/ 18 w 18"/>
                <a:gd name="T29" fmla="*/ 7 h 44"/>
                <a:gd name="T30" fmla="*/ 18 w 18"/>
                <a:gd name="T31" fmla="*/ 7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8 w 18"/>
                <a:gd name="T39" fmla="*/ 39 h 44"/>
                <a:gd name="T40" fmla="*/ 18 w 18"/>
                <a:gd name="T41" fmla="*/ 39 h 44"/>
                <a:gd name="T42" fmla="*/ 16 w 18"/>
                <a:gd name="T43" fmla="*/ 42 h 44"/>
                <a:gd name="T44" fmla="*/ 16 w 18"/>
                <a:gd name="T45" fmla="*/ 42 h 44"/>
                <a:gd name="T46" fmla="*/ 13 w 18"/>
                <a:gd name="T47" fmla="*/ 44 h 44"/>
                <a:gd name="T48" fmla="*/ 13 w 18"/>
                <a:gd name="T49" fmla="*/ 44 h 44"/>
                <a:gd name="T50" fmla="*/ 9 w 18"/>
                <a:gd name="T51" fmla="*/ 44 h 44"/>
                <a:gd name="T52" fmla="*/ 9 w 18"/>
                <a:gd name="T53" fmla="*/ 44 h 44"/>
                <a:gd name="T54" fmla="*/ 6 w 18"/>
                <a:gd name="T55" fmla="*/ 44 h 44"/>
                <a:gd name="T56" fmla="*/ 6 w 18"/>
                <a:gd name="T57" fmla="*/ 44 h 44"/>
                <a:gd name="T58" fmla="*/ 3 w 18"/>
                <a:gd name="T59" fmla="*/ 42 h 44"/>
                <a:gd name="T60" fmla="*/ 3 w 18"/>
                <a:gd name="T61" fmla="*/ 42 h 44"/>
                <a:gd name="T62" fmla="*/ 0 w 18"/>
                <a:gd name="T63" fmla="*/ 39 h 44"/>
                <a:gd name="T64" fmla="*/ 0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7 w 18"/>
                <a:gd name="T71" fmla="*/ 35 h 44"/>
                <a:gd name="T72" fmla="*/ 7 w 18"/>
                <a:gd name="T73" fmla="*/ 35 h 44"/>
                <a:gd name="T74" fmla="*/ 7 w 18"/>
                <a:gd name="T75" fmla="*/ 38 h 44"/>
                <a:gd name="T76" fmla="*/ 7 w 18"/>
                <a:gd name="T77" fmla="*/ 38 h 44"/>
                <a:gd name="T78" fmla="*/ 9 w 18"/>
                <a:gd name="T79" fmla="*/ 38 h 44"/>
                <a:gd name="T80" fmla="*/ 9 w 18"/>
                <a:gd name="T81" fmla="*/ 38 h 44"/>
                <a:gd name="T82" fmla="*/ 12 w 18"/>
                <a:gd name="T83" fmla="*/ 38 h 44"/>
                <a:gd name="T84" fmla="*/ 12 w 18"/>
                <a:gd name="T85" fmla="*/ 38 h 44"/>
                <a:gd name="T86" fmla="*/ 12 w 18"/>
                <a:gd name="T87" fmla="*/ 35 h 44"/>
                <a:gd name="T88" fmla="*/ 12 w 18"/>
                <a:gd name="T89" fmla="*/ 10 h 44"/>
                <a:gd name="T90" fmla="*/ 12 w 18"/>
                <a:gd name="T91" fmla="*/ 10 h 44"/>
                <a:gd name="T92" fmla="*/ 12 w 18"/>
                <a:gd name="T93" fmla="*/ 8 h 44"/>
                <a:gd name="T94" fmla="*/ 12 w 18"/>
                <a:gd name="T95" fmla="*/ 8 h 44"/>
                <a:gd name="T96" fmla="*/ 9 w 18"/>
                <a:gd name="T97" fmla="*/ 7 h 44"/>
                <a:gd name="T98" fmla="*/ 9 w 18"/>
                <a:gd name="T99" fmla="*/ 7 h 44"/>
                <a:gd name="T100" fmla="*/ 7 w 18"/>
                <a:gd name="T101" fmla="*/ 8 h 44"/>
                <a:gd name="T102" fmla="*/ 7 w 18"/>
                <a:gd name="T103" fmla="*/ 8 h 44"/>
                <a:gd name="T104" fmla="*/ 7 w 18"/>
                <a:gd name="T105" fmla="*/ 10 h 44"/>
                <a:gd name="T106" fmla="*/ 7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0" name="Freeform 323">
              <a:extLst>
                <a:ext uri="{FF2B5EF4-FFF2-40B4-BE49-F238E27FC236}">
                  <a16:creationId xmlns:a16="http://schemas.microsoft.com/office/drawing/2014/main" id="{75187F8F-66E5-4832-9BF3-9D9FE5797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447" y="4325919"/>
              <a:ext cx="28038" cy="65422"/>
            </a:xfrm>
            <a:custGeom>
              <a:avLst/>
              <a:gdLst>
                <a:gd name="T0" fmla="*/ 1 w 18"/>
                <a:gd name="T1" fmla="*/ 42 h 42"/>
                <a:gd name="T2" fmla="*/ 11 w 18"/>
                <a:gd name="T3" fmla="*/ 5 h 42"/>
                <a:gd name="T4" fmla="*/ 5 w 18"/>
                <a:gd name="T5" fmla="*/ 5 h 42"/>
                <a:gd name="T6" fmla="*/ 5 w 18"/>
                <a:gd name="T7" fmla="*/ 10 h 42"/>
                <a:gd name="T8" fmla="*/ 0 w 18"/>
                <a:gd name="T9" fmla="*/ 10 h 42"/>
                <a:gd name="T10" fmla="*/ 0 w 18"/>
                <a:gd name="T11" fmla="*/ 0 h 42"/>
                <a:gd name="T12" fmla="*/ 18 w 18"/>
                <a:gd name="T13" fmla="*/ 0 h 42"/>
                <a:gd name="T14" fmla="*/ 18 w 18"/>
                <a:gd name="T15" fmla="*/ 6 h 42"/>
                <a:gd name="T16" fmla="*/ 8 w 18"/>
                <a:gd name="T17" fmla="*/ 42 h 42"/>
                <a:gd name="T18" fmla="*/ 1 w 1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2">
                  <a:moveTo>
                    <a:pt x="1" y="42"/>
                  </a:moveTo>
                  <a:lnTo>
                    <a:pt x="11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1" name="Freeform 324">
              <a:extLst>
                <a:ext uri="{FF2B5EF4-FFF2-40B4-BE49-F238E27FC236}">
                  <a16:creationId xmlns:a16="http://schemas.microsoft.com/office/drawing/2014/main" id="{F6932691-1F40-41A6-A68D-3CBE39757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824" y="2818107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0 w 18"/>
                <a:gd name="T5" fmla="*/ 17 h 44"/>
                <a:gd name="T6" fmla="*/ 10 w 18"/>
                <a:gd name="T7" fmla="*/ 17 h 44"/>
                <a:gd name="T8" fmla="*/ 12 w 18"/>
                <a:gd name="T9" fmla="*/ 13 h 44"/>
                <a:gd name="T10" fmla="*/ 12 w 18"/>
                <a:gd name="T11" fmla="*/ 13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8 h 44"/>
                <a:gd name="T22" fmla="*/ 12 w 18"/>
                <a:gd name="T23" fmla="*/ 8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7 w 18"/>
                <a:gd name="T33" fmla="*/ 7 h 44"/>
                <a:gd name="T34" fmla="*/ 7 w 18"/>
                <a:gd name="T35" fmla="*/ 7 h 44"/>
                <a:gd name="T36" fmla="*/ 5 w 18"/>
                <a:gd name="T37" fmla="*/ 10 h 44"/>
                <a:gd name="T38" fmla="*/ 5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3 h 44"/>
                <a:gd name="T52" fmla="*/ 3 w 18"/>
                <a:gd name="T53" fmla="*/ 3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5 w 18"/>
                <a:gd name="T67" fmla="*/ 3 h 44"/>
                <a:gd name="T68" fmla="*/ 15 w 18"/>
                <a:gd name="T69" fmla="*/ 3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7 w 18"/>
                <a:gd name="T87" fmla="*/ 17 h 44"/>
                <a:gd name="T88" fmla="*/ 17 w 18"/>
                <a:gd name="T89" fmla="*/ 17 h 44"/>
                <a:gd name="T90" fmla="*/ 17 w 18"/>
                <a:gd name="T91" fmla="*/ 20 h 44"/>
                <a:gd name="T92" fmla="*/ 7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7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2" name="Freeform 325">
              <a:extLst>
                <a:ext uri="{FF2B5EF4-FFF2-40B4-BE49-F238E27FC236}">
                  <a16:creationId xmlns:a16="http://schemas.microsoft.com/office/drawing/2014/main" id="{2337C1C4-CCFE-4AAA-AEE1-4309E5178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9092" y="2819664"/>
              <a:ext cx="28038" cy="66980"/>
            </a:xfrm>
            <a:custGeom>
              <a:avLst/>
              <a:gdLst>
                <a:gd name="T0" fmla="*/ 10 w 18"/>
                <a:gd name="T1" fmla="*/ 17 h 43"/>
                <a:gd name="T2" fmla="*/ 10 w 18"/>
                <a:gd name="T3" fmla="*/ 17 h 43"/>
                <a:gd name="T4" fmla="*/ 11 w 18"/>
                <a:gd name="T5" fmla="*/ 17 h 43"/>
                <a:gd name="T6" fmla="*/ 12 w 18"/>
                <a:gd name="T7" fmla="*/ 17 h 43"/>
                <a:gd name="T8" fmla="*/ 15 w 18"/>
                <a:gd name="T9" fmla="*/ 17 h 43"/>
                <a:gd name="T10" fmla="*/ 17 w 18"/>
                <a:gd name="T11" fmla="*/ 20 h 43"/>
                <a:gd name="T12" fmla="*/ 17 w 18"/>
                <a:gd name="T13" fmla="*/ 21 h 43"/>
                <a:gd name="T14" fmla="*/ 18 w 18"/>
                <a:gd name="T15" fmla="*/ 22 h 43"/>
                <a:gd name="T16" fmla="*/ 18 w 18"/>
                <a:gd name="T17" fmla="*/ 26 h 43"/>
                <a:gd name="T18" fmla="*/ 18 w 18"/>
                <a:gd name="T19" fmla="*/ 30 h 43"/>
                <a:gd name="T20" fmla="*/ 18 w 18"/>
                <a:gd name="T21" fmla="*/ 34 h 43"/>
                <a:gd name="T22" fmla="*/ 18 w 18"/>
                <a:gd name="T23" fmla="*/ 36 h 43"/>
                <a:gd name="T24" fmla="*/ 17 w 18"/>
                <a:gd name="T25" fmla="*/ 38 h 43"/>
                <a:gd name="T26" fmla="*/ 17 w 18"/>
                <a:gd name="T27" fmla="*/ 39 h 43"/>
                <a:gd name="T28" fmla="*/ 13 w 18"/>
                <a:gd name="T29" fmla="*/ 41 h 43"/>
                <a:gd name="T30" fmla="*/ 10 w 18"/>
                <a:gd name="T31" fmla="*/ 43 h 43"/>
                <a:gd name="T32" fmla="*/ 5 w 18"/>
                <a:gd name="T33" fmla="*/ 41 h 43"/>
                <a:gd name="T34" fmla="*/ 2 w 18"/>
                <a:gd name="T35" fmla="*/ 39 h 43"/>
                <a:gd name="T36" fmla="*/ 1 w 18"/>
                <a:gd name="T37" fmla="*/ 38 h 43"/>
                <a:gd name="T38" fmla="*/ 1 w 18"/>
                <a:gd name="T39" fmla="*/ 36 h 43"/>
                <a:gd name="T40" fmla="*/ 0 w 18"/>
                <a:gd name="T41" fmla="*/ 34 h 43"/>
                <a:gd name="T42" fmla="*/ 0 w 18"/>
                <a:gd name="T43" fmla="*/ 30 h 43"/>
                <a:gd name="T44" fmla="*/ 0 w 18"/>
                <a:gd name="T45" fmla="*/ 26 h 43"/>
                <a:gd name="T46" fmla="*/ 1 w 18"/>
                <a:gd name="T47" fmla="*/ 25 h 43"/>
                <a:gd name="T48" fmla="*/ 1 w 18"/>
                <a:gd name="T49" fmla="*/ 22 h 43"/>
                <a:gd name="T50" fmla="*/ 10 w 18"/>
                <a:gd name="T51" fmla="*/ 0 h 43"/>
                <a:gd name="T52" fmla="*/ 12 w 18"/>
                <a:gd name="T53" fmla="*/ 26 h 43"/>
                <a:gd name="T54" fmla="*/ 11 w 18"/>
                <a:gd name="T55" fmla="*/ 24 h 43"/>
                <a:gd name="T56" fmla="*/ 10 w 18"/>
                <a:gd name="T57" fmla="*/ 22 h 43"/>
                <a:gd name="T58" fmla="*/ 7 w 18"/>
                <a:gd name="T59" fmla="*/ 24 h 43"/>
                <a:gd name="T60" fmla="*/ 6 w 18"/>
                <a:gd name="T61" fmla="*/ 26 h 43"/>
                <a:gd name="T62" fmla="*/ 6 w 18"/>
                <a:gd name="T63" fmla="*/ 34 h 43"/>
                <a:gd name="T64" fmla="*/ 7 w 18"/>
                <a:gd name="T65" fmla="*/ 36 h 43"/>
                <a:gd name="T66" fmla="*/ 10 w 18"/>
                <a:gd name="T67" fmla="*/ 36 h 43"/>
                <a:gd name="T68" fmla="*/ 11 w 18"/>
                <a:gd name="T69" fmla="*/ 36 h 43"/>
                <a:gd name="T70" fmla="*/ 12 w 18"/>
                <a:gd name="T7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3">
                  <a:moveTo>
                    <a:pt x="16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3" name="Freeform 326">
              <a:extLst>
                <a:ext uri="{FF2B5EF4-FFF2-40B4-BE49-F238E27FC236}">
                  <a16:creationId xmlns:a16="http://schemas.microsoft.com/office/drawing/2014/main" id="{F3DEA605-EBDB-4635-A306-AC56F96D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708" y="3319673"/>
              <a:ext cx="32711" cy="68537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6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6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4" name="Freeform 327">
              <a:extLst>
                <a:ext uri="{FF2B5EF4-FFF2-40B4-BE49-F238E27FC236}">
                  <a16:creationId xmlns:a16="http://schemas.microsoft.com/office/drawing/2014/main" id="{A59368FC-AC6C-4294-B431-FE07CE6F5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977" y="3319673"/>
              <a:ext cx="34268" cy="68537"/>
            </a:xfrm>
            <a:custGeom>
              <a:avLst/>
              <a:gdLst>
                <a:gd name="T0" fmla="*/ 13 w 22"/>
                <a:gd name="T1" fmla="*/ 44 h 44"/>
                <a:gd name="T2" fmla="*/ 13 w 22"/>
                <a:gd name="T3" fmla="*/ 38 h 44"/>
                <a:gd name="T4" fmla="*/ 0 w 22"/>
                <a:gd name="T5" fmla="*/ 38 h 44"/>
                <a:gd name="T6" fmla="*/ 0 w 22"/>
                <a:gd name="T7" fmla="*/ 32 h 44"/>
                <a:gd name="T8" fmla="*/ 9 w 22"/>
                <a:gd name="T9" fmla="*/ 0 h 44"/>
                <a:gd name="T10" fmla="*/ 15 w 22"/>
                <a:gd name="T11" fmla="*/ 0 h 44"/>
                <a:gd name="T12" fmla="*/ 7 w 22"/>
                <a:gd name="T13" fmla="*/ 32 h 44"/>
                <a:gd name="T14" fmla="*/ 13 w 22"/>
                <a:gd name="T15" fmla="*/ 32 h 44"/>
                <a:gd name="T16" fmla="*/ 13 w 22"/>
                <a:gd name="T17" fmla="*/ 19 h 44"/>
                <a:gd name="T18" fmla="*/ 19 w 22"/>
                <a:gd name="T19" fmla="*/ 19 h 44"/>
                <a:gd name="T20" fmla="*/ 19 w 22"/>
                <a:gd name="T21" fmla="*/ 32 h 44"/>
                <a:gd name="T22" fmla="*/ 22 w 22"/>
                <a:gd name="T23" fmla="*/ 32 h 44"/>
                <a:gd name="T24" fmla="*/ 22 w 22"/>
                <a:gd name="T25" fmla="*/ 38 h 44"/>
                <a:gd name="T26" fmla="*/ 19 w 22"/>
                <a:gd name="T27" fmla="*/ 38 h 44"/>
                <a:gd name="T28" fmla="*/ 19 w 22"/>
                <a:gd name="T29" fmla="*/ 44 h 44"/>
                <a:gd name="T30" fmla="*/ 13 w 22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5" name="Freeform 328">
              <a:extLst>
                <a:ext uri="{FF2B5EF4-FFF2-40B4-BE49-F238E27FC236}">
                  <a16:creationId xmlns:a16="http://schemas.microsoft.com/office/drawing/2014/main" id="{223D05EF-DF68-4368-AC13-D538B461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824" y="3822795"/>
              <a:ext cx="28038" cy="66980"/>
            </a:xfrm>
            <a:custGeom>
              <a:avLst/>
              <a:gdLst>
                <a:gd name="T0" fmla="*/ 2 w 18"/>
                <a:gd name="T1" fmla="*/ 43 h 43"/>
                <a:gd name="T2" fmla="*/ 12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2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2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6" name="Freeform 329">
              <a:extLst>
                <a:ext uri="{FF2B5EF4-FFF2-40B4-BE49-F238E27FC236}">
                  <a16:creationId xmlns:a16="http://schemas.microsoft.com/office/drawing/2014/main" id="{D8948C5B-D9F4-44C7-90E4-8317E36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9092" y="3822795"/>
              <a:ext cx="28038" cy="68537"/>
            </a:xfrm>
            <a:custGeom>
              <a:avLst/>
              <a:gdLst>
                <a:gd name="T0" fmla="*/ 10 w 18"/>
                <a:gd name="T1" fmla="*/ 18 h 44"/>
                <a:gd name="T2" fmla="*/ 10 w 18"/>
                <a:gd name="T3" fmla="*/ 19 h 44"/>
                <a:gd name="T4" fmla="*/ 11 w 18"/>
                <a:gd name="T5" fmla="*/ 18 h 44"/>
                <a:gd name="T6" fmla="*/ 12 w 18"/>
                <a:gd name="T7" fmla="*/ 18 h 44"/>
                <a:gd name="T8" fmla="*/ 15 w 18"/>
                <a:gd name="T9" fmla="*/ 19 h 44"/>
                <a:gd name="T10" fmla="*/ 17 w 18"/>
                <a:gd name="T11" fmla="*/ 20 h 44"/>
                <a:gd name="T12" fmla="*/ 17 w 18"/>
                <a:gd name="T13" fmla="*/ 21 h 44"/>
                <a:gd name="T14" fmla="*/ 18 w 18"/>
                <a:gd name="T15" fmla="*/ 24 h 44"/>
                <a:gd name="T16" fmla="*/ 18 w 18"/>
                <a:gd name="T17" fmla="*/ 26 h 44"/>
                <a:gd name="T18" fmla="*/ 18 w 18"/>
                <a:gd name="T19" fmla="*/ 30 h 44"/>
                <a:gd name="T20" fmla="*/ 18 w 18"/>
                <a:gd name="T21" fmla="*/ 34 h 44"/>
                <a:gd name="T22" fmla="*/ 18 w 18"/>
                <a:gd name="T23" fmla="*/ 36 h 44"/>
                <a:gd name="T24" fmla="*/ 17 w 18"/>
                <a:gd name="T25" fmla="*/ 38 h 44"/>
                <a:gd name="T26" fmla="*/ 17 w 18"/>
                <a:gd name="T27" fmla="*/ 39 h 44"/>
                <a:gd name="T28" fmla="*/ 13 w 18"/>
                <a:gd name="T29" fmla="*/ 43 h 44"/>
                <a:gd name="T30" fmla="*/ 10 w 18"/>
                <a:gd name="T31" fmla="*/ 44 h 44"/>
                <a:gd name="T32" fmla="*/ 5 w 18"/>
                <a:gd name="T33" fmla="*/ 43 h 44"/>
                <a:gd name="T34" fmla="*/ 2 w 18"/>
                <a:gd name="T35" fmla="*/ 39 h 44"/>
                <a:gd name="T36" fmla="*/ 1 w 18"/>
                <a:gd name="T37" fmla="*/ 38 h 44"/>
                <a:gd name="T38" fmla="*/ 1 w 18"/>
                <a:gd name="T39" fmla="*/ 36 h 44"/>
                <a:gd name="T40" fmla="*/ 0 w 18"/>
                <a:gd name="T41" fmla="*/ 34 h 44"/>
                <a:gd name="T42" fmla="*/ 0 w 18"/>
                <a:gd name="T43" fmla="*/ 30 h 44"/>
                <a:gd name="T44" fmla="*/ 0 w 18"/>
                <a:gd name="T45" fmla="*/ 28 h 44"/>
                <a:gd name="T46" fmla="*/ 1 w 18"/>
                <a:gd name="T47" fmla="*/ 25 h 44"/>
                <a:gd name="T48" fmla="*/ 1 w 18"/>
                <a:gd name="T49" fmla="*/ 24 h 44"/>
                <a:gd name="T50" fmla="*/ 10 w 18"/>
                <a:gd name="T51" fmla="*/ 0 h 44"/>
                <a:gd name="T52" fmla="*/ 12 w 18"/>
                <a:gd name="T53" fmla="*/ 26 h 44"/>
                <a:gd name="T54" fmla="*/ 11 w 18"/>
                <a:gd name="T55" fmla="*/ 24 h 44"/>
                <a:gd name="T56" fmla="*/ 10 w 18"/>
                <a:gd name="T57" fmla="*/ 23 h 44"/>
                <a:gd name="T58" fmla="*/ 7 w 18"/>
                <a:gd name="T59" fmla="*/ 24 h 44"/>
                <a:gd name="T60" fmla="*/ 6 w 18"/>
                <a:gd name="T61" fmla="*/ 26 h 44"/>
                <a:gd name="T62" fmla="*/ 6 w 18"/>
                <a:gd name="T63" fmla="*/ 34 h 44"/>
                <a:gd name="T64" fmla="*/ 7 w 18"/>
                <a:gd name="T65" fmla="*/ 36 h 44"/>
                <a:gd name="T66" fmla="*/ 10 w 18"/>
                <a:gd name="T67" fmla="*/ 38 h 44"/>
                <a:gd name="T68" fmla="*/ 11 w 18"/>
                <a:gd name="T69" fmla="*/ 36 h 44"/>
                <a:gd name="T70" fmla="*/ 12 w 18"/>
                <a:gd name="T7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6" y="0"/>
                  </a:move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Freeform 330">
              <a:extLst>
                <a:ext uri="{FF2B5EF4-FFF2-40B4-BE49-F238E27FC236}">
                  <a16:creationId xmlns:a16="http://schemas.microsoft.com/office/drawing/2014/main" id="{8F09D788-D6A6-4EC8-9A03-14E903F6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824" y="4325919"/>
              <a:ext cx="20250" cy="65422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Freeform 331">
              <a:extLst>
                <a:ext uri="{FF2B5EF4-FFF2-40B4-BE49-F238E27FC236}">
                  <a16:creationId xmlns:a16="http://schemas.microsoft.com/office/drawing/2014/main" id="{C2D2D6D7-788F-40BB-B3FE-7C832FD36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9092" y="4322804"/>
              <a:ext cx="28038" cy="68537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1 w 18"/>
                <a:gd name="T5" fmla="*/ 7 h 44"/>
                <a:gd name="T6" fmla="*/ 1 w 18"/>
                <a:gd name="T7" fmla="*/ 7 h 44"/>
                <a:gd name="T8" fmla="*/ 3 w 18"/>
                <a:gd name="T9" fmla="*/ 3 h 44"/>
                <a:gd name="T10" fmla="*/ 3 w 18"/>
                <a:gd name="T11" fmla="*/ 3 h 44"/>
                <a:gd name="T12" fmla="*/ 6 w 18"/>
                <a:gd name="T13" fmla="*/ 2 h 44"/>
                <a:gd name="T14" fmla="*/ 6 w 18"/>
                <a:gd name="T15" fmla="*/ 2 h 44"/>
                <a:gd name="T16" fmla="*/ 10 w 18"/>
                <a:gd name="T17" fmla="*/ 0 h 44"/>
                <a:gd name="T18" fmla="*/ 10 w 18"/>
                <a:gd name="T19" fmla="*/ 0 h 44"/>
                <a:gd name="T20" fmla="*/ 12 w 18"/>
                <a:gd name="T21" fmla="*/ 2 h 44"/>
                <a:gd name="T22" fmla="*/ 12 w 18"/>
                <a:gd name="T23" fmla="*/ 2 h 44"/>
                <a:gd name="T24" fmla="*/ 16 w 18"/>
                <a:gd name="T25" fmla="*/ 3 h 44"/>
                <a:gd name="T26" fmla="*/ 16 w 18"/>
                <a:gd name="T27" fmla="*/ 3 h 44"/>
                <a:gd name="T28" fmla="*/ 17 w 18"/>
                <a:gd name="T29" fmla="*/ 7 h 44"/>
                <a:gd name="T30" fmla="*/ 17 w 18"/>
                <a:gd name="T31" fmla="*/ 7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7 w 18"/>
                <a:gd name="T39" fmla="*/ 39 h 44"/>
                <a:gd name="T40" fmla="*/ 17 w 18"/>
                <a:gd name="T41" fmla="*/ 39 h 44"/>
                <a:gd name="T42" fmla="*/ 16 w 18"/>
                <a:gd name="T43" fmla="*/ 42 h 44"/>
                <a:gd name="T44" fmla="*/ 16 w 18"/>
                <a:gd name="T45" fmla="*/ 42 h 44"/>
                <a:gd name="T46" fmla="*/ 12 w 18"/>
                <a:gd name="T47" fmla="*/ 44 h 44"/>
                <a:gd name="T48" fmla="*/ 12 w 18"/>
                <a:gd name="T49" fmla="*/ 44 h 44"/>
                <a:gd name="T50" fmla="*/ 10 w 18"/>
                <a:gd name="T51" fmla="*/ 44 h 44"/>
                <a:gd name="T52" fmla="*/ 10 w 18"/>
                <a:gd name="T53" fmla="*/ 44 h 44"/>
                <a:gd name="T54" fmla="*/ 6 w 18"/>
                <a:gd name="T55" fmla="*/ 44 h 44"/>
                <a:gd name="T56" fmla="*/ 6 w 18"/>
                <a:gd name="T57" fmla="*/ 44 h 44"/>
                <a:gd name="T58" fmla="*/ 3 w 18"/>
                <a:gd name="T59" fmla="*/ 42 h 44"/>
                <a:gd name="T60" fmla="*/ 3 w 18"/>
                <a:gd name="T61" fmla="*/ 42 h 44"/>
                <a:gd name="T62" fmla="*/ 1 w 18"/>
                <a:gd name="T63" fmla="*/ 39 h 44"/>
                <a:gd name="T64" fmla="*/ 1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6 w 18"/>
                <a:gd name="T71" fmla="*/ 35 h 44"/>
                <a:gd name="T72" fmla="*/ 6 w 18"/>
                <a:gd name="T73" fmla="*/ 35 h 44"/>
                <a:gd name="T74" fmla="*/ 7 w 18"/>
                <a:gd name="T75" fmla="*/ 38 h 44"/>
                <a:gd name="T76" fmla="*/ 7 w 18"/>
                <a:gd name="T77" fmla="*/ 38 h 44"/>
                <a:gd name="T78" fmla="*/ 10 w 18"/>
                <a:gd name="T79" fmla="*/ 38 h 44"/>
                <a:gd name="T80" fmla="*/ 10 w 18"/>
                <a:gd name="T81" fmla="*/ 38 h 44"/>
                <a:gd name="T82" fmla="*/ 11 w 18"/>
                <a:gd name="T83" fmla="*/ 38 h 44"/>
                <a:gd name="T84" fmla="*/ 11 w 18"/>
                <a:gd name="T85" fmla="*/ 38 h 44"/>
                <a:gd name="T86" fmla="*/ 12 w 18"/>
                <a:gd name="T87" fmla="*/ 35 h 44"/>
                <a:gd name="T88" fmla="*/ 12 w 18"/>
                <a:gd name="T89" fmla="*/ 10 h 44"/>
                <a:gd name="T90" fmla="*/ 12 w 18"/>
                <a:gd name="T91" fmla="*/ 10 h 44"/>
                <a:gd name="T92" fmla="*/ 11 w 18"/>
                <a:gd name="T93" fmla="*/ 8 h 44"/>
                <a:gd name="T94" fmla="*/ 11 w 18"/>
                <a:gd name="T95" fmla="*/ 8 h 44"/>
                <a:gd name="T96" fmla="*/ 10 w 18"/>
                <a:gd name="T97" fmla="*/ 7 h 44"/>
                <a:gd name="T98" fmla="*/ 10 w 18"/>
                <a:gd name="T99" fmla="*/ 7 h 44"/>
                <a:gd name="T100" fmla="*/ 7 w 18"/>
                <a:gd name="T101" fmla="*/ 8 h 44"/>
                <a:gd name="T102" fmla="*/ 7 w 18"/>
                <a:gd name="T103" fmla="*/ 8 h 44"/>
                <a:gd name="T104" fmla="*/ 6 w 18"/>
                <a:gd name="T105" fmla="*/ 10 h 44"/>
                <a:gd name="T106" fmla="*/ 6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Freeform 332">
              <a:extLst>
                <a:ext uri="{FF2B5EF4-FFF2-40B4-BE49-F238E27FC236}">
                  <a16:creationId xmlns:a16="http://schemas.microsoft.com/office/drawing/2014/main" id="{B40477C4-F768-4439-AC6D-B5F53B772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361" y="4322804"/>
              <a:ext cx="29596" cy="68537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1 w 19"/>
                <a:gd name="T5" fmla="*/ 8 h 44"/>
                <a:gd name="T6" fmla="*/ 1 w 19"/>
                <a:gd name="T7" fmla="*/ 5 h 44"/>
                <a:gd name="T8" fmla="*/ 3 w 19"/>
                <a:gd name="T9" fmla="*/ 4 h 44"/>
                <a:gd name="T10" fmla="*/ 5 w 19"/>
                <a:gd name="T11" fmla="*/ 2 h 44"/>
                <a:gd name="T12" fmla="*/ 10 w 19"/>
                <a:gd name="T13" fmla="*/ 0 h 44"/>
                <a:gd name="T14" fmla="*/ 14 w 19"/>
                <a:gd name="T15" fmla="*/ 2 h 44"/>
                <a:gd name="T16" fmla="*/ 17 w 19"/>
                <a:gd name="T17" fmla="*/ 4 h 44"/>
                <a:gd name="T18" fmla="*/ 18 w 19"/>
                <a:gd name="T19" fmla="*/ 5 h 44"/>
                <a:gd name="T20" fmla="*/ 18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9 w 19"/>
                <a:gd name="T29" fmla="*/ 18 h 44"/>
                <a:gd name="T30" fmla="*/ 18 w 19"/>
                <a:gd name="T31" fmla="*/ 20 h 44"/>
                <a:gd name="T32" fmla="*/ 15 w 19"/>
                <a:gd name="T33" fmla="*/ 22 h 44"/>
                <a:gd name="T34" fmla="*/ 18 w 19"/>
                <a:gd name="T35" fmla="*/ 23 h 44"/>
                <a:gd name="T36" fmla="*/ 19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8 h 44"/>
                <a:gd name="T46" fmla="*/ 18 w 19"/>
                <a:gd name="T47" fmla="*/ 39 h 44"/>
                <a:gd name="T48" fmla="*/ 18 w 19"/>
                <a:gd name="T49" fmla="*/ 41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3 w 19"/>
                <a:gd name="T57" fmla="*/ 41 h 44"/>
                <a:gd name="T58" fmla="*/ 1 w 19"/>
                <a:gd name="T59" fmla="*/ 39 h 44"/>
                <a:gd name="T60" fmla="*/ 1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20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10 w 19"/>
                <a:gd name="T87" fmla="*/ 7 h 44"/>
                <a:gd name="T88" fmla="*/ 8 w 19"/>
                <a:gd name="T89" fmla="*/ 8 h 44"/>
                <a:gd name="T90" fmla="*/ 6 w 19"/>
                <a:gd name="T91" fmla="*/ 17 h 44"/>
                <a:gd name="T92" fmla="*/ 8 w 19"/>
                <a:gd name="T93" fmla="*/ 18 h 44"/>
                <a:gd name="T94" fmla="*/ 10 w 19"/>
                <a:gd name="T95" fmla="*/ 19 h 44"/>
                <a:gd name="T96" fmla="*/ 12 w 19"/>
                <a:gd name="T97" fmla="*/ 18 h 44"/>
                <a:gd name="T98" fmla="*/ 13 w 19"/>
                <a:gd name="T99" fmla="*/ 17 h 44"/>
                <a:gd name="T100" fmla="*/ 13 w 19"/>
                <a:gd name="T101" fmla="*/ 27 h 44"/>
                <a:gd name="T102" fmla="*/ 12 w 19"/>
                <a:gd name="T103" fmla="*/ 25 h 44"/>
                <a:gd name="T104" fmla="*/ 10 w 19"/>
                <a:gd name="T105" fmla="*/ 24 h 44"/>
                <a:gd name="T106" fmla="*/ 8 w 19"/>
                <a:gd name="T107" fmla="*/ 25 h 44"/>
                <a:gd name="T108" fmla="*/ 6 w 19"/>
                <a:gd name="T109" fmla="*/ 27 h 44"/>
                <a:gd name="T110" fmla="*/ 6 w 19"/>
                <a:gd name="T111" fmla="*/ 35 h 44"/>
                <a:gd name="T112" fmla="*/ 8 w 19"/>
                <a:gd name="T113" fmla="*/ 38 h 44"/>
                <a:gd name="T114" fmla="*/ 10 w 19"/>
                <a:gd name="T115" fmla="*/ 38 h 44"/>
                <a:gd name="T116" fmla="*/ 12 w 19"/>
                <a:gd name="T117" fmla="*/ 38 h 44"/>
                <a:gd name="T118" fmla="*/ 13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Freeform 333">
              <a:extLst>
                <a:ext uri="{FF2B5EF4-FFF2-40B4-BE49-F238E27FC236}">
                  <a16:creationId xmlns:a16="http://schemas.microsoft.com/office/drawing/2014/main" id="{C2FC6898-546A-4F5B-9963-9FB3FFD48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737" y="2818107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2 w 19"/>
                <a:gd name="T5" fmla="*/ 17 h 44"/>
                <a:gd name="T6" fmla="*/ 12 w 19"/>
                <a:gd name="T7" fmla="*/ 17 h 44"/>
                <a:gd name="T8" fmla="*/ 13 w 19"/>
                <a:gd name="T9" fmla="*/ 13 h 44"/>
                <a:gd name="T10" fmla="*/ 13 w 19"/>
                <a:gd name="T11" fmla="*/ 13 h 44"/>
                <a:gd name="T12" fmla="*/ 13 w 19"/>
                <a:gd name="T13" fmla="*/ 11 h 44"/>
                <a:gd name="T14" fmla="*/ 13 w 19"/>
                <a:gd name="T15" fmla="*/ 11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8 h 44"/>
                <a:gd name="T22" fmla="*/ 13 w 19"/>
                <a:gd name="T23" fmla="*/ 8 h 44"/>
                <a:gd name="T24" fmla="*/ 12 w 19"/>
                <a:gd name="T25" fmla="*/ 7 h 44"/>
                <a:gd name="T26" fmla="*/ 12 w 19"/>
                <a:gd name="T27" fmla="*/ 7 h 44"/>
                <a:gd name="T28" fmla="*/ 10 w 19"/>
                <a:gd name="T29" fmla="*/ 6 h 44"/>
                <a:gd name="T30" fmla="*/ 10 w 19"/>
                <a:gd name="T31" fmla="*/ 6 h 44"/>
                <a:gd name="T32" fmla="*/ 8 w 19"/>
                <a:gd name="T33" fmla="*/ 7 h 44"/>
                <a:gd name="T34" fmla="*/ 8 w 19"/>
                <a:gd name="T35" fmla="*/ 7 h 44"/>
                <a:gd name="T36" fmla="*/ 7 w 19"/>
                <a:gd name="T37" fmla="*/ 10 h 44"/>
                <a:gd name="T38" fmla="*/ 7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2 w 19"/>
                <a:gd name="T47" fmla="*/ 6 h 44"/>
                <a:gd name="T48" fmla="*/ 2 w 19"/>
                <a:gd name="T49" fmla="*/ 6 h 44"/>
                <a:gd name="T50" fmla="*/ 3 w 19"/>
                <a:gd name="T51" fmla="*/ 3 h 44"/>
                <a:gd name="T52" fmla="*/ 3 w 19"/>
                <a:gd name="T53" fmla="*/ 3 h 44"/>
                <a:gd name="T54" fmla="*/ 7 w 19"/>
                <a:gd name="T55" fmla="*/ 1 h 44"/>
                <a:gd name="T56" fmla="*/ 7 w 19"/>
                <a:gd name="T57" fmla="*/ 1 h 44"/>
                <a:gd name="T58" fmla="*/ 10 w 19"/>
                <a:gd name="T59" fmla="*/ 0 h 44"/>
                <a:gd name="T60" fmla="*/ 10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7 w 19"/>
                <a:gd name="T67" fmla="*/ 3 h 44"/>
                <a:gd name="T68" fmla="*/ 17 w 19"/>
                <a:gd name="T69" fmla="*/ 3 h 44"/>
                <a:gd name="T70" fmla="*/ 18 w 19"/>
                <a:gd name="T71" fmla="*/ 7 h 44"/>
                <a:gd name="T72" fmla="*/ 18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9 w 19"/>
                <a:gd name="T83" fmla="*/ 16 h 44"/>
                <a:gd name="T84" fmla="*/ 19 w 19"/>
                <a:gd name="T85" fmla="*/ 16 h 44"/>
                <a:gd name="T86" fmla="*/ 18 w 19"/>
                <a:gd name="T87" fmla="*/ 17 h 44"/>
                <a:gd name="T88" fmla="*/ 18 w 19"/>
                <a:gd name="T89" fmla="*/ 17 h 44"/>
                <a:gd name="T90" fmla="*/ 17 w 19"/>
                <a:gd name="T91" fmla="*/ 20 h 44"/>
                <a:gd name="T92" fmla="*/ 8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Freeform 334">
              <a:extLst>
                <a:ext uri="{FF2B5EF4-FFF2-40B4-BE49-F238E27FC236}">
                  <a16:creationId xmlns:a16="http://schemas.microsoft.com/office/drawing/2014/main" id="{44F99566-5F74-455A-9752-62094CD2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564" y="2819664"/>
              <a:ext cx="29596" cy="66980"/>
            </a:xfrm>
            <a:custGeom>
              <a:avLst/>
              <a:gdLst>
                <a:gd name="T0" fmla="*/ 1 w 19"/>
                <a:gd name="T1" fmla="*/ 43 h 43"/>
                <a:gd name="T2" fmla="*/ 13 w 19"/>
                <a:gd name="T3" fmla="*/ 5 h 43"/>
                <a:gd name="T4" fmla="*/ 5 w 19"/>
                <a:gd name="T5" fmla="*/ 5 h 43"/>
                <a:gd name="T6" fmla="*/ 5 w 19"/>
                <a:gd name="T7" fmla="*/ 10 h 43"/>
                <a:gd name="T8" fmla="*/ 0 w 19"/>
                <a:gd name="T9" fmla="*/ 10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8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3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Freeform 335">
              <a:extLst>
                <a:ext uri="{FF2B5EF4-FFF2-40B4-BE49-F238E27FC236}">
                  <a16:creationId xmlns:a16="http://schemas.microsoft.com/office/drawing/2014/main" id="{6DE4D817-8935-4437-B09A-05AEC30FC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180" y="3319673"/>
              <a:ext cx="32711" cy="68537"/>
            </a:xfrm>
            <a:custGeom>
              <a:avLst/>
              <a:gdLst>
                <a:gd name="T0" fmla="*/ 13 w 21"/>
                <a:gd name="T1" fmla="*/ 44 h 44"/>
                <a:gd name="T2" fmla="*/ 13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3 w 21"/>
                <a:gd name="T15" fmla="*/ 32 h 44"/>
                <a:gd name="T16" fmla="*/ 13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3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3" name="Freeform 336">
              <a:extLst>
                <a:ext uri="{FF2B5EF4-FFF2-40B4-BE49-F238E27FC236}">
                  <a16:creationId xmlns:a16="http://schemas.microsoft.com/office/drawing/2014/main" id="{016DF9FA-C180-4BE4-966F-D8C1E0ED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564" y="3319673"/>
              <a:ext cx="29596" cy="68537"/>
            </a:xfrm>
            <a:custGeom>
              <a:avLst/>
              <a:gdLst>
                <a:gd name="T0" fmla="*/ 19 w 19"/>
                <a:gd name="T1" fmla="*/ 0 h 44"/>
                <a:gd name="T2" fmla="*/ 19 w 19"/>
                <a:gd name="T3" fmla="*/ 7 h 44"/>
                <a:gd name="T4" fmla="*/ 6 w 19"/>
                <a:gd name="T5" fmla="*/ 7 h 44"/>
                <a:gd name="T6" fmla="*/ 6 w 19"/>
                <a:gd name="T7" fmla="*/ 18 h 44"/>
                <a:gd name="T8" fmla="*/ 6 w 19"/>
                <a:gd name="T9" fmla="*/ 18 h 44"/>
                <a:gd name="T10" fmla="*/ 9 w 19"/>
                <a:gd name="T11" fmla="*/ 17 h 44"/>
                <a:gd name="T12" fmla="*/ 9 w 19"/>
                <a:gd name="T13" fmla="*/ 17 h 44"/>
                <a:gd name="T14" fmla="*/ 11 w 19"/>
                <a:gd name="T15" fmla="*/ 17 h 44"/>
                <a:gd name="T16" fmla="*/ 11 w 19"/>
                <a:gd name="T17" fmla="*/ 17 h 44"/>
                <a:gd name="T18" fmla="*/ 14 w 19"/>
                <a:gd name="T19" fmla="*/ 17 h 44"/>
                <a:gd name="T20" fmla="*/ 16 w 19"/>
                <a:gd name="T21" fmla="*/ 18 h 44"/>
                <a:gd name="T22" fmla="*/ 16 w 19"/>
                <a:gd name="T23" fmla="*/ 18 h 44"/>
                <a:gd name="T24" fmla="*/ 18 w 19"/>
                <a:gd name="T25" fmla="*/ 20 h 44"/>
                <a:gd name="T26" fmla="*/ 19 w 19"/>
                <a:gd name="T27" fmla="*/ 24 h 44"/>
                <a:gd name="T28" fmla="*/ 19 w 19"/>
                <a:gd name="T29" fmla="*/ 35 h 44"/>
                <a:gd name="T30" fmla="*/ 19 w 19"/>
                <a:gd name="T31" fmla="*/ 35 h 44"/>
                <a:gd name="T32" fmla="*/ 18 w 19"/>
                <a:gd name="T33" fmla="*/ 39 h 44"/>
                <a:gd name="T34" fmla="*/ 18 w 19"/>
                <a:gd name="T35" fmla="*/ 39 h 44"/>
                <a:gd name="T36" fmla="*/ 16 w 19"/>
                <a:gd name="T37" fmla="*/ 42 h 44"/>
                <a:gd name="T38" fmla="*/ 16 w 19"/>
                <a:gd name="T39" fmla="*/ 42 h 44"/>
                <a:gd name="T40" fmla="*/ 13 w 19"/>
                <a:gd name="T41" fmla="*/ 43 h 44"/>
                <a:gd name="T42" fmla="*/ 13 w 19"/>
                <a:gd name="T43" fmla="*/ 43 h 44"/>
                <a:gd name="T44" fmla="*/ 9 w 19"/>
                <a:gd name="T45" fmla="*/ 44 h 44"/>
                <a:gd name="T46" fmla="*/ 9 w 19"/>
                <a:gd name="T47" fmla="*/ 44 h 44"/>
                <a:gd name="T48" fmla="*/ 6 w 19"/>
                <a:gd name="T49" fmla="*/ 43 h 44"/>
                <a:gd name="T50" fmla="*/ 6 w 19"/>
                <a:gd name="T51" fmla="*/ 43 h 44"/>
                <a:gd name="T52" fmla="*/ 3 w 19"/>
                <a:gd name="T53" fmla="*/ 42 h 44"/>
                <a:gd name="T54" fmla="*/ 3 w 19"/>
                <a:gd name="T55" fmla="*/ 42 h 44"/>
                <a:gd name="T56" fmla="*/ 1 w 19"/>
                <a:gd name="T57" fmla="*/ 39 h 44"/>
                <a:gd name="T58" fmla="*/ 1 w 19"/>
                <a:gd name="T59" fmla="*/ 39 h 44"/>
                <a:gd name="T60" fmla="*/ 0 w 19"/>
                <a:gd name="T61" fmla="*/ 35 h 44"/>
                <a:gd name="T62" fmla="*/ 0 w 19"/>
                <a:gd name="T63" fmla="*/ 33 h 44"/>
                <a:gd name="T64" fmla="*/ 6 w 19"/>
                <a:gd name="T65" fmla="*/ 33 h 44"/>
                <a:gd name="T66" fmla="*/ 6 w 19"/>
                <a:gd name="T67" fmla="*/ 34 h 44"/>
                <a:gd name="T68" fmla="*/ 6 w 19"/>
                <a:gd name="T69" fmla="*/ 34 h 44"/>
                <a:gd name="T70" fmla="*/ 8 w 19"/>
                <a:gd name="T71" fmla="*/ 37 h 44"/>
                <a:gd name="T72" fmla="*/ 8 w 19"/>
                <a:gd name="T73" fmla="*/ 37 h 44"/>
                <a:gd name="T74" fmla="*/ 10 w 19"/>
                <a:gd name="T75" fmla="*/ 38 h 44"/>
                <a:gd name="T76" fmla="*/ 10 w 19"/>
                <a:gd name="T77" fmla="*/ 38 h 44"/>
                <a:gd name="T78" fmla="*/ 11 w 19"/>
                <a:gd name="T79" fmla="*/ 37 h 44"/>
                <a:gd name="T80" fmla="*/ 11 w 19"/>
                <a:gd name="T81" fmla="*/ 37 h 44"/>
                <a:gd name="T82" fmla="*/ 13 w 19"/>
                <a:gd name="T83" fmla="*/ 34 h 44"/>
                <a:gd name="T84" fmla="*/ 13 w 19"/>
                <a:gd name="T85" fmla="*/ 24 h 44"/>
                <a:gd name="T86" fmla="*/ 13 w 19"/>
                <a:gd name="T87" fmla="*/ 24 h 44"/>
                <a:gd name="T88" fmla="*/ 11 w 19"/>
                <a:gd name="T89" fmla="*/ 23 h 44"/>
                <a:gd name="T90" fmla="*/ 11 w 19"/>
                <a:gd name="T91" fmla="*/ 23 h 44"/>
                <a:gd name="T92" fmla="*/ 10 w 19"/>
                <a:gd name="T93" fmla="*/ 22 h 44"/>
                <a:gd name="T94" fmla="*/ 10 w 19"/>
                <a:gd name="T95" fmla="*/ 22 h 44"/>
                <a:gd name="T96" fmla="*/ 8 w 19"/>
                <a:gd name="T97" fmla="*/ 22 h 44"/>
                <a:gd name="T98" fmla="*/ 8 w 19"/>
                <a:gd name="T99" fmla="*/ 22 h 44"/>
                <a:gd name="T100" fmla="*/ 8 w 19"/>
                <a:gd name="T101" fmla="*/ 23 h 44"/>
                <a:gd name="T102" fmla="*/ 8 w 19"/>
                <a:gd name="T103" fmla="*/ 23 h 44"/>
                <a:gd name="T104" fmla="*/ 6 w 19"/>
                <a:gd name="T105" fmla="*/ 23 h 44"/>
                <a:gd name="T106" fmla="*/ 6 w 19"/>
                <a:gd name="T107" fmla="*/ 23 h 44"/>
                <a:gd name="T108" fmla="*/ 6 w 19"/>
                <a:gd name="T109" fmla="*/ 24 h 44"/>
                <a:gd name="T110" fmla="*/ 1 w 19"/>
                <a:gd name="T111" fmla="*/ 24 h 44"/>
                <a:gd name="T112" fmla="*/ 1 w 19"/>
                <a:gd name="T113" fmla="*/ 0 h 44"/>
                <a:gd name="T114" fmla="*/ 19 w 19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4">
                  <a:moveTo>
                    <a:pt x="19" y="0"/>
                  </a:moveTo>
                  <a:lnTo>
                    <a:pt x="19" y="7"/>
                  </a:lnTo>
                  <a:lnTo>
                    <a:pt x="6" y="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337">
              <a:extLst>
                <a:ext uri="{FF2B5EF4-FFF2-40B4-BE49-F238E27FC236}">
                  <a16:creationId xmlns:a16="http://schemas.microsoft.com/office/drawing/2014/main" id="{78EA7E18-550E-4E57-A61E-1525E524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737" y="3822795"/>
              <a:ext cx="29596" cy="66980"/>
            </a:xfrm>
            <a:custGeom>
              <a:avLst/>
              <a:gdLst>
                <a:gd name="T0" fmla="*/ 2 w 19"/>
                <a:gd name="T1" fmla="*/ 43 h 43"/>
                <a:gd name="T2" fmla="*/ 13 w 19"/>
                <a:gd name="T3" fmla="*/ 6 h 43"/>
                <a:gd name="T4" fmla="*/ 7 w 19"/>
                <a:gd name="T5" fmla="*/ 6 h 43"/>
                <a:gd name="T6" fmla="*/ 7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9 w 19"/>
                <a:gd name="T17" fmla="*/ 43 h 43"/>
                <a:gd name="T18" fmla="*/ 2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2" y="43"/>
                  </a:moveTo>
                  <a:lnTo>
                    <a:pt x="13" y="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9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5" name="Freeform 338">
              <a:extLst>
                <a:ext uri="{FF2B5EF4-FFF2-40B4-BE49-F238E27FC236}">
                  <a16:creationId xmlns:a16="http://schemas.microsoft.com/office/drawing/2014/main" id="{D54CC33E-CD27-4640-A2F1-8D54625A1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564" y="3822795"/>
              <a:ext cx="29596" cy="66980"/>
            </a:xfrm>
            <a:custGeom>
              <a:avLst/>
              <a:gdLst>
                <a:gd name="T0" fmla="*/ 1 w 19"/>
                <a:gd name="T1" fmla="*/ 43 h 43"/>
                <a:gd name="T2" fmla="*/ 13 w 19"/>
                <a:gd name="T3" fmla="*/ 6 h 43"/>
                <a:gd name="T4" fmla="*/ 5 w 19"/>
                <a:gd name="T5" fmla="*/ 6 h 43"/>
                <a:gd name="T6" fmla="*/ 5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8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3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6" name="Freeform 339">
              <a:extLst>
                <a:ext uri="{FF2B5EF4-FFF2-40B4-BE49-F238E27FC236}">
                  <a16:creationId xmlns:a16="http://schemas.microsoft.com/office/drawing/2014/main" id="{9ED75ABA-00B6-482D-B835-6CD9E562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852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7" name="Freeform 340">
              <a:extLst>
                <a:ext uri="{FF2B5EF4-FFF2-40B4-BE49-F238E27FC236}">
                  <a16:creationId xmlns:a16="http://schemas.microsoft.com/office/drawing/2014/main" id="{47143A14-FDAF-4B8C-A703-9AE2CE845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0564" y="4322804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7 h 44"/>
                <a:gd name="T6" fmla="*/ 1 w 19"/>
                <a:gd name="T7" fmla="*/ 7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2 h 44"/>
                <a:gd name="T14" fmla="*/ 6 w 19"/>
                <a:gd name="T15" fmla="*/ 2 h 44"/>
                <a:gd name="T16" fmla="*/ 9 w 19"/>
                <a:gd name="T17" fmla="*/ 0 h 44"/>
                <a:gd name="T18" fmla="*/ 9 w 19"/>
                <a:gd name="T19" fmla="*/ 0 h 44"/>
                <a:gd name="T20" fmla="*/ 13 w 19"/>
                <a:gd name="T21" fmla="*/ 2 h 44"/>
                <a:gd name="T22" fmla="*/ 13 w 19"/>
                <a:gd name="T23" fmla="*/ 2 h 44"/>
                <a:gd name="T24" fmla="*/ 16 w 19"/>
                <a:gd name="T25" fmla="*/ 3 h 44"/>
                <a:gd name="T26" fmla="*/ 16 w 19"/>
                <a:gd name="T27" fmla="*/ 3 h 44"/>
                <a:gd name="T28" fmla="*/ 18 w 19"/>
                <a:gd name="T29" fmla="*/ 7 h 44"/>
                <a:gd name="T30" fmla="*/ 18 w 19"/>
                <a:gd name="T31" fmla="*/ 7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6 w 19"/>
                <a:gd name="T43" fmla="*/ 42 h 44"/>
                <a:gd name="T44" fmla="*/ 16 w 19"/>
                <a:gd name="T45" fmla="*/ 42 h 44"/>
                <a:gd name="T46" fmla="*/ 13 w 19"/>
                <a:gd name="T47" fmla="*/ 44 h 44"/>
                <a:gd name="T48" fmla="*/ 13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2 h 44"/>
                <a:gd name="T60" fmla="*/ 3 w 19"/>
                <a:gd name="T61" fmla="*/ 42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9 w 19"/>
                <a:gd name="T79" fmla="*/ 38 h 44"/>
                <a:gd name="T80" fmla="*/ 9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9 w 19"/>
                <a:gd name="T97" fmla="*/ 7 h 44"/>
                <a:gd name="T98" fmla="*/ 9 w 19"/>
                <a:gd name="T99" fmla="*/ 7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8" name="Freeform 341">
              <a:extLst>
                <a:ext uri="{FF2B5EF4-FFF2-40B4-BE49-F238E27FC236}">
                  <a16:creationId xmlns:a16="http://schemas.microsoft.com/office/drawing/2014/main" id="{1BC37F50-B6DA-41D7-8D76-7D3B57B7B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389" y="4322804"/>
              <a:ext cx="28038" cy="68537"/>
            </a:xfrm>
            <a:custGeom>
              <a:avLst/>
              <a:gdLst>
                <a:gd name="T0" fmla="*/ 8 w 18"/>
                <a:gd name="T1" fmla="*/ 27 h 44"/>
                <a:gd name="T2" fmla="*/ 8 w 18"/>
                <a:gd name="T3" fmla="*/ 25 h 44"/>
                <a:gd name="T4" fmla="*/ 7 w 18"/>
                <a:gd name="T5" fmla="*/ 27 h 44"/>
                <a:gd name="T6" fmla="*/ 6 w 18"/>
                <a:gd name="T7" fmla="*/ 27 h 44"/>
                <a:gd name="T8" fmla="*/ 3 w 18"/>
                <a:gd name="T9" fmla="*/ 25 h 44"/>
                <a:gd name="T10" fmla="*/ 1 w 18"/>
                <a:gd name="T11" fmla="*/ 24 h 44"/>
                <a:gd name="T12" fmla="*/ 1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1 w 18"/>
                <a:gd name="T25" fmla="*/ 7 h 44"/>
                <a:gd name="T26" fmla="*/ 1 w 18"/>
                <a:gd name="T27" fmla="*/ 5 h 44"/>
                <a:gd name="T28" fmla="*/ 5 w 18"/>
                <a:gd name="T29" fmla="*/ 2 h 44"/>
                <a:gd name="T30" fmla="*/ 8 w 18"/>
                <a:gd name="T31" fmla="*/ 0 h 44"/>
                <a:gd name="T32" fmla="*/ 13 w 18"/>
                <a:gd name="T33" fmla="*/ 2 h 44"/>
                <a:gd name="T34" fmla="*/ 16 w 18"/>
                <a:gd name="T35" fmla="*/ 5 h 44"/>
                <a:gd name="T36" fmla="*/ 17 w 18"/>
                <a:gd name="T37" fmla="*/ 7 h 44"/>
                <a:gd name="T38" fmla="*/ 17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7 h 44"/>
                <a:gd name="T46" fmla="*/ 17 w 18"/>
                <a:gd name="T47" fmla="*/ 19 h 44"/>
                <a:gd name="T48" fmla="*/ 17 w 18"/>
                <a:gd name="T49" fmla="*/ 20 h 44"/>
                <a:gd name="T50" fmla="*/ 8 w 18"/>
                <a:gd name="T51" fmla="*/ 44 h 44"/>
                <a:gd name="T52" fmla="*/ 6 w 18"/>
                <a:gd name="T53" fmla="*/ 18 h 44"/>
                <a:gd name="T54" fmla="*/ 7 w 18"/>
                <a:gd name="T55" fmla="*/ 20 h 44"/>
                <a:gd name="T56" fmla="*/ 8 w 18"/>
                <a:gd name="T57" fmla="*/ 22 h 44"/>
                <a:gd name="T58" fmla="*/ 11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1 w 18"/>
                <a:gd name="T65" fmla="*/ 8 h 44"/>
                <a:gd name="T66" fmla="*/ 8 w 18"/>
                <a:gd name="T67" fmla="*/ 7 h 44"/>
                <a:gd name="T68" fmla="*/ 7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8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8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9" name="Freeform 342">
              <a:extLst>
                <a:ext uri="{FF2B5EF4-FFF2-40B4-BE49-F238E27FC236}">
                  <a16:creationId xmlns:a16="http://schemas.microsoft.com/office/drawing/2014/main" id="{A307BA41-E02A-438B-A1B4-57B3AE2D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766" y="2818107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7 h 44"/>
                <a:gd name="T4" fmla="*/ 11 w 19"/>
                <a:gd name="T5" fmla="*/ 17 h 44"/>
                <a:gd name="T6" fmla="*/ 11 w 19"/>
                <a:gd name="T7" fmla="*/ 17 h 44"/>
                <a:gd name="T8" fmla="*/ 12 w 19"/>
                <a:gd name="T9" fmla="*/ 13 h 44"/>
                <a:gd name="T10" fmla="*/ 12 w 19"/>
                <a:gd name="T11" fmla="*/ 13 h 44"/>
                <a:gd name="T12" fmla="*/ 12 w 19"/>
                <a:gd name="T13" fmla="*/ 11 h 44"/>
                <a:gd name="T14" fmla="*/ 12 w 19"/>
                <a:gd name="T15" fmla="*/ 11 h 44"/>
                <a:gd name="T16" fmla="*/ 12 w 19"/>
                <a:gd name="T17" fmla="*/ 10 h 44"/>
                <a:gd name="T18" fmla="*/ 12 w 19"/>
                <a:gd name="T19" fmla="*/ 10 h 44"/>
                <a:gd name="T20" fmla="*/ 11 w 19"/>
                <a:gd name="T21" fmla="*/ 8 h 44"/>
                <a:gd name="T22" fmla="*/ 11 w 19"/>
                <a:gd name="T23" fmla="*/ 8 h 44"/>
                <a:gd name="T24" fmla="*/ 11 w 19"/>
                <a:gd name="T25" fmla="*/ 7 h 44"/>
                <a:gd name="T26" fmla="*/ 11 w 19"/>
                <a:gd name="T27" fmla="*/ 7 h 44"/>
                <a:gd name="T28" fmla="*/ 9 w 19"/>
                <a:gd name="T29" fmla="*/ 6 h 44"/>
                <a:gd name="T30" fmla="*/ 9 w 19"/>
                <a:gd name="T31" fmla="*/ 6 h 44"/>
                <a:gd name="T32" fmla="*/ 7 w 19"/>
                <a:gd name="T33" fmla="*/ 7 h 44"/>
                <a:gd name="T34" fmla="*/ 7 w 19"/>
                <a:gd name="T35" fmla="*/ 7 h 44"/>
                <a:gd name="T36" fmla="*/ 6 w 19"/>
                <a:gd name="T37" fmla="*/ 10 h 44"/>
                <a:gd name="T38" fmla="*/ 6 w 19"/>
                <a:gd name="T39" fmla="*/ 13 h 44"/>
                <a:gd name="T40" fmla="*/ 0 w 19"/>
                <a:gd name="T41" fmla="*/ 13 h 44"/>
                <a:gd name="T42" fmla="*/ 0 w 19"/>
                <a:gd name="T43" fmla="*/ 10 h 44"/>
                <a:gd name="T44" fmla="*/ 0 w 19"/>
                <a:gd name="T45" fmla="*/ 10 h 44"/>
                <a:gd name="T46" fmla="*/ 1 w 19"/>
                <a:gd name="T47" fmla="*/ 6 h 44"/>
                <a:gd name="T48" fmla="*/ 1 w 19"/>
                <a:gd name="T49" fmla="*/ 6 h 44"/>
                <a:gd name="T50" fmla="*/ 2 w 19"/>
                <a:gd name="T51" fmla="*/ 3 h 44"/>
                <a:gd name="T52" fmla="*/ 2 w 19"/>
                <a:gd name="T53" fmla="*/ 3 h 44"/>
                <a:gd name="T54" fmla="*/ 5 w 19"/>
                <a:gd name="T55" fmla="*/ 1 h 44"/>
                <a:gd name="T56" fmla="*/ 5 w 19"/>
                <a:gd name="T57" fmla="*/ 1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1 h 44"/>
                <a:gd name="T64" fmla="*/ 14 w 19"/>
                <a:gd name="T65" fmla="*/ 1 h 44"/>
                <a:gd name="T66" fmla="*/ 16 w 19"/>
                <a:gd name="T67" fmla="*/ 3 h 44"/>
                <a:gd name="T68" fmla="*/ 16 w 19"/>
                <a:gd name="T69" fmla="*/ 3 h 44"/>
                <a:gd name="T70" fmla="*/ 17 w 19"/>
                <a:gd name="T71" fmla="*/ 7 h 44"/>
                <a:gd name="T72" fmla="*/ 17 w 19"/>
                <a:gd name="T73" fmla="*/ 7 h 44"/>
                <a:gd name="T74" fmla="*/ 19 w 19"/>
                <a:gd name="T75" fmla="*/ 11 h 44"/>
                <a:gd name="T76" fmla="*/ 19 w 19"/>
                <a:gd name="T77" fmla="*/ 11 h 44"/>
                <a:gd name="T78" fmla="*/ 19 w 19"/>
                <a:gd name="T79" fmla="*/ 13 h 44"/>
                <a:gd name="T80" fmla="*/ 19 w 19"/>
                <a:gd name="T81" fmla="*/ 13 h 44"/>
                <a:gd name="T82" fmla="*/ 17 w 19"/>
                <a:gd name="T83" fmla="*/ 16 h 44"/>
                <a:gd name="T84" fmla="*/ 17 w 19"/>
                <a:gd name="T85" fmla="*/ 16 h 44"/>
                <a:gd name="T86" fmla="*/ 17 w 19"/>
                <a:gd name="T87" fmla="*/ 17 h 44"/>
                <a:gd name="T88" fmla="*/ 17 w 19"/>
                <a:gd name="T89" fmla="*/ 17 h 44"/>
                <a:gd name="T90" fmla="*/ 16 w 19"/>
                <a:gd name="T91" fmla="*/ 20 h 44"/>
                <a:gd name="T92" fmla="*/ 7 w 19"/>
                <a:gd name="T93" fmla="*/ 37 h 44"/>
                <a:gd name="T94" fmla="*/ 19 w 19"/>
                <a:gd name="T95" fmla="*/ 37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7" y="37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0" name="Freeform 343">
              <a:extLst>
                <a:ext uri="{FF2B5EF4-FFF2-40B4-BE49-F238E27FC236}">
                  <a16:creationId xmlns:a16="http://schemas.microsoft.com/office/drawing/2014/main" id="{455BBA64-D35A-43B7-BB02-768C9CED9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034" y="2818107"/>
              <a:ext cx="28038" cy="68537"/>
            </a:xfrm>
            <a:custGeom>
              <a:avLst/>
              <a:gdLst>
                <a:gd name="T0" fmla="*/ 0 w 18"/>
                <a:gd name="T1" fmla="*/ 12 h 44"/>
                <a:gd name="T2" fmla="*/ 0 w 18"/>
                <a:gd name="T3" fmla="*/ 8 h 44"/>
                <a:gd name="T4" fmla="*/ 0 w 18"/>
                <a:gd name="T5" fmla="*/ 7 h 44"/>
                <a:gd name="T6" fmla="*/ 2 w 18"/>
                <a:gd name="T7" fmla="*/ 5 h 44"/>
                <a:gd name="T8" fmla="*/ 3 w 18"/>
                <a:gd name="T9" fmla="*/ 3 h 44"/>
                <a:gd name="T10" fmla="*/ 5 w 18"/>
                <a:gd name="T11" fmla="*/ 1 h 44"/>
                <a:gd name="T12" fmla="*/ 9 w 18"/>
                <a:gd name="T13" fmla="*/ 0 h 44"/>
                <a:gd name="T14" fmla="*/ 13 w 18"/>
                <a:gd name="T15" fmla="*/ 1 h 44"/>
                <a:gd name="T16" fmla="*/ 17 w 18"/>
                <a:gd name="T17" fmla="*/ 3 h 44"/>
                <a:gd name="T18" fmla="*/ 17 w 18"/>
                <a:gd name="T19" fmla="*/ 5 h 44"/>
                <a:gd name="T20" fmla="*/ 18 w 18"/>
                <a:gd name="T21" fmla="*/ 7 h 44"/>
                <a:gd name="T22" fmla="*/ 18 w 18"/>
                <a:gd name="T23" fmla="*/ 8 h 44"/>
                <a:gd name="T24" fmla="*/ 18 w 18"/>
                <a:gd name="T25" fmla="*/ 12 h 44"/>
                <a:gd name="T26" fmla="*/ 18 w 18"/>
                <a:gd name="T27" fmla="*/ 15 h 44"/>
                <a:gd name="T28" fmla="*/ 18 w 18"/>
                <a:gd name="T29" fmla="*/ 17 h 44"/>
                <a:gd name="T30" fmla="*/ 17 w 18"/>
                <a:gd name="T31" fmla="*/ 20 h 44"/>
                <a:gd name="T32" fmla="*/ 15 w 18"/>
                <a:gd name="T33" fmla="*/ 21 h 44"/>
                <a:gd name="T34" fmla="*/ 17 w 18"/>
                <a:gd name="T35" fmla="*/ 22 h 44"/>
                <a:gd name="T36" fmla="*/ 18 w 18"/>
                <a:gd name="T37" fmla="*/ 25 h 44"/>
                <a:gd name="T38" fmla="*/ 18 w 18"/>
                <a:gd name="T39" fmla="*/ 27 h 44"/>
                <a:gd name="T40" fmla="*/ 18 w 18"/>
                <a:gd name="T41" fmla="*/ 31 h 44"/>
                <a:gd name="T42" fmla="*/ 18 w 18"/>
                <a:gd name="T43" fmla="*/ 35 h 44"/>
                <a:gd name="T44" fmla="*/ 18 w 18"/>
                <a:gd name="T45" fmla="*/ 37 h 44"/>
                <a:gd name="T46" fmla="*/ 18 w 18"/>
                <a:gd name="T47" fmla="*/ 39 h 44"/>
                <a:gd name="T48" fmla="*/ 17 w 18"/>
                <a:gd name="T49" fmla="*/ 40 h 44"/>
                <a:gd name="T50" fmla="*/ 14 w 18"/>
                <a:gd name="T51" fmla="*/ 42 h 44"/>
                <a:gd name="T52" fmla="*/ 9 w 18"/>
                <a:gd name="T53" fmla="*/ 44 h 44"/>
                <a:gd name="T54" fmla="*/ 4 w 18"/>
                <a:gd name="T55" fmla="*/ 42 h 44"/>
                <a:gd name="T56" fmla="*/ 2 w 18"/>
                <a:gd name="T57" fmla="*/ 40 h 44"/>
                <a:gd name="T58" fmla="*/ 2 w 18"/>
                <a:gd name="T59" fmla="*/ 39 h 44"/>
                <a:gd name="T60" fmla="*/ 0 w 18"/>
                <a:gd name="T61" fmla="*/ 37 h 44"/>
                <a:gd name="T62" fmla="*/ 0 w 18"/>
                <a:gd name="T63" fmla="*/ 35 h 44"/>
                <a:gd name="T64" fmla="*/ 0 w 18"/>
                <a:gd name="T65" fmla="*/ 31 h 44"/>
                <a:gd name="T66" fmla="*/ 0 w 18"/>
                <a:gd name="T67" fmla="*/ 27 h 44"/>
                <a:gd name="T68" fmla="*/ 0 w 18"/>
                <a:gd name="T69" fmla="*/ 25 h 44"/>
                <a:gd name="T70" fmla="*/ 2 w 18"/>
                <a:gd name="T71" fmla="*/ 22 h 44"/>
                <a:gd name="T72" fmla="*/ 3 w 18"/>
                <a:gd name="T73" fmla="*/ 21 h 44"/>
                <a:gd name="T74" fmla="*/ 2 w 18"/>
                <a:gd name="T75" fmla="*/ 20 h 44"/>
                <a:gd name="T76" fmla="*/ 0 w 18"/>
                <a:gd name="T77" fmla="*/ 17 h 44"/>
                <a:gd name="T78" fmla="*/ 0 w 18"/>
                <a:gd name="T79" fmla="*/ 15 h 44"/>
                <a:gd name="T80" fmla="*/ 0 w 18"/>
                <a:gd name="T81" fmla="*/ 12 h 44"/>
                <a:gd name="T82" fmla="*/ 13 w 18"/>
                <a:gd name="T83" fmla="*/ 10 h 44"/>
                <a:gd name="T84" fmla="*/ 12 w 18"/>
                <a:gd name="T85" fmla="*/ 7 h 44"/>
                <a:gd name="T86" fmla="*/ 9 w 18"/>
                <a:gd name="T87" fmla="*/ 6 h 44"/>
                <a:gd name="T88" fmla="*/ 7 w 18"/>
                <a:gd name="T89" fmla="*/ 7 h 44"/>
                <a:gd name="T90" fmla="*/ 7 w 18"/>
                <a:gd name="T91" fmla="*/ 16 h 44"/>
                <a:gd name="T92" fmla="*/ 7 w 18"/>
                <a:gd name="T93" fmla="*/ 17 h 44"/>
                <a:gd name="T94" fmla="*/ 9 w 18"/>
                <a:gd name="T95" fmla="*/ 18 h 44"/>
                <a:gd name="T96" fmla="*/ 12 w 18"/>
                <a:gd name="T97" fmla="*/ 17 h 44"/>
                <a:gd name="T98" fmla="*/ 13 w 18"/>
                <a:gd name="T99" fmla="*/ 16 h 44"/>
                <a:gd name="T100" fmla="*/ 13 w 18"/>
                <a:gd name="T101" fmla="*/ 26 h 44"/>
                <a:gd name="T102" fmla="*/ 12 w 18"/>
                <a:gd name="T103" fmla="*/ 25 h 44"/>
                <a:gd name="T104" fmla="*/ 9 w 18"/>
                <a:gd name="T105" fmla="*/ 23 h 44"/>
                <a:gd name="T106" fmla="*/ 7 w 18"/>
                <a:gd name="T107" fmla="*/ 25 h 44"/>
                <a:gd name="T108" fmla="*/ 7 w 18"/>
                <a:gd name="T109" fmla="*/ 26 h 44"/>
                <a:gd name="T110" fmla="*/ 7 w 18"/>
                <a:gd name="T111" fmla="*/ 35 h 44"/>
                <a:gd name="T112" fmla="*/ 7 w 18"/>
                <a:gd name="T113" fmla="*/ 37 h 44"/>
                <a:gd name="T114" fmla="*/ 9 w 18"/>
                <a:gd name="T115" fmla="*/ 37 h 44"/>
                <a:gd name="T116" fmla="*/ 12 w 18"/>
                <a:gd name="T117" fmla="*/ 37 h 44"/>
                <a:gd name="T118" fmla="*/ 13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1" name="Freeform 344">
              <a:extLst>
                <a:ext uri="{FF2B5EF4-FFF2-40B4-BE49-F238E27FC236}">
                  <a16:creationId xmlns:a16="http://schemas.microsoft.com/office/drawing/2014/main" id="{F99DBE67-4B53-437F-80C8-36096BCCE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209" y="3319673"/>
              <a:ext cx="32711" cy="68537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8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7 w 21"/>
                <a:gd name="T19" fmla="*/ 19 h 44"/>
                <a:gd name="T20" fmla="*/ 17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7 w 21"/>
                <a:gd name="T27" fmla="*/ 38 h 44"/>
                <a:gd name="T28" fmla="*/ 17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2" name="Freeform 345">
              <a:extLst>
                <a:ext uri="{FF2B5EF4-FFF2-40B4-BE49-F238E27FC236}">
                  <a16:creationId xmlns:a16="http://schemas.microsoft.com/office/drawing/2014/main" id="{2F9C2818-AB9F-4B28-9AC5-2965FBD84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034" y="3319673"/>
              <a:ext cx="28038" cy="68537"/>
            </a:xfrm>
            <a:custGeom>
              <a:avLst/>
              <a:gdLst>
                <a:gd name="T0" fmla="*/ 9 w 18"/>
                <a:gd name="T1" fmla="*/ 19 h 44"/>
                <a:gd name="T2" fmla="*/ 9 w 18"/>
                <a:gd name="T3" fmla="*/ 19 h 44"/>
                <a:gd name="T4" fmla="*/ 10 w 18"/>
                <a:gd name="T5" fmla="*/ 19 h 44"/>
                <a:gd name="T6" fmla="*/ 12 w 18"/>
                <a:gd name="T7" fmla="*/ 18 h 44"/>
                <a:gd name="T8" fmla="*/ 15 w 18"/>
                <a:gd name="T9" fmla="*/ 19 h 44"/>
                <a:gd name="T10" fmla="*/ 17 w 18"/>
                <a:gd name="T11" fmla="*/ 22 h 44"/>
                <a:gd name="T12" fmla="*/ 18 w 18"/>
                <a:gd name="T13" fmla="*/ 23 h 44"/>
                <a:gd name="T14" fmla="*/ 18 w 18"/>
                <a:gd name="T15" fmla="*/ 24 h 44"/>
                <a:gd name="T16" fmla="*/ 18 w 18"/>
                <a:gd name="T17" fmla="*/ 27 h 44"/>
                <a:gd name="T18" fmla="*/ 18 w 18"/>
                <a:gd name="T19" fmla="*/ 32 h 44"/>
                <a:gd name="T20" fmla="*/ 18 w 18"/>
                <a:gd name="T21" fmla="*/ 34 h 44"/>
                <a:gd name="T22" fmla="*/ 18 w 18"/>
                <a:gd name="T23" fmla="*/ 37 h 44"/>
                <a:gd name="T24" fmla="*/ 18 w 18"/>
                <a:gd name="T25" fmla="*/ 38 h 44"/>
                <a:gd name="T26" fmla="*/ 17 w 18"/>
                <a:gd name="T27" fmla="*/ 40 h 44"/>
                <a:gd name="T28" fmla="*/ 14 w 18"/>
                <a:gd name="T29" fmla="*/ 43 h 44"/>
                <a:gd name="T30" fmla="*/ 9 w 18"/>
                <a:gd name="T31" fmla="*/ 44 h 44"/>
                <a:gd name="T32" fmla="*/ 5 w 18"/>
                <a:gd name="T33" fmla="*/ 43 h 44"/>
                <a:gd name="T34" fmla="*/ 2 w 18"/>
                <a:gd name="T35" fmla="*/ 40 h 44"/>
                <a:gd name="T36" fmla="*/ 0 w 18"/>
                <a:gd name="T37" fmla="*/ 38 h 44"/>
                <a:gd name="T38" fmla="*/ 0 w 18"/>
                <a:gd name="T39" fmla="*/ 37 h 44"/>
                <a:gd name="T40" fmla="*/ 0 w 18"/>
                <a:gd name="T41" fmla="*/ 34 h 44"/>
                <a:gd name="T42" fmla="*/ 0 w 18"/>
                <a:gd name="T43" fmla="*/ 32 h 44"/>
                <a:gd name="T44" fmla="*/ 0 w 18"/>
                <a:gd name="T45" fmla="*/ 28 h 44"/>
                <a:gd name="T46" fmla="*/ 0 w 18"/>
                <a:gd name="T47" fmla="*/ 25 h 44"/>
                <a:gd name="T48" fmla="*/ 0 w 18"/>
                <a:gd name="T49" fmla="*/ 24 h 44"/>
                <a:gd name="T50" fmla="*/ 9 w 18"/>
                <a:gd name="T51" fmla="*/ 0 h 44"/>
                <a:gd name="T52" fmla="*/ 13 w 18"/>
                <a:gd name="T53" fmla="*/ 27 h 44"/>
                <a:gd name="T54" fmla="*/ 12 w 18"/>
                <a:gd name="T55" fmla="*/ 24 h 44"/>
                <a:gd name="T56" fmla="*/ 9 w 18"/>
                <a:gd name="T57" fmla="*/ 24 h 44"/>
                <a:gd name="T58" fmla="*/ 7 w 18"/>
                <a:gd name="T59" fmla="*/ 24 h 44"/>
                <a:gd name="T60" fmla="*/ 7 w 18"/>
                <a:gd name="T61" fmla="*/ 27 h 44"/>
                <a:gd name="T62" fmla="*/ 7 w 18"/>
                <a:gd name="T63" fmla="*/ 35 h 44"/>
                <a:gd name="T64" fmla="*/ 7 w 18"/>
                <a:gd name="T65" fmla="*/ 37 h 44"/>
                <a:gd name="T66" fmla="*/ 9 w 18"/>
                <a:gd name="T67" fmla="*/ 38 h 44"/>
                <a:gd name="T68" fmla="*/ 12 w 18"/>
                <a:gd name="T69" fmla="*/ 37 h 44"/>
                <a:gd name="T70" fmla="*/ 13 w 18"/>
                <a:gd name="T71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7" y="0"/>
                  </a:move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9" y="0"/>
                  </a:lnTo>
                  <a:lnTo>
                    <a:pt x="17" y="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3" name="Freeform 346">
              <a:extLst>
                <a:ext uri="{FF2B5EF4-FFF2-40B4-BE49-F238E27FC236}">
                  <a16:creationId xmlns:a16="http://schemas.microsoft.com/office/drawing/2014/main" id="{07F856C8-639C-42A6-8FEF-D0845636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766" y="3822795"/>
              <a:ext cx="29596" cy="66980"/>
            </a:xfrm>
            <a:custGeom>
              <a:avLst/>
              <a:gdLst>
                <a:gd name="T0" fmla="*/ 1 w 19"/>
                <a:gd name="T1" fmla="*/ 43 h 43"/>
                <a:gd name="T2" fmla="*/ 12 w 19"/>
                <a:gd name="T3" fmla="*/ 6 h 43"/>
                <a:gd name="T4" fmla="*/ 5 w 19"/>
                <a:gd name="T5" fmla="*/ 6 h 43"/>
                <a:gd name="T6" fmla="*/ 5 w 19"/>
                <a:gd name="T7" fmla="*/ 11 h 43"/>
                <a:gd name="T8" fmla="*/ 0 w 19"/>
                <a:gd name="T9" fmla="*/ 11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6 h 43"/>
                <a:gd name="T16" fmla="*/ 7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7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4" name="Freeform 347">
              <a:extLst>
                <a:ext uri="{FF2B5EF4-FFF2-40B4-BE49-F238E27FC236}">
                  <a16:creationId xmlns:a16="http://schemas.microsoft.com/office/drawing/2014/main" id="{7A0CF010-5730-40FA-A8CF-0204F63ACA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034" y="3822795"/>
              <a:ext cx="28038" cy="68537"/>
            </a:xfrm>
            <a:custGeom>
              <a:avLst/>
              <a:gdLst>
                <a:gd name="T0" fmla="*/ 0 w 18"/>
                <a:gd name="T1" fmla="*/ 11 h 44"/>
                <a:gd name="T2" fmla="*/ 0 w 18"/>
                <a:gd name="T3" fmla="*/ 9 h 44"/>
                <a:gd name="T4" fmla="*/ 0 w 18"/>
                <a:gd name="T5" fmla="*/ 6 h 44"/>
                <a:gd name="T6" fmla="*/ 2 w 18"/>
                <a:gd name="T7" fmla="*/ 5 h 44"/>
                <a:gd name="T8" fmla="*/ 3 w 18"/>
                <a:gd name="T9" fmla="*/ 2 h 44"/>
                <a:gd name="T10" fmla="*/ 5 w 18"/>
                <a:gd name="T11" fmla="*/ 0 h 44"/>
                <a:gd name="T12" fmla="*/ 9 w 18"/>
                <a:gd name="T13" fmla="*/ 0 h 44"/>
                <a:gd name="T14" fmla="*/ 13 w 18"/>
                <a:gd name="T15" fmla="*/ 0 h 44"/>
                <a:gd name="T16" fmla="*/ 17 w 18"/>
                <a:gd name="T17" fmla="*/ 2 h 44"/>
                <a:gd name="T18" fmla="*/ 17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1 h 44"/>
                <a:gd name="T26" fmla="*/ 18 w 18"/>
                <a:gd name="T27" fmla="*/ 15 h 44"/>
                <a:gd name="T28" fmla="*/ 18 w 18"/>
                <a:gd name="T29" fmla="*/ 16 h 44"/>
                <a:gd name="T30" fmla="*/ 17 w 18"/>
                <a:gd name="T31" fmla="*/ 19 h 44"/>
                <a:gd name="T32" fmla="*/ 15 w 18"/>
                <a:gd name="T33" fmla="*/ 20 h 44"/>
                <a:gd name="T34" fmla="*/ 17 w 18"/>
                <a:gd name="T35" fmla="*/ 23 h 44"/>
                <a:gd name="T36" fmla="*/ 18 w 18"/>
                <a:gd name="T37" fmla="*/ 24 h 44"/>
                <a:gd name="T38" fmla="*/ 18 w 18"/>
                <a:gd name="T39" fmla="*/ 26 h 44"/>
                <a:gd name="T40" fmla="*/ 18 w 18"/>
                <a:gd name="T41" fmla="*/ 31 h 44"/>
                <a:gd name="T42" fmla="*/ 18 w 18"/>
                <a:gd name="T43" fmla="*/ 34 h 44"/>
                <a:gd name="T44" fmla="*/ 18 w 18"/>
                <a:gd name="T45" fmla="*/ 36 h 44"/>
                <a:gd name="T46" fmla="*/ 18 w 18"/>
                <a:gd name="T47" fmla="*/ 38 h 44"/>
                <a:gd name="T48" fmla="*/ 17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2 w 18"/>
                <a:gd name="T57" fmla="*/ 40 h 44"/>
                <a:gd name="T58" fmla="*/ 2 w 18"/>
                <a:gd name="T59" fmla="*/ 38 h 44"/>
                <a:gd name="T60" fmla="*/ 0 w 18"/>
                <a:gd name="T61" fmla="*/ 36 h 44"/>
                <a:gd name="T62" fmla="*/ 0 w 18"/>
                <a:gd name="T63" fmla="*/ 34 h 44"/>
                <a:gd name="T64" fmla="*/ 0 w 18"/>
                <a:gd name="T65" fmla="*/ 31 h 44"/>
                <a:gd name="T66" fmla="*/ 0 w 18"/>
                <a:gd name="T67" fmla="*/ 26 h 44"/>
                <a:gd name="T68" fmla="*/ 0 w 18"/>
                <a:gd name="T69" fmla="*/ 24 h 44"/>
                <a:gd name="T70" fmla="*/ 2 w 18"/>
                <a:gd name="T71" fmla="*/ 23 h 44"/>
                <a:gd name="T72" fmla="*/ 3 w 18"/>
                <a:gd name="T73" fmla="*/ 20 h 44"/>
                <a:gd name="T74" fmla="*/ 2 w 18"/>
                <a:gd name="T75" fmla="*/ 19 h 44"/>
                <a:gd name="T76" fmla="*/ 0 w 18"/>
                <a:gd name="T77" fmla="*/ 16 h 44"/>
                <a:gd name="T78" fmla="*/ 0 w 18"/>
                <a:gd name="T79" fmla="*/ 15 h 44"/>
                <a:gd name="T80" fmla="*/ 0 w 18"/>
                <a:gd name="T81" fmla="*/ 11 h 44"/>
                <a:gd name="T82" fmla="*/ 13 w 18"/>
                <a:gd name="T83" fmla="*/ 9 h 44"/>
                <a:gd name="T84" fmla="*/ 12 w 18"/>
                <a:gd name="T85" fmla="*/ 6 h 44"/>
                <a:gd name="T86" fmla="*/ 9 w 18"/>
                <a:gd name="T87" fmla="*/ 6 h 44"/>
                <a:gd name="T88" fmla="*/ 7 w 18"/>
                <a:gd name="T89" fmla="*/ 6 h 44"/>
                <a:gd name="T90" fmla="*/ 7 w 18"/>
                <a:gd name="T91" fmla="*/ 15 h 44"/>
                <a:gd name="T92" fmla="*/ 7 w 18"/>
                <a:gd name="T93" fmla="*/ 18 h 44"/>
                <a:gd name="T94" fmla="*/ 9 w 18"/>
                <a:gd name="T95" fmla="*/ 18 h 44"/>
                <a:gd name="T96" fmla="*/ 12 w 18"/>
                <a:gd name="T97" fmla="*/ 18 h 44"/>
                <a:gd name="T98" fmla="*/ 13 w 18"/>
                <a:gd name="T99" fmla="*/ 15 h 44"/>
                <a:gd name="T100" fmla="*/ 13 w 18"/>
                <a:gd name="T101" fmla="*/ 26 h 44"/>
                <a:gd name="T102" fmla="*/ 12 w 18"/>
                <a:gd name="T103" fmla="*/ 24 h 44"/>
                <a:gd name="T104" fmla="*/ 9 w 18"/>
                <a:gd name="T105" fmla="*/ 23 h 44"/>
                <a:gd name="T106" fmla="*/ 7 w 18"/>
                <a:gd name="T107" fmla="*/ 24 h 44"/>
                <a:gd name="T108" fmla="*/ 7 w 18"/>
                <a:gd name="T109" fmla="*/ 26 h 44"/>
                <a:gd name="T110" fmla="*/ 7 w 18"/>
                <a:gd name="T111" fmla="*/ 34 h 44"/>
                <a:gd name="T112" fmla="*/ 7 w 18"/>
                <a:gd name="T113" fmla="*/ 36 h 44"/>
                <a:gd name="T114" fmla="*/ 9 w 18"/>
                <a:gd name="T115" fmla="*/ 38 h 44"/>
                <a:gd name="T116" fmla="*/ 12 w 18"/>
                <a:gd name="T117" fmla="*/ 36 h 44"/>
                <a:gd name="T118" fmla="*/ 13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3" y="9"/>
                  </a:move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3" y="9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5" name="Freeform 348">
              <a:extLst>
                <a:ext uri="{FF2B5EF4-FFF2-40B4-BE49-F238E27FC236}">
                  <a16:creationId xmlns:a16="http://schemas.microsoft.com/office/drawing/2014/main" id="{D17294B4-AFEE-4ADF-92C1-E60E23B23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324" y="4325919"/>
              <a:ext cx="20250" cy="65422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6" name="Freeform 349">
              <a:extLst>
                <a:ext uri="{FF2B5EF4-FFF2-40B4-BE49-F238E27FC236}">
                  <a16:creationId xmlns:a16="http://schemas.microsoft.com/office/drawing/2014/main" id="{CD37AA3F-2621-4E29-ABA4-2D3784D9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149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7" name="Freeform 350">
              <a:extLst>
                <a:ext uri="{FF2B5EF4-FFF2-40B4-BE49-F238E27FC236}">
                  <a16:creationId xmlns:a16="http://schemas.microsoft.com/office/drawing/2014/main" id="{33F400B6-3ED0-4AA5-801E-0DC34B140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7861" y="4322804"/>
              <a:ext cx="28038" cy="68537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0 w 18"/>
                <a:gd name="T5" fmla="*/ 7 h 44"/>
                <a:gd name="T6" fmla="*/ 0 w 18"/>
                <a:gd name="T7" fmla="*/ 7 h 44"/>
                <a:gd name="T8" fmla="*/ 2 w 18"/>
                <a:gd name="T9" fmla="*/ 3 h 44"/>
                <a:gd name="T10" fmla="*/ 2 w 18"/>
                <a:gd name="T11" fmla="*/ 3 h 44"/>
                <a:gd name="T12" fmla="*/ 5 w 18"/>
                <a:gd name="T13" fmla="*/ 2 h 44"/>
                <a:gd name="T14" fmla="*/ 5 w 18"/>
                <a:gd name="T15" fmla="*/ 2 h 44"/>
                <a:gd name="T16" fmla="*/ 9 w 18"/>
                <a:gd name="T17" fmla="*/ 0 h 44"/>
                <a:gd name="T18" fmla="*/ 9 w 18"/>
                <a:gd name="T19" fmla="*/ 0 h 44"/>
                <a:gd name="T20" fmla="*/ 13 w 18"/>
                <a:gd name="T21" fmla="*/ 2 h 44"/>
                <a:gd name="T22" fmla="*/ 13 w 18"/>
                <a:gd name="T23" fmla="*/ 2 h 44"/>
                <a:gd name="T24" fmla="*/ 15 w 18"/>
                <a:gd name="T25" fmla="*/ 3 h 44"/>
                <a:gd name="T26" fmla="*/ 15 w 18"/>
                <a:gd name="T27" fmla="*/ 3 h 44"/>
                <a:gd name="T28" fmla="*/ 18 w 18"/>
                <a:gd name="T29" fmla="*/ 7 h 44"/>
                <a:gd name="T30" fmla="*/ 18 w 18"/>
                <a:gd name="T31" fmla="*/ 7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8 w 18"/>
                <a:gd name="T39" fmla="*/ 39 h 44"/>
                <a:gd name="T40" fmla="*/ 18 w 18"/>
                <a:gd name="T41" fmla="*/ 39 h 44"/>
                <a:gd name="T42" fmla="*/ 15 w 18"/>
                <a:gd name="T43" fmla="*/ 42 h 44"/>
                <a:gd name="T44" fmla="*/ 15 w 18"/>
                <a:gd name="T45" fmla="*/ 42 h 44"/>
                <a:gd name="T46" fmla="*/ 13 w 18"/>
                <a:gd name="T47" fmla="*/ 44 h 44"/>
                <a:gd name="T48" fmla="*/ 13 w 18"/>
                <a:gd name="T49" fmla="*/ 44 h 44"/>
                <a:gd name="T50" fmla="*/ 9 w 18"/>
                <a:gd name="T51" fmla="*/ 44 h 44"/>
                <a:gd name="T52" fmla="*/ 9 w 18"/>
                <a:gd name="T53" fmla="*/ 44 h 44"/>
                <a:gd name="T54" fmla="*/ 5 w 18"/>
                <a:gd name="T55" fmla="*/ 44 h 44"/>
                <a:gd name="T56" fmla="*/ 5 w 18"/>
                <a:gd name="T57" fmla="*/ 44 h 44"/>
                <a:gd name="T58" fmla="*/ 2 w 18"/>
                <a:gd name="T59" fmla="*/ 42 h 44"/>
                <a:gd name="T60" fmla="*/ 2 w 18"/>
                <a:gd name="T61" fmla="*/ 42 h 44"/>
                <a:gd name="T62" fmla="*/ 0 w 18"/>
                <a:gd name="T63" fmla="*/ 39 h 44"/>
                <a:gd name="T64" fmla="*/ 0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6 w 18"/>
                <a:gd name="T71" fmla="*/ 35 h 44"/>
                <a:gd name="T72" fmla="*/ 6 w 18"/>
                <a:gd name="T73" fmla="*/ 35 h 44"/>
                <a:gd name="T74" fmla="*/ 6 w 18"/>
                <a:gd name="T75" fmla="*/ 38 h 44"/>
                <a:gd name="T76" fmla="*/ 6 w 18"/>
                <a:gd name="T77" fmla="*/ 38 h 44"/>
                <a:gd name="T78" fmla="*/ 9 w 18"/>
                <a:gd name="T79" fmla="*/ 38 h 44"/>
                <a:gd name="T80" fmla="*/ 9 w 18"/>
                <a:gd name="T81" fmla="*/ 38 h 44"/>
                <a:gd name="T82" fmla="*/ 11 w 18"/>
                <a:gd name="T83" fmla="*/ 38 h 44"/>
                <a:gd name="T84" fmla="*/ 11 w 18"/>
                <a:gd name="T85" fmla="*/ 38 h 44"/>
                <a:gd name="T86" fmla="*/ 11 w 18"/>
                <a:gd name="T87" fmla="*/ 35 h 44"/>
                <a:gd name="T88" fmla="*/ 11 w 18"/>
                <a:gd name="T89" fmla="*/ 10 h 44"/>
                <a:gd name="T90" fmla="*/ 11 w 18"/>
                <a:gd name="T91" fmla="*/ 10 h 44"/>
                <a:gd name="T92" fmla="*/ 11 w 18"/>
                <a:gd name="T93" fmla="*/ 8 h 44"/>
                <a:gd name="T94" fmla="*/ 11 w 18"/>
                <a:gd name="T95" fmla="*/ 8 h 44"/>
                <a:gd name="T96" fmla="*/ 9 w 18"/>
                <a:gd name="T97" fmla="*/ 7 h 44"/>
                <a:gd name="T98" fmla="*/ 9 w 18"/>
                <a:gd name="T99" fmla="*/ 7 h 44"/>
                <a:gd name="T100" fmla="*/ 6 w 18"/>
                <a:gd name="T101" fmla="*/ 8 h 44"/>
                <a:gd name="T102" fmla="*/ 6 w 18"/>
                <a:gd name="T103" fmla="*/ 8 h 44"/>
                <a:gd name="T104" fmla="*/ 6 w 18"/>
                <a:gd name="T105" fmla="*/ 10 h 44"/>
                <a:gd name="T106" fmla="*/ 6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8" name="Freeform 351">
              <a:extLst>
                <a:ext uri="{FF2B5EF4-FFF2-40B4-BE49-F238E27FC236}">
                  <a16:creationId xmlns:a16="http://schemas.microsoft.com/office/drawing/2014/main" id="{38C97A19-4713-4E0D-911E-F6F92C366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237" y="2818107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7 h 44"/>
                <a:gd name="T4" fmla="*/ 11 w 18"/>
                <a:gd name="T5" fmla="*/ 17 h 44"/>
                <a:gd name="T6" fmla="*/ 11 w 18"/>
                <a:gd name="T7" fmla="*/ 17 h 44"/>
                <a:gd name="T8" fmla="*/ 11 w 18"/>
                <a:gd name="T9" fmla="*/ 13 h 44"/>
                <a:gd name="T10" fmla="*/ 11 w 18"/>
                <a:gd name="T11" fmla="*/ 13 h 44"/>
                <a:gd name="T12" fmla="*/ 11 w 18"/>
                <a:gd name="T13" fmla="*/ 11 h 44"/>
                <a:gd name="T14" fmla="*/ 11 w 18"/>
                <a:gd name="T15" fmla="*/ 11 h 44"/>
                <a:gd name="T16" fmla="*/ 11 w 18"/>
                <a:gd name="T17" fmla="*/ 10 h 44"/>
                <a:gd name="T18" fmla="*/ 11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0 w 18"/>
                <a:gd name="T25" fmla="*/ 7 h 44"/>
                <a:gd name="T26" fmla="*/ 10 w 18"/>
                <a:gd name="T27" fmla="*/ 7 h 44"/>
                <a:gd name="T28" fmla="*/ 9 w 18"/>
                <a:gd name="T29" fmla="*/ 6 h 44"/>
                <a:gd name="T30" fmla="*/ 9 w 18"/>
                <a:gd name="T31" fmla="*/ 6 h 44"/>
                <a:gd name="T32" fmla="*/ 6 w 18"/>
                <a:gd name="T33" fmla="*/ 7 h 44"/>
                <a:gd name="T34" fmla="*/ 6 w 18"/>
                <a:gd name="T35" fmla="*/ 7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3 h 44"/>
                <a:gd name="T52" fmla="*/ 3 w 18"/>
                <a:gd name="T53" fmla="*/ 3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3 h 44"/>
                <a:gd name="T68" fmla="*/ 16 w 18"/>
                <a:gd name="T69" fmla="*/ 3 h 44"/>
                <a:gd name="T70" fmla="*/ 18 w 18"/>
                <a:gd name="T71" fmla="*/ 7 h 44"/>
                <a:gd name="T72" fmla="*/ 18 w 18"/>
                <a:gd name="T73" fmla="*/ 7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3 h 44"/>
                <a:gd name="T80" fmla="*/ 18 w 18"/>
                <a:gd name="T81" fmla="*/ 13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7 h 44"/>
                <a:gd name="T88" fmla="*/ 18 w 18"/>
                <a:gd name="T89" fmla="*/ 17 h 44"/>
                <a:gd name="T90" fmla="*/ 16 w 18"/>
                <a:gd name="T91" fmla="*/ 20 h 44"/>
                <a:gd name="T92" fmla="*/ 6 w 18"/>
                <a:gd name="T93" fmla="*/ 37 h 44"/>
                <a:gd name="T94" fmla="*/ 18 w 18"/>
                <a:gd name="T95" fmla="*/ 37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20"/>
                  </a:lnTo>
                  <a:lnTo>
                    <a:pt x="6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9" name="Freeform 352">
              <a:extLst>
                <a:ext uri="{FF2B5EF4-FFF2-40B4-BE49-F238E27FC236}">
                  <a16:creationId xmlns:a16="http://schemas.microsoft.com/office/drawing/2014/main" id="{376DE8B2-EFC7-42D7-AF02-171C86B31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063" y="2818107"/>
              <a:ext cx="26481" cy="68537"/>
            </a:xfrm>
            <a:custGeom>
              <a:avLst/>
              <a:gdLst>
                <a:gd name="T0" fmla="*/ 9 w 17"/>
                <a:gd name="T1" fmla="*/ 26 h 44"/>
                <a:gd name="T2" fmla="*/ 9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2 w 17"/>
                <a:gd name="T9" fmla="*/ 25 h 44"/>
                <a:gd name="T10" fmla="*/ 1 w 17"/>
                <a:gd name="T11" fmla="*/ 23 h 44"/>
                <a:gd name="T12" fmla="*/ 0 w 17"/>
                <a:gd name="T13" fmla="*/ 22 h 44"/>
                <a:gd name="T14" fmla="*/ 0 w 17"/>
                <a:gd name="T15" fmla="*/ 20 h 44"/>
                <a:gd name="T16" fmla="*/ 0 w 17"/>
                <a:gd name="T17" fmla="*/ 17 h 44"/>
                <a:gd name="T18" fmla="*/ 0 w 17"/>
                <a:gd name="T19" fmla="*/ 13 h 44"/>
                <a:gd name="T20" fmla="*/ 0 w 17"/>
                <a:gd name="T21" fmla="*/ 10 h 44"/>
                <a:gd name="T22" fmla="*/ 0 w 17"/>
                <a:gd name="T23" fmla="*/ 7 h 44"/>
                <a:gd name="T24" fmla="*/ 0 w 17"/>
                <a:gd name="T25" fmla="*/ 6 h 44"/>
                <a:gd name="T26" fmla="*/ 1 w 17"/>
                <a:gd name="T27" fmla="*/ 5 h 44"/>
                <a:gd name="T28" fmla="*/ 4 w 17"/>
                <a:gd name="T29" fmla="*/ 1 h 44"/>
                <a:gd name="T30" fmla="*/ 9 w 17"/>
                <a:gd name="T31" fmla="*/ 0 h 44"/>
                <a:gd name="T32" fmla="*/ 12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7 h 44"/>
                <a:gd name="T40" fmla="*/ 17 w 17"/>
                <a:gd name="T41" fmla="*/ 10 h 44"/>
                <a:gd name="T42" fmla="*/ 17 w 17"/>
                <a:gd name="T43" fmla="*/ 13 h 44"/>
                <a:gd name="T44" fmla="*/ 17 w 17"/>
                <a:gd name="T45" fmla="*/ 16 h 44"/>
                <a:gd name="T46" fmla="*/ 17 w 17"/>
                <a:gd name="T47" fmla="*/ 18 h 44"/>
                <a:gd name="T48" fmla="*/ 17 w 17"/>
                <a:gd name="T49" fmla="*/ 20 h 44"/>
                <a:gd name="T50" fmla="*/ 9 w 17"/>
                <a:gd name="T51" fmla="*/ 44 h 44"/>
                <a:gd name="T52" fmla="*/ 5 w 17"/>
                <a:gd name="T53" fmla="*/ 17 h 44"/>
                <a:gd name="T54" fmla="*/ 6 w 17"/>
                <a:gd name="T55" fmla="*/ 20 h 44"/>
                <a:gd name="T56" fmla="*/ 9 w 17"/>
                <a:gd name="T57" fmla="*/ 21 h 44"/>
                <a:gd name="T58" fmla="*/ 11 w 17"/>
                <a:gd name="T59" fmla="*/ 20 h 44"/>
                <a:gd name="T60" fmla="*/ 11 w 17"/>
                <a:gd name="T61" fmla="*/ 17 h 44"/>
                <a:gd name="T62" fmla="*/ 11 w 17"/>
                <a:gd name="T63" fmla="*/ 10 h 44"/>
                <a:gd name="T64" fmla="*/ 11 w 17"/>
                <a:gd name="T65" fmla="*/ 7 h 44"/>
                <a:gd name="T66" fmla="*/ 9 w 17"/>
                <a:gd name="T67" fmla="*/ 6 h 44"/>
                <a:gd name="T68" fmla="*/ 6 w 17"/>
                <a:gd name="T69" fmla="*/ 7 h 44"/>
                <a:gd name="T70" fmla="*/ 5 w 17"/>
                <a:gd name="T7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9" y="44"/>
                  </a:lnTo>
                  <a:lnTo>
                    <a:pt x="1" y="44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0" name="Freeform 353">
              <a:extLst>
                <a:ext uri="{FF2B5EF4-FFF2-40B4-BE49-F238E27FC236}">
                  <a16:creationId xmlns:a16="http://schemas.microsoft.com/office/drawing/2014/main" id="{10C408F9-C337-4DF3-8E43-0D1C3CBE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122" y="3319673"/>
              <a:ext cx="32711" cy="68537"/>
            </a:xfrm>
            <a:custGeom>
              <a:avLst/>
              <a:gdLst>
                <a:gd name="T0" fmla="*/ 12 w 21"/>
                <a:gd name="T1" fmla="*/ 44 h 44"/>
                <a:gd name="T2" fmla="*/ 12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10 w 21"/>
                <a:gd name="T9" fmla="*/ 0 h 44"/>
                <a:gd name="T10" fmla="*/ 16 w 21"/>
                <a:gd name="T11" fmla="*/ 0 h 44"/>
                <a:gd name="T12" fmla="*/ 6 w 21"/>
                <a:gd name="T13" fmla="*/ 32 h 44"/>
                <a:gd name="T14" fmla="*/ 12 w 21"/>
                <a:gd name="T15" fmla="*/ 32 h 44"/>
                <a:gd name="T16" fmla="*/ 12 w 21"/>
                <a:gd name="T17" fmla="*/ 19 h 44"/>
                <a:gd name="T18" fmla="*/ 18 w 21"/>
                <a:gd name="T19" fmla="*/ 19 h 44"/>
                <a:gd name="T20" fmla="*/ 18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8 w 21"/>
                <a:gd name="T27" fmla="*/ 38 h 44"/>
                <a:gd name="T28" fmla="*/ 18 w 21"/>
                <a:gd name="T29" fmla="*/ 44 h 44"/>
                <a:gd name="T30" fmla="*/ 12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2" y="44"/>
                  </a:moveTo>
                  <a:lnTo>
                    <a:pt x="12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18" y="19"/>
                  </a:lnTo>
                  <a:lnTo>
                    <a:pt x="18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1" name="Freeform 354">
              <a:extLst>
                <a:ext uri="{FF2B5EF4-FFF2-40B4-BE49-F238E27FC236}">
                  <a16:creationId xmlns:a16="http://schemas.microsoft.com/office/drawing/2014/main" id="{F9CE19A0-EC8C-40A4-B028-1C46603D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063" y="3319673"/>
              <a:ext cx="26481" cy="68537"/>
            </a:xfrm>
            <a:custGeom>
              <a:avLst/>
              <a:gdLst>
                <a:gd name="T0" fmla="*/ 1 w 17"/>
                <a:gd name="T1" fmla="*/ 44 h 44"/>
                <a:gd name="T2" fmla="*/ 11 w 17"/>
                <a:gd name="T3" fmla="*/ 7 h 44"/>
                <a:gd name="T4" fmla="*/ 5 w 17"/>
                <a:gd name="T5" fmla="*/ 7 h 44"/>
                <a:gd name="T6" fmla="*/ 5 w 17"/>
                <a:gd name="T7" fmla="*/ 12 h 44"/>
                <a:gd name="T8" fmla="*/ 0 w 17"/>
                <a:gd name="T9" fmla="*/ 12 h 44"/>
                <a:gd name="T10" fmla="*/ 0 w 17"/>
                <a:gd name="T11" fmla="*/ 0 h 44"/>
                <a:gd name="T12" fmla="*/ 17 w 17"/>
                <a:gd name="T13" fmla="*/ 0 h 44"/>
                <a:gd name="T14" fmla="*/ 17 w 17"/>
                <a:gd name="T15" fmla="*/ 7 h 44"/>
                <a:gd name="T16" fmla="*/ 7 w 17"/>
                <a:gd name="T17" fmla="*/ 44 h 44"/>
                <a:gd name="T18" fmla="*/ 1 w 1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11" y="7"/>
                  </a:lnTo>
                  <a:lnTo>
                    <a:pt x="5" y="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7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2" name="Freeform 355">
              <a:extLst>
                <a:ext uri="{FF2B5EF4-FFF2-40B4-BE49-F238E27FC236}">
                  <a16:creationId xmlns:a16="http://schemas.microsoft.com/office/drawing/2014/main" id="{D3091E8B-8D24-4C2A-B143-0FFD4289A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237" y="3822795"/>
              <a:ext cx="28038" cy="66980"/>
            </a:xfrm>
            <a:custGeom>
              <a:avLst/>
              <a:gdLst>
                <a:gd name="T0" fmla="*/ 1 w 18"/>
                <a:gd name="T1" fmla="*/ 43 h 43"/>
                <a:gd name="T2" fmla="*/ 11 w 18"/>
                <a:gd name="T3" fmla="*/ 6 h 43"/>
                <a:gd name="T4" fmla="*/ 5 w 18"/>
                <a:gd name="T5" fmla="*/ 6 h 43"/>
                <a:gd name="T6" fmla="*/ 5 w 18"/>
                <a:gd name="T7" fmla="*/ 11 h 43"/>
                <a:gd name="T8" fmla="*/ 0 w 18"/>
                <a:gd name="T9" fmla="*/ 11 h 43"/>
                <a:gd name="T10" fmla="*/ 0 w 18"/>
                <a:gd name="T11" fmla="*/ 0 h 43"/>
                <a:gd name="T12" fmla="*/ 18 w 18"/>
                <a:gd name="T13" fmla="*/ 0 h 43"/>
                <a:gd name="T14" fmla="*/ 18 w 18"/>
                <a:gd name="T15" fmla="*/ 6 h 43"/>
                <a:gd name="T16" fmla="*/ 8 w 18"/>
                <a:gd name="T17" fmla="*/ 43 h 43"/>
                <a:gd name="T18" fmla="*/ 1 w 1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3">
                  <a:moveTo>
                    <a:pt x="1" y="43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3" name="Freeform 356">
              <a:extLst>
                <a:ext uri="{FF2B5EF4-FFF2-40B4-BE49-F238E27FC236}">
                  <a16:creationId xmlns:a16="http://schemas.microsoft.com/office/drawing/2014/main" id="{B595AC46-BB14-4CA1-91FD-0840569BD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063" y="3822795"/>
              <a:ext cx="26481" cy="66980"/>
            </a:xfrm>
            <a:custGeom>
              <a:avLst/>
              <a:gdLst>
                <a:gd name="T0" fmla="*/ 9 w 17"/>
                <a:gd name="T1" fmla="*/ 25 h 43"/>
                <a:gd name="T2" fmla="*/ 9 w 17"/>
                <a:gd name="T3" fmla="*/ 25 h 43"/>
                <a:gd name="T4" fmla="*/ 7 w 17"/>
                <a:gd name="T5" fmla="*/ 25 h 43"/>
                <a:gd name="T6" fmla="*/ 6 w 17"/>
                <a:gd name="T7" fmla="*/ 25 h 43"/>
                <a:gd name="T8" fmla="*/ 2 w 17"/>
                <a:gd name="T9" fmla="*/ 25 h 43"/>
                <a:gd name="T10" fmla="*/ 1 w 17"/>
                <a:gd name="T11" fmla="*/ 23 h 43"/>
                <a:gd name="T12" fmla="*/ 0 w 17"/>
                <a:gd name="T13" fmla="*/ 21 h 43"/>
                <a:gd name="T14" fmla="*/ 0 w 17"/>
                <a:gd name="T15" fmla="*/ 20 h 43"/>
                <a:gd name="T16" fmla="*/ 0 w 17"/>
                <a:gd name="T17" fmla="*/ 16 h 43"/>
                <a:gd name="T18" fmla="*/ 0 w 17"/>
                <a:gd name="T19" fmla="*/ 12 h 43"/>
                <a:gd name="T20" fmla="*/ 0 w 17"/>
                <a:gd name="T21" fmla="*/ 9 h 43"/>
                <a:gd name="T22" fmla="*/ 0 w 17"/>
                <a:gd name="T23" fmla="*/ 6 h 43"/>
                <a:gd name="T24" fmla="*/ 0 w 17"/>
                <a:gd name="T25" fmla="*/ 5 h 43"/>
                <a:gd name="T26" fmla="*/ 1 w 17"/>
                <a:gd name="T27" fmla="*/ 4 h 43"/>
                <a:gd name="T28" fmla="*/ 4 w 17"/>
                <a:gd name="T29" fmla="*/ 1 h 43"/>
                <a:gd name="T30" fmla="*/ 9 w 17"/>
                <a:gd name="T31" fmla="*/ 0 h 43"/>
                <a:gd name="T32" fmla="*/ 12 w 17"/>
                <a:gd name="T33" fmla="*/ 1 h 43"/>
                <a:gd name="T34" fmla="*/ 16 w 17"/>
                <a:gd name="T35" fmla="*/ 4 h 43"/>
                <a:gd name="T36" fmla="*/ 17 w 17"/>
                <a:gd name="T37" fmla="*/ 5 h 43"/>
                <a:gd name="T38" fmla="*/ 17 w 17"/>
                <a:gd name="T39" fmla="*/ 6 h 43"/>
                <a:gd name="T40" fmla="*/ 17 w 17"/>
                <a:gd name="T41" fmla="*/ 9 h 43"/>
                <a:gd name="T42" fmla="*/ 17 w 17"/>
                <a:gd name="T43" fmla="*/ 12 h 43"/>
                <a:gd name="T44" fmla="*/ 17 w 17"/>
                <a:gd name="T45" fmla="*/ 16 h 43"/>
                <a:gd name="T46" fmla="*/ 17 w 17"/>
                <a:gd name="T47" fmla="*/ 18 h 43"/>
                <a:gd name="T48" fmla="*/ 17 w 17"/>
                <a:gd name="T49" fmla="*/ 20 h 43"/>
                <a:gd name="T50" fmla="*/ 9 w 17"/>
                <a:gd name="T51" fmla="*/ 43 h 43"/>
                <a:gd name="T52" fmla="*/ 5 w 17"/>
                <a:gd name="T53" fmla="*/ 16 h 43"/>
                <a:gd name="T54" fmla="*/ 6 w 17"/>
                <a:gd name="T55" fmla="*/ 19 h 43"/>
                <a:gd name="T56" fmla="*/ 9 w 17"/>
                <a:gd name="T57" fmla="*/ 20 h 43"/>
                <a:gd name="T58" fmla="*/ 11 w 17"/>
                <a:gd name="T59" fmla="*/ 19 h 43"/>
                <a:gd name="T60" fmla="*/ 11 w 17"/>
                <a:gd name="T61" fmla="*/ 16 h 43"/>
                <a:gd name="T62" fmla="*/ 11 w 17"/>
                <a:gd name="T63" fmla="*/ 9 h 43"/>
                <a:gd name="T64" fmla="*/ 11 w 17"/>
                <a:gd name="T65" fmla="*/ 6 h 43"/>
                <a:gd name="T66" fmla="*/ 9 w 17"/>
                <a:gd name="T67" fmla="*/ 6 h 43"/>
                <a:gd name="T68" fmla="*/ 6 w 17"/>
                <a:gd name="T69" fmla="*/ 6 h 43"/>
                <a:gd name="T70" fmla="*/ 5 w 17"/>
                <a:gd name="T7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3">
                  <a:moveTo>
                    <a:pt x="1" y="43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9" y="43"/>
                  </a:lnTo>
                  <a:lnTo>
                    <a:pt x="1" y="43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4" name="Freeform 357">
              <a:extLst>
                <a:ext uri="{FF2B5EF4-FFF2-40B4-BE49-F238E27FC236}">
                  <a16:creationId xmlns:a16="http://schemas.microsoft.com/office/drawing/2014/main" id="{780391EB-E59D-457E-BC24-44BD943A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794" y="4325919"/>
              <a:ext cx="18692" cy="65422"/>
            </a:xfrm>
            <a:custGeom>
              <a:avLst/>
              <a:gdLst>
                <a:gd name="T0" fmla="*/ 7 w 12"/>
                <a:gd name="T1" fmla="*/ 42 h 42"/>
                <a:gd name="T2" fmla="*/ 7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7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7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5" name="Freeform 358">
              <a:extLst>
                <a:ext uri="{FF2B5EF4-FFF2-40B4-BE49-F238E27FC236}">
                  <a16:creationId xmlns:a16="http://schemas.microsoft.com/office/drawing/2014/main" id="{09F95820-94A3-47FB-9BC6-7211BE897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063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6" name="Freeform 359">
              <a:extLst>
                <a:ext uri="{FF2B5EF4-FFF2-40B4-BE49-F238E27FC236}">
                  <a16:creationId xmlns:a16="http://schemas.microsoft.com/office/drawing/2014/main" id="{7F0D069C-DEA4-40A4-85DB-8B4B7F37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31" y="4325919"/>
              <a:ext cx="20250" cy="65422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7" name="Freeform 360">
              <a:extLst>
                <a:ext uri="{FF2B5EF4-FFF2-40B4-BE49-F238E27FC236}">
                  <a16:creationId xmlns:a16="http://schemas.microsoft.com/office/drawing/2014/main" id="{4A929EC7-81AD-45A6-A11A-46CE52CB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151" y="2818107"/>
              <a:ext cx="29596" cy="68537"/>
            </a:xfrm>
            <a:custGeom>
              <a:avLst/>
              <a:gdLst>
                <a:gd name="T0" fmla="*/ 8 w 19"/>
                <a:gd name="T1" fmla="*/ 18 h 44"/>
                <a:gd name="T2" fmla="*/ 12 w 19"/>
                <a:gd name="T3" fmla="*/ 18 h 44"/>
                <a:gd name="T4" fmla="*/ 13 w 19"/>
                <a:gd name="T5" fmla="*/ 15 h 44"/>
                <a:gd name="T6" fmla="*/ 13 w 19"/>
                <a:gd name="T7" fmla="*/ 10 h 44"/>
                <a:gd name="T8" fmla="*/ 12 w 19"/>
                <a:gd name="T9" fmla="*/ 7 h 44"/>
                <a:gd name="T10" fmla="*/ 10 w 19"/>
                <a:gd name="T11" fmla="*/ 6 h 44"/>
                <a:gd name="T12" fmla="*/ 8 w 19"/>
                <a:gd name="T13" fmla="*/ 7 h 44"/>
                <a:gd name="T14" fmla="*/ 7 w 19"/>
                <a:gd name="T15" fmla="*/ 13 h 44"/>
                <a:gd name="T16" fmla="*/ 0 w 19"/>
                <a:gd name="T17" fmla="*/ 10 h 44"/>
                <a:gd name="T18" fmla="*/ 2 w 19"/>
                <a:gd name="T19" fmla="*/ 6 h 44"/>
                <a:gd name="T20" fmla="*/ 4 w 19"/>
                <a:gd name="T21" fmla="*/ 3 h 44"/>
                <a:gd name="T22" fmla="*/ 7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7 w 19"/>
                <a:gd name="T29" fmla="*/ 3 h 44"/>
                <a:gd name="T30" fmla="*/ 18 w 19"/>
                <a:gd name="T31" fmla="*/ 5 h 44"/>
                <a:gd name="T32" fmla="*/ 19 w 19"/>
                <a:gd name="T33" fmla="*/ 6 h 44"/>
                <a:gd name="T34" fmla="*/ 19 w 19"/>
                <a:gd name="T35" fmla="*/ 12 h 44"/>
                <a:gd name="T36" fmla="*/ 19 w 19"/>
                <a:gd name="T37" fmla="*/ 16 h 44"/>
                <a:gd name="T38" fmla="*/ 19 w 19"/>
                <a:gd name="T39" fmla="*/ 18 h 44"/>
                <a:gd name="T40" fmla="*/ 18 w 19"/>
                <a:gd name="T41" fmla="*/ 20 h 44"/>
                <a:gd name="T42" fmla="*/ 15 w 19"/>
                <a:gd name="T43" fmla="*/ 21 h 44"/>
                <a:gd name="T44" fmla="*/ 18 w 19"/>
                <a:gd name="T45" fmla="*/ 23 h 44"/>
                <a:gd name="T46" fmla="*/ 19 w 19"/>
                <a:gd name="T47" fmla="*/ 25 h 44"/>
                <a:gd name="T48" fmla="*/ 19 w 19"/>
                <a:gd name="T49" fmla="*/ 27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7 h 44"/>
                <a:gd name="T56" fmla="*/ 18 w 19"/>
                <a:gd name="T57" fmla="*/ 39 h 44"/>
                <a:gd name="T58" fmla="*/ 18 w 19"/>
                <a:gd name="T59" fmla="*/ 40 h 44"/>
                <a:gd name="T60" fmla="*/ 14 w 19"/>
                <a:gd name="T61" fmla="*/ 42 h 44"/>
                <a:gd name="T62" fmla="*/ 10 w 19"/>
                <a:gd name="T63" fmla="*/ 44 h 44"/>
                <a:gd name="T64" fmla="*/ 7 w 19"/>
                <a:gd name="T65" fmla="*/ 44 h 44"/>
                <a:gd name="T66" fmla="*/ 4 w 19"/>
                <a:gd name="T67" fmla="*/ 42 h 44"/>
                <a:gd name="T68" fmla="*/ 2 w 19"/>
                <a:gd name="T69" fmla="*/ 39 h 44"/>
                <a:gd name="T70" fmla="*/ 0 w 19"/>
                <a:gd name="T71" fmla="*/ 35 h 44"/>
                <a:gd name="T72" fmla="*/ 7 w 19"/>
                <a:gd name="T73" fmla="*/ 31 h 44"/>
                <a:gd name="T74" fmla="*/ 7 w 19"/>
                <a:gd name="T75" fmla="*/ 35 h 44"/>
                <a:gd name="T76" fmla="*/ 8 w 19"/>
                <a:gd name="T77" fmla="*/ 37 h 44"/>
                <a:gd name="T78" fmla="*/ 10 w 19"/>
                <a:gd name="T79" fmla="*/ 37 h 44"/>
                <a:gd name="T80" fmla="*/ 12 w 19"/>
                <a:gd name="T81" fmla="*/ 37 h 44"/>
                <a:gd name="T82" fmla="*/ 13 w 19"/>
                <a:gd name="T83" fmla="*/ 28 h 44"/>
                <a:gd name="T84" fmla="*/ 12 w 19"/>
                <a:gd name="T85" fmla="*/ 25 h 44"/>
                <a:gd name="T86" fmla="*/ 10 w 19"/>
                <a:gd name="T87" fmla="*/ 25 h 44"/>
                <a:gd name="T88" fmla="*/ 8 w 19"/>
                <a:gd name="T8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8"/>
                  </a:move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8" name="Freeform 361">
              <a:extLst>
                <a:ext uri="{FF2B5EF4-FFF2-40B4-BE49-F238E27FC236}">
                  <a16:creationId xmlns:a16="http://schemas.microsoft.com/office/drawing/2014/main" id="{CF28C5EA-D63E-4611-AAAC-22CC13FE7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976" y="2818107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2 w 19"/>
                <a:gd name="T9" fmla="*/ 2 h 44"/>
                <a:gd name="T10" fmla="*/ 2 w 19"/>
                <a:gd name="T11" fmla="*/ 2 h 44"/>
                <a:gd name="T12" fmla="*/ 6 w 19"/>
                <a:gd name="T13" fmla="*/ 1 h 44"/>
                <a:gd name="T14" fmla="*/ 6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2 h 44"/>
                <a:gd name="T26" fmla="*/ 16 w 19"/>
                <a:gd name="T27" fmla="*/ 2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2 w 19"/>
                <a:gd name="T59" fmla="*/ 41 h 44"/>
                <a:gd name="T60" fmla="*/ 2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7 h 44"/>
                <a:gd name="T76" fmla="*/ 7 w 19"/>
                <a:gd name="T77" fmla="*/ 37 h 44"/>
                <a:gd name="T78" fmla="*/ 10 w 19"/>
                <a:gd name="T79" fmla="*/ 37 h 44"/>
                <a:gd name="T80" fmla="*/ 10 w 19"/>
                <a:gd name="T81" fmla="*/ 37 h 44"/>
                <a:gd name="T82" fmla="*/ 11 w 19"/>
                <a:gd name="T83" fmla="*/ 37 h 44"/>
                <a:gd name="T84" fmla="*/ 11 w 19"/>
                <a:gd name="T85" fmla="*/ 37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7 h 44"/>
                <a:gd name="T94" fmla="*/ 11 w 19"/>
                <a:gd name="T95" fmla="*/ 7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7 h 44"/>
                <a:gd name="T102" fmla="*/ 7 w 19"/>
                <a:gd name="T103" fmla="*/ 7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9" name="Freeform 362">
              <a:extLst>
                <a:ext uri="{FF2B5EF4-FFF2-40B4-BE49-F238E27FC236}">
                  <a16:creationId xmlns:a16="http://schemas.microsoft.com/office/drawing/2014/main" id="{05D33D47-B700-41A1-8D4B-67F44ED8C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592" y="3319673"/>
              <a:ext cx="32711" cy="68537"/>
            </a:xfrm>
            <a:custGeom>
              <a:avLst/>
              <a:gdLst>
                <a:gd name="T0" fmla="*/ 13 w 21"/>
                <a:gd name="T1" fmla="*/ 44 h 44"/>
                <a:gd name="T2" fmla="*/ 13 w 21"/>
                <a:gd name="T3" fmla="*/ 38 h 44"/>
                <a:gd name="T4" fmla="*/ 0 w 21"/>
                <a:gd name="T5" fmla="*/ 38 h 44"/>
                <a:gd name="T6" fmla="*/ 0 w 21"/>
                <a:gd name="T7" fmla="*/ 32 h 44"/>
                <a:gd name="T8" fmla="*/ 9 w 21"/>
                <a:gd name="T9" fmla="*/ 0 h 44"/>
                <a:gd name="T10" fmla="*/ 15 w 21"/>
                <a:gd name="T11" fmla="*/ 0 h 44"/>
                <a:gd name="T12" fmla="*/ 6 w 21"/>
                <a:gd name="T13" fmla="*/ 32 h 44"/>
                <a:gd name="T14" fmla="*/ 13 w 21"/>
                <a:gd name="T15" fmla="*/ 32 h 44"/>
                <a:gd name="T16" fmla="*/ 13 w 21"/>
                <a:gd name="T17" fmla="*/ 19 h 44"/>
                <a:gd name="T18" fmla="*/ 19 w 21"/>
                <a:gd name="T19" fmla="*/ 19 h 44"/>
                <a:gd name="T20" fmla="*/ 19 w 21"/>
                <a:gd name="T21" fmla="*/ 32 h 44"/>
                <a:gd name="T22" fmla="*/ 21 w 21"/>
                <a:gd name="T23" fmla="*/ 32 h 44"/>
                <a:gd name="T24" fmla="*/ 21 w 21"/>
                <a:gd name="T25" fmla="*/ 38 h 44"/>
                <a:gd name="T26" fmla="*/ 19 w 21"/>
                <a:gd name="T27" fmla="*/ 38 h 44"/>
                <a:gd name="T28" fmla="*/ 19 w 21"/>
                <a:gd name="T29" fmla="*/ 44 h 44"/>
                <a:gd name="T30" fmla="*/ 13 w 21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4">
                  <a:moveTo>
                    <a:pt x="13" y="44"/>
                  </a:move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0" name="Freeform 363">
              <a:extLst>
                <a:ext uri="{FF2B5EF4-FFF2-40B4-BE49-F238E27FC236}">
                  <a16:creationId xmlns:a16="http://schemas.microsoft.com/office/drawing/2014/main" id="{9A8D45A0-1C74-4F0D-9199-8A9594A32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976" y="3319673"/>
              <a:ext cx="29596" cy="68537"/>
            </a:xfrm>
            <a:custGeom>
              <a:avLst/>
              <a:gdLst>
                <a:gd name="T0" fmla="*/ 0 w 19"/>
                <a:gd name="T1" fmla="*/ 12 h 44"/>
                <a:gd name="T2" fmla="*/ 0 w 19"/>
                <a:gd name="T3" fmla="*/ 9 h 44"/>
                <a:gd name="T4" fmla="*/ 1 w 19"/>
                <a:gd name="T5" fmla="*/ 7 h 44"/>
                <a:gd name="T6" fmla="*/ 1 w 19"/>
                <a:gd name="T7" fmla="*/ 5 h 44"/>
                <a:gd name="T8" fmla="*/ 2 w 19"/>
                <a:gd name="T9" fmla="*/ 4 h 44"/>
                <a:gd name="T10" fmla="*/ 5 w 19"/>
                <a:gd name="T11" fmla="*/ 2 h 44"/>
                <a:gd name="T12" fmla="*/ 10 w 19"/>
                <a:gd name="T13" fmla="*/ 0 h 44"/>
                <a:gd name="T14" fmla="*/ 14 w 19"/>
                <a:gd name="T15" fmla="*/ 2 h 44"/>
                <a:gd name="T16" fmla="*/ 16 w 19"/>
                <a:gd name="T17" fmla="*/ 4 h 44"/>
                <a:gd name="T18" fmla="*/ 17 w 19"/>
                <a:gd name="T19" fmla="*/ 5 h 44"/>
                <a:gd name="T20" fmla="*/ 17 w 19"/>
                <a:gd name="T21" fmla="*/ 7 h 44"/>
                <a:gd name="T22" fmla="*/ 19 w 19"/>
                <a:gd name="T23" fmla="*/ 9 h 44"/>
                <a:gd name="T24" fmla="*/ 19 w 19"/>
                <a:gd name="T25" fmla="*/ 12 h 44"/>
                <a:gd name="T26" fmla="*/ 19 w 19"/>
                <a:gd name="T27" fmla="*/ 15 h 44"/>
                <a:gd name="T28" fmla="*/ 19 w 19"/>
                <a:gd name="T29" fmla="*/ 18 h 44"/>
                <a:gd name="T30" fmla="*/ 17 w 19"/>
                <a:gd name="T31" fmla="*/ 19 h 44"/>
                <a:gd name="T32" fmla="*/ 15 w 19"/>
                <a:gd name="T33" fmla="*/ 22 h 44"/>
                <a:gd name="T34" fmla="*/ 17 w 19"/>
                <a:gd name="T35" fmla="*/ 23 h 44"/>
                <a:gd name="T36" fmla="*/ 19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7 h 44"/>
                <a:gd name="T46" fmla="*/ 17 w 19"/>
                <a:gd name="T47" fmla="*/ 39 h 44"/>
                <a:gd name="T48" fmla="*/ 17 w 19"/>
                <a:gd name="T49" fmla="*/ 40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1 w 19"/>
                <a:gd name="T59" fmla="*/ 39 h 44"/>
                <a:gd name="T60" fmla="*/ 1 w 19"/>
                <a:gd name="T61" fmla="*/ 37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1 w 19"/>
                <a:gd name="T69" fmla="*/ 25 h 44"/>
                <a:gd name="T70" fmla="*/ 1 w 19"/>
                <a:gd name="T71" fmla="*/ 23 h 44"/>
                <a:gd name="T72" fmla="*/ 4 w 19"/>
                <a:gd name="T73" fmla="*/ 22 h 44"/>
                <a:gd name="T74" fmla="*/ 1 w 19"/>
                <a:gd name="T75" fmla="*/ 19 h 44"/>
                <a:gd name="T76" fmla="*/ 1 w 19"/>
                <a:gd name="T77" fmla="*/ 18 h 44"/>
                <a:gd name="T78" fmla="*/ 0 w 19"/>
                <a:gd name="T79" fmla="*/ 15 h 44"/>
                <a:gd name="T80" fmla="*/ 0 w 19"/>
                <a:gd name="T81" fmla="*/ 12 h 44"/>
                <a:gd name="T82" fmla="*/ 12 w 19"/>
                <a:gd name="T83" fmla="*/ 9 h 44"/>
                <a:gd name="T84" fmla="*/ 11 w 19"/>
                <a:gd name="T85" fmla="*/ 8 h 44"/>
                <a:gd name="T86" fmla="*/ 10 w 19"/>
                <a:gd name="T87" fmla="*/ 7 h 44"/>
                <a:gd name="T88" fmla="*/ 7 w 19"/>
                <a:gd name="T89" fmla="*/ 8 h 44"/>
                <a:gd name="T90" fmla="*/ 6 w 19"/>
                <a:gd name="T91" fmla="*/ 15 h 44"/>
                <a:gd name="T92" fmla="*/ 7 w 19"/>
                <a:gd name="T93" fmla="*/ 18 h 44"/>
                <a:gd name="T94" fmla="*/ 10 w 19"/>
                <a:gd name="T95" fmla="*/ 19 h 44"/>
                <a:gd name="T96" fmla="*/ 11 w 19"/>
                <a:gd name="T97" fmla="*/ 18 h 44"/>
                <a:gd name="T98" fmla="*/ 12 w 19"/>
                <a:gd name="T99" fmla="*/ 15 h 44"/>
                <a:gd name="T100" fmla="*/ 12 w 19"/>
                <a:gd name="T101" fmla="*/ 27 h 44"/>
                <a:gd name="T102" fmla="*/ 11 w 19"/>
                <a:gd name="T103" fmla="*/ 24 h 44"/>
                <a:gd name="T104" fmla="*/ 10 w 19"/>
                <a:gd name="T105" fmla="*/ 23 h 44"/>
                <a:gd name="T106" fmla="*/ 7 w 19"/>
                <a:gd name="T107" fmla="*/ 24 h 44"/>
                <a:gd name="T108" fmla="*/ 6 w 19"/>
                <a:gd name="T109" fmla="*/ 27 h 44"/>
                <a:gd name="T110" fmla="*/ 6 w 19"/>
                <a:gd name="T111" fmla="*/ 35 h 44"/>
                <a:gd name="T112" fmla="*/ 7 w 19"/>
                <a:gd name="T113" fmla="*/ 37 h 44"/>
                <a:gd name="T114" fmla="*/ 10 w 19"/>
                <a:gd name="T115" fmla="*/ 38 h 44"/>
                <a:gd name="T116" fmla="*/ 11 w 19"/>
                <a:gd name="T117" fmla="*/ 37 h 44"/>
                <a:gd name="T118" fmla="*/ 12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2" y="9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1" name="Freeform 364">
              <a:extLst>
                <a:ext uri="{FF2B5EF4-FFF2-40B4-BE49-F238E27FC236}">
                  <a16:creationId xmlns:a16="http://schemas.microsoft.com/office/drawing/2014/main" id="{AF9AAF9B-938D-433F-A4CA-1ED39FBE9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151" y="3822795"/>
              <a:ext cx="29596" cy="68537"/>
            </a:xfrm>
            <a:custGeom>
              <a:avLst/>
              <a:gdLst>
                <a:gd name="T0" fmla="*/ 0 w 19"/>
                <a:gd name="T1" fmla="*/ 11 h 44"/>
                <a:gd name="T2" fmla="*/ 0 w 19"/>
                <a:gd name="T3" fmla="*/ 9 h 44"/>
                <a:gd name="T4" fmla="*/ 2 w 19"/>
                <a:gd name="T5" fmla="*/ 6 h 44"/>
                <a:gd name="T6" fmla="*/ 2 w 19"/>
                <a:gd name="T7" fmla="*/ 5 h 44"/>
                <a:gd name="T8" fmla="*/ 3 w 19"/>
                <a:gd name="T9" fmla="*/ 2 h 44"/>
                <a:gd name="T10" fmla="*/ 7 w 19"/>
                <a:gd name="T11" fmla="*/ 0 h 44"/>
                <a:gd name="T12" fmla="*/ 10 w 19"/>
                <a:gd name="T13" fmla="*/ 0 h 44"/>
                <a:gd name="T14" fmla="*/ 14 w 19"/>
                <a:gd name="T15" fmla="*/ 0 h 44"/>
                <a:gd name="T16" fmla="*/ 17 w 19"/>
                <a:gd name="T17" fmla="*/ 2 h 44"/>
                <a:gd name="T18" fmla="*/ 18 w 19"/>
                <a:gd name="T19" fmla="*/ 5 h 44"/>
                <a:gd name="T20" fmla="*/ 19 w 19"/>
                <a:gd name="T21" fmla="*/ 6 h 44"/>
                <a:gd name="T22" fmla="*/ 19 w 19"/>
                <a:gd name="T23" fmla="*/ 9 h 44"/>
                <a:gd name="T24" fmla="*/ 19 w 19"/>
                <a:gd name="T25" fmla="*/ 11 h 44"/>
                <a:gd name="T26" fmla="*/ 19 w 19"/>
                <a:gd name="T27" fmla="*/ 15 h 44"/>
                <a:gd name="T28" fmla="*/ 19 w 19"/>
                <a:gd name="T29" fmla="*/ 16 h 44"/>
                <a:gd name="T30" fmla="*/ 18 w 19"/>
                <a:gd name="T31" fmla="*/ 19 h 44"/>
                <a:gd name="T32" fmla="*/ 17 w 19"/>
                <a:gd name="T33" fmla="*/ 20 h 44"/>
                <a:gd name="T34" fmla="*/ 18 w 19"/>
                <a:gd name="T35" fmla="*/ 23 h 44"/>
                <a:gd name="T36" fmla="*/ 19 w 19"/>
                <a:gd name="T37" fmla="*/ 24 h 44"/>
                <a:gd name="T38" fmla="*/ 19 w 19"/>
                <a:gd name="T39" fmla="*/ 26 h 44"/>
                <a:gd name="T40" fmla="*/ 19 w 19"/>
                <a:gd name="T41" fmla="*/ 31 h 44"/>
                <a:gd name="T42" fmla="*/ 19 w 19"/>
                <a:gd name="T43" fmla="*/ 34 h 44"/>
                <a:gd name="T44" fmla="*/ 19 w 19"/>
                <a:gd name="T45" fmla="*/ 36 h 44"/>
                <a:gd name="T46" fmla="*/ 18 w 19"/>
                <a:gd name="T47" fmla="*/ 38 h 44"/>
                <a:gd name="T48" fmla="*/ 18 w 19"/>
                <a:gd name="T49" fmla="*/ 40 h 44"/>
                <a:gd name="T50" fmla="*/ 14 w 19"/>
                <a:gd name="T51" fmla="*/ 43 h 44"/>
                <a:gd name="T52" fmla="*/ 10 w 19"/>
                <a:gd name="T53" fmla="*/ 44 h 44"/>
                <a:gd name="T54" fmla="*/ 5 w 19"/>
                <a:gd name="T55" fmla="*/ 43 h 44"/>
                <a:gd name="T56" fmla="*/ 3 w 19"/>
                <a:gd name="T57" fmla="*/ 40 h 44"/>
                <a:gd name="T58" fmla="*/ 2 w 19"/>
                <a:gd name="T59" fmla="*/ 38 h 44"/>
                <a:gd name="T60" fmla="*/ 2 w 19"/>
                <a:gd name="T61" fmla="*/ 36 h 44"/>
                <a:gd name="T62" fmla="*/ 0 w 19"/>
                <a:gd name="T63" fmla="*/ 34 h 44"/>
                <a:gd name="T64" fmla="*/ 0 w 19"/>
                <a:gd name="T65" fmla="*/ 31 h 44"/>
                <a:gd name="T66" fmla="*/ 0 w 19"/>
                <a:gd name="T67" fmla="*/ 26 h 44"/>
                <a:gd name="T68" fmla="*/ 2 w 19"/>
                <a:gd name="T69" fmla="*/ 24 h 44"/>
                <a:gd name="T70" fmla="*/ 2 w 19"/>
                <a:gd name="T71" fmla="*/ 23 h 44"/>
                <a:gd name="T72" fmla="*/ 4 w 19"/>
                <a:gd name="T73" fmla="*/ 20 h 44"/>
                <a:gd name="T74" fmla="*/ 2 w 19"/>
                <a:gd name="T75" fmla="*/ 19 h 44"/>
                <a:gd name="T76" fmla="*/ 2 w 19"/>
                <a:gd name="T77" fmla="*/ 16 h 44"/>
                <a:gd name="T78" fmla="*/ 0 w 19"/>
                <a:gd name="T79" fmla="*/ 15 h 44"/>
                <a:gd name="T80" fmla="*/ 0 w 19"/>
                <a:gd name="T81" fmla="*/ 11 h 44"/>
                <a:gd name="T82" fmla="*/ 13 w 19"/>
                <a:gd name="T83" fmla="*/ 9 h 44"/>
                <a:gd name="T84" fmla="*/ 12 w 19"/>
                <a:gd name="T85" fmla="*/ 6 h 44"/>
                <a:gd name="T86" fmla="*/ 10 w 19"/>
                <a:gd name="T87" fmla="*/ 6 h 44"/>
                <a:gd name="T88" fmla="*/ 8 w 19"/>
                <a:gd name="T89" fmla="*/ 6 h 44"/>
                <a:gd name="T90" fmla="*/ 7 w 19"/>
                <a:gd name="T91" fmla="*/ 15 h 44"/>
                <a:gd name="T92" fmla="*/ 8 w 19"/>
                <a:gd name="T93" fmla="*/ 18 h 44"/>
                <a:gd name="T94" fmla="*/ 10 w 19"/>
                <a:gd name="T95" fmla="*/ 18 h 44"/>
                <a:gd name="T96" fmla="*/ 12 w 19"/>
                <a:gd name="T97" fmla="*/ 18 h 44"/>
                <a:gd name="T98" fmla="*/ 13 w 19"/>
                <a:gd name="T99" fmla="*/ 15 h 44"/>
                <a:gd name="T100" fmla="*/ 13 w 19"/>
                <a:gd name="T101" fmla="*/ 26 h 44"/>
                <a:gd name="T102" fmla="*/ 12 w 19"/>
                <a:gd name="T103" fmla="*/ 24 h 44"/>
                <a:gd name="T104" fmla="*/ 10 w 19"/>
                <a:gd name="T105" fmla="*/ 23 h 44"/>
                <a:gd name="T106" fmla="*/ 8 w 19"/>
                <a:gd name="T107" fmla="*/ 24 h 44"/>
                <a:gd name="T108" fmla="*/ 7 w 19"/>
                <a:gd name="T109" fmla="*/ 26 h 44"/>
                <a:gd name="T110" fmla="*/ 7 w 19"/>
                <a:gd name="T111" fmla="*/ 34 h 44"/>
                <a:gd name="T112" fmla="*/ 8 w 19"/>
                <a:gd name="T113" fmla="*/ 36 h 44"/>
                <a:gd name="T114" fmla="*/ 10 w 19"/>
                <a:gd name="T115" fmla="*/ 38 h 44"/>
                <a:gd name="T116" fmla="*/ 12 w 19"/>
                <a:gd name="T117" fmla="*/ 36 h 44"/>
                <a:gd name="T118" fmla="*/ 13 w 19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3" y="9"/>
                  </a:move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3" y="9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2" name="Freeform 365">
              <a:extLst>
                <a:ext uri="{FF2B5EF4-FFF2-40B4-BE49-F238E27FC236}">
                  <a16:creationId xmlns:a16="http://schemas.microsoft.com/office/drawing/2014/main" id="{847F5A91-91AB-40A9-8EA6-91757B0C5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976" y="3822795"/>
              <a:ext cx="29596" cy="68537"/>
            </a:xfrm>
            <a:custGeom>
              <a:avLst/>
              <a:gdLst>
                <a:gd name="T0" fmla="*/ 0 w 19"/>
                <a:gd name="T1" fmla="*/ 9 h 44"/>
                <a:gd name="T2" fmla="*/ 0 w 19"/>
                <a:gd name="T3" fmla="*/ 9 h 44"/>
                <a:gd name="T4" fmla="*/ 1 w 19"/>
                <a:gd name="T5" fmla="*/ 5 h 44"/>
                <a:gd name="T6" fmla="*/ 1 w 19"/>
                <a:gd name="T7" fmla="*/ 5 h 44"/>
                <a:gd name="T8" fmla="*/ 2 w 19"/>
                <a:gd name="T9" fmla="*/ 2 h 44"/>
                <a:gd name="T10" fmla="*/ 2 w 19"/>
                <a:gd name="T11" fmla="*/ 2 h 44"/>
                <a:gd name="T12" fmla="*/ 6 w 19"/>
                <a:gd name="T13" fmla="*/ 0 h 44"/>
                <a:gd name="T14" fmla="*/ 6 w 19"/>
                <a:gd name="T15" fmla="*/ 0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0 h 44"/>
                <a:gd name="T22" fmla="*/ 12 w 19"/>
                <a:gd name="T23" fmla="*/ 0 h 44"/>
                <a:gd name="T24" fmla="*/ 16 w 19"/>
                <a:gd name="T25" fmla="*/ 2 h 44"/>
                <a:gd name="T26" fmla="*/ 16 w 19"/>
                <a:gd name="T27" fmla="*/ 2 h 44"/>
                <a:gd name="T28" fmla="*/ 17 w 19"/>
                <a:gd name="T29" fmla="*/ 5 h 44"/>
                <a:gd name="T30" fmla="*/ 17 w 19"/>
                <a:gd name="T31" fmla="*/ 5 h 44"/>
                <a:gd name="T32" fmla="*/ 19 w 19"/>
                <a:gd name="T33" fmla="*/ 9 h 44"/>
                <a:gd name="T34" fmla="*/ 19 w 19"/>
                <a:gd name="T35" fmla="*/ 34 h 44"/>
                <a:gd name="T36" fmla="*/ 19 w 19"/>
                <a:gd name="T37" fmla="*/ 34 h 44"/>
                <a:gd name="T38" fmla="*/ 17 w 19"/>
                <a:gd name="T39" fmla="*/ 38 h 44"/>
                <a:gd name="T40" fmla="*/ 17 w 19"/>
                <a:gd name="T41" fmla="*/ 38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3 h 44"/>
                <a:gd name="T48" fmla="*/ 12 w 19"/>
                <a:gd name="T49" fmla="*/ 43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3 h 44"/>
                <a:gd name="T56" fmla="*/ 6 w 19"/>
                <a:gd name="T57" fmla="*/ 43 h 44"/>
                <a:gd name="T58" fmla="*/ 2 w 19"/>
                <a:gd name="T59" fmla="*/ 41 h 44"/>
                <a:gd name="T60" fmla="*/ 2 w 19"/>
                <a:gd name="T61" fmla="*/ 41 h 44"/>
                <a:gd name="T62" fmla="*/ 1 w 19"/>
                <a:gd name="T63" fmla="*/ 38 h 44"/>
                <a:gd name="T64" fmla="*/ 1 w 19"/>
                <a:gd name="T65" fmla="*/ 38 h 44"/>
                <a:gd name="T66" fmla="*/ 0 w 19"/>
                <a:gd name="T67" fmla="*/ 34 h 44"/>
                <a:gd name="T68" fmla="*/ 0 w 19"/>
                <a:gd name="T69" fmla="*/ 9 h 44"/>
                <a:gd name="T70" fmla="*/ 6 w 19"/>
                <a:gd name="T71" fmla="*/ 34 h 44"/>
                <a:gd name="T72" fmla="*/ 6 w 19"/>
                <a:gd name="T73" fmla="*/ 34 h 44"/>
                <a:gd name="T74" fmla="*/ 7 w 19"/>
                <a:gd name="T75" fmla="*/ 36 h 44"/>
                <a:gd name="T76" fmla="*/ 7 w 19"/>
                <a:gd name="T77" fmla="*/ 36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6 h 44"/>
                <a:gd name="T84" fmla="*/ 11 w 19"/>
                <a:gd name="T85" fmla="*/ 36 h 44"/>
                <a:gd name="T86" fmla="*/ 12 w 19"/>
                <a:gd name="T87" fmla="*/ 34 h 44"/>
                <a:gd name="T88" fmla="*/ 12 w 19"/>
                <a:gd name="T89" fmla="*/ 9 h 44"/>
                <a:gd name="T90" fmla="*/ 12 w 19"/>
                <a:gd name="T91" fmla="*/ 9 h 44"/>
                <a:gd name="T92" fmla="*/ 11 w 19"/>
                <a:gd name="T93" fmla="*/ 6 h 44"/>
                <a:gd name="T94" fmla="*/ 11 w 19"/>
                <a:gd name="T95" fmla="*/ 6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6 h 44"/>
                <a:gd name="T102" fmla="*/ 7 w 19"/>
                <a:gd name="T103" fmla="*/ 6 h 44"/>
                <a:gd name="T104" fmla="*/ 6 w 19"/>
                <a:gd name="T105" fmla="*/ 9 h 44"/>
                <a:gd name="T106" fmla="*/ 6 w 19"/>
                <a:gd name="T10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9"/>
                  </a:lnTo>
                  <a:close/>
                  <a:moveTo>
                    <a:pt x="6" y="34"/>
                  </a:move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3" name="Freeform 366">
              <a:extLst>
                <a:ext uri="{FF2B5EF4-FFF2-40B4-BE49-F238E27FC236}">
                  <a16:creationId xmlns:a16="http://schemas.microsoft.com/office/drawing/2014/main" id="{45A9F3D1-FB9D-4BD4-ADB3-C1A39F4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266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4" name="Freeform 367">
              <a:extLst>
                <a:ext uri="{FF2B5EF4-FFF2-40B4-BE49-F238E27FC236}">
                  <a16:creationId xmlns:a16="http://schemas.microsoft.com/office/drawing/2014/main" id="{66C1D91B-6AEF-4D94-98D2-E389E93E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534" y="4325919"/>
              <a:ext cx="20250" cy="65422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5" name="Freeform 368">
              <a:extLst>
                <a:ext uri="{FF2B5EF4-FFF2-40B4-BE49-F238E27FC236}">
                  <a16:creationId xmlns:a16="http://schemas.microsoft.com/office/drawing/2014/main" id="{E32EC15A-CEA6-4D18-9475-BFC54CA35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245" y="4322804"/>
              <a:ext cx="29596" cy="68537"/>
            </a:xfrm>
            <a:custGeom>
              <a:avLst/>
              <a:gdLst>
                <a:gd name="T0" fmla="*/ 0 w 19"/>
                <a:gd name="T1" fmla="*/ 44 h 44"/>
                <a:gd name="T2" fmla="*/ 0 w 19"/>
                <a:gd name="T3" fmla="*/ 38 h 44"/>
                <a:gd name="T4" fmla="*/ 12 w 19"/>
                <a:gd name="T5" fmla="*/ 18 h 44"/>
                <a:gd name="T6" fmla="*/ 12 w 19"/>
                <a:gd name="T7" fmla="*/ 18 h 44"/>
                <a:gd name="T8" fmla="*/ 13 w 19"/>
                <a:gd name="T9" fmla="*/ 14 h 44"/>
                <a:gd name="T10" fmla="*/ 13 w 19"/>
                <a:gd name="T11" fmla="*/ 14 h 44"/>
                <a:gd name="T12" fmla="*/ 13 w 19"/>
                <a:gd name="T13" fmla="*/ 12 h 44"/>
                <a:gd name="T14" fmla="*/ 13 w 19"/>
                <a:gd name="T15" fmla="*/ 12 h 44"/>
                <a:gd name="T16" fmla="*/ 13 w 19"/>
                <a:gd name="T17" fmla="*/ 10 h 44"/>
                <a:gd name="T18" fmla="*/ 13 w 19"/>
                <a:gd name="T19" fmla="*/ 10 h 44"/>
                <a:gd name="T20" fmla="*/ 13 w 19"/>
                <a:gd name="T21" fmla="*/ 9 h 44"/>
                <a:gd name="T22" fmla="*/ 13 w 19"/>
                <a:gd name="T23" fmla="*/ 9 h 44"/>
                <a:gd name="T24" fmla="*/ 12 w 19"/>
                <a:gd name="T25" fmla="*/ 8 h 44"/>
                <a:gd name="T26" fmla="*/ 12 w 19"/>
                <a:gd name="T27" fmla="*/ 8 h 44"/>
                <a:gd name="T28" fmla="*/ 9 w 19"/>
                <a:gd name="T29" fmla="*/ 7 h 44"/>
                <a:gd name="T30" fmla="*/ 9 w 19"/>
                <a:gd name="T31" fmla="*/ 7 h 44"/>
                <a:gd name="T32" fmla="*/ 8 w 19"/>
                <a:gd name="T33" fmla="*/ 8 h 44"/>
                <a:gd name="T34" fmla="*/ 8 w 19"/>
                <a:gd name="T35" fmla="*/ 8 h 44"/>
                <a:gd name="T36" fmla="*/ 7 w 19"/>
                <a:gd name="T37" fmla="*/ 10 h 44"/>
                <a:gd name="T38" fmla="*/ 7 w 19"/>
                <a:gd name="T39" fmla="*/ 14 h 44"/>
                <a:gd name="T40" fmla="*/ 0 w 19"/>
                <a:gd name="T41" fmla="*/ 14 h 44"/>
                <a:gd name="T42" fmla="*/ 0 w 19"/>
                <a:gd name="T43" fmla="*/ 10 h 44"/>
                <a:gd name="T44" fmla="*/ 0 w 19"/>
                <a:gd name="T45" fmla="*/ 10 h 44"/>
                <a:gd name="T46" fmla="*/ 2 w 19"/>
                <a:gd name="T47" fmla="*/ 7 h 44"/>
                <a:gd name="T48" fmla="*/ 2 w 19"/>
                <a:gd name="T49" fmla="*/ 7 h 44"/>
                <a:gd name="T50" fmla="*/ 3 w 19"/>
                <a:gd name="T51" fmla="*/ 4 h 44"/>
                <a:gd name="T52" fmla="*/ 3 w 19"/>
                <a:gd name="T53" fmla="*/ 4 h 44"/>
                <a:gd name="T54" fmla="*/ 7 w 19"/>
                <a:gd name="T55" fmla="*/ 2 h 44"/>
                <a:gd name="T56" fmla="*/ 7 w 19"/>
                <a:gd name="T57" fmla="*/ 2 h 44"/>
                <a:gd name="T58" fmla="*/ 9 w 19"/>
                <a:gd name="T59" fmla="*/ 0 h 44"/>
                <a:gd name="T60" fmla="*/ 9 w 19"/>
                <a:gd name="T61" fmla="*/ 0 h 44"/>
                <a:gd name="T62" fmla="*/ 14 w 19"/>
                <a:gd name="T63" fmla="*/ 2 h 44"/>
                <a:gd name="T64" fmla="*/ 14 w 19"/>
                <a:gd name="T65" fmla="*/ 2 h 44"/>
                <a:gd name="T66" fmla="*/ 17 w 19"/>
                <a:gd name="T67" fmla="*/ 4 h 44"/>
                <a:gd name="T68" fmla="*/ 17 w 19"/>
                <a:gd name="T69" fmla="*/ 4 h 44"/>
                <a:gd name="T70" fmla="*/ 18 w 19"/>
                <a:gd name="T71" fmla="*/ 8 h 44"/>
                <a:gd name="T72" fmla="*/ 18 w 19"/>
                <a:gd name="T73" fmla="*/ 8 h 44"/>
                <a:gd name="T74" fmla="*/ 19 w 19"/>
                <a:gd name="T75" fmla="*/ 12 h 44"/>
                <a:gd name="T76" fmla="*/ 19 w 19"/>
                <a:gd name="T77" fmla="*/ 12 h 44"/>
                <a:gd name="T78" fmla="*/ 19 w 19"/>
                <a:gd name="T79" fmla="*/ 14 h 44"/>
                <a:gd name="T80" fmla="*/ 19 w 19"/>
                <a:gd name="T81" fmla="*/ 14 h 44"/>
                <a:gd name="T82" fmla="*/ 18 w 19"/>
                <a:gd name="T83" fmla="*/ 17 h 44"/>
                <a:gd name="T84" fmla="*/ 18 w 19"/>
                <a:gd name="T85" fmla="*/ 17 h 44"/>
                <a:gd name="T86" fmla="*/ 18 w 19"/>
                <a:gd name="T87" fmla="*/ 18 h 44"/>
                <a:gd name="T88" fmla="*/ 18 w 19"/>
                <a:gd name="T89" fmla="*/ 18 h 44"/>
                <a:gd name="T90" fmla="*/ 17 w 19"/>
                <a:gd name="T91" fmla="*/ 20 h 44"/>
                <a:gd name="T92" fmla="*/ 8 w 19"/>
                <a:gd name="T93" fmla="*/ 38 h 44"/>
                <a:gd name="T94" fmla="*/ 19 w 19"/>
                <a:gd name="T95" fmla="*/ 38 h 44"/>
                <a:gd name="T96" fmla="*/ 19 w 19"/>
                <a:gd name="T97" fmla="*/ 44 h 44"/>
                <a:gd name="T98" fmla="*/ 0 w 19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4">
                  <a:moveTo>
                    <a:pt x="0" y="44"/>
                  </a:moveTo>
                  <a:lnTo>
                    <a:pt x="0" y="3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1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6" name="Freeform 369">
              <a:extLst>
                <a:ext uri="{FF2B5EF4-FFF2-40B4-BE49-F238E27FC236}">
                  <a16:creationId xmlns:a16="http://schemas.microsoft.com/office/drawing/2014/main" id="{271E32DC-30E0-41DB-B2AC-F13732BC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91" y="1646749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6 w 18"/>
                <a:gd name="T5" fmla="*/ 0 h 35"/>
                <a:gd name="T6" fmla="*/ 6 w 18"/>
                <a:gd name="T7" fmla="*/ 15 h 35"/>
                <a:gd name="T8" fmla="*/ 13 w 18"/>
                <a:gd name="T9" fmla="*/ 15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13 w 18"/>
                <a:gd name="T19" fmla="*/ 20 h 35"/>
                <a:gd name="T20" fmla="*/ 6 w 18"/>
                <a:gd name="T21" fmla="*/ 20 h 35"/>
                <a:gd name="T22" fmla="*/ 6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7" name="Freeform 370">
              <a:extLst>
                <a:ext uri="{FF2B5EF4-FFF2-40B4-BE49-F238E27FC236}">
                  <a16:creationId xmlns:a16="http://schemas.microsoft.com/office/drawing/2014/main" id="{36E5DC01-0AA0-40E7-9E89-CC5251D7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45" y="1662325"/>
              <a:ext cx="28038" cy="56076"/>
            </a:xfrm>
            <a:custGeom>
              <a:avLst/>
              <a:gdLst>
                <a:gd name="T0" fmla="*/ 0 w 18"/>
                <a:gd name="T1" fmla="*/ 0 h 36"/>
                <a:gd name="T2" fmla="*/ 5 w 18"/>
                <a:gd name="T3" fmla="*/ 0 h 36"/>
                <a:gd name="T4" fmla="*/ 9 w 18"/>
                <a:gd name="T5" fmla="*/ 16 h 36"/>
                <a:gd name="T6" fmla="*/ 9 w 18"/>
                <a:gd name="T7" fmla="*/ 16 h 36"/>
                <a:gd name="T8" fmla="*/ 12 w 18"/>
                <a:gd name="T9" fmla="*/ 0 h 36"/>
                <a:gd name="T10" fmla="*/ 18 w 18"/>
                <a:gd name="T11" fmla="*/ 0 h 36"/>
                <a:gd name="T12" fmla="*/ 10 w 18"/>
                <a:gd name="T13" fmla="*/ 30 h 36"/>
                <a:gd name="T14" fmla="*/ 10 w 18"/>
                <a:gd name="T15" fmla="*/ 30 h 36"/>
                <a:gd name="T16" fmla="*/ 9 w 18"/>
                <a:gd name="T17" fmla="*/ 32 h 36"/>
                <a:gd name="T18" fmla="*/ 9 w 18"/>
                <a:gd name="T19" fmla="*/ 32 h 36"/>
                <a:gd name="T20" fmla="*/ 8 w 18"/>
                <a:gd name="T21" fmla="*/ 35 h 36"/>
                <a:gd name="T22" fmla="*/ 8 w 18"/>
                <a:gd name="T23" fmla="*/ 35 h 36"/>
                <a:gd name="T24" fmla="*/ 5 w 18"/>
                <a:gd name="T25" fmla="*/ 35 h 36"/>
                <a:gd name="T26" fmla="*/ 5 w 18"/>
                <a:gd name="T27" fmla="*/ 35 h 36"/>
                <a:gd name="T28" fmla="*/ 3 w 18"/>
                <a:gd name="T29" fmla="*/ 36 h 36"/>
                <a:gd name="T30" fmla="*/ 2 w 18"/>
                <a:gd name="T31" fmla="*/ 36 h 36"/>
                <a:gd name="T32" fmla="*/ 2 w 18"/>
                <a:gd name="T33" fmla="*/ 31 h 36"/>
                <a:gd name="T34" fmla="*/ 3 w 18"/>
                <a:gd name="T35" fmla="*/ 31 h 36"/>
                <a:gd name="T36" fmla="*/ 3 w 18"/>
                <a:gd name="T37" fmla="*/ 31 h 36"/>
                <a:gd name="T38" fmla="*/ 4 w 18"/>
                <a:gd name="T39" fmla="*/ 31 h 36"/>
                <a:gd name="T40" fmla="*/ 4 w 18"/>
                <a:gd name="T41" fmla="*/ 31 h 36"/>
                <a:gd name="T42" fmla="*/ 5 w 18"/>
                <a:gd name="T43" fmla="*/ 30 h 36"/>
                <a:gd name="T44" fmla="*/ 5 w 18"/>
                <a:gd name="T45" fmla="*/ 30 h 36"/>
                <a:gd name="T46" fmla="*/ 5 w 18"/>
                <a:gd name="T47" fmla="*/ 27 h 36"/>
                <a:gd name="T48" fmla="*/ 5 w 18"/>
                <a:gd name="T49" fmla="*/ 27 h 36"/>
                <a:gd name="T50" fmla="*/ 7 w 18"/>
                <a:gd name="T51" fmla="*/ 23 h 36"/>
                <a:gd name="T52" fmla="*/ 0 w 1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8" name="Freeform 371">
              <a:extLst>
                <a:ext uri="{FF2B5EF4-FFF2-40B4-BE49-F238E27FC236}">
                  <a16:creationId xmlns:a16="http://schemas.microsoft.com/office/drawing/2014/main" id="{8CB1DBE0-59DE-44C7-A991-562DADDC8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641" y="1646749"/>
              <a:ext cx="24923" cy="56076"/>
            </a:xfrm>
            <a:custGeom>
              <a:avLst/>
              <a:gdLst>
                <a:gd name="T0" fmla="*/ 10 w 16"/>
                <a:gd name="T1" fmla="*/ 35 h 36"/>
                <a:gd name="T2" fmla="*/ 10 w 16"/>
                <a:gd name="T3" fmla="*/ 32 h 36"/>
                <a:gd name="T4" fmla="*/ 10 w 16"/>
                <a:gd name="T5" fmla="*/ 32 h 36"/>
                <a:gd name="T6" fmla="*/ 10 w 16"/>
                <a:gd name="T7" fmla="*/ 33 h 36"/>
                <a:gd name="T8" fmla="*/ 10 w 16"/>
                <a:gd name="T9" fmla="*/ 33 h 36"/>
                <a:gd name="T10" fmla="*/ 9 w 16"/>
                <a:gd name="T11" fmla="*/ 35 h 36"/>
                <a:gd name="T12" fmla="*/ 9 w 16"/>
                <a:gd name="T13" fmla="*/ 35 h 36"/>
                <a:gd name="T14" fmla="*/ 8 w 16"/>
                <a:gd name="T15" fmla="*/ 35 h 36"/>
                <a:gd name="T16" fmla="*/ 8 w 16"/>
                <a:gd name="T17" fmla="*/ 35 h 36"/>
                <a:gd name="T18" fmla="*/ 6 w 16"/>
                <a:gd name="T19" fmla="*/ 36 h 36"/>
                <a:gd name="T20" fmla="*/ 6 w 16"/>
                <a:gd name="T21" fmla="*/ 36 h 36"/>
                <a:gd name="T22" fmla="*/ 3 w 16"/>
                <a:gd name="T23" fmla="*/ 35 h 36"/>
                <a:gd name="T24" fmla="*/ 1 w 16"/>
                <a:gd name="T25" fmla="*/ 33 h 36"/>
                <a:gd name="T26" fmla="*/ 1 w 16"/>
                <a:gd name="T27" fmla="*/ 33 h 36"/>
                <a:gd name="T28" fmla="*/ 0 w 16"/>
                <a:gd name="T29" fmla="*/ 31 h 36"/>
                <a:gd name="T30" fmla="*/ 0 w 16"/>
                <a:gd name="T31" fmla="*/ 31 h 36"/>
                <a:gd name="T32" fmla="*/ 0 w 16"/>
                <a:gd name="T33" fmla="*/ 27 h 36"/>
                <a:gd name="T34" fmla="*/ 0 w 16"/>
                <a:gd name="T35" fmla="*/ 18 h 36"/>
                <a:gd name="T36" fmla="*/ 0 w 16"/>
                <a:gd name="T37" fmla="*/ 18 h 36"/>
                <a:gd name="T38" fmla="*/ 0 w 16"/>
                <a:gd name="T39" fmla="*/ 13 h 36"/>
                <a:gd name="T40" fmla="*/ 0 w 16"/>
                <a:gd name="T41" fmla="*/ 13 h 36"/>
                <a:gd name="T42" fmla="*/ 1 w 16"/>
                <a:gd name="T43" fmla="*/ 12 h 36"/>
                <a:gd name="T44" fmla="*/ 3 w 16"/>
                <a:gd name="T45" fmla="*/ 10 h 36"/>
                <a:gd name="T46" fmla="*/ 3 w 16"/>
                <a:gd name="T47" fmla="*/ 10 h 36"/>
                <a:gd name="T48" fmla="*/ 6 w 16"/>
                <a:gd name="T49" fmla="*/ 10 h 36"/>
                <a:gd name="T50" fmla="*/ 6 w 16"/>
                <a:gd name="T51" fmla="*/ 10 h 36"/>
                <a:gd name="T52" fmla="*/ 9 w 16"/>
                <a:gd name="T53" fmla="*/ 10 h 36"/>
                <a:gd name="T54" fmla="*/ 9 w 16"/>
                <a:gd name="T55" fmla="*/ 10 h 36"/>
                <a:gd name="T56" fmla="*/ 10 w 16"/>
                <a:gd name="T57" fmla="*/ 12 h 36"/>
                <a:gd name="T58" fmla="*/ 10 w 16"/>
                <a:gd name="T59" fmla="*/ 12 h 36"/>
                <a:gd name="T60" fmla="*/ 10 w 16"/>
                <a:gd name="T61" fmla="*/ 0 h 36"/>
                <a:gd name="T62" fmla="*/ 16 w 16"/>
                <a:gd name="T63" fmla="*/ 0 h 36"/>
                <a:gd name="T64" fmla="*/ 16 w 16"/>
                <a:gd name="T65" fmla="*/ 35 h 36"/>
                <a:gd name="T66" fmla="*/ 10 w 16"/>
                <a:gd name="T67" fmla="*/ 35 h 36"/>
                <a:gd name="T68" fmla="*/ 5 w 16"/>
                <a:gd name="T69" fmla="*/ 27 h 36"/>
                <a:gd name="T70" fmla="*/ 5 w 16"/>
                <a:gd name="T71" fmla="*/ 27 h 36"/>
                <a:gd name="T72" fmla="*/ 6 w 16"/>
                <a:gd name="T73" fmla="*/ 30 h 36"/>
                <a:gd name="T74" fmla="*/ 6 w 16"/>
                <a:gd name="T75" fmla="*/ 30 h 36"/>
                <a:gd name="T76" fmla="*/ 8 w 16"/>
                <a:gd name="T77" fmla="*/ 30 h 36"/>
                <a:gd name="T78" fmla="*/ 8 w 16"/>
                <a:gd name="T79" fmla="*/ 30 h 36"/>
                <a:gd name="T80" fmla="*/ 10 w 16"/>
                <a:gd name="T81" fmla="*/ 30 h 36"/>
                <a:gd name="T82" fmla="*/ 10 w 16"/>
                <a:gd name="T83" fmla="*/ 30 h 36"/>
                <a:gd name="T84" fmla="*/ 10 w 16"/>
                <a:gd name="T85" fmla="*/ 27 h 36"/>
                <a:gd name="T86" fmla="*/ 10 w 16"/>
                <a:gd name="T87" fmla="*/ 17 h 36"/>
                <a:gd name="T88" fmla="*/ 10 w 16"/>
                <a:gd name="T89" fmla="*/ 17 h 36"/>
                <a:gd name="T90" fmla="*/ 10 w 16"/>
                <a:gd name="T91" fmla="*/ 16 h 36"/>
                <a:gd name="T92" fmla="*/ 10 w 16"/>
                <a:gd name="T93" fmla="*/ 16 h 36"/>
                <a:gd name="T94" fmla="*/ 8 w 16"/>
                <a:gd name="T95" fmla="*/ 15 h 36"/>
                <a:gd name="T96" fmla="*/ 8 w 16"/>
                <a:gd name="T97" fmla="*/ 15 h 36"/>
                <a:gd name="T98" fmla="*/ 6 w 16"/>
                <a:gd name="T99" fmla="*/ 16 h 36"/>
                <a:gd name="T100" fmla="*/ 6 w 16"/>
                <a:gd name="T101" fmla="*/ 16 h 36"/>
                <a:gd name="T102" fmla="*/ 5 w 16"/>
                <a:gd name="T103" fmla="*/ 17 h 36"/>
                <a:gd name="T104" fmla="*/ 5 w 16"/>
                <a:gd name="T10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6">
                  <a:moveTo>
                    <a:pt x="10" y="35"/>
                  </a:move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0" y="35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9" name="Freeform 372">
              <a:extLst>
                <a:ext uri="{FF2B5EF4-FFF2-40B4-BE49-F238E27FC236}">
                  <a16:creationId xmlns:a16="http://schemas.microsoft.com/office/drawing/2014/main" id="{D4276F5E-32F5-4B4E-97AF-A04AAC96A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794" y="1662325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2 h 25"/>
                <a:gd name="T8" fmla="*/ 5 w 11"/>
                <a:gd name="T9" fmla="*/ 2 h 25"/>
                <a:gd name="T10" fmla="*/ 8 w 11"/>
                <a:gd name="T11" fmla="*/ 0 h 25"/>
                <a:gd name="T12" fmla="*/ 8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7 h 25"/>
                <a:gd name="T34" fmla="*/ 5 w 11"/>
                <a:gd name="T35" fmla="*/ 7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0" name="Freeform 373">
              <a:extLst>
                <a:ext uri="{FF2B5EF4-FFF2-40B4-BE49-F238E27FC236}">
                  <a16:creationId xmlns:a16="http://schemas.microsoft.com/office/drawing/2014/main" id="{82CF9600-80B7-40EA-8F0D-5E79AF086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043" y="1662325"/>
              <a:ext cx="24923" cy="40499"/>
            </a:xfrm>
            <a:custGeom>
              <a:avLst/>
              <a:gdLst>
                <a:gd name="T0" fmla="*/ 0 w 16"/>
                <a:gd name="T1" fmla="*/ 8 h 26"/>
                <a:gd name="T2" fmla="*/ 0 w 16"/>
                <a:gd name="T3" fmla="*/ 8 h 26"/>
                <a:gd name="T4" fmla="*/ 1 w 16"/>
                <a:gd name="T5" fmla="*/ 6 h 26"/>
                <a:gd name="T6" fmla="*/ 1 w 16"/>
                <a:gd name="T7" fmla="*/ 6 h 26"/>
                <a:gd name="T8" fmla="*/ 1 w 16"/>
                <a:gd name="T9" fmla="*/ 3 h 26"/>
                <a:gd name="T10" fmla="*/ 1 w 16"/>
                <a:gd name="T11" fmla="*/ 3 h 26"/>
                <a:gd name="T12" fmla="*/ 3 w 16"/>
                <a:gd name="T13" fmla="*/ 1 h 26"/>
                <a:gd name="T14" fmla="*/ 3 w 16"/>
                <a:gd name="T15" fmla="*/ 1 h 26"/>
                <a:gd name="T16" fmla="*/ 7 w 16"/>
                <a:gd name="T17" fmla="*/ 0 h 26"/>
                <a:gd name="T18" fmla="*/ 7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5 w 16"/>
                <a:gd name="T25" fmla="*/ 3 h 26"/>
                <a:gd name="T26" fmla="*/ 15 w 16"/>
                <a:gd name="T27" fmla="*/ 3 h 26"/>
                <a:gd name="T28" fmla="*/ 15 w 16"/>
                <a:gd name="T29" fmla="*/ 6 h 26"/>
                <a:gd name="T30" fmla="*/ 15 w 16"/>
                <a:gd name="T31" fmla="*/ 6 h 26"/>
                <a:gd name="T32" fmla="*/ 16 w 16"/>
                <a:gd name="T33" fmla="*/ 8 h 26"/>
                <a:gd name="T34" fmla="*/ 16 w 16"/>
                <a:gd name="T35" fmla="*/ 17 h 26"/>
                <a:gd name="T36" fmla="*/ 16 w 16"/>
                <a:gd name="T37" fmla="*/ 17 h 26"/>
                <a:gd name="T38" fmla="*/ 15 w 16"/>
                <a:gd name="T39" fmla="*/ 20 h 26"/>
                <a:gd name="T40" fmla="*/ 15 w 16"/>
                <a:gd name="T41" fmla="*/ 20 h 26"/>
                <a:gd name="T42" fmla="*/ 15 w 16"/>
                <a:gd name="T43" fmla="*/ 22 h 26"/>
                <a:gd name="T44" fmla="*/ 15 w 16"/>
                <a:gd name="T45" fmla="*/ 22 h 26"/>
                <a:gd name="T46" fmla="*/ 12 w 16"/>
                <a:gd name="T47" fmla="*/ 25 h 26"/>
                <a:gd name="T48" fmla="*/ 12 w 16"/>
                <a:gd name="T49" fmla="*/ 25 h 26"/>
                <a:gd name="T50" fmla="*/ 7 w 16"/>
                <a:gd name="T51" fmla="*/ 26 h 26"/>
                <a:gd name="T52" fmla="*/ 7 w 16"/>
                <a:gd name="T53" fmla="*/ 26 h 26"/>
                <a:gd name="T54" fmla="*/ 3 w 16"/>
                <a:gd name="T55" fmla="*/ 25 h 26"/>
                <a:gd name="T56" fmla="*/ 3 w 16"/>
                <a:gd name="T57" fmla="*/ 25 h 26"/>
                <a:gd name="T58" fmla="*/ 1 w 16"/>
                <a:gd name="T59" fmla="*/ 22 h 26"/>
                <a:gd name="T60" fmla="*/ 1 w 16"/>
                <a:gd name="T61" fmla="*/ 22 h 26"/>
                <a:gd name="T62" fmla="*/ 1 w 16"/>
                <a:gd name="T63" fmla="*/ 20 h 26"/>
                <a:gd name="T64" fmla="*/ 1 w 16"/>
                <a:gd name="T65" fmla="*/ 20 h 26"/>
                <a:gd name="T66" fmla="*/ 0 w 16"/>
                <a:gd name="T67" fmla="*/ 17 h 26"/>
                <a:gd name="T68" fmla="*/ 0 w 16"/>
                <a:gd name="T69" fmla="*/ 8 h 26"/>
                <a:gd name="T70" fmla="*/ 5 w 16"/>
                <a:gd name="T71" fmla="*/ 17 h 26"/>
                <a:gd name="T72" fmla="*/ 5 w 16"/>
                <a:gd name="T73" fmla="*/ 17 h 26"/>
                <a:gd name="T74" fmla="*/ 6 w 16"/>
                <a:gd name="T75" fmla="*/ 20 h 26"/>
                <a:gd name="T76" fmla="*/ 6 w 16"/>
                <a:gd name="T77" fmla="*/ 20 h 26"/>
                <a:gd name="T78" fmla="*/ 7 w 16"/>
                <a:gd name="T79" fmla="*/ 20 h 26"/>
                <a:gd name="T80" fmla="*/ 7 w 16"/>
                <a:gd name="T81" fmla="*/ 20 h 26"/>
                <a:gd name="T82" fmla="*/ 10 w 16"/>
                <a:gd name="T83" fmla="*/ 20 h 26"/>
                <a:gd name="T84" fmla="*/ 10 w 16"/>
                <a:gd name="T85" fmla="*/ 20 h 26"/>
                <a:gd name="T86" fmla="*/ 10 w 16"/>
                <a:gd name="T87" fmla="*/ 17 h 26"/>
                <a:gd name="T88" fmla="*/ 10 w 16"/>
                <a:gd name="T89" fmla="*/ 7 h 26"/>
                <a:gd name="T90" fmla="*/ 10 w 16"/>
                <a:gd name="T91" fmla="*/ 7 h 26"/>
                <a:gd name="T92" fmla="*/ 10 w 16"/>
                <a:gd name="T93" fmla="*/ 5 h 26"/>
                <a:gd name="T94" fmla="*/ 10 w 16"/>
                <a:gd name="T95" fmla="*/ 5 h 26"/>
                <a:gd name="T96" fmla="*/ 7 w 16"/>
                <a:gd name="T97" fmla="*/ 5 h 26"/>
                <a:gd name="T98" fmla="*/ 7 w 16"/>
                <a:gd name="T99" fmla="*/ 5 h 26"/>
                <a:gd name="T100" fmla="*/ 6 w 16"/>
                <a:gd name="T101" fmla="*/ 5 h 26"/>
                <a:gd name="T102" fmla="*/ 6 w 16"/>
                <a:gd name="T103" fmla="*/ 5 h 26"/>
                <a:gd name="T104" fmla="*/ 5 w 16"/>
                <a:gd name="T105" fmla="*/ 7 h 26"/>
                <a:gd name="T106" fmla="*/ 5 w 16"/>
                <a:gd name="T10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8"/>
                  </a:move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1" name="Freeform 374">
              <a:extLst>
                <a:ext uri="{FF2B5EF4-FFF2-40B4-BE49-F238E27FC236}">
                  <a16:creationId xmlns:a16="http://schemas.microsoft.com/office/drawing/2014/main" id="{756EB5D6-AF98-4BF0-94D4-0130D5273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196" y="1662325"/>
              <a:ext cx="23365" cy="56076"/>
            </a:xfrm>
            <a:custGeom>
              <a:avLst/>
              <a:gdLst>
                <a:gd name="T0" fmla="*/ 5 w 15"/>
                <a:gd name="T1" fmla="*/ 28 h 36"/>
                <a:gd name="T2" fmla="*/ 5 w 15"/>
                <a:gd name="T3" fmla="*/ 30 h 36"/>
                <a:gd name="T4" fmla="*/ 7 w 15"/>
                <a:gd name="T5" fmla="*/ 31 h 36"/>
                <a:gd name="T6" fmla="*/ 9 w 15"/>
                <a:gd name="T7" fmla="*/ 30 h 36"/>
                <a:gd name="T8" fmla="*/ 10 w 15"/>
                <a:gd name="T9" fmla="*/ 22 h 36"/>
                <a:gd name="T10" fmla="*/ 10 w 15"/>
                <a:gd name="T11" fmla="*/ 22 h 36"/>
                <a:gd name="T12" fmla="*/ 7 w 15"/>
                <a:gd name="T13" fmla="*/ 25 h 36"/>
                <a:gd name="T14" fmla="*/ 5 w 15"/>
                <a:gd name="T15" fmla="*/ 26 h 36"/>
                <a:gd name="T16" fmla="*/ 0 w 15"/>
                <a:gd name="T17" fmla="*/ 23 h 36"/>
                <a:gd name="T18" fmla="*/ 0 w 15"/>
                <a:gd name="T19" fmla="*/ 21 h 36"/>
                <a:gd name="T20" fmla="*/ 0 w 15"/>
                <a:gd name="T21" fmla="*/ 17 h 36"/>
                <a:gd name="T22" fmla="*/ 0 w 15"/>
                <a:gd name="T23" fmla="*/ 8 h 36"/>
                <a:gd name="T24" fmla="*/ 0 w 15"/>
                <a:gd name="T25" fmla="*/ 3 h 36"/>
                <a:gd name="T26" fmla="*/ 2 w 15"/>
                <a:gd name="T27" fmla="*/ 0 h 36"/>
                <a:gd name="T28" fmla="*/ 5 w 15"/>
                <a:gd name="T29" fmla="*/ 0 h 36"/>
                <a:gd name="T30" fmla="*/ 6 w 15"/>
                <a:gd name="T31" fmla="*/ 0 h 36"/>
                <a:gd name="T32" fmla="*/ 7 w 15"/>
                <a:gd name="T33" fmla="*/ 0 h 36"/>
                <a:gd name="T34" fmla="*/ 9 w 15"/>
                <a:gd name="T35" fmla="*/ 1 h 36"/>
                <a:gd name="T36" fmla="*/ 10 w 15"/>
                <a:gd name="T37" fmla="*/ 2 h 36"/>
                <a:gd name="T38" fmla="*/ 15 w 15"/>
                <a:gd name="T39" fmla="*/ 0 h 36"/>
                <a:gd name="T40" fmla="*/ 15 w 15"/>
                <a:gd name="T41" fmla="*/ 28 h 36"/>
                <a:gd name="T42" fmla="*/ 14 w 15"/>
                <a:gd name="T43" fmla="*/ 31 h 36"/>
                <a:gd name="T44" fmla="*/ 12 w 15"/>
                <a:gd name="T45" fmla="*/ 33 h 36"/>
                <a:gd name="T46" fmla="*/ 10 w 15"/>
                <a:gd name="T47" fmla="*/ 35 h 36"/>
                <a:gd name="T48" fmla="*/ 7 w 15"/>
                <a:gd name="T49" fmla="*/ 36 h 36"/>
                <a:gd name="T50" fmla="*/ 5 w 15"/>
                <a:gd name="T51" fmla="*/ 35 h 36"/>
                <a:gd name="T52" fmla="*/ 2 w 15"/>
                <a:gd name="T53" fmla="*/ 33 h 36"/>
                <a:gd name="T54" fmla="*/ 0 w 15"/>
                <a:gd name="T55" fmla="*/ 32 h 36"/>
                <a:gd name="T56" fmla="*/ 5 w 15"/>
                <a:gd name="T57" fmla="*/ 28 h 36"/>
                <a:gd name="T58" fmla="*/ 5 w 15"/>
                <a:gd name="T59" fmla="*/ 17 h 36"/>
                <a:gd name="T60" fmla="*/ 5 w 15"/>
                <a:gd name="T61" fmla="*/ 20 h 36"/>
                <a:gd name="T62" fmla="*/ 7 w 15"/>
                <a:gd name="T63" fmla="*/ 20 h 36"/>
                <a:gd name="T64" fmla="*/ 9 w 15"/>
                <a:gd name="T65" fmla="*/ 20 h 36"/>
                <a:gd name="T66" fmla="*/ 10 w 15"/>
                <a:gd name="T67" fmla="*/ 7 h 36"/>
                <a:gd name="T68" fmla="*/ 9 w 15"/>
                <a:gd name="T69" fmla="*/ 6 h 36"/>
                <a:gd name="T70" fmla="*/ 7 w 15"/>
                <a:gd name="T71" fmla="*/ 5 h 36"/>
                <a:gd name="T72" fmla="*/ 5 w 15"/>
                <a:gd name="T73" fmla="*/ 6 h 36"/>
                <a:gd name="T74" fmla="*/ 5 w 15"/>
                <a:gd name="T7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5" y="28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2" name="Freeform 375">
              <a:extLst>
                <a:ext uri="{FF2B5EF4-FFF2-40B4-BE49-F238E27FC236}">
                  <a16:creationId xmlns:a16="http://schemas.microsoft.com/office/drawing/2014/main" id="{7F7EF541-4A77-4657-B45C-8EA7F40C2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792" y="1662325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7 h 26"/>
                <a:gd name="T6" fmla="*/ 5 w 15"/>
                <a:gd name="T7" fmla="*/ 17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7 h 26"/>
                <a:gd name="T22" fmla="*/ 15 w 15"/>
                <a:gd name="T23" fmla="*/ 17 h 26"/>
                <a:gd name="T24" fmla="*/ 15 w 15"/>
                <a:gd name="T25" fmla="*/ 17 h 26"/>
                <a:gd name="T26" fmla="*/ 13 w 15"/>
                <a:gd name="T27" fmla="*/ 21 h 26"/>
                <a:gd name="T28" fmla="*/ 12 w 15"/>
                <a:gd name="T29" fmla="*/ 23 h 26"/>
                <a:gd name="T30" fmla="*/ 12 w 15"/>
                <a:gd name="T31" fmla="*/ 23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3 h 26"/>
                <a:gd name="T64" fmla="*/ 1 w 15"/>
                <a:gd name="T65" fmla="*/ 3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2 h 26"/>
                <a:gd name="T80" fmla="*/ 12 w 15"/>
                <a:gd name="T81" fmla="*/ 2 h 26"/>
                <a:gd name="T82" fmla="*/ 15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7 h 26"/>
                <a:gd name="T94" fmla="*/ 10 w 15"/>
                <a:gd name="T95" fmla="*/ 7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7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3" name="Freeform 376">
              <a:extLst>
                <a:ext uri="{FF2B5EF4-FFF2-40B4-BE49-F238E27FC236}">
                  <a16:creationId xmlns:a16="http://schemas.microsoft.com/office/drawing/2014/main" id="{6DCB98C9-2DD3-450F-A6C5-04D54C1D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830" y="1662325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5 w 16"/>
                <a:gd name="T9" fmla="*/ 2 h 25"/>
                <a:gd name="T10" fmla="*/ 5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1 w 16"/>
                <a:gd name="T43" fmla="*/ 6 h 25"/>
                <a:gd name="T44" fmla="*/ 11 w 16"/>
                <a:gd name="T45" fmla="*/ 6 h 25"/>
                <a:gd name="T46" fmla="*/ 8 w 16"/>
                <a:gd name="T47" fmla="*/ 5 h 25"/>
                <a:gd name="T48" fmla="*/ 8 w 16"/>
                <a:gd name="T49" fmla="*/ 5 h 25"/>
                <a:gd name="T50" fmla="*/ 5 w 16"/>
                <a:gd name="T51" fmla="*/ 6 h 25"/>
                <a:gd name="T52" fmla="*/ 5 w 16"/>
                <a:gd name="T53" fmla="*/ 6 h 25"/>
                <a:gd name="T54" fmla="*/ 5 w 16"/>
                <a:gd name="T55" fmla="*/ 8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4" name="Freeform 377">
              <a:extLst>
                <a:ext uri="{FF2B5EF4-FFF2-40B4-BE49-F238E27FC236}">
                  <a16:creationId xmlns:a16="http://schemas.microsoft.com/office/drawing/2014/main" id="{A3BAF2AF-3272-4B97-ACB3-3714AC1E2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72" y="2148314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30 h 35"/>
                <a:gd name="T8" fmla="*/ 15 w 15"/>
                <a:gd name="T9" fmla="*/ 30 h 35"/>
                <a:gd name="T10" fmla="*/ 15 w 15"/>
                <a:gd name="T11" fmla="*/ 35 h 35"/>
                <a:gd name="T12" fmla="*/ 0 w 15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5" name="Freeform 378">
              <a:extLst>
                <a:ext uri="{FF2B5EF4-FFF2-40B4-BE49-F238E27FC236}">
                  <a16:creationId xmlns:a16="http://schemas.microsoft.com/office/drawing/2014/main" id="{52AC4295-CE93-4853-8EE6-08444B0F9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410" y="2148314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6" name="Freeform 379">
              <a:extLst>
                <a:ext uri="{FF2B5EF4-FFF2-40B4-BE49-F238E27FC236}">
                  <a16:creationId xmlns:a16="http://schemas.microsoft.com/office/drawing/2014/main" id="{E3670EA4-F89A-486A-8549-DFAB318C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313" y="2152987"/>
              <a:ext cx="17135" cy="49845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7 w 11"/>
                <a:gd name="T19" fmla="*/ 26 h 32"/>
                <a:gd name="T20" fmla="*/ 7 w 11"/>
                <a:gd name="T21" fmla="*/ 26 h 32"/>
                <a:gd name="T22" fmla="*/ 8 w 11"/>
                <a:gd name="T23" fmla="*/ 27 h 32"/>
                <a:gd name="T24" fmla="*/ 8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8 w 11"/>
                <a:gd name="T35" fmla="*/ 32 h 32"/>
                <a:gd name="T36" fmla="*/ 8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3 w 11"/>
                <a:gd name="T43" fmla="*/ 30 h 32"/>
                <a:gd name="T44" fmla="*/ 3 w 11"/>
                <a:gd name="T45" fmla="*/ 30 h 32"/>
                <a:gd name="T46" fmla="*/ 3 w 11"/>
                <a:gd name="T47" fmla="*/ 29 h 32"/>
                <a:gd name="T48" fmla="*/ 3 w 11"/>
                <a:gd name="T49" fmla="*/ 29 h 32"/>
                <a:gd name="T50" fmla="*/ 2 w 11"/>
                <a:gd name="T51" fmla="*/ 26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7" name="Freeform 380">
              <a:extLst>
                <a:ext uri="{FF2B5EF4-FFF2-40B4-BE49-F238E27FC236}">
                  <a16:creationId xmlns:a16="http://schemas.microsoft.com/office/drawing/2014/main" id="{0595B41D-502C-46FB-A599-D2450509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05" y="2148314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5 w 16"/>
                <a:gd name="T5" fmla="*/ 0 h 35"/>
                <a:gd name="T6" fmla="*/ 5 w 16"/>
                <a:gd name="T7" fmla="*/ 13 h 35"/>
                <a:gd name="T8" fmla="*/ 6 w 16"/>
                <a:gd name="T9" fmla="*/ 13 h 35"/>
                <a:gd name="T10" fmla="*/ 6 w 16"/>
                <a:gd name="T11" fmla="*/ 13 h 35"/>
                <a:gd name="T12" fmla="*/ 8 w 16"/>
                <a:gd name="T13" fmla="*/ 10 h 35"/>
                <a:gd name="T14" fmla="*/ 8 w 16"/>
                <a:gd name="T15" fmla="*/ 10 h 35"/>
                <a:gd name="T16" fmla="*/ 10 w 16"/>
                <a:gd name="T17" fmla="*/ 9 h 35"/>
                <a:gd name="T18" fmla="*/ 10 w 16"/>
                <a:gd name="T19" fmla="*/ 9 h 35"/>
                <a:gd name="T20" fmla="*/ 13 w 16"/>
                <a:gd name="T21" fmla="*/ 10 h 35"/>
                <a:gd name="T22" fmla="*/ 13 w 16"/>
                <a:gd name="T23" fmla="*/ 10 h 35"/>
                <a:gd name="T24" fmla="*/ 14 w 16"/>
                <a:gd name="T25" fmla="*/ 12 h 35"/>
                <a:gd name="T26" fmla="*/ 14 w 16"/>
                <a:gd name="T27" fmla="*/ 12 h 35"/>
                <a:gd name="T28" fmla="*/ 15 w 16"/>
                <a:gd name="T29" fmla="*/ 13 h 35"/>
                <a:gd name="T30" fmla="*/ 15 w 16"/>
                <a:gd name="T31" fmla="*/ 13 h 35"/>
                <a:gd name="T32" fmla="*/ 16 w 16"/>
                <a:gd name="T33" fmla="*/ 15 h 35"/>
                <a:gd name="T34" fmla="*/ 16 w 16"/>
                <a:gd name="T35" fmla="*/ 35 h 35"/>
                <a:gd name="T36" fmla="*/ 11 w 16"/>
                <a:gd name="T37" fmla="*/ 35 h 35"/>
                <a:gd name="T38" fmla="*/ 11 w 16"/>
                <a:gd name="T39" fmla="*/ 18 h 35"/>
                <a:gd name="T40" fmla="*/ 11 w 16"/>
                <a:gd name="T41" fmla="*/ 18 h 35"/>
                <a:gd name="T42" fmla="*/ 10 w 16"/>
                <a:gd name="T43" fmla="*/ 15 h 35"/>
                <a:gd name="T44" fmla="*/ 10 w 16"/>
                <a:gd name="T45" fmla="*/ 15 h 35"/>
                <a:gd name="T46" fmla="*/ 9 w 16"/>
                <a:gd name="T47" fmla="*/ 15 h 35"/>
                <a:gd name="T48" fmla="*/ 9 w 16"/>
                <a:gd name="T49" fmla="*/ 15 h 35"/>
                <a:gd name="T50" fmla="*/ 6 w 16"/>
                <a:gd name="T51" fmla="*/ 15 h 35"/>
                <a:gd name="T52" fmla="*/ 6 w 16"/>
                <a:gd name="T53" fmla="*/ 15 h 35"/>
                <a:gd name="T54" fmla="*/ 5 w 16"/>
                <a:gd name="T55" fmla="*/ 18 h 35"/>
                <a:gd name="T56" fmla="*/ 5 w 16"/>
                <a:gd name="T57" fmla="*/ 35 h 35"/>
                <a:gd name="T58" fmla="*/ 0 w 16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8" name="Freeform 381">
              <a:extLst>
                <a:ext uri="{FF2B5EF4-FFF2-40B4-BE49-F238E27FC236}">
                  <a16:creationId xmlns:a16="http://schemas.microsoft.com/office/drawing/2014/main" id="{1FFF4284-6228-4A5D-B9CB-780FE330B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158" y="2148314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9" name="Freeform 382">
              <a:extLst>
                <a:ext uri="{FF2B5EF4-FFF2-40B4-BE49-F238E27FC236}">
                  <a16:creationId xmlns:a16="http://schemas.microsoft.com/office/drawing/2014/main" id="{12B3AD08-2362-4A12-BD9D-E033FE10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77" y="2163891"/>
              <a:ext cx="24923" cy="38942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3 h 25"/>
                <a:gd name="T8" fmla="*/ 10 w 16"/>
                <a:gd name="T9" fmla="*/ 23 h 25"/>
                <a:gd name="T10" fmla="*/ 10 w 16"/>
                <a:gd name="T11" fmla="*/ 23 h 25"/>
                <a:gd name="T12" fmla="*/ 9 w 16"/>
                <a:gd name="T13" fmla="*/ 25 h 25"/>
                <a:gd name="T14" fmla="*/ 9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4 w 16"/>
                <a:gd name="T21" fmla="*/ 25 h 25"/>
                <a:gd name="T22" fmla="*/ 4 w 16"/>
                <a:gd name="T23" fmla="*/ 25 h 25"/>
                <a:gd name="T24" fmla="*/ 3 w 16"/>
                <a:gd name="T25" fmla="*/ 24 h 25"/>
                <a:gd name="T26" fmla="*/ 3 w 16"/>
                <a:gd name="T27" fmla="*/ 24 h 25"/>
                <a:gd name="T28" fmla="*/ 1 w 16"/>
                <a:gd name="T29" fmla="*/ 23 h 25"/>
                <a:gd name="T30" fmla="*/ 1 w 16"/>
                <a:gd name="T31" fmla="*/ 23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8 h 25"/>
                <a:gd name="T40" fmla="*/ 5 w 16"/>
                <a:gd name="T41" fmla="*/ 18 h 25"/>
                <a:gd name="T42" fmla="*/ 6 w 16"/>
                <a:gd name="T43" fmla="*/ 20 h 25"/>
                <a:gd name="T44" fmla="*/ 6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10 w 16"/>
                <a:gd name="T51" fmla="*/ 19 h 25"/>
                <a:gd name="T52" fmla="*/ 10 w 16"/>
                <a:gd name="T53" fmla="*/ 19 h 25"/>
                <a:gd name="T54" fmla="*/ 11 w 16"/>
                <a:gd name="T55" fmla="*/ 17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0" name="Freeform 383">
              <a:extLst>
                <a:ext uri="{FF2B5EF4-FFF2-40B4-BE49-F238E27FC236}">
                  <a16:creationId xmlns:a16="http://schemas.microsoft.com/office/drawing/2014/main" id="{4FCFB90D-EEE6-408D-B7EB-C56A981C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31" y="2162333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4 h 26"/>
                <a:gd name="T26" fmla="*/ 15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3 h 26"/>
                <a:gd name="T42" fmla="*/ 24 w 25"/>
                <a:gd name="T43" fmla="*/ 3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1" name="Freeform 384">
              <a:extLst>
                <a:ext uri="{FF2B5EF4-FFF2-40B4-BE49-F238E27FC236}">
                  <a16:creationId xmlns:a16="http://schemas.microsoft.com/office/drawing/2014/main" id="{FB292505-3B7D-4E48-B31E-DC8A0A27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257" y="2649880"/>
              <a:ext cx="28038" cy="56076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8 h 36"/>
                <a:gd name="T4" fmla="*/ 12 w 18"/>
                <a:gd name="T5" fmla="*/ 6 h 36"/>
                <a:gd name="T6" fmla="*/ 9 w 18"/>
                <a:gd name="T7" fmla="*/ 5 h 36"/>
                <a:gd name="T8" fmla="*/ 8 w 18"/>
                <a:gd name="T9" fmla="*/ 5 h 36"/>
                <a:gd name="T10" fmla="*/ 7 w 18"/>
                <a:gd name="T11" fmla="*/ 6 h 36"/>
                <a:gd name="T12" fmla="*/ 7 w 18"/>
                <a:gd name="T13" fmla="*/ 7 h 36"/>
                <a:gd name="T14" fmla="*/ 5 w 18"/>
                <a:gd name="T15" fmla="*/ 10 h 36"/>
                <a:gd name="T16" fmla="*/ 5 w 18"/>
                <a:gd name="T17" fmla="*/ 11 h 36"/>
                <a:gd name="T18" fmla="*/ 7 w 18"/>
                <a:gd name="T19" fmla="*/ 12 h 36"/>
                <a:gd name="T20" fmla="*/ 7 w 18"/>
                <a:gd name="T21" fmla="*/ 13 h 36"/>
                <a:gd name="T22" fmla="*/ 9 w 18"/>
                <a:gd name="T23" fmla="*/ 15 h 36"/>
                <a:gd name="T24" fmla="*/ 13 w 18"/>
                <a:gd name="T25" fmla="*/ 16 h 36"/>
                <a:gd name="T26" fmla="*/ 15 w 18"/>
                <a:gd name="T27" fmla="*/ 17 h 36"/>
                <a:gd name="T28" fmla="*/ 17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8 w 18"/>
                <a:gd name="T35" fmla="*/ 30 h 36"/>
                <a:gd name="T36" fmla="*/ 17 w 18"/>
                <a:gd name="T37" fmla="*/ 34 h 36"/>
                <a:gd name="T38" fmla="*/ 13 w 18"/>
                <a:gd name="T39" fmla="*/ 35 h 36"/>
                <a:gd name="T40" fmla="*/ 9 w 18"/>
                <a:gd name="T41" fmla="*/ 36 h 36"/>
                <a:gd name="T42" fmla="*/ 5 w 18"/>
                <a:gd name="T43" fmla="*/ 35 h 36"/>
                <a:gd name="T44" fmla="*/ 3 w 18"/>
                <a:gd name="T45" fmla="*/ 34 h 36"/>
                <a:gd name="T46" fmla="*/ 2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7 w 18"/>
                <a:gd name="T53" fmla="*/ 30 h 36"/>
                <a:gd name="T54" fmla="*/ 9 w 18"/>
                <a:gd name="T55" fmla="*/ 31 h 36"/>
                <a:gd name="T56" fmla="*/ 12 w 18"/>
                <a:gd name="T57" fmla="*/ 31 h 36"/>
                <a:gd name="T58" fmla="*/ 13 w 18"/>
                <a:gd name="T59" fmla="*/ 30 h 36"/>
                <a:gd name="T60" fmla="*/ 13 w 18"/>
                <a:gd name="T61" fmla="*/ 27 h 36"/>
                <a:gd name="T62" fmla="*/ 13 w 18"/>
                <a:gd name="T63" fmla="*/ 26 h 36"/>
                <a:gd name="T64" fmla="*/ 13 w 18"/>
                <a:gd name="T65" fmla="*/ 23 h 36"/>
                <a:gd name="T66" fmla="*/ 13 w 18"/>
                <a:gd name="T67" fmla="*/ 22 h 36"/>
                <a:gd name="T68" fmla="*/ 12 w 18"/>
                <a:gd name="T69" fmla="*/ 21 h 36"/>
                <a:gd name="T70" fmla="*/ 10 w 18"/>
                <a:gd name="T71" fmla="*/ 20 h 36"/>
                <a:gd name="T72" fmla="*/ 7 w 18"/>
                <a:gd name="T73" fmla="*/ 18 h 36"/>
                <a:gd name="T74" fmla="*/ 2 w 18"/>
                <a:gd name="T75" fmla="*/ 15 h 36"/>
                <a:gd name="T76" fmla="*/ 0 w 18"/>
                <a:gd name="T77" fmla="*/ 10 h 36"/>
                <a:gd name="T78" fmla="*/ 2 w 18"/>
                <a:gd name="T79" fmla="*/ 6 h 36"/>
                <a:gd name="T80" fmla="*/ 3 w 18"/>
                <a:gd name="T81" fmla="*/ 2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8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2" name="Freeform 385">
              <a:extLst>
                <a:ext uri="{FF2B5EF4-FFF2-40B4-BE49-F238E27FC236}">
                  <a16:creationId xmlns:a16="http://schemas.microsoft.com/office/drawing/2014/main" id="{31A7DA68-F50E-4257-A318-3E3F0847A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525" y="2665457"/>
              <a:ext cx="23365" cy="40499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3 h 26"/>
                <a:gd name="T10" fmla="*/ 0 w 15"/>
                <a:gd name="T11" fmla="*/ 3 h 26"/>
                <a:gd name="T12" fmla="*/ 2 w 15"/>
                <a:gd name="T13" fmla="*/ 1 h 26"/>
                <a:gd name="T14" fmla="*/ 2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3 w 15"/>
                <a:gd name="T43" fmla="*/ 22 h 26"/>
                <a:gd name="T44" fmla="*/ 13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2 w 15"/>
                <a:gd name="T55" fmla="*/ 25 h 26"/>
                <a:gd name="T56" fmla="*/ 2 w 15"/>
                <a:gd name="T57" fmla="*/ 25 h 26"/>
                <a:gd name="T58" fmla="*/ 0 w 15"/>
                <a:gd name="T59" fmla="*/ 22 h 26"/>
                <a:gd name="T60" fmla="*/ 0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0 h 26"/>
                <a:gd name="T76" fmla="*/ 5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8 w 15"/>
                <a:gd name="T83" fmla="*/ 20 h 26"/>
                <a:gd name="T84" fmla="*/ 8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8 w 15"/>
                <a:gd name="T93" fmla="*/ 6 h 26"/>
                <a:gd name="T94" fmla="*/ 8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3" name="Freeform 386">
              <a:extLst>
                <a:ext uri="{FF2B5EF4-FFF2-40B4-BE49-F238E27FC236}">
                  <a16:creationId xmlns:a16="http://schemas.microsoft.com/office/drawing/2014/main" id="{14E824F5-8FD1-4B76-8CF4-0D9C8690E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563" y="2649880"/>
              <a:ext cx="23365" cy="56076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9 w 15"/>
                <a:gd name="T7" fmla="*/ 35 h 36"/>
                <a:gd name="T8" fmla="*/ 9 w 15"/>
                <a:gd name="T9" fmla="*/ 35 h 36"/>
                <a:gd name="T10" fmla="*/ 8 w 15"/>
                <a:gd name="T11" fmla="*/ 35 h 36"/>
                <a:gd name="T12" fmla="*/ 8 w 15"/>
                <a:gd name="T13" fmla="*/ 35 h 36"/>
                <a:gd name="T14" fmla="*/ 7 w 15"/>
                <a:gd name="T15" fmla="*/ 36 h 36"/>
                <a:gd name="T16" fmla="*/ 7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0 w 15"/>
                <a:gd name="T25" fmla="*/ 34 h 36"/>
                <a:gd name="T26" fmla="*/ 0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8 h 36"/>
                <a:gd name="T36" fmla="*/ 0 w 15"/>
                <a:gd name="T37" fmla="*/ 18 h 36"/>
                <a:gd name="T38" fmla="*/ 0 w 15"/>
                <a:gd name="T39" fmla="*/ 15 h 36"/>
                <a:gd name="T40" fmla="*/ 0 w 15"/>
                <a:gd name="T41" fmla="*/ 15 h 36"/>
                <a:gd name="T42" fmla="*/ 0 w 15"/>
                <a:gd name="T43" fmla="*/ 12 h 36"/>
                <a:gd name="T44" fmla="*/ 3 w 15"/>
                <a:gd name="T45" fmla="*/ 11 h 36"/>
                <a:gd name="T46" fmla="*/ 3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8 w 15"/>
                <a:gd name="T53" fmla="*/ 11 h 36"/>
                <a:gd name="T54" fmla="*/ 8 w 15"/>
                <a:gd name="T55" fmla="*/ 11 h 36"/>
                <a:gd name="T56" fmla="*/ 10 w 15"/>
                <a:gd name="T57" fmla="*/ 12 h 36"/>
                <a:gd name="T58" fmla="*/ 10 w 15"/>
                <a:gd name="T59" fmla="*/ 12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7 h 36"/>
                <a:gd name="T70" fmla="*/ 5 w 15"/>
                <a:gd name="T71" fmla="*/ 27 h 36"/>
                <a:gd name="T72" fmla="*/ 5 w 15"/>
                <a:gd name="T73" fmla="*/ 30 h 36"/>
                <a:gd name="T74" fmla="*/ 5 w 15"/>
                <a:gd name="T75" fmla="*/ 30 h 36"/>
                <a:gd name="T76" fmla="*/ 8 w 15"/>
                <a:gd name="T77" fmla="*/ 31 h 36"/>
                <a:gd name="T78" fmla="*/ 8 w 15"/>
                <a:gd name="T79" fmla="*/ 31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7 h 36"/>
                <a:gd name="T86" fmla="*/ 10 w 15"/>
                <a:gd name="T87" fmla="*/ 17 h 36"/>
                <a:gd name="T88" fmla="*/ 10 w 15"/>
                <a:gd name="T89" fmla="*/ 17 h 36"/>
                <a:gd name="T90" fmla="*/ 9 w 15"/>
                <a:gd name="T91" fmla="*/ 16 h 36"/>
                <a:gd name="T92" fmla="*/ 9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8 h 36"/>
                <a:gd name="T104" fmla="*/ 5 w 15"/>
                <a:gd name="T10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4" name="Freeform 387">
              <a:extLst>
                <a:ext uri="{FF2B5EF4-FFF2-40B4-BE49-F238E27FC236}">
                  <a16:creationId xmlns:a16="http://schemas.microsoft.com/office/drawing/2014/main" id="{D9D74D5A-353B-4B69-96E7-7BF9EED2B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158" y="2649880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5" name="Freeform 388">
              <a:extLst>
                <a:ext uri="{FF2B5EF4-FFF2-40B4-BE49-F238E27FC236}">
                  <a16:creationId xmlns:a16="http://schemas.microsoft.com/office/drawing/2014/main" id="{0EB97332-E63E-4E52-A4A4-2AEF4CBB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35" y="266545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6" name="Freeform 389">
              <a:extLst>
                <a:ext uri="{FF2B5EF4-FFF2-40B4-BE49-F238E27FC236}">
                  <a16:creationId xmlns:a16="http://schemas.microsoft.com/office/drawing/2014/main" id="{003B965E-366A-423D-90A4-DC2244C4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31" y="2665457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0 h 26"/>
                <a:gd name="T4" fmla="*/ 5 w 26"/>
                <a:gd name="T5" fmla="*/ 0 h 26"/>
                <a:gd name="T6" fmla="*/ 5 w 26"/>
                <a:gd name="T7" fmla="*/ 2 h 26"/>
                <a:gd name="T8" fmla="*/ 5 w 26"/>
                <a:gd name="T9" fmla="*/ 2 h 26"/>
                <a:gd name="T10" fmla="*/ 5 w 26"/>
                <a:gd name="T11" fmla="*/ 2 h 26"/>
                <a:gd name="T12" fmla="*/ 8 w 26"/>
                <a:gd name="T13" fmla="*/ 1 h 26"/>
                <a:gd name="T14" fmla="*/ 8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5 w 26"/>
                <a:gd name="T25" fmla="*/ 2 h 26"/>
                <a:gd name="T26" fmla="*/ 15 w 26"/>
                <a:gd name="T27" fmla="*/ 2 h 26"/>
                <a:gd name="T28" fmla="*/ 18 w 26"/>
                <a:gd name="T29" fmla="*/ 1 h 26"/>
                <a:gd name="T30" fmla="*/ 18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3 w 26"/>
                <a:gd name="T37" fmla="*/ 0 h 26"/>
                <a:gd name="T38" fmla="*/ 23 w 26"/>
                <a:gd name="T39" fmla="*/ 0 h 26"/>
                <a:gd name="T40" fmla="*/ 24 w 26"/>
                <a:gd name="T41" fmla="*/ 1 h 26"/>
                <a:gd name="T42" fmla="*/ 24 w 26"/>
                <a:gd name="T43" fmla="*/ 1 h 26"/>
                <a:gd name="T44" fmla="*/ 25 w 26"/>
                <a:gd name="T45" fmla="*/ 3 h 26"/>
                <a:gd name="T46" fmla="*/ 25 w 26"/>
                <a:gd name="T47" fmla="*/ 3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8 h 26"/>
                <a:gd name="T56" fmla="*/ 21 w 26"/>
                <a:gd name="T57" fmla="*/ 8 h 26"/>
                <a:gd name="T58" fmla="*/ 20 w 26"/>
                <a:gd name="T59" fmla="*/ 6 h 26"/>
                <a:gd name="T60" fmla="*/ 20 w 26"/>
                <a:gd name="T61" fmla="*/ 6 h 26"/>
                <a:gd name="T62" fmla="*/ 19 w 26"/>
                <a:gd name="T63" fmla="*/ 5 h 26"/>
                <a:gd name="T64" fmla="*/ 19 w 26"/>
                <a:gd name="T65" fmla="*/ 5 h 26"/>
                <a:gd name="T66" fmla="*/ 16 w 26"/>
                <a:gd name="T67" fmla="*/ 6 h 26"/>
                <a:gd name="T68" fmla="*/ 16 w 26"/>
                <a:gd name="T69" fmla="*/ 6 h 26"/>
                <a:gd name="T70" fmla="*/ 15 w 26"/>
                <a:gd name="T71" fmla="*/ 8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8 h 26"/>
                <a:gd name="T78" fmla="*/ 10 w 26"/>
                <a:gd name="T79" fmla="*/ 8 h 26"/>
                <a:gd name="T80" fmla="*/ 10 w 26"/>
                <a:gd name="T81" fmla="*/ 6 h 26"/>
                <a:gd name="T82" fmla="*/ 10 w 26"/>
                <a:gd name="T83" fmla="*/ 6 h 26"/>
                <a:gd name="T84" fmla="*/ 8 w 26"/>
                <a:gd name="T85" fmla="*/ 5 h 26"/>
                <a:gd name="T86" fmla="*/ 8 w 26"/>
                <a:gd name="T87" fmla="*/ 5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8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7" name="Freeform 390">
              <a:extLst>
                <a:ext uri="{FF2B5EF4-FFF2-40B4-BE49-F238E27FC236}">
                  <a16:creationId xmlns:a16="http://schemas.microsoft.com/office/drawing/2014/main" id="{C5D98972-90B3-46F3-895E-55575B5D7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45" y="3151446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7 w 17"/>
                <a:gd name="T5" fmla="*/ 0 h 35"/>
                <a:gd name="T6" fmla="*/ 7 w 17"/>
                <a:gd name="T7" fmla="*/ 0 h 35"/>
                <a:gd name="T8" fmla="*/ 11 w 17"/>
                <a:gd name="T9" fmla="*/ 0 h 35"/>
                <a:gd name="T10" fmla="*/ 11 w 17"/>
                <a:gd name="T11" fmla="*/ 0 h 35"/>
                <a:gd name="T12" fmla="*/ 15 w 17"/>
                <a:gd name="T13" fmla="*/ 3 h 35"/>
                <a:gd name="T14" fmla="*/ 15 w 17"/>
                <a:gd name="T15" fmla="*/ 3 h 35"/>
                <a:gd name="T16" fmla="*/ 16 w 17"/>
                <a:gd name="T17" fmla="*/ 5 h 35"/>
                <a:gd name="T18" fmla="*/ 16 w 17"/>
                <a:gd name="T19" fmla="*/ 5 h 35"/>
                <a:gd name="T20" fmla="*/ 17 w 17"/>
                <a:gd name="T21" fmla="*/ 12 h 35"/>
                <a:gd name="T22" fmla="*/ 17 w 17"/>
                <a:gd name="T23" fmla="*/ 12 h 35"/>
                <a:gd name="T24" fmla="*/ 16 w 17"/>
                <a:gd name="T25" fmla="*/ 15 h 35"/>
                <a:gd name="T26" fmla="*/ 16 w 17"/>
                <a:gd name="T27" fmla="*/ 15 h 35"/>
                <a:gd name="T28" fmla="*/ 15 w 17"/>
                <a:gd name="T29" fmla="*/ 18 h 35"/>
                <a:gd name="T30" fmla="*/ 15 w 17"/>
                <a:gd name="T31" fmla="*/ 18 h 35"/>
                <a:gd name="T32" fmla="*/ 12 w 17"/>
                <a:gd name="T33" fmla="*/ 20 h 35"/>
                <a:gd name="T34" fmla="*/ 12 w 17"/>
                <a:gd name="T35" fmla="*/ 20 h 35"/>
                <a:gd name="T36" fmla="*/ 9 w 17"/>
                <a:gd name="T37" fmla="*/ 22 h 35"/>
                <a:gd name="T38" fmla="*/ 5 w 17"/>
                <a:gd name="T39" fmla="*/ 22 h 35"/>
                <a:gd name="T40" fmla="*/ 5 w 17"/>
                <a:gd name="T41" fmla="*/ 35 h 35"/>
                <a:gd name="T42" fmla="*/ 0 w 17"/>
                <a:gd name="T43" fmla="*/ 35 h 35"/>
                <a:gd name="T44" fmla="*/ 5 w 17"/>
                <a:gd name="T45" fmla="*/ 5 h 35"/>
                <a:gd name="T46" fmla="*/ 5 w 17"/>
                <a:gd name="T47" fmla="*/ 17 h 35"/>
                <a:gd name="T48" fmla="*/ 7 w 17"/>
                <a:gd name="T49" fmla="*/ 17 h 35"/>
                <a:gd name="T50" fmla="*/ 7 w 17"/>
                <a:gd name="T51" fmla="*/ 17 h 35"/>
                <a:gd name="T52" fmla="*/ 10 w 17"/>
                <a:gd name="T53" fmla="*/ 17 h 35"/>
                <a:gd name="T54" fmla="*/ 10 w 17"/>
                <a:gd name="T55" fmla="*/ 17 h 35"/>
                <a:gd name="T56" fmla="*/ 11 w 17"/>
                <a:gd name="T57" fmla="*/ 15 h 35"/>
                <a:gd name="T58" fmla="*/ 11 w 17"/>
                <a:gd name="T59" fmla="*/ 15 h 35"/>
                <a:gd name="T60" fmla="*/ 12 w 17"/>
                <a:gd name="T61" fmla="*/ 14 h 35"/>
                <a:gd name="T62" fmla="*/ 12 w 17"/>
                <a:gd name="T63" fmla="*/ 14 h 35"/>
                <a:gd name="T64" fmla="*/ 12 w 17"/>
                <a:gd name="T65" fmla="*/ 12 h 35"/>
                <a:gd name="T66" fmla="*/ 12 w 17"/>
                <a:gd name="T67" fmla="*/ 12 h 35"/>
                <a:gd name="T68" fmla="*/ 12 w 17"/>
                <a:gd name="T69" fmla="*/ 9 h 35"/>
                <a:gd name="T70" fmla="*/ 12 w 17"/>
                <a:gd name="T71" fmla="*/ 9 h 35"/>
                <a:gd name="T72" fmla="*/ 11 w 17"/>
                <a:gd name="T73" fmla="*/ 7 h 35"/>
                <a:gd name="T74" fmla="*/ 11 w 17"/>
                <a:gd name="T75" fmla="*/ 7 h 35"/>
                <a:gd name="T76" fmla="*/ 10 w 17"/>
                <a:gd name="T77" fmla="*/ 5 h 35"/>
                <a:gd name="T78" fmla="*/ 10 w 17"/>
                <a:gd name="T79" fmla="*/ 5 h 35"/>
                <a:gd name="T80" fmla="*/ 9 w 17"/>
                <a:gd name="T81" fmla="*/ 5 h 35"/>
                <a:gd name="T82" fmla="*/ 5 w 17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8" name="Freeform 391">
              <a:extLst>
                <a:ext uri="{FF2B5EF4-FFF2-40B4-BE49-F238E27FC236}">
                  <a16:creationId xmlns:a16="http://schemas.microsoft.com/office/drawing/2014/main" id="{56CC1D27-8C24-48F0-A014-F55EB0E89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699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0 w 15"/>
                <a:gd name="T9" fmla="*/ 4 h 27"/>
                <a:gd name="T10" fmla="*/ 0 w 15"/>
                <a:gd name="T11" fmla="*/ 4 h 27"/>
                <a:gd name="T12" fmla="*/ 3 w 15"/>
                <a:gd name="T13" fmla="*/ 2 h 27"/>
                <a:gd name="T14" fmla="*/ 3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5 h 27"/>
                <a:gd name="T48" fmla="*/ 11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3 w 15"/>
                <a:gd name="T55" fmla="*/ 25 h 27"/>
                <a:gd name="T56" fmla="*/ 3 w 15"/>
                <a:gd name="T57" fmla="*/ 25 h 27"/>
                <a:gd name="T58" fmla="*/ 0 w 15"/>
                <a:gd name="T59" fmla="*/ 23 h 27"/>
                <a:gd name="T60" fmla="*/ 0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5 w 15"/>
                <a:gd name="T75" fmla="*/ 20 h 27"/>
                <a:gd name="T76" fmla="*/ 5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9 w 15"/>
                <a:gd name="T83" fmla="*/ 20 h 27"/>
                <a:gd name="T84" fmla="*/ 9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9 w 15"/>
                <a:gd name="T93" fmla="*/ 5 h 27"/>
                <a:gd name="T94" fmla="*/ 9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5 w 15"/>
                <a:gd name="T101" fmla="*/ 5 h 27"/>
                <a:gd name="T102" fmla="*/ 5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9" name="Freeform 392">
              <a:extLst>
                <a:ext uri="{FF2B5EF4-FFF2-40B4-BE49-F238E27FC236}">
                  <a16:creationId xmlns:a16="http://schemas.microsoft.com/office/drawing/2014/main" id="{0D4C80A2-571B-4034-AF6C-412BD9AE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21" y="3156118"/>
              <a:ext cx="15577" cy="49845"/>
            </a:xfrm>
            <a:custGeom>
              <a:avLst/>
              <a:gdLst>
                <a:gd name="T0" fmla="*/ 3 w 10"/>
                <a:gd name="T1" fmla="*/ 7 h 32"/>
                <a:gd name="T2" fmla="*/ 3 w 10"/>
                <a:gd name="T3" fmla="*/ 0 h 32"/>
                <a:gd name="T4" fmla="*/ 8 w 10"/>
                <a:gd name="T5" fmla="*/ 0 h 32"/>
                <a:gd name="T6" fmla="*/ 8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8 w 10"/>
                <a:gd name="T13" fmla="*/ 11 h 32"/>
                <a:gd name="T14" fmla="*/ 8 w 10"/>
                <a:gd name="T15" fmla="*/ 25 h 32"/>
                <a:gd name="T16" fmla="*/ 8 w 10"/>
                <a:gd name="T17" fmla="*/ 25 h 32"/>
                <a:gd name="T18" fmla="*/ 8 w 10"/>
                <a:gd name="T19" fmla="*/ 27 h 32"/>
                <a:gd name="T20" fmla="*/ 8 w 10"/>
                <a:gd name="T21" fmla="*/ 27 h 32"/>
                <a:gd name="T22" fmla="*/ 8 w 10"/>
                <a:gd name="T23" fmla="*/ 27 h 32"/>
                <a:gd name="T24" fmla="*/ 8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3 w 10"/>
                <a:gd name="T47" fmla="*/ 29 h 32"/>
                <a:gd name="T48" fmla="*/ 3 w 10"/>
                <a:gd name="T49" fmla="*/ 29 h 32"/>
                <a:gd name="T50" fmla="*/ 3 w 10"/>
                <a:gd name="T51" fmla="*/ 27 h 32"/>
                <a:gd name="T52" fmla="*/ 3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3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0" name="Freeform 393">
              <a:extLst>
                <a:ext uri="{FF2B5EF4-FFF2-40B4-BE49-F238E27FC236}">
                  <a16:creationId xmlns:a16="http://schemas.microsoft.com/office/drawing/2014/main" id="{B45951A0-B059-42EA-A924-0FD47CBE2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313" y="3167022"/>
              <a:ext cx="24923" cy="42057"/>
            </a:xfrm>
            <a:custGeom>
              <a:avLst/>
              <a:gdLst>
                <a:gd name="T0" fmla="*/ 11 w 16"/>
                <a:gd name="T1" fmla="*/ 23 h 27"/>
                <a:gd name="T2" fmla="*/ 11 w 16"/>
                <a:gd name="T3" fmla="*/ 23 h 27"/>
                <a:gd name="T4" fmla="*/ 8 w 16"/>
                <a:gd name="T5" fmla="*/ 25 h 27"/>
                <a:gd name="T6" fmla="*/ 6 w 16"/>
                <a:gd name="T7" fmla="*/ 27 h 27"/>
                <a:gd name="T8" fmla="*/ 3 w 16"/>
                <a:gd name="T9" fmla="*/ 25 h 27"/>
                <a:gd name="T10" fmla="*/ 2 w 16"/>
                <a:gd name="T11" fmla="*/ 25 h 27"/>
                <a:gd name="T12" fmla="*/ 1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2 w 16"/>
                <a:gd name="T19" fmla="*/ 13 h 27"/>
                <a:gd name="T20" fmla="*/ 3 w 16"/>
                <a:gd name="T21" fmla="*/ 12 h 27"/>
                <a:gd name="T22" fmla="*/ 8 w 16"/>
                <a:gd name="T23" fmla="*/ 10 h 27"/>
                <a:gd name="T24" fmla="*/ 8 w 16"/>
                <a:gd name="T25" fmla="*/ 10 h 27"/>
                <a:gd name="T26" fmla="*/ 10 w 16"/>
                <a:gd name="T27" fmla="*/ 10 h 27"/>
                <a:gd name="T28" fmla="*/ 10 w 16"/>
                <a:gd name="T29" fmla="*/ 10 h 27"/>
                <a:gd name="T30" fmla="*/ 11 w 16"/>
                <a:gd name="T31" fmla="*/ 8 h 27"/>
                <a:gd name="T32" fmla="*/ 10 w 16"/>
                <a:gd name="T33" fmla="*/ 7 h 27"/>
                <a:gd name="T34" fmla="*/ 8 w 16"/>
                <a:gd name="T35" fmla="*/ 5 h 27"/>
                <a:gd name="T36" fmla="*/ 6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0 h 27"/>
                <a:gd name="T46" fmla="*/ 8 w 16"/>
                <a:gd name="T47" fmla="*/ 0 h 27"/>
                <a:gd name="T48" fmla="*/ 11 w 16"/>
                <a:gd name="T49" fmla="*/ 0 h 27"/>
                <a:gd name="T50" fmla="*/ 13 w 16"/>
                <a:gd name="T51" fmla="*/ 2 h 27"/>
                <a:gd name="T52" fmla="*/ 15 w 16"/>
                <a:gd name="T53" fmla="*/ 4 h 27"/>
                <a:gd name="T54" fmla="*/ 16 w 16"/>
                <a:gd name="T55" fmla="*/ 8 h 27"/>
                <a:gd name="T56" fmla="*/ 11 w 16"/>
                <a:gd name="T57" fmla="*/ 25 h 27"/>
                <a:gd name="T58" fmla="*/ 11 w 16"/>
                <a:gd name="T59" fmla="*/ 15 h 27"/>
                <a:gd name="T60" fmla="*/ 8 w 16"/>
                <a:gd name="T61" fmla="*/ 14 h 27"/>
                <a:gd name="T62" fmla="*/ 6 w 16"/>
                <a:gd name="T63" fmla="*/ 15 h 27"/>
                <a:gd name="T64" fmla="*/ 5 w 16"/>
                <a:gd name="T65" fmla="*/ 18 h 27"/>
                <a:gd name="T66" fmla="*/ 6 w 16"/>
                <a:gd name="T67" fmla="*/ 20 h 27"/>
                <a:gd name="T68" fmla="*/ 7 w 16"/>
                <a:gd name="T69" fmla="*/ 22 h 27"/>
                <a:gd name="T70" fmla="*/ 10 w 16"/>
                <a:gd name="T71" fmla="*/ 20 h 27"/>
                <a:gd name="T72" fmla="*/ 11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1" name="Freeform 394">
              <a:extLst>
                <a:ext uri="{FF2B5EF4-FFF2-40B4-BE49-F238E27FC236}">
                  <a16:creationId xmlns:a16="http://schemas.microsoft.com/office/drawing/2014/main" id="{B929BD39-BB49-49F0-9594-85D3B7C5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51" y="3167022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5 h 27"/>
                <a:gd name="T4" fmla="*/ 8 w 15"/>
                <a:gd name="T5" fmla="*/ 5 h 27"/>
                <a:gd name="T6" fmla="*/ 7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3 w 15"/>
                <a:gd name="T23" fmla="*/ 24 h 27"/>
                <a:gd name="T24" fmla="*/ 10 w 15"/>
                <a:gd name="T25" fmla="*/ 25 h 27"/>
                <a:gd name="T26" fmla="*/ 8 w 15"/>
                <a:gd name="T27" fmla="*/ 27 h 27"/>
                <a:gd name="T28" fmla="*/ 3 w 15"/>
                <a:gd name="T29" fmla="*/ 24 h 27"/>
                <a:gd name="T30" fmla="*/ 2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8 w 15"/>
                <a:gd name="T39" fmla="*/ 22 h 27"/>
                <a:gd name="T40" fmla="*/ 10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2 w 15"/>
                <a:gd name="T49" fmla="*/ 12 h 27"/>
                <a:gd name="T50" fmla="*/ 0 w 15"/>
                <a:gd name="T51" fmla="*/ 10 h 27"/>
                <a:gd name="T52" fmla="*/ 0 w 15"/>
                <a:gd name="T53" fmla="*/ 8 h 27"/>
                <a:gd name="T54" fmla="*/ 2 w 15"/>
                <a:gd name="T55" fmla="*/ 4 h 27"/>
                <a:gd name="T56" fmla="*/ 3 w 15"/>
                <a:gd name="T57" fmla="*/ 2 h 27"/>
                <a:gd name="T58" fmla="*/ 5 w 15"/>
                <a:gd name="T59" fmla="*/ 0 h 27"/>
                <a:gd name="T60" fmla="*/ 8 w 15"/>
                <a:gd name="T61" fmla="*/ 0 h 27"/>
                <a:gd name="T62" fmla="*/ 10 w 15"/>
                <a:gd name="T63" fmla="*/ 0 h 27"/>
                <a:gd name="T64" fmla="*/ 13 w 15"/>
                <a:gd name="T65" fmla="*/ 2 h 27"/>
                <a:gd name="T66" fmla="*/ 14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2" name="Freeform 395">
              <a:extLst>
                <a:ext uri="{FF2B5EF4-FFF2-40B4-BE49-F238E27FC236}">
                  <a16:creationId xmlns:a16="http://schemas.microsoft.com/office/drawing/2014/main" id="{0E319B75-77A2-4F2C-8CB4-539D2C73C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89" y="3167022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10 w 15"/>
                <a:gd name="T3" fmla="*/ 5 h 27"/>
                <a:gd name="T4" fmla="*/ 8 w 15"/>
                <a:gd name="T5" fmla="*/ 5 h 27"/>
                <a:gd name="T6" fmla="*/ 6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3 w 15"/>
                <a:gd name="T23" fmla="*/ 24 h 27"/>
                <a:gd name="T24" fmla="*/ 11 w 15"/>
                <a:gd name="T25" fmla="*/ 25 h 27"/>
                <a:gd name="T26" fmla="*/ 8 w 15"/>
                <a:gd name="T27" fmla="*/ 27 h 27"/>
                <a:gd name="T28" fmla="*/ 3 w 15"/>
                <a:gd name="T29" fmla="*/ 24 h 27"/>
                <a:gd name="T30" fmla="*/ 1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8 w 15"/>
                <a:gd name="T39" fmla="*/ 22 h 27"/>
                <a:gd name="T40" fmla="*/ 10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1 w 15"/>
                <a:gd name="T49" fmla="*/ 12 h 27"/>
                <a:gd name="T50" fmla="*/ 1 w 15"/>
                <a:gd name="T51" fmla="*/ 10 h 27"/>
                <a:gd name="T52" fmla="*/ 0 w 15"/>
                <a:gd name="T53" fmla="*/ 8 h 27"/>
                <a:gd name="T54" fmla="*/ 1 w 15"/>
                <a:gd name="T55" fmla="*/ 4 h 27"/>
                <a:gd name="T56" fmla="*/ 3 w 15"/>
                <a:gd name="T57" fmla="*/ 2 h 27"/>
                <a:gd name="T58" fmla="*/ 5 w 15"/>
                <a:gd name="T59" fmla="*/ 0 h 27"/>
                <a:gd name="T60" fmla="*/ 8 w 15"/>
                <a:gd name="T61" fmla="*/ 0 h 27"/>
                <a:gd name="T62" fmla="*/ 11 w 15"/>
                <a:gd name="T63" fmla="*/ 0 h 27"/>
                <a:gd name="T64" fmla="*/ 13 w 15"/>
                <a:gd name="T65" fmla="*/ 2 h 27"/>
                <a:gd name="T66" fmla="*/ 15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3" name="Freeform 396">
              <a:extLst>
                <a:ext uri="{FF2B5EF4-FFF2-40B4-BE49-F238E27FC236}">
                  <a16:creationId xmlns:a16="http://schemas.microsoft.com/office/drawing/2014/main" id="{EFCE2DD7-F46D-43B4-A66F-7C086BE7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85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4" name="Freeform 397">
              <a:extLst>
                <a:ext uri="{FF2B5EF4-FFF2-40B4-BE49-F238E27FC236}">
                  <a16:creationId xmlns:a16="http://schemas.microsoft.com/office/drawing/2014/main" id="{BDEEA2CD-44D5-42F0-8068-4ABD2C02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03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5 h 27"/>
                <a:gd name="T22" fmla="*/ 3 w 15"/>
                <a:gd name="T23" fmla="*/ 25 h 27"/>
                <a:gd name="T24" fmla="*/ 2 w 15"/>
                <a:gd name="T25" fmla="*/ 24 h 27"/>
                <a:gd name="T26" fmla="*/ 2 w 15"/>
                <a:gd name="T27" fmla="*/ 24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0 h 27"/>
                <a:gd name="T44" fmla="*/ 6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5" name="Freeform 398">
              <a:extLst>
                <a:ext uri="{FF2B5EF4-FFF2-40B4-BE49-F238E27FC236}">
                  <a16:creationId xmlns:a16="http://schemas.microsoft.com/office/drawing/2014/main" id="{CFE6DE09-728A-4070-B9B3-0CF37ECB4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56" y="3167022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2 h 25"/>
                <a:gd name="T42" fmla="*/ 24 w 25"/>
                <a:gd name="T43" fmla="*/ 2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7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7 h 25"/>
                <a:gd name="T60" fmla="*/ 20 w 25"/>
                <a:gd name="T61" fmla="*/ 7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7 h 25"/>
                <a:gd name="T68" fmla="*/ 15 w 25"/>
                <a:gd name="T69" fmla="*/ 7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8 w 25"/>
                <a:gd name="T81" fmla="*/ 7 h 25"/>
                <a:gd name="T82" fmla="*/ 8 w 25"/>
                <a:gd name="T83" fmla="*/ 7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7 h 25"/>
                <a:gd name="T90" fmla="*/ 5 w 25"/>
                <a:gd name="T91" fmla="*/ 7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6" name="Freeform 399">
              <a:extLst>
                <a:ext uri="{FF2B5EF4-FFF2-40B4-BE49-F238E27FC236}">
                  <a16:creationId xmlns:a16="http://schemas.microsoft.com/office/drawing/2014/main" id="{DDB4F69B-BACA-41FB-8F68-A53B9DC77B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450" y="3654568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8 w 18"/>
                <a:gd name="T5" fmla="*/ 0 h 35"/>
                <a:gd name="T6" fmla="*/ 8 w 18"/>
                <a:gd name="T7" fmla="*/ 0 h 35"/>
                <a:gd name="T8" fmla="*/ 12 w 18"/>
                <a:gd name="T9" fmla="*/ 0 h 35"/>
                <a:gd name="T10" fmla="*/ 16 w 18"/>
                <a:gd name="T11" fmla="*/ 2 h 35"/>
                <a:gd name="T12" fmla="*/ 17 w 18"/>
                <a:gd name="T13" fmla="*/ 5 h 35"/>
                <a:gd name="T14" fmla="*/ 17 w 18"/>
                <a:gd name="T15" fmla="*/ 10 h 35"/>
                <a:gd name="T16" fmla="*/ 17 w 18"/>
                <a:gd name="T17" fmla="*/ 10 h 35"/>
                <a:gd name="T18" fmla="*/ 17 w 18"/>
                <a:gd name="T19" fmla="*/ 15 h 35"/>
                <a:gd name="T20" fmla="*/ 17 w 18"/>
                <a:gd name="T21" fmla="*/ 15 h 35"/>
                <a:gd name="T22" fmla="*/ 16 w 18"/>
                <a:gd name="T23" fmla="*/ 18 h 35"/>
                <a:gd name="T24" fmla="*/ 13 w 18"/>
                <a:gd name="T25" fmla="*/ 19 h 35"/>
                <a:gd name="T26" fmla="*/ 18 w 18"/>
                <a:gd name="T27" fmla="*/ 35 h 35"/>
                <a:gd name="T28" fmla="*/ 13 w 18"/>
                <a:gd name="T29" fmla="*/ 35 h 35"/>
                <a:gd name="T30" fmla="*/ 8 w 18"/>
                <a:gd name="T31" fmla="*/ 20 h 35"/>
                <a:gd name="T32" fmla="*/ 5 w 18"/>
                <a:gd name="T33" fmla="*/ 20 h 35"/>
                <a:gd name="T34" fmla="*/ 5 w 18"/>
                <a:gd name="T35" fmla="*/ 35 h 35"/>
                <a:gd name="T36" fmla="*/ 0 w 18"/>
                <a:gd name="T37" fmla="*/ 35 h 35"/>
                <a:gd name="T38" fmla="*/ 5 w 18"/>
                <a:gd name="T39" fmla="*/ 4 h 35"/>
                <a:gd name="T40" fmla="*/ 5 w 18"/>
                <a:gd name="T41" fmla="*/ 15 h 35"/>
                <a:gd name="T42" fmla="*/ 8 w 18"/>
                <a:gd name="T43" fmla="*/ 15 h 35"/>
                <a:gd name="T44" fmla="*/ 8 w 18"/>
                <a:gd name="T45" fmla="*/ 15 h 35"/>
                <a:gd name="T46" fmla="*/ 10 w 18"/>
                <a:gd name="T47" fmla="*/ 15 h 35"/>
                <a:gd name="T48" fmla="*/ 10 w 18"/>
                <a:gd name="T49" fmla="*/ 15 h 35"/>
                <a:gd name="T50" fmla="*/ 12 w 18"/>
                <a:gd name="T51" fmla="*/ 14 h 35"/>
                <a:gd name="T52" fmla="*/ 12 w 18"/>
                <a:gd name="T53" fmla="*/ 14 h 35"/>
                <a:gd name="T54" fmla="*/ 12 w 18"/>
                <a:gd name="T55" fmla="*/ 13 h 35"/>
                <a:gd name="T56" fmla="*/ 12 w 18"/>
                <a:gd name="T57" fmla="*/ 13 h 35"/>
                <a:gd name="T58" fmla="*/ 12 w 18"/>
                <a:gd name="T59" fmla="*/ 10 h 35"/>
                <a:gd name="T60" fmla="*/ 12 w 18"/>
                <a:gd name="T61" fmla="*/ 10 h 35"/>
                <a:gd name="T62" fmla="*/ 12 w 18"/>
                <a:gd name="T63" fmla="*/ 7 h 35"/>
                <a:gd name="T64" fmla="*/ 12 w 18"/>
                <a:gd name="T65" fmla="*/ 7 h 35"/>
                <a:gd name="T66" fmla="*/ 12 w 18"/>
                <a:gd name="T67" fmla="*/ 5 h 35"/>
                <a:gd name="T68" fmla="*/ 12 w 18"/>
                <a:gd name="T69" fmla="*/ 5 h 35"/>
                <a:gd name="T70" fmla="*/ 10 w 18"/>
                <a:gd name="T71" fmla="*/ 5 h 35"/>
                <a:gd name="T72" fmla="*/ 8 w 18"/>
                <a:gd name="T73" fmla="*/ 4 h 35"/>
                <a:gd name="T74" fmla="*/ 5 w 18"/>
                <a:gd name="T7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3" y="19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7" name="Freeform 400">
              <a:extLst>
                <a:ext uri="{FF2B5EF4-FFF2-40B4-BE49-F238E27FC236}">
                  <a16:creationId xmlns:a16="http://schemas.microsoft.com/office/drawing/2014/main" id="{C7D51020-FD8C-4F7B-9DD2-76697FD1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60" y="3670145"/>
              <a:ext cx="24923" cy="38942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3 h 25"/>
                <a:gd name="T8" fmla="*/ 10 w 16"/>
                <a:gd name="T9" fmla="*/ 23 h 25"/>
                <a:gd name="T10" fmla="*/ 10 w 16"/>
                <a:gd name="T11" fmla="*/ 23 h 25"/>
                <a:gd name="T12" fmla="*/ 8 w 16"/>
                <a:gd name="T13" fmla="*/ 25 h 25"/>
                <a:gd name="T14" fmla="*/ 8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3 w 16"/>
                <a:gd name="T21" fmla="*/ 25 h 25"/>
                <a:gd name="T22" fmla="*/ 3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3 h 25"/>
                <a:gd name="T30" fmla="*/ 1 w 16"/>
                <a:gd name="T31" fmla="*/ 23 h 25"/>
                <a:gd name="T32" fmla="*/ 0 w 16"/>
                <a:gd name="T33" fmla="*/ 19 h 25"/>
                <a:gd name="T34" fmla="*/ 0 w 16"/>
                <a:gd name="T35" fmla="*/ 0 h 25"/>
                <a:gd name="T36" fmla="*/ 6 w 16"/>
                <a:gd name="T37" fmla="*/ 0 h 25"/>
                <a:gd name="T38" fmla="*/ 6 w 16"/>
                <a:gd name="T39" fmla="*/ 18 h 25"/>
                <a:gd name="T40" fmla="*/ 6 w 16"/>
                <a:gd name="T41" fmla="*/ 18 h 25"/>
                <a:gd name="T42" fmla="*/ 6 w 16"/>
                <a:gd name="T43" fmla="*/ 20 h 25"/>
                <a:gd name="T44" fmla="*/ 6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10 w 16"/>
                <a:gd name="T51" fmla="*/ 19 h 25"/>
                <a:gd name="T52" fmla="*/ 10 w 16"/>
                <a:gd name="T53" fmla="*/ 19 h 25"/>
                <a:gd name="T54" fmla="*/ 11 w 16"/>
                <a:gd name="T55" fmla="*/ 16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8" name="Freeform 401">
              <a:extLst>
                <a:ext uri="{FF2B5EF4-FFF2-40B4-BE49-F238E27FC236}">
                  <a16:creationId xmlns:a16="http://schemas.microsoft.com/office/drawing/2014/main" id="{96C3B151-ABCE-4EF1-ABDE-54ECEBF42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313" y="3654568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7 w 15"/>
                <a:gd name="T13" fmla="*/ 10 h 35"/>
                <a:gd name="T14" fmla="*/ 7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2 w 15"/>
                <a:gd name="T21" fmla="*/ 10 h 35"/>
                <a:gd name="T22" fmla="*/ 12 w 15"/>
                <a:gd name="T23" fmla="*/ 10 h 35"/>
                <a:gd name="T24" fmla="*/ 15 w 15"/>
                <a:gd name="T25" fmla="*/ 11 h 35"/>
                <a:gd name="T26" fmla="*/ 15 w 15"/>
                <a:gd name="T27" fmla="*/ 11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1 h 35"/>
                <a:gd name="T40" fmla="*/ 15 w 15"/>
                <a:gd name="T41" fmla="*/ 31 h 35"/>
                <a:gd name="T42" fmla="*/ 15 w 15"/>
                <a:gd name="T43" fmla="*/ 33 h 35"/>
                <a:gd name="T44" fmla="*/ 15 w 15"/>
                <a:gd name="T45" fmla="*/ 33 h 35"/>
                <a:gd name="T46" fmla="*/ 12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7 w 15"/>
                <a:gd name="T53" fmla="*/ 35 h 35"/>
                <a:gd name="T54" fmla="*/ 7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7 w 15"/>
                <a:gd name="T71" fmla="*/ 15 h 35"/>
                <a:gd name="T72" fmla="*/ 7 w 15"/>
                <a:gd name="T73" fmla="*/ 15 h 35"/>
                <a:gd name="T74" fmla="*/ 6 w 15"/>
                <a:gd name="T75" fmla="*/ 15 h 35"/>
                <a:gd name="T76" fmla="*/ 6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6 w 15"/>
                <a:gd name="T85" fmla="*/ 29 h 35"/>
                <a:gd name="T86" fmla="*/ 6 w 15"/>
                <a:gd name="T87" fmla="*/ 29 h 35"/>
                <a:gd name="T88" fmla="*/ 7 w 15"/>
                <a:gd name="T89" fmla="*/ 30 h 35"/>
                <a:gd name="T90" fmla="*/ 7 w 15"/>
                <a:gd name="T91" fmla="*/ 30 h 35"/>
                <a:gd name="T92" fmla="*/ 10 w 15"/>
                <a:gd name="T93" fmla="*/ 29 h 35"/>
                <a:gd name="T94" fmla="*/ 10 w 15"/>
                <a:gd name="T95" fmla="*/ 29 h 35"/>
                <a:gd name="T96" fmla="*/ 10 w 15"/>
                <a:gd name="T97" fmla="*/ 26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9" name="Freeform 402">
              <a:extLst>
                <a:ext uri="{FF2B5EF4-FFF2-40B4-BE49-F238E27FC236}">
                  <a16:creationId xmlns:a16="http://schemas.microsoft.com/office/drawing/2014/main" id="{F666A285-C523-4B45-A3B5-D44D934C3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66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0" name="Freeform 403">
              <a:extLst>
                <a:ext uri="{FF2B5EF4-FFF2-40B4-BE49-F238E27FC236}">
                  <a16:creationId xmlns:a16="http://schemas.microsoft.com/office/drawing/2014/main" id="{5ED1057F-F87C-426E-A42C-32156F0BC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27" y="3654568"/>
              <a:ext cx="24923" cy="54518"/>
            </a:xfrm>
            <a:custGeom>
              <a:avLst/>
              <a:gdLst>
                <a:gd name="T0" fmla="*/ 11 w 16"/>
                <a:gd name="T1" fmla="*/ 35 h 35"/>
                <a:gd name="T2" fmla="*/ 11 w 16"/>
                <a:gd name="T3" fmla="*/ 33 h 35"/>
                <a:gd name="T4" fmla="*/ 11 w 16"/>
                <a:gd name="T5" fmla="*/ 33 h 35"/>
                <a:gd name="T6" fmla="*/ 9 w 16"/>
                <a:gd name="T7" fmla="*/ 34 h 35"/>
                <a:gd name="T8" fmla="*/ 9 w 16"/>
                <a:gd name="T9" fmla="*/ 34 h 35"/>
                <a:gd name="T10" fmla="*/ 9 w 16"/>
                <a:gd name="T11" fmla="*/ 35 h 35"/>
                <a:gd name="T12" fmla="*/ 9 w 16"/>
                <a:gd name="T13" fmla="*/ 35 h 35"/>
                <a:gd name="T14" fmla="*/ 8 w 16"/>
                <a:gd name="T15" fmla="*/ 35 h 35"/>
                <a:gd name="T16" fmla="*/ 8 w 16"/>
                <a:gd name="T17" fmla="*/ 35 h 35"/>
                <a:gd name="T18" fmla="*/ 5 w 16"/>
                <a:gd name="T19" fmla="*/ 35 h 35"/>
                <a:gd name="T20" fmla="*/ 5 w 16"/>
                <a:gd name="T21" fmla="*/ 35 h 35"/>
                <a:gd name="T22" fmla="*/ 3 w 16"/>
                <a:gd name="T23" fmla="*/ 35 h 35"/>
                <a:gd name="T24" fmla="*/ 2 w 16"/>
                <a:gd name="T25" fmla="*/ 33 h 35"/>
                <a:gd name="T26" fmla="*/ 2 w 16"/>
                <a:gd name="T27" fmla="*/ 33 h 35"/>
                <a:gd name="T28" fmla="*/ 0 w 16"/>
                <a:gd name="T29" fmla="*/ 31 h 35"/>
                <a:gd name="T30" fmla="*/ 0 w 16"/>
                <a:gd name="T31" fmla="*/ 31 h 35"/>
                <a:gd name="T32" fmla="*/ 0 w 16"/>
                <a:gd name="T33" fmla="*/ 28 h 35"/>
                <a:gd name="T34" fmla="*/ 0 w 16"/>
                <a:gd name="T35" fmla="*/ 18 h 35"/>
                <a:gd name="T36" fmla="*/ 0 w 16"/>
                <a:gd name="T37" fmla="*/ 18 h 35"/>
                <a:gd name="T38" fmla="*/ 0 w 16"/>
                <a:gd name="T39" fmla="*/ 14 h 35"/>
                <a:gd name="T40" fmla="*/ 0 w 16"/>
                <a:gd name="T41" fmla="*/ 14 h 35"/>
                <a:gd name="T42" fmla="*/ 2 w 16"/>
                <a:gd name="T43" fmla="*/ 11 h 35"/>
                <a:gd name="T44" fmla="*/ 3 w 16"/>
                <a:gd name="T45" fmla="*/ 10 h 35"/>
                <a:gd name="T46" fmla="*/ 3 w 16"/>
                <a:gd name="T47" fmla="*/ 10 h 35"/>
                <a:gd name="T48" fmla="*/ 5 w 16"/>
                <a:gd name="T49" fmla="*/ 9 h 35"/>
                <a:gd name="T50" fmla="*/ 5 w 16"/>
                <a:gd name="T51" fmla="*/ 9 h 35"/>
                <a:gd name="T52" fmla="*/ 8 w 16"/>
                <a:gd name="T53" fmla="*/ 10 h 35"/>
                <a:gd name="T54" fmla="*/ 8 w 16"/>
                <a:gd name="T55" fmla="*/ 10 h 35"/>
                <a:gd name="T56" fmla="*/ 11 w 16"/>
                <a:gd name="T57" fmla="*/ 13 h 35"/>
                <a:gd name="T58" fmla="*/ 11 w 16"/>
                <a:gd name="T59" fmla="*/ 13 h 35"/>
                <a:gd name="T60" fmla="*/ 11 w 16"/>
                <a:gd name="T61" fmla="*/ 0 h 35"/>
                <a:gd name="T62" fmla="*/ 16 w 16"/>
                <a:gd name="T63" fmla="*/ 0 h 35"/>
                <a:gd name="T64" fmla="*/ 16 w 16"/>
                <a:gd name="T65" fmla="*/ 35 h 35"/>
                <a:gd name="T66" fmla="*/ 11 w 16"/>
                <a:gd name="T67" fmla="*/ 35 h 35"/>
                <a:gd name="T68" fmla="*/ 5 w 16"/>
                <a:gd name="T69" fmla="*/ 26 h 35"/>
                <a:gd name="T70" fmla="*/ 5 w 16"/>
                <a:gd name="T71" fmla="*/ 26 h 35"/>
                <a:gd name="T72" fmla="*/ 7 w 16"/>
                <a:gd name="T73" fmla="*/ 29 h 35"/>
                <a:gd name="T74" fmla="*/ 7 w 16"/>
                <a:gd name="T75" fmla="*/ 29 h 35"/>
                <a:gd name="T76" fmla="*/ 8 w 16"/>
                <a:gd name="T77" fmla="*/ 30 h 35"/>
                <a:gd name="T78" fmla="*/ 8 w 16"/>
                <a:gd name="T79" fmla="*/ 30 h 35"/>
                <a:gd name="T80" fmla="*/ 11 w 16"/>
                <a:gd name="T81" fmla="*/ 29 h 35"/>
                <a:gd name="T82" fmla="*/ 11 w 16"/>
                <a:gd name="T83" fmla="*/ 29 h 35"/>
                <a:gd name="T84" fmla="*/ 11 w 16"/>
                <a:gd name="T85" fmla="*/ 28 h 35"/>
                <a:gd name="T86" fmla="*/ 11 w 16"/>
                <a:gd name="T87" fmla="*/ 18 h 35"/>
                <a:gd name="T88" fmla="*/ 11 w 16"/>
                <a:gd name="T89" fmla="*/ 18 h 35"/>
                <a:gd name="T90" fmla="*/ 11 w 16"/>
                <a:gd name="T91" fmla="*/ 15 h 35"/>
                <a:gd name="T92" fmla="*/ 11 w 16"/>
                <a:gd name="T93" fmla="*/ 15 h 35"/>
                <a:gd name="T94" fmla="*/ 8 w 16"/>
                <a:gd name="T95" fmla="*/ 15 h 35"/>
                <a:gd name="T96" fmla="*/ 8 w 16"/>
                <a:gd name="T97" fmla="*/ 15 h 35"/>
                <a:gd name="T98" fmla="*/ 7 w 16"/>
                <a:gd name="T99" fmla="*/ 15 h 35"/>
                <a:gd name="T100" fmla="*/ 7 w 16"/>
                <a:gd name="T101" fmla="*/ 15 h 35"/>
                <a:gd name="T102" fmla="*/ 5 w 16"/>
                <a:gd name="T103" fmla="*/ 18 h 35"/>
                <a:gd name="T104" fmla="*/ 5 w 16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5">
                  <a:moveTo>
                    <a:pt x="11" y="35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1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1" name="Freeform 404">
              <a:extLst>
                <a:ext uri="{FF2B5EF4-FFF2-40B4-BE49-F238E27FC236}">
                  <a16:creationId xmlns:a16="http://schemas.microsoft.com/office/drawing/2014/main" id="{F92104AC-CAB2-4FCA-9DFB-957A4FE3B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639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2" name="Freeform 405">
              <a:extLst>
                <a:ext uri="{FF2B5EF4-FFF2-40B4-BE49-F238E27FC236}">
                  <a16:creationId xmlns:a16="http://schemas.microsoft.com/office/drawing/2014/main" id="{8E65C6CE-152C-4329-AE13-EE762BEC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00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3" name="Freeform 407">
              <a:extLst>
                <a:ext uri="{FF2B5EF4-FFF2-40B4-BE49-F238E27FC236}">
                  <a16:creationId xmlns:a16="http://schemas.microsoft.com/office/drawing/2014/main" id="{1B12C5CF-EBF4-4260-A165-33F9CD7C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53" y="3668588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5 w 26"/>
                <a:gd name="T5" fmla="*/ 1 h 26"/>
                <a:gd name="T6" fmla="*/ 5 w 26"/>
                <a:gd name="T7" fmla="*/ 4 h 26"/>
                <a:gd name="T8" fmla="*/ 5 w 26"/>
                <a:gd name="T9" fmla="*/ 4 h 26"/>
                <a:gd name="T10" fmla="*/ 5 w 26"/>
                <a:gd name="T11" fmla="*/ 4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4 w 26"/>
                <a:gd name="T25" fmla="*/ 4 h 26"/>
                <a:gd name="T26" fmla="*/ 14 w 26"/>
                <a:gd name="T27" fmla="*/ 4 h 26"/>
                <a:gd name="T28" fmla="*/ 17 w 26"/>
                <a:gd name="T29" fmla="*/ 1 h 26"/>
                <a:gd name="T30" fmla="*/ 17 w 26"/>
                <a:gd name="T31" fmla="*/ 1 h 26"/>
                <a:gd name="T32" fmla="*/ 19 w 26"/>
                <a:gd name="T33" fmla="*/ 0 h 26"/>
                <a:gd name="T34" fmla="*/ 19 w 26"/>
                <a:gd name="T35" fmla="*/ 0 h 26"/>
                <a:gd name="T36" fmla="*/ 22 w 26"/>
                <a:gd name="T37" fmla="*/ 1 h 26"/>
                <a:gd name="T38" fmla="*/ 22 w 26"/>
                <a:gd name="T39" fmla="*/ 1 h 26"/>
                <a:gd name="T40" fmla="*/ 23 w 26"/>
                <a:gd name="T41" fmla="*/ 2 h 26"/>
                <a:gd name="T42" fmla="*/ 23 w 26"/>
                <a:gd name="T43" fmla="*/ 2 h 26"/>
                <a:gd name="T44" fmla="*/ 24 w 26"/>
                <a:gd name="T45" fmla="*/ 4 h 26"/>
                <a:gd name="T46" fmla="*/ 24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19 w 26"/>
                <a:gd name="T59" fmla="*/ 6 h 26"/>
                <a:gd name="T60" fmla="*/ 19 w 26"/>
                <a:gd name="T61" fmla="*/ 6 h 26"/>
                <a:gd name="T62" fmla="*/ 18 w 26"/>
                <a:gd name="T63" fmla="*/ 6 h 26"/>
                <a:gd name="T64" fmla="*/ 18 w 26"/>
                <a:gd name="T65" fmla="*/ 6 h 26"/>
                <a:gd name="T66" fmla="*/ 15 w 26"/>
                <a:gd name="T67" fmla="*/ 6 h 26"/>
                <a:gd name="T68" fmla="*/ 15 w 26"/>
                <a:gd name="T69" fmla="*/ 6 h 26"/>
                <a:gd name="T70" fmla="*/ 15 w 26"/>
                <a:gd name="T71" fmla="*/ 9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9 w 26"/>
                <a:gd name="T81" fmla="*/ 6 h 26"/>
                <a:gd name="T82" fmla="*/ 9 w 26"/>
                <a:gd name="T83" fmla="*/ 6 h 26"/>
                <a:gd name="T84" fmla="*/ 8 w 26"/>
                <a:gd name="T85" fmla="*/ 6 h 26"/>
                <a:gd name="T86" fmla="*/ 8 w 26"/>
                <a:gd name="T87" fmla="*/ 6 h 26"/>
                <a:gd name="T88" fmla="*/ 5 w 26"/>
                <a:gd name="T89" fmla="*/ 6 h 26"/>
                <a:gd name="T90" fmla="*/ 5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4" name="Freeform 408">
              <a:extLst>
                <a:ext uri="{FF2B5EF4-FFF2-40B4-BE49-F238E27FC236}">
                  <a16:creationId xmlns:a16="http://schemas.microsoft.com/office/drawing/2014/main" id="{E2FF4387-5097-45AD-8C71-6E8471651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354" y="4154577"/>
              <a:ext cx="24923" cy="57634"/>
            </a:xfrm>
            <a:custGeom>
              <a:avLst/>
              <a:gdLst>
                <a:gd name="T0" fmla="*/ 16 w 16"/>
                <a:gd name="T1" fmla="*/ 27 h 37"/>
                <a:gd name="T2" fmla="*/ 16 w 16"/>
                <a:gd name="T3" fmla="*/ 28 h 37"/>
                <a:gd name="T4" fmla="*/ 16 w 16"/>
                <a:gd name="T5" fmla="*/ 28 h 37"/>
                <a:gd name="T6" fmla="*/ 16 w 16"/>
                <a:gd name="T7" fmla="*/ 32 h 37"/>
                <a:gd name="T8" fmla="*/ 16 w 16"/>
                <a:gd name="T9" fmla="*/ 32 h 37"/>
                <a:gd name="T10" fmla="*/ 14 w 16"/>
                <a:gd name="T11" fmla="*/ 34 h 37"/>
                <a:gd name="T12" fmla="*/ 14 w 16"/>
                <a:gd name="T13" fmla="*/ 34 h 37"/>
                <a:gd name="T14" fmla="*/ 11 w 16"/>
                <a:gd name="T15" fmla="*/ 36 h 37"/>
                <a:gd name="T16" fmla="*/ 11 w 16"/>
                <a:gd name="T17" fmla="*/ 36 h 37"/>
                <a:gd name="T18" fmla="*/ 9 w 16"/>
                <a:gd name="T19" fmla="*/ 37 h 37"/>
                <a:gd name="T20" fmla="*/ 9 w 16"/>
                <a:gd name="T21" fmla="*/ 37 h 37"/>
                <a:gd name="T22" fmla="*/ 5 w 16"/>
                <a:gd name="T23" fmla="*/ 37 h 37"/>
                <a:gd name="T24" fmla="*/ 5 w 16"/>
                <a:gd name="T25" fmla="*/ 37 h 37"/>
                <a:gd name="T26" fmla="*/ 2 w 16"/>
                <a:gd name="T27" fmla="*/ 34 h 37"/>
                <a:gd name="T28" fmla="*/ 2 w 16"/>
                <a:gd name="T29" fmla="*/ 34 h 37"/>
                <a:gd name="T30" fmla="*/ 1 w 16"/>
                <a:gd name="T31" fmla="*/ 32 h 37"/>
                <a:gd name="T32" fmla="*/ 1 w 16"/>
                <a:gd name="T33" fmla="*/ 32 h 37"/>
                <a:gd name="T34" fmla="*/ 0 w 16"/>
                <a:gd name="T35" fmla="*/ 28 h 37"/>
                <a:gd name="T36" fmla="*/ 0 w 16"/>
                <a:gd name="T37" fmla="*/ 9 h 37"/>
                <a:gd name="T38" fmla="*/ 0 w 16"/>
                <a:gd name="T39" fmla="*/ 9 h 37"/>
                <a:gd name="T40" fmla="*/ 0 w 16"/>
                <a:gd name="T41" fmla="*/ 5 h 37"/>
                <a:gd name="T42" fmla="*/ 0 w 16"/>
                <a:gd name="T43" fmla="*/ 5 h 37"/>
                <a:gd name="T44" fmla="*/ 2 w 16"/>
                <a:gd name="T45" fmla="*/ 3 h 37"/>
                <a:gd name="T46" fmla="*/ 2 w 16"/>
                <a:gd name="T47" fmla="*/ 3 h 37"/>
                <a:gd name="T48" fmla="*/ 5 w 16"/>
                <a:gd name="T49" fmla="*/ 0 h 37"/>
                <a:gd name="T50" fmla="*/ 5 w 16"/>
                <a:gd name="T51" fmla="*/ 0 h 37"/>
                <a:gd name="T52" fmla="*/ 9 w 16"/>
                <a:gd name="T53" fmla="*/ 0 h 37"/>
                <a:gd name="T54" fmla="*/ 9 w 16"/>
                <a:gd name="T55" fmla="*/ 0 h 37"/>
                <a:gd name="T56" fmla="*/ 11 w 16"/>
                <a:gd name="T57" fmla="*/ 0 h 37"/>
                <a:gd name="T58" fmla="*/ 14 w 16"/>
                <a:gd name="T59" fmla="*/ 3 h 37"/>
                <a:gd name="T60" fmla="*/ 14 w 16"/>
                <a:gd name="T61" fmla="*/ 3 h 37"/>
                <a:gd name="T62" fmla="*/ 16 w 16"/>
                <a:gd name="T63" fmla="*/ 5 h 37"/>
                <a:gd name="T64" fmla="*/ 16 w 16"/>
                <a:gd name="T65" fmla="*/ 5 h 37"/>
                <a:gd name="T66" fmla="*/ 16 w 16"/>
                <a:gd name="T67" fmla="*/ 9 h 37"/>
                <a:gd name="T68" fmla="*/ 16 w 16"/>
                <a:gd name="T69" fmla="*/ 10 h 37"/>
                <a:gd name="T70" fmla="*/ 11 w 16"/>
                <a:gd name="T71" fmla="*/ 10 h 37"/>
                <a:gd name="T72" fmla="*/ 11 w 16"/>
                <a:gd name="T73" fmla="*/ 9 h 37"/>
                <a:gd name="T74" fmla="*/ 11 w 16"/>
                <a:gd name="T75" fmla="*/ 9 h 37"/>
                <a:gd name="T76" fmla="*/ 10 w 16"/>
                <a:gd name="T77" fmla="*/ 7 h 37"/>
                <a:gd name="T78" fmla="*/ 10 w 16"/>
                <a:gd name="T79" fmla="*/ 7 h 37"/>
                <a:gd name="T80" fmla="*/ 9 w 16"/>
                <a:gd name="T81" fmla="*/ 5 h 37"/>
                <a:gd name="T82" fmla="*/ 9 w 16"/>
                <a:gd name="T83" fmla="*/ 5 h 37"/>
                <a:gd name="T84" fmla="*/ 6 w 16"/>
                <a:gd name="T85" fmla="*/ 5 h 37"/>
                <a:gd name="T86" fmla="*/ 6 w 16"/>
                <a:gd name="T87" fmla="*/ 7 h 37"/>
                <a:gd name="T88" fmla="*/ 6 w 16"/>
                <a:gd name="T89" fmla="*/ 7 h 37"/>
                <a:gd name="T90" fmla="*/ 5 w 16"/>
                <a:gd name="T91" fmla="*/ 9 h 37"/>
                <a:gd name="T92" fmla="*/ 5 w 16"/>
                <a:gd name="T93" fmla="*/ 28 h 37"/>
                <a:gd name="T94" fmla="*/ 5 w 16"/>
                <a:gd name="T95" fmla="*/ 28 h 37"/>
                <a:gd name="T96" fmla="*/ 6 w 16"/>
                <a:gd name="T97" fmla="*/ 31 h 37"/>
                <a:gd name="T98" fmla="*/ 6 w 16"/>
                <a:gd name="T99" fmla="*/ 31 h 37"/>
                <a:gd name="T100" fmla="*/ 9 w 16"/>
                <a:gd name="T101" fmla="*/ 32 h 37"/>
                <a:gd name="T102" fmla="*/ 9 w 16"/>
                <a:gd name="T103" fmla="*/ 32 h 37"/>
                <a:gd name="T104" fmla="*/ 9 w 16"/>
                <a:gd name="T105" fmla="*/ 32 h 37"/>
                <a:gd name="T106" fmla="*/ 9 w 16"/>
                <a:gd name="T107" fmla="*/ 32 h 37"/>
                <a:gd name="T108" fmla="*/ 10 w 16"/>
                <a:gd name="T109" fmla="*/ 31 h 37"/>
                <a:gd name="T110" fmla="*/ 10 w 16"/>
                <a:gd name="T111" fmla="*/ 31 h 37"/>
                <a:gd name="T112" fmla="*/ 11 w 16"/>
                <a:gd name="T113" fmla="*/ 29 h 37"/>
                <a:gd name="T114" fmla="*/ 11 w 16"/>
                <a:gd name="T115" fmla="*/ 29 h 37"/>
                <a:gd name="T116" fmla="*/ 11 w 16"/>
                <a:gd name="T117" fmla="*/ 28 h 37"/>
                <a:gd name="T118" fmla="*/ 11 w 16"/>
                <a:gd name="T119" fmla="*/ 27 h 37"/>
                <a:gd name="T120" fmla="*/ 16 w 16"/>
                <a:gd name="T12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7">
                  <a:moveTo>
                    <a:pt x="16" y="27"/>
                  </a:move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5" name="Freeform 409">
              <a:extLst>
                <a:ext uri="{FF2B5EF4-FFF2-40B4-BE49-F238E27FC236}">
                  <a16:creationId xmlns:a16="http://schemas.microsoft.com/office/drawing/2014/main" id="{BC827CB3-FB0C-4D0C-89CD-632C2E2B4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07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7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2 h 27"/>
                <a:gd name="T24" fmla="*/ 7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4 w 15"/>
                <a:gd name="T45" fmla="*/ 2 h 27"/>
                <a:gd name="T46" fmla="*/ 7 w 15"/>
                <a:gd name="T47" fmla="*/ 0 h 27"/>
                <a:gd name="T48" fmla="*/ 10 w 15"/>
                <a:gd name="T49" fmla="*/ 2 h 27"/>
                <a:gd name="T50" fmla="*/ 12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7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6" name="Freeform 410">
              <a:extLst>
                <a:ext uri="{FF2B5EF4-FFF2-40B4-BE49-F238E27FC236}">
                  <a16:creationId xmlns:a16="http://schemas.microsoft.com/office/drawing/2014/main" id="{122DE706-46F2-40A5-8F78-EF3E759D4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102" y="4170154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5 w 15"/>
                <a:gd name="T9" fmla="*/ 21 h 27"/>
                <a:gd name="T10" fmla="*/ 5 w 15"/>
                <a:gd name="T11" fmla="*/ 21 h 27"/>
                <a:gd name="T12" fmla="*/ 7 w 15"/>
                <a:gd name="T13" fmla="*/ 22 h 27"/>
                <a:gd name="T14" fmla="*/ 7 w 15"/>
                <a:gd name="T15" fmla="*/ 22 h 27"/>
                <a:gd name="T16" fmla="*/ 8 w 15"/>
                <a:gd name="T17" fmla="*/ 21 h 27"/>
                <a:gd name="T18" fmla="*/ 8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3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6 h 27"/>
                <a:gd name="T34" fmla="*/ 10 w 15"/>
                <a:gd name="T35" fmla="*/ 26 h 27"/>
                <a:gd name="T36" fmla="*/ 7 w 15"/>
                <a:gd name="T37" fmla="*/ 27 h 27"/>
                <a:gd name="T38" fmla="*/ 7 w 15"/>
                <a:gd name="T39" fmla="*/ 27 h 27"/>
                <a:gd name="T40" fmla="*/ 3 w 15"/>
                <a:gd name="T41" fmla="*/ 26 h 27"/>
                <a:gd name="T42" fmla="*/ 3 w 15"/>
                <a:gd name="T43" fmla="*/ 26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3 w 15"/>
                <a:gd name="T67" fmla="*/ 2 h 27"/>
                <a:gd name="T68" fmla="*/ 3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2 h 27"/>
                <a:gd name="T76" fmla="*/ 10 w 15"/>
                <a:gd name="T77" fmla="*/ 2 h 27"/>
                <a:gd name="T78" fmla="*/ 12 w 15"/>
                <a:gd name="T79" fmla="*/ 3 h 27"/>
                <a:gd name="T80" fmla="*/ 12 w 15"/>
                <a:gd name="T81" fmla="*/ 3 h 27"/>
                <a:gd name="T82" fmla="*/ 13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8 w 15"/>
                <a:gd name="T97" fmla="*/ 7 h 27"/>
                <a:gd name="T98" fmla="*/ 8 w 15"/>
                <a:gd name="T99" fmla="*/ 7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7 h 27"/>
                <a:gd name="T106" fmla="*/ 5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7" name="Freeform 411">
              <a:extLst>
                <a:ext uri="{FF2B5EF4-FFF2-40B4-BE49-F238E27FC236}">
                  <a16:creationId xmlns:a16="http://schemas.microsoft.com/office/drawing/2014/main" id="{8DAD14B4-38BD-49DB-A3AA-F1628E13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2" y="4170154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10 w 15"/>
                <a:gd name="T3" fmla="*/ 7 h 27"/>
                <a:gd name="T4" fmla="*/ 8 w 15"/>
                <a:gd name="T5" fmla="*/ 5 h 27"/>
                <a:gd name="T6" fmla="*/ 6 w 15"/>
                <a:gd name="T7" fmla="*/ 7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9 h 27"/>
                <a:gd name="T20" fmla="*/ 15 w 15"/>
                <a:gd name="T21" fmla="*/ 22 h 27"/>
                <a:gd name="T22" fmla="*/ 14 w 15"/>
                <a:gd name="T23" fmla="*/ 24 h 27"/>
                <a:gd name="T24" fmla="*/ 11 w 15"/>
                <a:gd name="T25" fmla="*/ 26 h 27"/>
                <a:gd name="T26" fmla="*/ 8 w 15"/>
                <a:gd name="T27" fmla="*/ 27 h 27"/>
                <a:gd name="T28" fmla="*/ 3 w 15"/>
                <a:gd name="T29" fmla="*/ 24 h 27"/>
                <a:gd name="T30" fmla="*/ 1 w 15"/>
                <a:gd name="T31" fmla="*/ 22 h 27"/>
                <a:gd name="T32" fmla="*/ 0 w 15"/>
                <a:gd name="T33" fmla="*/ 19 h 27"/>
                <a:gd name="T34" fmla="*/ 5 w 15"/>
                <a:gd name="T35" fmla="*/ 19 h 27"/>
                <a:gd name="T36" fmla="*/ 6 w 15"/>
                <a:gd name="T37" fmla="*/ 21 h 27"/>
                <a:gd name="T38" fmla="*/ 8 w 15"/>
                <a:gd name="T39" fmla="*/ 22 h 27"/>
                <a:gd name="T40" fmla="*/ 10 w 15"/>
                <a:gd name="T41" fmla="*/ 21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5 h 27"/>
                <a:gd name="T48" fmla="*/ 1 w 15"/>
                <a:gd name="T49" fmla="*/ 13 h 27"/>
                <a:gd name="T50" fmla="*/ 1 w 15"/>
                <a:gd name="T51" fmla="*/ 10 h 27"/>
                <a:gd name="T52" fmla="*/ 0 w 15"/>
                <a:gd name="T53" fmla="*/ 8 h 27"/>
                <a:gd name="T54" fmla="*/ 1 w 15"/>
                <a:gd name="T55" fmla="*/ 5 h 27"/>
                <a:gd name="T56" fmla="*/ 3 w 15"/>
                <a:gd name="T57" fmla="*/ 3 h 27"/>
                <a:gd name="T58" fmla="*/ 5 w 15"/>
                <a:gd name="T59" fmla="*/ 2 h 27"/>
                <a:gd name="T60" fmla="*/ 8 w 15"/>
                <a:gd name="T61" fmla="*/ 0 h 27"/>
                <a:gd name="T62" fmla="*/ 11 w 15"/>
                <a:gd name="T63" fmla="*/ 2 h 27"/>
                <a:gd name="T64" fmla="*/ 13 w 15"/>
                <a:gd name="T65" fmla="*/ 3 h 27"/>
                <a:gd name="T66" fmla="*/ 15 w 15"/>
                <a:gd name="T67" fmla="*/ 5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8" name="Freeform 412">
              <a:extLst>
                <a:ext uri="{FF2B5EF4-FFF2-40B4-BE49-F238E27FC236}">
                  <a16:creationId xmlns:a16="http://schemas.microsoft.com/office/drawing/2014/main" id="{4EC78E83-AC60-4F1F-8B7D-134CFE02F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77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9" name="Freeform 413">
              <a:extLst>
                <a:ext uri="{FF2B5EF4-FFF2-40B4-BE49-F238E27FC236}">
                  <a16:creationId xmlns:a16="http://schemas.microsoft.com/office/drawing/2014/main" id="{DA5A29A1-7227-4458-9359-F0860634C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7" y="4170154"/>
              <a:ext cx="24923" cy="42057"/>
            </a:xfrm>
            <a:custGeom>
              <a:avLst/>
              <a:gdLst>
                <a:gd name="T0" fmla="*/ 16 w 16"/>
                <a:gd name="T1" fmla="*/ 0 h 27"/>
                <a:gd name="T2" fmla="*/ 16 w 16"/>
                <a:gd name="T3" fmla="*/ 27 h 27"/>
                <a:gd name="T4" fmla="*/ 11 w 16"/>
                <a:gd name="T5" fmla="*/ 27 h 27"/>
                <a:gd name="T6" fmla="*/ 11 w 16"/>
                <a:gd name="T7" fmla="*/ 24 h 27"/>
                <a:gd name="T8" fmla="*/ 10 w 16"/>
                <a:gd name="T9" fmla="*/ 24 h 27"/>
                <a:gd name="T10" fmla="*/ 10 w 16"/>
                <a:gd name="T11" fmla="*/ 24 h 27"/>
                <a:gd name="T12" fmla="*/ 9 w 16"/>
                <a:gd name="T13" fmla="*/ 26 h 27"/>
                <a:gd name="T14" fmla="*/ 9 w 16"/>
                <a:gd name="T15" fmla="*/ 26 h 27"/>
                <a:gd name="T16" fmla="*/ 6 w 16"/>
                <a:gd name="T17" fmla="*/ 27 h 27"/>
                <a:gd name="T18" fmla="*/ 6 w 16"/>
                <a:gd name="T19" fmla="*/ 27 h 27"/>
                <a:gd name="T20" fmla="*/ 4 w 16"/>
                <a:gd name="T21" fmla="*/ 27 h 27"/>
                <a:gd name="T22" fmla="*/ 4 w 16"/>
                <a:gd name="T23" fmla="*/ 27 h 27"/>
                <a:gd name="T24" fmla="*/ 2 w 16"/>
                <a:gd name="T25" fmla="*/ 26 h 27"/>
                <a:gd name="T26" fmla="*/ 2 w 16"/>
                <a:gd name="T27" fmla="*/ 26 h 27"/>
                <a:gd name="T28" fmla="*/ 1 w 16"/>
                <a:gd name="T29" fmla="*/ 23 h 27"/>
                <a:gd name="T30" fmla="*/ 1 w 16"/>
                <a:gd name="T31" fmla="*/ 23 h 27"/>
                <a:gd name="T32" fmla="*/ 0 w 16"/>
                <a:gd name="T33" fmla="*/ 21 h 27"/>
                <a:gd name="T34" fmla="*/ 0 w 16"/>
                <a:gd name="T35" fmla="*/ 0 h 27"/>
                <a:gd name="T36" fmla="*/ 5 w 16"/>
                <a:gd name="T37" fmla="*/ 0 h 27"/>
                <a:gd name="T38" fmla="*/ 5 w 16"/>
                <a:gd name="T39" fmla="*/ 18 h 27"/>
                <a:gd name="T40" fmla="*/ 5 w 16"/>
                <a:gd name="T41" fmla="*/ 18 h 27"/>
                <a:gd name="T42" fmla="*/ 6 w 16"/>
                <a:gd name="T43" fmla="*/ 21 h 27"/>
                <a:gd name="T44" fmla="*/ 6 w 16"/>
                <a:gd name="T45" fmla="*/ 21 h 27"/>
                <a:gd name="T46" fmla="*/ 7 w 16"/>
                <a:gd name="T47" fmla="*/ 22 h 27"/>
                <a:gd name="T48" fmla="*/ 7 w 16"/>
                <a:gd name="T49" fmla="*/ 22 h 27"/>
                <a:gd name="T50" fmla="*/ 10 w 16"/>
                <a:gd name="T51" fmla="*/ 21 h 27"/>
                <a:gd name="T52" fmla="*/ 10 w 16"/>
                <a:gd name="T53" fmla="*/ 21 h 27"/>
                <a:gd name="T54" fmla="*/ 11 w 16"/>
                <a:gd name="T55" fmla="*/ 18 h 27"/>
                <a:gd name="T56" fmla="*/ 11 w 16"/>
                <a:gd name="T57" fmla="*/ 0 h 27"/>
                <a:gd name="T58" fmla="*/ 16 w 16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16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0" name="Freeform 414">
              <a:extLst>
                <a:ext uri="{FF2B5EF4-FFF2-40B4-BE49-F238E27FC236}">
                  <a16:creationId xmlns:a16="http://schemas.microsoft.com/office/drawing/2014/main" id="{DD0241A5-ECBA-497F-B270-623757D2F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50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7 w 25"/>
                <a:gd name="T13" fmla="*/ 2 h 27"/>
                <a:gd name="T14" fmla="*/ 7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6 w 25"/>
                <a:gd name="T67" fmla="*/ 7 h 27"/>
                <a:gd name="T68" fmla="*/ 16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1" name="Freeform 415">
              <a:extLst>
                <a:ext uri="{FF2B5EF4-FFF2-40B4-BE49-F238E27FC236}">
                  <a16:creationId xmlns:a16="http://schemas.microsoft.com/office/drawing/2014/main" id="{D6C707E3-8369-4B33-99CA-F6EE3D8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50" y="4657700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16 w 16"/>
                <a:gd name="T5" fmla="*/ 0 h 35"/>
                <a:gd name="T6" fmla="*/ 16 w 16"/>
                <a:gd name="T7" fmla="*/ 5 h 35"/>
                <a:gd name="T8" fmla="*/ 5 w 16"/>
                <a:gd name="T9" fmla="*/ 5 h 35"/>
                <a:gd name="T10" fmla="*/ 5 w 16"/>
                <a:gd name="T11" fmla="*/ 15 h 35"/>
                <a:gd name="T12" fmla="*/ 14 w 16"/>
                <a:gd name="T13" fmla="*/ 15 h 35"/>
                <a:gd name="T14" fmla="*/ 14 w 16"/>
                <a:gd name="T15" fmla="*/ 20 h 35"/>
                <a:gd name="T16" fmla="*/ 5 w 16"/>
                <a:gd name="T17" fmla="*/ 20 h 35"/>
                <a:gd name="T18" fmla="*/ 5 w 16"/>
                <a:gd name="T19" fmla="*/ 35 h 35"/>
                <a:gd name="T20" fmla="*/ 0 w 16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2" name="Freeform 416">
              <a:extLst>
                <a:ext uri="{FF2B5EF4-FFF2-40B4-BE49-F238E27FC236}">
                  <a16:creationId xmlns:a16="http://schemas.microsoft.com/office/drawing/2014/main" id="{3EBBD295-659A-454C-B39A-79A9AA46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87" y="4673276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9 w 11"/>
                <a:gd name="T11" fmla="*/ 0 h 25"/>
                <a:gd name="T12" fmla="*/ 9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8 w 11"/>
                <a:gd name="T29" fmla="*/ 6 h 25"/>
                <a:gd name="T30" fmla="*/ 8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3" name="Freeform 417">
              <a:extLst>
                <a:ext uri="{FF2B5EF4-FFF2-40B4-BE49-F238E27FC236}">
                  <a16:creationId xmlns:a16="http://schemas.microsoft.com/office/drawing/2014/main" id="{7F5F76A9-9C2C-4F5E-852E-20B5F4632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737" y="4673276"/>
              <a:ext cx="24923" cy="40499"/>
            </a:xfrm>
            <a:custGeom>
              <a:avLst/>
              <a:gdLst>
                <a:gd name="T0" fmla="*/ 11 w 16"/>
                <a:gd name="T1" fmla="*/ 23 h 26"/>
                <a:gd name="T2" fmla="*/ 11 w 16"/>
                <a:gd name="T3" fmla="*/ 23 h 26"/>
                <a:gd name="T4" fmla="*/ 8 w 16"/>
                <a:gd name="T5" fmla="*/ 25 h 26"/>
                <a:gd name="T6" fmla="*/ 6 w 16"/>
                <a:gd name="T7" fmla="*/ 26 h 26"/>
                <a:gd name="T8" fmla="*/ 3 w 16"/>
                <a:gd name="T9" fmla="*/ 25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0 w 16"/>
                <a:gd name="T17" fmla="*/ 15 h 26"/>
                <a:gd name="T18" fmla="*/ 2 w 16"/>
                <a:gd name="T19" fmla="*/ 13 h 26"/>
                <a:gd name="T20" fmla="*/ 3 w 16"/>
                <a:gd name="T21" fmla="*/ 11 h 26"/>
                <a:gd name="T22" fmla="*/ 8 w 16"/>
                <a:gd name="T23" fmla="*/ 10 h 26"/>
                <a:gd name="T24" fmla="*/ 8 w 16"/>
                <a:gd name="T25" fmla="*/ 10 h 26"/>
                <a:gd name="T26" fmla="*/ 10 w 16"/>
                <a:gd name="T27" fmla="*/ 10 h 26"/>
                <a:gd name="T28" fmla="*/ 10 w 16"/>
                <a:gd name="T29" fmla="*/ 10 h 26"/>
                <a:gd name="T30" fmla="*/ 11 w 16"/>
                <a:gd name="T31" fmla="*/ 8 h 26"/>
                <a:gd name="T32" fmla="*/ 10 w 16"/>
                <a:gd name="T33" fmla="*/ 6 h 26"/>
                <a:gd name="T34" fmla="*/ 8 w 16"/>
                <a:gd name="T35" fmla="*/ 5 h 26"/>
                <a:gd name="T36" fmla="*/ 6 w 16"/>
                <a:gd name="T37" fmla="*/ 5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8 w 16"/>
                <a:gd name="T47" fmla="*/ 0 h 26"/>
                <a:gd name="T48" fmla="*/ 11 w 16"/>
                <a:gd name="T49" fmla="*/ 0 h 26"/>
                <a:gd name="T50" fmla="*/ 13 w 16"/>
                <a:gd name="T51" fmla="*/ 1 h 26"/>
                <a:gd name="T52" fmla="*/ 15 w 16"/>
                <a:gd name="T53" fmla="*/ 4 h 26"/>
                <a:gd name="T54" fmla="*/ 16 w 16"/>
                <a:gd name="T55" fmla="*/ 8 h 26"/>
                <a:gd name="T56" fmla="*/ 11 w 16"/>
                <a:gd name="T57" fmla="*/ 25 h 26"/>
                <a:gd name="T58" fmla="*/ 11 w 16"/>
                <a:gd name="T59" fmla="*/ 15 h 26"/>
                <a:gd name="T60" fmla="*/ 8 w 16"/>
                <a:gd name="T61" fmla="*/ 14 h 26"/>
                <a:gd name="T62" fmla="*/ 6 w 16"/>
                <a:gd name="T63" fmla="*/ 15 h 26"/>
                <a:gd name="T64" fmla="*/ 5 w 16"/>
                <a:gd name="T65" fmla="*/ 18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0 h 26"/>
                <a:gd name="T72" fmla="*/ 11 w 16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4" name="Freeform 418">
              <a:extLst>
                <a:ext uri="{FF2B5EF4-FFF2-40B4-BE49-F238E27FC236}">
                  <a16:creationId xmlns:a16="http://schemas.microsoft.com/office/drawing/2014/main" id="{51CE393C-36DF-4E25-96A8-93F31A6F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91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6 h 25"/>
                <a:gd name="T44" fmla="*/ 8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5" name="Freeform 419">
              <a:extLst>
                <a:ext uri="{FF2B5EF4-FFF2-40B4-BE49-F238E27FC236}">
                  <a16:creationId xmlns:a16="http://schemas.microsoft.com/office/drawing/2014/main" id="{C5C734E9-6AA6-4D1A-A2E4-C5293D08A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28" y="4673276"/>
              <a:ext cx="26481" cy="40499"/>
            </a:xfrm>
            <a:custGeom>
              <a:avLst/>
              <a:gdLst>
                <a:gd name="T0" fmla="*/ 7 w 17"/>
                <a:gd name="T1" fmla="*/ 18 h 26"/>
                <a:gd name="T2" fmla="*/ 7 w 17"/>
                <a:gd name="T3" fmla="*/ 18 h 26"/>
                <a:gd name="T4" fmla="*/ 7 w 17"/>
                <a:gd name="T5" fmla="*/ 20 h 26"/>
                <a:gd name="T6" fmla="*/ 7 w 17"/>
                <a:gd name="T7" fmla="*/ 20 h 26"/>
                <a:gd name="T8" fmla="*/ 9 w 17"/>
                <a:gd name="T9" fmla="*/ 20 h 26"/>
                <a:gd name="T10" fmla="*/ 9 w 17"/>
                <a:gd name="T11" fmla="*/ 20 h 26"/>
                <a:gd name="T12" fmla="*/ 11 w 17"/>
                <a:gd name="T13" fmla="*/ 20 h 26"/>
                <a:gd name="T14" fmla="*/ 11 w 17"/>
                <a:gd name="T15" fmla="*/ 20 h 26"/>
                <a:gd name="T16" fmla="*/ 12 w 17"/>
                <a:gd name="T17" fmla="*/ 18 h 26"/>
                <a:gd name="T18" fmla="*/ 17 w 17"/>
                <a:gd name="T19" fmla="*/ 18 h 26"/>
                <a:gd name="T20" fmla="*/ 17 w 17"/>
                <a:gd name="T21" fmla="*/ 18 h 26"/>
                <a:gd name="T22" fmla="*/ 16 w 17"/>
                <a:gd name="T23" fmla="*/ 21 h 26"/>
                <a:gd name="T24" fmla="*/ 14 w 17"/>
                <a:gd name="T25" fmla="*/ 24 h 26"/>
                <a:gd name="T26" fmla="*/ 14 w 17"/>
                <a:gd name="T27" fmla="*/ 24 h 26"/>
                <a:gd name="T28" fmla="*/ 12 w 17"/>
                <a:gd name="T29" fmla="*/ 25 h 26"/>
                <a:gd name="T30" fmla="*/ 12 w 17"/>
                <a:gd name="T31" fmla="*/ 25 h 26"/>
                <a:gd name="T32" fmla="*/ 9 w 17"/>
                <a:gd name="T33" fmla="*/ 26 h 26"/>
                <a:gd name="T34" fmla="*/ 9 w 17"/>
                <a:gd name="T35" fmla="*/ 26 h 26"/>
                <a:gd name="T36" fmla="*/ 4 w 17"/>
                <a:gd name="T37" fmla="*/ 25 h 26"/>
                <a:gd name="T38" fmla="*/ 4 w 17"/>
                <a:gd name="T39" fmla="*/ 25 h 26"/>
                <a:gd name="T40" fmla="*/ 2 w 17"/>
                <a:gd name="T41" fmla="*/ 23 h 26"/>
                <a:gd name="T42" fmla="*/ 2 w 17"/>
                <a:gd name="T43" fmla="*/ 23 h 26"/>
                <a:gd name="T44" fmla="*/ 2 w 17"/>
                <a:gd name="T45" fmla="*/ 20 h 26"/>
                <a:gd name="T46" fmla="*/ 2 w 17"/>
                <a:gd name="T47" fmla="*/ 20 h 26"/>
                <a:gd name="T48" fmla="*/ 0 w 17"/>
                <a:gd name="T49" fmla="*/ 18 h 26"/>
                <a:gd name="T50" fmla="*/ 0 w 17"/>
                <a:gd name="T51" fmla="*/ 9 h 26"/>
                <a:gd name="T52" fmla="*/ 0 w 17"/>
                <a:gd name="T53" fmla="*/ 9 h 26"/>
                <a:gd name="T54" fmla="*/ 2 w 17"/>
                <a:gd name="T55" fmla="*/ 6 h 26"/>
                <a:gd name="T56" fmla="*/ 2 w 17"/>
                <a:gd name="T57" fmla="*/ 6 h 26"/>
                <a:gd name="T58" fmla="*/ 2 w 17"/>
                <a:gd name="T59" fmla="*/ 4 h 26"/>
                <a:gd name="T60" fmla="*/ 2 w 17"/>
                <a:gd name="T61" fmla="*/ 4 h 26"/>
                <a:gd name="T62" fmla="*/ 4 w 17"/>
                <a:gd name="T63" fmla="*/ 1 h 26"/>
                <a:gd name="T64" fmla="*/ 4 w 17"/>
                <a:gd name="T65" fmla="*/ 1 h 26"/>
                <a:gd name="T66" fmla="*/ 9 w 17"/>
                <a:gd name="T67" fmla="*/ 0 h 26"/>
                <a:gd name="T68" fmla="*/ 9 w 17"/>
                <a:gd name="T69" fmla="*/ 0 h 26"/>
                <a:gd name="T70" fmla="*/ 12 w 17"/>
                <a:gd name="T71" fmla="*/ 0 h 26"/>
                <a:gd name="T72" fmla="*/ 12 w 17"/>
                <a:gd name="T73" fmla="*/ 0 h 26"/>
                <a:gd name="T74" fmla="*/ 14 w 17"/>
                <a:gd name="T75" fmla="*/ 3 h 26"/>
                <a:gd name="T76" fmla="*/ 14 w 17"/>
                <a:gd name="T77" fmla="*/ 3 h 26"/>
                <a:gd name="T78" fmla="*/ 16 w 17"/>
                <a:gd name="T79" fmla="*/ 5 h 26"/>
                <a:gd name="T80" fmla="*/ 17 w 17"/>
                <a:gd name="T81" fmla="*/ 8 h 26"/>
                <a:gd name="T82" fmla="*/ 12 w 17"/>
                <a:gd name="T83" fmla="*/ 8 h 26"/>
                <a:gd name="T84" fmla="*/ 12 w 17"/>
                <a:gd name="T85" fmla="*/ 8 h 26"/>
                <a:gd name="T86" fmla="*/ 11 w 17"/>
                <a:gd name="T87" fmla="*/ 5 h 26"/>
                <a:gd name="T88" fmla="*/ 11 w 17"/>
                <a:gd name="T89" fmla="*/ 5 h 26"/>
                <a:gd name="T90" fmla="*/ 9 w 17"/>
                <a:gd name="T91" fmla="*/ 5 h 26"/>
                <a:gd name="T92" fmla="*/ 9 w 17"/>
                <a:gd name="T93" fmla="*/ 5 h 26"/>
                <a:gd name="T94" fmla="*/ 7 w 17"/>
                <a:gd name="T95" fmla="*/ 5 h 26"/>
                <a:gd name="T96" fmla="*/ 7 w 17"/>
                <a:gd name="T97" fmla="*/ 5 h 26"/>
                <a:gd name="T98" fmla="*/ 7 w 17"/>
                <a:gd name="T99" fmla="*/ 8 h 26"/>
                <a:gd name="T100" fmla="*/ 7 w 17"/>
                <a:gd name="T10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6">
                  <a:moveTo>
                    <a:pt x="7" y="18"/>
                  </a:move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6" name="Freeform 420">
              <a:extLst>
                <a:ext uri="{FF2B5EF4-FFF2-40B4-BE49-F238E27FC236}">
                  <a16:creationId xmlns:a16="http://schemas.microsoft.com/office/drawing/2014/main" id="{215A9209-AD9C-4F88-ACE9-DFDFB2A59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523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7" name="Freeform 421">
              <a:extLst>
                <a:ext uri="{FF2B5EF4-FFF2-40B4-BE49-F238E27FC236}">
                  <a16:creationId xmlns:a16="http://schemas.microsoft.com/office/drawing/2014/main" id="{E0F23D19-396A-4AC2-A764-786C14AD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43" y="4673276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3 h 26"/>
                <a:gd name="T8" fmla="*/ 11 w 16"/>
                <a:gd name="T9" fmla="*/ 23 h 26"/>
                <a:gd name="T10" fmla="*/ 11 w 16"/>
                <a:gd name="T11" fmla="*/ 23 h 26"/>
                <a:gd name="T12" fmla="*/ 9 w 16"/>
                <a:gd name="T13" fmla="*/ 25 h 26"/>
                <a:gd name="T14" fmla="*/ 9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4 w 16"/>
                <a:gd name="T21" fmla="*/ 25 h 26"/>
                <a:gd name="T22" fmla="*/ 4 w 16"/>
                <a:gd name="T23" fmla="*/ 25 h 26"/>
                <a:gd name="T24" fmla="*/ 3 w 16"/>
                <a:gd name="T25" fmla="*/ 24 h 26"/>
                <a:gd name="T26" fmla="*/ 3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8 h 26"/>
                <a:gd name="T40" fmla="*/ 6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9 w 16"/>
                <a:gd name="T47" fmla="*/ 20 h 26"/>
                <a:gd name="T48" fmla="*/ 9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1 w 16"/>
                <a:gd name="T55" fmla="*/ 18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8" name="Freeform 422">
              <a:extLst>
                <a:ext uri="{FF2B5EF4-FFF2-40B4-BE49-F238E27FC236}">
                  <a16:creationId xmlns:a16="http://schemas.microsoft.com/office/drawing/2014/main" id="{DB9411D0-3695-43D6-9F1D-DB9B22442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96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8 w 25"/>
                <a:gd name="T13" fmla="*/ 0 h 25"/>
                <a:gd name="T14" fmla="*/ 8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6 w 25"/>
                <a:gd name="T89" fmla="*/ 6 h 25"/>
                <a:gd name="T90" fmla="*/ 6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9" name="Freeform 423">
              <a:extLst>
                <a:ext uri="{FF2B5EF4-FFF2-40B4-BE49-F238E27FC236}">
                  <a16:creationId xmlns:a16="http://schemas.microsoft.com/office/drawing/2014/main" id="{F7701A34-D72B-43B5-B007-3F3B0BB4E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824" y="2148314"/>
              <a:ext cx="24923" cy="54518"/>
            </a:xfrm>
            <a:custGeom>
              <a:avLst/>
              <a:gdLst>
                <a:gd name="T0" fmla="*/ 0 w 16"/>
                <a:gd name="T1" fmla="*/ 0 h 35"/>
                <a:gd name="T2" fmla="*/ 8 w 16"/>
                <a:gd name="T3" fmla="*/ 0 h 35"/>
                <a:gd name="T4" fmla="*/ 11 w 16"/>
                <a:gd name="T5" fmla="*/ 0 h 35"/>
                <a:gd name="T6" fmla="*/ 14 w 16"/>
                <a:gd name="T7" fmla="*/ 3 h 35"/>
                <a:gd name="T8" fmla="*/ 15 w 16"/>
                <a:gd name="T9" fmla="*/ 5 h 35"/>
                <a:gd name="T10" fmla="*/ 16 w 16"/>
                <a:gd name="T11" fmla="*/ 10 h 35"/>
                <a:gd name="T12" fmla="*/ 16 w 16"/>
                <a:gd name="T13" fmla="*/ 13 h 35"/>
                <a:gd name="T14" fmla="*/ 15 w 16"/>
                <a:gd name="T15" fmla="*/ 14 h 35"/>
                <a:gd name="T16" fmla="*/ 13 w 16"/>
                <a:gd name="T17" fmla="*/ 17 h 35"/>
                <a:gd name="T18" fmla="*/ 15 w 16"/>
                <a:gd name="T19" fmla="*/ 19 h 35"/>
                <a:gd name="T20" fmla="*/ 16 w 16"/>
                <a:gd name="T21" fmla="*/ 24 h 35"/>
                <a:gd name="T22" fmla="*/ 16 w 16"/>
                <a:gd name="T23" fmla="*/ 25 h 35"/>
                <a:gd name="T24" fmla="*/ 14 w 16"/>
                <a:gd name="T25" fmla="*/ 33 h 35"/>
                <a:gd name="T26" fmla="*/ 11 w 16"/>
                <a:gd name="T27" fmla="*/ 35 h 35"/>
                <a:gd name="T28" fmla="*/ 0 w 16"/>
                <a:gd name="T29" fmla="*/ 35 h 35"/>
                <a:gd name="T30" fmla="*/ 5 w 16"/>
                <a:gd name="T31" fmla="*/ 14 h 35"/>
                <a:gd name="T32" fmla="*/ 8 w 16"/>
                <a:gd name="T33" fmla="*/ 14 h 35"/>
                <a:gd name="T34" fmla="*/ 10 w 16"/>
                <a:gd name="T35" fmla="*/ 13 h 35"/>
                <a:gd name="T36" fmla="*/ 11 w 16"/>
                <a:gd name="T37" fmla="*/ 9 h 35"/>
                <a:gd name="T38" fmla="*/ 10 w 16"/>
                <a:gd name="T39" fmla="*/ 5 h 35"/>
                <a:gd name="T40" fmla="*/ 9 w 16"/>
                <a:gd name="T41" fmla="*/ 5 h 35"/>
                <a:gd name="T42" fmla="*/ 5 w 16"/>
                <a:gd name="T43" fmla="*/ 4 h 35"/>
                <a:gd name="T44" fmla="*/ 5 w 16"/>
                <a:gd name="T45" fmla="*/ 30 h 35"/>
                <a:gd name="T46" fmla="*/ 6 w 16"/>
                <a:gd name="T47" fmla="*/ 30 h 35"/>
                <a:gd name="T48" fmla="*/ 9 w 16"/>
                <a:gd name="T49" fmla="*/ 30 h 35"/>
                <a:gd name="T50" fmla="*/ 10 w 16"/>
                <a:gd name="T51" fmla="*/ 29 h 35"/>
                <a:gd name="T52" fmla="*/ 11 w 16"/>
                <a:gd name="T53" fmla="*/ 27 h 35"/>
                <a:gd name="T54" fmla="*/ 11 w 16"/>
                <a:gd name="T55" fmla="*/ 24 h 35"/>
                <a:gd name="T56" fmla="*/ 11 w 16"/>
                <a:gd name="T57" fmla="*/ 22 h 35"/>
                <a:gd name="T58" fmla="*/ 10 w 16"/>
                <a:gd name="T59" fmla="*/ 20 h 35"/>
                <a:gd name="T60" fmla="*/ 9 w 16"/>
                <a:gd name="T61" fmla="*/ 19 h 35"/>
                <a:gd name="T62" fmla="*/ 5 w 16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5" y="4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0" name="Freeform 424">
              <a:extLst>
                <a:ext uri="{FF2B5EF4-FFF2-40B4-BE49-F238E27FC236}">
                  <a16:creationId xmlns:a16="http://schemas.microsoft.com/office/drawing/2014/main" id="{F010292A-8599-4732-8FF8-E20E7F1B0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2977" y="2162333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3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10 w 15"/>
                <a:gd name="T97" fmla="*/ 6 h 26"/>
                <a:gd name="T98" fmla="*/ 10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1" name="Freeform 425">
              <a:extLst>
                <a:ext uri="{FF2B5EF4-FFF2-40B4-BE49-F238E27FC236}">
                  <a16:creationId xmlns:a16="http://schemas.microsoft.com/office/drawing/2014/main" id="{4FC3C5BA-4A95-4107-9691-656213643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573" y="2162333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5 w 13"/>
                <a:gd name="T5" fmla="*/ 1 h 26"/>
                <a:gd name="T6" fmla="*/ 5 w 13"/>
                <a:gd name="T7" fmla="*/ 4 h 26"/>
                <a:gd name="T8" fmla="*/ 5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0 w 13"/>
                <a:gd name="T21" fmla="*/ 6 h 26"/>
                <a:gd name="T22" fmla="*/ 10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8 h 26"/>
                <a:gd name="T30" fmla="*/ 8 w 13"/>
                <a:gd name="T31" fmla="*/ 8 h 26"/>
                <a:gd name="T32" fmla="*/ 6 w 13"/>
                <a:gd name="T33" fmla="*/ 9 h 26"/>
                <a:gd name="T34" fmla="*/ 6 w 13"/>
                <a:gd name="T35" fmla="*/ 9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2" name="Freeform 426">
              <a:extLst>
                <a:ext uri="{FF2B5EF4-FFF2-40B4-BE49-F238E27FC236}">
                  <a16:creationId xmlns:a16="http://schemas.microsoft.com/office/drawing/2014/main" id="{4715621F-F964-4BB2-9AEF-D0F33366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822" y="2163891"/>
              <a:ext cx="26481" cy="54518"/>
            </a:xfrm>
            <a:custGeom>
              <a:avLst/>
              <a:gdLst>
                <a:gd name="T0" fmla="*/ 0 w 17"/>
                <a:gd name="T1" fmla="*/ 0 h 35"/>
                <a:gd name="T2" fmla="*/ 6 w 17"/>
                <a:gd name="T3" fmla="*/ 0 h 35"/>
                <a:gd name="T4" fmla="*/ 8 w 17"/>
                <a:gd name="T5" fmla="*/ 15 h 35"/>
                <a:gd name="T6" fmla="*/ 10 w 17"/>
                <a:gd name="T7" fmla="*/ 15 h 35"/>
                <a:gd name="T8" fmla="*/ 12 w 17"/>
                <a:gd name="T9" fmla="*/ 0 h 35"/>
                <a:gd name="T10" fmla="*/ 17 w 17"/>
                <a:gd name="T11" fmla="*/ 0 h 35"/>
                <a:gd name="T12" fmla="*/ 11 w 17"/>
                <a:gd name="T13" fmla="*/ 30 h 35"/>
                <a:gd name="T14" fmla="*/ 11 w 17"/>
                <a:gd name="T15" fmla="*/ 30 h 35"/>
                <a:gd name="T16" fmla="*/ 10 w 17"/>
                <a:gd name="T17" fmla="*/ 33 h 35"/>
                <a:gd name="T18" fmla="*/ 10 w 17"/>
                <a:gd name="T19" fmla="*/ 33 h 35"/>
                <a:gd name="T20" fmla="*/ 7 w 17"/>
                <a:gd name="T21" fmla="*/ 34 h 35"/>
                <a:gd name="T22" fmla="*/ 7 w 17"/>
                <a:gd name="T23" fmla="*/ 34 h 35"/>
                <a:gd name="T24" fmla="*/ 6 w 17"/>
                <a:gd name="T25" fmla="*/ 35 h 35"/>
                <a:gd name="T26" fmla="*/ 6 w 17"/>
                <a:gd name="T27" fmla="*/ 35 h 35"/>
                <a:gd name="T28" fmla="*/ 3 w 17"/>
                <a:gd name="T29" fmla="*/ 35 h 35"/>
                <a:gd name="T30" fmla="*/ 2 w 17"/>
                <a:gd name="T31" fmla="*/ 35 h 35"/>
                <a:gd name="T32" fmla="*/ 2 w 17"/>
                <a:gd name="T33" fmla="*/ 30 h 35"/>
                <a:gd name="T34" fmla="*/ 3 w 17"/>
                <a:gd name="T35" fmla="*/ 30 h 35"/>
                <a:gd name="T36" fmla="*/ 3 w 17"/>
                <a:gd name="T37" fmla="*/ 30 h 35"/>
                <a:gd name="T38" fmla="*/ 5 w 17"/>
                <a:gd name="T39" fmla="*/ 30 h 35"/>
                <a:gd name="T40" fmla="*/ 5 w 17"/>
                <a:gd name="T41" fmla="*/ 30 h 35"/>
                <a:gd name="T42" fmla="*/ 6 w 17"/>
                <a:gd name="T43" fmla="*/ 29 h 35"/>
                <a:gd name="T44" fmla="*/ 6 w 17"/>
                <a:gd name="T45" fmla="*/ 29 h 35"/>
                <a:gd name="T46" fmla="*/ 6 w 17"/>
                <a:gd name="T47" fmla="*/ 28 h 35"/>
                <a:gd name="T48" fmla="*/ 6 w 17"/>
                <a:gd name="T49" fmla="*/ 28 h 35"/>
                <a:gd name="T50" fmla="*/ 7 w 17"/>
                <a:gd name="T51" fmla="*/ 24 h 35"/>
                <a:gd name="T52" fmla="*/ 0 w 17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6" y="0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3" name="Freeform 427">
              <a:extLst>
                <a:ext uri="{FF2B5EF4-FFF2-40B4-BE49-F238E27FC236}">
                  <a16:creationId xmlns:a16="http://schemas.microsoft.com/office/drawing/2014/main" id="{FEDE903D-722C-4622-8397-A8BF1A086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75" y="2148314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3 w 7"/>
                <a:gd name="T19" fmla="*/ 35 h 35"/>
                <a:gd name="T20" fmla="*/ 3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2 h 35"/>
                <a:gd name="T28" fmla="*/ 0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4" name="Freeform 428">
              <a:extLst>
                <a:ext uri="{FF2B5EF4-FFF2-40B4-BE49-F238E27FC236}">
                  <a16:creationId xmlns:a16="http://schemas.microsoft.com/office/drawing/2014/main" id="{341FD976-46C6-4993-8C9C-161F901B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437" y="2148314"/>
              <a:ext cx="12461" cy="54518"/>
            </a:xfrm>
            <a:custGeom>
              <a:avLst/>
              <a:gdLst>
                <a:gd name="T0" fmla="*/ 0 w 8"/>
                <a:gd name="T1" fmla="*/ 0 h 35"/>
                <a:gd name="T2" fmla="*/ 5 w 8"/>
                <a:gd name="T3" fmla="*/ 0 h 35"/>
                <a:gd name="T4" fmla="*/ 5 w 8"/>
                <a:gd name="T5" fmla="*/ 28 h 35"/>
                <a:gd name="T6" fmla="*/ 5 w 8"/>
                <a:gd name="T7" fmla="*/ 28 h 35"/>
                <a:gd name="T8" fmla="*/ 7 w 8"/>
                <a:gd name="T9" fmla="*/ 30 h 35"/>
                <a:gd name="T10" fmla="*/ 7 w 8"/>
                <a:gd name="T11" fmla="*/ 30 h 35"/>
                <a:gd name="T12" fmla="*/ 8 w 8"/>
                <a:gd name="T13" fmla="*/ 30 h 35"/>
                <a:gd name="T14" fmla="*/ 8 w 8"/>
                <a:gd name="T15" fmla="*/ 35 h 35"/>
                <a:gd name="T16" fmla="*/ 8 w 8"/>
                <a:gd name="T17" fmla="*/ 35 h 35"/>
                <a:gd name="T18" fmla="*/ 5 w 8"/>
                <a:gd name="T19" fmla="*/ 35 h 35"/>
                <a:gd name="T20" fmla="*/ 5 w 8"/>
                <a:gd name="T21" fmla="*/ 35 h 35"/>
                <a:gd name="T22" fmla="*/ 3 w 8"/>
                <a:gd name="T23" fmla="*/ 34 h 35"/>
                <a:gd name="T24" fmla="*/ 3 w 8"/>
                <a:gd name="T25" fmla="*/ 34 h 35"/>
                <a:gd name="T26" fmla="*/ 2 w 8"/>
                <a:gd name="T27" fmla="*/ 32 h 35"/>
                <a:gd name="T28" fmla="*/ 2 w 8"/>
                <a:gd name="T29" fmla="*/ 32 h 35"/>
                <a:gd name="T30" fmla="*/ 0 w 8"/>
                <a:gd name="T31" fmla="*/ 29 h 35"/>
                <a:gd name="T32" fmla="*/ 0 w 8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5" name="Freeform 429">
              <a:extLst>
                <a:ext uri="{FF2B5EF4-FFF2-40B4-BE49-F238E27FC236}">
                  <a16:creationId xmlns:a16="http://schemas.microsoft.com/office/drawing/2014/main" id="{520B0EB3-4825-4A4D-AFC6-553232390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2013" y="2148314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6" name="Freeform 430">
              <a:extLst>
                <a:ext uri="{FF2B5EF4-FFF2-40B4-BE49-F238E27FC236}">
                  <a16:creationId xmlns:a16="http://schemas.microsoft.com/office/drawing/2014/main" id="{09CAC962-E810-4C82-BF25-F419DB02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033" y="2163891"/>
              <a:ext cx="26481" cy="38942"/>
            </a:xfrm>
            <a:custGeom>
              <a:avLst/>
              <a:gdLst>
                <a:gd name="T0" fmla="*/ 17 w 17"/>
                <a:gd name="T1" fmla="*/ 0 h 25"/>
                <a:gd name="T2" fmla="*/ 17 w 17"/>
                <a:gd name="T3" fmla="*/ 25 h 25"/>
                <a:gd name="T4" fmla="*/ 12 w 17"/>
                <a:gd name="T5" fmla="*/ 25 h 25"/>
                <a:gd name="T6" fmla="*/ 12 w 17"/>
                <a:gd name="T7" fmla="*/ 23 h 25"/>
                <a:gd name="T8" fmla="*/ 10 w 17"/>
                <a:gd name="T9" fmla="*/ 23 h 25"/>
                <a:gd name="T10" fmla="*/ 10 w 17"/>
                <a:gd name="T11" fmla="*/ 23 h 25"/>
                <a:gd name="T12" fmla="*/ 9 w 17"/>
                <a:gd name="T13" fmla="*/ 25 h 25"/>
                <a:gd name="T14" fmla="*/ 9 w 17"/>
                <a:gd name="T15" fmla="*/ 25 h 25"/>
                <a:gd name="T16" fmla="*/ 7 w 17"/>
                <a:gd name="T17" fmla="*/ 25 h 25"/>
                <a:gd name="T18" fmla="*/ 7 w 17"/>
                <a:gd name="T19" fmla="*/ 25 h 25"/>
                <a:gd name="T20" fmla="*/ 4 w 17"/>
                <a:gd name="T21" fmla="*/ 25 h 25"/>
                <a:gd name="T22" fmla="*/ 4 w 17"/>
                <a:gd name="T23" fmla="*/ 25 h 25"/>
                <a:gd name="T24" fmla="*/ 3 w 17"/>
                <a:gd name="T25" fmla="*/ 24 h 25"/>
                <a:gd name="T26" fmla="*/ 3 w 17"/>
                <a:gd name="T27" fmla="*/ 24 h 25"/>
                <a:gd name="T28" fmla="*/ 2 w 17"/>
                <a:gd name="T29" fmla="*/ 23 h 25"/>
                <a:gd name="T30" fmla="*/ 2 w 17"/>
                <a:gd name="T31" fmla="*/ 23 h 25"/>
                <a:gd name="T32" fmla="*/ 0 w 17"/>
                <a:gd name="T33" fmla="*/ 19 h 25"/>
                <a:gd name="T34" fmla="*/ 0 w 17"/>
                <a:gd name="T35" fmla="*/ 0 h 25"/>
                <a:gd name="T36" fmla="*/ 7 w 17"/>
                <a:gd name="T37" fmla="*/ 0 h 25"/>
                <a:gd name="T38" fmla="*/ 7 w 17"/>
                <a:gd name="T39" fmla="*/ 18 h 25"/>
                <a:gd name="T40" fmla="*/ 7 w 17"/>
                <a:gd name="T41" fmla="*/ 18 h 25"/>
                <a:gd name="T42" fmla="*/ 7 w 17"/>
                <a:gd name="T43" fmla="*/ 20 h 25"/>
                <a:gd name="T44" fmla="*/ 7 w 17"/>
                <a:gd name="T45" fmla="*/ 20 h 25"/>
                <a:gd name="T46" fmla="*/ 9 w 17"/>
                <a:gd name="T47" fmla="*/ 20 h 25"/>
                <a:gd name="T48" fmla="*/ 9 w 17"/>
                <a:gd name="T49" fmla="*/ 20 h 25"/>
                <a:gd name="T50" fmla="*/ 10 w 17"/>
                <a:gd name="T51" fmla="*/ 19 h 25"/>
                <a:gd name="T52" fmla="*/ 10 w 17"/>
                <a:gd name="T53" fmla="*/ 19 h 25"/>
                <a:gd name="T54" fmla="*/ 12 w 17"/>
                <a:gd name="T55" fmla="*/ 17 h 25"/>
                <a:gd name="T56" fmla="*/ 12 w 17"/>
                <a:gd name="T57" fmla="*/ 0 h 25"/>
                <a:gd name="T58" fmla="*/ 17 w 17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7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7" name="Freeform 431">
              <a:extLst>
                <a:ext uri="{FF2B5EF4-FFF2-40B4-BE49-F238E27FC236}">
                  <a16:creationId xmlns:a16="http://schemas.microsoft.com/office/drawing/2014/main" id="{0B9CAF2A-9642-450B-8AA7-6D6B3309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186" y="2162333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4 h 26"/>
                <a:gd name="T26" fmla="*/ 15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4 w 25"/>
                <a:gd name="T41" fmla="*/ 3 h 26"/>
                <a:gd name="T42" fmla="*/ 24 w 25"/>
                <a:gd name="T43" fmla="*/ 3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7 w 25"/>
                <a:gd name="T89" fmla="*/ 6 h 26"/>
                <a:gd name="T90" fmla="*/ 7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8" name="Freeform 432">
              <a:extLst>
                <a:ext uri="{FF2B5EF4-FFF2-40B4-BE49-F238E27FC236}">
                  <a16:creationId xmlns:a16="http://schemas.microsoft.com/office/drawing/2014/main" id="{48CDC314-BCC4-47D5-8294-F36A514F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902" y="2649880"/>
              <a:ext cx="37384" cy="5607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0 h 36"/>
                <a:gd name="T4" fmla="*/ 5 w 24"/>
                <a:gd name="T5" fmla="*/ 0 h 36"/>
                <a:gd name="T6" fmla="*/ 12 w 24"/>
                <a:gd name="T7" fmla="*/ 18 h 36"/>
                <a:gd name="T8" fmla="*/ 12 w 24"/>
                <a:gd name="T9" fmla="*/ 18 h 36"/>
                <a:gd name="T10" fmla="*/ 19 w 24"/>
                <a:gd name="T11" fmla="*/ 0 h 36"/>
                <a:gd name="T12" fmla="*/ 24 w 24"/>
                <a:gd name="T13" fmla="*/ 0 h 36"/>
                <a:gd name="T14" fmla="*/ 24 w 24"/>
                <a:gd name="T15" fmla="*/ 36 h 36"/>
                <a:gd name="T16" fmla="*/ 19 w 24"/>
                <a:gd name="T17" fmla="*/ 36 h 36"/>
                <a:gd name="T18" fmla="*/ 19 w 24"/>
                <a:gd name="T19" fmla="*/ 13 h 36"/>
                <a:gd name="T20" fmla="*/ 19 w 24"/>
                <a:gd name="T21" fmla="*/ 13 h 36"/>
                <a:gd name="T22" fmla="*/ 14 w 24"/>
                <a:gd name="T23" fmla="*/ 30 h 36"/>
                <a:gd name="T24" fmla="*/ 11 w 24"/>
                <a:gd name="T25" fmla="*/ 30 h 36"/>
                <a:gd name="T26" fmla="*/ 6 w 24"/>
                <a:gd name="T27" fmla="*/ 13 h 36"/>
                <a:gd name="T28" fmla="*/ 5 w 24"/>
                <a:gd name="T29" fmla="*/ 13 h 36"/>
                <a:gd name="T30" fmla="*/ 5 w 24"/>
                <a:gd name="T31" fmla="*/ 36 h 36"/>
                <a:gd name="T32" fmla="*/ 0 w 24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9" name="Freeform 433">
              <a:extLst>
                <a:ext uri="{FF2B5EF4-FFF2-40B4-BE49-F238E27FC236}">
                  <a16:creationId xmlns:a16="http://schemas.microsoft.com/office/drawing/2014/main" id="{E802A1B7-782B-44E9-8C09-ECD16F666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8959" y="2665457"/>
              <a:ext cx="23365" cy="40499"/>
            </a:xfrm>
            <a:custGeom>
              <a:avLst/>
              <a:gdLst>
                <a:gd name="T0" fmla="*/ 10 w 15"/>
                <a:gd name="T1" fmla="*/ 24 h 26"/>
                <a:gd name="T2" fmla="*/ 10 w 15"/>
                <a:gd name="T3" fmla="*/ 24 h 26"/>
                <a:gd name="T4" fmla="*/ 8 w 15"/>
                <a:gd name="T5" fmla="*/ 25 h 26"/>
                <a:gd name="T6" fmla="*/ 5 w 15"/>
                <a:gd name="T7" fmla="*/ 26 h 26"/>
                <a:gd name="T8" fmla="*/ 4 w 15"/>
                <a:gd name="T9" fmla="*/ 26 h 26"/>
                <a:gd name="T10" fmla="*/ 2 w 15"/>
                <a:gd name="T11" fmla="*/ 25 h 26"/>
                <a:gd name="T12" fmla="*/ 0 w 15"/>
                <a:gd name="T13" fmla="*/ 22 h 26"/>
                <a:gd name="T14" fmla="*/ 0 w 15"/>
                <a:gd name="T15" fmla="*/ 20 h 26"/>
                <a:gd name="T16" fmla="*/ 0 w 15"/>
                <a:gd name="T17" fmla="*/ 15 h 26"/>
                <a:gd name="T18" fmla="*/ 2 w 15"/>
                <a:gd name="T19" fmla="*/ 12 h 26"/>
                <a:gd name="T20" fmla="*/ 4 w 15"/>
                <a:gd name="T21" fmla="*/ 11 h 26"/>
                <a:gd name="T22" fmla="*/ 8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10 w 15"/>
                <a:gd name="T29" fmla="*/ 11 h 26"/>
                <a:gd name="T30" fmla="*/ 10 w 15"/>
                <a:gd name="T31" fmla="*/ 8 h 26"/>
                <a:gd name="T32" fmla="*/ 10 w 15"/>
                <a:gd name="T33" fmla="*/ 6 h 26"/>
                <a:gd name="T34" fmla="*/ 8 w 15"/>
                <a:gd name="T35" fmla="*/ 5 h 26"/>
                <a:gd name="T36" fmla="*/ 7 w 15"/>
                <a:gd name="T37" fmla="*/ 6 h 26"/>
                <a:gd name="T38" fmla="*/ 5 w 15"/>
                <a:gd name="T39" fmla="*/ 7 h 26"/>
                <a:gd name="T40" fmla="*/ 0 w 15"/>
                <a:gd name="T41" fmla="*/ 7 h 26"/>
                <a:gd name="T42" fmla="*/ 3 w 15"/>
                <a:gd name="T43" fmla="*/ 2 h 26"/>
                <a:gd name="T44" fmla="*/ 5 w 15"/>
                <a:gd name="T45" fmla="*/ 1 h 26"/>
                <a:gd name="T46" fmla="*/ 8 w 15"/>
                <a:gd name="T47" fmla="*/ 0 h 26"/>
                <a:gd name="T48" fmla="*/ 10 w 15"/>
                <a:gd name="T49" fmla="*/ 1 h 26"/>
                <a:gd name="T50" fmla="*/ 13 w 15"/>
                <a:gd name="T51" fmla="*/ 2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7 w 15"/>
                <a:gd name="T63" fmla="*/ 15 h 26"/>
                <a:gd name="T64" fmla="*/ 5 w 15"/>
                <a:gd name="T65" fmla="*/ 19 h 26"/>
                <a:gd name="T66" fmla="*/ 5 w 15"/>
                <a:gd name="T67" fmla="*/ 21 h 26"/>
                <a:gd name="T68" fmla="*/ 8 w 15"/>
                <a:gd name="T69" fmla="*/ 21 h 26"/>
                <a:gd name="T70" fmla="*/ 10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0" name="Freeform 434">
              <a:extLst>
                <a:ext uri="{FF2B5EF4-FFF2-40B4-BE49-F238E27FC236}">
                  <a16:creationId xmlns:a16="http://schemas.microsoft.com/office/drawing/2014/main" id="{5BC47984-7AA5-45DA-9B34-5D0D76F07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8554" y="2665457"/>
              <a:ext cx="23365" cy="56076"/>
            </a:xfrm>
            <a:custGeom>
              <a:avLst/>
              <a:gdLst>
                <a:gd name="T0" fmla="*/ 5 w 15"/>
                <a:gd name="T1" fmla="*/ 29 h 36"/>
                <a:gd name="T2" fmla="*/ 6 w 15"/>
                <a:gd name="T3" fmla="*/ 30 h 36"/>
                <a:gd name="T4" fmla="*/ 8 w 15"/>
                <a:gd name="T5" fmla="*/ 31 h 36"/>
                <a:gd name="T6" fmla="*/ 10 w 15"/>
                <a:gd name="T7" fmla="*/ 30 h 36"/>
                <a:gd name="T8" fmla="*/ 10 w 15"/>
                <a:gd name="T9" fmla="*/ 24 h 36"/>
                <a:gd name="T10" fmla="*/ 10 w 15"/>
                <a:gd name="T11" fmla="*/ 24 h 36"/>
                <a:gd name="T12" fmla="*/ 9 w 15"/>
                <a:gd name="T13" fmla="*/ 25 h 36"/>
                <a:gd name="T14" fmla="*/ 5 w 15"/>
                <a:gd name="T15" fmla="*/ 26 h 36"/>
                <a:gd name="T16" fmla="*/ 1 w 15"/>
                <a:gd name="T17" fmla="*/ 24 h 36"/>
                <a:gd name="T18" fmla="*/ 0 w 15"/>
                <a:gd name="T19" fmla="*/ 21 h 36"/>
                <a:gd name="T20" fmla="*/ 0 w 15"/>
                <a:gd name="T21" fmla="*/ 19 h 36"/>
                <a:gd name="T22" fmla="*/ 0 w 15"/>
                <a:gd name="T23" fmla="*/ 8 h 36"/>
                <a:gd name="T24" fmla="*/ 0 w 15"/>
                <a:gd name="T25" fmla="*/ 5 h 36"/>
                <a:gd name="T26" fmla="*/ 3 w 15"/>
                <a:gd name="T27" fmla="*/ 1 h 36"/>
                <a:gd name="T28" fmla="*/ 5 w 15"/>
                <a:gd name="T29" fmla="*/ 0 h 36"/>
                <a:gd name="T30" fmla="*/ 8 w 15"/>
                <a:gd name="T31" fmla="*/ 0 h 36"/>
                <a:gd name="T32" fmla="*/ 9 w 15"/>
                <a:gd name="T33" fmla="*/ 1 h 36"/>
                <a:gd name="T34" fmla="*/ 10 w 15"/>
                <a:gd name="T35" fmla="*/ 1 h 36"/>
                <a:gd name="T36" fmla="*/ 10 w 15"/>
                <a:gd name="T37" fmla="*/ 2 h 36"/>
                <a:gd name="T38" fmla="*/ 15 w 15"/>
                <a:gd name="T39" fmla="*/ 0 h 36"/>
                <a:gd name="T40" fmla="*/ 15 w 15"/>
                <a:gd name="T41" fmla="*/ 29 h 36"/>
                <a:gd name="T42" fmla="*/ 15 w 15"/>
                <a:gd name="T43" fmla="*/ 31 h 36"/>
                <a:gd name="T44" fmla="*/ 14 w 15"/>
                <a:gd name="T45" fmla="*/ 34 h 36"/>
                <a:gd name="T46" fmla="*/ 12 w 15"/>
                <a:gd name="T47" fmla="*/ 36 h 36"/>
                <a:gd name="T48" fmla="*/ 8 w 15"/>
                <a:gd name="T49" fmla="*/ 36 h 36"/>
                <a:gd name="T50" fmla="*/ 5 w 15"/>
                <a:gd name="T51" fmla="*/ 36 h 36"/>
                <a:gd name="T52" fmla="*/ 4 w 15"/>
                <a:gd name="T53" fmla="*/ 35 h 36"/>
                <a:gd name="T54" fmla="*/ 1 w 15"/>
                <a:gd name="T55" fmla="*/ 32 h 36"/>
                <a:gd name="T56" fmla="*/ 5 w 15"/>
                <a:gd name="T57" fmla="*/ 29 h 36"/>
                <a:gd name="T58" fmla="*/ 5 w 15"/>
                <a:gd name="T59" fmla="*/ 17 h 36"/>
                <a:gd name="T60" fmla="*/ 6 w 15"/>
                <a:gd name="T61" fmla="*/ 20 h 36"/>
                <a:gd name="T62" fmla="*/ 8 w 15"/>
                <a:gd name="T63" fmla="*/ 21 h 36"/>
                <a:gd name="T64" fmla="*/ 10 w 15"/>
                <a:gd name="T65" fmla="*/ 20 h 36"/>
                <a:gd name="T66" fmla="*/ 10 w 15"/>
                <a:gd name="T67" fmla="*/ 8 h 36"/>
                <a:gd name="T68" fmla="*/ 10 w 15"/>
                <a:gd name="T69" fmla="*/ 6 h 36"/>
                <a:gd name="T70" fmla="*/ 8 w 15"/>
                <a:gd name="T71" fmla="*/ 5 h 36"/>
                <a:gd name="T72" fmla="*/ 6 w 15"/>
                <a:gd name="T73" fmla="*/ 6 h 36"/>
                <a:gd name="T74" fmla="*/ 5 w 15"/>
                <a:gd name="T7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1" name="Freeform 435">
              <a:extLst>
                <a:ext uri="{FF2B5EF4-FFF2-40B4-BE49-F238E27FC236}">
                  <a16:creationId xmlns:a16="http://schemas.microsoft.com/office/drawing/2014/main" id="{CBF52B8D-7524-408D-9874-9D5D108C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707" y="2665457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5 h 26"/>
                <a:gd name="T48" fmla="*/ 8 w 15"/>
                <a:gd name="T49" fmla="*/ 5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2" name="Freeform 436">
              <a:extLst>
                <a:ext uri="{FF2B5EF4-FFF2-40B4-BE49-F238E27FC236}">
                  <a16:creationId xmlns:a16="http://schemas.microsoft.com/office/drawing/2014/main" id="{1FC1B09E-B868-46E8-865B-DC1FEEB38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303" y="2665457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3 h 26"/>
                <a:gd name="T64" fmla="*/ 1 w 15"/>
                <a:gd name="T65" fmla="*/ 3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2 h 26"/>
                <a:gd name="T80" fmla="*/ 14 w 15"/>
                <a:gd name="T81" fmla="*/ 2 h 26"/>
                <a:gd name="T82" fmla="*/ 15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3" name="Freeform 437">
              <a:extLst>
                <a:ext uri="{FF2B5EF4-FFF2-40B4-BE49-F238E27FC236}">
                  <a16:creationId xmlns:a16="http://schemas.microsoft.com/office/drawing/2014/main" id="{AADB16B6-9FF8-4129-A459-07CF6A80D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341" y="2665457"/>
              <a:ext cx="24923" cy="40499"/>
            </a:xfrm>
            <a:custGeom>
              <a:avLst/>
              <a:gdLst>
                <a:gd name="T0" fmla="*/ 11 w 16"/>
                <a:gd name="T1" fmla="*/ 7 h 26"/>
                <a:gd name="T2" fmla="*/ 10 w 16"/>
                <a:gd name="T3" fmla="*/ 6 h 26"/>
                <a:gd name="T4" fmla="*/ 7 w 16"/>
                <a:gd name="T5" fmla="*/ 5 h 26"/>
                <a:gd name="T6" fmla="*/ 6 w 16"/>
                <a:gd name="T7" fmla="*/ 6 h 26"/>
                <a:gd name="T8" fmla="*/ 5 w 16"/>
                <a:gd name="T9" fmla="*/ 7 h 26"/>
                <a:gd name="T10" fmla="*/ 6 w 16"/>
                <a:gd name="T11" fmla="*/ 8 h 26"/>
                <a:gd name="T12" fmla="*/ 11 w 16"/>
                <a:gd name="T13" fmla="*/ 11 h 26"/>
                <a:gd name="T14" fmla="*/ 12 w 16"/>
                <a:gd name="T15" fmla="*/ 12 h 26"/>
                <a:gd name="T16" fmla="*/ 15 w 16"/>
                <a:gd name="T17" fmla="*/ 13 h 26"/>
                <a:gd name="T18" fmla="*/ 16 w 16"/>
                <a:gd name="T19" fmla="*/ 19 h 26"/>
                <a:gd name="T20" fmla="*/ 15 w 16"/>
                <a:gd name="T21" fmla="*/ 21 h 26"/>
                <a:gd name="T22" fmla="*/ 14 w 16"/>
                <a:gd name="T23" fmla="*/ 24 h 26"/>
                <a:gd name="T24" fmla="*/ 11 w 16"/>
                <a:gd name="T25" fmla="*/ 25 h 26"/>
                <a:gd name="T26" fmla="*/ 7 w 16"/>
                <a:gd name="T27" fmla="*/ 26 h 26"/>
                <a:gd name="T28" fmla="*/ 2 w 16"/>
                <a:gd name="T29" fmla="*/ 24 h 26"/>
                <a:gd name="T30" fmla="*/ 1 w 16"/>
                <a:gd name="T31" fmla="*/ 21 h 26"/>
                <a:gd name="T32" fmla="*/ 0 w 16"/>
                <a:gd name="T33" fmla="*/ 19 h 26"/>
                <a:gd name="T34" fmla="*/ 5 w 16"/>
                <a:gd name="T35" fmla="*/ 19 h 26"/>
                <a:gd name="T36" fmla="*/ 6 w 16"/>
                <a:gd name="T37" fmla="*/ 20 h 26"/>
                <a:gd name="T38" fmla="*/ 7 w 16"/>
                <a:gd name="T39" fmla="*/ 21 h 26"/>
                <a:gd name="T40" fmla="*/ 10 w 16"/>
                <a:gd name="T41" fmla="*/ 20 h 26"/>
                <a:gd name="T42" fmla="*/ 11 w 16"/>
                <a:gd name="T43" fmla="*/ 19 h 26"/>
                <a:gd name="T44" fmla="*/ 10 w 16"/>
                <a:gd name="T45" fmla="*/ 16 h 26"/>
                <a:gd name="T46" fmla="*/ 6 w 16"/>
                <a:gd name="T47" fmla="*/ 15 h 26"/>
                <a:gd name="T48" fmla="*/ 2 w 16"/>
                <a:gd name="T49" fmla="*/ 12 h 26"/>
                <a:gd name="T50" fmla="*/ 1 w 16"/>
                <a:gd name="T51" fmla="*/ 10 h 26"/>
                <a:gd name="T52" fmla="*/ 1 w 16"/>
                <a:gd name="T53" fmla="*/ 7 h 26"/>
                <a:gd name="T54" fmla="*/ 1 w 16"/>
                <a:gd name="T55" fmla="*/ 5 h 26"/>
                <a:gd name="T56" fmla="*/ 2 w 16"/>
                <a:gd name="T57" fmla="*/ 2 h 26"/>
                <a:gd name="T58" fmla="*/ 5 w 16"/>
                <a:gd name="T59" fmla="*/ 1 h 26"/>
                <a:gd name="T60" fmla="*/ 8 w 16"/>
                <a:gd name="T61" fmla="*/ 0 h 26"/>
                <a:gd name="T62" fmla="*/ 11 w 16"/>
                <a:gd name="T63" fmla="*/ 1 h 26"/>
                <a:gd name="T64" fmla="*/ 14 w 16"/>
                <a:gd name="T65" fmla="*/ 2 h 26"/>
                <a:gd name="T66" fmla="*/ 15 w 16"/>
                <a:gd name="T67" fmla="*/ 5 h 26"/>
                <a:gd name="T68" fmla="*/ 11 w 16"/>
                <a:gd name="T6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6">
                  <a:moveTo>
                    <a:pt x="11" y="7"/>
                  </a:moveTo>
                  <a:lnTo>
                    <a:pt x="11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4" name="Freeform 438">
              <a:extLst>
                <a:ext uri="{FF2B5EF4-FFF2-40B4-BE49-F238E27FC236}">
                  <a16:creationId xmlns:a16="http://schemas.microsoft.com/office/drawing/2014/main" id="{BB7C9F0C-B2F3-483A-BD6D-FF503B493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936" y="2649880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5" name="Freeform 439">
              <a:extLst>
                <a:ext uri="{FF2B5EF4-FFF2-40B4-BE49-F238E27FC236}">
                  <a16:creationId xmlns:a16="http://schemas.microsoft.com/office/drawing/2014/main" id="{976B9945-5428-4EB9-8BE1-3B9F6D43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512" y="266545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6" name="Freeform 440">
              <a:extLst>
                <a:ext uri="{FF2B5EF4-FFF2-40B4-BE49-F238E27FC236}">
                  <a16:creationId xmlns:a16="http://schemas.microsoft.com/office/drawing/2014/main" id="{1967D5BE-F6FD-41F1-BEFF-1F06EC912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550" y="2665457"/>
              <a:ext cx="42057" cy="4049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5 w 27"/>
                <a:gd name="T5" fmla="*/ 0 h 26"/>
                <a:gd name="T6" fmla="*/ 5 w 27"/>
                <a:gd name="T7" fmla="*/ 2 h 26"/>
                <a:gd name="T8" fmla="*/ 5 w 27"/>
                <a:gd name="T9" fmla="*/ 2 h 26"/>
                <a:gd name="T10" fmla="*/ 5 w 27"/>
                <a:gd name="T11" fmla="*/ 2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3 w 27"/>
                <a:gd name="T21" fmla="*/ 1 h 26"/>
                <a:gd name="T22" fmla="*/ 13 w 27"/>
                <a:gd name="T23" fmla="*/ 1 h 26"/>
                <a:gd name="T24" fmla="*/ 15 w 27"/>
                <a:gd name="T25" fmla="*/ 2 h 26"/>
                <a:gd name="T26" fmla="*/ 15 w 27"/>
                <a:gd name="T27" fmla="*/ 2 h 26"/>
                <a:gd name="T28" fmla="*/ 18 w 27"/>
                <a:gd name="T29" fmla="*/ 1 h 26"/>
                <a:gd name="T30" fmla="*/ 18 w 27"/>
                <a:gd name="T31" fmla="*/ 1 h 26"/>
                <a:gd name="T32" fmla="*/ 20 w 27"/>
                <a:gd name="T33" fmla="*/ 0 h 26"/>
                <a:gd name="T34" fmla="*/ 20 w 27"/>
                <a:gd name="T35" fmla="*/ 0 h 26"/>
                <a:gd name="T36" fmla="*/ 23 w 27"/>
                <a:gd name="T37" fmla="*/ 0 h 26"/>
                <a:gd name="T38" fmla="*/ 23 w 27"/>
                <a:gd name="T39" fmla="*/ 0 h 26"/>
                <a:gd name="T40" fmla="*/ 24 w 27"/>
                <a:gd name="T41" fmla="*/ 1 h 26"/>
                <a:gd name="T42" fmla="*/ 24 w 27"/>
                <a:gd name="T43" fmla="*/ 1 h 26"/>
                <a:gd name="T44" fmla="*/ 25 w 27"/>
                <a:gd name="T45" fmla="*/ 3 h 26"/>
                <a:gd name="T46" fmla="*/ 25 w 27"/>
                <a:gd name="T47" fmla="*/ 3 h 26"/>
                <a:gd name="T48" fmla="*/ 27 w 27"/>
                <a:gd name="T49" fmla="*/ 6 h 26"/>
                <a:gd name="T50" fmla="*/ 27 w 27"/>
                <a:gd name="T51" fmla="*/ 26 h 26"/>
                <a:gd name="T52" fmla="*/ 20 w 27"/>
                <a:gd name="T53" fmla="*/ 26 h 26"/>
                <a:gd name="T54" fmla="*/ 20 w 27"/>
                <a:gd name="T55" fmla="*/ 8 h 26"/>
                <a:gd name="T56" fmla="*/ 20 w 27"/>
                <a:gd name="T57" fmla="*/ 8 h 26"/>
                <a:gd name="T58" fmla="*/ 20 w 27"/>
                <a:gd name="T59" fmla="*/ 6 h 26"/>
                <a:gd name="T60" fmla="*/ 20 w 27"/>
                <a:gd name="T61" fmla="*/ 6 h 26"/>
                <a:gd name="T62" fmla="*/ 18 w 27"/>
                <a:gd name="T63" fmla="*/ 5 h 26"/>
                <a:gd name="T64" fmla="*/ 18 w 27"/>
                <a:gd name="T65" fmla="*/ 5 h 26"/>
                <a:gd name="T66" fmla="*/ 17 w 27"/>
                <a:gd name="T67" fmla="*/ 6 h 26"/>
                <a:gd name="T68" fmla="*/ 17 w 27"/>
                <a:gd name="T69" fmla="*/ 6 h 26"/>
                <a:gd name="T70" fmla="*/ 15 w 27"/>
                <a:gd name="T71" fmla="*/ 8 h 26"/>
                <a:gd name="T72" fmla="*/ 15 w 27"/>
                <a:gd name="T73" fmla="*/ 26 h 26"/>
                <a:gd name="T74" fmla="*/ 10 w 27"/>
                <a:gd name="T75" fmla="*/ 26 h 26"/>
                <a:gd name="T76" fmla="*/ 10 w 27"/>
                <a:gd name="T77" fmla="*/ 8 h 26"/>
                <a:gd name="T78" fmla="*/ 10 w 27"/>
                <a:gd name="T79" fmla="*/ 8 h 26"/>
                <a:gd name="T80" fmla="*/ 10 w 27"/>
                <a:gd name="T81" fmla="*/ 6 h 26"/>
                <a:gd name="T82" fmla="*/ 10 w 27"/>
                <a:gd name="T83" fmla="*/ 6 h 26"/>
                <a:gd name="T84" fmla="*/ 8 w 27"/>
                <a:gd name="T85" fmla="*/ 5 h 26"/>
                <a:gd name="T86" fmla="*/ 8 w 27"/>
                <a:gd name="T87" fmla="*/ 5 h 26"/>
                <a:gd name="T88" fmla="*/ 7 w 27"/>
                <a:gd name="T89" fmla="*/ 6 h 26"/>
                <a:gd name="T90" fmla="*/ 7 w 27"/>
                <a:gd name="T91" fmla="*/ 6 h 26"/>
                <a:gd name="T92" fmla="*/ 5 w 27"/>
                <a:gd name="T93" fmla="*/ 8 h 26"/>
                <a:gd name="T94" fmla="*/ 5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0" y="2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7" name="Freeform 441">
              <a:extLst>
                <a:ext uri="{FF2B5EF4-FFF2-40B4-BE49-F238E27FC236}">
                  <a16:creationId xmlns:a16="http://schemas.microsoft.com/office/drawing/2014/main" id="{50CAB459-7502-4C8E-92CF-3BAF6136F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959" y="3151446"/>
              <a:ext cx="26481" cy="57634"/>
            </a:xfrm>
            <a:custGeom>
              <a:avLst/>
              <a:gdLst>
                <a:gd name="T0" fmla="*/ 17 w 17"/>
                <a:gd name="T1" fmla="*/ 25 h 37"/>
                <a:gd name="T2" fmla="*/ 17 w 17"/>
                <a:gd name="T3" fmla="*/ 28 h 37"/>
                <a:gd name="T4" fmla="*/ 17 w 17"/>
                <a:gd name="T5" fmla="*/ 28 h 37"/>
                <a:gd name="T6" fmla="*/ 17 w 17"/>
                <a:gd name="T7" fmla="*/ 30 h 37"/>
                <a:gd name="T8" fmla="*/ 17 w 17"/>
                <a:gd name="T9" fmla="*/ 30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5 h 37"/>
                <a:gd name="T16" fmla="*/ 12 w 17"/>
                <a:gd name="T17" fmla="*/ 35 h 37"/>
                <a:gd name="T18" fmla="*/ 9 w 17"/>
                <a:gd name="T19" fmla="*/ 37 h 37"/>
                <a:gd name="T20" fmla="*/ 9 w 17"/>
                <a:gd name="T21" fmla="*/ 37 h 37"/>
                <a:gd name="T22" fmla="*/ 5 w 17"/>
                <a:gd name="T23" fmla="*/ 35 h 37"/>
                <a:gd name="T24" fmla="*/ 5 w 17"/>
                <a:gd name="T25" fmla="*/ 35 h 37"/>
                <a:gd name="T26" fmla="*/ 3 w 17"/>
                <a:gd name="T27" fmla="*/ 34 h 37"/>
                <a:gd name="T28" fmla="*/ 3 w 17"/>
                <a:gd name="T29" fmla="*/ 34 h 37"/>
                <a:gd name="T30" fmla="*/ 2 w 17"/>
                <a:gd name="T31" fmla="*/ 32 h 37"/>
                <a:gd name="T32" fmla="*/ 2 w 17"/>
                <a:gd name="T33" fmla="*/ 32 h 37"/>
                <a:gd name="T34" fmla="*/ 0 w 17"/>
                <a:gd name="T35" fmla="*/ 28 h 37"/>
                <a:gd name="T36" fmla="*/ 0 w 17"/>
                <a:gd name="T37" fmla="*/ 8 h 37"/>
                <a:gd name="T38" fmla="*/ 0 w 17"/>
                <a:gd name="T39" fmla="*/ 8 h 37"/>
                <a:gd name="T40" fmla="*/ 2 w 17"/>
                <a:gd name="T41" fmla="*/ 5 h 37"/>
                <a:gd name="T42" fmla="*/ 2 w 17"/>
                <a:gd name="T43" fmla="*/ 5 h 37"/>
                <a:gd name="T44" fmla="*/ 3 w 17"/>
                <a:gd name="T45" fmla="*/ 2 h 37"/>
                <a:gd name="T46" fmla="*/ 3 w 17"/>
                <a:gd name="T47" fmla="*/ 2 h 37"/>
                <a:gd name="T48" fmla="*/ 5 w 17"/>
                <a:gd name="T49" fmla="*/ 0 h 37"/>
                <a:gd name="T50" fmla="*/ 5 w 17"/>
                <a:gd name="T51" fmla="*/ 0 h 37"/>
                <a:gd name="T52" fmla="*/ 9 w 17"/>
                <a:gd name="T53" fmla="*/ 0 h 37"/>
                <a:gd name="T54" fmla="*/ 9 w 17"/>
                <a:gd name="T55" fmla="*/ 0 h 37"/>
                <a:gd name="T56" fmla="*/ 12 w 17"/>
                <a:gd name="T57" fmla="*/ 0 h 37"/>
                <a:gd name="T58" fmla="*/ 14 w 17"/>
                <a:gd name="T59" fmla="*/ 2 h 37"/>
                <a:gd name="T60" fmla="*/ 14 w 17"/>
                <a:gd name="T61" fmla="*/ 2 h 37"/>
                <a:gd name="T62" fmla="*/ 17 w 17"/>
                <a:gd name="T63" fmla="*/ 5 h 37"/>
                <a:gd name="T64" fmla="*/ 17 w 17"/>
                <a:gd name="T65" fmla="*/ 5 h 37"/>
                <a:gd name="T66" fmla="*/ 17 w 17"/>
                <a:gd name="T67" fmla="*/ 8 h 37"/>
                <a:gd name="T68" fmla="*/ 17 w 17"/>
                <a:gd name="T69" fmla="*/ 10 h 37"/>
                <a:gd name="T70" fmla="*/ 12 w 17"/>
                <a:gd name="T71" fmla="*/ 10 h 37"/>
                <a:gd name="T72" fmla="*/ 12 w 17"/>
                <a:gd name="T73" fmla="*/ 9 h 37"/>
                <a:gd name="T74" fmla="*/ 12 w 17"/>
                <a:gd name="T75" fmla="*/ 9 h 37"/>
                <a:gd name="T76" fmla="*/ 10 w 17"/>
                <a:gd name="T77" fmla="*/ 7 h 37"/>
                <a:gd name="T78" fmla="*/ 10 w 17"/>
                <a:gd name="T79" fmla="*/ 7 h 37"/>
                <a:gd name="T80" fmla="*/ 9 w 17"/>
                <a:gd name="T81" fmla="*/ 5 h 37"/>
                <a:gd name="T82" fmla="*/ 9 w 17"/>
                <a:gd name="T83" fmla="*/ 5 h 37"/>
                <a:gd name="T84" fmla="*/ 7 w 17"/>
                <a:gd name="T85" fmla="*/ 5 h 37"/>
                <a:gd name="T86" fmla="*/ 7 w 17"/>
                <a:gd name="T87" fmla="*/ 7 h 37"/>
                <a:gd name="T88" fmla="*/ 7 w 17"/>
                <a:gd name="T89" fmla="*/ 7 h 37"/>
                <a:gd name="T90" fmla="*/ 5 w 17"/>
                <a:gd name="T91" fmla="*/ 9 h 37"/>
                <a:gd name="T92" fmla="*/ 5 w 17"/>
                <a:gd name="T93" fmla="*/ 28 h 37"/>
                <a:gd name="T94" fmla="*/ 5 w 17"/>
                <a:gd name="T95" fmla="*/ 28 h 37"/>
                <a:gd name="T96" fmla="*/ 7 w 17"/>
                <a:gd name="T97" fmla="*/ 30 h 37"/>
                <a:gd name="T98" fmla="*/ 7 w 17"/>
                <a:gd name="T99" fmla="*/ 30 h 37"/>
                <a:gd name="T100" fmla="*/ 9 w 17"/>
                <a:gd name="T101" fmla="*/ 30 h 37"/>
                <a:gd name="T102" fmla="*/ 9 w 17"/>
                <a:gd name="T103" fmla="*/ 30 h 37"/>
                <a:gd name="T104" fmla="*/ 9 w 17"/>
                <a:gd name="T105" fmla="*/ 30 h 37"/>
                <a:gd name="T106" fmla="*/ 9 w 17"/>
                <a:gd name="T107" fmla="*/ 30 h 37"/>
                <a:gd name="T108" fmla="*/ 10 w 17"/>
                <a:gd name="T109" fmla="*/ 30 h 37"/>
                <a:gd name="T110" fmla="*/ 10 w 17"/>
                <a:gd name="T111" fmla="*/ 30 h 37"/>
                <a:gd name="T112" fmla="*/ 12 w 17"/>
                <a:gd name="T113" fmla="*/ 29 h 37"/>
                <a:gd name="T114" fmla="*/ 12 w 17"/>
                <a:gd name="T115" fmla="*/ 29 h 37"/>
                <a:gd name="T116" fmla="*/ 12 w 17"/>
                <a:gd name="T117" fmla="*/ 28 h 37"/>
                <a:gd name="T118" fmla="*/ 12 w 17"/>
                <a:gd name="T119" fmla="*/ 25 h 37"/>
                <a:gd name="T120" fmla="*/ 17 w 17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8" name="Freeform 442">
              <a:extLst>
                <a:ext uri="{FF2B5EF4-FFF2-40B4-BE49-F238E27FC236}">
                  <a16:creationId xmlns:a16="http://schemas.microsoft.com/office/drawing/2014/main" id="{51AD6F65-6347-4649-BF7B-1B76CCCA7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112" y="3167022"/>
              <a:ext cx="24923" cy="42057"/>
            </a:xfrm>
            <a:custGeom>
              <a:avLst/>
              <a:gdLst>
                <a:gd name="T0" fmla="*/ 11 w 16"/>
                <a:gd name="T1" fmla="*/ 23 h 27"/>
                <a:gd name="T2" fmla="*/ 11 w 16"/>
                <a:gd name="T3" fmla="*/ 23 h 27"/>
                <a:gd name="T4" fmla="*/ 8 w 16"/>
                <a:gd name="T5" fmla="*/ 25 h 27"/>
                <a:gd name="T6" fmla="*/ 5 w 16"/>
                <a:gd name="T7" fmla="*/ 27 h 27"/>
                <a:gd name="T8" fmla="*/ 4 w 16"/>
                <a:gd name="T9" fmla="*/ 25 h 27"/>
                <a:gd name="T10" fmla="*/ 2 w 16"/>
                <a:gd name="T11" fmla="*/ 25 h 27"/>
                <a:gd name="T12" fmla="*/ 0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2 w 16"/>
                <a:gd name="T19" fmla="*/ 13 h 27"/>
                <a:gd name="T20" fmla="*/ 4 w 16"/>
                <a:gd name="T21" fmla="*/ 12 h 27"/>
                <a:gd name="T22" fmla="*/ 8 w 16"/>
                <a:gd name="T23" fmla="*/ 10 h 27"/>
                <a:gd name="T24" fmla="*/ 9 w 16"/>
                <a:gd name="T25" fmla="*/ 10 h 27"/>
                <a:gd name="T26" fmla="*/ 9 w 16"/>
                <a:gd name="T27" fmla="*/ 10 h 27"/>
                <a:gd name="T28" fmla="*/ 9 w 16"/>
                <a:gd name="T29" fmla="*/ 10 h 27"/>
                <a:gd name="T30" fmla="*/ 11 w 16"/>
                <a:gd name="T31" fmla="*/ 8 h 27"/>
                <a:gd name="T32" fmla="*/ 11 w 16"/>
                <a:gd name="T33" fmla="*/ 7 h 27"/>
                <a:gd name="T34" fmla="*/ 8 w 16"/>
                <a:gd name="T35" fmla="*/ 5 h 27"/>
                <a:gd name="T36" fmla="*/ 7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3 w 16"/>
                <a:gd name="T43" fmla="*/ 3 h 27"/>
                <a:gd name="T44" fmla="*/ 4 w 16"/>
                <a:gd name="T45" fmla="*/ 0 h 27"/>
                <a:gd name="T46" fmla="*/ 8 w 16"/>
                <a:gd name="T47" fmla="*/ 0 h 27"/>
                <a:gd name="T48" fmla="*/ 11 w 16"/>
                <a:gd name="T49" fmla="*/ 0 h 27"/>
                <a:gd name="T50" fmla="*/ 13 w 16"/>
                <a:gd name="T51" fmla="*/ 2 h 27"/>
                <a:gd name="T52" fmla="*/ 16 w 16"/>
                <a:gd name="T53" fmla="*/ 4 h 27"/>
                <a:gd name="T54" fmla="*/ 16 w 16"/>
                <a:gd name="T55" fmla="*/ 8 h 27"/>
                <a:gd name="T56" fmla="*/ 11 w 16"/>
                <a:gd name="T57" fmla="*/ 25 h 27"/>
                <a:gd name="T58" fmla="*/ 11 w 16"/>
                <a:gd name="T59" fmla="*/ 15 h 27"/>
                <a:gd name="T60" fmla="*/ 9 w 16"/>
                <a:gd name="T61" fmla="*/ 14 h 27"/>
                <a:gd name="T62" fmla="*/ 7 w 16"/>
                <a:gd name="T63" fmla="*/ 15 h 27"/>
                <a:gd name="T64" fmla="*/ 5 w 16"/>
                <a:gd name="T65" fmla="*/ 18 h 27"/>
                <a:gd name="T66" fmla="*/ 5 w 16"/>
                <a:gd name="T67" fmla="*/ 20 h 27"/>
                <a:gd name="T68" fmla="*/ 8 w 16"/>
                <a:gd name="T69" fmla="*/ 22 h 27"/>
                <a:gd name="T70" fmla="*/ 9 w 16"/>
                <a:gd name="T71" fmla="*/ 20 h 27"/>
                <a:gd name="T72" fmla="*/ 11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9" name="Freeform 443">
              <a:extLst>
                <a:ext uri="{FF2B5EF4-FFF2-40B4-BE49-F238E27FC236}">
                  <a16:creationId xmlns:a16="http://schemas.microsoft.com/office/drawing/2014/main" id="{A2ADF087-6450-4B7C-84B0-23800D06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707" y="3151446"/>
              <a:ext cx="12461" cy="57634"/>
            </a:xfrm>
            <a:custGeom>
              <a:avLst/>
              <a:gdLst>
                <a:gd name="T0" fmla="*/ 0 w 8"/>
                <a:gd name="T1" fmla="*/ 0 h 37"/>
                <a:gd name="T2" fmla="*/ 5 w 8"/>
                <a:gd name="T3" fmla="*/ 0 h 37"/>
                <a:gd name="T4" fmla="*/ 5 w 8"/>
                <a:gd name="T5" fmla="*/ 29 h 37"/>
                <a:gd name="T6" fmla="*/ 5 w 8"/>
                <a:gd name="T7" fmla="*/ 29 h 37"/>
                <a:gd name="T8" fmla="*/ 5 w 8"/>
                <a:gd name="T9" fmla="*/ 30 h 37"/>
                <a:gd name="T10" fmla="*/ 5 w 8"/>
                <a:gd name="T11" fmla="*/ 30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4 w 8"/>
                <a:gd name="T19" fmla="*/ 35 h 37"/>
                <a:gd name="T20" fmla="*/ 4 w 8"/>
                <a:gd name="T21" fmla="*/ 35 h 37"/>
                <a:gd name="T22" fmla="*/ 3 w 8"/>
                <a:gd name="T23" fmla="*/ 34 h 37"/>
                <a:gd name="T24" fmla="*/ 3 w 8"/>
                <a:gd name="T25" fmla="*/ 34 h 37"/>
                <a:gd name="T26" fmla="*/ 0 w 8"/>
                <a:gd name="T27" fmla="*/ 33 h 37"/>
                <a:gd name="T28" fmla="*/ 0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0" name="Freeform 444">
              <a:extLst>
                <a:ext uri="{FF2B5EF4-FFF2-40B4-BE49-F238E27FC236}">
                  <a16:creationId xmlns:a16="http://schemas.microsoft.com/office/drawing/2014/main" id="{CC22970E-2F4D-43D4-AE30-C69C4080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284" y="3167022"/>
              <a:ext cx="23365" cy="42057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5 w 15"/>
                <a:gd name="T5" fmla="*/ 20 h 27"/>
                <a:gd name="T6" fmla="*/ 5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9 w 15"/>
                <a:gd name="T13" fmla="*/ 20 h 27"/>
                <a:gd name="T14" fmla="*/ 9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0 w 15"/>
                <a:gd name="T29" fmla="*/ 25 h 27"/>
                <a:gd name="T30" fmla="*/ 10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2 w 15"/>
                <a:gd name="T41" fmla="*/ 23 h 27"/>
                <a:gd name="T42" fmla="*/ 2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2 w 15"/>
                <a:gd name="T59" fmla="*/ 4 h 27"/>
                <a:gd name="T60" fmla="*/ 2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0 w 15"/>
                <a:gd name="T71" fmla="*/ 0 h 27"/>
                <a:gd name="T72" fmla="*/ 10 w 15"/>
                <a:gd name="T73" fmla="*/ 0 h 27"/>
                <a:gd name="T74" fmla="*/ 13 w 15"/>
                <a:gd name="T75" fmla="*/ 3 h 27"/>
                <a:gd name="T76" fmla="*/ 13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5 w 15"/>
                <a:gd name="T95" fmla="*/ 5 h 27"/>
                <a:gd name="T96" fmla="*/ 5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1" name="Freeform 445">
              <a:extLst>
                <a:ext uri="{FF2B5EF4-FFF2-40B4-BE49-F238E27FC236}">
                  <a16:creationId xmlns:a16="http://schemas.microsoft.com/office/drawing/2014/main" id="{5E066EE0-A00E-43CB-994D-198B49B8B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321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2" name="Freeform 446">
              <a:extLst>
                <a:ext uri="{FF2B5EF4-FFF2-40B4-BE49-F238E27FC236}">
                  <a16:creationId xmlns:a16="http://schemas.microsoft.com/office/drawing/2014/main" id="{FC0EAF91-02DE-41D6-8E4D-49BCC6AF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898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7 w 15"/>
                <a:gd name="T13" fmla="*/ 25 h 27"/>
                <a:gd name="T14" fmla="*/ 7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5 h 27"/>
                <a:gd name="T22" fmla="*/ 2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9 w 15"/>
                <a:gd name="T51" fmla="*/ 20 h 27"/>
                <a:gd name="T52" fmla="*/ 9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3" name="Freeform 447">
              <a:extLst>
                <a:ext uri="{FF2B5EF4-FFF2-40B4-BE49-F238E27FC236}">
                  <a16:creationId xmlns:a16="http://schemas.microsoft.com/office/drawing/2014/main" id="{E1638A92-92C5-46B3-ACAE-C205FE0A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94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4" name="Freeform 448">
              <a:extLst>
                <a:ext uri="{FF2B5EF4-FFF2-40B4-BE49-F238E27FC236}">
                  <a16:creationId xmlns:a16="http://schemas.microsoft.com/office/drawing/2014/main" id="{C00E47ED-8D78-4700-9AF4-496B73AF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709" y="3653011"/>
              <a:ext cx="26481" cy="56076"/>
            </a:xfrm>
            <a:custGeom>
              <a:avLst/>
              <a:gdLst>
                <a:gd name="T0" fmla="*/ 12 w 17"/>
                <a:gd name="T1" fmla="*/ 11 h 36"/>
                <a:gd name="T2" fmla="*/ 12 w 17"/>
                <a:gd name="T3" fmla="*/ 10 h 36"/>
                <a:gd name="T4" fmla="*/ 11 w 17"/>
                <a:gd name="T5" fmla="*/ 6 h 36"/>
                <a:gd name="T6" fmla="*/ 8 w 17"/>
                <a:gd name="T7" fmla="*/ 5 h 36"/>
                <a:gd name="T8" fmla="*/ 7 w 17"/>
                <a:gd name="T9" fmla="*/ 6 h 36"/>
                <a:gd name="T10" fmla="*/ 6 w 17"/>
                <a:gd name="T11" fmla="*/ 6 h 36"/>
                <a:gd name="T12" fmla="*/ 6 w 17"/>
                <a:gd name="T13" fmla="*/ 8 h 36"/>
                <a:gd name="T14" fmla="*/ 6 w 17"/>
                <a:gd name="T15" fmla="*/ 10 h 36"/>
                <a:gd name="T16" fmla="*/ 6 w 17"/>
                <a:gd name="T17" fmla="*/ 11 h 36"/>
                <a:gd name="T18" fmla="*/ 6 w 17"/>
                <a:gd name="T19" fmla="*/ 12 h 36"/>
                <a:gd name="T20" fmla="*/ 7 w 17"/>
                <a:gd name="T21" fmla="*/ 14 h 36"/>
                <a:gd name="T22" fmla="*/ 8 w 17"/>
                <a:gd name="T23" fmla="*/ 15 h 36"/>
                <a:gd name="T24" fmla="*/ 12 w 17"/>
                <a:gd name="T25" fmla="*/ 16 h 36"/>
                <a:gd name="T26" fmla="*/ 15 w 17"/>
                <a:gd name="T27" fmla="*/ 17 h 36"/>
                <a:gd name="T28" fmla="*/ 16 w 17"/>
                <a:gd name="T29" fmla="*/ 20 h 36"/>
                <a:gd name="T30" fmla="*/ 17 w 17"/>
                <a:gd name="T31" fmla="*/ 22 h 36"/>
                <a:gd name="T32" fmla="*/ 17 w 17"/>
                <a:gd name="T33" fmla="*/ 26 h 36"/>
                <a:gd name="T34" fmla="*/ 17 w 17"/>
                <a:gd name="T35" fmla="*/ 30 h 36"/>
                <a:gd name="T36" fmla="*/ 16 w 17"/>
                <a:gd name="T37" fmla="*/ 34 h 36"/>
                <a:gd name="T38" fmla="*/ 13 w 17"/>
                <a:gd name="T39" fmla="*/ 36 h 36"/>
                <a:gd name="T40" fmla="*/ 8 w 17"/>
                <a:gd name="T41" fmla="*/ 36 h 36"/>
                <a:gd name="T42" fmla="*/ 5 w 17"/>
                <a:gd name="T43" fmla="*/ 36 h 36"/>
                <a:gd name="T44" fmla="*/ 2 w 17"/>
                <a:gd name="T45" fmla="*/ 34 h 36"/>
                <a:gd name="T46" fmla="*/ 1 w 17"/>
                <a:gd name="T47" fmla="*/ 31 h 36"/>
                <a:gd name="T48" fmla="*/ 0 w 17"/>
                <a:gd name="T49" fmla="*/ 26 h 36"/>
                <a:gd name="T50" fmla="*/ 5 w 17"/>
                <a:gd name="T51" fmla="*/ 27 h 36"/>
                <a:gd name="T52" fmla="*/ 6 w 17"/>
                <a:gd name="T53" fmla="*/ 30 h 36"/>
                <a:gd name="T54" fmla="*/ 8 w 17"/>
                <a:gd name="T55" fmla="*/ 31 h 36"/>
                <a:gd name="T56" fmla="*/ 11 w 17"/>
                <a:gd name="T57" fmla="*/ 31 h 36"/>
                <a:gd name="T58" fmla="*/ 12 w 17"/>
                <a:gd name="T59" fmla="*/ 30 h 36"/>
                <a:gd name="T60" fmla="*/ 12 w 17"/>
                <a:gd name="T61" fmla="*/ 29 h 36"/>
                <a:gd name="T62" fmla="*/ 12 w 17"/>
                <a:gd name="T63" fmla="*/ 26 h 36"/>
                <a:gd name="T64" fmla="*/ 12 w 17"/>
                <a:gd name="T65" fmla="*/ 24 h 36"/>
                <a:gd name="T66" fmla="*/ 12 w 17"/>
                <a:gd name="T67" fmla="*/ 22 h 36"/>
                <a:gd name="T68" fmla="*/ 11 w 17"/>
                <a:gd name="T69" fmla="*/ 21 h 36"/>
                <a:gd name="T70" fmla="*/ 10 w 17"/>
                <a:gd name="T71" fmla="*/ 21 h 36"/>
                <a:gd name="T72" fmla="*/ 6 w 17"/>
                <a:gd name="T73" fmla="*/ 19 h 36"/>
                <a:gd name="T74" fmla="*/ 1 w 17"/>
                <a:gd name="T75" fmla="*/ 16 h 36"/>
                <a:gd name="T76" fmla="*/ 0 w 17"/>
                <a:gd name="T77" fmla="*/ 10 h 36"/>
                <a:gd name="T78" fmla="*/ 1 w 17"/>
                <a:gd name="T79" fmla="*/ 6 h 36"/>
                <a:gd name="T80" fmla="*/ 2 w 17"/>
                <a:gd name="T81" fmla="*/ 3 h 36"/>
                <a:gd name="T82" fmla="*/ 5 w 17"/>
                <a:gd name="T83" fmla="*/ 1 h 36"/>
                <a:gd name="T84" fmla="*/ 8 w 17"/>
                <a:gd name="T85" fmla="*/ 0 h 36"/>
                <a:gd name="T86" fmla="*/ 12 w 17"/>
                <a:gd name="T87" fmla="*/ 1 h 36"/>
                <a:gd name="T88" fmla="*/ 15 w 17"/>
                <a:gd name="T89" fmla="*/ 2 h 36"/>
                <a:gd name="T90" fmla="*/ 17 w 17"/>
                <a:gd name="T91" fmla="*/ 5 h 36"/>
                <a:gd name="T92" fmla="*/ 17 w 17"/>
                <a:gd name="T9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6">
                  <a:moveTo>
                    <a:pt x="17" y="11"/>
                  </a:move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5" name="Freeform 449">
              <a:extLst>
                <a:ext uri="{FF2B5EF4-FFF2-40B4-BE49-F238E27FC236}">
                  <a16:creationId xmlns:a16="http://schemas.microsoft.com/office/drawing/2014/main" id="{74F7164B-30B8-430E-B741-D7426B70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747" y="3657684"/>
              <a:ext cx="18692" cy="51403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9 w 12"/>
                <a:gd name="T27" fmla="*/ 28 h 33"/>
                <a:gd name="T28" fmla="*/ 9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3 w 12"/>
                <a:gd name="T47" fmla="*/ 29 h 33"/>
                <a:gd name="T48" fmla="*/ 3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6" name="Freeform 450">
              <a:extLst>
                <a:ext uri="{FF2B5EF4-FFF2-40B4-BE49-F238E27FC236}">
                  <a16:creationId xmlns:a16="http://schemas.microsoft.com/office/drawing/2014/main" id="{5DDF8F4A-7F20-49A6-A068-4568EB1B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997" y="3668588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5 w 13"/>
                <a:gd name="T5" fmla="*/ 1 h 26"/>
                <a:gd name="T6" fmla="*/ 5 w 13"/>
                <a:gd name="T7" fmla="*/ 4 h 26"/>
                <a:gd name="T8" fmla="*/ 5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0 w 13"/>
                <a:gd name="T21" fmla="*/ 6 h 26"/>
                <a:gd name="T22" fmla="*/ 10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7 w 13"/>
                <a:gd name="T29" fmla="*/ 7 h 26"/>
                <a:gd name="T30" fmla="*/ 7 w 13"/>
                <a:gd name="T31" fmla="*/ 7 h 26"/>
                <a:gd name="T32" fmla="*/ 6 w 13"/>
                <a:gd name="T33" fmla="*/ 9 h 26"/>
                <a:gd name="T34" fmla="*/ 6 w 13"/>
                <a:gd name="T35" fmla="*/ 9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7" name="Freeform 451">
              <a:extLst>
                <a:ext uri="{FF2B5EF4-FFF2-40B4-BE49-F238E27FC236}">
                  <a16:creationId xmlns:a16="http://schemas.microsoft.com/office/drawing/2014/main" id="{E082C8F7-4E3A-4D1E-B0F4-FF55DBD91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8804" y="3668588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0 w 15"/>
                <a:gd name="T59" fmla="*/ 22 h 26"/>
                <a:gd name="T60" fmla="*/ 0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8" name="Freeform 452">
              <a:extLst>
                <a:ext uri="{FF2B5EF4-FFF2-40B4-BE49-F238E27FC236}">
                  <a16:creationId xmlns:a16="http://schemas.microsoft.com/office/drawing/2014/main" id="{255D3A58-3F55-42BE-A88A-1C24C83B2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399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2 h 26"/>
                <a:gd name="T26" fmla="*/ 13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8 w 15"/>
                <a:gd name="T43" fmla="*/ 6 h 26"/>
                <a:gd name="T44" fmla="*/ 8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9" name="Freeform 453">
              <a:extLst>
                <a:ext uri="{FF2B5EF4-FFF2-40B4-BE49-F238E27FC236}">
                  <a16:creationId xmlns:a16="http://schemas.microsoft.com/office/drawing/2014/main" id="{56C255A2-98B9-464A-B4D3-50C8919B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321" y="3657684"/>
              <a:ext cx="17135" cy="51403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9 w 11"/>
                <a:gd name="T5" fmla="*/ 0 h 33"/>
                <a:gd name="T6" fmla="*/ 9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9 w 11"/>
                <a:gd name="T13" fmla="*/ 12 h 33"/>
                <a:gd name="T14" fmla="*/ 9 w 11"/>
                <a:gd name="T15" fmla="*/ 26 h 33"/>
                <a:gd name="T16" fmla="*/ 9 w 11"/>
                <a:gd name="T17" fmla="*/ 26 h 33"/>
                <a:gd name="T18" fmla="*/ 9 w 11"/>
                <a:gd name="T19" fmla="*/ 27 h 33"/>
                <a:gd name="T20" fmla="*/ 9 w 11"/>
                <a:gd name="T21" fmla="*/ 27 h 33"/>
                <a:gd name="T22" fmla="*/ 9 w 11"/>
                <a:gd name="T23" fmla="*/ 28 h 33"/>
                <a:gd name="T24" fmla="*/ 9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9 w 11"/>
                <a:gd name="T35" fmla="*/ 33 h 33"/>
                <a:gd name="T36" fmla="*/ 9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5 w 11"/>
                <a:gd name="T43" fmla="*/ 31 h 33"/>
                <a:gd name="T44" fmla="*/ 5 w 11"/>
                <a:gd name="T45" fmla="*/ 31 h 33"/>
                <a:gd name="T46" fmla="*/ 4 w 11"/>
                <a:gd name="T47" fmla="*/ 29 h 33"/>
                <a:gd name="T48" fmla="*/ 4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0" name="Freeform 454">
              <a:extLst>
                <a:ext uri="{FF2B5EF4-FFF2-40B4-BE49-F238E27FC236}">
                  <a16:creationId xmlns:a16="http://schemas.microsoft.com/office/drawing/2014/main" id="{8736AEBB-53C2-4F39-9002-4244D775D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129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1" name="Freeform 455">
              <a:extLst>
                <a:ext uri="{FF2B5EF4-FFF2-40B4-BE49-F238E27FC236}">
                  <a16:creationId xmlns:a16="http://schemas.microsoft.com/office/drawing/2014/main" id="{2C1B6E0C-10CC-4D84-9E53-DD3C80EB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148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2" name="Freeform 456">
              <a:extLst>
                <a:ext uri="{FF2B5EF4-FFF2-40B4-BE49-F238E27FC236}">
                  <a16:creationId xmlns:a16="http://schemas.microsoft.com/office/drawing/2014/main" id="{AFD83E23-7884-45E7-B28B-48DB03E1C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301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3 w 25"/>
                <a:gd name="T25" fmla="*/ 4 h 26"/>
                <a:gd name="T26" fmla="*/ 13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18 w 25"/>
                <a:gd name="T33" fmla="*/ 0 h 26"/>
                <a:gd name="T34" fmla="*/ 18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2 w 25"/>
                <a:gd name="T41" fmla="*/ 2 h 26"/>
                <a:gd name="T42" fmla="*/ 22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8 w 25"/>
                <a:gd name="T59" fmla="*/ 6 h 26"/>
                <a:gd name="T60" fmla="*/ 18 w 25"/>
                <a:gd name="T61" fmla="*/ 6 h 26"/>
                <a:gd name="T62" fmla="*/ 17 w 25"/>
                <a:gd name="T63" fmla="*/ 6 h 26"/>
                <a:gd name="T64" fmla="*/ 17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3" name="Freeform 457">
              <a:extLst>
                <a:ext uri="{FF2B5EF4-FFF2-40B4-BE49-F238E27FC236}">
                  <a16:creationId xmlns:a16="http://schemas.microsoft.com/office/drawing/2014/main" id="{1E020313-0D07-42EB-842B-DC3D319E6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862" y="4154577"/>
              <a:ext cx="26481" cy="57634"/>
            </a:xfrm>
            <a:custGeom>
              <a:avLst/>
              <a:gdLst>
                <a:gd name="T0" fmla="*/ 0 w 17"/>
                <a:gd name="T1" fmla="*/ 0 h 37"/>
                <a:gd name="T2" fmla="*/ 7 w 17"/>
                <a:gd name="T3" fmla="*/ 0 h 37"/>
                <a:gd name="T4" fmla="*/ 12 w 17"/>
                <a:gd name="T5" fmla="*/ 2 h 37"/>
                <a:gd name="T6" fmla="*/ 15 w 17"/>
                <a:gd name="T7" fmla="*/ 3 h 37"/>
                <a:gd name="T8" fmla="*/ 16 w 17"/>
                <a:gd name="T9" fmla="*/ 7 h 37"/>
                <a:gd name="T10" fmla="*/ 17 w 17"/>
                <a:gd name="T11" fmla="*/ 10 h 37"/>
                <a:gd name="T12" fmla="*/ 16 w 17"/>
                <a:gd name="T13" fmla="*/ 13 h 37"/>
                <a:gd name="T14" fmla="*/ 16 w 17"/>
                <a:gd name="T15" fmla="*/ 15 h 37"/>
                <a:gd name="T16" fmla="*/ 13 w 17"/>
                <a:gd name="T17" fmla="*/ 18 h 37"/>
                <a:gd name="T18" fmla="*/ 16 w 17"/>
                <a:gd name="T19" fmla="*/ 20 h 37"/>
                <a:gd name="T20" fmla="*/ 17 w 17"/>
                <a:gd name="T21" fmla="*/ 24 h 37"/>
                <a:gd name="T22" fmla="*/ 17 w 17"/>
                <a:gd name="T23" fmla="*/ 27 h 37"/>
                <a:gd name="T24" fmla="*/ 15 w 17"/>
                <a:gd name="T25" fmla="*/ 34 h 37"/>
                <a:gd name="T26" fmla="*/ 11 w 17"/>
                <a:gd name="T27" fmla="*/ 36 h 37"/>
                <a:gd name="T28" fmla="*/ 0 w 17"/>
                <a:gd name="T29" fmla="*/ 37 h 37"/>
                <a:gd name="T30" fmla="*/ 6 w 17"/>
                <a:gd name="T31" fmla="*/ 15 h 37"/>
                <a:gd name="T32" fmla="*/ 7 w 17"/>
                <a:gd name="T33" fmla="*/ 15 h 37"/>
                <a:gd name="T34" fmla="*/ 11 w 17"/>
                <a:gd name="T35" fmla="*/ 14 h 37"/>
                <a:gd name="T36" fmla="*/ 12 w 17"/>
                <a:gd name="T37" fmla="*/ 10 h 37"/>
                <a:gd name="T38" fmla="*/ 11 w 17"/>
                <a:gd name="T39" fmla="*/ 7 h 37"/>
                <a:gd name="T40" fmla="*/ 10 w 17"/>
                <a:gd name="T41" fmla="*/ 5 h 37"/>
                <a:gd name="T42" fmla="*/ 6 w 17"/>
                <a:gd name="T43" fmla="*/ 5 h 37"/>
                <a:gd name="T44" fmla="*/ 6 w 17"/>
                <a:gd name="T45" fmla="*/ 32 h 37"/>
                <a:gd name="T46" fmla="*/ 7 w 17"/>
                <a:gd name="T47" fmla="*/ 32 h 37"/>
                <a:gd name="T48" fmla="*/ 10 w 17"/>
                <a:gd name="T49" fmla="*/ 31 h 37"/>
                <a:gd name="T50" fmla="*/ 11 w 17"/>
                <a:gd name="T51" fmla="*/ 29 h 37"/>
                <a:gd name="T52" fmla="*/ 12 w 17"/>
                <a:gd name="T53" fmla="*/ 28 h 37"/>
                <a:gd name="T54" fmla="*/ 12 w 17"/>
                <a:gd name="T55" fmla="*/ 25 h 37"/>
                <a:gd name="T56" fmla="*/ 12 w 17"/>
                <a:gd name="T57" fmla="*/ 23 h 37"/>
                <a:gd name="T58" fmla="*/ 11 w 17"/>
                <a:gd name="T59" fmla="*/ 22 h 37"/>
                <a:gd name="T60" fmla="*/ 10 w 17"/>
                <a:gd name="T61" fmla="*/ 20 h 37"/>
                <a:gd name="T62" fmla="*/ 6 w 17"/>
                <a:gd name="T6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0" y="37"/>
                  </a:lnTo>
                  <a:close/>
                  <a:moveTo>
                    <a:pt x="6" y="5"/>
                  </a:move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6" y="5"/>
                  </a:lnTo>
                  <a:close/>
                  <a:moveTo>
                    <a:pt x="6" y="19"/>
                  </a:move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4" name="Freeform 458">
              <a:extLst>
                <a:ext uri="{FF2B5EF4-FFF2-40B4-BE49-F238E27FC236}">
                  <a16:creationId xmlns:a16="http://schemas.microsoft.com/office/drawing/2014/main" id="{E83F25B9-D231-443C-8411-EF1C5ABAA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2573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8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2 h 27"/>
                <a:gd name="T24" fmla="*/ 8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8 w 15"/>
                <a:gd name="T35" fmla="*/ 5 h 27"/>
                <a:gd name="T36" fmla="*/ 5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1 w 15"/>
                <a:gd name="T43" fmla="*/ 3 h 27"/>
                <a:gd name="T44" fmla="*/ 4 w 15"/>
                <a:gd name="T45" fmla="*/ 2 h 27"/>
                <a:gd name="T46" fmla="*/ 8 w 15"/>
                <a:gd name="T47" fmla="*/ 0 h 27"/>
                <a:gd name="T48" fmla="*/ 10 w 15"/>
                <a:gd name="T49" fmla="*/ 2 h 27"/>
                <a:gd name="T50" fmla="*/ 13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8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5" name="Freeform 459">
              <a:extLst>
                <a:ext uri="{FF2B5EF4-FFF2-40B4-BE49-F238E27FC236}">
                  <a16:creationId xmlns:a16="http://schemas.microsoft.com/office/drawing/2014/main" id="{3677839E-46C0-46DA-B99E-B98465B3F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168" y="4170154"/>
              <a:ext cx="18692" cy="42057"/>
            </a:xfrm>
            <a:custGeom>
              <a:avLst/>
              <a:gdLst>
                <a:gd name="T0" fmla="*/ 0 w 12"/>
                <a:gd name="T1" fmla="*/ 27 h 27"/>
                <a:gd name="T2" fmla="*/ 0 w 12"/>
                <a:gd name="T3" fmla="*/ 0 h 27"/>
                <a:gd name="T4" fmla="*/ 5 w 12"/>
                <a:gd name="T5" fmla="*/ 0 h 27"/>
                <a:gd name="T6" fmla="*/ 5 w 12"/>
                <a:gd name="T7" fmla="*/ 4 h 27"/>
                <a:gd name="T8" fmla="*/ 5 w 12"/>
                <a:gd name="T9" fmla="*/ 4 h 27"/>
                <a:gd name="T10" fmla="*/ 9 w 12"/>
                <a:gd name="T11" fmla="*/ 2 h 27"/>
                <a:gd name="T12" fmla="*/ 9 w 12"/>
                <a:gd name="T13" fmla="*/ 2 h 27"/>
                <a:gd name="T14" fmla="*/ 12 w 12"/>
                <a:gd name="T15" fmla="*/ 0 h 27"/>
                <a:gd name="T16" fmla="*/ 12 w 12"/>
                <a:gd name="T17" fmla="*/ 5 h 27"/>
                <a:gd name="T18" fmla="*/ 12 w 12"/>
                <a:gd name="T19" fmla="*/ 5 h 27"/>
                <a:gd name="T20" fmla="*/ 10 w 12"/>
                <a:gd name="T21" fmla="*/ 5 h 27"/>
                <a:gd name="T22" fmla="*/ 10 w 12"/>
                <a:gd name="T23" fmla="*/ 5 h 27"/>
                <a:gd name="T24" fmla="*/ 9 w 12"/>
                <a:gd name="T25" fmla="*/ 5 h 27"/>
                <a:gd name="T26" fmla="*/ 9 w 12"/>
                <a:gd name="T27" fmla="*/ 5 h 27"/>
                <a:gd name="T28" fmla="*/ 7 w 12"/>
                <a:gd name="T29" fmla="*/ 7 h 27"/>
                <a:gd name="T30" fmla="*/ 7 w 12"/>
                <a:gd name="T31" fmla="*/ 7 h 27"/>
                <a:gd name="T32" fmla="*/ 6 w 12"/>
                <a:gd name="T33" fmla="*/ 9 h 27"/>
                <a:gd name="T34" fmla="*/ 6 w 12"/>
                <a:gd name="T35" fmla="*/ 9 h 27"/>
                <a:gd name="T36" fmla="*/ 5 w 12"/>
                <a:gd name="T37" fmla="*/ 12 h 27"/>
                <a:gd name="T38" fmla="*/ 5 w 12"/>
                <a:gd name="T39" fmla="*/ 27 h 27"/>
                <a:gd name="T40" fmla="*/ 0 w 1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6" name="Freeform 460">
              <a:extLst>
                <a:ext uri="{FF2B5EF4-FFF2-40B4-BE49-F238E27FC236}">
                  <a16:creationId xmlns:a16="http://schemas.microsoft.com/office/drawing/2014/main" id="{4191C76F-35FD-40B2-A43A-9ADB5FDC1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975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7" name="Freeform 461">
              <a:extLst>
                <a:ext uri="{FF2B5EF4-FFF2-40B4-BE49-F238E27FC236}">
                  <a16:creationId xmlns:a16="http://schemas.microsoft.com/office/drawing/2014/main" id="{486009C8-CAF4-4225-9FF9-78257C9E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552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7 w 15"/>
                <a:gd name="T13" fmla="*/ 26 h 27"/>
                <a:gd name="T14" fmla="*/ 7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7 h 27"/>
                <a:gd name="T22" fmla="*/ 2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8 w 15"/>
                <a:gd name="T51" fmla="*/ 21 h 27"/>
                <a:gd name="T52" fmla="*/ 8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8" name="Freeform 462">
              <a:extLst>
                <a:ext uri="{FF2B5EF4-FFF2-40B4-BE49-F238E27FC236}">
                  <a16:creationId xmlns:a16="http://schemas.microsoft.com/office/drawing/2014/main" id="{03DB398C-22ED-41AD-9773-36E773C7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148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7 w 25"/>
                <a:gd name="T13" fmla="*/ 2 h 27"/>
                <a:gd name="T14" fmla="*/ 7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2 w 25"/>
                <a:gd name="T37" fmla="*/ 0 h 27"/>
                <a:gd name="T38" fmla="*/ 22 w 25"/>
                <a:gd name="T39" fmla="*/ 0 h 27"/>
                <a:gd name="T40" fmla="*/ 23 w 25"/>
                <a:gd name="T41" fmla="*/ 2 h 27"/>
                <a:gd name="T42" fmla="*/ 23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6 w 25"/>
                <a:gd name="T67" fmla="*/ 7 h 27"/>
                <a:gd name="T68" fmla="*/ 16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6 w 25"/>
                <a:gd name="T89" fmla="*/ 7 h 27"/>
                <a:gd name="T90" fmla="*/ 6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9" name="Freeform 463">
              <a:extLst>
                <a:ext uri="{FF2B5EF4-FFF2-40B4-BE49-F238E27FC236}">
                  <a16:creationId xmlns:a16="http://schemas.microsoft.com/office/drawing/2014/main" id="{A6563C38-C0C2-433A-B45C-3740EEE6D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190" y="4657700"/>
              <a:ext cx="29596" cy="54518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9 w 19"/>
                <a:gd name="T5" fmla="*/ 0 h 35"/>
                <a:gd name="T6" fmla="*/ 9 w 19"/>
                <a:gd name="T7" fmla="*/ 0 h 35"/>
                <a:gd name="T8" fmla="*/ 13 w 19"/>
                <a:gd name="T9" fmla="*/ 0 h 35"/>
                <a:gd name="T10" fmla="*/ 15 w 19"/>
                <a:gd name="T11" fmla="*/ 3 h 35"/>
                <a:gd name="T12" fmla="*/ 18 w 19"/>
                <a:gd name="T13" fmla="*/ 6 h 35"/>
                <a:gd name="T14" fmla="*/ 18 w 19"/>
                <a:gd name="T15" fmla="*/ 10 h 35"/>
                <a:gd name="T16" fmla="*/ 18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3 w 19"/>
                <a:gd name="T25" fmla="*/ 19 h 35"/>
                <a:gd name="T26" fmla="*/ 19 w 19"/>
                <a:gd name="T27" fmla="*/ 35 h 35"/>
                <a:gd name="T28" fmla="*/ 14 w 19"/>
                <a:gd name="T29" fmla="*/ 35 h 35"/>
                <a:gd name="T30" fmla="*/ 9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5 h 35"/>
                <a:gd name="T40" fmla="*/ 5 w 19"/>
                <a:gd name="T41" fmla="*/ 16 h 35"/>
                <a:gd name="T42" fmla="*/ 9 w 19"/>
                <a:gd name="T43" fmla="*/ 16 h 35"/>
                <a:gd name="T44" fmla="*/ 9 w 19"/>
                <a:gd name="T45" fmla="*/ 16 h 35"/>
                <a:gd name="T46" fmla="*/ 10 w 19"/>
                <a:gd name="T47" fmla="*/ 15 h 35"/>
                <a:gd name="T48" fmla="*/ 10 w 19"/>
                <a:gd name="T49" fmla="*/ 15 h 35"/>
                <a:gd name="T50" fmla="*/ 11 w 19"/>
                <a:gd name="T51" fmla="*/ 14 h 35"/>
                <a:gd name="T52" fmla="*/ 11 w 19"/>
                <a:gd name="T53" fmla="*/ 14 h 35"/>
                <a:gd name="T54" fmla="*/ 13 w 19"/>
                <a:gd name="T55" fmla="*/ 13 h 35"/>
                <a:gd name="T56" fmla="*/ 13 w 19"/>
                <a:gd name="T57" fmla="*/ 13 h 35"/>
                <a:gd name="T58" fmla="*/ 13 w 19"/>
                <a:gd name="T59" fmla="*/ 10 h 35"/>
                <a:gd name="T60" fmla="*/ 13 w 19"/>
                <a:gd name="T61" fmla="*/ 10 h 35"/>
                <a:gd name="T62" fmla="*/ 13 w 19"/>
                <a:gd name="T63" fmla="*/ 8 h 35"/>
                <a:gd name="T64" fmla="*/ 13 w 19"/>
                <a:gd name="T65" fmla="*/ 8 h 35"/>
                <a:gd name="T66" fmla="*/ 11 w 19"/>
                <a:gd name="T67" fmla="*/ 6 h 35"/>
                <a:gd name="T68" fmla="*/ 11 w 19"/>
                <a:gd name="T69" fmla="*/ 6 h 35"/>
                <a:gd name="T70" fmla="*/ 10 w 19"/>
                <a:gd name="T71" fmla="*/ 5 h 35"/>
                <a:gd name="T72" fmla="*/ 8 w 19"/>
                <a:gd name="T73" fmla="*/ 5 h 35"/>
                <a:gd name="T74" fmla="*/ 5 w 19"/>
                <a:gd name="T7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0" name="Freeform 464">
              <a:extLst>
                <a:ext uri="{FF2B5EF4-FFF2-40B4-BE49-F238E27FC236}">
                  <a16:creationId xmlns:a16="http://schemas.microsoft.com/office/drawing/2014/main" id="{921CC4A9-DC76-4465-A824-99A9EB77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6343" y="4673276"/>
              <a:ext cx="26481" cy="40499"/>
            </a:xfrm>
            <a:custGeom>
              <a:avLst/>
              <a:gdLst>
                <a:gd name="T0" fmla="*/ 12 w 17"/>
                <a:gd name="T1" fmla="*/ 23 h 26"/>
                <a:gd name="T2" fmla="*/ 12 w 17"/>
                <a:gd name="T3" fmla="*/ 23 h 26"/>
                <a:gd name="T4" fmla="*/ 9 w 17"/>
                <a:gd name="T5" fmla="*/ 25 h 26"/>
                <a:gd name="T6" fmla="*/ 7 w 17"/>
                <a:gd name="T7" fmla="*/ 26 h 26"/>
                <a:gd name="T8" fmla="*/ 4 w 17"/>
                <a:gd name="T9" fmla="*/ 25 h 26"/>
                <a:gd name="T10" fmla="*/ 3 w 17"/>
                <a:gd name="T11" fmla="*/ 25 h 26"/>
                <a:gd name="T12" fmla="*/ 1 w 17"/>
                <a:gd name="T13" fmla="*/ 23 h 26"/>
                <a:gd name="T14" fmla="*/ 0 w 17"/>
                <a:gd name="T15" fmla="*/ 19 h 26"/>
                <a:gd name="T16" fmla="*/ 1 w 17"/>
                <a:gd name="T17" fmla="*/ 15 h 26"/>
                <a:gd name="T18" fmla="*/ 3 w 17"/>
                <a:gd name="T19" fmla="*/ 13 h 26"/>
                <a:gd name="T20" fmla="*/ 5 w 17"/>
                <a:gd name="T21" fmla="*/ 11 h 26"/>
                <a:gd name="T22" fmla="*/ 9 w 17"/>
                <a:gd name="T23" fmla="*/ 10 h 26"/>
                <a:gd name="T24" fmla="*/ 9 w 17"/>
                <a:gd name="T25" fmla="*/ 10 h 26"/>
                <a:gd name="T26" fmla="*/ 10 w 17"/>
                <a:gd name="T27" fmla="*/ 10 h 26"/>
                <a:gd name="T28" fmla="*/ 10 w 17"/>
                <a:gd name="T29" fmla="*/ 10 h 26"/>
                <a:gd name="T30" fmla="*/ 12 w 17"/>
                <a:gd name="T31" fmla="*/ 8 h 26"/>
                <a:gd name="T32" fmla="*/ 10 w 17"/>
                <a:gd name="T33" fmla="*/ 6 h 26"/>
                <a:gd name="T34" fmla="*/ 9 w 17"/>
                <a:gd name="T35" fmla="*/ 5 h 26"/>
                <a:gd name="T36" fmla="*/ 7 w 17"/>
                <a:gd name="T37" fmla="*/ 5 h 26"/>
                <a:gd name="T38" fmla="*/ 5 w 17"/>
                <a:gd name="T39" fmla="*/ 8 h 26"/>
                <a:gd name="T40" fmla="*/ 0 w 17"/>
                <a:gd name="T41" fmla="*/ 8 h 26"/>
                <a:gd name="T42" fmla="*/ 3 w 17"/>
                <a:gd name="T43" fmla="*/ 3 h 26"/>
                <a:gd name="T44" fmla="*/ 5 w 17"/>
                <a:gd name="T45" fmla="*/ 0 h 26"/>
                <a:gd name="T46" fmla="*/ 9 w 17"/>
                <a:gd name="T47" fmla="*/ 0 h 26"/>
                <a:gd name="T48" fmla="*/ 12 w 17"/>
                <a:gd name="T49" fmla="*/ 0 h 26"/>
                <a:gd name="T50" fmla="*/ 14 w 17"/>
                <a:gd name="T51" fmla="*/ 1 h 26"/>
                <a:gd name="T52" fmla="*/ 15 w 17"/>
                <a:gd name="T53" fmla="*/ 4 h 26"/>
                <a:gd name="T54" fmla="*/ 17 w 17"/>
                <a:gd name="T55" fmla="*/ 8 h 26"/>
                <a:gd name="T56" fmla="*/ 12 w 17"/>
                <a:gd name="T57" fmla="*/ 25 h 26"/>
                <a:gd name="T58" fmla="*/ 12 w 17"/>
                <a:gd name="T59" fmla="*/ 15 h 26"/>
                <a:gd name="T60" fmla="*/ 10 w 17"/>
                <a:gd name="T61" fmla="*/ 14 h 26"/>
                <a:gd name="T62" fmla="*/ 7 w 17"/>
                <a:gd name="T63" fmla="*/ 15 h 26"/>
                <a:gd name="T64" fmla="*/ 5 w 17"/>
                <a:gd name="T65" fmla="*/ 18 h 26"/>
                <a:gd name="T66" fmla="*/ 7 w 17"/>
                <a:gd name="T67" fmla="*/ 20 h 26"/>
                <a:gd name="T68" fmla="*/ 9 w 17"/>
                <a:gd name="T69" fmla="*/ 21 h 26"/>
                <a:gd name="T70" fmla="*/ 10 w 17"/>
                <a:gd name="T71" fmla="*/ 20 h 26"/>
                <a:gd name="T72" fmla="*/ 12 w 17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1" name="Freeform 465">
              <a:extLst>
                <a:ext uri="{FF2B5EF4-FFF2-40B4-BE49-F238E27FC236}">
                  <a16:creationId xmlns:a16="http://schemas.microsoft.com/office/drawing/2014/main" id="{B9C0FBDF-A77F-4C99-BC2B-EEE99F4B3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496" y="4657700"/>
              <a:ext cx="23365" cy="56076"/>
            </a:xfrm>
            <a:custGeom>
              <a:avLst/>
              <a:gdLst>
                <a:gd name="T0" fmla="*/ 10 w 15"/>
                <a:gd name="T1" fmla="*/ 35 h 36"/>
                <a:gd name="T2" fmla="*/ 10 w 15"/>
                <a:gd name="T3" fmla="*/ 33 h 36"/>
                <a:gd name="T4" fmla="*/ 10 w 15"/>
                <a:gd name="T5" fmla="*/ 33 h 36"/>
                <a:gd name="T6" fmla="*/ 9 w 15"/>
                <a:gd name="T7" fmla="*/ 34 h 36"/>
                <a:gd name="T8" fmla="*/ 9 w 15"/>
                <a:gd name="T9" fmla="*/ 34 h 36"/>
                <a:gd name="T10" fmla="*/ 8 w 15"/>
                <a:gd name="T11" fmla="*/ 35 h 36"/>
                <a:gd name="T12" fmla="*/ 8 w 15"/>
                <a:gd name="T13" fmla="*/ 35 h 36"/>
                <a:gd name="T14" fmla="*/ 7 w 15"/>
                <a:gd name="T15" fmla="*/ 35 h 36"/>
                <a:gd name="T16" fmla="*/ 7 w 15"/>
                <a:gd name="T17" fmla="*/ 35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2 w 15"/>
                <a:gd name="T25" fmla="*/ 34 h 36"/>
                <a:gd name="T26" fmla="*/ 2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8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4 h 36"/>
                <a:gd name="T40" fmla="*/ 0 w 15"/>
                <a:gd name="T41" fmla="*/ 14 h 36"/>
                <a:gd name="T42" fmla="*/ 2 w 15"/>
                <a:gd name="T43" fmla="*/ 13 h 36"/>
                <a:gd name="T44" fmla="*/ 3 w 15"/>
                <a:gd name="T45" fmla="*/ 10 h 36"/>
                <a:gd name="T46" fmla="*/ 3 w 15"/>
                <a:gd name="T47" fmla="*/ 10 h 36"/>
                <a:gd name="T48" fmla="*/ 5 w 15"/>
                <a:gd name="T49" fmla="*/ 10 h 36"/>
                <a:gd name="T50" fmla="*/ 5 w 15"/>
                <a:gd name="T51" fmla="*/ 10 h 36"/>
                <a:gd name="T52" fmla="*/ 8 w 15"/>
                <a:gd name="T53" fmla="*/ 10 h 36"/>
                <a:gd name="T54" fmla="*/ 8 w 15"/>
                <a:gd name="T55" fmla="*/ 10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5 h 36"/>
                <a:gd name="T66" fmla="*/ 10 w 15"/>
                <a:gd name="T67" fmla="*/ 35 h 36"/>
                <a:gd name="T68" fmla="*/ 5 w 15"/>
                <a:gd name="T69" fmla="*/ 28 h 36"/>
                <a:gd name="T70" fmla="*/ 5 w 15"/>
                <a:gd name="T71" fmla="*/ 28 h 36"/>
                <a:gd name="T72" fmla="*/ 5 w 15"/>
                <a:gd name="T73" fmla="*/ 30 h 36"/>
                <a:gd name="T74" fmla="*/ 5 w 15"/>
                <a:gd name="T75" fmla="*/ 30 h 36"/>
                <a:gd name="T76" fmla="*/ 8 w 15"/>
                <a:gd name="T77" fmla="*/ 30 h 36"/>
                <a:gd name="T78" fmla="*/ 8 w 15"/>
                <a:gd name="T79" fmla="*/ 30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8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2" name="Freeform 466">
              <a:extLst>
                <a:ext uri="{FF2B5EF4-FFF2-40B4-BE49-F238E27FC236}">
                  <a16:creationId xmlns:a16="http://schemas.microsoft.com/office/drawing/2014/main" id="{FC5582EC-500A-4556-823F-06832CB3D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091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3" name="Freeform 467">
              <a:extLst>
                <a:ext uri="{FF2B5EF4-FFF2-40B4-BE49-F238E27FC236}">
                  <a16:creationId xmlns:a16="http://schemas.microsoft.com/office/drawing/2014/main" id="{4B073427-6920-4F1A-98BC-420677EE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667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4" name="Freeform 468">
              <a:extLst>
                <a:ext uri="{FF2B5EF4-FFF2-40B4-BE49-F238E27FC236}">
                  <a16:creationId xmlns:a16="http://schemas.microsoft.com/office/drawing/2014/main" id="{BE9ADD3D-64DE-48A3-A829-100F8A6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263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5" name="Freeform 469">
              <a:extLst>
                <a:ext uri="{FF2B5EF4-FFF2-40B4-BE49-F238E27FC236}">
                  <a16:creationId xmlns:a16="http://schemas.microsoft.com/office/drawing/2014/main" id="{C1A476EA-CF7E-4B24-A52B-88BFB0280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0966" y="2148314"/>
              <a:ext cx="26481" cy="54518"/>
            </a:xfrm>
            <a:custGeom>
              <a:avLst/>
              <a:gdLst>
                <a:gd name="T0" fmla="*/ 0 w 17"/>
                <a:gd name="T1" fmla="*/ 0 h 35"/>
                <a:gd name="T2" fmla="*/ 8 w 17"/>
                <a:gd name="T3" fmla="*/ 0 h 35"/>
                <a:gd name="T4" fmla="*/ 12 w 17"/>
                <a:gd name="T5" fmla="*/ 0 h 35"/>
                <a:gd name="T6" fmla="*/ 14 w 17"/>
                <a:gd name="T7" fmla="*/ 3 h 35"/>
                <a:gd name="T8" fmla="*/ 17 w 17"/>
                <a:gd name="T9" fmla="*/ 5 h 35"/>
                <a:gd name="T10" fmla="*/ 17 w 17"/>
                <a:gd name="T11" fmla="*/ 10 h 35"/>
                <a:gd name="T12" fmla="*/ 17 w 17"/>
                <a:gd name="T13" fmla="*/ 13 h 35"/>
                <a:gd name="T14" fmla="*/ 15 w 17"/>
                <a:gd name="T15" fmla="*/ 14 h 35"/>
                <a:gd name="T16" fmla="*/ 13 w 17"/>
                <a:gd name="T17" fmla="*/ 17 h 35"/>
                <a:gd name="T18" fmla="*/ 15 w 17"/>
                <a:gd name="T19" fmla="*/ 19 h 35"/>
                <a:gd name="T20" fmla="*/ 17 w 17"/>
                <a:gd name="T21" fmla="*/ 24 h 35"/>
                <a:gd name="T22" fmla="*/ 17 w 17"/>
                <a:gd name="T23" fmla="*/ 25 h 35"/>
                <a:gd name="T24" fmla="*/ 14 w 17"/>
                <a:gd name="T25" fmla="*/ 33 h 35"/>
                <a:gd name="T26" fmla="*/ 12 w 17"/>
                <a:gd name="T27" fmla="*/ 35 h 35"/>
                <a:gd name="T28" fmla="*/ 0 w 17"/>
                <a:gd name="T29" fmla="*/ 35 h 35"/>
                <a:gd name="T30" fmla="*/ 5 w 17"/>
                <a:gd name="T31" fmla="*/ 14 h 35"/>
                <a:gd name="T32" fmla="*/ 8 w 17"/>
                <a:gd name="T33" fmla="*/ 14 h 35"/>
                <a:gd name="T34" fmla="*/ 12 w 17"/>
                <a:gd name="T35" fmla="*/ 13 h 35"/>
                <a:gd name="T36" fmla="*/ 12 w 17"/>
                <a:gd name="T37" fmla="*/ 9 h 35"/>
                <a:gd name="T38" fmla="*/ 10 w 17"/>
                <a:gd name="T39" fmla="*/ 5 h 35"/>
                <a:gd name="T40" fmla="*/ 9 w 17"/>
                <a:gd name="T41" fmla="*/ 5 h 35"/>
                <a:gd name="T42" fmla="*/ 5 w 17"/>
                <a:gd name="T43" fmla="*/ 4 h 35"/>
                <a:gd name="T44" fmla="*/ 5 w 17"/>
                <a:gd name="T45" fmla="*/ 30 h 35"/>
                <a:gd name="T46" fmla="*/ 8 w 17"/>
                <a:gd name="T47" fmla="*/ 30 h 35"/>
                <a:gd name="T48" fmla="*/ 10 w 17"/>
                <a:gd name="T49" fmla="*/ 30 h 35"/>
                <a:gd name="T50" fmla="*/ 12 w 17"/>
                <a:gd name="T51" fmla="*/ 29 h 35"/>
                <a:gd name="T52" fmla="*/ 12 w 17"/>
                <a:gd name="T53" fmla="*/ 27 h 35"/>
                <a:gd name="T54" fmla="*/ 12 w 17"/>
                <a:gd name="T55" fmla="*/ 24 h 35"/>
                <a:gd name="T56" fmla="*/ 12 w 17"/>
                <a:gd name="T57" fmla="*/ 22 h 35"/>
                <a:gd name="T58" fmla="*/ 12 w 17"/>
                <a:gd name="T59" fmla="*/ 20 h 35"/>
                <a:gd name="T60" fmla="*/ 10 w 17"/>
                <a:gd name="T61" fmla="*/ 19 h 35"/>
                <a:gd name="T62" fmla="*/ 5 w 17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5" y="4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6" name="Freeform 470">
              <a:extLst>
                <a:ext uri="{FF2B5EF4-FFF2-40B4-BE49-F238E27FC236}">
                  <a16:creationId xmlns:a16="http://schemas.microsoft.com/office/drawing/2014/main" id="{A839B714-217E-4EE7-97AB-3D24386DC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2119" y="2162333"/>
              <a:ext cx="24923" cy="40499"/>
            </a:xfrm>
            <a:custGeom>
              <a:avLst/>
              <a:gdLst>
                <a:gd name="T0" fmla="*/ 0 w 16"/>
                <a:gd name="T1" fmla="*/ 10 h 26"/>
                <a:gd name="T2" fmla="*/ 0 w 16"/>
                <a:gd name="T3" fmla="*/ 10 h 26"/>
                <a:gd name="T4" fmla="*/ 0 w 16"/>
                <a:gd name="T5" fmla="*/ 6 h 26"/>
                <a:gd name="T6" fmla="*/ 0 w 16"/>
                <a:gd name="T7" fmla="*/ 6 h 26"/>
                <a:gd name="T8" fmla="*/ 2 w 16"/>
                <a:gd name="T9" fmla="*/ 4 h 26"/>
                <a:gd name="T10" fmla="*/ 2 w 16"/>
                <a:gd name="T11" fmla="*/ 4 h 26"/>
                <a:gd name="T12" fmla="*/ 4 w 16"/>
                <a:gd name="T13" fmla="*/ 1 h 26"/>
                <a:gd name="T14" fmla="*/ 4 w 16"/>
                <a:gd name="T15" fmla="*/ 1 h 26"/>
                <a:gd name="T16" fmla="*/ 8 w 16"/>
                <a:gd name="T17" fmla="*/ 0 h 26"/>
                <a:gd name="T18" fmla="*/ 8 w 16"/>
                <a:gd name="T19" fmla="*/ 0 h 26"/>
                <a:gd name="T20" fmla="*/ 13 w 16"/>
                <a:gd name="T21" fmla="*/ 1 h 26"/>
                <a:gd name="T22" fmla="*/ 13 w 16"/>
                <a:gd name="T23" fmla="*/ 1 h 26"/>
                <a:gd name="T24" fmla="*/ 16 w 16"/>
                <a:gd name="T25" fmla="*/ 4 h 26"/>
                <a:gd name="T26" fmla="*/ 16 w 16"/>
                <a:gd name="T27" fmla="*/ 4 h 26"/>
                <a:gd name="T28" fmla="*/ 16 w 16"/>
                <a:gd name="T29" fmla="*/ 6 h 26"/>
                <a:gd name="T30" fmla="*/ 16 w 16"/>
                <a:gd name="T31" fmla="*/ 6 h 26"/>
                <a:gd name="T32" fmla="*/ 16 w 16"/>
                <a:gd name="T33" fmla="*/ 10 h 26"/>
                <a:gd name="T34" fmla="*/ 16 w 16"/>
                <a:gd name="T35" fmla="*/ 18 h 26"/>
                <a:gd name="T36" fmla="*/ 16 w 16"/>
                <a:gd name="T37" fmla="*/ 18 h 26"/>
                <a:gd name="T38" fmla="*/ 16 w 16"/>
                <a:gd name="T39" fmla="*/ 20 h 26"/>
                <a:gd name="T40" fmla="*/ 16 w 16"/>
                <a:gd name="T41" fmla="*/ 20 h 26"/>
                <a:gd name="T42" fmla="*/ 16 w 16"/>
                <a:gd name="T43" fmla="*/ 23 h 26"/>
                <a:gd name="T44" fmla="*/ 16 w 16"/>
                <a:gd name="T45" fmla="*/ 23 h 26"/>
                <a:gd name="T46" fmla="*/ 13 w 16"/>
                <a:gd name="T47" fmla="*/ 25 h 26"/>
                <a:gd name="T48" fmla="*/ 13 w 16"/>
                <a:gd name="T49" fmla="*/ 25 h 26"/>
                <a:gd name="T50" fmla="*/ 8 w 16"/>
                <a:gd name="T51" fmla="*/ 26 h 26"/>
                <a:gd name="T52" fmla="*/ 8 w 16"/>
                <a:gd name="T53" fmla="*/ 26 h 26"/>
                <a:gd name="T54" fmla="*/ 4 w 16"/>
                <a:gd name="T55" fmla="*/ 25 h 26"/>
                <a:gd name="T56" fmla="*/ 4 w 16"/>
                <a:gd name="T57" fmla="*/ 25 h 26"/>
                <a:gd name="T58" fmla="*/ 2 w 16"/>
                <a:gd name="T59" fmla="*/ 23 h 26"/>
                <a:gd name="T60" fmla="*/ 2 w 16"/>
                <a:gd name="T61" fmla="*/ 23 h 26"/>
                <a:gd name="T62" fmla="*/ 0 w 16"/>
                <a:gd name="T63" fmla="*/ 20 h 26"/>
                <a:gd name="T64" fmla="*/ 0 w 16"/>
                <a:gd name="T65" fmla="*/ 20 h 26"/>
                <a:gd name="T66" fmla="*/ 0 w 16"/>
                <a:gd name="T67" fmla="*/ 18 h 26"/>
                <a:gd name="T68" fmla="*/ 0 w 16"/>
                <a:gd name="T69" fmla="*/ 10 h 26"/>
                <a:gd name="T70" fmla="*/ 6 w 16"/>
                <a:gd name="T71" fmla="*/ 19 h 26"/>
                <a:gd name="T72" fmla="*/ 6 w 16"/>
                <a:gd name="T73" fmla="*/ 19 h 26"/>
                <a:gd name="T74" fmla="*/ 7 w 16"/>
                <a:gd name="T75" fmla="*/ 21 h 26"/>
                <a:gd name="T76" fmla="*/ 7 w 16"/>
                <a:gd name="T77" fmla="*/ 21 h 26"/>
                <a:gd name="T78" fmla="*/ 8 w 16"/>
                <a:gd name="T79" fmla="*/ 21 h 26"/>
                <a:gd name="T80" fmla="*/ 8 w 16"/>
                <a:gd name="T81" fmla="*/ 21 h 26"/>
                <a:gd name="T82" fmla="*/ 11 w 16"/>
                <a:gd name="T83" fmla="*/ 21 h 26"/>
                <a:gd name="T84" fmla="*/ 11 w 16"/>
                <a:gd name="T85" fmla="*/ 21 h 26"/>
                <a:gd name="T86" fmla="*/ 11 w 16"/>
                <a:gd name="T87" fmla="*/ 19 h 26"/>
                <a:gd name="T88" fmla="*/ 11 w 16"/>
                <a:gd name="T89" fmla="*/ 9 h 26"/>
                <a:gd name="T90" fmla="*/ 11 w 16"/>
                <a:gd name="T91" fmla="*/ 9 h 26"/>
                <a:gd name="T92" fmla="*/ 11 w 16"/>
                <a:gd name="T93" fmla="*/ 6 h 26"/>
                <a:gd name="T94" fmla="*/ 11 w 16"/>
                <a:gd name="T95" fmla="*/ 6 h 26"/>
                <a:gd name="T96" fmla="*/ 8 w 16"/>
                <a:gd name="T97" fmla="*/ 6 h 26"/>
                <a:gd name="T98" fmla="*/ 8 w 16"/>
                <a:gd name="T99" fmla="*/ 6 h 26"/>
                <a:gd name="T100" fmla="*/ 7 w 16"/>
                <a:gd name="T101" fmla="*/ 6 h 26"/>
                <a:gd name="T102" fmla="*/ 7 w 16"/>
                <a:gd name="T103" fmla="*/ 6 h 26"/>
                <a:gd name="T104" fmla="*/ 6 w 16"/>
                <a:gd name="T105" fmla="*/ 9 h 26"/>
                <a:gd name="T106" fmla="*/ 6 w 16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7" name="Freeform 471">
              <a:extLst>
                <a:ext uri="{FF2B5EF4-FFF2-40B4-BE49-F238E27FC236}">
                  <a16:creationId xmlns:a16="http://schemas.microsoft.com/office/drawing/2014/main" id="{3DC2D5D6-EC14-4BD0-B016-BD18B32E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714" y="2162333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7 w 13"/>
                <a:gd name="T5" fmla="*/ 1 h 26"/>
                <a:gd name="T6" fmla="*/ 7 w 13"/>
                <a:gd name="T7" fmla="*/ 4 h 26"/>
                <a:gd name="T8" fmla="*/ 7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2 w 13"/>
                <a:gd name="T21" fmla="*/ 6 h 26"/>
                <a:gd name="T22" fmla="*/ 12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8 h 26"/>
                <a:gd name="T30" fmla="*/ 8 w 13"/>
                <a:gd name="T31" fmla="*/ 8 h 26"/>
                <a:gd name="T32" fmla="*/ 7 w 13"/>
                <a:gd name="T33" fmla="*/ 9 h 26"/>
                <a:gd name="T34" fmla="*/ 7 w 13"/>
                <a:gd name="T35" fmla="*/ 9 h 26"/>
                <a:gd name="T36" fmla="*/ 7 w 13"/>
                <a:gd name="T37" fmla="*/ 11 h 26"/>
                <a:gd name="T38" fmla="*/ 7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8" name="Freeform 472">
              <a:extLst>
                <a:ext uri="{FF2B5EF4-FFF2-40B4-BE49-F238E27FC236}">
                  <a16:creationId xmlns:a16="http://schemas.microsoft.com/office/drawing/2014/main" id="{63BD47B6-3E51-4566-83A7-9566A9ECE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3522" y="2162333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9" name="Freeform 473">
              <a:extLst>
                <a:ext uri="{FF2B5EF4-FFF2-40B4-BE49-F238E27FC236}">
                  <a16:creationId xmlns:a16="http://schemas.microsoft.com/office/drawing/2014/main" id="{11FE4A15-CA6E-4A65-BDC7-2C64B582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118" y="2162333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0" name="Freeform 474">
              <a:extLst>
                <a:ext uri="{FF2B5EF4-FFF2-40B4-BE49-F238E27FC236}">
                  <a16:creationId xmlns:a16="http://schemas.microsoft.com/office/drawing/2014/main" id="{86F68824-733F-4C42-ADB7-361A0A6CF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660" y="2649880"/>
              <a:ext cx="31153" cy="56076"/>
            </a:xfrm>
            <a:custGeom>
              <a:avLst/>
              <a:gdLst>
                <a:gd name="T0" fmla="*/ 0 w 20"/>
                <a:gd name="T1" fmla="*/ 36 h 36"/>
                <a:gd name="T2" fmla="*/ 9 w 20"/>
                <a:gd name="T3" fmla="*/ 0 h 36"/>
                <a:gd name="T4" fmla="*/ 13 w 20"/>
                <a:gd name="T5" fmla="*/ 0 h 36"/>
                <a:gd name="T6" fmla="*/ 20 w 20"/>
                <a:gd name="T7" fmla="*/ 36 h 36"/>
                <a:gd name="T8" fmla="*/ 15 w 20"/>
                <a:gd name="T9" fmla="*/ 36 h 36"/>
                <a:gd name="T10" fmla="*/ 14 w 20"/>
                <a:gd name="T11" fmla="*/ 29 h 36"/>
                <a:gd name="T12" fmla="*/ 8 w 20"/>
                <a:gd name="T13" fmla="*/ 29 h 36"/>
                <a:gd name="T14" fmla="*/ 5 w 20"/>
                <a:gd name="T15" fmla="*/ 36 h 36"/>
                <a:gd name="T16" fmla="*/ 0 w 20"/>
                <a:gd name="T17" fmla="*/ 36 h 36"/>
                <a:gd name="T18" fmla="*/ 13 w 20"/>
                <a:gd name="T19" fmla="*/ 23 h 36"/>
                <a:gd name="T20" fmla="*/ 10 w 20"/>
                <a:gd name="T21" fmla="*/ 10 h 36"/>
                <a:gd name="T22" fmla="*/ 10 w 20"/>
                <a:gd name="T23" fmla="*/ 10 h 36"/>
                <a:gd name="T24" fmla="*/ 8 w 20"/>
                <a:gd name="T25" fmla="*/ 23 h 36"/>
                <a:gd name="T26" fmla="*/ 13 w 20"/>
                <a:gd name="T2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6">
                  <a:moveTo>
                    <a:pt x="0" y="36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3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1" name="Freeform 475">
              <a:extLst>
                <a:ext uri="{FF2B5EF4-FFF2-40B4-BE49-F238E27FC236}">
                  <a16:creationId xmlns:a16="http://schemas.microsoft.com/office/drawing/2014/main" id="{6A03B888-25B9-48A0-9DEC-03C8F344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486" y="2649880"/>
              <a:ext cx="10904" cy="56076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9 h 36"/>
                <a:gd name="T6" fmla="*/ 5 w 7"/>
                <a:gd name="T7" fmla="*/ 29 h 36"/>
                <a:gd name="T8" fmla="*/ 5 w 7"/>
                <a:gd name="T9" fmla="*/ 31 h 36"/>
                <a:gd name="T10" fmla="*/ 5 w 7"/>
                <a:gd name="T11" fmla="*/ 31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4 w 7"/>
                <a:gd name="T19" fmla="*/ 36 h 36"/>
                <a:gd name="T20" fmla="*/ 4 w 7"/>
                <a:gd name="T21" fmla="*/ 36 h 36"/>
                <a:gd name="T22" fmla="*/ 2 w 7"/>
                <a:gd name="T23" fmla="*/ 35 h 36"/>
                <a:gd name="T24" fmla="*/ 2 w 7"/>
                <a:gd name="T25" fmla="*/ 35 h 36"/>
                <a:gd name="T26" fmla="*/ 0 w 7"/>
                <a:gd name="T27" fmla="*/ 32 h 36"/>
                <a:gd name="T28" fmla="*/ 0 w 7"/>
                <a:gd name="T29" fmla="*/ 32 h 36"/>
                <a:gd name="T30" fmla="*/ 0 w 7"/>
                <a:gd name="T31" fmla="*/ 29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2" name="Freeform 476">
              <a:extLst>
                <a:ext uri="{FF2B5EF4-FFF2-40B4-BE49-F238E27FC236}">
                  <a16:creationId xmlns:a16="http://schemas.microsoft.com/office/drawing/2014/main" id="{66FC5789-A6EF-4A71-AA55-ACCCC9BA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062" y="266545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3" name="Freeform 477">
              <a:extLst>
                <a:ext uri="{FF2B5EF4-FFF2-40B4-BE49-F238E27FC236}">
                  <a16:creationId xmlns:a16="http://schemas.microsoft.com/office/drawing/2014/main" id="{5241A9B2-CD84-44F1-B027-330B0B5D6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658" y="2665457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2 h 26"/>
                <a:gd name="T8" fmla="*/ 5 w 25"/>
                <a:gd name="T9" fmla="*/ 2 h 26"/>
                <a:gd name="T10" fmla="*/ 5 w 25"/>
                <a:gd name="T11" fmla="*/ 2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5 w 25"/>
                <a:gd name="T25" fmla="*/ 2 h 26"/>
                <a:gd name="T26" fmla="*/ 15 w 25"/>
                <a:gd name="T27" fmla="*/ 2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3 h 26"/>
                <a:gd name="T46" fmla="*/ 25 w 25"/>
                <a:gd name="T47" fmla="*/ 3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8 h 26"/>
                <a:gd name="T56" fmla="*/ 20 w 25"/>
                <a:gd name="T57" fmla="*/ 8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8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8 h 26"/>
                <a:gd name="T78" fmla="*/ 10 w 25"/>
                <a:gd name="T79" fmla="*/ 8 h 26"/>
                <a:gd name="T80" fmla="*/ 10 w 25"/>
                <a:gd name="T81" fmla="*/ 6 h 26"/>
                <a:gd name="T82" fmla="*/ 10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6 w 25"/>
                <a:gd name="T89" fmla="*/ 6 h 26"/>
                <a:gd name="T90" fmla="*/ 6 w 25"/>
                <a:gd name="T91" fmla="*/ 6 h 26"/>
                <a:gd name="T92" fmla="*/ 5 w 25"/>
                <a:gd name="T93" fmla="*/ 8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4" name="Freeform 478">
              <a:extLst>
                <a:ext uri="{FF2B5EF4-FFF2-40B4-BE49-F238E27FC236}">
                  <a16:creationId xmlns:a16="http://schemas.microsoft.com/office/drawing/2014/main" id="{7F5D6FD9-6967-418F-950A-27E1D753C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6388" y="2649880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5" name="Freeform 479">
              <a:extLst>
                <a:ext uri="{FF2B5EF4-FFF2-40B4-BE49-F238E27FC236}">
                  <a16:creationId xmlns:a16="http://schemas.microsoft.com/office/drawing/2014/main" id="{809CD633-8167-4991-84BD-91F7B093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406" y="2665457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3 w 15"/>
                <a:gd name="T25" fmla="*/ 1 h 26"/>
                <a:gd name="T26" fmla="*/ 13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6" name="Freeform 480">
              <a:extLst>
                <a:ext uri="{FF2B5EF4-FFF2-40B4-BE49-F238E27FC236}">
                  <a16:creationId xmlns:a16="http://schemas.microsoft.com/office/drawing/2014/main" id="{134C5E29-77DF-4A0B-97E1-1F5F5A78D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559" y="2649880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7" name="Freeform 481">
              <a:extLst>
                <a:ext uri="{FF2B5EF4-FFF2-40B4-BE49-F238E27FC236}">
                  <a16:creationId xmlns:a16="http://schemas.microsoft.com/office/drawing/2014/main" id="{9B15D987-2F05-4B6D-8E06-B9EFDCCCE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021" y="2665457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6 h 26"/>
                <a:gd name="T4" fmla="*/ 11 w 16"/>
                <a:gd name="T5" fmla="*/ 26 h 26"/>
                <a:gd name="T6" fmla="*/ 11 w 16"/>
                <a:gd name="T7" fmla="*/ 24 h 26"/>
                <a:gd name="T8" fmla="*/ 11 w 16"/>
                <a:gd name="T9" fmla="*/ 24 h 26"/>
                <a:gd name="T10" fmla="*/ 11 w 16"/>
                <a:gd name="T11" fmla="*/ 24 h 26"/>
                <a:gd name="T12" fmla="*/ 9 w 16"/>
                <a:gd name="T13" fmla="*/ 25 h 26"/>
                <a:gd name="T14" fmla="*/ 9 w 16"/>
                <a:gd name="T15" fmla="*/ 25 h 26"/>
                <a:gd name="T16" fmla="*/ 5 w 16"/>
                <a:gd name="T17" fmla="*/ 26 h 26"/>
                <a:gd name="T18" fmla="*/ 5 w 16"/>
                <a:gd name="T19" fmla="*/ 26 h 26"/>
                <a:gd name="T20" fmla="*/ 4 w 16"/>
                <a:gd name="T21" fmla="*/ 26 h 26"/>
                <a:gd name="T22" fmla="*/ 4 w 16"/>
                <a:gd name="T23" fmla="*/ 26 h 26"/>
                <a:gd name="T24" fmla="*/ 3 w 16"/>
                <a:gd name="T25" fmla="*/ 25 h 26"/>
                <a:gd name="T26" fmla="*/ 3 w 16"/>
                <a:gd name="T27" fmla="*/ 25 h 26"/>
                <a:gd name="T28" fmla="*/ 2 w 16"/>
                <a:gd name="T29" fmla="*/ 22 h 26"/>
                <a:gd name="T30" fmla="*/ 2 w 16"/>
                <a:gd name="T31" fmla="*/ 22 h 26"/>
                <a:gd name="T32" fmla="*/ 0 w 16"/>
                <a:gd name="T33" fmla="*/ 20 h 26"/>
                <a:gd name="T34" fmla="*/ 0 w 16"/>
                <a:gd name="T35" fmla="*/ 0 h 26"/>
                <a:gd name="T36" fmla="*/ 5 w 16"/>
                <a:gd name="T37" fmla="*/ 0 h 26"/>
                <a:gd name="T38" fmla="*/ 5 w 16"/>
                <a:gd name="T39" fmla="*/ 17 h 26"/>
                <a:gd name="T40" fmla="*/ 5 w 16"/>
                <a:gd name="T41" fmla="*/ 17 h 26"/>
                <a:gd name="T42" fmla="*/ 7 w 16"/>
                <a:gd name="T43" fmla="*/ 20 h 26"/>
                <a:gd name="T44" fmla="*/ 7 w 16"/>
                <a:gd name="T45" fmla="*/ 20 h 26"/>
                <a:gd name="T46" fmla="*/ 8 w 16"/>
                <a:gd name="T47" fmla="*/ 21 h 26"/>
                <a:gd name="T48" fmla="*/ 8 w 16"/>
                <a:gd name="T49" fmla="*/ 21 h 26"/>
                <a:gd name="T50" fmla="*/ 11 w 16"/>
                <a:gd name="T51" fmla="*/ 20 h 26"/>
                <a:gd name="T52" fmla="*/ 11 w 16"/>
                <a:gd name="T53" fmla="*/ 20 h 26"/>
                <a:gd name="T54" fmla="*/ 11 w 16"/>
                <a:gd name="T55" fmla="*/ 17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8" name="Freeform 482">
              <a:extLst>
                <a:ext uri="{FF2B5EF4-FFF2-40B4-BE49-F238E27FC236}">
                  <a16:creationId xmlns:a16="http://schemas.microsoft.com/office/drawing/2014/main" id="{7E1B6883-5F12-4E11-9978-A00A66C7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732" y="2665457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2 h 26"/>
                <a:gd name="T8" fmla="*/ 5 w 25"/>
                <a:gd name="T9" fmla="*/ 2 h 26"/>
                <a:gd name="T10" fmla="*/ 5 w 25"/>
                <a:gd name="T11" fmla="*/ 2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3 w 25"/>
                <a:gd name="T25" fmla="*/ 2 h 26"/>
                <a:gd name="T26" fmla="*/ 13 w 25"/>
                <a:gd name="T27" fmla="*/ 2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3 w 25"/>
                <a:gd name="T41" fmla="*/ 1 h 26"/>
                <a:gd name="T42" fmla="*/ 23 w 25"/>
                <a:gd name="T43" fmla="*/ 1 h 26"/>
                <a:gd name="T44" fmla="*/ 25 w 25"/>
                <a:gd name="T45" fmla="*/ 3 h 26"/>
                <a:gd name="T46" fmla="*/ 25 w 25"/>
                <a:gd name="T47" fmla="*/ 3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8 h 26"/>
                <a:gd name="T56" fmla="*/ 20 w 25"/>
                <a:gd name="T57" fmla="*/ 8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8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8 h 26"/>
                <a:gd name="T78" fmla="*/ 10 w 25"/>
                <a:gd name="T79" fmla="*/ 8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8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9" name="Freeform 483">
              <a:extLst>
                <a:ext uri="{FF2B5EF4-FFF2-40B4-BE49-F238E27FC236}">
                  <a16:creationId xmlns:a16="http://schemas.microsoft.com/office/drawing/2014/main" id="{4E2CE389-7E6F-473F-ABA4-8AF3C1EF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716" y="3151446"/>
              <a:ext cx="26481" cy="57634"/>
            </a:xfrm>
            <a:custGeom>
              <a:avLst/>
              <a:gdLst>
                <a:gd name="T0" fmla="*/ 0 w 17"/>
                <a:gd name="T1" fmla="*/ 9 h 37"/>
                <a:gd name="T2" fmla="*/ 0 w 17"/>
                <a:gd name="T3" fmla="*/ 9 h 37"/>
                <a:gd name="T4" fmla="*/ 1 w 17"/>
                <a:gd name="T5" fmla="*/ 5 h 37"/>
                <a:gd name="T6" fmla="*/ 1 w 17"/>
                <a:gd name="T7" fmla="*/ 5 h 37"/>
                <a:gd name="T8" fmla="*/ 3 w 17"/>
                <a:gd name="T9" fmla="*/ 2 h 37"/>
                <a:gd name="T10" fmla="*/ 3 w 17"/>
                <a:gd name="T11" fmla="*/ 2 h 37"/>
                <a:gd name="T12" fmla="*/ 6 w 17"/>
                <a:gd name="T13" fmla="*/ 0 h 37"/>
                <a:gd name="T14" fmla="*/ 6 w 17"/>
                <a:gd name="T15" fmla="*/ 0 h 37"/>
                <a:gd name="T16" fmla="*/ 8 w 17"/>
                <a:gd name="T17" fmla="*/ 0 h 37"/>
                <a:gd name="T18" fmla="*/ 8 w 17"/>
                <a:gd name="T19" fmla="*/ 0 h 37"/>
                <a:gd name="T20" fmla="*/ 12 w 17"/>
                <a:gd name="T21" fmla="*/ 0 h 37"/>
                <a:gd name="T22" fmla="*/ 12 w 17"/>
                <a:gd name="T23" fmla="*/ 0 h 37"/>
                <a:gd name="T24" fmla="*/ 15 w 17"/>
                <a:gd name="T25" fmla="*/ 2 h 37"/>
                <a:gd name="T26" fmla="*/ 15 w 17"/>
                <a:gd name="T27" fmla="*/ 2 h 37"/>
                <a:gd name="T28" fmla="*/ 17 w 17"/>
                <a:gd name="T29" fmla="*/ 5 h 37"/>
                <a:gd name="T30" fmla="*/ 17 w 17"/>
                <a:gd name="T31" fmla="*/ 5 h 37"/>
                <a:gd name="T32" fmla="*/ 17 w 17"/>
                <a:gd name="T33" fmla="*/ 9 h 37"/>
                <a:gd name="T34" fmla="*/ 17 w 17"/>
                <a:gd name="T35" fmla="*/ 10 h 37"/>
                <a:gd name="T36" fmla="*/ 12 w 17"/>
                <a:gd name="T37" fmla="*/ 10 h 37"/>
                <a:gd name="T38" fmla="*/ 12 w 17"/>
                <a:gd name="T39" fmla="*/ 9 h 37"/>
                <a:gd name="T40" fmla="*/ 12 w 17"/>
                <a:gd name="T41" fmla="*/ 9 h 37"/>
                <a:gd name="T42" fmla="*/ 11 w 17"/>
                <a:gd name="T43" fmla="*/ 5 h 37"/>
                <a:gd name="T44" fmla="*/ 11 w 17"/>
                <a:gd name="T45" fmla="*/ 5 h 37"/>
                <a:gd name="T46" fmla="*/ 8 w 17"/>
                <a:gd name="T47" fmla="*/ 5 h 37"/>
                <a:gd name="T48" fmla="*/ 8 w 17"/>
                <a:gd name="T49" fmla="*/ 5 h 37"/>
                <a:gd name="T50" fmla="*/ 6 w 17"/>
                <a:gd name="T51" fmla="*/ 5 h 37"/>
                <a:gd name="T52" fmla="*/ 6 w 17"/>
                <a:gd name="T53" fmla="*/ 5 h 37"/>
                <a:gd name="T54" fmla="*/ 6 w 17"/>
                <a:gd name="T55" fmla="*/ 9 h 37"/>
                <a:gd name="T56" fmla="*/ 6 w 17"/>
                <a:gd name="T57" fmla="*/ 28 h 37"/>
                <a:gd name="T58" fmla="*/ 6 w 17"/>
                <a:gd name="T59" fmla="*/ 28 h 37"/>
                <a:gd name="T60" fmla="*/ 6 w 17"/>
                <a:gd name="T61" fmla="*/ 30 h 37"/>
                <a:gd name="T62" fmla="*/ 6 w 17"/>
                <a:gd name="T63" fmla="*/ 30 h 37"/>
                <a:gd name="T64" fmla="*/ 8 w 17"/>
                <a:gd name="T65" fmla="*/ 30 h 37"/>
                <a:gd name="T66" fmla="*/ 8 w 17"/>
                <a:gd name="T67" fmla="*/ 30 h 37"/>
                <a:gd name="T68" fmla="*/ 11 w 17"/>
                <a:gd name="T69" fmla="*/ 30 h 37"/>
                <a:gd name="T70" fmla="*/ 11 w 17"/>
                <a:gd name="T71" fmla="*/ 30 h 37"/>
                <a:gd name="T72" fmla="*/ 12 w 17"/>
                <a:gd name="T73" fmla="*/ 28 h 37"/>
                <a:gd name="T74" fmla="*/ 12 w 17"/>
                <a:gd name="T75" fmla="*/ 20 h 37"/>
                <a:gd name="T76" fmla="*/ 8 w 17"/>
                <a:gd name="T77" fmla="*/ 20 h 37"/>
                <a:gd name="T78" fmla="*/ 8 w 17"/>
                <a:gd name="T79" fmla="*/ 17 h 37"/>
                <a:gd name="T80" fmla="*/ 17 w 17"/>
                <a:gd name="T81" fmla="*/ 17 h 37"/>
                <a:gd name="T82" fmla="*/ 17 w 17"/>
                <a:gd name="T83" fmla="*/ 28 h 37"/>
                <a:gd name="T84" fmla="*/ 17 w 17"/>
                <a:gd name="T85" fmla="*/ 28 h 37"/>
                <a:gd name="T86" fmla="*/ 17 w 17"/>
                <a:gd name="T87" fmla="*/ 32 h 37"/>
                <a:gd name="T88" fmla="*/ 17 w 17"/>
                <a:gd name="T89" fmla="*/ 32 h 37"/>
                <a:gd name="T90" fmla="*/ 15 w 17"/>
                <a:gd name="T91" fmla="*/ 34 h 37"/>
                <a:gd name="T92" fmla="*/ 15 w 17"/>
                <a:gd name="T93" fmla="*/ 34 h 37"/>
                <a:gd name="T94" fmla="*/ 12 w 17"/>
                <a:gd name="T95" fmla="*/ 35 h 37"/>
                <a:gd name="T96" fmla="*/ 12 w 17"/>
                <a:gd name="T97" fmla="*/ 35 h 37"/>
                <a:gd name="T98" fmla="*/ 8 w 17"/>
                <a:gd name="T99" fmla="*/ 37 h 37"/>
                <a:gd name="T100" fmla="*/ 8 w 17"/>
                <a:gd name="T101" fmla="*/ 37 h 37"/>
                <a:gd name="T102" fmla="*/ 6 w 17"/>
                <a:gd name="T103" fmla="*/ 35 h 37"/>
                <a:gd name="T104" fmla="*/ 6 w 17"/>
                <a:gd name="T105" fmla="*/ 35 h 37"/>
                <a:gd name="T106" fmla="*/ 3 w 17"/>
                <a:gd name="T107" fmla="*/ 34 h 37"/>
                <a:gd name="T108" fmla="*/ 3 w 17"/>
                <a:gd name="T109" fmla="*/ 34 h 37"/>
                <a:gd name="T110" fmla="*/ 1 w 17"/>
                <a:gd name="T111" fmla="*/ 32 h 37"/>
                <a:gd name="T112" fmla="*/ 1 w 17"/>
                <a:gd name="T113" fmla="*/ 32 h 37"/>
                <a:gd name="T114" fmla="*/ 0 w 17"/>
                <a:gd name="T115" fmla="*/ 28 h 37"/>
                <a:gd name="T116" fmla="*/ 0 w 17"/>
                <a:gd name="T1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3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0" name="Freeform 484">
              <a:extLst>
                <a:ext uri="{FF2B5EF4-FFF2-40B4-BE49-F238E27FC236}">
                  <a16:creationId xmlns:a16="http://schemas.microsoft.com/office/drawing/2014/main" id="{9594DAF6-9F87-4228-BEC9-5C29E88C9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3427" y="3167022"/>
              <a:ext cx="23365" cy="42057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9 w 15"/>
                <a:gd name="T5" fmla="*/ 25 h 27"/>
                <a:gd name="T6" fmla="*/ 5 w 15"/>
                <a:gd name="T7" fmla="*/ 27 h 27"/>
                <a:gd name="T8" fmla="*/ 4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0 h 27"/>
                <a:gd name="T24" fmla="*/ 9 w 15"/>
                <a:gd name="T25" fmla="*/ 10 h 27"/>
                <a:gd name="T26" fmla="*/ 9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0 h 27"/>
                <a:gd name="T46" fmla="*/ 7 w 15"/>
                <a:gd name="T47" fmla="*/ 0 h 27"/>
                <a:gd name="T48" fmla="*/ 11 w 15"/>
                <a:gd name="T49" fmla="*/ 0 h 27"/>
                <a:gd name="T50" fmla="*/ 14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9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5 w 15"/>
                <a:gd name="T67" fmla="*/ 20 h 27"/>
                <a:gd name="T68" fmla="*/ 7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1" name="Freeform 485">
              <a:extLst>
                <a:ext uri="{FF2B5EF4-FFF2-40B4-BE49-F238E27FC236}">
                  <a16:creationId xmlns:a16="http://schemas.microsoft.com/office/drawing/2014/main" id="{6578E0CF-032C-4438-AF24-ED391CF5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022" y="3151446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6 w 7"/>
                <a:gd name="T9" fmla="*/ 30 h 37"/>
                <a:gd name="T10" fmla="*/ 6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5 h 37"/>
                <a:gd name="T20" fmla="*/ 5 w 7"/>
                <a:gd name="T21" fmla="*/ 35 h 37"/>
                <a:gd name="T22" fmla="*/ 2 w 7"/>
                <a:gd name="T23" fmla="*/ 34 h 37"/>
                <a:gd name="T24" fmla="*/ 2 w 7"/>
                <a:gd name="T25" fmla="*/ 34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2" name="Freeform 486">
              <a:extLst>
                <a:ext uri="{FF2B5EF4-FFF2-40B4-BE49-F238E27FC236}">
                  <a16:creationId xmlns:a16="http://schemas.microsoft.com/office/drawing/2014/main" id="{76E6A525-1851-441B-BE36-77C0372DF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042" y="3151446"/>
              <a:ext cx="12461" cy="57634"/>
            </a:xfrm>
            <a:custGeom>
              <a:avLst/>
              <a:gdLst>
                <a:gd name="T0" fmla="*/ 0 w 8"/>
                <a:gd name="T1" fmla="*/ 0 h 37"/>
                <a:gd name="T2" fmla="*/ 6 w 8"/>
                <a:gd name="T3" fmla="*/ 0 h 37"/>
                <a:gd name="T4" fmla="*/ 6 w 8"/>
                <a:gd name="T5" fmla="*/ 29 h 37"/>
                <a:gd name="T6" fmla="*/ 6 w 8"/>
                <a:gd name="T7" fmla="*/ 29 h 37"/>
                <a:gd name="T8" fmla="*/ 6 w 8"/>
                <a:gd name="T9" fmla="*/ 30 h 37"/>
                <a:gd name="T10" fmla="*/ 6 w 8"/>
                <a:gd name="T11" fmla="*/ 30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5 w 8"/>
                <a:gd name="T19" fmla="*/ 35 h 37"/>
                <a:gd name="T20" fmla="*/ 5 w 8"/>
                <a:gd name="T21" fmla="*/ 35 h 37"/>
                <a:gd name="T22" fmla="*/ 2 w 8"/>
                <a:gd name="T23" fmla="*/ 34 h 37"/>
                <a:gd name="T24" fmla="*/ 2 w 8"/>
                <a:gd name="T25" fmla="*/ 34 h 37"/>
                <a:gd name="T26" fmla="*/ 1 w 8"/>
                <a:gd name="T27" fmla="*/ 33 h 37"/>
                <a:gd name="T28" fmla="*/ 1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6" y="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3" name="Freeform 487">
              <a:extLst>
                <a:ext uri="{FF2B5EF4-FFF2-40B4-BE49-F238E27FC236}">
                  <a16:creationId xmlns:a16="http://schemas.microsoft.com/office/drawing/2014/main" id="{29BFBDA3-7F20-4EE9-9318-0FBD3C417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2618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4" name="Freeform 488">
              <a:extLst>
                <a:ext uri="{FF2B5EF4-FFF2-40B4-BE49-F238E27FC236}">
                  <a16:creationId xmlns:a16="http://schemas.microsoft.com/office/drawing/2014/main" id="{7511FAB6-D3ED-43F0-9B5A-52E6D13E2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195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7 w 15"/>
                <a:gd name="T13" fmla="*/ 25 h 27"/>
                <a:gd name="T14" fmla="*/ 7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5 h 27"/>
                <a:gd name="T22" fmla="*/ 2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8 w 15"/>
                <a:gd name="T51" fmla="*/ 20 h 27"/>
                <a:gd name="T52" fmla="*/ 8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5" name="Freeform 489">
              <a:extLst>
                <a:ext uri="{FF2B5EF4-FFF2-40B4-BE49-F238E27FC236}">
                  <a16:creationId xmlns:a16="http://schemas.microsoft.com/office/drawing/2014/main" id="{F4621838-A80A-42F6-AAED-AB718536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233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6 w 26"/>
                <a:gd name="T25" fmla="*/ 3 h 25"/>
                <a:gd name="T26" fmla="*/ 16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1 w 26"/>
                <a:gd name="T59" fmla="*/ 7 h 25"/>
                <a:gd name="T60" fmla="*/ 21 w 26"/>
                <a:gd name="T61" fmla="*/ 7 h 25"/>
                <a:gd name="T62" fmla="*/ 18 w 26"/>
                <a:gd name="T63" fmla="*/ 5 h 25"/>
                <a:gd name="T64" fmla="*/ 18 w 26"/>
                <a:gd name="T65" fmla="*/ 5 h 25"/>
                <a:gd name="T66" fmla="*/ 17 w 26"/>
                <a:gd name="T67" fmla="*/ 7 h 25"/>
                <a:gd name="T68" fmla="*/ 17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8 w 26"/>
                <a:gd name="T85" fmla="*/ 5 h 25"/>
                <a:gd name="T86" fmla="*/ 8 w 26"/>
                <a:gd name="T87" fmla="*/ 5 h 25"/>
                <a:gd name="T88" fmla="*/ 7 w 26"/>
                <a:gd name="T89" fmla="*/ 7 h 25"/>
                <a:gd name="T90" fmla="*/ 7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6" name="Rectangle 490">
              <a:extLst>
                <a:ext uri="{FF2B5EF4-FFF2-40B4-BE49-F238E27FC236}">
                  <a16:creationId xmlns:a16="http://schemas.microsoft.com/office/drawing/2014/main" id="{ADE30509-225D-4325-A407-CAB666F02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062" y="3654568"/>
              <a:ext cx="7789" cy="54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7" name="Freeform 491">
              <a:extLst>
                <a:ext uri="{FF2B5EF4-FFF2-40B4-BE49-F238E27FC236}">
                  <a16:creationId xmlns:a16="http://schemas.microsoft.com/office/drawing/2014/main" id="{E836EAFC-C67D-4C45-AC9C-B7419EDF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082" y="3668588"/>
              <a:ext cx="24923" cy="40499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1 h 26"/>
                <a:gd name="T4" fmla="*/ 5 w 16"/>
                <a:gd name="T5" fmla="*/ 1 h 26"/>
                <a:gd name="T6" fmla="*/ 5 w 16"/>
                <a:gd name="T7" fmla="*/ 4 h 26"/>
                <a:gd name="T8" fmla="*/ 5 w 16"/>
                <a:gd name="T9" fmla="*/ 4 h 26"/>
                <a:gd name="T10" fmla="*/ 5 w 16"/>
                <a:gd name="T11" fmla="*/ 4 h 26"/>
                <a:gd name="T12" fmla="*/ 7 w 16"/>
                <a:gd name="T13" fmla="*/ 1 h 26"/>
                <a:gd name="T14" fmla="*/ 7 w 16"/>
                <a:gd name="T15" fmla="*/ 1 h 26"/>
                <a:gd name="T16" fmla="*/ 10 w 16"/>
                <a:gd name="T17" fmla="*/ 0 h 26"/>
                <a:gd name="T18" fmla="*/ 10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3 w 16"/>
                <a:gd name="T25" fmla="*/ 2 h 26"/>
                <a:gd name="T26" fmla="*/ 13 w 16"/>
                <a:gd name="T27" fmla="*/ 2 h 26"/>
                <a:gd name="T28" fmla="*/ 15 w 16"/>
                <a:gd name="T29" fmla="*/ 4 h 26"/>
                <a:gd name="T30" fmla="*/ 15 w 16"/>
                <a:gd name="T31" fmla="*/ 4 h 26"/>
                <a:gd name="T32" fmla="*/ 16 w 16"/>
                <a:gd name="T33" fmla="*/ 6 h 26"/>
                <a:gd name="T34" fmla="*/ 16 w 16"/>
                <a:gd name="T35" fmla="*/ 26 h 26"/>
                <a:gd name="T36" fmla="*/ 10 w 16"/>
                <a:gd name="T37" fmla="*/ 26 h 26"/>
                <a:gd name="T38" fmla="*/ 10 w 16"/>
                <a:gd name="T39" fmla="*/ 9 h 26"/>
                <a:gd name="T40" fmla="*/ 10 w 16"/>
                <a:gd name="T41" fmla="*/ 9 h 26"/>
                <a:gd name="T42" fmla="*/ 10 w 16"/>
                <a:gd name="T43" fmla="*/ 6 h 26"/>
                <a:gd name="T44" fmla="*/ 10 w 16"/>
                <a:gd name="T45" fmla="*/ 6 h 26"/>
                <a:gd name="T46" fmla="*/ 7 w 16"/>
                <a:gd name="T47" fmla="*/ 6 h 26"/>
                <a:gd name="T48" fmla="*/ 7 w 16"/>
                <a:gd name="T49" fmla="*/ 6 h 26"/>
                <a:gd name="T50" fmla="*/ 6 w 16"/>
                <a:gd name="T51" fmla="*/ 6 h 26"/>
                <a:gd name="T52" fmla="*/ 6 w 16"/>
                <a:gd name="T53" fmla="*/ 6 h 26"/>
                <a:gd name="T54" fmla="*/ 5 w 16"/>
                <a:gd name="T55" fmla="*/ 9 h 26"/>
                <a:gd name="T56" fmla="*/ 5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8" name="Freeform 492">
              <a:extLst>
                <a:ext uri="{FF2B5EF4-FFF2-40B4-BE49-F238E27FC236}">
                  <a16:creationId xmlns:a16="http://schemas.microsoft.com/office/drawing/2014/main" id="{51AB02BB-53B0-4F2A-9E84-7DED967FF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5235" y="3654568"/>
              <a:ext cx="23365" cy="54518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9 w 15"/>
                <a:gd name="T7" fmla="*/ 34 h 35"/>
                <a:gd name="T8" fmla="*/ 9 w 15"/>
                <a:gd name="T9" fmla="*/ 34 h 35"/>
                <a:gd name="T10" fmla="*/ 7 w 15"/>
                <a:gd name="T11" fmla="*/ 35 h 35"/>
                <a:gd name="T12" fmla="*/ 7 w 15"/>
                <a:gd name="T13" fmla="*/ 35 h 35"/>
                <a:gd name="T14" fmla="*/ 6 w 15"/>
                <a:gd name="T15" fmla="*/ 35 h 35"/>
                <a:gd name="T16" fmla="*/ 6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2 w 15"/>
                <a:gd name="T23" fmla="*/ 35 h 35"/>
                <a:gd name="T24" fmla="*/ 1 w 15"/>
                <a:gd name="T25" fmla="*/ 33 h 35"/>
                <a:gd name="T26" fmla="*/ 1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1 w 15"/>
                <a:gd name="T43" fmla="*/ 11 h 35"/>
                <a:gd name="T44" fmla="*/ 2 w 15"/>
                <a:gd name="T45" fmla="*/ 10 h 35"/>
                <a:gd name="T46" fmla="*/ 2 w 15"/>
                <a:gd name="T47" fmla="*/ 10 h 35"/>
                <a:gd name="T48" fmla="*/ 5 w 15"/>
                <a:gd name="T49" fmla="*/ 9 h 35"/>
                <a:gd name="T50" fmla="*/ 5 w 15"/>
                <a:gd name="T51" fmla="*/ 9 h 35"/>
                <a:gd name="T52" fmla="*/ 7 w 15"/>
                <a:gd name="T53" fmla="*/ 10 h 35"/>
                <a:gd name="T54" fmla="*/ 7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5 w 15"/>
                <a:gd name="T73" fmla="*/ 29 h 35"/>
                <a:gd name="T74" fmla="*/ 5 w 15"/>
                <a:gd name="T75" fmla="*/ 29 h 35"/>
                <a:gd name="T76" fmla="*/ 7 w 15"/>
                <a:gd name="T77" fmla="*/ 30 h 35"/>
                <a:gd name="T78" fmla="*/ 7 w 15"/>
                <a:gd name="T79" fmla="*/ 30 h 35"/>
                <a:gd name="T80" fmla="*/ 9 w 15"/>
                <a:gd name="T81" fmla="*/ 29 h 35"/>
                <a:gd name="T82" fmla="*/ 9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9 w 15"/>
                <a:gd name="T91" fmla="*/ 15 h 35"/>
                <a:gd name="T92" fmla="*/ 9 w 15"/>
                <a:gd name="T93" fmla="*/ 15 h 35"/>
                <a:gd name="T94" fmla="*/ 7 w 15"/>
                <a:gd name="T95" fmla="*/ 15 h 35"/>
                <a:gd name="T96" fmla="*/ 7 w 15"/>
                <a:gd name="T97" fmla="*/ 15 h 35"/>
                <a:gd name="T98" fmla="*/ 5 w 15"/>
                <a:gd name="T99" fmla="*/ 15 h 35"/>
                <a:gd name="T100" fmla="*/ 5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9" name="Freeform 493">
              <a:extLst>
                <a:ext uri="{FF2B5EF4-FFF2-40B4-BE49-F238E27FC236}">
                  <a16:creationId xmlns:a16="http://schemas.microsoft.com/office/drawing/2014/main" id="{FC71F55F-9A15-45C4-A577-126123A5E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4830" y="3654568"/>
              <a:ext cx="9346" cy="54518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0" name="Freeform 494">
              <a:extLst>
                <a:ext uri="{FF2B5EF4-FFF2-40B4-BE49-F238E27FC236}">
                  <a16:creationId xmlns:a16="http://schemas.microsoft.com/office/drawing/2014/main" id="{F987A4D2-869A-4D23-A9FE-43286D57D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406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1" name="Freeform 495">
              <a:extLst>
                <a:ext uri="{FF2B5EF4-FFF2-40B4-BE49-F238E27FC236}">
                  <a16:creationId xmlns:a16="http://schemas.microsoft.com/office/drawing/2014/main" id="{69F8A886-BC99-4FB5-8C13-372D50ED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444" y="3668588"/>
              <a:ext cx="42057" cy="4049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1 h 26"/>
                <a:gd name="T4" fmla="*/ 7 w 27"/>
                <a:gd name="T5" fmla="*/ 1 h 26"/>
                <a:gd name="T6" fmla="*/ 7 w 27"/>
                <a:gd name="T7" fmla="*/ 4 h 26"/>
                <a:gd name="T8" fmla="*/ 7 w 27"/>
                <a:gd name="T9" fmla="*/ 4 h 26"/>
                <a:gd name="T10" fmla="*/ 7 w 27"/>
                <a:gd name="T11" fmla="*/ 4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4 h 26"/>
                <a:gd name="T26" fmla="*/ 15 w 27"/>
                <a:gd name="T27" fmla="*/ 4 h 26"/>
                <a:gd name="T28" fmla="*/ 18 w 27"/>
                <a:gd name="T29" fmla="*/ 1 h 26"/>
                <a:gd name="T30" fmla="*/ 18 w 27"/>
                <a:gd name="T31" fmla="*/ 1 h 26"/>
                <a:gd name="T32" fmla="*/ 21 w 27"/>
                <a:gd name="T33" fmla="*/ 0 h 26"/>
                <a:gd name="T34" fmla="*/ 21 w 27"/>
                <a:gd name="T35" fmla="*/ 0 h 26"/>
                <a:gd name="T36" fmla="*/ 23 w 27"/>
                <a:gd name="T37" fmla="*/ 1 h 26"/>
                <a:gd name="T38" fmla="*/ 23 w 27"/>
                <a:gd name="T39" fmla="*/ 1 h 26"/>
                <a:gd name="T40" fmla="*/ 24 w 27"/>
                <a:gd name="T41" fmla="*/ 2 h 26"/>
                <a:gd name="T42" fmla="*/ 24 w 27"/>
                <a:gd name="T43" fmla="*/ 2 h 26"/>
                <a:gd name="T44" fmla="*/ 26 w 27"/>
                <a:gd name="T45" fmla="*/ 4 h 26"/>
                <a:gd name="T46" fmla="*/ 26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1 w 27"/>
                <a:gd name="T59" fmla="*/ 6 h 26"/>
                <a:gd name="T60" fmla="*/ 21 w 27"/>
                <a:gd name="T61" fmla="*/ 6 h 26"/>
                <a:gd name="T62" fmla="*/ 19 w 27"/>
                <a:gd name="T63" fmla="*/ 6 h 26"/>
                <a:gd name="T64" fmla="*/ 19 w 27"/>
                <a:gd name="T65" fmla="*/ 6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2 w 27"/>
                <a:gd name="T75" fmla="*/ 26 h 26"/>
                <a:gd name="T76" fmla="*/ 12 w 27"/>
                <a:gd name="T77" fmla="*/ 9 h 26"/>
                <a:gd name="T78" fmla="*/ 12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9 w 27"/>
                <a:gd name="T85" fmla="*/ 6 h 26"/>
                <a:gd name="T86" fmla="*/ 9 w 27"/>
                <a:gd name="T87" fmla="*/ 6 h 26"/>
                <a:gd name="T88" fmla="*/ 7 w 27"/>
                <a:gd name="T89" fmla="*/ 6 h 26"/>
                <a:gd name="T90" fmla="*/ 7 w 27"/>
                <a:gd name="T91" fmla="*/ 6 h 26"/>
                <a:gd name="T92" fmla="*/ 7 w 27"/>
                <a:gd name="T93" fmla="*/ 9 h 26"/>
                <a:gd name="T94" fmla="*/ 7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2" name="Freeform 496">
              <a:extLst>
                <a:ext uri="{FF2B5EF4-FFF2-40B4-BE49-F238E27FC236}">
                  <a16:creationId xmlns:a16="http://schemas.microsoft.com/office/drawing/2014/main" id="{74B4FEA6-172C-44A3-A004-665D0DFE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698" y="4154577"/>
              <a:ext cx="24923" cy="57634"/>
            </a:xfrm>
            <a:custGeom>
              <a:avLst/>
              <a:gdLst>
                <a:gd name="T0" fmla="*/ 6 w 16"/>
                <a:gd name="T1" fmla="*/ 37 h 37"/>
                <a:gd name="T2" fmla="*/ 6 w 16"/>
                <a:gd name="T3" fmla="*/ 5 h 37"/>
                <a:gd name="T4" fmla="*/ 0 w 16"/>
                <a:gd name="T5" fmla="*/ 5 h 37"/>
                <a:gd name="T6" fmla="*/ 0 w 16"/>
                <a:gd name="T7" fmla="*/ 0 h 37"/>
                <a:gd name="T8" fmla="*/ 16 w 16"/>
                <a:gd name="T9" fmla="*/ 0 h 37"/>
                <a:gd name="T10" fmla="*/ 16 w 16"/>
                <a:gd name="T11" fmla="*/ 5 h 37"/>
                <a:gd name="T12" fmla="*/ 11 w 16"/>
                <a:gd name="T13" fmla="*/ 5 h 37"/>
                <a:gd name="T14" fmla="*/ 11 w 16"/>
                <a:gd name="T15" fmla="*/ 37 h 37"/>
                <a:gd name="T16" fmla="*/ 6 w 1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7">
                  <a:moveTo>
                    <a:pt x="6" y="37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3" name="Freeform 497">
              <a:extLst>
                <a:ext uri="{FF2B5EF4-FFF2-40B4-BE49-F238E27FC236}">
                  <a16:creationId xmlns:a16="http://schemas.microsoft.com/office/drawing/2014/main" id="{54B8ACC0-F147-4433-96C7-E071649F0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293" y="4154577"/>
              <a:ext cx="23365" cy="57634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13 h 37"/>
                <a:gd name="T8" fmla="*/ 5 w 15"/>
                <a:gd name="T9" fmla="*/ 13 h 37"/>
                <a:gd name="T10" fmla="*/ 5 w 15"/>
                <a:gd name="T11" fmla="*/ 13 h 37"/>
                <a:gd name="T12" fmla="*/ 7 w 15"/>
                <a:gd name="T13" fmla="*/ 12 h 37"/>
                <a:gd name="T14" fmla="*/ 7 w 15"/>
                <a:gd name="T15" fmla="*/ 12 h 37"/>
                <a:gd name="T16" fmla="*/ 10 w 15"/>
                <a:gd name="T17" fmla="*/ 10 h 37"/>
                <a:gd name="T18" fmla="*/ 10 w 15"/>
                <a:gd name="T19" fmla="*/ 10 h 37"/>
                <a:gd name="T20" fmla="*/ 11 w 15"/>
                <a:gd name="T21" fmla="*/ 10 h 37"/>
                <a:gd name="T22" fmla="*/ 11 w 15"/>
                <a:gd name="T23" fmla="*/ 10 h 37"/>
                <a:gd name="T24" fmla="*/ 13 w 15"/>
                <a:gd name="T25" fmla="*/ 12 h 37"/>
                <a:gd name="T26" fmla="*/ 13 w 15"/>
                <a:gd name="T27" fmla="*/ 12 h 37"/>
                <a:gd name="T28" fmla="*/ 15 w 15"/>
                <a:gd name="T29" fmla="*/ 14 h 37"/>
                <a:gd name="T30" fmla="*/ 15 w 15"/>
                <a:gd name="T31" fmla="*/ 14 h 37"/>
                <a:gd name="T32" fmla="*/ 15 w 15"/>
                <a:gd name="T33" fmla="*/ 17 h 37"/>
                <a:gd name="T34" fmla="*/ 15 w 15"/>
                <a:gd name="T35" fmla="*/ 37 h 37"/>
                <a:gd name="T36" fmla="*/ 10 w 15"/>
                <a:gd name="T37" fmla="*/ 37 h 37"/>
                <a:gd name="T38" fmla="*/ 10 w 15"/>
                <a:gd name="T39" fmla="*/ 19 h 37"/>
                <a:gd name="T40" fmla="*/ 10 w 15"/>
                <a:gd name="T41" fmla="*/ 19 h 37"/>
                <a:gd name="T42" fmla="*/ 8 w 15"/>
                <a:gd name="T43" fmla="*/ 17 h 37"/>
                <a:gd name="T44" fmla="*/ 8 w 15"/>
                <a:gd name="T45" fmla="*/ 17 h 37"/>
                <a:gd name="T46" fmla="*/ 7 w 15"/>
                <a:gd name="T47" fmla="*/ 15 h 37"/>
                <a:gd name="T48" fmla="*/ 7 w 15"/>
                <a:gd name="T49" fmla="*/ 15 h 37"/>
                <a:gd name="T50" fmla="*/ 5 w 15"/>
                <a:gd name="T51" fmla="*/ 17 h 37"/>
                <a:gd name="T52" fmla="*/ 5 w 15"/>
                <a:gd name="T53" fmla="*/ 17 h 37"/>
                <a:gd name="T54" fmla="*/ 5 w 15"/>
                <a:gd name="T55" fmla="*/ 19 h 37"/>
                <a:gd name="T56" fmla="*/ 5 w 15"/>
                <a:gd name="T57" fmla="*/ 37 h 37"/>
                <a:gd name="T58" fmla="*/ 0 w 15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37"/>
                  </a:lnTo>
                  <a:lnTo>
                    <a:pt x="10" y="3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4" name="Freeform 498">
              <a:extLst>
                <a:ext uri="{FF2B5EF4-FFF2-40B4-BE49-F238E27FC236}">
                  <a16:creationId xmlns:a16="http://schemas.microsoft.com/office/drawing/2014/main" id="{2E099821-CA81-4D6F-B80E-BD517485A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4331" y="4170154"/>
              <a:ext cx="24923" cy="42057"/>
            </a:xfrm>
            <a:custGeom>
              <a:avLst/>
              <a:gdLst>
                <a:gd name="T0" fmla="*/ 11 w 16"/>
                <a:gd name="T1" fmla="*/ 24 h 27"/>
                <a:gd name="T2" fmla="*/ 11 w 16"/>
                <a:gd name="T3" fmla="*/ 24 h 27"/>
                <a:gd name="T4" fmla="*/ 8 w 16"/>
                <a:gd name="T5" fmla="*/ 26 h 27"/>
                <a:gd name="T6" fmla="*/ 5 w 16"/>
                <a:gd name="T7" fmla="*/ 27 h 27"/>
                <a:gd name="T8" fmla="*/ 4 w 16"/>
                <a:gd name="T9" fmla="*/ 27 h 27"/>
                <a:gd name="T10" fmla="*/ 2 w 16"/>
                <a:gd name="T11" fmla="*/ 26 h 27"/>
                <a:gd name="T12" fmla="*/ 0 w 16"/>
                <a:gd name="T13" fmla="*/ 23 h 27"/>
                <a:gd name="T14" fmla="*/ 0 w 16"/>
                <a:gd name="T15" fmla="*/ 21 h 27"/>
                <a:gd name="T16" fmla="*/ 0 w 16"/>
                <a:gd name="T17" fmla="*/ 15 h 27"/>
                <a:gd name="T18" fmla="*/ 2 w 16"/>
                <a:gd name="T19" fmla="*/ 13 h 27"/>
                <a:gd name="T20" fmla="*/ 4 w 16"/>
                <a:gd name="T21" fmla="*/ 12 h 27"/>
                <a:gd name="T22" fmla="*/ 8 w 16"/>
                <a:gd name="T23" fmla="*/ 12 h 27"/>
                <a:gd name="T24" fmla="*/ 9 w 16"/>
                <a:gd name="T25" fmla="*/ 12 h 27"/>
                <a:gd name="T26" fmla="*/ 9 w 16"/>
                <a:gd name="T27" fmla="*/ 12 h 27"/>
                <a:gd name="T28" fmla="*/ 11 w 16"/>
                <a:gd name="T29" fmla="*/ 12 h 27"/>
                <a:gd name="T30" fmla="*/ 11 w 16"/>
                <a:gd name="T31" fmla="*/ 9 h 27"/>
                <a:gd name="T32" fmla="*/ 11 w 16"/>
                <a:gd name="T33" fmla="*/ 7 h 27"/>
                <a:gd name="T34" fmla="*/ 8 w 16"/>
                <a:gd name="T35" fmla="*/ 5 h 27"/>
                <a:gd name="T36" fmla="*/ 7 w 16"/>
                <a:gd name="T37" fmla="*/ 7 h 27"/>
                <a:gd name="T38" fmla="*/ 5 w 16"/>
                <a:gd name="T39" fmla="*/ 8 h 27"/>
                <a:gd name="T40" fmla="*/ 0 w 16"/>
                <a:gd name="T41" fmla="*/ 8 h 27"/>
                <a:gd name="T42" fmla="*/ 3 w 16"/>
                <a:gd name="T43" fmla="*/ 3 h 27"/>
                <a:gd name="T44" fmla="*/ 5 w 16"/>
                <a:gd name="T45" fmla="*/ 2 h 27"/>
                <a:gd name="T46" fmla="*/ 8 w 16"/>
                <a:gd name="T47" fmla="*/ 0 h 27"/>
                <a:gd name="T48" fmla="*/ 12 w 16"/>
                <a:gd name="T49" fmla="*/ 2 h 27"/>
                <a:gd name="T50" fmla="*/ 13 w 16"/>
                <a:gd name="T51" fmla="*/ 3 h 27"/>
                <a:gd name="T52" fmla="*/ 16 w 16"/>
                <a:gd name="T53" fmla="*/ 5 h 27"/>
                <a:gd name="T54" fmla="*/ 16 w 16"/>
                <a:gd name="T55" fmla="*/ 9 h 27"/>
                <a:gd name="T56" fmla="*/ 11 w 16"/>
                <a:gd name="T57" fmla="*/ 27 h 27"/>
                <a:gd name="T58" fmla="*/ 11 w 16"/>
                <a:gd name="T59" fmla="*/ 15 h 27"/>
                <a:gd name="T60" fmla="*/ 9 w 16"/>
                <a:gd name="T61" fmla="*/ 15 h 27"/>
                <a:gd name="T62" fmla="*/ 7 w 16"/>
                <a:gd name="T63" fmla="*/ 15 h 27"/>
                <a:gd name="T64" fmla="*/ 5 w 16"/>
                <a:gd name="T65" fmla="*/ 19 h 27"/>
                <a:gd name="T66" fmla="*/ 5 w 16"/>
                <a:gd name="T67" fmla="*/ 22 h 27"/>
                <a:gd name="T68" fmla="*/ 8 w 16"/>
                <a:gd name="T69" fmla="*/ 22 h 27"/>
                <a:gd name="T70" fmla="*/ 11 w 16"/>
                <a:gd name="T71" fmla="*/ 22 h 27"/>
                <a:gd name="T72" fmla="*/ 11 w 16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7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5" name="Freeform 499">
              <a:extLst>
                <a:ext uri="{FF2B5EF4-FFF2-40B4-BE49-F238E27FC236}">
                  <a16:creationId xmlns:a16="http://schemas.microsoft.com/office/drawing/2014/main" id="{283448A9-3CB5-4BCE-A5DC-90754FB93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927" y="4154577"/>
              <a:ext cx="12461" cy="57634"/>
            </a:xfrm>
            <a:custGeom>
              <a:avLst/>
              <a:gdLst>
                <a:gd name="T0" fmla="*/ 0 w 8"/>
                <a:gd name="T1" fmla="*/ 0 h 37"/>
                <a:gd name="T2" fmla="*/ 5 w 8"/>
                <a:gd name="T3" fmla="*/ 0 h 37"/>
                <a:gd name="T4" fmla="*/ 5 w 8"/>
                <a:gd name="T5" fmla="*/ 29 h 37"/>
                <a:gd name="T6" fmla="*/ 5 w 8"/>
                <a:gd name="T7" fmla="*/ 29 h 37"/>
                <a:gd name="T8" fmla="*/ 7 w 8"/>
                <a:gd name="T9" fmla="*/ 32 h 37"/>
                <a:gd name="T10" fmla="*/ 7 w 8"/>
                <a:gd name="T11" fmla="*/ 32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5 w 8"/>
                <a:gd name="T19" fmla="*/ 37 h 37"/>
                <a:gd name="T20" fmla="*/ 5 w 8"/>
                <a:gd name="T21" fmla="*/ 37 h 37"/>
                <a:gd name="T22" fmla="*/ 3 w 8"/>
                <a:gd name="T23" fmla="*/ 36 h 37"/>
                <a:gd name="T24" fmla="*/ 3 w 8"/>
                <a:gd name="T25" fmla="*/ 36 h 37"/>
                <a:gd name="T26" fmla="*/ 0 w 8"/>
                <a:gd name="T27" fmla="*/ 33 h 37"/>
                <a:gd name="T28" fmla="*/ 0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6" name="Freeform 500">
              <a:extLst>
                <a:ext uri="{FF2B5EF4-FFF2-40B4-BE49-F238E27FC236}">
                  <a16:creationId xmlns:a16="http://schemas.microsoft.com/office/drawing/2014/main" id="{CC02B1FE-4CDB-4BB4-BAE5-A1DCE2D9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945" y="4154577"/>
              <a:ext cx="14019" cy="57634"/>
            </a:xfrm>
            <a:custGeom>
              <a:avLst/>
              <a:gdLst>
                <a:gd name="T0" fmla="*/ 0 w 9"/>
                <a:gd name="T1" fmla="*/ 0 h 37"/>
                <a:gd name="T2" fmla="*/ 6 w 9"/>
                <a:gd name="T3" fmla="*/ 0 h 37"/>
                <a:gd name="T4" fmla="*/ 6 w 9"/>
                <a:gd name="T5" fmla="*/ 29 h 37"/>
                <a:gd name="T6" fmla="*/ 6 w 9"/>
                <a:gd name="T7" fmla="*/ 29 h 37"/>
                <a:gd name="T8" fmla="*/ 6 w 9"/>
                <a:gd name="T9" fmla="*/ 32 h 37"/>
                <a:gd name="T10" fmla="*/ 6 w 9"/>
                <a:gd name="T11" fmla="*/ 32 h 37"/>
                <a:gd name="T12" fmla="*/ 9 w 9"/>
                <a:gd name="T13" fmla="*/ 32 h 37"/>
                <a:gd name="T14" fmla="*/ 9 w 9"/>
                <a:gd name="T15" fmla="*/ 37 h 37"/>
                <a:gd name="T16" fmla="*/ 9 w 9"/>
                <a:gd name="T17" fmla="*/ 37 h 37"/>
                <a:gd name="T18" fmla="*/ 5 w 9"/>
                <a:gd name="T19" fmla="*/ 37 h 37"/>
                <a:gd name="T20" fmla="*/ 5 w 9"/>
                <a:gd name="T21" fmla="*/ 37 h 37"/>
                <a:gd name="T22" fmla="*/ 3 w 9"/>
                <a:gd name="T23" fmla="*/ 36 h 37"/>
                <a:gd name="T24" fmla="*/ 3 w 9"/>
                <a:gd name="T25" fmla="*/ 36 h 37"/>
                <a:gd name="T26" fmla="*/ 1 w 9"/>
                <a:gd name="T27" fmla="*/ 33 h 37"/>
                <a:gd name="T28" fmla="*/ 1 w 9"/>
                <a:gd name="T29" fmla="*/ 33 h 37"/>
                <a:gd name="T30" fmla="*/ 0 w 9"/>
                <a:gd name="T31" fmla="*/ 29 h 37"/>
                <a:gd name="T32" fmla="*/ 0 w 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7">
                  <a:moveTo>
                    <a:pt x="0" y="0"/>
                  </a:moveTo>
                  <a:lnTo>
                    <a:pt x="6" y="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7" name="Freeform 501">
              <a:extLst>
                <a:ext uri="{FF2B5EF4-FFF2-40B4-BE49-F238E27FC236}">
                  <a16:creationId xmlns:a16="http://schemas.microsoft.com/office/drawing/2014/main" id="{32F295D8-BEBC-4D22-B01A-A330264AF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3522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8" name="Freeform 502">
              <a:extLst>
                <a:ext uri="{FF2B5EF4-FFF2-40B4-BE49-F238E27FC236}">
                  <a16:creationId xmlns:a16="http://schemas.microsoft.com/office/drawing/2014/main" id="{876389A4-CDF1-49F4-96D4-CC9B9424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098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9 w 15"/>
                <a:gd name="T51" fmla="*/ 21 h 27"/>
                <a:gd name="T52" fmla="*/ 9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9" name="Freeform 503">
              <a:extLst>
                <a:ext uri="{FF2B5EF4-FFF2-40B4-BE49-F238E27FC236}">
                  <a16:creationId xmlns:a16="http://schemas.microsoft.com/office/drawing/2014/main" id="{6A548462-1BEA-47E4-8A17-D644AEF0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694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8 w 25"/>
                <a:gd name="T13" fmla="*/ 2 h 27"/>
                <a:gd name="T14" fmla="*/ 8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3 w 25"/>
                <a:gd name="T37" fmla="*/ 0 h 27"/>
                <a:gd name="T38" fmla="*/ 23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6 w 25"/>
                <a:gd name="T67" fmla="*/ 7 h 27"/>
                <a:gd name="T68" fmla="*/ 16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6 w 25"/>
                <a:gd name="T89" fmla="*/ 7 h 27"/>
                <a:gd name="T90" fmla="*/ 6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0" name="Freeform 504">
              <a:extLst>
                <a:ext uri="{FF2B5EF4-FFF2-40B4-BE49-F238E27FC236}">
                  <a16:creationId xmlns:a16="http://schemas.microsoft.com/office/drawing/2014/main" id="{AE6AE54C-8C4E-407C-A42B-6C5AE8B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448" y="4657700"/>
              <a:ext cx="26481" cy="56076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5 w 17"/>
                <a:gd name="T7" fmla="*/ 31 h 36"/>
                <a:gd name="T8" fmla="*/ 15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0 w 17"/>
                <a:gd name="T31" fmla="*/ 31 h 36"/>
                <a:gd name="T32" fmla="*/ 0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5 w 17"/>
                <a:gd name="T45" fmla="*/ 30 h 36"/>
                <a:gd name="T46" fmla="*/ 5 w 17"/>
                <a:gd name="T47" fmla="*/ 30 h 36"/>
                <a:gd name="T48" fmla="*/ 8 w 17"/>
                <a:gd name="T49" fmla="*/ 30 h 36"/>
                <a:gd name="T50" fmla="*/ 8 w 17"/>
                <a:gd name="T51" fmla="*/ 30 h 36"/>
                <a:gd name="T52" fmla="*/ 10 w 17"/>
                <a:gd name="T53" fmla="*/ 30 h 36"/>
                <a:gd name="T54" fmla="*/ 10 w 17"/>
                <a:gd name="T55" fmla="*/ 30 h 36"/>
                <a:gd name="T56" fmla="*/ 12 w 17"/>
                <a:gd name="T57" fmla="*/ 28 h 36"/>
                <a:gd name="T58" fmla="*/ 12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1" name="Freeform 505">
              <a:extLst>
                <a:ext uri="{FF2B5EF4-FFF2-40B4-BE49-F238E27FC236}">
                  <a16:creationId xmlns:a16="http://schemas.microsoft.com/office/drawing/2014/main" id="{468DB72B-F680-48CF-80D6-9569A5984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601" y="4673276"/>
              <a:ext cx="26481" cy="38942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5 w 17"/>
                <a:gd name="T5" fmla="*/ 0 h 25"/>
                <a:gd name="T6" fmla="*/ 5 w 17"/>
                <a:gd name="T7" fmla="*/ 3 h 25"/>
                <a:gd name="T8" fmla="*/ 7 w 17"/>
                <a:gd name="T9" fmla="*/ 3 h 25"/>
                <a:gd name="T10" fmla="*/ 7 w 17"/>
                <a:gd name="T11" fmla="*/ 3 h 25"/>
                <a:gd name="T12" fmla="*/ 8 w 17"/>
                <a:gd name="T13" fmla="*/ 0 h 25"/>
                <a:gd name="T14" fmla="*/ 8 w 17"/>
                <a:gd name="T15" fmla="*/ 0 h 25"/>
                <a:gd name="T16" fmla="*/ 10 w 17"/>
                <a:gd name="T17" fmla="*/ 0 h 25"/>
                <a:gd name="T18" fmla="*/ 10 w 17"/>
                <a:gd name="T19" fmla="*/ 0 h 25"/>
                <a:gd name="T20" fmla="*/ 13 w 17"/>
                <a:gd name="T21" fmla="*/ 0 h 25"/>
                <a:gd name="T22" fmla="*/ 13 w 17"/>
                <a:gd name="T23" fmla="*/ 0 h 25"/>
                <a:gd name="T24" fmla="*/ 14 w 17"/>
                <a:gd name="T25" fmla="*/ 1 h 25"/>
                <a:gd name="T26" fmla="*/ 14 w 17"/>
                <a:gd name="T27" fmla="*/ 1 h 25"/>
                <a:gd name="T28" fmla="*/ 15 w 17"/>
                <a:gd name="T29" fmla="*/ 3 h 25"/>
                <a:gd name="T30" fmla="*/ 15 w 17"/>
                <a:gd name="T31" fmla="*/ 3 h 25"/>
                <a:gd name="T32" fmla="*/ 17 w 17"/>
                <a:gd name="T33" fmla="*/ 6 h 25"/>
                <a:gd name="T34" fmla="*/ 17 w 17"/>
                <a:gd name="T35" fmla="*/ 25 h 25"/>
                <a:gd name="T36" fmla="*/ 10 w 17"/>
                <a:gd name="T37" fmla="*/ 25 h 25"/>
                <a:gd name="T38" fmla="*/ 10 w 17"/>
                <a:gd name="T39" fmla="*/ 8 h 25"/>
                <a:gd name="T40" fmla="*/ 10 w 17"/>
                <a:gd name="T41" fmla="*/ 8 h 25"/>
                <a:gd name="T42" fmla="*/ 10 w 17"/>
                <a:gd name="T43" fmla="*/ 6 h 25"/>
                <a:gd name="T44" fmla="*/ 10 w 17"/>
                <a:gd name="T45" fmla="*/ 6 h 25"/>
                <a:gd name="T46" fmla="*/ 8 w 17"/>
                <a:gd name="T47" fmla="*/ 5 h 25"/>
                <a:gd name="T48" fmla="*/ 8 w 17"/>
                <a:gd name="T49" fmla="*/ 5 h 25"/>
                <a:gd name="T50" fmla="*/ 7 w 17"/>
                <a:gd name="T51" fmla="*/ 6 h 25"/>
                <a:gd name="T52" fmla="*/ 7 w 17"/>
                <a:gd name="T53" fmla="*/ 6 h 25"/>
                <a:gd name="T54" fmla="*/ 5 w 17"/>
                <a:gd name="T55" fmla="*/ 9 h 25"/>
                <a:gd name="T56" fmla="*/ 5 w 17"/>
                <a:gd name="T57" fmla="*/ 25 h 25"/>
                <a:gd name="T58" fmla="*/ 0 w 17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2" name="Freeform 506">
              <a:extLst>
                <a:ext uri="{FF2B5EF4-FFF2-40B4-BE49-F238E27FC236}">
                  <a16:creationId xmlns:a16="http://schemas.microsoft.com/office/drawing/2014/main" id="{973B547E-B6A9-4664-B30E-DD569E1D5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754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3" name="Freeform 507">
              <a:extLst>
                <a:ext uri="{FF2B5EF4-FFF2-40B4-BE49-F238E27FC236}">
                  <a16:creationId xmlns:a16="http://schemas.microsoft.com/office/drawing/2014/main" id="{3757A9D6-E314-4226-8671-B87348FC1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50" y="4673276"/>
              <a:ext cx="26481" cy="38942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7 w 17"/>
                <a:gd name="T5" fmla="*/ 0 h 25"/>
                <a:gd name="T6" fmla="*/ 7 w 17"/>
                <a:gd name="T7" fmla="*/ 3 h 25"/>
                <a:gd name="T8" fmla="*/ 7 w 17"/>
                <a:gd name="T9" fmla="*/ 3 h 25"/>
                <a:gd name="T10" fmla="*/ 7 w 17"/>
                <a:gd name="T11" fmla="*/ 3 h 25"/>
                <a:gd name="T12" fmla="*/ 8 w 17"/>
                <a:gd name="T13" fmla="*/ 0 h 25"/>
                <a:gd name="T14" fmla="*/ 8 w 17"/>
                <a:gd name="T15" fmla="*/ 0 h 25"/>
                <a:gd name="T16" fmla="*/ 10 w 17"/>
                <a:gd name="T17" fmla="*/ 0 h 25"/>
                <a:gd name="T18" fmla="*/ 10 w 17"/>
                <a:gd name="T19" fmla="*/ 0 h 25"/>
                <a:gd name="T20" fmla="*/ 13 w 17"/>
                <a:gd name="T21" fmla="*/ 0 h 25"/>
                <a:gd name="T22" fmla="*/ 13 w 17"/>
                <a:gd name="T23" fmla="*/ 0 h 25"/>
                <a:gd name="T24" fmla="*/ 14 w 17"/>
                <a:gd name="T25" fmla="*/ 1 h 25"/>
                <a:gd name="T26" fmla="*/ 14 w 17"/>
                <a:gd name="T27" fmla="*/ 1 h 25"/>
                <a:gd name="T28" fmla="*/ 15 w 17"/>
                <a:gd name="T29" fmla="*/ 3 h 25"/>
                <a:gd name="T30" fmla="*/ 15 w 17"/>
                <a:gd name="T31" fmla="*/ 3 h 25"/>
                <a:gd name="T32" fmla="*/ 17 w 17"/>
                <a:gd name="T33" fmla="*/ 6 h 25"/>
                <a:gd name="T34" fmla="*/ 17 w 17"/>
                <a:gd name="T35" fmla="*/ 25 h 25"/>
                <a:gd name="T36" fmla="*/ 12 w 17"/>
                <a:gd name="T37" fmla="*/ 25 h 25"/>
                <a:gd name="T38" fmla="*/ 12 w 17"/>
                <a:gd name="T39" fmla="*/ 8 h 25"/>
                <a:gd name="T40" fmla="*/ 12 w 17"/>
                <a:gd name="T41" fmla="*/ 8 h 25"/>
                <a:gd name="T42" fmla="*/ 10 w 17"/>
                <a:gd name="T43" fmla="*/ 6 h 25"/>
                <a:gd name="T44" fmla="*/ 10 w 17"/>
                <a:gd name="T45" fmla="*/ 6 h 25"/>
                <a:gd name="T46" fmla="*/ 9 w 17"/>
                <a:gd name="T47" fmla="*/ 5 h 25"/>
                <a:gd name="T48" fmla="*/ 9 w 17"/>
                <a:gd name="T49" fmla="*/ 5 h 25"/>
                <a:gd name="T50" fmla="*/ 7 w 17"/>
                <a:gd name="T51" fmla="*/ 6 h 25"/>
                <a:gd name="T52" fmla="*/ 7 w 17"/>
                <a:gd name="T53" fmla="*/ 6 h 25"/>
                <a:gd name="T54" fmla="*/ 7 w 17"/>
                <a:gd name="T55" fmla="*/ 9 h 25"/>
                <a:gd name="T56" fmla="*/ 7 w 17"/>
                <a:gd name="T57" fmla="*/ 25 h 25"/>
                <a:gd name="T58" fmla="*/ 0 w 17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25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4" name="Freeform 508">
              <a:extLst>
                <a:ext uri="{FF2B5EF4-FFF2-40B4-BE49-F238E27FC236}">
                  <a16:creationId xmlns:a16="http://schemas.microsoft.com/office/drawing/2014/main" id="{1C9BA2AB-6238-4667-9245-3EABA31D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388" y="4662373"/>
              <a:ext cx="17135" cy="49845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7 w 11"/>
                <a:gd name="T19" fmla="*/ 27 h 32"/>
                <a:gd name="T20" fmla="*/ 7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9 w 11"/>
                <a:gd name="T27" fmla="*/ 27 h 32"/>
                <a:gd name="T28" fmla="*/ 9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4 w 11"/>
                <a:gd name="T43" fmla="*/ 31 h 32"/>
                <a:gd name="T44" fmla="*/ 4 w 11"/>
                <a:gd name="T45" fmla="*/ 31 h 32"/>
                <a:gd name="T46" fmla="*/ 2 w 11"/>
                <a:gd name="T47" fmla="*/ 28 h 32"/>
                <a:gd name="T48" fmla="*/ 2 w 11"/>
                <a:gd name="T49" fmla="*/ 28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5" name="Freeform 509">
              <a:extLst>
                <a:ext uri="{FF2B5EF4-FFF2-40B4-BE49-F238E27FC236}">
                  <a16:creationId xmlns:a16="http://schemas.microsoft.com/office/drawing/2014/main" id="{45ED6914-E4AB-4845-B4D2-9049E329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080" y="4673276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0 w 13"/>
                <a:gd name="T21" fmla="*/ 5 h 25"/>
                <a:gd name="T22" fmla="*/ 10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7 w 13"/>
                <a:gd name="T33" fmla="*/ 8 h 25"/>
                <a:gd name="T34" fmla="*/ 7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6" name="Freeform 510">
              <a:extLst>
                <a:ext uri="{FF2B5EF4-FFF2-40B4-BE49-F238E27FC236}">
                  <a16:creationId xmlns:a16="http://schemas.microsoft.com/office/drawing/2014/main" id="{FB378EF0-D802-423F-8176-7605AE131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887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7" name="Freeform 511">
              <a:extLst>
                <a:ext uri="{FF2B5EF4-FFF2-40B4-BE49-F238E27FC236}">
                  <a16:creationId xmlns:a16="http://schemas.microsoft.com/office/drawing/2014/main" id="{141AEE26-C9AA-4E60-9B03-B927B1E8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463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8" name="Freeform 512">
              <a:extLst>
                <a:ext uri="{FF2B5EF4-FFF2-40B4-BE49-F238E27FC236}">
                  <a16:creationId xmlns:a16="http://schemas.microsoft.com/office/drawing/2014/main" id="{E99ADA88-22FF-4CFA-B9F5-49D008A8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058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9" name="Freeform 513">
              <a:extLst>
                <a:ext uri="{FF2B5EF4-FFF2-40B4-BE49-F238E27FC236}">
                  <a16:creationId xmlns:a16="http://schemas.microsoft.com/office/drawing/2014/main" id="{890D601E-1C8F-4075-8445-A6B3047E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842" y="2146756"/>
              <a:ext cx="24923" cy="56076"/>
            </a:xfrm>
            <a:custGeom>
              <a:avLst/>
              <a:gdLst>
                <a:gd name="T0" fmla="*/ 16 w 16"/>
                <a:gd name="T1" fmla="*/ 26 h 36"/>
                <a:gd name="T2" fmla="*/ 16 w 16"/>
                <a:gd name="T3" fmla="*/ 29 h 36"/>
                <a:gd name="T4" fmla="*/ 16 w 16"/>
                <a:gd name="T5" fmla="*/ 29 h 36"/>
                <a:gd name="T6" fmla="*/ 16 w 16"/>
                <a:gd name="T7" fmla="*/ 31 h 36"/>
                <a:gd name="T8" fmla="*/ 16 w 16"/>
                <a:gd name="T9" fmla="*/ 31 h 36"/>
                <a:gd name="T10" fmla="*/ 14 w 16"/>
                <a:gd name="T11" fmla="*/ 34 h 36"/>
                <a:gd name="T12" fmla="*/ 14 w 16"/>
                <a:gd name="T13" fmla="*/ 34 h 36"/>
                <a:gd name="T14" fmla="*/ 11 w 16"/>
                <a:gd name="T15" fmla="*/ 36 h 36"/>
                <a:gd name="T16" fmla="*/ 11 w 16"/>
                <a:gd name="T17" fmla="*/ 36 h 36"/>
                <a:gd name="T18" fmla="*/ 8 w 16"/>
                <a:gd name="T19" fmla="*/ 36 h 36"/>
                <a:gd name="T20" fmla="*/ 8 w 16"/>
                <a:gd name="T21" fmla="*/ 36 h 36"/>
                <a:gd name="T22" fmla="*/ 5 w 16"/>
                <a:gd name="T23" fmla="*/ 36 h 36"/>
                <a:gd name="T24" fmla="*/ 5 w 16"/>
                <a:gd name="T25" fmla="*/ 36 h 36"/>
                <a:gd name="T26" fmla="*/ 2 w 16"/>
                <a:gd name="T27" fmla="*/ 35 h 36"/>
                <a:gd name="T28" fmla="*/ 2 w 16"/>
                <a:gd name="T29" fmla="*/ 35 h 36"/>
                <a:gd name="T30" fmla="*/ 1 w 16"/>
                <a:gd name="T31" fmla="*/ 33 h 36"/>
                <a:gd name="T32" fmla="*/ 1 w 16"/>
                <a:gd name="T33" fmla="*/ 33 h 36"/>
                <a:gd name="T34" fmla="*/ 0 w 16"/>
                <a:gd name="T35" fmla="*/ 29 h 36"/>
                <a:gd name="T36" fmla="*/ 0 w 16"/>
                <a:gd name="T37" fmla="*/ 9 h 36"/>
                <a:gd name="T38" fmla="*/ 0 w 16"/>
                <a:gd name="T39" fmla="*/ 9 h 36"/>
                <a:gd name="T40" fmla="*/ 1 w 16"/>
                <a:gd name="T41" fmla="*/ 5 h 36"/>
                <a:gd name="T42" fmla="*/ 1 w 16"/>
                <a:gd name="T43" fmla="*/ 5 h 36"/>
                <a:gd name="T44" fmla="*/ 2 w 16"/>
                <a:gd name="T45" fmla="*/ 2 h 36"/>
                <a:gd name="T46" fmla="*/ 2 w 16"/>
                <a:gd name="T47" fmla="*/ 2 h 36"/>
                <a:gd name="T48" fmla="*/ 5 w 16"/>
                <a:gd name="T49" fmla="*/ 1 h 36"/>
                <a:gd name="T50" fmla="*/ 5 w 16"/>
                <a:gd name="T51" fmla="*/ 1 h 36"/>
                <a:gd name="T52" fmla="*/ 8 w 16"/>
                <a:gd name="T53" fmla="*/ 0 h 36"/>
                <a:gd name="T54" fmla="*/ 8 w 16"/>
                <a:gd name="T55" fmla="*/ 0 h 36"/>
                <a:gd name="T56" fmla="*/ 11 w 16"/>
                <a:gd name="T57" fmla="*/ 1 h 36"/>
                <a:gd name="T58" fmla="*/ 14 w 16"/>
                <a:gd name="T59" fmla="*/ 2 h 36"/>
                <a:gd name="T60" fmla="*/ 14 w 16"/>
                <a:gd name="T61" fmla="*/ 2 h 36"/>
                <a:gd name="T62" fmla="*/ 16 w 16"/>
                <a:gd name="T63" fmla="*/ 5 h 36"/>
                <a:gd name="T64" fmla="*/ 16 w 16"/>
                <a:gd name="T65" fmla="*/ 5 h 36"/>
                <a:gd name="T66" fmla="*/ 16 w 16"/>
                <a:gd name="T67" fmla="*/ 9 h 36"/>
                <a:gd name="T68" fmla="*/ 16 w 16"/>
                <a:gd name="T69" fmla="*/ 11 h 36"/>
                <a:gd name="T70" fmla="*/ 11 w 16"/>
                <a:gd name="T71" fmla="*/ 11 h 36"/>
                <a:gd name="T72" fmla="*/ 11 w 16"/>
                <a:gd name="T73" fmla="*/ 9 h 36"/>
                <a:gd name="T74" fmla="*/ 11 w 16"/>
                <a:gd name="T75" fmla="*/ 9 h 36"/>
                <a:gd name="T76" fmla="*/ 10 w 16"/>
                <a:gd name="T77" fmla="*/ 6 h 36"/>
                <a:gd name="T78" fmla="*/ 10 w 16"/>
                <a:gd name="T79" fmla="*/ 6 h 36"/>
                <a:gd name="T80" fmla="*/ 8 w 16"/>
                <a:gd name="T81" fmla="*/ 5 h 36"/>
                <a:gd name="T82" fmla="*/ 8 w 16"/>
                <a:gd name="T83" fmla="*/ 5 h 36"/>
                <a:gd name="T84" fmla="*/ 6 w 16"/>
                <a:gd name="T85" fmla="*/ 6 h 36"/>
                <a:gd name="T86" fmla="*/ 6 w 16"/>
                <a:gd name="T87" fmla="*/ 6 h 36"/>
                <a:gd name="T88" fmla="*/ 6 w 16"/>
                <a:gd name="T89" fmla="*/ 6 h 36"/>
                <a:gd name="T90" fmla="*/ 5 w 16"/>
                <a:gd name="T91" fmla="*/ 10 h 36"/>
                <a:gd name="T92" fmla="*/ 5 w 16"/>
                <a:gd name="T93" fmla="*/ 28 h 36"/>
                <a:gd name="T94" fmla="*/ 5 w 16"/>
                <a:gd name="T95" fmla="*/ 28 h 36"/>
                <a:gd name="T96" fmla="*/ 6 w 16"/>
                <a:gd name="T97" fmla="*/ 30 h 36"/>
                <a:gd name="T98" fmla="*/ 6 w 16"/>
                <a:gd name="T99" fmla="*/ 30 h 36"/>
                <a:gd name="T100" fmla="*/ 8 w 16"/>
                <a:gd name="T101" fmla="*/ 31 h 36"/>
                <a:gd name="T102" fmla="*/ 8 w 16"/>
                <a:gd name="T103" fmla="*/ 31 h 36"/>
                <a:gd name="T104" fmla="*/ 8 w 16"/>
                <a:gd name="T105" fmla="*/ 31 h 36"/>
                <a:gd name="T106" fmla="*/ 8 w 16"/>
                <a:gd name="T107" fmla="*/ 31 h 36"/>
                <a:gd name="T108" fmla="*/ 10 w 16"/>
                <a:gd name="T109" fmla="*/ 31 h 36"/>
                <a:gd name="T110" fmla="*/ 10 w 16"/>
                <a:gd name="T111" fmla="*/ 31 h 36"/>
                <a:gd name="T112" fmla="*/ 11 w 16"/>
                <a:gd name="T113" fmla="*/ 30 h 36"/>
                <a:gd name="T114" fmla="*/ 11 w 16"/>
                <a:gd name="T115" fmla="*/ 30 h 36"/>
                <a:gd name="T116" fmla="*/ 11 w 16"/>
                <a:gd name="T117" fmla="*/ 28 h 36"/>
                <a:gd name="T118" fmla="*/ 11 w 16"/>
                <a:gd name="T119" fmla="*/ 26 h 36"/>
                <a:gd name="T120" fmla="*/ 16 w 16"/>
                <a:gd name="T12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6">
                  <a:moveTo>
                    <a:pt x="16" y="26"/>
                  </a:moveTo>
                  <a:lnTo>
                    <a:pt x="16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1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0" name="Freeform 514">
              <a:extLst>
                <a:ext uri="{FF2B5EF4-FFF2-40B4-BE49-F238E27FC236}">
                  <a16:creationId xmlns:a16="http://schemas.microsoft.com/office/drawing/2014/main" id="{AC404468-5941-48BB-8486-5974ACA25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3995" y="2162333"/>
              <a:ext cx="23365" cy="40499"/>
            </a:xfrm>
            <a:custGeom>
              <a:avLst/>
              <a:gdLst>
                <a:gd name="T0" fmla="*/ 10 w 15"/>
                <a:gd name="T1" fmla="*/ 24 h 26"/>
                <a:gd name="T2" fmla="*/ 10 w 15"/>
                <a:gd name="T3" fmla="*/ 24 h 26"/>
                <a:gd name="T4" fmla="*/ 7 w 15"/>
                <a:gd name="T5" fmla="*/ 26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4 h 26"/>
                <a:gd name="T14" fmla="*/ 0 w 15"/>
                <a:gd name="T15" fmla="*/ 20 h 26"/>
                <a:gd name="T16" fmla="*/ 0 w 15"/>
                <a:gd name="T17" fmla="*/ 16 h 26"/>
                <a:gd name="T18" fmla="*/ 1 w 15"/>
                <a:gd name="T19" fmla="*/ 14 h 26"/>
                <a:gd name="T20" fmla="*/ 4 w 15"/>
                <a:gd name="T21" fmla="*/ 11 h 26"/>
                <a:gd name="T22" fmla="*/ 7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6 h 26"/>
                <a:gd name="T36" fmla="*/ 6 w 15"/>
                <a:gd name="T37" fmla="*/ 6 h 26"/>
                <a:gd name="T38" fmla="*/ 5 w 15"/>
                <a:gd name="T39" fmla="*/ 9 h 26"/>
                <a:gd name="T40" fmla="*/ 0 w 15"/>
                <a:gd name="T41" fmla="*/ 9 h 26"/>
                <a:gd name="T42" fmla="*/ 2 w 15"/>
                <a:gd name="T43" fmla="*/ 3 h 26"/>
                <a:gd name="T44" fmla="*/ 4 w 15"/>
                <a:gd name="T45" fmla="*/ 1 h 26"/>
                <a:gd name="T46" fmla="*/ 7 w 15"/>
                <a:gd name="T47" fmla="*/ 0 h 26"/>
                <a:gd name="T48" fmla="*/ 10 w 15"/>
                <a:gd name="T49" fmla="*/ 1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9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6 h 26"/>
                <a:gd name="T64" fmla="*/ 5 w 15"/>
                <a:gd name="T65" fmla="*/ 19 h 26"/>
                <a:gd name="T66" fmla="*/ 5 w 15"/>
                <a:gd name="T67" fmla="*/ 21 h 26"/>
                <a:gd name="T68" fmla="*/ 7 w 15"/>
                <a:gd name="T69" fmla="*/ 23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1" name="Freeform 515">
              <a:extLst>
                <a:ext uri="{FF2B5EF4-FFF2-40B4-BE49-F238E27FC236}">
                  <a16:creationId xmlns:a16="http://schemas.microsoft.com/office/drawing/2014/main" id="{24547ED9-0E32-4EC0-99B5-3FF172E9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590" y="2162333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8 w 12"/>
                <a:gd name="T25" fmla="*/ 6 h 26"/>
                <a:gd name="T26" fmla="*/ 8 w 12"/>
                <a:gd name="T27" fmla="*/ 6 h 26"/>
                <a:gd name="T28" fmla="*/ 7 w 12"/>
                <a:gd name="T29" fmla="*/ 8 h 26"/>
                <a:gd name="T30" fmla="*/ 7 w 12"/>
                <a:gd name="T31" fmla="*/ 8 h 26"/>
                <a:gd name="T32" fmla="*/ 6 w 12"/>
                <a:gd name="T33" fmla="*/ 9 h 26"/>
                <a:gd name="T34" fmla="*/ 6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2" name="Freeform 516">
              <a:extLst>
                <a:ext uri="{FF2B5EF4-FFF2-40B4-BE49-F238E27FC236}">
                  <a16:creationId xmlns:a16="http://schemas.microsoft.com/office/drawing/2014/main" id="{06754998-558B-4FE2-9F2B-EC8A3416C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3840" y="2148314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3 w 15"/>
                <a:gd name="T21" fmla="*/ 10 h 35"/>
                <a:gd name="T22" fmla="*/ 13 w 15"/>
                <a:gd name="T23" fmla="*/ 10 h 35"/>
                <a:gd name="T24" fmla="*/ 15 w 15"/>
                <a:gd name="T25" fmla="*/ 12 h 35"/>
                <a:gd name="T26" fmla="*/ 15 w 15"/>
                <a:gd name="T27" fmla="*/ 12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2 h 35"/>
                <a:gd name="T40" fmla="*/ 15 w 15"/>
                <a:gd name="T41" fmla="*/ 32 h 35"/>
                <a:gd name="T42" fmla="*/ 15 w 15"/>
                <a:gd name="T43" fmla="*/ 33 h 35"/>
                <a:gd name="T44" fmla="*/ 15 w 15"/>
                <a:gd name="T45" fmla="*/ 33 h 35"/>
                <a:gd name="T46" fmla="*/ 13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8 w 15"/>
                <a:gd name="T53" fmla="*/ 35 h 35"/>
                <a:gd name="T54" fmla="*/ 8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8 w 15"/>
                <a:gd name="T71" fmla="*/ 15 h 35"/>
                <a:gd name="T72" fmla="*/ 8 w 15"/>
                <a:gd name="T73" fmla="*/ 15 h 35"/>
                <a:gd name="T74" fmla="*/ 7 w 15"/>
                <a:gd name="T75" fmla="*/ 15 h 35"/>
                <a:gd name="T76" fmla="*/ 7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7 w 15"/>
                <a:gd name="T85" fmla="*/ 29 h 35"/>
                <a:gd name="T86" fmla="*/ 7 w 15"/>
                <a:gd name="T87" fmla="*/ 29 h 35"/>
                <a:gd name="T88" fmla="*/ 8 w 15"/>
                <a:gd name="T89" fmla="*/ 30 h 35"/>
                <a:gd name="T90" fmla="*/ 8 w 15"/>
                <a:gd name="T91" fmla="*/ 30 h 35"/>
                <a:gd name="T92" fmla="*/ 10 w 15"/>
                <a:gd name="T93" fmla="*/ 29 h 35"/>
                <a:gd name="T94" fmla="*/ 10 w 15"/>
                <a:gd name="T95" fmla="*/ 29 h 35"/>
                <a:gd name="T96" fmla="*/ 10 w 15"/>
                <a:gd name="T97" fmla="*/ 27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3" name="Freeform 517">
              <a:extLst>
                <a:ext uri="{FF2B5EF4-FFF2-40B4-BE49-F238E27FC236}">
                  <a16:creationId xmlns:a16="http://schemas.microsoft.com/office/drawing/2014/main" id="{D1865F90-5D41-4508-AD4D-4D67D4AF4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435" y="2162333"/>
              <a:ext cx="26481" cy="40499"/>
            </a:xfrm>
            <a:custGeom>
              <a:avLst/>
              <a:gdLst>
                <a:gd name="T0" fmla="*/ 0 w 17"/>
                <a:gd name="T1" fmla="*/ 10 h 26"/>
                <a:gd name="T2" fmla="*/ 0 w 17"/>
                <a:gd name="T3" fmla="*/ 10 h 26"/>
                <a:gd name="T4" fmla="*/ 1 w 17"/>
                <a:gd name="T5" fmla="*/ 6 h 26"/>
                <a:gd name="T6" fmla="*/ 1 w 17"/>
                <a:gd name="T7" fmla="*/ 6 h 26"/>
                <a:gd name="T8" fmla="*/ 1 w 17"/>
                <a:gd name="T9" fmla="*/ 4 h 26"/>
                <a:gd name="T10" fmla="*/ 1 w 17"/>
                <a:gd name="T11" fmla="*/ 4 h 26"/>
                <a:gd name="T12" fmla="*/ 4 w 17"/>
                <a:gd name="T13" fmla="*/ 1 h 26"/>
                <a:gd name="T14" fmla="*/ 4 w 17"/>
                <a:gd name="T15" fmla="*/ 1 h 26"/>
                <a:gd name="T16" fmla="*/ 9 w 17"/>
                <a:gd name="T17" fmla="*/ 0 h 26"/>
                <a:gd name="T18" fmla="*/ 9 w 17"/>
                <a:gd name="T19" fmla="*/ 0 h 26"/>
                <a:gd name="T20" fmla="*/ 13 w 17"/>
                <a:gd name="T21" fmla="*/ 1 h 26"/>
                <a:gd name="T22" fmla="*/ 13 w 17"/>
                <a:gd name="T23" fmla="*/ 1 h 26"/>
                <a:gd name="T24" fmla="*/ 15 w 17"/>
                <a:gd name="T25" fmla="*/ 4 h 26"/>
                <a:gd name="T26" fmla="*/ 15 w 17"/>
                <a:gd name="T27" fmla="*/ 4 h 26"/>
                <a:gd name="T28" fmla="*/ 15 w 17"/>
                <a:gd name="T29" fmla="*/ 6 h 26"/>
                <a:gd name="T30" fmla="*/ 15 w 17"/>
                <a:gd name="T31" fmla="*/ 6 h 26"/>
                <a:gd name="T32" fmla="*/ 17 w 17"/>
                <a:gd name="T33" fmla="*/ 10 h 26"/>
                <a:gd name="T34" fmla="*/ 17 w 17"/>
                <a:gd name="T35" fmla="*/ 18 h 26"/>
                <a:gd name="T36" fmla="*/ 17 w 17"/>
                <a:gd name="T37" fmla="*/ 18 h 26"/>
                <a:gd name="T38" fmla="*/ 15 w 17"/>
                <a:gd name="T39" fmla="*/ 20 h 26"/>
                <a:gd name="T40" fmla="*/ 15 w 17"/>
                <a:gd name="T41" fmla="*/ 20 h 26"/>
                <a:gd name="T42" fmla="*/ 15 w 17"/>
                <a:gd name="T43" fmla="*/ 23 h 26"/>
                <a:gd name="T44" fmla="*/ 15 w 17"/>
                <a:gd name="T45" fmla="*/ 23 h 26"/>
                <a:gd name="T46" fmla="*/ 13 w 17"/>
                <a:gd name="T47" fmla="*/ 25 h 26"/>
                <a:gd name="T48" fmla="*/ 13 w 17"/>
                <a:gd name="T49" fmla="*/ 25 h 26"/>
                <a:gd name="T50" fmla="*/ 9 w 17"/>
                <a:gd name="T51" fmla="*/ 26 h 26"/>
                <a:gd name="T52" fmla="*/ 9 w 17"/>
                <a:gd name="T53" fmla="*/ 26 h 26"/>
                <a:gd name="T54" fmla="*/ 4 w 17"/>
                <a:gd name="T55" fmla="*/ 25 h 26"/>
                <a:gd name="T56" fmla="*/ 4 w 17"/>
                <a:gd name="T57" fmla="*/ 25 h 26"/>
                <a:gd name="T58" fmla="*/ 1 w 17"/>
                <a:gd name="T59" fmla="*/ 23 h 26"/>
                <a:gd name="T60" fmla="*/ 1 w 17"/>
                <a:gd name="T61" fmla="*/ 23 h 26"/>
                <a:gd name="T62" fmla="*/ 1 w 17"/>
                <a:gd name="T63" fmla="*/ 20 h 26"/>
                <a:gd name="T64" fmla="*/ 1 w 17"/>
                <a:gd name="T65" fmla="*/ 20 h 26"/>
                <a:gd name="T66" fmla="*/ 0 w 17"/>
                <a:gd name="T67" fmla="*/ 18 h 26"/>
                <a:gd name="T68" fmla="*/ 0 w 17"/>
                <a:gd name="T69" fmla="*/ 10 h 26"/>
                <a:gd name="T70" fmla="*/ 7 w 17"/>
                <a:gd name="T71" fmla="*/ 19 h 26"/>
                <a:gd name="T72" fmla="*/ 7 w 17"/>
                <a:gd name="T73" fmla="*/ 19 h 26"/>
                <a:gd name="T74" fmla="*/ 7 w 17"/>
                <a:gd name="T75" fmla="*/ 21 h 26"/>
                <a:gd name="T76" fmla="*/ 7 w 17"/>
                <a:gd name="T77" fmla="*/ 21 h 26"/>
                <a:gd name="T78" fmla="*/ 9 w 17"/>
                <a:gd name="T79" fmla="*/ 21 h 26"/>
                <a:gd name="T80" fmla="*/ 9 w 17"/>
                <a:gd name="T81" fmla="*/ 21 h 26"/>
                <a:gd name="T82" fmla="*/ 10 w 17"/>
                <a:gd name="T83" fmla="*/ 21 h 26"/>
                <a:gd name="T84" fmla="*/ 10 w 17"/>
                <a:gd name="T85" fmla="*/ 21 h 26"/>
                <a:gd name="T86" fmla="*/ 12 w 17"/>
                <a:gd name="T87" fmla="*/ 19 h 26"/>
                <a:gd name="T88" fmla="*/ 12 w 17"/>
                <a:gd name="T89" fmla="*/ 9 h 26"/>
                <a:gd name="T90" fmla="*/ 12 w 17"/>
                <a:gd name="T91" fmla="*/ 9 h 26"/>
                <a:gd name="T92" fmla="*/ 10 w 17"/>
                <a:gd name="T93" fmla="*/ 6 h 26"/>
                <a:gd name="T94" fmla="*/ 10 w 17"/>
                <a:gd name="T95" fmla="*/ 6 h 26"/>
                <a:gd name="T96" fmla="*/ 9 w 17"/>
                <a:gd name="T97" fmla="*/ 6 h 26"/>
                <a:gd name="T98" fmla="*/ 9 w 17"/>
                <a:gd name="T99" fmla="*/ 6 h 26"/>
                <a:gd name="T100" fmla="*/ 7 w 17"/>
                <a:gd name="T101" fmla="*/ 6 h 26"/>
                <a:gd name="T102" fmla="*/ 7 w 17"/>
                <a:gd name="T103" fmla="*/ 6 h 26"/>
                <a:gd name="T104" fmla="*/ 7 w 17"/>
                <a:gd name="T105" fmla="*/ 9 h 26"/>
                <a:gd name="T106" fmla="*/ 7 w 17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26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4" name="Freeform 518">
              <a:extLst>
                <a:ext uri="{FF2B5EF4-FFF2-40B4-BE49-F238E27FC236}">
                  <a16:creationId xmlns:a16="http://schemas.microsoft.com/office/drawing/2014/main" id="{CEFA2F24-135A-4778-84A7-8698F72B0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588" y="2162333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4 w 15"/>
                <a:gd name="T29" fmla="*/ 4 h 26"/>
                <a:gd name="T30" fmla="*/ 14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5" name="Freeform 519">
              <a:extLst>
                <a:ext uri="{FF2B5EF4-FFF2-40B4-BE49-F238E27FC236}">
                  <a16:creationId xmlns:a16="http://schemas.microsoft.com/office/drawing/2014/main" id="{DC0C8C6A-A151-47D5-8883-5851836D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957" y="2649880"/>
              <a:ext cx="28038" cy="56076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8 h 36"/>
                <a:gd name="T4" fmla="*/ 12 w 18"/>
                <a:gd name="T5" fmla="*/ 6 h 36"/>
                <a:gd name="T6" fmla="*/ 9 w 18"/>
                <a:gd name="T7" fmla="*/ 5 h 36"/>
                <a:gd name="T8" fmla="*/ 6 w 18"/>
                <a:gd name="T9" fmla="*/ 5 h 36"/>
                <a:gd name="T10" fmla="*/ 6 w 18"/>
                <a:gd name="T11" fmla="*/ 6 h 36"/>
                <a:gd name="T12" fmla="*/ 5 w 18"/>
                <a:gd name="T13" fmla="*/ 7 h 36"/>
                <a:gd name="T14" fmla="*/ 5 w 18"/>
                <a:gd name="T15" fmla="*/ 10 h 36"/>
                <a:gd name="T16" fmla="*/ 5 w 18"/>
                <a:gd name="T17" fmla="*/ 11 h 36"/>
                <a:gd name="T18" fmla="*/ 5 w 18"/>
                <a:gd name="T19" fmla="*/ 12 h 36"/>
                <a:gd name="T20" fmla="*/ 6 w 18"/>
                <a:gd name="T21" fmla="*/ 13 h 36"/>
                <a:gd name="T22" fmla="*/ 8 w 18"/>
                <a:gd name="T23" fmla="*/ 15 h 36"/>
                <a:gd name="T24" fmla="*/ 12 w 18"/>
                <a:gd name="T25" fmla="*/ 16 h 36"/>
                <a:gd name="T26" fmla="*/ 15 w 18"/>
                <a:gd name="T27" fmla="*/ 17 h 36"/>
                <a:gd name="T28" fmla="*/ 17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7 w 18"/>
                <a:gd name="T35" fmla="*/ 30 h 36"/>
                <a:gd name="T36" fmla="*/ 15 w 18"/>
                <a:gd name="T37" fmla="*/ 34 h 36"/>
                <a:gd name="T38" fmla="*/ 13 w 18"/>
                <a:gd name="T39" fmla="*/ 35 h 36"/>
                <a:gd name="T40" fmla="*/ 9 w 18"/>
                <a:gd name="T41" fmla="*/ 36 h 36"/>
                <a:gd name="T42" fmla="*/ 5 w 18"/>
                <a:gd name="T43" fmla="*/ 35 h 36"/>
                <a:gd name="T44" fmla="*/ 3 w 18"/>
                <a:gd name="T45" fmla="*/ 34 h 36"/>
                <a:gd name="T46" fmla="*/ 0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5 w 18"/>
                <a:gd name="T53" fmla="*/ 30 h 36"/>
                <a:gd name="T54" fmla="*/ 9 w 18"/>
                <a:gd name="T55" fmla="*/ 31 h 36"/>
                <a:gd name="T56" fmla="*/ 10 w 18"/>
                <a:gd name="T57" fmla="*/ 31 h 36"/>
                <a:gd name="T58" fmla="*/ 12 w 18"/>
                <a:gd name="T59" fmla="*/ 30 h 36"/>
                <a:gd name="T60" fmla="*/ 13 w 18"/>
                <a:gd name="T61" fmla="*/ 27 h 36"/>
                <a:gd name="T62" fmla="*/ 13 w 18"/>
                <a:gd name="T63" fmla="*/ 26 h 36"/>
                <a:gd name="T64" fmla="*/ 13 w 18"/>
                <a:gd name="T65" fmla="*/ 23 h 36"/>
                <a:gd name="T66" fmla="*/ 12 w 18"/>
                <a:gd name="T67" fmla="*/ 22 h 36"/>
                <a:gd name="T68" fmla="*/ 10 w 18"/>
                <a:gd name="T69" fmla="*/ 21 h 36"/>
                <a:gd name="T70" fmla="*/ 9 w 18"/>
                <a:gd name="T71" fmla="*/ 20 h 36"/>
                <a:gd name="T72" fmla="*/ 5 w 18"/>
                <a:gd name="T73" fmla="*/ 18 h 36"/>
                <a:gd name="T74" fmla="*/ 1 w 18"/>
                <a:gd name="T75" fmla="*/ 15 h 36"/>
                <a:gd name="T76" fmla="*/ 0 w 18"/>
                <a:gd name="T77" fmla="*/ 10 h 36"/>
                <a:gd name="T78" fmla="*/ 0 w 18"/>
                <a:gd name="T79" fmla="*/ 6 h 36"/>
                <a:gd name="T80" fmla="*/ 3 w 18"/>
                <a:gd name="T81" fmla="*/ 2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7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6" name="Freeform 520">
              <a:extLst>
                <a:ext uri="{FF2B5EF4-FFF2-40B4-BE49-F238E27FC236}">
                  <a16:creationId xmlns:a16="http://schemas.microsoft.com/office/drawing/2014/main" id="{8370BAFC-2901-4AF9-89B2-3F231BE39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110" y="2649880"/>
              <a:ext cx="10904" cy="56076"/>
            </a:xfrm>
            <a:custGeom>
              <a:avLst/>
              <a:gdLst>
                <a:gd name="T0" fmla="*/ 0 w 7"/>
                <a:gd name="T1" fmla="*/ 5 h 36"/>
                <a:gd name="T2" fmla="*/ 0 w 7"/>
                <a:gd name="T3" fmla="*/ 0 h 36"/>
                <a:gd name="T4" fmla="*/ 7 w 7"/>
                <a:gd name="T5" fmla="*/ 0 h 36"/>
                <a:gd name="T6" fmla="*/ 7 w 7"/>
                <a:gd name="T7" fmla="*/ 5 h 36"/>
                <a:gd name="T8" fmla="*/ 0 w 7"/>
                <a:gd name="T9" fmla="*/ 5 h 36"/>
                <a:gd name="T10" fmla="*/ 0 w 7"/>
                <a:gd name="T11" fmla="*/ 36 h 36"/>
                <a:gd name="T12" fmla="*/ 0 w 7"/>
                <a:gd name="T13" fmla="*/ 10 h 36"/>
                <a:gd name="T14" fmla="*/ 7 w 7"/>
                <a:gd name="T15" fmla="*/ 10 h 36"/>
                <a:gd name="T16" fmla="*/ 7 w 7"/>
                <a:gd name="T17" fmla="*/ 36 h 36"/>
                <a:gd name="T18" fmla="*/ 0 w 7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6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7" name="Freeform 521">
              <a:extLst>
                <a:ext uri="{FF2B5EF4-FFF2-40B4-BE49-F238E27FC236}">
                  <a16:creationId xmlns:a16="http://schemas.microsoft.com/office/drawing/2014/main" id="{FA5C59D7-6EB6-4F1E-B09A-2E1791A6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687" y="2649880"/>
              <a:ext cx="12461" cy="56076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5 w 8"/>
                <a:gd name="T9" fmla="*/ 31 h 36"/>
                <a:gd name="T10" fmla="*/ 5 w 8"/>
                <a:gd name="T11" fmla="*/ 31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4 w 8"/>
                <a:gd name="T19" fmla="*/ 36 h 36"/>
                <a:gd name="T20" fmla="*/ 4 w 8"/>
                <a:gd name="T21" fmla="*/ 36 h 36"/>
                <a:gd name="T22" fmla="*/ 2 w 8"/>
                <a:gd name="T23" fmla="*/ 35 h 36"/>
                <a:gd name="T24" fmla="*/ 2 w 8"/>
                <a:gd name="T25" fmla="*/ 35 h 36"/>
                <a:gd name="T26" fmla="*/ 0 w 8"/>
                <a:gd name="T27" fmla="*/ 32 h 36"/>
                <a:gd name="T28" fmla="*/ 0 w 8"/>
                <a:gd name="T29" fmla="*/ 32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8" name="Freeform 522">
              <a:extLst>
                <a:ext uri="{FF2B5EF4-FFF2-40B4-BE49-F238E27FC236}">
                  <a16:creationId xmlns:a16="http://schemas.microsoft.com/office/drawing/2014/main" id="{D2314A9B-C6D6-4DA1-B52A-543113864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6705" y="2649880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9" name="Freeform 523">
              <a:extLst>
                <a:ext uri="{FF2B5EF4-FFF2-40B4-BE49-F238E27FC236}">
                  <a16:creationId xmlns:a16="http://schemas.microsoft.com/office/drawing/2014/main" id="{58DCA428-B175-4D3D-99BF-A3DBDCB9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82" y="2665457"/>
              <a:ext cx="23365" cy="40499"/>
            </a:xfrm>
            <a:custGeom>
              <a:avLst/>
              <a:gdLst>
                <a:gd name="T0" fmla="*/ 5 w 15"/>
                <a:gd name="T1" fmla="*/ 19 h 26"/>
                <a:gd name="T2" fmla="*/ 5 w 15"/>
                <a:gd name="T3" fmla="*/ 19 h 26"/>
                <a:gd name="T4" fmla="*/ 6 w 15"/>
                <a:gd name="T5" fmla="*/ 20 h 26"/>
                <a:gd name="T6" fmla="*/ 6 w 15"/>
                <a:gd name="T7" fmla="*/ 20 h 26"/>
                <a:gd name="T8" fmla="*/ 8 w 15"/>
                <a:gd name="T9" fmla="*/ 21 h 26"/>
                <a:gd name="T10" fmla="*/ 8 w 15"/>
                <a:gd name="T11" fmla="*/ 21 h 26"/>
                <a:gd name="T12" fmla="*/ 10 w 15"/>
                <a:gd name="T13" fmla="*/ 20 h 26"/>
                <a:gd name="T14" fmla="*/ 10 w 15"/>
                <a:gd name="T15" fmla="*/ 20 h 26"/>
                <a:gd name="T16" fmla="*/ 10 w 15"/>
                <a:gd name="T17" fmla="*/ 19 h 26"/>
                <a:gd name="T18" fmla="*/ 15 w 15"/>
                <a:gd name="T19" fmla="*/ 19 h 26"/>
                <a:gd name="T20" fmla="*/ 15 w 15"/>
                <a:gd name="T21" fmla="*/ 19 h 26"/>
                <a:gd name="T22" fmla="*/ 15 w 15"/>
                <a:gd name="T23" fmla="*/ 21 h 26"/>
                <a:gd name="T24" fmla="*/ 14 w 15"/>
                <a:gd name="T25" fmla="*/ 24 h 26"/>
                <a:gd name="T26" fmla="*/ 14 w 15"/>
                <a:gd name="T27" fmla="*/ 24 h 26"/>
                <a:gd name="T28" fmla="*/ 11 w 15"/>
                <a:gd name="T29" fmla="*/ 25 h 26"/>
                <a:gd name="T30" fmla="*/ 11 w 15"/>
                <a:gd name="T31" fmla="*/ 25 h 26"/>
                <a:gd name="T32" fmla="*/ 8 w 15"/>
                <a:gd name="T33" fmla="*/ 26 h 26"/>
                <a:gd name="T34" fmla="*/ 8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1 w 15"/>
                <a:gd name="T41" fmla="*/ 22 h 26"/>
                <a:gd name="T42" fmla="*/ 1 w 15"/>
                <a:gd name="T43" fmla="*/ 22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7 h 26"/>
                <a:gd name="T50" fmla="*/ 0 w 15"/>
                <a:gd name="T51" fmla="*/ 8 h 26"/>
                <a:gd name="T52" fmla="*/ 0 w 15"/>
                <a:gd name="T53" fmla="*/ 8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3 h 26"/>
                <a:gd name="T60" fmla="*/ 1 w 15"/>
                <a:gd name="T61" fmla="*/ 3 h 26"/>
                <a:gd name="T62" fmla="*/ 4 w 15"/>
                <a:gd name="T63" fmla="*/ 1 h 26"/>
                <a:gd name="T64" fmla="*/ 4 w 15"/>
                <a:gd name="T65" fmla="*/ 1 h 26"/>
                <a:gd name="T66" fmla="*/ 8 w 15"/>
                <a:gd name="T67" fmla="*/ 0 h 26"/>
                <a:gd name="T68" fmla="*/ 8 w 15"/>
                <a:gd name="T69" fmla="*/ 0 h 26"/>
                <a:gd name="T70" fmla="*/ 11 w 15"/>
                <a:gd name="T71" fmla="*/ 1 h 26"/>
                <a:gd name="T72" fmla="*/ 11 w 15"/>
                <a:gd name="T73" fmla="*/ 1 h 26"/>
                <a:gd name="T74" fmla="*/ 14 w 15"/>
                <a:gd name="T75" fmla="*/ 2 h 26"/>
                <a:gd name="T76" fmla="*/ 14 w 15"/>
                <a:gd name="T77" fmla="*/ 2 h 26"/>
                <a:gd name="T78" fmla="*/ 15 w 15"/>
                <a:gd name="T79" fmla="*/ 5 h 26"/>
                <a:gd name="T80" fmla="*/ 15 w 15"/>
                <a:gd name="T81" fmla="*/ 8 h 26"/>
                <a:gd name="T82" fmla="*/ 10 w 15"/>
                <a:gd name="T83" fmla="*/ 8 h 26"/>
                <a:gd name="T84" fmla="*/ 10 w 15"/>
                <a:gd name="T85" fmla="*/ 8 h 26"/>
                <a:gd name="T86" fmla="*/ 10 w 15"/>
                <a:gd name="T87" fmla="*/ 6 h 26"/>
                <a:gd name="T88" fmla="*/ 10 w 15"/>
                <a:gd name="T89" fmla="*/ 6 h 26"/>
                <a:gd name="T90" fmla="*/ 8 w 15"/>
                <a:gd name="T91" fmla="*/ 5 h 26"/>
                <a:gd name="T92" fmla="*/ 8 w 15"/>
                <a:gd name="T93" fmla="*/ 5 h 26"/>
                <a:gd name="T94" fmla="*/ 6 w 15"/>
                <a:gd name="T95" fmla="*/ 6 h 26"/>
                <a:gd name="T96" fmla="*/ 6 w 15"/>
                <a:gd name="T97" fmla="*/ 6 h 26"/>
                <a:gd name="T98" fmla="*/ 5 w 15"/>
                <a:gd name="T99" fmla="*/ 8 h 26"/>
                <a:gd name="T100" fmla="*/ 5 w 15"/>
                <a:gd name="T10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0" name="Freeform 524">
              <a:extLst>
                <a:ext uri="{FF2B5EF4-FFF2-40B4-BE49-F238E27FC236}">
                  <a16:creationId xmlns:a16="http://schemas.microsoft.com/office/drawing/2014/main" id="{F755E492-715E-4FFE-A89D-A272B4D94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0320" y="2665457"/>
              <a:ext cx="23365" cy="40499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5 w 15"/>
                <a:gd name="T25" fmla="*/ 3 h 26"/>
                <a:gd name="T26" fmla="*/ 15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2 w 15"/>
                <a:gd name="T47" fmla="*/ 25 h 26"/>
                <a:gd name="T48" fmla="*/ 12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1" name="Freeform 525">
              <a:extLst>
                <a:ext uri="{FF2B5EF4-FFF2-40B4-BE49-F238E27FC236}">
                  <a16:creationId xmlns:a16="http://schemas.microsoft.com/office/drawing/2014/main" id="{99F9EE5D-C167-4DBE-A59D-F4498362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916" y="2665457"/>
              <a:ext cx="24923" cy="40499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0 h 26"/>
                <a:gd name="T4" fmla="*/ 5 w 16"/>
                <a:gd name="T5" fmla="*/ 0 h 26"/>
                <a:gd name="T6" fmla="*/ 5 w 16"/>
                <a:gd name="T7" fmla="*/ 2 h 26"/>
                <a:gd name="T8" fmla="*/ 6 w 16"/>
                <a:gd name="T9" fmla="*/ 2 h 26"/>
                <a:gd name="T10" fmla="*/ 6 w 16"/>
                <a:gd name="T11" fmla="*/ 2 h 26"/>
                <a:gd name="T12" fmla="*/ 7 w 16"/>
                <a:gd name="T13" fmla="*/ 1 h 26"/>
                <a:gd name="T14" fmla="*/ 7 w 16"/>
                <a:gd name="T15" fmla="*/ 1 h 26"/>
                <a:gd name="T16" fmla="*/ 10 w 16"/>
                <a:gd name="T17" fmla="*/ 0 h 26"/>
                <a:gd name="T18" fmla="*/ 10 w 16"/>
                <a:gd name="T19" fmla="*/ 0 h 26"/>
                <a:gd name="T20" fmla="*/ 12 w 16"/>
                <a:gd name="T21" fmla="*/ 0 h 26"/>
                <a:gd name="T22" fmla="*/ 12 w 16"/>
                <a:gd name="T23" fmla="*/ 0 h 26"/>
                <a:gd name="T24" fmla="*/ 13 w 16"/>
                <a:gd name="T25" fmla="*/ 1 h 26"/>
                <a:gd name="T26" fmla="*/ 13 w 16"/>
                <a:gd name="T27" fmla="*/ 1 h 26"/>
                <a:gd name="T28" fmla="*/ 15 w 16"/>
                <a:gd name="T29" fmla="*/ 3 h 26"/>
                <a:gd name="T30" fmla="*/ 15 w 16"/>
                <a:gd name="T31" fmla="*/ 3 h 26"/>
                <a:gd name="T32" fmla="*/ 16 w 16"/>
                <a:gd name="T33" fmla="*/ 6 h 26"/>
                <a:gd name="T34" fmla="*/ 16 w 16"/>
                <a:gd name="T35" fmla="*/ 26 h 26"/>
                <a:gd name="T36" fmla="*/ 11 w 16"/>
                <a:gd name="T37" fmla="*/ 26 h 26"/>
                <a:gd name="T38" fmla="*/ 11 w 16"/>
                <a:gd name="T39" fmla="*/ 8 h 26"/>
                <a:gd name="T40" fmla="*/ 11 w 16"/>
                <a:gd name="T41" fmla="*/ 8 h 26"/>
                <a:gd name="T42" fmla="*/ 10 w 16"/>
                <a:gd name="T43" fmla="*/ 6 h 26"/>
                <a:gd name="T44" fmla="*/ 10 w 16"/>
                <a:gd name="T45" fmla="*/ 6 h 26"/>
                <a:gd name="T46" fmla="*/ 8 w 16"/>
                <a:gd name="T47" fmla="*/ 5 h 26"/>
                <a:gd name="T48" fmla="*/ 8 w 16"/>
                <a:gd name="T49" fmla="*/ 5 h 26"/>
                <a:gd name="T50" fmla="*/ 6 w 16"/>
                <a:gd name="T51" fmla="*/ 6 h 26"/>
                <a:gd name="T52" fmla="*/ 6 w 16"/>
                <a:gd name="T53" fmla="*/ 6 h 26"/>
                <a:gd name="T54" fmla="*/ 5 w 16"/>
                <a:gd name="T55" fmla="*/ 8 h 26"/>
                <a:gd name="T56" fmla="*/ 5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2" name="Freeform 526">
              <a:extLst>
                <a:ext uri="{FF2B5EF4-FFF2-40B4-BE49-F238E27FC236}">
                  <a16:creationId xmlns:a16="http://schemas.microsoft.com/office/drawing/2014/main" id="{71FA6F6D-BE79-4A59-AEE6-FB362629C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323" y="3151446"/>
              <a:ext cx="26481" cy="57634"/>
            </a:xfrm>
            <a:custGeom>
              <a:avLst/>
              <a:gdLst>
                <a:gd name="T0" fmla="*/ 0 w 17"/>
                <a:gd name="T1" fmla="*/ 9 h 37"/>
                <a:gd name="T2" fmla="*/ 0 w 17"/>
                <a:gd name="T3" fmla="*/ 9 h 37"/>
                <a:gd name="T4" fmla="*/ 1 w 17"/>
                <a:gd name="T5" fmla="*/ 5 h 37"/>
                <a:gd name="T6" fmla="*/ 1 w 17"/>
                <a:gd name="T7" fmla="*/ 5 h 37"/>
                <a:gd name="T8" fmla="*/ 2 w 17"/>
                <a:gd name="T9" fmla="*/ 2 h 37"/>
                <a:gd name="T10" fmla="*/ 2 w 17"/>
                <a:gd name="T11" fmla="*/ 2 h 37"/>
                <a:gd name="T12" fmla="*/ 6 w 17"/>
                <a:gd name="T13" fmla="*/ 0 h 37"/>
                <a:gd name="T14" fmla="*/ 6 w 17"/>
                <a:gd name="T15" fmla="*/ 0 h 37"/>
                <a:gd name="T16" fmla="*/ 8 w 17"/>
                <a:gd name="T17" fmla="*/ 0 h 37"/>
                <a:gd name="T18" fmla="*/ 8 w 17"/>
                <a:gd name="T19" fmla="*/ 0 h 37"/>
                <a:gd name="T20" fmla="*/ 12 w 17"/>
                <a:gd name="T21" fmla="*/ 0 h 37"/>
                <a:gd name="T22" fmla="*/ 12 w 17"/>
                <a:gd name="T23" fmla="*/ 0 h 37"/>
                <a:gd name="T24" fmla="*/ 15 w 17"/>
                <a:gd name="T25" fmla="*/ 2 h 37"/>
                <a:gd name="T26" fmla="*/ 15 w 17"/>
                <a:gd name="T27" fmla="*/ 2 h 37"/>
                <a:gd name="T28" fmla="*/ 16 w 17"/>
                <a:gd name="T29" fmla="*/ 5 h 37"/>
                <a:gd name="T30" fmla="*/ 16 w 17"/>
                <a:gd name="T31" fmla="*/ 5 h 37"/>
                <a:gd name="T32" fmla="*/ 17 w 17"/>
                <a:gd name="T33" fmla="*/ 9 h 37"/>
                <a:gd name="T34" fmla="*/ 17 w 17"/>
                <a:gd name="T35" fmla="*/ 10 h 37"/>
                <a:gd name="T36" fmla="*/ 12 w 17"/>
                <a:gd name="T37" fmla="*/ 10 h 37"/>
                <a:gd name="T38" fmla="*/ 12 w 17"/>
                <a:gd name="T39" fmla="*/ 9 h 37"/>
                <a:gd name="T40" fmla="*/ 12 w 17"/>
                <a:gd name="T41" fmla="*/ 9 h 37"/>
                <a:gd name="T42" fmla="*/ 11 w 17"/>
                <a:gd name="T43" fmla="*/ 5 h 37"/>
                <a:gd name="T44" fmla="*/ 11 w 17"/>
                <a:gd name="T45" fmla="*/ 5 h 37"/>
                <a:gd name="T46" fmla="*/ 8 w 17"/>
                <a:gd name="T47" fmla="*/ 5 h 37"/>
                <a:gd name="T48" fmla="*/ 8 w 17"/>
                <a:gd name="T49" fmla="*/ 5 h 37"/>
                <a:gd name="T50" fmla="*/ 6 w 17"/>
                <a:gd name="T51" fmla="*/ 5 h 37"/>
                <a:gd name="T52" fmla="*/ 6 w 17"/>
                <a:gd name="T53" fmla="*/ 5 h 37"/>
                <a:gd name="T54" fmla="*/ 5 w 17"/>
                <a:gd name="T55" fmla="*/ 9 h 37"/>
                <a:gd name="T56" fmla="*/ 5 w 17"/>
                <a:gd name="T57" fmla="*/ 28 h 37"/>
                <a:gd name="T58" fmla="*/ 5 w 17"/>
                <a:gd name="T59" fmla="*/ 28 h 37"/>
                <a:gd name="T60" fmla="*/ 6 w 17"/>
                <a:gd name="T61" fmla="*/ 30 h 37"/>
                <a:gd name="T62" fmla="*/ 6 w 17"/>
                <a:gd name="T63" fmla="*/ 30 h 37"/>
                <a:gd name="T64" fmla="*/ 8 w 17"/>
                <a:gd name="T65" fmla="*/ 30 h 37"/>
                <a:gd name="T66" fmla="*/ 8 w 17"/>
                <a:gd name="T67" fmla="*/ 30 h 37"/>
                <a:gd name="T68" fmla="*/ 11 w 17"/>
                <a:gd name="T69" fmla="*/ 30 h 37"/>
                <a:gd name="T70" fmla="*/ 11 w 17"/>
                <a:gd name="T71" fmla="*/ 30 h 37"/>
                <a:gd name="T72" fmla="*/ 12 w 17"/>
                <a:gd name="T73" fmla="*/ 28 h 37"/>
                <a:gd name="T74" fmla="*/ 12 w 17"/>
                <a:gd name="T75" fmla="*/ 20 h 37"/>
                <a:gd name="T76" fmla="*/ 8 w 17"/>
                <a:gd name="T77" fmla="*/ 20 h 37"/>
                <a:gd name="T78" fmla="*/ 8 w 17"/>
                <a:gd name="T79" fmla="*/ 17 h 37"/>
                <a:gd name="T80" fmla="*/ 17 w 17"/>
                <a:gd name="T81" fmla="*/ 17 h 37"/>
                <a:gd name="T82" fmla="*/ 17 w 17"/>
                <a:gd name="T83" fmla="*/ 28 h 37"/>
                <a:gd name="T84" fmla="*/ 17 w 17"/>
                <a:gd name="T85" fmla="*/ 28 h 37"/>
                <a:gd name="T86" fmla="*/ 16 w 17"/>
                <a:gd name="T87" fmla="*/ 32 h 37"/>
                <a:gd name="T88" fmla="*/ 16 w 17"/>
                <a:gd name="T89" fmla="*/ 32 h 37"/>
                <a:gd name="T90" fmla="*/ 15 w 17"/>
                <a:gd name="T91" fmla="*/ 34 h 37"/>
                <a:gd name="T92" fmla="*/ 15 w 17"/>
                <a:gd name="T93" fmla="*/ 34 h 37"/>
                <a:gd name="T94" fmla="*/ 12 w 17"/>
                <a:gd name="T95" fmla="*/ 35 h 37"/>
                <a:gd name="T96" fmla="*/ 12 w 17"/>
                <a:gd name="T97" fmla="*/ 35 h 37"/>
                <a:gd name="T98" fmla="*/ 8 w 17"/>
                <a:gd name="T99" fmla="*/ 37 h 37"/>
                <a:gd name="T100" fmla="*/ 8 w 17"/>
                <a:gd name="T101" fmla="*/ 37 h 37"/>
                <a:gd name="T102" fmla="*/ 6 w 17"/>
                <a:gd name="T103" fmla="*/ 35 h 37"/>
                <a:gd name="T104" fmla="*/ 6 w 17"/>
                <a:gd name="T105" fmla="*/ 35 h 37"/>
                <a:gd name="T106" fmla="*/ 2 w 17"/>
                <a:gd name="T107" fmla="*/ 34 h 37"/>
                <a:gd name="T108" fmla="*/ 2 w 17"/>
                <a:gd name="T109" fmla="*/ 34 h 37"/>
                <a:gd name="T110" fmla="*/ 1 w 17"/>
                <a:gd name="T111" fmla="*/ 32 h 37"/>
                <a:gd name="T112" fmla="*/ 1 w 17"/>
                <a:gd name="T113" fmla="*/ 32 h 37"/>
                <a:gd name="T114" fmla="*/ 0 w 17"/>
                <a:gd name="T115" fmla="*/ 28 h 37"/>
                <a:gd name="T116" fmla="*/ 0 w 17"/>
                <a:gd name="T1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3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3" name="Freeform 527">
              <a:extLst>
                <a:ext uri="{FF2B5EF4-FFF2-40B4-BE49-F238E27FC236}">
                  <a16:creationId xmlns:a16="http://schemas.microsoft.com/office/drawing/2014/main" id="{C257534F-265F-4B94-A954-B9F50E7D5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1035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6 w 15"/>
                <a:gd name="T9" fmla="*/ 20 h 27"/>
                <a:gd name="T10" fmla="*/ 6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10 w 15"/>
                <a:gd name="T17" fmla="*/ 20 h 27"/>
                <a:gd name="T18" fmla="*/ 10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1 w 15"/>
                <a:gd name="T33" fmla="*/ 25 h 27"/>
                <a:gd name="T34" fmla="*/ 11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1 w 15"/>
                <a:gd name="T75" fmla="*/ 0 h 27"/>
                <a:gd name="T76" fmla="*/ 11 w 15"/>
                <a:gd name="T77" fmla="*/ 0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6 w 15"/>
                <a:gd name="T105" fmla="*/ 5 h 27"/>
                <a:gd name="T106" fmla="*/ 6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4" name="Freeform 528">
              <a:extLst>
                <a:ext uri="{FF2B5EF4-FFF2-40B4-BE49-F238E27FC236}">
                  <a16:creationId xmlns:a16="http://schemas.microsoft.com/office/drawing/2014/main" id="{F5A21631-EF81-4499-AAE4-F4C8520C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630" y="3167022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3 h 25"/>
                <a:gd name="T8" fmla="*/ 5 w 12"/>
                <a:gd name="T9" fmla="*/ 3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7 h 25"/>
                <a:gd name="T30" fmla="*/ 7 w 12"/>
                <a:gd name="T31" fmla="*/ 7 h 25"/>
                <a:gd name="T32" fmla="*/ 6 w 12"/>
                <a:gd name="T33" fmla="*/ 8 h 25"/>
                <a:gd name="T34" fmla="*/ 6 w 12"/>
                <a:gd name="T35" fmla="*/ 8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5" name="Freeform 529">
              <a:extLst>
                <a:ext uri="{FF2B5EF4-FFF2-40B4-BE49-F238E27FC236}">
                  <a16:creationId xmlns:a16="http://schemas.microsoft.com/office/drawing/2014/main" id="{7B91CB8A-1209-4048-ABAD-94C07B7A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437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2 w 26"/>
                <a:gd name="T21" fmla="*/ 0 h 25"/>
                <a:gd name="T22" fmla="*/ 12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3 w 26"/>
                <a:gd name="T41" fmla="*/ 2 h 25"/>
                <a:gd name="T42" fmla="*/ 23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8 h 25"/>
                <a:gd name="T56" fmla="*/ 20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7 w 26"/>
                <a:gd name="T63" fmla="*/ 5 h 25"/>
                <a:gd name="T64" fmla="*/ 17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6" name="Freeform 530">
              <a:extLst>
                <a:ext uri="{FF2B5EF4-FFF2-40B4-BE49-F238E27FC236}">
                  <a16:creationId xmlns:a16="http://schemas.microsoft.com/office/drawing/2014/main" id="{14ADACE8-69DA-4CAD-AA71-87A1162B7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6051" y="3167022"/>
              <a:ext cx="26481" cy="42057"/>
            </a:xfrm>
            <a:custGeom>
              <a:avLst/>
              <a:gdLst>
                <a:gd name="T0" fmla="*/ 12 w 17"/>
                <a:gd name="T1" fmla="*/ 23 h 27"/>
                <a:gd name="T2" fmla="*/ 12 w 17"/>
                <a:gd name="T3" fmla="*/ 23 h 27"/>
                <a:gd name="T4" fmla="*/ 9 w 17"/>
                <a:gd name="T5" fmla="*/ 25 h 27"/>
                <a:gd name="T6" fmla="*/ 7 w 17"/>
                <a:gd name="T7" fmla="*/ 27 h 27"/>
                <a:gd name="T8" fmla="*/ 4 w 17"/>
                <a:gd name="T9" fmla="*/ 25 h 27"/>
                <a:gd name="T10" fmla="*/ 3 w 17"/>
                <a:gd name="T11" fmla="*/ 25 h 27"/>
                <a:gd name="T12" fmla="*/ 2 w 17"/>
                <a:gd name="T13" fmla="*/ 23 h 27"/>
                <a:gd name="T14" fmla="*/ 0 w 17"/>
                <a:gd name="T15" fmla="*/ 19 h 27"/>
                <a:gd name="T16" fmla="*/ 2 w 17"/>
                <a:gd name="T17" fmla="*/ 15 h 27"/>
                <a:gd name="T18" fmla="*/ 3 w 17"/>
                <a:gd name="T19" fmla="*/ 13 h 27"/>
                <a:gd name="T20" fmla="*/ 5 w 17"/>
                <a:gd name="T21" fmla="*/ 12 h 27"/>
                <a:gd name="T22" fmla="*/ 9 w 17"/>
                <a:gd name="T23" fmla="*/ 10 h 27"/>
                <a:gd name="T24" fmla="*/ 9 w 17"/>
                <a:gd name="T25" fmla="*/ 10 h 27"/>
                <a:gd name="T26" fmla="*/ 10 w 17"/>
                <a:gd name="T27" fmla="*/ 10 h 27"/>
                <a:gd name="T28" fmla="*/ 10 w 17"/>
                <a:gd name="T29" fmla="*/ 10 h 27"/>
                <a:gd name="T30" fmla="*/ 12 w 17"/>
                <a:gd name="T31" fmla="*/ 8 h 27"/>
                <a:gd name="T32" fmla="*/ 10 w 17"/>
                <a:gd name="T33" fmla="*/ 7 h 27"/>
                <a:gd name="T34" fmla="*/ 9 w 17"/>
                <a:gd name="T35" fmla="*/ 5 h 27"/>
                <a:gd name="T36" fmla="*/ 7 w 17"/>
                <a:gd name="T37" fmla="*/ 5 h 27"/>
                <a:gd name="T38" fmla="*/ 5 w 17"/>
                <a:gd name="T39" fmla="*/ 8 h 27"/>
                <a:gd name="T40" fmla="*/ 0 w 17"/>
                <a:gd name="T41" fmla="*/ 8 h 27"/>
                <a:gd name="T42" fmla="*/ 3 w 17"/>
                <a:gd name="T43" fmla="*/ 3 h 27"/>
                <a:gd name="T44" fmla="*/ 5 w 17"/>
                <a:gd name="T45" fmla="*/ 0 h 27"/>
                <a:gd name="T46" fmla="*/ 9 w 17"/>
                <a:gd name="T47" fmla="*/ 0 h 27"/>
                <a:gd name="T48" fmla="*/ 12 w 17"/>
                <a:gd name="T49" fmla="*/ 0 h 27"/>
                <a:gd name="T50" fmla="*/ 14 w 17"/>
                <a:gd name="T51" fmla="*/ 2 h 27"/>
                <a:gd name="T52" fmla="*/ 15 w 17"/>
                <a:gd name="T53" fmla="*/ 4 h 27"/>
                <a:gd name="T54" fmla="*/ 17 w 17"/>
                <a:gd name="T55" fmla="*/ 8 h 27"/>
                <a:gd name="T56" fmla="*/ 12 w 17"/>
                <a:gd name="T57" fmla="*/ 25 h 27"/>
                <a:gd name="T58" fmla="*/ 12 w 17"/>
                <a:gd name="T59" fmla="*/ 15 h 27"/>
                <a:gd name="T60" fmla="*/ 10 w 17"/>
                <a:gd name="T61" fmla="*/ 14 h 27"/>
                <a:gd name="T62" fmla="*/ 7 w 17"/>
                <a:gd name="T63" fmla="*/ 15 h 27"/>
                <a:gd name="T64" fmla="*/ 5 w 17"/>
                <a:gd name="T65" fmla="*/ 18 h 27"/>
                <a:gd name="T66" fmla="*/ 7 w 17"/>
                <a:gd name="T67" fmla="*/ 20 h 27"/>
                <a:gd name="T68" fmla="*/ 8 w 17"/>
                <a:gd name="T69" fmla="*/ 22 h 27"/>
                <a:gd name="T70" fmla="*/ 10 w 17"/>
                <a:gd name="T71" fmla="*/ 20 h 27"/>
                <a:gd name="T72" fmla="*/ 12 w 17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7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7" name="Freeform 531">
              <a:extLst>
                <a:ext uri="{FF2B5EF4-FFF2-40B4-BE49-F238E27FC236}">
                  <a16:creationId xmlns:a16="http://schemas.microsoft.com/office/drawing/2014/main" id="{02F65891-3C5D-4205-BCFD-6C17DEDC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204" y="3167022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5 w 16"/>
                <a:gd name="T9" fmla="*/ 3 h 25"/>
                <a:gd name="T10" fmla="*/ 5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6 w 16"/>
                <a:gd name="T29" fmla="*/ 3 h 25"/>
                <a:gd name="T30" fmla="*/ 16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9 w 16"/>
                <a:gd name="T43" fmla="*/ 7 h 25"/>
                <a:gd name="T44" fmla="*/ 9 w 16"/>
                <a:gd name="T45" fmla="*/ 7 h 25"/>
                <a:gd name="T46" fmla="*/ 8 w 16"/>
                <a:gd name="T47" fmla="*/ 5 h 25"/>
                <a:gd name="T48" fmla="*/ 8 w 16"/>
                <a:gd name="T49" fmla="*/ 5 h 25"/>
                <a:gd name="T50" fmla="*/ 5 w 16"/>
                <a:gd name="T51" fmla="*/ 7 h 25"/>
                <a:gd name="T52" fmla="*/ 5 w 16"/>
                <a:gd name="T53" fmla="*/ 7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8" name="Freeform 532">
              <a:extLst>
                <a:ext uri="{FF2B5EF4-FFF2-40B4-BE49-F238E27FC236}">
                  <a16:creationId xmlns:a16="http://schemas.microsoft.com/office/drawing/2014/main" id="{681EC8E5-9FE1-4F30-9802-03166A7B6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6800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9" name="Freeform 533">
              <a:extLst>
                <a:ext uri="{FF2B5EF4-FFF2-40B4-BE49-F238E27FC236}">
                  <a16:creationId xmlns:a16="http://schemas.microsoft.com/office/drawing/2014/main" id="{0AC4ACE9-94C2-4872-840A-A09C40B3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377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5 h 27"/>
                <a:gd name="T22" fmla="*/ 3 w 15"/>
                <a:gd name="T23" fmla="*/ 25 h 27"/>
                <a:gd name="T24" fmla="*/ 2 w 15"/>
                <a:gd name="T25" fmla="*/ 24 h 27"/>
                <a:gd name="T26" fmla="*/ 2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9 w 15"/>
                <a:gd name="T51" fmla="*/ 20 h 27"/>
                <a:gd name="T52" fmla="*/ 9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0" name="Freeform 534">
              <a:extLst>
                <a:ext uri="{FF2B5EF4-FFF2-40B4-BE49-F238E27FC236}">
                  <a16:creationId xmlns:a16="http://schemas.microsoft.com/office/drawing/2014/main" id="{52FBAC32-AA27-4C21-9572-70142E48F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972" y="3167022"/>
              <a:ext cx="42057" cy="38942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3 h 25"/>
                <a:gd name="T8" fmla="*/ 5 w 27"/>
                <a:gd name="T9" fmla="*/ 3 h 25"/>
                <a:gd name="T10" fmla="*/ 5 w 27"/>
                <a:gd name="T11" fmla="*/ 3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3 w 27"/>
                <a:gd name="T21" fmla="*/ 0 h 25"/>
                <a:gd name="T22" fmla="*/ 13 w 27"/>
                <a:gd name="T23" fmla="*/ 0 h 25"/>
                <a:gd name="T24" fmla="*/ 15 w 27"/>
                <a:gd name="T25" fmla="*/ 3 h 25"/>
                <a:gd name="T26" fmla="*/ 15 w 27"/>
                <a:gd name="T27" fmla="*/ 3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2 h 25"/>
                <a:gd name="T42" fmla="*/ 24 w 27"/>
                <a:gd name="T43" fmla="*/ 2 h 25"/>
                <a:gd name="T44" fmla="*/ 25 w 27"/>
                <a:gd name="T45" fmla="*/ 3 h 25"/>
                <a:gd name="T46" fmla="*/ 25 w 27"/>
                <a:gd name="T47" fmla="*/ 3 h 25"/>
                <a:gd name="T48" fmla="*/ 27 w 27"/>
                <a:gd name="T49" fmla="*/ 7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8 h 25"/>
                <a:gd name="T56" fmla="*/ 22 w 27"/>
                <a:gd name="T57" fmla="*/ 8 h 25"/>
                <a:gd name="T58" fmla="*/ 20 w 27"/>
                <a:gd name="T59" fmla="*/ 7 h 25"/>
                <a:gd name="T60" fmla="*/ 20 w 27"/>
                <a:gd name="T61" fmla="*/ 7 h 25"/>
                <a:gd name="T62" fmla="*/ 19 w 27"/>
                <a:gd name="T63" fmla="*/ 5 h 25"/>
                <a:gd name="T64" fmla="*/ 19 w 27"/>
                <a:gd name="T65" fmla="*/ 5 h 25"/>
                <a:gd name="T66" fmla="*/ 16 w 27"/>
                <a:gd name="T67" fmla="*/ 7 h 25"/>
                <a:gd name="T68" fmla="*/ 16 w 27"/>
                <a:gd name="T69" fmla="*/ 7 h 25"/>
                <a:gd name="T70" fmla="*/ 15 w 27"/>
                <a:gd name="T71" fmla="*/ 9 h 25"/>
                <a:gd name="T72" fmla="*/ 15 w 27"/>
                <a:gd name="T73" fmla="*/ 25 h 25"/>
                <a:gd name="T74" fmla="*/ 10 w 27"/>
                <a:gd name="T75" fmla="*/ 25 h 25"/>
                <a:gd name="T76" fmla="*/ 10 w 27"/>
                <a:gd name="T77" fmla="*/ 8 h 25"/>
                <a:gd name="T78" fmla="*/ 10 w 27"/>
                <a:gd name="T79" fmla="*/ 8 h 25"/>
                <a:gd name="T80" fmla="*/ 10 w 27"/>
                <a:gd name="T81" fmla="*/ 7 h 25"/>
                <a:gd name="T82" fmla="*/ 10 w 27"/>
                <a:gd name="T83" fmla="*/ 7 h 25"/>
                <a:gd name="T84" fmla="*/ 8 w 27"/>
                <a:gd name="T85" fmla="*/ 5 h 25"/>
                <a:gd name="T86" fmla="*/ 8 w 27"/>
                <a:gd name="T87" fmla="*/ 5 h 25"/>
                <a:gd name="T88" fmla="*/ 6 w 27"/>
                <a:gd name="T89" fmla="*/ 7 h 25"/>
                <a:gd name="T90" fmla="*/ 6 w 27"/>
                <a:gd name="T91" fmla="*/ 7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1" name="Freeform 535">
              <a:extLst>
                <a:ext uri="{FF2B5EF4-FFF2-40B4-BE49-F238E27FC236}">
                  <a16:creationId xmlns:a16="http://schemas.microsoft.com/office/drawing/2014/main" id="{A98EE787-6B10-454D-8272-5C25FEE9D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29" y="3654568"/>
              <a:ext cx="24923" cy="54518"/>
            </a:xfrm>
            <a:custGeom>
              <a:avLst/>
              <a:gdLst>
                <a:gd name="T0" fmla="*/ 5 w 16"/>
                <a:gd name="T1" fmla="*/ 35 h 35"/>
                <a:gd name="T2" fmla="*/ 5 w 16"/>
                <a:gd name="T3" fmla="*/ 4 h 35"/>
                <a:gd name="T4" fmla="*/ 0 w 16"/>
                <a:gd name="T5" fmla="*/ 4 h 35"/>
                <a:gd name="T6" fmla="*/ 0 w 16"/>
                <a:gd name="T7" fmla="*/ 0 h 35"/>
                <a:gd name="T8" fmla="*/ 16 w 16"/>
                <a:gd name="T9" fmla="*/ 0 h 35"/>
                <a:gd name="T10" fmla="*/ 16 w 16"/>
                <a:gd name="T11" fmla="*/ 4 h 35"/>
                <a:gd name="T12" fmla="*/ 10 w 16"/>
                <a:gd name="T13" fmla="*/ 4 h 35"/>
                <a:gd name="T14" fmla="*/ 10 w 16"/>
                <a:gd name="T15" fmla="*/ 35 h 35"/>
                <a:gd name="T16" fmla="*/ 5 w 1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35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3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2" name="Freeform 536">
              <a:extLst>
                <a:ext uri="{FF2B5EF4-FFF2-40B4-BE49-F238E27FC236}">
                  <a16:creationId xmlns:a16="http://schemas.microsoft.com/office/drawing/2014/main" id="{3D66F4E2-B5D7-48A8-B6E8-18852095C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166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3" name="Freeform 537">
              <a:extLst>
                <a:ext uri="{FF2B5EF4-FFF2-40B4-BE49-F238E27FC236}">
                  <a16:creationId xmlns:a16="http://schemas.microsoft.com/office/drawing/2014/main" id="{54FE1A8F-158D-48C6-BD1F-70F379CF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628" y="3668588"/>
              <a:ext cx="26481" cy="40499"/>
            </a:xfrm>
            <a:custGeom>
              <a:avLst/>
              <a:gdLst>
                <a:gd name="T0" fmla="*/ 0 w 17"/>
                <a:gd name="T1" fmla="*/ 26 h 26"/>
                <a:gd name="T2" fmla="*/ 0 w 17"/>
                <a:gd name="T3" fmla="*/ 1 h 26"/>
                <a:gd name="T4" fmla="*/ 5 w 17"/>
                <a:gd name="T5" fmla="*/ 1 h 26"/>
                <a:gd name="T6" fmla="*/ 5 w 17"/>
                <a:gd name="T7" fmla="*/ 4 h 26"/>
                <a:gd name="T8" fmla="*/ 7 w 17"/>
                <a:gd name="T9" fmla="*/ 4 h 26"/>
                <a:gd name="T10" fmla="*/ 7 w 17"/>
                <a:gd name="T11" fmla="*/ 4 h 26"/>
                <a:gd name="T12" fmla="*/ 8 w 17"/>
                <a:gd name="T13" fmla="*/ 1 h 26"/>
                <a:gd name="T14" fmla="*/ 8 w 17"/>
                <a:gd name="T15" fmla="*/ 1 h 26"/>
                <a:gd name="T16" fmla="*/ 10 w 17"/>
                <a:gd name="T17" fmla="*/ 0 h 26"/>
                <a:gd name="T18" fmla="*/ 10 w 17"/>
                <a:gd name="T19" fmla="*/ 0 h 26"/>
                <a:gd name="T20" fmla="*/ 13 w 17"/>
                <a:gd name="T21" fmla="*/ 1 h 26"/>
                <a:gd name="T22" fmla="*/ 13 w 17"/>
                <a:gd name="T23" fmla="*/ 1 h 26"/>
                <a:gd name="T24" fmla="*/ 14 w 17"/>
                <a:gd name="T25" fmla="*/ 2 h 26"/>
                <a:gd name="T26" fmla="*/ 14 w 17"/>
                <a:gd name="T27" fmla="*/ 2 h 26"/>
                <a:gd name="T28" fmla="*/ 15 w 17"/>
                <a:gd name="T29" fmla="*/ 4 h 26"/>
                <a:gd name="T30" fmla="*/ 15 w 17"/>
                <a:gd name="T31" fmla="*/ 4 h 26"/>
                <a:gd name="T32" fmla="*/ 17 w 17"/>
                <a:gd name="T33" fmla="*/ 6 h 26"/>
                <a:gd name="T34" fmla="*/ 17 w 17"/>
                <a:gd name="T35" fmla="*/ 26 h 26"/>
                <a:gd name="T36" fmla="*/ 12 w 17"/>
                <a:gd name="T37" fmla="*/ 26 h 26"/>
                <a:gd name="T38" fmla="*/ 12 w 17"/>
                <a:gd name="T39" fmla="*/ 9 h 26"/>
                <a:gd name="T40" fmla="*/ 12 w 17"/>
                <a:gd name="T41" fmla="*/ 9 h 26"/>
                <a:gd name="T42" fmla="*/ 10 w 17"/>
                <a:gd name="T43" fmla="*/ 6 h 26"/>
                <a:gd name="T44" fmla="*/ 10 w 17"/>
                <a:gd name="T45" fmla="*/ 6 h 26"/>
                <a:gd name="T46" fmla="*/ 9 w 17"/>
                <a:gd name="T47" fmla="*/ 6 h 26"/>
                <a:gd name="T48" fmla="*/ 9 w 17"/>
                <a:gd name="T49" fmla="*/ 6 h 26"/>
                <a:gd name="T50" fmla="*/ 7 w 17"/>
                <a:gd name="T51" fmla="*/ 6 h 26"/>
                <a:gd name="T52" fmla="*/ 7 w 17"/>
                <a:gd name="T53" fmla="*/ 6 h 26"/>
                <a:gd name="T54" fmla="*/ 5 w 17"/>
                <a:gd name="T55" fmla="*/ 9 h 26"/>
                <a:gd name="T56" fmla="*/ 5 w 17"/>
                <a:gd name="T57" fmla="*/ 26 h 26"/>
                <a:gd name="T58" fmla="*/ 0 w 1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4" name="Freeform 538">
              <a:extLst>
                <a:ext uri="{FF2B5EF4-FFF2-40B4-BE49-F238E27FC236}">
                  <a16:creationId xmlns:a16="http://schemas.microsoft.com/office/drawing/2014/main" id="{CD8D08FA-6161-4479-80DF-C80C00006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321" y="4154577"/>
              <a:ext cx="26481" cy="57634"/>
            </a:xfrm>
            <a:custGeom>
              <a:avLst/>
              <a:gdLst>
                <a:gd name="T0" fmla="*/ 0 w 17"/>
                <a:gd name="T1" fmla="*/ 37 h 37"/>
                <a:gd name="T2" fmla="*/ 0 w 17"/>
                <a:gd name="T3" fmla="*/ 0 h 37"/>
                <a:gd name="T4" fmla="*/ 5 w 17"/>
                <a:gd name="T5" fmla="*/ 0 h 37"/>
                <a:gd name="T6" fmla="*/ 5 w 17"/>
                <a:gd name="T7" fmla="*/ 32 h 37"/>
                <a:gd name="T8" fmla="*/ 17 w 17"/>
                <a:gd name="T9" fmla="*/ 32 h 37"/>
                <a:gd name="T10" fmla="*/ 17 w 17"/>
                <a:gd name="T11" fmla="*/ 37 h 37"/>
                <a:gd name="T12" fmla="*/ 0 w 1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2"/>
                  </a:lnTo>
                  <a:lnTo>
                    <a:pt x="17" y="32"/>
                  </a:lnTo>
                  <a:lnTo>
                    <a:pt x="1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5" name="Freeform 539">
              <a:extLst>
                <a:ext uri="{FF2B5EF4-FFF2-40B4-BE49-F238E27FC236}">
                  <a16:creationId xmlns:a16="http://schemas.microsoft.com/office/drawing/2014/main" id="{DB0BF04E-44CD-4884-A873-417EB7EA8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8917" y="4170154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5 w 15"/>
                <a:gd name="T9" fmla="*/ 21 h 27"/>
                <a:gd name="T10" fmla="*/ 5 w 15"/>
                <a:gd name="T11" fmla="*/ 21 h 27"/>
                <a:gd name="T12" fmla="*/ 8 w 15"/>
                <a:gd name="T13" fmla="*/ 22 h 27"/>
                <a:gd name="T14" fmla="*/ 8 w 15"/>
                <a:gd name="T15" fmla="*/ 22 h 27"/>
                <a:gd name="T16" fmla="*/ 9 w 15"/>
                <a:gd name="T17" fmla="*/ 21 h 27"/>
                <a:gd name="T18" fmla="*/ 9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4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0 w 15"/>
                <a:gd name="T33" fmla="*/ 26 h 27"/>
                <a:gd name="T34" fmla="*/ 10 w 15"/>
                <a:gd name="T35" fmla="*/ 26 h 27"/>
                <a:gd name="T36" fmla="*/ 8 w 15"/>
                <a:gd name="T37" fmla="*/ 27 h 27"/>
                <a:gd name="T38" fmla="*/ 8 w 15"/>
                <a:gd name="T39" fmla="*/ 27 h 27"/>
                <a:gd name="T40" fmla="*/ 3 w 15"/>
                <a:gd name="T41" fmla="*/ 26 h 27"/>
                <a:gd name="T42" fmla="*/ 3 w 15"/>
                <a:gd name="T43" fmla="*/ 26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3 w 15"/>
                <a:gd name="T67" fmla="*/ 2 h 27"/>
                <a:gd name="T68" fmla="*/ 3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0 w 15"/>
                <a:gd name="T75" fmla="*/ 2 h 27"/>
                <a:gd name="T76" fmla="*/ 10 w 15"/>
                <a:gd name="T77" fmla="*/ 2 h 27"/>
                <a:gd name="T78" fmla="*/ 13 w 15"/>
                <a:gd name="T79" fmla="*/ 3 h 27"/>
                <a:gd name="T80" fmla="*/ 13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8 w 15"/>
                <a:gd name="T101" fmla="*/ 5 h 27"/>
                <a:gd name="T102" fmla="*/ 8 w 15"/>
                <a:gd name="T103" fmla="*/ 5 h 27"/>
                <a:gd name="T104" fmla="*/ 5 w 15"/>
                <a:gd name="T105" fmla="*/ 7 h 27"/>
                <a:gd name="T106" fmla="*/ 5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6" name="Freeform 540">
              <a:extLst>
                <a:ext uri="{FF2B5EF4-FFF2-40B4-BE49-F238E27FC236}">
                  <a16:creationId xmlns:a16="http://schemas.microsoft.com/office/drawing/2014/main" id="{28E808D7-DB0E-419B-B4F8-B515C60FD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6955" y="4170154"/>
              <a:ext cx="24923" cy="42057"/>
            </a:xfrm>
            <a:custGeom>
              <a:avLst/>
              <a:gdLst>
                <a:gd name="T0" fmla="*/ 10 w 16"/>
                <a:gd name="T1" fmla="*/ 24 h 27"/>
                <a:gd name="T2" fmla="*/ 10 w 16"/>
                <a:gd name="T3" fmla="*/ 24 h 27"/>
                <a:gd name="T4" fmla="*/ 8 w 16"/>
                <a:gd name="T5" fmla="*/ 26 h 27"/>
                <a:gd name="T6" fmla="*/ 5 w 16"/>
                <a:gd name="T7" fmla="*/ 27 h 27"/>
                <a:gd name="T8" fmla="*/ 3 w 16"/>
                <a:gd name="T9" fmla="*/ 27 h 27"/>
                <a:gd name="T10" fmla="*/ 2 w 16"/>
                <a:gd name="T11" fmla="*/ 26 h 27"/>
                <a:gd name="T12" fmla="*/ 0 w 16"/>
                <a:gd name="T13" fmla="*/ 23 h 27"/>
                <a:gd name="T14" fmla="*/ 0 w 16"/>
                <a:gd name="T15" fmla="*/ 21 h 27"/>
                <a:gd name="T16" fmla="*/ 0 w 16"/>
                <a:gd name="T17" fmla="*/ 15 h 27"/>
                <a:gd name="T18" fmla="*/ 1 w 16"/>
                <a:gd name="T19" fmla="*/ 13 h 27"/>
                <a:gd name="T20" fmla="*/ 3 w 16"/>
                <a:gd name="T21" fmla="*/ 12 h 27"/>
                <a:gd name="T22" fmla="*/ 7 w 16"/>
                <a:gd name="T23" fmla="*/ 12 h 27"/>
                <a:gd name="T24" fmla="*/ 8 w 16"/>
                <a:gd name="T25" fmla="*/ 12 h 27"/>
                <a:gd name="T26" fmla="*/ 8 w 16"/>
                <a:gd name="T27" fmla="*/ 12 h 27"/>
                <a:gd name="T28" fmla="*/ 10 w 16"/>
                <a:gd name="T29" fmla="*/ 12 h 27"/>
                <a:gd name="T30" fmla="*/ 10 w 16"/>
                <a:gd name="T31" fmla="*/ 9 h 27"/>
                <a:gd name="T32" fmla="*/ 10 w 16"/>
                <a:gd name="T33" fmla="*/ 7 h 27"/>
                <a:gd name="T34" fmla="*/ 7 w 16"/>
                <a:gd name="T35" fmla="*/ 5 h 27"/>
                <a:gd name="T36" fmla="*/ 6 w 16"/>
                <a:gd name="T37" fmla="*/ 7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2 h 27"/>
                <a:gd name="T46" fmla="*/ 7 w 16"/>
                <a:gd name="T47" fmla="*/ 0 h 27"/>
                <a:gd name="T48" fmla="*/ 11 w 16"/>
                <a:gd name="T49" fmla="*/ 2 h 27"/>
                <a:gd name="T50" fmla="*/ 13 w 16"/>
                <a:gd name="T51" fmla="*/ 3 h 27"/>
                <a:gd name="T52" fmla="*/ 15 w 16"/>
                <a:gd name="T53" fmla="*/ 5 h 27"/>
                <a:gd name="T54" fmla="*/ 16 w 16"/>
                <a:gd name="T55" fmla="*/ 9 h 27"/>
                <a:gd name="T56" fmla="*/ 10 w 16"/>
                <a:gd name="T57" fmla="*/ 27 h 27"/>
                <a:gd name="T58" fmla="*/ 10 w 16"/>
                <a:gd name="T59" fmla="*/ 15 h 27"/>
                <a:gd name="T60" fmla="*/ 8 w 16"/>
                <a:gd name="T61" fmla="*/ 15 h 27"/>
                <a:gd name="T62" fmla="*/ 6 w 16"/>
                <a:gd name="T63" fmla="*/ 15 h 27"/>
                <a:gd name="T64" fmla="*/ 5 w 16"/>
                <a:gd name="T65" fmla="*/ 19 h 27"/>
                <a:gd name="T66" fmla="*/ 6 w 16"/>
                <a:gd name="T67" fmla="*/ 22 h 27"/>
                <a:gd name="T68" fmla="*/ 7 w 16"/>
                <a:gd name="T69" fmla="*/ 22 h 27"/>
                <a:gd name="T70" fmla="*/ 10 w 16"/>
                <a:gd name="T71" fmla="*/ 22 h 27"/>
                <a:gd name="T72" fmla="*/ 10 w 16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7" name="Freeform 541">
              <a:extLst>
                <a:ext uri="{FF2B5EF4-FFF2-40B4-BE49-F238E27FC236}">
                  <a16:creationId xmlns:a16="http://schemas.microsoft.com/office/drawing/2014/main" id="{8F61E46A-F28C-4409-892E-F53E85590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8108" y="4154577"/>
              <a:ext cx="23365" cy="57634"/>
            </a:xfrm>
            <a:custGeom>
              <a:avLst/>
              <a:gdLst>
                <a:gd name="T0" fmla="*/ 10 w 15"/>
                <a:gd name="T1" fmla="*/ 37 h 37"/>
                <a:gd name="T2" fmla="*/ 10 w 15"/>
                <a:gd name="T3" fmla="*/ 34 h 37"/>
                <a:gd name="T4" fmla="*/ 10 w 15"/>
                <a:gd name="T5" fmla="*/ 34 h 37"/>
                <a:gd name="T6" fmla="*/ 9 w 15"/>
                <a:gd name="T7" fmla="*/ 36 h 37"/>
                <a:gd name="T8" fmla="*/ 9 w 15"/>
                <a:gd name="T9" fmla="*/ 36 h 37"/>
                <a:gd name="T10" fmla="*/ 7 w 15"/>
                <a:gd name="T11" fmla="*/ 36 h 37"/>
                <a:gd name="T12" fmla="*/ 7 w 15"/>
                <a:gd name="T13" fmla="*/ 36 h 37"/>
                <a:gd name="T14" fmla="*/ 6 w 15"/>
                <a:gd name="T15" fmla="*/ 37 h 37"/>
                <a:gd name="T16" fmla="*/ 6 w 15"/>
                <a:gd name="T17" fmla="*/ 37 h 37"/>
                <a:gd name="T18" fmla="*/ 5 w 15"/>
                <a:gd name="T19" fmla="*/ 37 h 37"/>
                <a:gd name="T20" fmla="*/ 5 w 15"/>
                <a:gd name="T21" fmla="*/ 37 h 37"/>
                <a:gd name="T22" fmla="*/ 2 w 15"/>
                <a:gd name="T23" fmla="*/ 36 h 37"/>
                <a:gd name="T24" fmla="*/ 0 w 15"/>
                <a:gd name="T25" fmla="*/ 34 h 37"/>
                <a:gd name="T26" fmla="*/ 0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9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5 h 37"/>
                <a:gd name="T40" fmla="*/ 0 w 15"/>
                <a:gd name="T41" fmla="*/ 15 h 37"/>
                <a:gd name="T42" fmla="*/ 0 w 15"/>
                <a:gd name="T43" fmla="*/ 13 h 37"/>
                <a:gd name="T44" fmla="*/ 2 w 15"/>
                <a:gd name="T45" fmla="*/ 12 h 37"/>
                <a:gd name="T46" fmla="*/ 2 w 15"/>
                <a:gd name="T47" fmla="*/ 12 h 37"/>
                <a:gd name="T48" fmla="*/ 5 w 15"/>
                <a:gd name="T49" fmla="*/ 10 h 37"/>
                <a:gd name="T50" fmla="*/ 5 w 15"/>
                <a:gd name="T51" fmla="*/ 10 h 37"/>
                <a:gd name="T52" fmla="*/ 7 w 15"/>
                <a:gd name="T53" fmla="*/ 12 h 37"/>
                <a:gd name="T54" fmla="*/ 7 w 15"/>
                <a:gd name="T55" fmla="*/ 12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7 h 37"/>
                <a:gd name="T66" fmla="*/ 10 w 15"/>
                <a:gd name="T67" fmla="*/ 37 h 37"/>
                <a:gd name="T68" fmla="*/ 5 w 15"/>
                <a:gd name="T69" fmla="*/ 28 h 37"/>
                <a:gd name="T70" fmla="*/ 5 w 15"/>
                <a:gd name="T71" fmla="*/ 28 h 37"/>
                <a:gd name="T72" fmla="*/ 5 w 15"/>
                <a:gd name="T73" fmla="*/ 31 h 37"/>
                <a:gd name="T74" fmla="*/ 5 w 15"/>
                <a:gd name="T75" fmla="*/ 31 h 37"/>
                <a:gd name="T76" fmla="*/ 7 w 15"/>
                <a:gd name="T77" fmla="*/ 32 h 37"/>
                <a:gd name="T78" fmla="*/ 7 w 15"/>
                <a:gd name="T79" fmla="*/ 32 h 37"/>
                <a:gd name="T80" fmla="*/ 9 w 15"/>
                <a:gd name="T81" fmla="*/ 31 h 37"/>
                <a:gd name="T82" fmla="*/ 9 w 15"/>
                <a:gd name="T83" fmla="*/ 31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9 w 15"/>
                <a:gd name="T91" fmla="*/ 17 h 37"/>
                <a:gd name="T92" fmla="*/ 9 w 15"/>
                <a:gd name="T93" fmla="*/ 17 h 37"/>
                <a:gd name="T94" fmla="*/ 7 w 15"/>
                <a:gd name="T95" fmla="*/ 15 h 37"/>
                <a:gd name="T96" fmla="*/ 7 w 15"/>
                <a:gd name="T97" fmla="*/ 15 h 37"/>
                <a:gd name="T98" fmla="*/ 5 w 15"/>
                <a:gd name="T99" fmla="*/ 17 h 37"/>
                <a:gd name="T100" fmla="*/ 5 w 15"/>
                <a:gd name="T101" fmla="*/ 17 h 37"/>
                <a:gd name="T102" fmla="*/ 5 w 15"/>
                <a:gd name="T103" fmla="*/ 19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7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7"/>
                  </a:lnTo>
                  <a:lnTo>
                    <a:pt x="10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8" name="Freeform 542">
              <a:extLst>
                <a:ext uri="{FF2B5EF4-FFF2-40B4-BE49-F238E27FC236}">
                  <a16:creationId xmlns:a16="http://schemas.microsoft.com/office/drawing/2014/main" id="{F86B842D-BB76-42A9-ABB0-F10B6C0D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73" y="4657700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5 h 35"/>
                <a:gd name="T8" fmla="*/ 5 w 15"/>
                <a:gd name="T9" fmla="*/ 5 h 35"/>
                <a:gd name="T10" fmla="*/ 5 w 15"/>
                <a:gd name="T11" fmla="*/ 15 h 35"/>
                <a:gd name="T12" fmla="*/ 14 w 15"/>
                <a:gd name="T13" fmla="*/ 15 h 35"/>
                <a:gd name="T14" fmla="*/ 14 w 15"/>
                <a:gd name="T15" fmla="*/ 20 h 35"/>
                <a:gd name="T16" fmla="*/ 5 w 15"/>
                <a:gd name="T17" fmla="*/ 20 h 35"/>
                <a:gd name="T18" fmla="*/ 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9" name="Freeform 543">
              <a:extLst>
                <a:ext uri="{FF2B5EF4-FFF2-40B4-BE49-F238E27FC236}">
                  <a16:creationId xmlns:a16="http://schemas.microsoft.com/office/drawing/2014/main" id="{B8FE937B-76CA-4F6E-B891-987334FD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611" y="4657700"/>
              <a:ext cx="10904" cy="56076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9 h 36"/>
                <a:gd name="T6" fmla="*/ 5 w 7"/>
                <a:gd name="T7" fmla="*/ 29 h 36"/>
                <a:gd name="T8" fmla="*/ 6 w 7"/>
                <a:gd name="T9" fmla="*/ 30 h 36"/>
                <a:gd name="T10" fmla="*/ 6 w 7"/>
                <a:gd name="T11" fmla="*/ 30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5 w 7"/>
                <a:gd name="T19" fmla="*/ 35 h 36"/>
                <a:gd name="T20" fmla="*/ 5 w 7"/>
                <a:gd name="T21" fmla="*/ 35 h 36"/>
                <a:gd name="T22" fmla="*/ 2 w 7"/>
                <a:gd name="T23" fmla="*/ 34 h 36"/>
                <a:gd name="T24" fmla="*/ 2 w 7"/>
                <a:gd name="T25" fmla="*/ 34 h 36"/>
                <a:gd name="T26" fmla="*/ 0 w 7"/>
                <a:gd name="T27" fmla="*/ 33 h 36"/>
                <a:gd name="T28" fmla="*/ 0 w 7"/>
                <a:gd name="T29" fmla="*/ 33 h 36"/>
                <a:gd name="T30" fmla="*/ 0 w 7"/>
                <a:gd name="T31" fmla="*/ 29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0" name="Freeform 544">
              <a:extLst>
                <a:ext uri="{FF2B5EF4-FFF2-40B4-BE49-F238E27FC236}">
                  <a16:creationId xmlns:a16="http://schemas.microsoft.com/office/drawing/2014/main" id="{EC5F03AF-A295-400E-8467-ED1731B06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0630" y="4673276"/>
              <a:ext cx="24923" cy="40499"/>
            </a:xfrm>
            <a:custGeom>
              <a:avLst/>
              <a:gdLst>
                <a:gd name="T0" fmla="*/ 16 w 16"/>
                <a:gd name="T1" fmla="*/ 15 h 26"/>
                <a:gd name="T2" fmla="*/ 5 w 16"/>
                <a:gd name="T3" fmla="*/ 15 h 26"/>
                <a:gd name="T4" fmla="*/ 5 w 16"/>
                <a:gd name="T5" fmla="*/ 18 h 26"/>
                <a:gd name="T6" fmla="*/ 5 w 16"/>
                <a:gd name="T7" fmla="*/ 18 h 26"/>
                <a:gd name="T8" fmla="*/ 6 w 16"/>
                <a:gd name="T9" fmla="*/ 20 h 26"/>
                <a:gd name="T10" fmla="*/ 6 w 16"/>
                <a:gd name="T11" fmla="*/ 20 h 26"/>
                <a:gd name="T12" fmla="*/ 7 w 16"/>
                <a:gd name="T13" fmla="*/ 20 h 26"/>
                <a:gd name="T14" fmla="*/ 7 w 16"/>
                <a:gd name="T15" fmla="*/ 20 h 26"/>
                <a:gd name="T16" fmla="*/ 10 w 16"/>
                <a:gd name="T17" fmla="*/ 20 h 26"/>
                <a:gd name="T18" fmla="*/ 10 w 16"/>
                <a:gd name="T19" fmla="*/ 20 h 26"/>
                <a:gd name="T20" fmla="*/ 10 w 16"/>
                <a:gd name="T21" fmla="*/ 18 h 26"/>
                <a:gd name="T22" fmla="*/ 16 w 16"/>
                <a:gd name="T23" fmla="*/ 18 h 26"/>
                <a:gd name="T24" fmla="*/ 16 w 16"/>
                <a:gd name="T25" fmla="*/ 18 h 26"/>
                <a:gd name="T26" fmla="*/ 15 w 16"/>
                <a:gd name="T27" fmla="*/ 21 h 26"/>
                <a:gd name="T28" fmla="*/ 14 w 16"/>
                <a:gd name="T29" fmla="*/ 24 h 26"/>
                <a:gd name="T30" fmla="*/ 14 w 16"/>
                <a:gd name="T31" fmla="*/ 24 h 26"/>
                <a:gd name="T32" fmla="*/ 11 w 16"/>
                <a:gd name="T33" fmla="*/ 25 h 26"/>
                <a:gd name="T34" fmla="*/ 11 w 16"/>
                <a:gd name="T35" fmla="*/ 25 h 26"/>
                <a:gd name="T36" fmla="*/ 7 w 16"/>
                <a:gd name="T37" fmla="*/ 26 h 26"/>
                <a:gd name="T38" fmla="*/ 7 w 16"/>
                <a:gd name="T39" fmla="*/ 26 h 26"/>
                <a:gd name="T40" fmla="*/ 3 w 16"/>
                <a:gd name="T41" fmla="*/ 25 h 26"/>
                <a:gd name="T42" fmla="*/ 3 w 16"/>
                <a:gd name="T43" fmla="*/ 25 h 26"/>
                <a:gd name="T44" fmla="*/ 1 w 16"/>
                <a:gd name="T45" fmla="*/ 23 h 26"/>
                <a:gd name="T46" fmla="*/ 1 w 16"/>
                <a:gd name="T47" fmla="*/ 23 h 26"/>
                <a:gd name="T48" fmla="*/ 1 w 16"/>
                <a:gd name="T49" fmla="*/ 20 h 26"/>
                <a:gd name="T50" fmla="*/ 1 w 16"/>
                <a:gd name="T51" fmla="*/ 20 h 26"/>
                <a:gd name="T52" fmla="*/ 0 w 16"/>
                <a:gd name="T53" fmla="*/ 18 h 26"/>
                <a:gd name="T54" fmla="*/ 0 w 16"/>
                <a:gd name="T55" fmla="*/ 9 h 26"/>
                <a:gd name="T56" fmla="*/ 0 w 16"/>
                <a:gd name="T57" fmla="*/ 9 h 26"/>
                <a:gd name="T58" fmla="*/ 1 w 16"/>
                <a:gd name="T59" fmla="*/ 6 h 26"/>
                <a:gd name="T60" fmla="*/ 1 w 16"/>
                <a:gd name="T61" fmla="*/ 6 h 26"/>
                <a:gd name="T62" fmla="*/ 1 w 16"/>
                <a:gd name="T63" fmla="*/ 4 h 26"/>
                <a:gd name="T64" fmla="*/ 1 w 16"/>
                <a:gd name="T65" fmla="*/ 4 h 26"/>
                <a:gd name="T66" fmla="*/ 3 w 16"/>
                <a:gd name="T67" fmla="*/ 1 h 26"/>
                <a:gd name="T68" fmla="*/ 3 w 16"/>
                <a:gd name="T69" fmla="*/ 1 h 26"/>
                <a:gd name="T70" fmla="*/ 7 w 16"/>
                <a:gd name="T71" fmla="*/ 0 h 26"/>
                <a:gd name="T72" fmla="*/ 7 w 16"/>
                <a:gd name="T73" fmla="*/ 0 h 26"/>
                <a:gd name="T74" fmla="*/ 11 w 16"/>
                <a:gd name="T75" fmla="*/ 0 h 26"/>
                <a:gd name="T76" fmla="*/ 11 w 16"/>
                <a:gd name="T77" fmla="*/ 0 h 26"/>
                <a:gd name="T78" fmla="*/ 14 w 16"/>
                <a:gd name="T79" fmla="*/ 3 h 26"/>
                <a:gd name="T80" fmla="*/ 14 w 16"/>
                <a:gd name="T81" fmla="*/ 3 h 26"/>
                <a:gd name="T82" fmla="*/ 15 w 16"/>
                <a:gd name="T83" fmla="*/ 5 h 26"/>
                <a:gd name="T84" fmla="*/ 16 w 16"/>
                <a:gd name="T85" fmla="*/ 8 h 26"/>
                <a:gd name="T86" fmla="*/ 16 w 16"/>
                <a:gd name="T87" fmla="*/ 15 h 26"/>
                <a:gd name="T88" fmla="*/ 5 w 16"/>
                <a:gd name="T89" fmla="*/ 11 h 26"/>
                <a:gd name="T90" fmla="*/ 10 w 16"/>
                <a:gd name="T91" fmla="*/ 11 h 26"/>
                <a:gd name="T92" fmla="*/ 10 w 16"/>
                <a:gd name="T93" fmla="*/ 8 h 26"/>
                <a:gd name="T94" fmla="*/ 10 w 16"/>
                <a:gd name="T95" fmla="*/ 8 h 26"/>
                <a:gd name="T96" fmla="*/ 10 w 16"/>
                <a:gd name="T97" fmla="*/ 5 h 26"/>
                <a:gd name="T98" fmla="*/ 10 w 16"/>
                <a:gd name="T99" fmla="*/ 5 h 26"/>
                <a:gd name="T100" fmla="*/ 7 w 16"/>
                <a:gd name="T101" fmla="*/ 5 h 26"/>
                <a:gd name="T102" fmla="*/ 7 w 16"/>
                <a:gd name="T103" fmla="*/ 5 h 26"/>
                <a:gd name="T104" fmla="*/ 6 w 16"/>
                <a:gd name="T105" fmla="*/ 5 h 26"/>
                <a:gd name="T106" fmla="*/ 6 w 16"/>
                <a:gd name="T107" fmla="*/ 5 h 26"/>
                <a:gd name="T108" fmla="*/ 5 w 16"/>
                <a:gd name="T109" fmla="*/ 8 h 26"/>
                <a:gd name="T110" fmla="*/ 5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1" name="Freeform 545">
              <a:extLst>
                <a:ext uri="{FF2B5EF4-FFF2-40B4-BE49-F238E27FC236}">
                  <a16:creationId xmlns:a16="http://schemas.microsoft.com/office/drawing/2014/main" id="{FE026B21-8EF0-4C91-B771-8C04A16E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783" y="4673276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7 w 11"/>
                <a:gd name="T25" fmla="*/ 5 h 25"/>
                <a:gd name="T26" fmla="*/ 7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2" name="Freeform 546">
              <a:extLst>
                <a:ext uri="{FF2B5EF4-FFF2-40B4-BE49-F238E27FC236}">
                  <a16:creationId xmlns:a16="http://schemas.microsoft.com/office/drawing/2014/main" id="{111E87B7-E162-4341-9AF4-971C021E9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0475" y="4673276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3" name="Freeform 547">
              <a:extLst>
                <a:ext uri="{FF2B5EF4-FFF2-40B4-BE49-F238E27FC236}">
                  <a16:creationId xmlns:a16="http://schemas.microsoft.com/office/drawing/2014/main" id="{7E57E8F2-4006-4E67-80C5-5223B198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955" y="4673276"/>
              <a:ext cx="26481" cy="38942"/>
            </a:xfrm>
            <a:custGeom>
              <a:avLst/>
              <a:gdLst>
                <a:gd name="T0" fmla="*/ 17 w 17"/>
                <a:gd name="T1" fmla="*/ 0 h 25"/>
                <a:gd name="T2" fmla="*/ 11 w 17"/>
                <a:gd name="T3" fmla="*/ 25 h 25"/>
                <a:gd name="T4" fmla="*/ 7 w 17"/>
                <a:gd name="T5" fmla="*/ 25 h 25"/>
                <a:gd name="T6" fmla="*/ 0 w 17"/>
                <a:gd name="T7" fmla="*/ 0 h 25"/>
                <a:gd name="T8" fmla="*/ 6 w 17"/>
                <a:gd name="T9" fmla="*/ 0 h 25"/>
                <a:gd name="T10" fmla="*/ 8 w 17"/>
                <a:gd name="T11" fmla="*/ 16 h 25"/>
                <a:gd name="T12" fmla="*/ 8 w 17"/>
                <a:gd name="T13" fmla="*/ 16 h 25"/>
                <a:gd name="T14" fmla="*/ 12 w 17"/>
                <a:gd name="T15" fmla="*/ 0 h 25"/>
                <a:gd name="T16" fmla="*/ 17 w 17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1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4" name="Freeform 548">
              <a:extLst>
                <a:ext uri="{FF2B5EF4-FFF2-40B4-BE49-F238E27FC236}">
                  <a16:creationId xmlns:a16="http://schemas.microsoft.com/office/drawing/2014/main" id="{29B3C23B-6CE5-490E-B3C6-921C88068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8108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5" name="Freeform 549">
              <a:extLst>
                <a:ext uri="{FF2B5EF4-FFF2-40B4-BE49-F238E27FC236}">
                  <a16:creationId xmlns:a16="http://schemas.microsoft.com/office/drawing/2014/main" id="{337B3E3B-A808-4326-9440-A7A3AC6D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27" y="4673276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3 h 26"/>
                <a:gd name="T8" fmla="*/ 11 w 16"/>
                <a:gd name="T9" fmla="*/ 23 h 26"/>
                <a:gd name="T10" fmla="*/ 11 w 16"/>
                <a:gd name="T11" fmla="*/ 23 h 26"/>
                <a:gd name="T12" fmla="*/ 8 w 16"/>
                <a:gd name="T13" fmla="*/ 25 h 26"/>
                <a:gd name="T14" fmla="*/ 8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3 w 16"/>
                <a:gd name="T21" fmla="*/ 25 h 26"/>
                <a:gd name="T22" fmla="*/ 3 w 16"/>
                <a:gd name="T23" fmla="*/ 25 h 26"/>
                <a:gd name="T24" fmla="*/ 2 w 16"/>
                <a:gd name="T25" fmla="*/ 24 h 26"/>
                <a:gd name="T26" fmla="*/ 2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8 h 26"/>
                <a:gd name="T40" fmla="*/ 6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8 w 16"/>
                <a:gd name="T47" fmla="*/ 20 h 26"/>
                <a:gd name="T48" fmla="*/ 8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1 w 16"/>
                <a:gd name="T55" fmla="*/ 18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6" name="Freeform 550">
              <a:extLst>
                <a:ext uri="{FF2B5EF4-FFF2-40B4-BE49-F238E27FC236}">
                  <a16:creationId xmlns:a16="http://schemas.microsoft.com/office/drawing/2014/main" id="{B64DBD45-E55B-4AF9-80C5-97D3481D6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280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6 h 25"/>
                <a:gd name="T90" fmla="*/ 6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7" name="Freeform 551">
              <a:extLst>
                <a:ext uri="{FF2B5EF4-FFF2-40B4-BE49-F238E27FC236}">
                  <a16:creationId xmlns:a16="http://schemas.microsoft.com/office/drawing/2014/main" id="{58558AA4-61AD-4BDF-88DE-F8E5B035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12" y="2148314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13 w 18"/>
                <a:gd name="T7" fmla="*/ 22 h 35"/>
                <a:gd name="T8" fmla="*/ 13 w 18"/>
                <a:gd name="T9" fmla="*/ 22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5 w 18"/>
                <a:gd name="T19" fmla="*/ 14 h 35"/>
                <a:gd name="T20" fmla="*/ 5 w 18"/>
                <a:gd name="T21" fmla="*/ 14 h 35"/>
                <a:gd name="T22" fmla="*/ 5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8" name="Freeform 552">
              <a:extLst>
                <a:ext uri="{FF2B5EF4-FFF2-40B4-BE49-F238E27FC236}">
                  <a16:creationId xmlns:a16="http://schemas.microsoft.com/office/drawing/2014/main" id="{0286BBDC-1AB8-4E70-A58F-214C09B41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7024" y="2148314"/>
              <a:ext cx="10904" cy="54518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9" name="Freeform 553">
              <a:extLst>
                <a:ext uri="{FF2B5EF4-FFF2-40B4-BE49-F238E27FC236}">
                  <a16:creationId xmlns:a16="http://schemas.microsoft.com/office/drawing/2014/main" id="{7BDDCC41-BE95-44D6-8B90-5D5687C43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485" y="2152987"/>
              <a:ext cx="15577" cy="49845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6 h 32"/>
                <a:gd name="T20" fmla="*/ 7 w 10"/>
                <a:gd name="T21" fmla="*/ 26 h 32"/>
                <a:gd name="T22" fmla="*/ 9 w 10"/>
                <a:gd name="T23" fmla="*/ 27 h 32"/>
                <a:gd name="T24" fmla="*/ 9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0 h 32"/>
                <a:gd name="T44" fmla="*/ 4 w 10"/>
                <a:gd name="T45" fmla="*/ 30 h 32"/>
                <a:gd name="T46" fmla="*/ 2 w 10"/>
                <a:gd name="T47" fmla="*/ 29 h 32"/>
                <a:gd name="T48" fmla="*/ 2 w 10"/>
                <a:gd name="T49" fmla="*/ 29 h 32"/>
                <a:gd name="T50" fmla="*/ 2 w 10"/>
                <a:gd name="T51" fmla="*/ 26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0" name="Freeform 554">
              <a:extLst>
                <a:ext uri="{FF2B5EF4-FFF2-40B4-BE49-F238E27FC236}">
                  <a16:creationId xmlns:a16="http://schemas.microsoft.com/office/drawing/2014/main" id="{B8999203-BB6E-4DC4-90B9-91E62DF2C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34" y="2162333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8 w 12"/>
                <a:gd name="T25" fmla="*/ 6 h 26"/>
                <a:gd name="T26" fmla="*/ 8 w 12"/>
                <a:gd name="T27" fmla="*/ 6 h 26"/>
                <a:gd name="T28" fmla="*/ 7 w 12"/>
                <a:gd name="T29" fmla="*/ 8 h 26"/>
                <a:gd name="T30" fmla="*/ 7 w 12"/>
                <a:gd name="T31" fmla="*/ 8 h 26"/>
                <a:gd name="T32" fmla="*/ 6 w 12"/>
                <a:gd name="T33" fmla="*/ 9 h 26"/>
                <a:gd name="T34" fmla="*/ 6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1" name="Freeform 555">
              <a:extLst>
                <a:ext uri="{FF2B5EF4-FFF2-40B4-BE49-F238E27FC236}">
                  <a16:creationId xmlns:a16="http://schemas.microsoft.com/office/drawing/2014/main" id="{57486970-9EFE-440D-9EC0-A616600BF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9984" y="2162333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2" name="Freeform 556">
              <a:extLst>
                <a:ext uri="{FF2B5EF4-FFF2-40B4-BE49-F238E27FC236}">
                  <a16:creationId xmlns:a16="http://schemas.microsoft.com/office/drawing/2014/main" id="{4739F084-198E-41F2-A13D-DE273A649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9579" y="2162333"/>
              <a:ext cx="23365" cy="56076"/>
            </a:xfrm>
            <a:custGeom>
              <a:avLst/>
              <a:gdLst>
                <a:gd name="T0" fmla="*/ 5 w 15"/>
                <a:gd name="T1" fmla="*/ 29 h 36"/>
                <a:gd name="T2" fmla="*/ 5 w 15"/>
                <a:gd name="T3" fmla="*/ 31 h 36"/>
                <a:gd name="T4" fmla="*/ 8 w 15"/>
                <a:gd name="T5" fmla="*/ 31 h 36"/>
                <a:gd name="T6" fmla="*/ 9 w 15"/>
                <a:gd name="T7" fmla="*/ 31 h 36"/>
                <a:gd name="T8" fmla="*/ 10 w 15"/>
                <a:gd name="T9" fmla="*/ 24 h 36"/>
                <a:gd name="T10" fmla="*/ 10 w 15"/>
                <a:gd name="T11" fmla="*/ 24 h 36"/>
                <a:gd name="T12" fmla="*/ 8 w 15"/>
                <a:gd name="T13" fmla="*/ 26 h 36"/>
                <a:gd name="T14" fmla="*/ 5 w 15"/>
                <a:gd name="T15" fmla="*/ 26 h 36"/>
                <a:gd name="T16" fmla="*/ 0 w 15"/>
                <a:gd name="T17" fmla="*/ 24 h 36"/>
                <a:gd name="T18" fmla="*/ 0 w 15"/>
                <a:gd name="T19" fmla="*/ 23 h 36"/>
                <a:gd name="T20" fmla="*/ 0 w 15"/>
                <a:gd name="T21" fmla="*/ 19 h 36"/>
                <a:gd name="T22" fmla="*/ 0 w 15"/>
                <a:gd name="T23" fmla="*/ 9 h 36"/>
                <a:gd name="T24" fmla="*/ 0 w 15"/>
                <a:gd name="T25" fmla="*/ 5 h 36"/>
                <a:gd name="T26" fmla="*/ 3 w 15"/>
                <a:gd name="T27" fmla="*/ 1 h 36"/>
                <a:gd name="T28" fmla="*/ 5 w 15"/>
                <a:gd name="T29" fmla="*/ 0 h 36"/>
                <a:gd name="T30" fmla="*/ 6 w 15"/>
                <a:gd name="T31" fmla="*/ 1 h 36"/>
                <a:gd name="T32" fmla="*/ 8 w 15"/>
                <a:gd name="T33" fmla="*/ 1 h 36"/>
                <a:gd name="T34" fmla="*/ 9 w 15"/>
                <a:gd name="T35" fmla="*/ 3 h 36"/>
                <a:gd name="T36" fmla="*/ 10 w 15"/>
                <a:gd name="T37" fmla="*/ 4 h 36"/>
                <a:gd name="T38" fmla="*/ 15 w 15"/>
                <a:gd name="T39" fmla="*/ 1 h 36"/>
                <a:gd name="T40" fmla="*/ 15 w 15"/>
                <a:gd name="T41" fmla="*/ 29 h 36"/>
                <a:gd name="T42" fmla="*/ 15 w 15"/>
                <a:gd name="T43" fmla="*/ 33 h 36"/>
                <a:gd name="T44" fmla="*/ 13 w 15"/>
                <a:gd name="T45" fmla="*/ 34 h 36"/>
                <a:gd name="T46" fmla="*/ 11 w 15"/>
                <a:gd name="T47" fmla="*/ 36 h 36"/>
                <a:gd name="T48" fmla="*/ 8 w 15"/>
                <a:gd name="T49" fmla="*/ 36 h 36"/>
                <a:gd name="T50" fmla="*/ 5 w 15"/>
                <a:gd name="T51" fmla="*/ 36 h 36"/>
                <a:gd name="T52" fmla="*/ 3 w 15"/>
                <a:gd name="T53" fmla="*/ 35 h 36"/>
                <a:gd name="T54" fmla="*/ 1 w 15"/>
                <a:gd name="T55" fmla="*/ 33 h 36"/>
                <a:gd name="T56" fmla="*/ 5 w 15"/>
                <a:gd name="T57" fmla="*/ 29 h 36"/>
                <a:gd name="T58" fmla="*/ 5 w 15"/>
                <a:gd name="T59" fmla="*/ 19 h 36"/>
                <a:gd name="T60" fmla="*/ 5 w 15"/>
                <a:gd name="T61" fmla="*/ 20 h 36"/>
                <a:gd name="T62" fmla="*/ 8 w 15"/>
                <a:gd name="T63" fmla="*/ 21 h 36"/>
                <a:gd name="T64" fmla="*/ 9 w 15"/>
                <a:gd name="T65" fmla="*/ 21 h 36"/>
                <a:gd name="T66" fmla="*/ 10 w 15"/>
                <a:gd name="T67" fmla="*/ 9 h 36"/>
                <a:gd name="T68" fmla="*/ 9 w 15"/>
                <a:gd name="T69" fmla="*/ 6 h 36"/>
                <a:gd name="T70" fmla="*/ 8 w 15"/>
                <a:gd name="T71" fmla="*/ 6 h 36"/>
                <a:gd name="T72" fmla="*/ 5 w 15"/>
                <a:gd name="T73" fmla="*/ 6 h 36"/>
                <a:gd name="T74" fmla="*/ 5 w 15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3" name="Freeform 557">
              <a:extLst>
                <a:ext uri="{FF2B5EF4-FFF2-40B4-BE49-F238E27FC236}">
                  <a16:creationId xmlns:a16="http://schemas.microsoft.com/office/drawing/2014/main" id="{6E1421C4-4715-4A1C-8208-0747F6E68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175" y="2162333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3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4" name="Freeform 558">
              <a:extLst>
                <a:ext uri="{FF2B5EF4-FFF2-40B4-BE49-F238E27FC236}">
                  <a16:creationId xmlns:a16="http://schemas.microsoft.com/office/drawing/2014/main" id="{AF5B9AC1-D614-4D82-97FE-82E9138B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770" y="2162333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5" name="Freeform 559">
              <a:extLst>
                <a:ext uri="{FF2B5EF4-FFF2-40B4-BE49-F238E27FC236}">
                  <a16:creationId xmlns:a16="http://schemas.microsoft.com/office/drawing/2014/main" id="{A4A0855C-326D-4B10-B5FC-38A502648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3813" y="2649880"/>
              <a:ext cx="24923" cy="56076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7 w 16"/>
                <a:gd name="T5" fmla="*/ 0 h 36"/>
                <a:gd name="T6" fmla="*/ 7 w 16"/>
                <a:gd name="T7" fmla="*/ 0 h 36"/>
                <a:gd name="T8" fmla="*/ 11 w 16"/>
                <a:gd name="T9" fmla="*/ 1 h 36"/>
                <a:gd name="T10" fmla="*/ 11 w 16"/>
                <a:gd name="T11" fmla="*/ 1 h 36"/>
                <a:gd name="T12" fmla="*/ 14 w 16"/>
                <a:gd name="T13" fmla="*/ 2 h 36"/>
                <a:gd name="T14" fmla="*/ 14 w 16"/>
                <a:gd name="T15" fmla="*/ 2 h 36"/>
                <a:gd name="T16" fmla="*/ 16 w 16"/>
                <a:gd name="T17" fmla="*/ 6 h 36"/>
                <a:gd name="T18" fmla="*/ 16 w 16"/>
                <a:gd name="T19" fmla="*/ 6 h 36"/>
                <a:gd name="T20" fmla="*/ 16 w 16"/>
                <a:gd name="T21" fmla="*/ 11 h 36"/>
                <a:gd name="T22" fmla="*/ 16 w 16"/>
                <a:gd name="T23" fmla="*/ 11 h 36"/>
                <a:gd name="T24" fmla="*/ 16 w 16"/>
                <a:gd name="T25" fmla="*/ 15 h 36"/>
                <a:gd name="T26" fmla="*/ 16 w 16"/>
                <a:gd name="T27" fmla="*/ 15 h 36"/>
                <a:gd name="T28" fmla="*/ 15 w 16"/>
                <a:gd name="T29" fmla="*/ 18 h 36"/>
                <a:gd name="T30" fmla="*/ 15 w 16"/>
                <a:gd name="T31" fmla="*/ 18 h 36"/>
                <a:gd name="T32" fmla="*/ 12 w 16"/>
                <a:gd name="T33" fmla="*/ 21 h 36"/>
                <a:gd name="T34" fmla="*/ 12 w 16"/>
                <a:gd name="T35" fmla="*/ 21 h 36"/>
                <a:gd name="T36" fmla="*/ 7 w 16"/>
                <a:gd name="T37" fmla="*/ 22 h 36"/>
                <a:gd name="T38" fmla="*/ 5 w 16"/>
                <a:gd name="T39" fmla="*/ 22 h 36"/>
                <a:gd name="T40" fmla="*/ 5 w 16"/>
                <a:gd name="T41" fmla="*/ 36 h 36"/>
                <a:gd name="T42" fmla="*/ 0 w 16"/>
                <a:gd name="T43" fmla="*/ 36 h 36"/>
                <a:gd name="T44" fmla="*/ 5 w 16"/>
                <a:gd name="T45" fmla="*/ 5 h 36"/>
                <a:gd name="T46" fmla="*/ 5 w 16"/>
                <a:gd name="T47" fmla="*/ 17 h 36"/>
                <a:gd name="T48" fmla="*/ 7 w 16"/>
                <a:gd name="T49" fmla="*/ 17 h 36"/>
                <a:gd name="T50" fmla="*/ 7 w 16"/>
                <a:gd name="T51" fmla="*/ 17 h 36"/>
                <a:gd name="T52" fmla="*/ 10 w 16"/>
                <a:gd name="T53" fmla="*/ 16 h 36"/>
                <a:gd name="T54" fmla="*/ 10 w 16"/>
                <a:gd name="T55" fmla="*/ 16 h 36"/>
                <a:gd name="T56" fmla="*/ 11 w 16"/>
                <a:gd name="T57" fmla="*/ 15 h 36"/>
                <a:gd name="T58" fmla="*/ 11 w 16"/>
                <a:gd name="T59" fmla="*/ 15 h 36"/>
                <a:gd name="T60" fmla="*/ 11 w 16"/>
                <a:gd name="T61" fmla="*/ 13 h 36"/>
                <a:gd name="T62" fmla="*/ 11 w 16"/>
                <a:gd name="T63" fmla="*/ 13 h 36"/>
                <a:gd name="T64" fmla="*/ 11 w 16"/>
                <a:gd name="T65" fmla="*/ 11 h 36"/>
                <a:gd name="T66" fmla="*/ 11 w 16"/>
                <a:gd name="T67" fmla="*/ 11 h 36"/>
                <a:gd name="T68" fmla="*/ 11 w 16"/>
                <a:gd name="T69" fmla="*/ 8 h 36"/>
                <a:gd name="T70" fmla="*/ 11 w 16"/>
                <a:gd name="T71" fmla="*/ 8 h 36"/>
                <a:gd name="T72" fmla="*/ 11 w 16"/>
                <a:gd name="T73" fmla="*/ 6 h 36"/>
                <a:gd name="T74" fmla="*/ 11 w 16"/>
                <a:gd name="T75" fmla="*/ 6 h 36"/>
                <a:gd name="T76" fmla="*/ 10 w 16"/>
                <a:gd name="T77" fmla="*/ 5 h 36"/>
                <a:gd name="T78" fmla="*/ 10 w 16"/>
                <a:gd name="T79" fmla="*/ 5 h 36"/>
                <a:gd name="T80" fmla="*/ 7 w 16"/>
                <a:gd name="T81" fmla="*/ 5 h 36"/>
                <a:gd name="T82" fmla="*/ 5 w 16"/>
                <a:gd name="T8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6" name="Freeform 560">
              <a:extLst>
                <a:ext uri="{FF2B5EF4-FFF2-40B4-BE49-F238E27FC236}">
                  <a16:creationId xmlns:a16="http://schemas.microsoft.com/office/drawing/2014/main" id="{49228441-AA1E-41E8-B0F5-2094EC39E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966" y="2649880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2 h 36"/>
                <a:gd name="T8" fmla="*/ 5 w 15"/>
                <a:gd name="T9" fmla="*/ 12 h 36"/>
                <a:gd name="T10" fmla="*/ 5 w 15"/>
                <a:gd name="T11" fmla="*/ 12 h 36"/>
                <a:gd name="T12" fmla="*/ 6 w 15"/>
                <a:gd name="T13" fmla="*/ 11 h 36"/>
                <a:gd name="T14" fmla="*/ 6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4 w 15"/>
                <a:gd name="T25" fmla="*/ 11 h 36"/>
                <a:gd name="T26" fmla="*/ 14 w 15"/>
                <a:gd name="T27" fmla="*/ 11 h 36"/>
                <a:gd name="T28" fmla="*/ 15 w 15"/>
                <a:gd name="T29" fmla="*/ 13 h 36"/>
                <a:gd name="T30" fmla="*/ 15 w 15"/>
                <a:gd name="T31" fmla="*/ 13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8 h 36"/>
                <a:gd name="T40" fmla="*/ 10 w 15"/>
                <a:gd name="T41" fmla="*/ 18 h 36"/>
                <a:gd name="T42" fmla="*/ 9 w 15"/>
                <a:gd name="T43" fmla="*/ 16 h 36"/>
                <a:gd name="T44" fmla="*/ 9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8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7" name="Freeform 561">
              <a:extLst>
                <a:ext uri="{FF2B5EF4-FFF2-40B4-BE49-F238E27FC236}">
                  <a16:creationId xmlns:a16="http://schemas.microsoft.com/office/drawing/2014/main" id="{0649D04B-B1FF-4B6D-A040-BBC411750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562" y="2665457"/>
              <a:ext cx="23365" cy="40499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3 w 15"/>
                <a:gd name="T43" fmla="*/ 22 h 26"/>
                <a:gd name="T44" fmla="*/ 13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8 w 15"/>
                <a:gd name="T83" fmla="*/ 20 h 26"/>
                <a:gd name="T84" fmla="*/ 8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8 w 15"/>
                <a:gd name="T93" fmla="*/ 6 h 26"/>
                <a:gd name="T94" fmla="*/ 8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8" name="Freeform 562">
              <a:extLst>
                <a:ext uri="{FF2B5EF4-FFF2-40B4-BE49-F238E27FC236}">
                  <a16:creationId xmlns:a16="http://schemas.microsoft.com/office/drawing/2014/main" id="{7935D4C1-4907-4988-AAAF-5BB87419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042" y="2665457"/>
              <a:ext cx="26481" cy="40499"/>
            </a:xfrm>
            <a:custGeom>
              <a:avLst/>
              <a:gdLst>
                <a:gd name="T0" fmla="*/ 12 w 17"/>
                <a:gd name="T1" fmla="*/ 7 h 26"/>
                <a:gd name="T2" fmla="*/ 10 w 17"/>
                <a:gd name="T3" fmla="*/ 6 h 26"/>
                <a:gd name="T4" fmla="*/ 8 w 17"/>
                <a:gd name="T5" fmla="*/ 5 h 26"/>
                <a:gd name="T6" fmla="*/ 6 w 17"/>
                <a:gd name="T7" fmla="*/ 6 h 26"/>
                <a:gd name="T8" fmla="*/ 5 w 17"/>
                <a:gd name="T9" fmla="*/ 7 h 26"/>
                <a:gd name="T10" fmla="*/ 6 w 17"/>
                <a:gd name="T11" fmla="*/ 8 h 26"/>
                <a:gd name="T12" fmla="*/ 12 w 17"/>
                <a:gd name="T13" fmla="*/ 11 h 26"/>
                <a:gd name="T14" fmla="*/ 13 w 17"/>
                <a:gd name="T15" fmla="*/ 12 h 26"/>
                <a:gd name="T16" fmla="*/ 15 w 17"/>
                <a:gd name="T17" fmla="*/ 13 h 26"/>
                <a:gd name="T18" fmla="*/ 17 w 17"/>
                <a:gd name="T19" fmla="*/ 19 h 26"/>
                <a:gd name="T20" fmla="*/ 15 w 17"/>
                <a:gd name="T21" fmla="*/ 21 h 26"/>
                <a:gd name="T22" fmla="*/ 14 w 17"/>
                <a:gd name="T23" fmla="*/ 24 h 26"/>
                <a:gd name="T24" fmla="*/ 12 w 17"/>
                <a:gd name="T25" fmla="*/ 25 h 26"/>
                <a:gd name="T26" fmla="*/ 8 w 17"/>
                <a:gd name="T27" fmla="*/ 26 h 26"/>
                <a:gd name="T28" fmla="*/ 3 w 17"/>
                <a:gd name="T29" fmla="*/ 24 h 26"/>
                <a:gd name="T30" fmla="*/ 1 w 17"/>
                <a:gd name="T31" fmla="*/ 21 h 26"/>
                <a:gd name="T32" fmla="*/ 0 w 17"/>
                <a:gd name="T33" fmla="*/ 19 h 26"/>
                <a:gd name="T34" fmla="*/ 5 w 17"/>
                <a:gd name="T35" fmla="*/ 19 h 26"/>
                <a:gd name="T36" fmla="*/ 6 w 17"/>
                <a:gd name="T37" fmla="*/ 20 h 26"/>
                <a:gd name="T38" fmla="*/ 8 w 17"/>
                <a:gd name="T39" fmla="*/ 21 h 26"/>
                <a:gd name="T40" fmla="*/ 10 w 17"/>
                <a:gd name="T41" fmla="*/ 20 h 26"/>
                <a:gd name="T42" fmla="*/ 12 w 17"/>
                <a:gd name="T43" fmla="*/ 19 h 26"/>
                <a:gd name="T44" fmla="*/ 10 w 17"/>
                <a:gd name="T45" fmla="*/ 16 h 26"/>
                <a:gd name="T46" fmla="*/ 6 w 17"/>
                <a:gd name="T47" fmla="*/ 15 h 26"/>
                <a:gd name="T48" fmla="*/ 3 w 17"/>
                <a:gd name="T49" fmla="*/ 12 h 26"/>
                <a:gd name="T50" fmla="*/ 1 w 17"/>
                <a:gd name="T51" fmla="*/ 10 h 26"/>
                <a:gd name="T52" fmla="*/ 1 w 17"/>
                <a:gd name="T53" fmla="*/ 7 h 26"/>
                <a:gd name="T54" fmla="*/ 1 w 17"/>
                <a:gd name="T55" fmla="*/ 5 h 26"/>
                <a:gd name="T56" fmla="*/ 3 w 17"/>
                <a:gd name="T57" fmla="*/ 2 h 26"/>
                <a:gd name="T58" fmla="*/ 5 w 17"/>
                <a:gd name="T59" fmla="*/ 1 h 26"/>
                <a:gd name="T60" fmla="*/ 9 w 17"/>
                <a:gd name="T61" fmla="*/ 0 h 26"/>
                <a:gd name="T62" fmla="*/ 12 w 17"/>
                <a:gd name="T63" fmla="*/ 1 h 26"/>
                <a:gd name="T64" fmla="*/ 14 w 17"/>
                <a:gd name="T65" fmla="*/ 2 h 26"/>
                <a:gd name="T66" fmla="*/ 15 w 17"/>
                <a:gd name="T67" fmla="*/ 5 h 26"/>
                <a:gd name="T68" fmla="*/ 12 w 17"/>
                <a:gd name="T6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6">
                  <a:moveTo>
                    <a:pt x="12" y="7"/>
                  </a:moveTo>
                  <a:lnTo>
                    <a:pt x="12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9" name="Freeform 563">
              <a:extLst>
                <a:ext uri="{FF2B5EF4-FFF2-40B4-BE49-F238E27FC236}">
                  <a16:creationId xmlns:a16="http://schemas.microsoft.com/office/drawing/2014/main" id="{CEC80502-8E3C-4E95-B409-DB7E2F95D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0638" y="2665457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2 h 36"/>
                <a:gd name="T8" fmla="*/ 5 w 15"/>
                <a:gd name="T9" fmla="*/ 2 h 36"/>
                <a:gd name="T10" fmla="*/ 8 w 15"/>
                <a:gd name="T11" fmla="*/ 1 h 36"/>
                <a:gd name="T12" fmla="*/ 8 w 15"/>
                <a:gd name="T13" fmla="*/ 1 h 36"/>
                <a:gd name="T14" fmla="*/ 10 w 15"/>
                <a:gd name="T15" fmla="*/ 0 h 36"/>
                <a:gd name="T16" fmla="*/ 10 w 15"/>
                <a:gd name="T17" fmla="*/ 0 h 36"/>
                <a:gd name="T18" fmla="*/ 13 w 15"/>
                <a:gd name="T19" fmla="*/ 1 h 36"/>
                <a:gd name="T20" fmla="*/ 15 w 15"/>
                <a:gd name="T21" fmla="*/ 2 h 36"/>
                <a:gd name="T22" fmla="*/ 15 w 15"/>
                <a:gd name="T23" fmla="*/ 2 h 36"/>
                <a:gd name="T24" fmla="*/ 15 w 15"/>
                <a:gd name="T25" fmla="*/ 5 h 36"/>
                <a:gd name="T26" fmla="*/ 15 w 15"/>
                <a:gd name="T27" fmla="*/ 5 h 36"/>
                <a:gd name="T28" fmla="*/ 15 w 15"/>
                <a:gd name="T29" fmla="*/ 7 h 36"/>
                <a:gd name="T30" fmla="*/ 15 w 15"/>
                <a:gd name="T31" fmla="*/ 17 h 36"/>
                <a:gd name="T32" fmla="*/ 15 w 15"/>
                <a:gd name="T33" fmla="*/ 17 h 36"/>
                <a:gd name="T34" fmla="*/ 15 w 15"/>
                <a:gd name="T35" fmla="*/ 21 h 36"/>
                <a:gd name="T36" fmla="*/ 15 w 15"/>
                <a:gd name="T37" fmla="*/ 21 h 36"/>
                <a:gd name="T38" fmla="*/ 15 w 15"/>
                <a:gd name="T39" fmla="*/ 24 h 36"/>
                <a:gd name="T40" fmla="*/ 13 w 15"/>
                <a:gd name="T41" fmla="*/ 25 h 36"/>
                <a:gd name="T42" fmla="*/ 13 w 15"/>
                <a:gd name="T43" fmla="*/ 25 h 36"/>
                <a:gd name="T44" fmla="*/ 10 w 15"/>
                <a:gd name="T45" fmla="*/ 26 h 36"/>
                <a:gd name="T46" fmla="*/ 10 w 15"/>
                <a:gd name="T47" fmla="*/ 26 h 36"/>
                <a:gd name="T48" fmla="*/ 8 w 15"/>
                <a:gd name="T49" fmla="*/ 25 h 36"/>
                <a:gd name="T50" fmla="*/ 8 w 15"/>
                <a:gd name="T51" fmla="*/ 25 h 36"/>
                <a:gd name="T52" fmla="*/ 5 w 15"/>
                <a:gd name="T53" fmla="*/ 24 h 36"/>
                <a:gd name="T54" fmla="*/ 5 w 15"/>
                <a:gd name="T55" fmla="*/ 24 h 36"/>
                <a:gd name="T56" fmla="*/ 5 w 15"/>
                <a:gd name="T57" fmla="*/ 36 h 36"/>
                <a:gd name="T58" fmla="*/ 0 w 15"/>
                <a:gd name="T59" fmla="*/ 36 h 36"/>
                <a:gd name="T60" fmla="*/ 10 w 15"/>
                <a:gd name="T61" fmla="*/ 8 h 36"/>
                <a:gd name="T62" fmla="*/ 10 w 15"/>
                <a:gd name="T63" fmla="*/ 8 h 36"/>
                <a:gd name="T64" fmla="*/ 10 w 15"/>
                <a:gd name="T65" fmla="*/ 6 h 36"/>
                <a:gd name="T66" fmla="*/ 10 w 15"/>
                <a:gd name="T67" fmla="*/ 6 h 36"/>
                <a:gd name="T68" fmla="*/ 8 w 15"/>
                <a:gd name="T69" fmla="*/ 5 h 36"/>
                <a:gd name="T70" fmla="*/ 8 w 15"/>
                <a:gd name="T71" fmla="*/ 5 h 36"/>
                <a:gd name="T72" fmla="*/ 6 w 15"/>
                <a:gd name="T73" fmla="*/ 6 h 36"/>
                <a:gd name="T74" fmla="*/ 6 w 15"/>
                <a:gd name="T75" fmla="*/ 6 h 36"/>
                <a:gd name="T76" fmla="*/ 5 w 15"/>
                <a:gd name="T77" fmla="*/ 8 h 36"/>
                <a:gd name="T78" fmla="*/ 5 w 15"/>
                <a:gd name="T79" fmla="*/ 19 h 36"/>
                <a:gd name="T80" fmla="*/ 5 w 15"/>
                <a:gd name="T81" fmla="*/ 19 h 36"/>
                <a:gd name="T82" fmla="*/ 6 w 15"/>
                <a:gd name="T83" fmla="*/ 20 h 36"/>
                <a:gd name="T84" fmla="*/ 6 w 15"/>
                <a:gd name="T85" fmla="*/ 20 h 36"/>
                <a:gd name="T86" fmla="*/ 8 w 15"/>
                <a:gd name="T87" fmla="*/ 21 h 36"/>
                <a:gd name="T88" fmla="*/ 8 w 15"/>
                <a:gd name="T89" fmla="*/ 21 h 36"/>
                <a:gd name="T90" fmla="*/ 10 w 15"/>
                <a:gd name="T91" fmla="*/ 20 h 36"/>
                <a:gd name="T92" fmla="*/ 10 w 15"/>
                <a:gd name="T93" fmla="*/ 20 h 36"/>
                <a:gd name="T94" fmla="*/ 10 w 15"/>
                <a:gd name="T95" fmla="*/ 17 h 36"/>
                <a:gd name="T96" fmla="*/ 10 w 15"/>
                <a:gd name="T9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0" name="Freeform 564">
              <a:extLst>
                <a:ext uri="{FF2B5EF4-FFF2-40B4-BE49-F238E27FC236}">
                  <a16:creationId xmlns:a16="http://schemas.microsoft.com/office/drawing/2014/main" id="{3FA661EC-1336-42CC-B8CE-2C84F9D2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91" y="2649880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2 h 36"/>
                <a:gd name="T8" fmla="*/ 5 w 15"/>
                <a:gd name="T9" fmla="*/ 12 h 36"/>
                <a:gd name="T10" fmla="*/ 5 w 15"/>
                <a:gd name="T11" fmla="*/ 12 h 36"/>
                <a:gd name="T12" fmla="*/ 6 w 15"/>
                <a:gd name="T13" fmla="*/ 11 h 36"/>
                <a:gd name="T14" fmla="*/ 6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4 w 15"/>
                <a:gd name="T25" fmla="*/ 11 h 36"/>
                <a:gd name="T26" fmla="*/ 14 w 15"/>
                <a:gd name="T27" fmla="*/ 11 h 36"/>
                <a:gd name="T28" fmla="*/ 15 w 15"/>
                <a:gd name="T29" fmla="*/ 13 h 36"/>
                <a:gd name="T30" fmla="*/ 15 w 15"/>
                <a:gd name="T31" fmla="*/ 13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8 h 36"/>
                <a:gd name="T40" fmla="*/ 10 w 15"/>
                <a:gd name="T41" fmla="*/ 18 h 36"/>
                <a:gd name="T42" fmla="*/ 9 w 15"/>
                <a:gd name="T43" fmla="*/ 16 h 36"/>
                <a:gd name="T44" fmla="*/ 9 w 15"/>
                <a:gd name="T45" fmla="*/ 16 h 36"/>
                <a:gd name="T46" fmla="*/ 8 w 15"/>
                <a:gd name="T47" fmla="*/ 15 h 36"/>
                <a:gd name="T48" fmla="*/ 8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8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1" name="Freeform 565">
              <a:extLst>
                <a:ext uri="{FF2B5EF4-FFF2-40B4-BE49-F238E27FC236}">
                  <a16:creationId xmlns:a16="http://schemas.microsoft.com/office/drawing/2014/main" id="{DB93650A-556D-40DA-B1D1-7827A48D5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386" y="2665457"/>
              <a:ext cx="23365" cy="40499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2" name="Freeform 566">
              <a:extLst>
                <a:ext uri="{FF2B5EF4-FFF2-40B4-BE49-F238E27FC236}">
                  <a16:creationId xmlns:a16="http://schemas.microsoft.com/office/drawing/2014/main" id="{3F30AC36-45D9-48A0-B727-307AC5EFD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982" y="2665457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9 w 12"/>
                <a:gd name="T11" fmla="*/ 1 h 26"/>
                <a:gd name="T12" fmla="*/ 9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6 w 12"/>
                <a:gd name="T33" fmla="*/ 8 h 26"/>
                <a:gd name="T34" fmla="*/ 6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3" name="Freeform 567">
              <a:extLst>
                <a:ext uri="{FF2B5EF4-FFF2-40B4-BE49-F238E27FC236}">
                  <a16:creationId xmlns:a16="http://schemas.microsoft.com/office/drawing/2014/main" id="{612DED6B-24D0-467C-93A6-EB030BBDB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789" y="266545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1 w 15"/>
                <a:gd name="T29" fmla="*/ 22 h 26"/>
                <a:gd name="T30" fmla="*/ 1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4" name="Freeform 568">
              <a:extLst>
                <a:ext uri="{FF2B5EF4-FFF2-40B4-BE49-F238E27FC236}">
                  <a16:creationId xmlns:a16="http://schemas.microsoft.com/office/drawing/2014/main" id="{AFD5832B-2ED9-40D0-81E5-935E3184A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7" y="2665457"/>
              <a:ext cx="23365" cy="40499"/>
            </a:xfrm>
            <a:custGeom>
              <a:avLst/>
              <a:gdLst>
                <a:gd name="T0" fmla="*/ 10 w 15"/>
                <a:gd name="T1" fmla="*/ 7 h 26"/>
                <a:gd name="T2" fmla="*/ 10 w 15"/>
                <a:gd name="T3" fmla="*/ 6 h 26"/>
                <a:gd name="T4" fmla="*/ 8 w 15"/>
                <a:gd name="T5" fmla="*/ 5 h 26"/>
                <a:gd name="T6" fmla="*/ 7 w 15"/>
                <a:gd name="T7" fmla="*/ 6 h 26"/>
                <a:gd name="T8" fmla="*/ 5 w 15"/>
                <a:gd name="T9" fmla="*/ 7 h 26"/>
                <a:gd name="T10" fmla="*/ 5 w 15"/>
                <a:gd name="T11" fmla="*/ 8 h 26"/>
                <a:gd name="T12" fmla="*/ 10 w 15"/>
                <a:gd name="T13" fmla="*/ 11 h 26"/>
                <a:gd name="T14" fmla="*/ 13 w 15"/>
                <a:gd name="T15" fmla="*/ 12 h 26"/>
                <a:gd name="T16" fmla="*/ 14 w 15"/>
                <a:gd name="T17" fmla="*/ 13 h 26"/>
                <a:gd name="T18" fmla="*/ 15 w 15"/>
                <a:gd name="T19" fmla="*/ 19 h 26"/>
                <a:gd name="T20" fmla="*/ 15 w 15"/>
                <a:gd name="T21" fmla="*/ 21 h 26"/>
                <a:gd name="T22" fmla="*/ 14 w 15"/>
                <a:gd name="T23" fmla="*/ 24 h 26"/>
                <a:gd name="T24" fmla="*/ 12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2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5 w 15"/>
                <a:gd name="T37" fmla="*/ 20 h 26"/>
                <a:gd name="T38" fmla="*/ 8 w 15"/>
                <a:gd name="T39" fmla="*/ 21 h 26"/>
                <a:gd name="T40" fmla="*/ 10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5 h 26"/>
                <a:gd name="T48" fmla="*/ 2 w 15"/>
                <a:gd name="T49" fmla="*/ 12 h 26"/>
                <a:gd name="T50" fmla="*/ 2 w 15"/>
                <a:gd name="T51" fmla="*/ 10 h 26"/>
                <a:gd name="T52" fmla="*/ 0 w 15"/>
                <a:gd name="T53" fmla="*/ 7 h 26"/>
                <a:gd name="T54" fmla="*/ 2 w 15"/>
                <a:gd name="T55" fmla="*/ 5 h 26"/>
                <a:gd name="T56" fmla="*/ 3 w 15"/>
                <a:gd name="T57" fmla="*/ 2 h 26"/>
                <a:gd name="T58" fmla="*/ 5 w 15"/>
                <a:gd name="T59" fmla="*/ 1 h 26"/>
                <a:gd name="T60" fmla="*/ 8 w 15"/>
                <a:gd name="T61" fmla="*/ 0 h 26"/>
                <a:gd name="T62" fmla="*/ 12 w 15"/>
                <a:gd name="T63" fmla="*/ 1 h 26"/>
                <a:gd name="T64" fmla="*/ 13 w 15"/>
                <a:gd name="T65" fmla="*/ 2 h 26"/>
                <a:gd name="T66" fmla="*/ 15 w 15"/>
                <a:gd name="T67" fmla="*/ 5 h 26"/>
                <a:gd name="T68" fmla="*/ 10 w 15"/>
                <a:gd name="T6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7"/>
                  </a:move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5" name="Freeform 569">
              <a:extLst>
                <a:ext uri="{FF2B5EF4-FFF2-40B4-BE49-F238E27FC236}">
                  <a16:creationId xmlns:a16="http://schemas.microsoft.com/office/drawing/2014/main" id="{25D71984-8354-4F51-8736-0F8F0EAE5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2101" y="3151446"/>
              <a:ext cx="31153" cy="54518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0 h 35"/>
                <a:gd name="T4" fmla="*/ 11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3 w 20"/>
                <a:gd name="T11" fmla="*/ 28 h 35"/>
                <a:gd name="T12" fmla="*/ 6 w 20"/>
                <a:gd name="T13" fmla="*/ 28 h 35"/>
                <a:gd name="T14" fmla="*/ 5 w 20"/>
                <a:gd name="T15" fmla="*/ 35 h 35"/>
                <a:gd name="T16" fmla="*/ 0 w 20"/>
                <a:gd name="T17" fmla="*/ 35 h 35"/>
                <a:gd name="T18" fmla="*/ 13 w 20"/>
                <a:gd name="T19" fmla="*/ 23 h 35"/>
                <a:gd name="T20" fmla="*/ 10 w 20"/>
                <a:gd name="T21" fmla="*/ 10 h 35"/>
                <a:gd name="T22" fmla="*/ 10 w 20"/>
                <a:gd name="T23" fmla="*/ 10 h 35"/>
                <a:gd name="T24" fmla="*/ 8 w 20"/>
                <a:gd name="T25" fmla="*/ 23 h 35"/>
                <a:gd name="T26" fmla="*/ 13 w 20"/>
                <a:gd name="T2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3" y="28"/>
                  </a:lnTo>
                  <a:lnTo>
                    <a:pt x="6" y="28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3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6" name="Freeform 570">
              <a:extLst>
                <a:ext uri="{FF2B5EF4-FFF2-40B4-BE49-F238E27FC236}">
                  <a16:creationId xmlns:a16="http://schemas.microsoft.com/office/drawing/2014/main" id="{B8B40B67-D2C5-4FC5-8517-EC624FFB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811" y="3167022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2 w 13"/>
                <a:gd name="T21" fmla="*/ 5 h 25"/>
                <a:gd name="T22" fmla="*/ 12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7 h 25"/>
                <a:gd name="T30" fmla="*/ 8 w 13"/>
                <a:gd name="T31" fmla="*/ 7 h 25"/>
                <a:gd name="T32" fmla="*/ 7 w 13"/>
                <a:gd name="T33" fmla="*/ 8 h 25"/>
                <a:gd name="T34" fmla="*/ 7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7" name="Freeform 571">
              <a:extLst>
                <a:ext uri="{FF2B5EF4-FFF2-40B4-BE49-F238E27FC236}">
                  <a16:creationId xmlns:a16="http://schemas.microsoft.com/office/drawing/2014/main" id="{FDADE5EA-457A-47C1-B4A3-D068B799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619" y="3167022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5 h 27"/>
                <a:gd name="T4" fmla="*/ 8 w 15"/>
                <a:gd name="T5" fmla="*/ 5 h 27"/>
                <a:gd name="T6" fmla="*/ 5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3 w 15"/>
                <a:gd name="T23" fmla="*/ 24 h 27"/>
                <a:gd name="T24" fmla="*/ 10 w 15"/>
                <a:gd name="T25" fmla="*/ 25 h 27"/>
                <a:gd name="T26" fmla="*/ 8 w 15"/>
                <a:gd name="T27" fmla="*/ 27 h 27"/>
                <a:gd name="T28" fmla="*/ 3 w 15"/>
                <a:gd name="T29" fmla="*/ 24 h 27"/>
                <a:gd name="T30" fmla="*/ 0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8 w 15"/>
                <a:gd name="T39" fmla="*/ 22 h 27"/>
                <a:gd name="T40" fmla="*/ 9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2 w 15"/>
                <a:gd name="T49" fmla="*/ 12 h 27"/>
                <a:gd name="T50" fmla="*/ 0 w 15"/>
                <a:gd name="T51" fmla="*/ 10 h 27"/>
                <a:gd name="T52" fmla="*/ 0 w 15"/>
                <a:gd name="T53" fmla="*/ 8 h 27"/>
                <a:gd name="T54" fmla="*/ 0 w 15"/>
                <a:gd name="T55" fmla="*/ 4 h 27"/>
                <a:gd name="T56" fmla="*/ 3 w 15"/>
                <a:gd name="T57" fmla="*/ 2 h 27"/>
                <a:gd name="T58" fmla="*/ 5 w 15"/>
                <a:gd name="T59" fmla="*/ 0 h 27"/>
                <a:gd name="T60" fmla="*/ 8 w 15"/>
                <a:gd name="T61" fmla="*/ 0 h 27"/>
                <a:gd name="T62" fmla="*/ 10 w 15"/>
                <a:gd name="T63" fmla="*/ 0 h 27"/>
                <a:gd name="T64" fmla="*/ 13 w 15"/>
                <a:gd name="T65" fmla="*/ 2 h 27"/>
                <a:gd name="T66" fmla="*/ 14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8" name="Freeform 572">
              <a:extLst>
                <a:ext uri="{FF2B5EF4-FFF2-40B4-BE49-F238E27FC236}">
                  <a16:creationId xmlns:a16="http://schemas.microsoft.com/office/drawing/2014/main" id="{CD578A83-9DFB-4231-BE17-F862639B7F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4656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6 w 15"/>
                <a:gd name="T9" fmla="*/ 20 h 27"/>
                <a:gd name="T10" fmla="*/ 6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10 w 15"/>
                <a:gd name="T17" fmla="*/ 20 h 27"/>
                <a:gd name="T18" fmla="*/ 10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4 w 15"/>
                <a:gd name="T29" fmla="*/ 24 h 27"/>
                <a:gd name="T30" fmla="*/ 14 w 15"/>
                <a:gd name="T31" fmla="*/ 24 h 27"/>
                <a:gd name="T32" fmla="*/ 11 w 15"/>
                <a:gd name="T33" fmla="*/ 25 h 27"/>
                <a:gd name="T34" fmla="*/ 11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1 w 15"/>
                <a:gd name="T75" fmla="*/ 0 h 27"/>
                <a:gd name="T76" fmla="*/ 11 w 15"/>
                <a:gd name="T77" fmla="*/ 0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10 w 15"/>
                <a:gd name="T97" fmla="*/ 5 h 27"/>
                <a:gd name="T98" fmla="*/ 10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6 w 15"/>
                <a:gd name="T105" fmla="*/ 5 h 27"/>
                <a:gd name="T106" fmla="*/ 6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9" name="Freeform 573">
              <a:extLst>
                <a:ext uri="{FF2B5EF4-FFF2-40B4-BE49-F238E27FC236}">
                  <a16:creationId xmlns:a16="http://schemas.microsoft.com/office/drawing/2014/main" id="{332A2FF6-DC47-42A7-8ABE-F25DF03F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252" y="3167022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3 w 16"/>
                <a:gd name="T25" fmla="*/ 2 h 25"/>
                <a:gd name="T26" fmla="*/ 13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8 w 16"/>
                <a:gd name="T47" fmla="*/ 5 h 25"/>
                <a:gd name="T48" fmla="*/ 8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0" name="Freeform 574">
              <a:extLst>
                <a:ext uri="{FF2B5EF4-FFF2-40B4-BE49-F238E27FC236}">
                  <a16:creationId xmlns:a16="http://schemas.microsoft.com/office/drawing/2014/main" id="{5380B632-62E3-4EBE-A215-E7F3597D2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5406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1" name="Freeform 575">
              <a:extLst>
                <a:ext uri="{FF2B5EF4-FFF2-40B4-BE49-F238E27FC236}">
                  <a16:creationId xmlns:a16="http://schemas.microsoft.com/office/drawing/2014/main" id="{AA6BFC4A-FE35-43C5-8F9F-B80C1D42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982" y="3167022"/>
              <a:ext cx="23365" cy="42057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5 w 15"/>
                <a:gd name="T5" fmla="*/ 20 h 27"/>
                <a:gd name="T6" fmla="*/ 5 w 15"/>
                <a:gd name="T7" fmla="*/ 20 h 27"/>
                <a:gd name="T8" fmla="*/ 7 w 15"/>
                <a:gd name="T9" fmla="*/ 20 h 27"/>
                <a:gd name="T10" fmla="*/ 7 w 15"/>
                <a:gd name="T11" fmla="*/ 20 h 27"/>
                <a:gd name="T12" fmla="*/ 9 w 15"/>
                <a:gd name="T13" fmla="*/ 20 h 27"/>
                <a:gd name="T14" fmla="*/ 9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4 w 15"/>
                <a:gd name="T23" fmla="*/ 22 h 27"/>
                <a:gd name="T24" fmla="*/ 12 w 15"/>
                <a:gd name="T25" fmla="*/ 24 h 27"/>
                <a:gd name="T26" fmla="*/ 12 w 15"/>
                <a:gd name="T27" fmla="*/ 24 h 27"/>
                <a:gd name="T28" fmla="*/ 10 w 15"/>
                <a:gd name="T29" fmla="*/ 25 h 27"/>
                <a:gd name="T30" fmla="*/ 10 w 15"/>
                <a:gd name="T31" fmla="*/ 25 h 27"/>
                <a:gd name="T32" fmla="*/ 7 w 15"/>
                <a:gd name="T33" fmla="*/ 27 h 27"/>
                <a:gd name="T34" fmla="*/ 7 w 15"/>
                <a:gd name="T35" fmla="*/ 27 h 27"/>
                <a:gd name="T36" fmla="*/ 2 w 15"/>
                <a:gd name="T37" fmla="*/ 25 h 27"/>
                <a:gd name="T38" fmla="*/ 2 w 15"/>
                <a:gd name="T39" fmla="*/ 25 h 27"/>
                <a:gd name="T40" fmla="*/ 0 w 15"/>
                <a:gd name="T41" fmla="*/ 23 h 27"/>
                <a:gd name="T42" fmla="*/ 0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0 w 15"/>
                <a:gd name="T59" fmla="*/ 4 h 27"/>
                <a:gd name="T60" fmla="*/ 0 w 15"/>
                <a:gd name="T61" fmla="*/ 4 h 27"/>
                <a:gd name="T62" fmla="*/ 2 w 15"/>
                <a:gd name="T63" fmla="*/ 2 h 27"/>
                <a:gd name="T64" fmla="*/ 2 w 15"/>
                <a:gd name="T65" fmla="*/ 2 h 27"/>
                <a:gd name="T66" fmla="*/ 7 w 15"/>
                <a:gd name="T67" fmla="*/ 0 h 27"/>
                <a:gd name="T68" fmla="*/ 7 w 15"/>
                <a:gd name="T69" fmla="*/ 0 h 27"/>
                <a:gd name="T70" fmla="*/ 10 w 15"/>
                <a:gd name="T71" fmla="*/ 0 h 27"/>
                <a:gd name="T72" fmla="*/ 10 w 15"/>
                <a:gd name="T73" fmla="*/ 0 h 27"/>
                <a:gd name="T74" fmla="*/ 12 w 15"/>
                <a:gd name="T75" fmla="*/ 3 h 27"/>
                <a:gd name="T76" fmla="*/ 12 w 15"/>
                <a:gd name="T77" fmla="*/ 3 h 27"/>
                <a:gd name="T78" fmla="*/ 14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7 w 15"/>
                <a:gd name="T91" fmla="*/ 5 h 27"/>
                <a:gd name="T92" fmla="*/ 7 w 15"/>
                <a:gd name="T93" fmla="*/ 5 h 27"/>
                <a:gd name="T94" fmla="*/ 5 w 15"/>
                <a:gd name="T95" fmla="*/ 5 h 27"/>
                <a:gd name="T96" fmla="*/ 5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2" name="Freeform 576">
              <a:extLst>
                <a:ext uri="{FF2B5EF4-FFF2-40B4-BE49-F238E27FC236}">
                  <a16:creationId xmlns:a16="http://schemas.microsoft.com/office/drawing/2014/main" id="{9F7D192C-F8B7-41FF-9C21-852106CFE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0294" y="3654568"/>
              <a:ext cx="31153" cy="54518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0 h 35"/>
                <a:gd name="T4" fmla="*/ 13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4 w 20"/>
                <a:gd name="T11" fmla="*/ 28 h 35"/>
                <a:gd name="T12" fmla="*/ 7 w 20"/>
                <a:gd name="T13" fmla="*/ 28 h 35"/>
                <a:gd name="T14" fmla="*/ 5 w 20"/>
                <a:gd name="T15" fmla="*/ 35 h 35"/>
                <a:gd name="T16" fmla="*/ 0 w 20"/>
                <a:gd name="T17" fmla="*/ 35 h 35"/>
                <a:gd name="T18" fmla="*/ 13 w 20"/>
                <a:gd name="T19" fmla="*/ 23 h 35"/>
                <a:gd name="T20" fmla="*/ 10 w 20"/>
                <a:gd name="T21" fmla="*/ 10 h 35"/>
                <a:gd name="T22" fmla="*/ 10 w 20"/>
                <a:gd name="T23" fmla="*/ 10 h 35"/>
                <a:gd name="T24" fmla="*/ 8 w 20"/>
                <a:gd name="T25" fmla="*/ 23 h 35"/>
                <a:gd name="T26" fmla="*/ 13 w 20"/>
                <a:gd name="T2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3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3" name="Freeform 577">
              <a:extLst>
                <a:ext uri="{FF2B5EF4-FFF2-40B4-BE49-F238E27FC236}">
                  <a16:creationId xmlns:a16="http://schemas.microsoft.com/office/drawing/2014/main" id="{70F652DF-B942-4D12-8584-71E7F4BB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119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4 w 15"/>
                <a:gd name="T29" fmla="*/ 4 h 26"/>
                <a:gd name="T30" fmla="*/ 14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4" name="Freeform 578">
              <a:extLst>
                <a:ext uri="{FF2B5EF4-FFF2-40B4-BE49-F238E27FC236}">
                  <a16:creationId xmlns:a16="http://schemas.microsoft.com/office/drawing/2014/main" id="{7FDFF9F4-BA68-45FD-AE4C-0BC3AF0E0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042" y="3657684"/>
              <a:ext cx="18692" cy="51403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6 w 12"/>
                <a:gd name="T39" fmla="*/ 33 h 33"/>
                <a:gd name="T40" fmla="*/ 6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3 w 12"/>
                <a:gd name="T47" fmla="*/ 29 h 33"/>
                <a:gd name="T48" fmla="*/ 3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5" name="Freeform 579">
              <a:extLst>
                <a:ext uri="{FF2B5EF4-FFF2-40B4-BE49-F238E27FC236}">
                  <a16:creationId xmlns:a16="http://schemas.microsoft.com/office/drawing/2014/main" id="{46B4F691-7A5F-4882-B189-2002844B4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292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6" name="Freeform 580">
              <a:extLst>
                <a:ext uri="{FF2B5EF4-FFF2-40B4-BE49-F238E27FC236}">
                  <a16:creationId xmlns:a16="http://schemas.microsoft.com/office/drawing/2014/main" id="{BE57C056-6AAD-49A1-9677-5C306F60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869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6 h 26"/>
                <a:gd name="T64" fmla="*/ 17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7" name="Freeform 581">
              <a:extLst>
                <a:ext uri="{FF2B5EF4-FFF2-40B4-BE49-F238E27FC236}">
                  <a16:creationId xmlns:a16="http://schemas.microsoft.com/office/drawing/2014/main" id="{32C2E57C-2BAA-47B5-876E-E7CD3DC90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2040" y="3668588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8" name="Freeform 582">
              <a:extLst>
                <a:ext uri="{FF2B5EF4-FFF2-40B4-BE49-F238E27FC236}">
                  <a16:creationId xmlns:a16="http://schemas.microsoft.com/office/drawing/2014/main" id="{59FDA129-0374-45AD-8AAE-085AF763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078" y="3668588"/>
              <a:ext cx="24923" cy="40499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1 h 26"/>
                <a:gd name="T4" fmla="*/ 6 w 16"/>
                <a:gd name="T5" fmla="*/ 1 h 26"/>
                <a:gd name="T6" fmla="*/ 6 w 16"/>
                <a:gd name="T7" fmla="*/ 4 h 26"/>
                <a:gd name="T8" fmla="*/ 6 w 16"/>
                <a:gd name="T9" fmla="*/ 4 h 26"/>
                <a:gd name="T10" fmla="*/ 6 w 16"/>
                <a:gd name="T11" fmla="*/ 4 h 26"/>
                <a:gd name="T12" fmla="*/ 8 w 16"/>
                <a:gd name="T13" fmla="*/ 1 h 26"/>
                <a:gd name="T14" fmla="*/ 8 w 16"/>
                <a:gd name="T15" fmla="*/ 1 h 26"/>
                <a:gd name="T16" fmla="*/ 11 w 16"/>
                <a:gd name="T17" fmla="*/ 0 h 26"/>
                <a:gd name="T18" fmla="*/ 11 w 16"/>
                <a:gd name="T19" fmla="*/ 0 h 26"/>
                <a:gd name="T20" fmla="*/ 13 w 16"/>
                <a:gd name="T21" fmla="*/ 1 h 26"/>
                <a:gd name="T22" fmla="*/ 13 w 16"/>
                <a:gd name="T23" fmla="*/ 1 h 26"/>
                <a:gd name="T24" fmla="*/ 14 w 16"/>
                <a:gd name="T25" fmla="*/ 2 h 26"/>
                <a:gd name="T26" fmla="*/ 14 w 16"/>
                <a:gd name="T27" fmla="*/ 2 h 26"/>
                <a:gd name="T28" fmla="*/ 16 w 16"/>
                <a:gd name="T29" fmla="*/ 4 h 26"/>
                <a:gd name="T30" fmla="*/ 16 w 16"/>
                <a:gd name="T31" fmla="*/ 4 h 26"/>
                <a:gd name="T32" fmla="*/ 16 w 16"/>
                <a:gd name="T33" fmla="*/ 6 h 26"/>
                <a:gd name="T34" fmla="*/ 16 w 16"/>
                <a:gd name="T35" fmla="*/ 26 h 26"/>
                <a:gd name="T36" fmla="*/ 11 w 16"/>
                <a:gd name="T37" fmla="*/ 26 h 26"/>
                <a:gd name="T38" fmla="*/ 11 w 16"/>
                <a:gd name="T39" fmla="*/ 9 h 26"/>
                <a:gd name="T40" fmla="*/ 11 w 16"/>
                <a:gd name="T41" fmla="*/ 9 h 26"/>
                <a:gd name="T42" fmla="*/ 11 w 16"/>
                <a:gd name="T43" fmla="*/ 6 h 26"/>
                <a:gd name="T44" fmla="*/ 11 w 16"/>
                <a:gd name="T45" fmla="*/ 6 h 26"/>
                <a:gd name="T46" fmla="*/ 8 w 16"/>
                <a:gd name="T47" fmla="*/ 6 h 26"/>
                <a:gd name="T48" fmla="*/ 8 w 16"/>
                <a:gd name="T49" fmla="*/ 6 h 26"/>
                <a:gd name="T50" fmla="*/ 7 w 16"/>
                <a:gd name="T51" fmla="*/ 6 h 26"/>
                <a:gd name="T52" fmla="*/ 7 w 16"/>
                <a:gd name="T53" fmla="*/ 6 h 26"/>
                <a:gd name="T54" fmla="*/ 6 w 16"/>
                <a:gd name="T55" fmla="*/ 9 h 26"/>
                <a:gd name="T56" fmla="*/ 6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9" name="Freeform 583">
              <a:extLst>
                <a:ext uri="{FF2B5EF4-FFF2-40B4-BE49-F238E27FC236}">
                  <a16:creationId xmlns:a16="http://schemas.microsoft.com/office/drawing/2014/main" id="{67EAA059-7A8B-4062-B348-89E9B1FDF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116" y="3670145"/>
              <a:ext cx="28038" cy="54518"/>
            </a:xfrm>
            <a:custGeom>
              <a:avLst/>
              <a:gdLst>
                <a:gd name="T0" fmla="*/ 0 w 18"/>
                <a:gd name="T1" fmla="*/ 0 h 35"/>
                <a:gd name="T2" fmla="*/ 5 w 18"/>
                <a:gd name="T3" fmla="*/ 0 h 35"/>
                <a:gd name="T4" fmla="*/ 9 w 18"/>
                <a:gd name="T5" fmla="*/ 15 h 35"/>
                <a:gd name="T6" fmla="*/ 9 w 18"/>
                <a:gd name="T7" fmla="*/ 15 h 35"/>
                <a:gd name="T8" fmla="*/ 13 w 18"/>
                <a:gd name="T9" fmla="*/ 0 h 35"/>
                <a:gd name="T10" fmla="*/ 18 w 18"/>
                <a:gd name="T11" fmla="*/ 0 h 35"/>
                <a:gd name="T12" fmla="*/ 10 w 18"/>
                <a:gd name="T13" fmla="*/ 30 h 35"/>
                <a:gd name="T14" fmla="*/ 10 w 18"/>
                <a:gd name="T15" fmla="*/ 30 h 35"/>
                <a:gd name="T16" fmla="*/ 10 w 18"/>
                <a:gd name="T17" fmla="*/ 33 h 35"/>
                <a:gd name="T18" fmla="*/ 10 w 18"/>
                <a:gd name="T19" fmla="*/ 33 h 35"/>
                <a:gd name="T20" fmla="*/ 8 w 18"/>
                <a:gd name="T21" fmla="*/ 34 h 35"/>
                <a:gd name="T22" fmla="*/ 8 w 18"/>
                <a:gd name="T23" fmla="*/ 34 h 35"/>
                <a:gd name="T24" fmla="*/ 6 w 18"/>
                <a:gd name="T25" fmla="*/ 35 h 35"/>
                <a:gd name="T26" fmla="*/ 6 w 18"/>
                <a:gd name="T27" fmla="*/ 35 h 35"/>
                <a:gd name="T28" fmla="*/ 4 w 18"/>
                <a:gd name="T29" fmla="*/ 35 h 35"/>
                <a:gd name="T30" fmla="*/ 3 w 18"/>
                <a:gd name="T31" fmla="*/ 35 h 35"/>
                <a:gd name="T32" fmla="*/ 3 w 18"/>
                <a:gd name="T33" fmla="*/ 30 h 35"/>
                <a:gd name="T34" fmla="*/ 4 w 18"/>
                <a:gd name="T35" fmla="*/ 30 h 35"/>
                <a:gd name="T36" fmla="*/ 4 w 18"/>
                <a:gd name="T37" fmla="*/ 30 h 35"/>
                <a:gd name="T38" fmla="*/ 5 w 18"/>
                <a:gd name="T39" fmla="*/ 30 h 35"/>
                <a:gd name="T40" fmla="*/ 5 w 18"/>
                <a:gd name="T41" fmla="*/ 30 h 35"/>
                <a:gd name="T42" fmla="*/ 5 w 18"/>
                <a:gd name="T43" fmla="*/ 29 h 35"/>
                <a:gd name="T44" fmla="*/ 5 w 18"/>
                <a:gd name="T45" fmla="*/ 29 h 35"/>
                <a:gd name="T46" fmla="*/ 6 w 18"/>
                <a:gd name="T47" fmla="*/ 28 h 35"/>
                <a:gd name="T48" fmla="*/ 6 w 18"/>
                <a:gd name="T49" fmla="*/ 28 h 35"/>
                <a:gd name="T50" fmla="*/ 8 w 18"/>
                <a:gd name="T51" fmla="*/ 24 h 35"/>
                <a:gd name="T52" fmla="*/ 0 w 18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lnTo>
                    <a:pt x="5" y="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0" name="Freeform 584">
              <a:extLst>
                <a:ext uri="{FF2B5EF4-FFF2-40B4-BE49-F238E27FC236}">
                  <a16:creationId xmlns:a16="http://schemas.microsoft.com/office/drawing/2014/main" id="{9BE6CAC9-42EA-48A0-B800-C90BC654E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8986" y="4154577"/>
              <a:ext cx="24923" cy="57634"/>
            </a:xfrm>
            <a:custGeom>
              <a:avLst/>
              <a:gdLst>
                <a:gd name="T0" fmla="*/ 0 w 16"/>
                <a:gd name="T1" fmla="*/ 0 h 37"/>
                <a:gd name="T2" fmla="*/ 7 w 16"/>
                <a:gd name="T3" fmla="*/ 0 h 37"/>
                <a:gd name="T4" fmla="*/ 11 w 16"/>
                <a:gd name="T5" fmla="*/ 2 h 37"/>
                <a:gd name="T6" fmla="*/ 13 w 16"/>
                <a:gd name="T7" fmla="*/ 3 h 37"/>
                <a:gd name="T8" fmla="*/ 15 w 16"/>
                <a:gd name="T9" fmla="*/ 7 h 37"/>
                <a:gd name="T10" fmla="*/ 16 w 16"/>
                <a:gd name="T11" fmla="*/ 10 h 37"/>
                <a:gd name="T12" fmla="*/ 16 w 16"/>
                <a:gd name="T13" fmla="*/ 13 h 37"/>
                <a:gd name="T14" fmla="*/ 15 w 16"/>
                <a:gd name="T15" fmla="*/ 15 h 37"/>
                <a:gd name="T16" fmla="*/ 12 w 16"/>
                <a:gd name="T17" fmla="*/ 18 h 37"/>
                <a:gd name="T18" fmla="*/ 15 w 16"/>
                <a:gd name="T19" fmla="*/ 20 h 37"/>
                <a:gd name="T20" fmla="*/ 16 w 16"/>
                <a:gd name="T21" fmla="*/ 24 h 37"/>
                <a:gd name="T22" fmla="*/ 16 w 16"/>
                <a:gd name="T23" fmla="*/ 27 h 37"/>
                <a:gd name="T24" fmla="*/ 13 w 16"/>
                <a:gd name="T25" fmla="*/ 34 h 37"/>
                <a:gd name="T26" fmla="*/ 11 w 16"/>
                <a:gd name="T27" fmla="*/ 36 h 37"/>
                <a:gd name="T28" fmla="*/ 0 w 16"/>
                <a:gd name="T29" fmla="*/ 37 h 37"/>
                <a:gd name="T30" fmla="*/ 5 w 16"/>
                <a:gd name="T31" fmla="*/ 15 h 37"/>
                <a:gd name="T32" fmla="*/ 7 w 16"/>
                <a:gd name="T33" fmla="*/ 15 h 37"/>
                <a:gd name="T34" fmla="*/ 10 w 16"/>
                <a:gd name="T35" fmla="*/ 14 h 37"/>
                <a:gd name="T36" fmla="*/ 11 w 16"/>
                <a:gd name="T37" fmla="*/ 10 h 37"/>
                <a:gd name="T38" fmla="*/ 10 w 16"/>
                <a:gd name="T39" fmla="*/ 7 h 37"/>
                <a:gd name="T40" fmla="*/ 8 w 16"/>
                <a:gd name="T41" fmla="*/ 5 h 37"/>
                <a:gd name="T42" fmla="*/ 5 w 16"/>
                <a:gd name="T43" fmla="*/ 5 h 37"/>
                <a:gd name="T44" fmla="*/ 5 w 16"/>
                <a:gd name="T45" fmla="*/ 32 h 37"/>
                <a:gd name="T46" fmla="*/ 6 w 16"/>
                <a:gd name="T47" fmla="*/ 32 h 37"/>
                <a:gd name="T48" fmla="*/ 8 w 16"/>
                <a:gd name="T49" fmla="*/ 31 h 37"/>
                <a:gd name="T50" fmla="*/ 10 w 16"/>
                <a:gd name="T51" fmla="*/ 29 h 37"/>
                <a:gd name="T52" fmla="*/ 11 w 16"/>
                <a:gd name="T53" fmla="*/ 28 h 37"/>
                <a:gd name="T54" fmla="*/ 11 w 16"/>
                <a:gd name="T55" fmla="*/ 25 h 37"/>
                <a:gd name="T56" fmla="*/ 11 w 16"/>
                <a:gd name="T57" fmla="*/ 23 h 37"/>
                <a:gd name="T58" fmla="*/ 10 w 16"/>
                <a:gd name="T59" fmla="*/ 22 h 37"/>
                <a:gd name="T60" fmla="*/ 8 w 16"/>
                <a:gd name="T61" fmla="*/ 20 h 37"/>
                <a:gd name="T62" fmla="*/ 5 w 16"/>
                <a:gd name="T6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4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6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1" name="Freeform 585">
              <a:extLst>
                <a:ext uri="{FF2B5EF4-FFF2-40B4-BE49-F238E27FC236}">
                  <a16:creationId xmlns:a16="http://schemas.microsoft.com/office/drawing/2014/main" id="{BE3C06B5-0194-4800-A3B0-2690F9CD5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139" y="4154577"/>
              <a:ext cx="9346" cy="57634"/>
            </a:xfrm>
            <a:custGeom>
              <a:avLst/>
              <a:gdLst>
                <a:gd name="T0" fmla="*/ 0 w 6"/>
                <a:gd name="T1" fmla="*/ 5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5 h 37"/>
                <a:gd name="T8" fmla="*/ 0 w 6"/>
                <a:gd name="T9" fmla="*/ 5 h 37"/>
                <a:gd name="T10" fmla="*/ 0 w 6"/>
                <a:gd name="T11" fmla="*/ 37 h 37"/>
                <a:gd name="T12" fmla="*/ 0 w 6"/>
                <a:gd name="T13" fmla="*/ 10 h 37"/>
                <a:gd name="T14" fmla="*/ 6 w 6"/>
                <a:gd name="T15" fmla="*/ 10 h 37"/>
                <a:gd name="T16" fmla="*/ 6 w 6"/>
                <a:gd name="T17" fmla="*/ 37 h 37"/>
                <a:gd name="T18" fmla="*/ 0 w 6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7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2" name="Freeform 586">
              <a:extLst>
                <a:ext uri="{FF2B5EF4-FFF2-40B4-BE49-F238E27FC236}">
                  <a16:creationId xmlns:a16="http://schemas.microsoft.com/office/drawing/2014/main" id="{56EFDF21-F210-4371-9CB3-02205710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600" y="4170154"/>
              <a:ext cx="24923" cy="42057"/>
            </a:xfrm>
            <a:custGeom>
              <a:avLst/>
              <a:gdLst>
                <a:gd name="T0" fmla="*/ 11 w 16"/>
                <a:gd name="T1" fmla="*/ 8 h 27"/>
                <a:gd name="T2" fmla="*/ 11 w 16"/>
                <a:gd name="T3" fmla="*/ 7 h 27"/>
                <a:gd name="T4" fmla="*/ 8 w 16"/>
                <a:gd name="T5" fmla="*/ 5 h 27"/>
                <a:gd name="T6" fmla="*/ 7 w 16"/>
                <a:gd name="T7" fmla="*/ 7 h 27"/>
                <a:gd name="T8" fmla="*/ 5 w 16"/>
                <a:gd name="T9" fmla="*/ 8 h 27"/>
                <a:gd name="T10" fmla="*/ 5 w 16"/>
                <a:gd name="T11" fmla="*/ 9 h 27"/>
                <a:gd name="T12" fmla="*/ 11 w 16"/>
                <a:gd name="T13" fmla="*/ 12 h 27"/>
                <a:gd name="T14" fmla="*/ 13 w 16"/>
                <a:gd name="T15" fmla="*/ 13 h 27"/>
                <a:gd name="T16" fmla="*/ 14 w 16"/>
                <a:gd name="T17" fmla="*/ 14 h 27"/>
                <a:gd name="T18" fmla="*/ 16 w 16"/>
                <a:gd name="T19" fmla="*/ 19 h 27"/>
                <a:gd name="T20" fmla="*/ 16 w 16"/>
                <a:gd name="T21" fmla="*/ 22 h 27"/>
                <a:gd name="T22" fmla="*/ 14 w 16"/>
                <a:gd name="T23" fmla="*/ 24 h 27"/>
                <a:gd name="T24" fmla="*/ 12 w 16"/>
                <a:gd name="T25" fmla="*/ 26 h 27"/>
                <a:gd name="T26" fmla="*/ 8 w 16"/>
                <a:gd name="T27" fmla="*/ 27 h 27"/>
                <a:gd name="T28" fmla="*/ 3 w 16"/>
                <a:gd name="T29" fmla="*/ 24 h 27"/>
                <a:gd name="T30" fmla="*/ 2 w 16"/>
                <a:gd name="T31" fmla="*/ 22 h 27"/>
                <a:gd name="T32" fmla="*/ 0 w 16"/>
                <a:gd name="T33" fmla="*/ 19 h 27"/>
                <a:gd name="T34" fmla="*/ 5 w 16"/>
                <a:gd name="T35" fmla="*/ 19 h 27"/>
                <a:gd name="T36" fmla="*/ 7 w 16"/>
                <a:gd name="T37" fmla="*/ 21 h 27"/>
                <a:gd name="T38" fmla="*/ 8 w 16"/>
                <a:gd name="T39" fmla="*/ 22 h 27"/>
                <a:gd name="T40" fmla="*/ 11 w 16"/>
                <a:gd name="T41" fmla="*/ 21 h 27"/>
                <a:gd name="T42" fmla="*/ 11 w 16"/>
                <a:gd name="T43" fmla="*/ 19 h 27"/>
                <a:gd name="T44" fmla="*/ 11 w 16"/>
                <a:gd name="T45" fmla="*/ 17 h 27"/>
                <a:gd name="T46" fmla="*/ 5 w 16"/>
                <a:gd name="T47" fmla="*/ 15 h 27"/>
                <a:gd name="T48" fmla="*/ 2 w 16"/>
                <a:gd name="T49" fmla="*/ 13 h 27"/>
                <a:gd name="T50" fmla="*/ 2 w 16"/>
                <a:gd name="T51" fmla="*/ 10 h 27"/>
                <a:gd name="T52" fmla="*/ 0 w 16"/>
                <a:gd name="T53" fmla="*/ 8 h 27"/>
                <a:gd name="T54" fmla="*/ 2 w 16"/>
                <a:gd name="T55" fmla="*/ 5 h 27"/>
                <a:gd name="T56" fmla="*/ 3 w 16"/>
                <a:gd name="T57" fmla="*/ 3 h 27"/>
                <a:gd name="T58" fmla="*/ 5 w 16"/>
                <a:gd name="T59" fmla="*/ 2 h 27"/>
                <a:gd name="T60" fmla="*/ 8 w 16"/>
                <a:gd name="T61" fmla="*/ 0 h 27"/>
                <a:gd name="T62" fmla="*/ 12 w 16"/>
                <a:gd name="T63" fmla="*/ 2 h 27"/>
                <a:gd name="T64" fmla="*/ 13 w 16"/>
                <a:gd name="T65" fmla="*/ 3 h 27"/>
                <a:gd name="T66" fmla="*/ 16 w 16"/>
                <a:gd name="T67" fmla="*/ 5 h 27"/>
                <a:gd name="T68" fmla="*/ 11 w 16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7">
                  <a:moveTo>
                    <a:pt x="11" y="8"/>
                  </a:move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3" name="Freeform 587">
              <a:extLst>
                <a:ext uri="{FF2B5EF4-FFF2-40B4-BE49-F238E27FC236}">
                  <a16:creationId xmlns:a16="http://schemas.microsoft.com/office/drawing/2014/main" id="{3C86B392-BB3C-4BC1-8AFE-B53729AE6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95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8 w 25"/>
                <a:gd name="T13" fmla="*/ 2 h 27"/>
                <a:gd name="T14" fmla="*/ 8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7 w 25"/>
                <a:gd name="T29" fmla="*/ 2 h 27"/>
                <a:gd name="T30" fmla="*/ 17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2 w 25"/>
                <a:gd name="T37" fmla="*/ 0 h 27"/>
                <a:gd name="T38" fmla="*/ 22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7 w 25"/>
                <a:gd name="T67" fmla="*/ 7 h 27"/>
                <a:gd name="T68" fmla="*/ 17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4" name="Freeform 588">
              <a:extLst>
                <a:ext uri="{FF2B5EF4-FFF2-40B4-BE49-F238E27FC236}">
                  <a16:creationId xmlns:a16="http://schemas.microsoft.com/office/drawing/2014/main" id="{97787423-17BF-4C58-89F0-0A273458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5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2 w 15"/>
                <a:gd name="T25" fmla="*/ 26 h 27"/>
                <a:gd name="T26" fmla="*/ 2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9 w 15"/>
                <a:gd name="T51" fmla="*/ 21 h 27"/>
                <a:gd name="T52" fmla="*/ 9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5" name="Freeform 589">
              <a:extLst>
                <a:ext uri="{FF2B5EF4-FFF2-40B4-BE49-F238E27FC236}">
                  <a16:creationId xmlns:a16="http://schemas.microsoft.com/office/drawing/2014/main" id="{52CD9421-EDD5-44C7-92AA-9C0FB4D81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5406" y="4159249"/>
              <a:ext cx="17135" cy="52960"/>
            </a:xfrm>
            <a:custGeom>
              <a:avLst/>
              <a:gdLst>
                <a:gd name="T0" fmla="*/ 2 w 11"/>
                <a:gd name="T1" fmla="*/ 7 h 34"/>
                <a:gd name="T2" fmla="*/ 2 w 11"/>
                <a:gd name="T3" fmla="*/ 0 h 34"/>
                <a:gd name="T4" fmla="*/ 7 w 11"/>
                <a:gd name="T5" fmla="*/ 0 h 34"/>
                <a:gd name="T6" fmla="*/ 7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7 w 11"/>
                <a:gd name="T13" fmla="*/ 12 h 34"/>
                <a:gd name="T14" fmla="*/ 7 w 11"/>
                <a:gd name="T15" fmla="*/ 26 h 34"/>
                <a:gd name="T16" fmla="*/ 7 w 11"/>
                <a:gd name="T17" fmla="*/ 26 h 34"/>
                <a:gd name="T18" fmla="*/ 7 w 11"/>
                <a:gd name="T19" fmla="*/ 28 h 34"/>
                <a:gd name="T20" fmla="*/ 7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10 w 11"/>
                <a:gd name="T27" fmla="*/ 29 h 34"/>
                <a:gd name="T28" fmla="*/ 10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3 w 11"/>
                <a:gd name="T43" fmla="*/ 31 h 34"/>
                <a:gd name="T44" fmla="*/ 3 w 11"/>
                <a:gd name="T45" fmla="*/ 31 h 34"/>
                <a:gd name="T46" fmla="*/ 2 w 11"/>
                <a:gd name="T47" fmla="*/ 30 h 34"/>
                <a:gd name="T48" fmla="*/ 2 w 11"/>
                <a:gd name="T49" fmla="*/ 30 h 34"/>
                <a:gd name="T50" fmla="*/ 2 w 11"/>
                <a:gd name="T51" fmla="*/ 28 h 34"/>
                <a:gd name="T52" fmla="*/ 2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2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6" name="Freeform 590">
              <a:extLst>
                <a:ext uri="{FF2B5EF4-FFF2-40B4-BE49-F238E27FC236}">
                  <a16:creationId xmlns:a16="http://schemas.microsoft.com/office/drawing/2014/main" id="{5C51A559-2029-4607-8709-36B3FE69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097" y="4154577"/>
              <a:ext cx="26481" cy="57634"/>
            </a:xfrm>
            <a:custGeom>
              <a:avLst/>
              <a:gdLst>
                <a:gd name="T0" fmla="*/ 0 w 17"/>
                <a:gd name="T1" fmla="*/ 37 h 37"/>
                <a:gd name="T2" fmla="*/ 0 w 17"/>
                <a:gd name="T3" fmla="*/ 0 h 37"/>
                <a:gd name="T4" fmla="*/ 5 w 17"/>
                <a:gd name="T5" fmla="*/ 0 h 37"/>
                <a:gd name="T6" fmla="*/ 5 w 17"/>
                <a:gd name="T7" fmla="*/ 13 h 37"/>
                <a:gd name="T8" fmla="*/ 7 w 17"/>
                <a:gd name="T9" fmla="*/ 13 h 37"/>
                <a:gd name="T10" fmla="*/ 7 w 17"/>
                <a:gd name="T11" fmla="*/ 13 h 37"/>
                <a:gd name="T12" fmla="*/ 8 w 17"/>
                <a:gd name="T13" fmla="*/ 12 h 37"/>
                <a:gd name="T14" fmla="*/ 8 w 17"/>
                <a:gd name="T15" fmla="*/ 12 h 37"/>
                <a:gd name="T16" fmla="*/ 10 w 17"/>
                <a:gd name="T17" fmla="*/ 10 h 37"/>
                <a:gd name="T18" fmla="*/ 10 w 17"/>
                <a:gd name="T19" fmla="*/ 10 h 37"/>
                <a:gd name="T20" fmla="*/ 13 w 17"/>
                <a:gd name="T21" fmla="*/ 10 h 37"/>
                <a:gd name="T22" fmla="*/ 13 w 17"/>
                <a:gd name="T23" fmla="*/ 10 h 37"/>
                <a:gd name="T24" fmla="*/ 14 w 17"/>
                <a:gd name="T25" fmla="*/ 12 h 37"/>
                <a:gd name="T26" fmla="*/ 14 w 17"/>
                <a:gd name="T27" fmla="*/ 12 h 37"/>
                <a:gd name="T28" fmla="*/ 15 w 17"/>
                <a:gd name="T29" fmla="*/ 14 h 37"/>
                <a:gd name="T30" fmla="*/ 15 w 17"/>
                <a:gd name="T31" fmla="*/ 14 h 37"/>
                <a:gd name="T32" fmla="*/ 17 w 17"/>
                <a:gd name="T33" fmla="*/ 17 h 37"/>
                <a:gd name="T34" fmla="*/ 17 w 17"/>
                <a:gd name="T35" fmla="*/ 37 h 37"/>
                <a:gd name="T36" fmla="*/ 10 w 17"/>
                <a:gd name="T37" fmla="*/ 37 h 37"/>
                <a:gd name="T38" fmla="*/ 10 w 17"/>
                <a:gd name="T39" fmla="*/ 19 h 37"/>
                <a:gd name="T40" fmla="*/ 10 w 17"/>
                <a:gd name="T41" fmla="*/ 19 h 37"/>
                <a:gd name="T42" fmla="*/ 10 w 17"/>
                <a:gd name="T43" fmla="*/ 17 h 37"/>
                <a:gd name="T44" fmla="*/ 10 w 17"/>
                <a:gd name="T45" fmla="*/ 17 h 37"/>
                <a:gd name="T46" fmla="*/ 8 w 17"/>
                <a:gd name="T47" fmla="*/ 15 h 37"/>
                <a:gd name="T48" fmla="*/ 8 w 17"/>
                <a:gd name="T49" fmla="*/ 15 h 37"/>
                <a:gd name="T50" fmla="*/ 7 w 17"/>
                <a:gd name="T51" fmla="*/ 17 h 37"/>
                <a:gd name="T52" fmla="*/ 7 w 17"/>
                <a:gd name="T53" fmla="*/ 17 h 37"/>
                <a:gd name="T54" fmla="*/ 5 w 17"/>
                <a:gd name="T55" fmla="*/ 19 h 37"/>
                <a:gd name="T56" fmla="*/ 5 w 17"/>
                <a:gd name="T57" fmla="*/ 37 h 37"/>
                <a:gd name="T58" fmla="*/ 0 w 17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7"/>
                  </a:lnTo>
                  <a:lnTo>
                    <a:pt x="17" y="37"/>
                  </a:lnTo>
                  <a:lnTo>
                    <a:pt x="10" y="3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7" name="Freeform 591">
              <a:extLst>
                <a:ext uri="{FF2B5EF4-FFF2-40B4-BE49-F238E27FC236}">
                  <a16:creationId xmlns:a16="http://schemas.microsoft.com/office/drawing/2014/main" id="{165B2421-ADDD-4693-8EF2-DB0285AE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4657700"/>
              <a:ext cx="26481" cy="56076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7 w 17"/>
                <a:gd name="T7" fmla="*/ 31 h 36"/>
                <a:gd name="T8" fmla="*/ 17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9 w 17"/>
                <a:gd name="T19" fmla="*/ 36 h 36"/>
                <a:gd name="T20" fmla="*/ 9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2 w 17"/>
                <a:gd name="T31" fmla="*/ 31 h 36"/>
                <a:gd name="T32" fmla="*/ 2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7 w 17"/>
                <a:gd name="T45" fmla="*/ 30 h 36"/>
                <a:gd name="T46" fmla="*/ 7 w 17"/>
                <a:gd name="T47" fmla="*/ 30 h 36"/>
                <a:gd name="T48" fmla="*/ 9 w 17"/>
                <a:gd name="T49" fmla="*/ 30 h 36"/>
                <a:gd name="T50" fmla="*/ 9 w 17"/>
                <a:gd name="T51" fmla="*/ 30 h 36"/>
                <a:gd name="T52" fmla="*/ 12 w 17"/>
                <a:gd name="T53" fmla="*/ 30 h 36"/>
                <a:gd name="T54" fmla="*/ 12 w 17"/>
                <a:gd name="T55" fmla="*/ 30 h 36"/>
                <a:gd name="T56" fmla="*/ 12 w 17"/>
                <a:gd name="T57" fmla="*/ 28 h 36"/>
                <a:gd name="T58" fmla="*/ 12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8" name="Freeform 592">
              <a:extLst>
                <a:ext uri="{FF2B5EF4-FFF2-40B4-BE49-F238E27FC236}">
                  <a16:creationId xmlns:a16="http://schemas.microsoft.com/office/drawing/2014/main" id="{EBB45B14-B623-4070-B086-645AA4E9E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390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9" name="Freeform 593">
              <a:extLst>
                <a:ext uri="{FF2B5EF4-FFF2-40B4-BE49-F238E27FC236}">
                  <a16:creationId xmlns:a16="http://schemas.microsoft.com/office/drawing/2014/main" id="{562E149E-2D31-45BA-B113-A58A8882D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543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5 h 26"/>
                <a:gd name="T22" fmla="*/ 2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0" name="Freeform 594">
              <a:extLst>
                <a:ext uri="{FF2B5EF4-FFF2-40B4-BE49-F238E27FC236}">
                  <a16:creationId xmlns:a16="http://schemas.microsoft.com/office/drawing/2014/main" id="{DC9FA2A1-C8C8-4462-A273-0E9838719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139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1" name="Freeform 595">
              <a:extLst>
                <a:ext uri="{FF2B5EF4-FFF2-40B4-BE49-F238E27FC236}">
                  <a16:creationId xmlns:a16="http://schemas.microsoft.com/office/drawing/2014/main" id="{09810EEB-845F-464A-8A2C-B9D2351BF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292" y="4673276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 h 36"/>
                <a:gd name="T8" fmla="*/ 5 w 15"/>
                <a:gd name="T9" fmla="*/ 3 h 36"/>
                <a:gd name="T10" fmla="*/ 6 w 15"/>
                <a:gd name="T11" fmla="*/ 0 h 36"/>
                <a:gd name="T12" fmla="*/ 6 w 15"/>
                <a:gd name="T13" fmla="*/ 0 h 36"/>
                <a:gd name="T14" fmla="*/ 10 w 15"/>
                <a:gd name="T15" fmla="*/ 0 h 36"/>
                <a:gd name="T16" fmla="*/ 10 w 15"/>
                <a:gd name="T17" fmla="*/ 0 h 36"/>
                <a:gd name="T18" fmla="*/ 12 w 15"/>
                <a:gd name="T19" fmla="*/ 0 h 36"/>
                <a:gd name="T20" fmla="*/ 14 w 15"/>
                <a:gd name="T21" fmla="*/ 3 h 36"/>
                <a:gd name="T22" fmla="*/ 14 w 15"/>
                <a:gd name="T23" fmla="*/ 3 h 36"/>
                <a:gd name="T24" fmla="*/ 15 w 15"/>
                <a:gd name="T25" fmla="*/ 4 h 36"/>
                <a:gd name="T26" fmla="*/ 15 w 15"/>
                <a:gd name="T27" fmla="*/ 4 h 36"/>
                <a:gd name="T28" fmla="*/ 15 w 15"/>
                <a:gd name="T29" fmla="*/ 8 h 36"/>
                <a:gd name="T30" fmla="*/ 15 w 15"/>
                <a:gd name="T31" fmla="*/ 18 h 36"/>
                <a:gd name="T32" fmla="*/ 15 w 15"/>
                <a:gd name="T33" fmla="*/ 18 h 36"/>
                <a:gd name="T34" fmla="*/ 15 w 15"/>
                <a:gd name="T35" fmla="*/ 21 h 36"/>
                <a:gd name="T36" fmla="*/ 15 w 15"/>
                <a:gd name="T37" fmla="*/ 21 h 36"/>
                <a:gd name="T38" fmla="*/ 14 w 15"/>
                <a:gd name="T39" fmla="*/ 24 h 36"/>
                <a:gd name="T40" fmla="*/ 12 w 15"/>
                <a:gd name="T41" fmla="*/ 25 h 36"/>
                <a:gd name="T42" fmla="*/ 12 w 15"/>
                <a:gd name="T43" fmla="*/ 25 h 36"/>
                <a:gd name="T44" fmla="*/ 10 w 15"/>
                <a:gd name="T45" fmla="*/ 26 h 36"/>
                <a:gd name="T46" fmla="*/ 10 w 15"/>
                <a:gd name="T47" fmla="*/ 26 h 36"/>
                <a:gd name="T48" fmla="*/ 6 w 15"/>
                <a:gd name="T49" fmla="*/ 25 h 36"/>
                <a:gd name="T50" fmla="*/ 6 w 15"/>
                <a:gd name="T51" fmla="*/ 25 h 36"/>
                <a:gd name="T52" fmla="*/ 5 w 15"/>
                <a:gd name="T53" fmla="*/ 23 h 36"/>
                <a:gd name="T54" fmla="*/ 5 w 15"/>
                <a:gd name="T55" fmla="*/ 23 h 36"/>
                <a:gd name="T56" fmla="*/ 5 w 15"/>
                <a:gd name="T57" fmla="*/ 36 h 36"/>
                <a:gd name="T58" fmla="*/ 0 w 15"/>
                <a:gd name="T59" fmla="*/ 36 h 36"/>
                <a:gd name="T60" fmla="*/ 10 w 15"/>
                <a:gd name="T61" fmla="*/ 9 h 36"/>
                <a:gd name="T62" fmla="*/ 10 w 15"/>
                <a:gd name="T63" fmla="*/ 9 h 36"/>
                <a:gd name="T64" fmla="*/ 9 w 15"/>
                <a:gd name="T65" fmla="*/ 6 h 36"/>
                <a:gd name="T66" fmla="*/ 9 w 15"/>
                <a:gd name="T67" fmla="*/ 6 h 36"/>
                <a:gd name="T68" fmla="*/ 7 w 15"/>
                <a:gd name="T69" fmla="*/ 5 h 36"/>
                <a:gd name="T70" fmla="*/ 7 w 15"/>
                <a:gd name="T71" fmla="*/ 5 h 36"/>
                <a:gd name="T72" fmla="*/ 5 w 15"/>
                <a:gd name="T73" fmla="*/ 6 h 36"/>
                <a:gd name="T74" fmla="*/ 5 w 15"/>
                <a:gd name="T75" fmla="*/ 6 h 36"/>
                <a:gd name="T76" fmla="*/ 5 w 15"/>
                <a:gd name="T77" fmla="*/ 8 h 36"/>
                <a:gd name="T78" fmla="*/ 5 w 15"/>
                <a:gd name="T79" fmla="*/ 18 h 36"/>
                <a:gd name="T80" fmla="*/ 5 w 15"/>
                <a:gd name="T81" fmla="*/ 18 h 36"/>
                <a:gd name="T82" fmla="*/ 5 w 15"/>
                <a:gd name="T83" fmla="*/ 20 h 36"/>
                <a:gd name="T84" fmla="*/ 5 w 15"/>
                <a:gd name="T85" fmla="*/ 20 h 36"/>
                <a:gd name="T86" fmla="*/ 7 w 15"/>
                <a:gd name="T87" fmla="*/ 20 h 36"/>
                <a:gd name="T88" fmla="*/ 7 w 15"/>
                <a:gd name="T89" fmla="*/ 20 h 36"/>
                <a:gd name="T90" fmla="*/ 9 w 15"/>
                <a:gd name="T91" fmla="*/ 20 h 36"/>
                <a:gd name="T92" fmla="*/ 9 w 15"/>
                <a:gd name="T93" fmla="*/ 20 h 36"/>
                <a:gd name="T94" fmla="*/ 10 w 15"/>
                <a:gd name="T95" fmla="*/ 18 h 36"/>
                <a:gd name="T96" fmla="*/ 10 w 15"/>
                <a:gd name="T9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2" name="Freeform 596">
              <a:extLst>
                <a:ext uri="{FF2B5EF4-FFF2-40B4-BE49-F238E27FC236}">
                  <a16:creationId xmlns:a16="http://schemas.microsoft.com/office/drawing/2014/main" id="{88B96456-4540-4336-93E2-C5C457A3A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0887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3" name="Freeform 597">
              <a:extLst>
                <a:ext uri="{FF2B5EF4-FFF2-40B4-BE49-F238E27FC236}">
                  <a16:creationId xmlns:a16="http://schemas.microsoft.com/office/drawing/2014/main" id="{5D204F97-0701-4D60-BE6B-F4F425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5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8 w 15"/>
                <a:gd name="T47" fmla="*/ 5 h 25"/>
                <a:gd name="T48" fmla="*/ 8 w 15"/>
                <a:gd name="T49" fmla="*/ 5 h 25"/>
                <a:gd name="T50" fmla="*/ 7 w 15"/>
                <a:gd name="T51" fmla="*/ 6 h 25"/>
                <a:gd name="T52" fmla="*/ 7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4" name="Freeform 598">
              <a:extLst>
                <a:ext uri="{FF2B5EF4-FFF2-40B4-BE49-F238E27FC236}">
                  <a16:creationId xmlns:a16="http://schemas.microsoft.com/office/drawing/2014/main" id="{E4329C20-E3FA-4B05-8367-1C65E9A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963" y="4662373"/>
              <a:ext cx="15577" cy="49845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8 w 10"/>
                <a:gd name="T5" fmla="*/ 0 h 32"/>
                <a:gd name="T6" fmla="*/ 8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8 w 10"/>
                <a:gd name="T13" fmla="*/ 11 h 32"/>
                <a:gd name="T14" fmla="*/ 8 w 10"/>
                <a:gd name="T15" fmla="*/ 25 h 32"/>
                <a:gd name="T16" fmla="*/ 8 w 10"/>
                <a:gd name="T17" fmla="*/ 25 h 32"/>
                <a:gd name="T18" fmla="*/ 8 w 10"/>
                <a:gd name="T19" fmla="*/ 27 h 32"/>
                <a:gd name="T20" fmla="*/ 8 w 10"/>
                <a:gd name="T21" fmla="*/ 27 h 32"/>
                <a:gd name="T22" fmla="*/ 8 w 10"/>
                <a:gd name="T23" fmla="*/ 27 h 32"/>
                <a:gd name="T24" fmla="*/ 8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8 w 10"/>
                <a:gd name="T35" fmla="*/ 32 h 32"/>
                <a:gd name="T36" fmla="*/ 8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5" name="Freeform 599">
              <a:extLst>
                <a:ext uri="{FF2B5EF4-FFF2-40B4-BE49-F238E27FC236}">
                  <a16:creationId xmlns:a16="http://schemas.microsoft.com/office/drawing/2014/main" id="{53066AE4-C47E-4B82-9061-9569EFD56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7213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6" name="Freeform 600">
              <a:extLst>
                <a:ext uri="{FF2B5EF4-FFF2-40B4-BE49-F238E27FC236}">
                  <a16:creationId xmlns:a16="http://schemas.microsoft.com/office/drawing/2014/main" id="{6D29A0ED-0393-447A-AD17-70D24EE5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674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7" name="Freeform 601">
              <a:extLst>
                <a:ext uri="{FF2B5EF4-FFF2-40B4-BE49-F238E27FC236}">
                  <a16:creationId xmlns:a16="http://schemas.microsoft.com/office/drawing/2014/main" id="{A142F669-F03A-4B2C-B99A-6746BCB97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7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8 h 25"/>
                <a:gd name="T56" fmla="*/ 20 w 26"/>
                <a:gd name="T57" fmla="*/ 8 h 25"/>
                <a:gd name="T58" fmla="*/ 19 w 26"/>
                <a:gd name="T59" fmla="*/ 6 h 25"/>
                <a:gd name="T60" fmla="*/ 19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5 w 26"/>
                <a:gd name="T67" fmla="*/ 6 h 25"/>
                <a:gd name="T68" fmla="*/ 15 w 26"/>
                <a:gd name="T69" fmla="*/ 6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6 h 25"/>
                <a:gd name="T90" fmla="*/ 5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8" name="Freeform 602">
              <a:extLst>
                <a:ext uri="{FF2B5EF4-FFF2-40B4-BE49-F238E27FC236}">
                  <a16:creationId xmlns:a16="http://schemas.microsoft.com/office/drawing/2014/main" id="{86CAF397-64F6-43BA-A34F-1CE4E40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2014" y="2146756"/>
              <a:ext cx="28038" cy="56076"/>
            </a:xfrm>
            <a:custGeom>
              <a:avLst/>
              <a:gdLst>
                <a:gd name="T0" fmla="*/ 0 w 18"/>
                <a:gd name="T1" fmla="*/ 9 h 36"/>
                <a:gd name="T2" fmla="*/ 0 w 18"/>
                <a:gd name="T3" fmla="*/ 9 h 36"/>
                <a:gd name="T4" fmla="*/ 1 w 18"/>
                <a:gd name="T5" fmla="*/ 5 h 36"/>
                <a:gd name="T6" fmla="*/ 1 w 18"/>
                <a:gd name="T7" fmla="*/ 5 h 36"/>
                <a:gd name="T8" fmla="*/ 3 w 18"/>
                <a:gd name="T9" fmla="*/ 2 h 36"/>
                <a:gd name="T10" fmla="*/ 3 w 18"/>
                <a:gd name="T11" fmla="*/ 2 h 36"/>
                <a:gd name="T12" fmla="*/ 5 w 18"/>
                <a:gd name="T13" fmla="*/ 1 h 36"/>
                <a:gd name="T14" fmla="*/ 5 w 18"/>
                <a:gd name="T15" fmla="*/ 1 h 36"/>
                <a:gd name="T16" fmla="*/ 9 w 18"/>
                <a:gd name="T17" fmla="*/ 0 h 36"/>
                <a:gd name="T18" fmla="*/ 9 w 18"/>
                <a:gd name="T19" fmla="*/ 0 h 36"/>
                <a:gd name="T20" fmla="*/ 12 w 18"/>
                <a:gd name="T21" fmla="*/ 1 h 36"/>
                <a:gd name="T22" fmla="*/ 12 w 18"/>
                <a:gd name="T23" fmla="*/ 1 h 36"/>
                <a:gd name="T24" fmla="*/ 15 w 18"/>
                <a:gd name="T25" fmla="*/ 2 h 36"/>
                <a:gd name="T26" fmla="*/ 15 w 18"/>
                <a:gd name="T27" fmla="*/ 2 h 36"/>
                <a:gd name="T28" fmla="*/ 17 w 18"/>
                <a:gd name="T29" fmla="*/ 5 h 36"/>
                <a:gd name="T30" fmla="*/ 17 w 18"/>
                <a:gd name="T31" fmla="*/ 5 h 36"/>
                <a:gd name="T32" fmla="*/ 18 w 18"/>
                <a:gd name="T33" fmla="*/ 9 h 36"/>
                <a:gd name="T34" fmla="*/ 18 w 18"/>
                <a:gd name="T35" fmla="*/ 28 h 36"/>
                <a:gd name="T36" fmla="*/ 18 w 18"/>
                <a:gd name="T37" fmla="*/ 28 h 36"/>
                <a:gd name="T38" fmla="*/ 17 w 18"/>
                <a:gd name="T39" fmla="*/ 31 h 36"/>
                <a:gd name="T40" fmla="*/ 17 w 18"/>
                <a:gd name="T41" fmla="*/ 31 h 36"/>
                <a:gd name="T42" fmla="*/ 15 w 18"/>
                <a:gd name="T43" fmla="*/ 34 h 36"/>
                <a:gd name="T44" fmla="*/ 15 w 18"/>
                <a:gd name="T45" fmla="*/ 34 h 36"/>
                <a:gd name="T46" fmla="*/ 12 w 18"/>
                <a:gd name="T47" fmla="*/ 36 h 36"/>
                <a:gd name="T48" fmla="*/ 12 w 18"/>
                <a:gd name="T49" fmla="*/ 36 h 36"/>
                <a:gd name="T50" fmla="*/ 9 w 18"/>
                <a:gd name="T51" fmla="*/ 36 h 36"/>
                <a:gd name="T52" fmla="*/ 9 w 18"/>
                <a:gd name="T53" fmla="*/ 36 h 36"/>
                <a:gd name="T54" fmla="*/ 5 w 18"/>
                <a:gd name="T55" fmla="*/ 36 h 36"/>
                <a:gd name="T56" fmla="*/ 5 w 18"/>
                <a:gd name="T57" fmla="*/ 36 h 36"/>
                <a:gd name="T58" fmla="*/ 3 w 18"/>
                <a:gd name="T59" fmla="*/ 34 h 36"/>
                <a:gd name="T60" fmla="*/ 3 w 18"/>
                <a:gd name="T61" fmla="*/ 34 h 36"/>
                <a:gd name="T62" fmla="*/ 1 w 18"/>
                <a:gd name="T63" fmla="*/ 31 h 36"/>
                <a:gd name="T64" fmla="*/ 1 w 18"/>
                <a:gd name="T65" fmla="*/ 31 h 36"/>
                <a:gd name="T66" fmla="*/ 0 w 18"/>
                <a:gd name="T67" fmla="*/ 28 h 36"/>
                <a:gd name="T68" fmla="*/ 0 w 18"/>
                <a:gd name="T69" fmla="*/ 9 h 36"/>
                <a:gd name="T70" fmla="*/ 5 w 18"/>
                <a:gd name="T71" fmla="*/ 28 h 36"/>
                <a:gd name="T72" fmla="*/ 5 w 18"/>
                <a:gd name="T73" fmla="*/ 28 h 36"/>
                <a:gd name="T74" fmla="*/ 7 w 18"/>
                <a:gd name="T75" fmla="*/ 30 h 36"/>
                <a:gd name="T76" fmla="*/ 7 w 18"/>
                <a:gd name="T77" fmla="*/ 30 h 36"/>
                <a:gd name="T78" fmla="*/ 9 w 18"/>
                <a:gd name="T79" fmla="*/ 31 h 36"/>
                <a:gd name="T80" fmla="*/ 9 w 18"/>
                <a:gd name="T81" fmla="*/ 31 h 36"/>
                <a:gd name="T82" fmla="*/ 12 w 18"/>
                <a:gd name="T83" fmla="*/ 30 h 36"/>
                <a:gd name="T84" fmla="*/ 12 w 18"/>
                <a:gd name="T85" fmla="*/ 30 h 36"/>
                <a:gd name="T86" fmla="*/ 13 w 18"/>
                <a:gd name="T87" fmla="*/ 28 h 36"/>
                <a:gd name="T88" fmla="*/ 13 w 18"/>
                <a:gd name="T89" fmla="*/ 9 h 36"/>
                <a:gd name="T90" fmla="*/ 13 w 18"/>
                <a:gd name="T91" fmla="*/ 9 h 36"/>
                <a:gd name="T92" fmla="*/ 12 w 18"/>
                <a:gd name="T93" fmla="*/ 6 h 36"/>
                <a:gd name="T94" fmla="*/ 12 w 18"/>
                <a:gd name="T95" fmla="*/ 6 h 36"/>
                <a:gd name="T96" fmla="*/ 9 w 18"/>
                <a:gd name="T97" fmla="*/ 5 h 36"/>
                <a:gd name="T98" fmla="*/ 9 w 18"/>
                <a:gd name="T99" fmla="*/ 5 h 36"/>
                <a:gd name="T100" fmla="*/ 7 w 18"/>
                <a:gd name="T101" fmla="*/ 6 h 36"/>
                <a:gd name="T102" fmla="*/ 7 w 18"/>
                <a:gd name="T103" fmla="*/ 6 h 36"/>
                <a:gd name="T104" fmla="*/ 5 w 18"/>
                <a:gd name="T105" fmla="*/ 9 h 36"/>
                <a:gd name="T106" fmla="*/ 5 w 18"/>
                <a:gd name="T10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36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9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9" name="Freeform 603">
              <a:extLst>
                <a:ext uri="{FF2B5EF4-FFF2-40B4-BE49-F238E27FC236}">
                  <a16:creationId xmlns:a16="http://schemas.microsoft.com/office/drawing/2014/main" id="{BB3A2835-2A98-490A-BD3C-12899C37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609" y="2163891"/>
              <a:ext cx="28038" cy="38942"/>
            </a:xfrm>
            <a:custGeom>
              <a:avLst/>
              <a:gdLst>
                <a:gd name="T0" fmla="*/ 0 w 18"/>
                <a:gd name="T1" fmla="*/ 25 h 25"/>
                <a:gd name="T2" fmla="*/ 6 w 18"/>
                <a:gd name="T3" fmla="*/ 13 h 25"/>
                <a:gd name="T4" fmla="*/ 0 w 18"/>
                <a:gd name="T5" fmla="*/ 0 h 25"/>
                <a:gd name="T6" fmla="*/ 5 w 18"/>
                <a:gd name="T7" fmla="*/ 0 h 25"/>
                <a:gd name="T8" fmla="*/ 9 w 18"/>
                <a:gd name="T9" fmla="*/ 7 h 25"/>
                <a:gd name="T10" fmla="*/ 13 w 18"/>
                <a:gd name="T11" fmla="*/ 0 h 25"/>
                <a:gd name="T12" fmla="*/ 18 w 18"/>
                <a:gd name="T13" fmla="*/ 0 h 25"/>
                <a:gd name="T14" fmla="*/ 11 w 18"/>
                <a:gd name="T15" fmla="*/ 13 h 25"/>
                <a:gd name="T16" fmla="*/ 18 w 18"/>
                <a:gd name="T17" fmla="*/ 25 h 25"/>
                <a:gd name="T18" fmla="*/ 13 w 18"/>
                <a:gd name="T19" fmla="*/ 25 h 25"/>
                <a:gd name="T20" fmla="*/ 9 w 18"/>
                <a:gd name="T21" fmla="*/ 18 h 25"/>
                <a:gd name="T22" fmla="*/ 5 w 18"/>
                <a:gd name="T23" fmla="*/ 25 h 25"/>
                <a:gd name="T24" fmla="*/ 0 w 1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25"/>
                  </a:moveTo>
                  <a:lnTo>
                    <a:pt x="6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1" y="13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0" name="Freeform 604">
              <a:extLst>
                <a:ext uri="{FF2B5EF4-FFF2-40B4-BE49-F238E27FC236}">
                  <a16:creationId xmlns:a16="http://schemas.microsoft.com/office/drawing/2014/main" id="{EB64B98C-1BF1-4783-9FDC-1B33CAD1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647" y="2163891"/>
              <a:ext cx="26481" cy="54518"/>
            </a:xfrm>
            <a:custGeom>
              <a:avLst/>
              <a:gdLst>
                <a:gd name="T0" fmla="*/ 0 w 17"/>
                <a:gd name="T1" fmla="*/ 0 h 35"/>
                <a:gd name="T2" fmla="*/ 5 w 17"/>
                <a:gd name="T3" fmla="*/ 0 h 35"/>
                <a:gd name="T4" fmla="*/ 8 w 17"/>
                <a:gd name="T5" fmla="*/ 15 h 35"/>
                <a:gd name="T6" fmla="*/ 8 w 17"/>
                <a:gd name="T7" fmla="*/ 15 h 35"/>
                <a:gd name="T8" fmla="*/ 12 w 17"/>
                <a:gd name="T9" fmla="*/ 0 h 35"/>
                <a:gd name="T10" fmla="*/ 17 w 17"/>
                <a:gd name="T11" fmla="*/ 0 h 35"/>
                <a:gd name="T12" fmla="*/ 10 w 17"/>
                <a:gd name="T13" fmla="*/ 30 h 35"/>
                <a:gd name="T14" fmla="*/ 10 w 17"/>
                <a:gd name="T15" fmla="*/ 30 h 35"/>
                <a:gd name="T16" fmla="*/ 8 w 17"/>
                <a:gd name="T17" fmla="*/ 33 h 35"/>
                <a:gd name="T18" fmla="*/ 8 w 17"/>
                <a:gd name="T19" fmla="*/ 33 h 35"/>
                <a:gd name="T20" fmla="*/ 7 w 17"/>
                <a:gd name="T21" fmla="*/ 34 h 35"/>
                <a:gd name="T22" fmla="*/ 7 w 17"/>
                <a:gd name="T23" fmla="*/ 34 h 35"/>
                <a:gd name="T24" fmla="*/ 5 w 17"/>
                <a:gd name="T25" fmla="*/ 35 h 35"/>
                <a:gd name="T26" fmla="*/ 5 w 17"/>
                <a:gd name="T27" fmla="*/ 35 h 35"/>
                <a:gd name="T28" fmla="*/ 2 w 17"/>
                <a:gd name="T29" fmla="*/ 35 h 35"/>
                <a:gd name="T30" fmla="*/ 1 w 17"/>
                <a:gd name="T31" fmla="*/ 35 h 35"/>
                <a:gd name="T32" fmla="*/ 1 w 17"/>
                <a:gd name="T33" fmla="*/ 30 h 35"/>
                <a:gd name="T34" fmla="*/ 2 w 17"/>
                <a:gd name="T35" fmla="*/ 30 h 35"/>
                <a:gd name="T36" fmla="*/ 2 w 17"/>
                <a:gd name="T37" fmla="*/ 30 h 35"/>
                <a:gd name="T38" fmla="*/ 3 w 17"/>
                <a:gd name="T39" fmla="*/ 30 h 35"/>
                <a:gd name="T40" fmla="*/ 3 w 17"/>
                <a:gd name="T41" fmla="*/ 30 h 35"/>
                <a:gd name="T42" fmla="*/ 5 w 17"/>
                <a:gd name="T43" fmla="*/ 29 h 35"/>
                <a:gd name="T44" fmla="*/ 5 w 17"/>
                <a:gd name="T45" fmla="*/ 29 h 35"/>
                <a:gd name="T46" fmla="*/ 6 w 17"/>
                <a:gd name="T47" fmla="*/ 28 h 35"/>
                <a:gd name="T48" fmla="*/ 6 w 17"/>
                <a:gd name="T49" fmla="*/ 28 h 35"/>
                <a:gd name="T50" fmla="*/ 6 w 17"/>
                <a:gd name="T51" fmla="*/ 24 h 35"/>
                <a:gd name="T52" fmla="*/ 0 w 17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lnTo>
                    <a:pt x="5" y="0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1" name="Freeform 605">
              <a:extLst>
                <a:ext uri="{FF2B5EF4-FFF2-40B4-BE49-F238E27FC236}">
                  <a16:creationId xmlns:a16="http://schemas.microsoft.com/office/drawing/2014/main" id="{0503694F-8BA4-43E2-B722-2429DFD59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7685" y="2162333"/>
              <a:ext cx="26481" cy="56076"/>
            </a:xfrm>
            <a:custGeom>
              <a:avLst/>
              <a:gdLst>
                <a:gd name="T0" fmla="*/ 5 w 17"/>
                <a:gd name="T1" fmla="*/ 29 h 36"/>
                <a:gd name="T2" fmla="*/ 7 w 17"/>
                <a:gd name="T3" fmla="*/ 31 h 36"/>
                <a:gd name="T4" fmla="*/ 9 w 17"/>
                <a:gd name="T5" fmla="*/ 31 h 36"/>
                <a:gd name="T6" fmla="*/ 10 w 17"/>
                <a:gd name="T7" fmla="*/ 31 h 36"/>
                <a:gd name="T8" fmla="*/ 12 w 17"/>
                <a:gd name="T9" fmla="*/ 24 h 36"/>
                <a:gd name="T10" fmla="*/ 10 w 17"/>
                <a:gd name="T11" fmla="*/ 24 h 36"/>
                <a:gd name="T12" fmla="*/ 9 w 17"/>
                <a:gd name="T13" fmla="*/ 26 h 36"/>
                <a:gd name="T14" fmla="*/ 7 w 17"/>
                <a:gd name="T15" fmla="*/ 26 h 36"/>
                <a:gd name="T16" fmla="*/ 2 w 17"/>
                <a:gd name="T17" fmla="*/ 24 h 36"/>
                <a:gd name="T18" fmla="*/ 2 w 17"/>
                <a:gd name="T19" fmla="*/ 23 h 36"/>
                <a:gd name="T20" fmla="*/ 0 w 17"/>
                <a:gd name="T21" fmla="*/ 19 h 36"/>
                <a:gd name="T22" fmla="*/ 0 w 17"/>
                <a:gd name="T23" fmla="*/ 9 h 36"/>
                <a:gd name="T24" fmla="*/ 2 w 17"/>
                <a:gd name="T25" fmla="*/ 5 h 36"/>
                <a:gd name="T26" fmla="*/ 3 w 17"/>
                <a:gd name="T27" fmla="*/ 1 h 36"/>
                <a:gd name="T28" fmla="*/ 7 w 17"/>
                <a:gd name="T29" fmla="*/ 0 h 36"/>
                <a:gd name="T30" fmla="*/ 8 w 17"/>
                <a:gd name="T31" fmla="*/ 1 h 36"/>
                <a:gd name="T32" fmla="*/ 9 w 17"/>
                <a:gd name="T33" fmla="*/ 1 h 36"/>
                <a:gd name="T34" fmla="*/ 10 w 17"/>
                <a:gd name="T35" fmla="*/ 3 h 36"/>
                <a:gd name="T36" fmla="*/ 12 w 17"/>
                <a:gd name="T37" fmla="*/ 4 h 36"/>
                <a:gd name="T38" fmla="*/ 17 w 17"/>
                <a:gd name="T39" fmla="*/ 1 h 36"/>
                <a:gd name="T40" fmla="*/ 17 w 17"/>
                <a:gd name="T41" fmla="*/ 29 h 36"/>
                <a:gd name="T42" fmla="*/ 16 w 17"/>
                <a:gd name="T43" fmla="*/ 33 h 36"/>
                <a:gd name="T44" fmla="*/ 14 w 17"/>
                <a:gd name="T45" fmla="*/ 34 h 36"/>
                <a:gd name="T46" fmla="*/ 12 w 17"/>
                <a:gd name="T47" fmla="*/ 36 h 36"/>
                <a:gd name="T48" fmla="*/ 8 w 17"/>
                <a:gd name="T49" fmla="*/ 36 h 36"/>
                <a:gd name="T50" fmla="*/ 7 w 17"/>
                <a:gd name="T51" fmla="*/ 36 h 36"/>
                <a:gd name="T52" fmla="*/ 4 w 17"/>
                <a:gd name="T53" fmla="*/ 35 h 36"/>
                <a:gd name="T54" fmla="*/ 2 w 17"/>
                <a:gd name="T55" fmla="*/ 33 h 36"/>
                <a:gd name="T56" fmla="*/ 5 w 17"/>
                <a:gd name="T57" fmla="*/ 29 h 36"/>
                <a:gd name="T58" fmla="*/ 5 w 17"/>
                <a:gd name="T59" fmla="*/ 19 h 36"/>
                <a:gd name="T60" fmla="*/ 7 w 17"/>
                <a:gd name="T61" fmla="*/ 20 h 36"/>
                <a:gd name="T62" fmla="*/ 8 w 17"/>
                <a:gd name="T63" fmla="*/ 21 h 36"/>
                <a:gd name="T64" fmla="*/ 10 w 17"/>
                <a:gd name="T65" fmla="*/ 21 h 36"/>
                <a:gd name="T66" fmla="*/ 12 w 17"/>
                <a:gd name="T67" fmla="*/ 9 h 36"/>
                <a:gd name="T68" fmla="*/ 10 w 17"/>
                <a:gd name="T69" fmla="*/ 6 h 36"/>
                <a:gd name="T70" fmla="*/ 8 w 17"/>
                <a:gd name="T71" fmla="*/ 6 h 36"/>
                <a:gd name="T72" fmla="*/ 7 w 17"/>
                <a:gd name="T73" fmla="*/ 6 h 36"/>
                <a:gd name="T74" fmla="*/ 5 w 17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36">
                  <a:moveTo>
                    <a:pt x="5" y="29"/>
                  </a:moveTo>
                  <a:lnTo>
                    <a:pt x="5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2" name="Freeform 606">
              <a:extLst>
                <a:ext uri="{FF2B5EF4-FFF2-40B4-BE49-F238E27FC236}">
                  <a16:creationId xmlns:a16="http://schemas.microsoft.com/office/drawing/2014/main" id="{115A51EA-7BF2-4208-A200-1B1D1E4DF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0396" y="2162333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3 w 15"/>
                <a:gd name="T27" fmla="*/ 23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2 w 15"/>
                <a:gd name="T41" fmla="*/ 25 h 26"/>
                <a:gd name="T42" fmla="*/ 2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2 w 15"/>
                <a:gd name="T67" fmla="*/ 1 h 26"/>
                <a:gd name="T68" fmla="*/ 2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2 w 15"/>
                <a:gd name="T79" fmla="*/ 3 h 26"/>
                <a:gd name="T80" fmla="*/ 12 w 15"/>
                <a:gd name="T81" fmla="*/ 3 h 26"/>
                <a:gd name="T82" fmla="*/ 13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8 w 15"/>
                <a:gd name="T97" fmla="*/ 6 h 26"/>
                <a:gd name="T98" fmla="*/ 8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3" name="Freeform 608">
              <a:extLst>
                <a:ext uri="{FF2B5EF4-FFF2-40B4-BE49-F238E27FC236}">
                  <a16:creationId xmlns:a16="http://schemas.microsoft.com/office/drawing/2014/main" id="{12B37D76-38D6-49E7-87C1-3322CE44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434" y="2162334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4" name="Freeform 609">
              <a:extLst>
                <a:ext uri="{FF2B5EF4-FFF2-40B4-BE49-F238E27FC236}">
                  <a16:creationId xmlns:a16="http://schemas.microsoft.com/office/drawing/2014/main" id="{006DE49F-DF2B-4B2F-9E54-973578E1F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033" y="2649880"/>
              <a:ext cx="28038" cy="56076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8 h 36"/>
                <a:gd name="T4" fmla="*/ 11 w 18"/>
                <a:gd name="T5" fmla="*/ 6 h 36"/>
                <a:gd name="T6" fmla="*/ 9 w 18"/>
                <a:gd name="T7" fmla="*/ 5 h 36"/>
                <a:gd name="T8" fmla="*/ 8 w 18"/>
                <a:gd name="T9" fmla="*/ 5 h 36"/>
                <a:gd name="T10" fmla="*/ 6 w 18"/>
                <a:gd name="T11" fmla="*/ 6 h 36"/>
                <a:gd name="T12" fmla="*/ 6 w 18"/>
                <a:gd name="T13" fmla="*/ 7 h 36"/>
                <a:gd name="T14" fmla="*/ 5 w 18"/>
                <a:gd name="T15" fmla="*/ 10 h 36"/>
                <a:gd name="T16" fmla="*/ 6 w 18"/>
                <a:gd name="T17" fmla="*/ 11 h 36"/>
                <a:gd name="T18" fmla="*/ 6 w 18"/>
                <a:gd name="T19" fmla="*/ 12 h 36"/>
                <a:gd name="T20" fmla="*/ 8 w 18"/>
                <a:gd name="T21" fmla="*/ 13 h 36"/>
                <a:gd name="T22" fmla="*/ 9 w 18"/>
                <a:gd name="T23" fmla="*/ 15 h 36"/>
                <a:gd name="T24" fmla="*/ 13 w 18"/>
                <a:gd name="T25" fmla="*/ 16 h 36"/>
                <a:gd name="T26" fmla="*/ 15 w 18"/>
                <a:gd name="T27" fmla="*/ 17 h 36"/>
                <a:gd name="T28" fmla="*/ 16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8 w 18"/>
                <a:gd name="T35" fmla="*/ 30 h 36"/>
                <a:gd name="T36" fmla="*/ 16 w 18"/>
                <a:gd name="T37" fmla="*/ 34 h 36"/>
                <a:gd name="T38" fmla="*/ 13 w 18"/>
                <a:gd name="T39" fmla="*/ 35 h 36"/>
                <a:gd name="T40" fmla="*/ 9 w 18"/>
                <a:gd name="T41" fmla="*/ 36 h 36"/>
                <a:gd name="T42" fmla="*/ 5 w 18"/>
                <a:gd name="T43" fmla="*/ 35 h 36"/>
                <a:gd name="T44" fmla="*/ 3 w 18"/>
                <a:gd name="T45" fmla="*/ 34 h 36"/>
                <a:gd name="T46" fmla="*/ 1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6 w 18"/>
                <a:gd name="T53" fmla="*/ 30 h 36"/>
                <a:gd name="T54" fmla="*/ 9 w 18"/>
                <a:gd name="T55" fmla="*/ 31 h 36"/>
                <a:gd name="T56" fmla="*/ 11 w 18"/>
                <a:gd name="T57" fmla="*/ 31 h 36"/>
                <a:gd name="T58" fmla="*/ 13 w 18"/>
                <a:gd name="T59" fmla="*/ 30 h 36"/>
                <a:gd name="T60" fmla="*/ 13 w 18"/>
                <a:gd name="T61" fmla="*/ 27 h 36"/>
                <a:gd name="T62" fmla="*/ 13 w 18"/>
                <a:gd name="T63" fmla="*/ 26 h 36"/>
                <a:gd name="T64" fmla="*/ 13 w 18"/>
                <a:gd name="T65" fmla="*/ 23 h 36"/>
                <a:gd name="T66" fmla="*/ 13 w 18"/>
                <a:gd name="T67" fmla="*/ 22 h 36"/>
                <a:gd name="T68" fmla="*/ 11 w 18"/>
                <a:gd name="T69" fmla="*/ 21 h 36"/>
                <a:gd name="T70" fmla="*/ 10 w 18"/>
                <a:gd name="T71" fmla="*/ 20 h 36"/>
                <a:gd name="T72" fmla="*/ 6 w 18"/>
                <a:gd name="T73" fmla="*/ 18 h 36"/>
                <a:gd name="T74" fmla="*/ 1 w 18"/>
                <a:gd name="T75" fmla="*/ 15 h 36"/>
                <a:gd name="T76" fmla="*/ 0 w 18"/>
                <a:gd name="T77" fmla="*/ 10 h 36"/>
                <a:gd name="T78" fmla="*/ 1 w 18"/>
                <a:gd name="T79" fmla="*/ 6 h 36"/>
                <a:gd name="T80" fmla="*/ 3 w 18"/>
                <a:gd name="T81" fmla="*/ 2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8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5" name="Freeform 610">
              <a:extLst>
                <a:ext uri="{FF2B5EF4-FFF2-40B4-BE49-F238E27FC236}">
                  <a16:creationId xmlns:a16="http://schemas.microsoft.com/office/drawing/2014/main" id="{B4DC9BD0-1F8C-4429-8EB3-DE3815A1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44" y="266545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6" name="Freeform 611">
              <a:extLst>
                <a:ext uri="{FF2B5EF4-FFF2-40B4-BE49-F238E27FC236}">
                  <a16:creationId xmlns:a16="http://schemas.microsoft.com/office/drawing/2014/main" id="{8D9536CA-FAD0-4B4F-833F-22504ABA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339" y="2649880"/>
              <a:ext cx="12461" cy="56076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6 w 8"/>
                <a:gd name="T9" fmla="*/ 31 h 36"/>
                <a:gd name="T10" fmla="*/ 6 w 8"/>
                <a:gd name="T11" fmla="*/ 31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5 w 8"/>
                <a:gd name="T19" fmla="*/ 36 h 36"/>
                <a:gd name="T20" fmla="*/ 5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1 w 8"/>
                <a:gd name="T27" fmla="*/ 32 h 36"/>
                <a:gd name="T28" fmla="*/ 1 w 8"/>
                <a:gd name="T29" fmla="*/ 32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7" name="Freeform 612">
              <a:extLst>
                <a:ext uri="{FF2B5EF4-FFF2-40B4-BE49-F238E27FC236}">
                  <a16:creationId xmlns:a16="http://schemas.microsoft.com/office/drawing/2014/main" id="{EBA499F8-4861-412E-B4CA-F7296698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800" y="2649880"/>
              <a:ext cx="18692" cy="56076"/>
            </a:xfrm>
            <a:custGeom>
              <a:avLst/>
              <a:gdLst>
                <a:gd name="T0" fmla="*/ 2 w 12"/>
                <a:gd name="T1" fmla="*/ 36 h 36"/>
                <a:gd name="T2" fmla="*/ 2 w 12"/>
                <a:gd name="T3" fmla="*/ 15 h 36"/>
                <a:gd name="T4" fmla="*/ 0 w 12"/>
                <a:gd name="T5" fmla="*/ 15 h 36"/>
                <a:gd name="T6" fmla="*/ 0 w 12"/>
                <a:gd name="T7" fmla="*/ 10 h 36"/>
                <a:gd name="T8" fmla="*/ 2 w 12"/>
                <a:gd name="T9" fmla="*/ 10 h 36"/>
                <a:gd name="T10" fmla="*/ 2 w 12"/>
                <a:gd name="T11" fmla="*/ 7 h 36"/>
                <a:gd name="T12" fmla="*/ 2 w 12"/>
                <a:gd name="T13" fmla="*/ 7 h 36"/>
                <a:gd name="T14" fmla="*/ 3 w 12"/>
                <a:gd name="T15" fmla="*/ 3 h 36"/>
                <a:gd name="T16" fmla="*/ 3 w 12"/>
                <a:gd name="T17" fmla="*/ 3 h 36"/>
                <a:gd name="T18" fmla="*/ 5 w 12"/>
                <a:gd name="T19" fmla="*/ 1 h 36"/>
                <a:gd name="T20" fmla="*/ 5 w 12"/>
                <a:gd name="T21" fmla="*/ 1 h 36"/>
                <a:gd name="T22" fmla="*/ 7 w 12"/>
                <a:gd name="T23" fmla="*/ 0 h 36"/>
                <a:gd name="T24" fmla="*/ 7 w 12"/>
                <a:gd name="T25" fmla="*/ 0 h 36"/>
                <a:gd name="T26" fmla="*/ 10 w 12"/>
                <a:gd name="T27" fmla="*/ 0 h 36"/>
                <a:gd name="T28" fmla="*/ 12 w 12"/>
                <a:gd name="T29" fmla="*/ 0 h 36"/>
                <a:gd name="T30" fmla="*/ 12 w 12"/>
                <a:gd name="T31" fmla="*/ 5 h 36"/>
                <a:gd name="T32" fmla="*/ 10 w 12"/>
                <a:gd name="T33" fmla="*/ 5 h 36"/>
                <a:gd name="T34" fmla="*/ 10 w 12"/>
                <a:gd name="T35" fmla="*/ 5 h 36"/>
                <a:gd name="T36" fmla="*/ 8 w 12"/>
                <a:gd name="T37" fmla="*/ 5 h 36"/>
                <a:gd name="T38" fmla="*/ 8 w 12"/>
                <a:gd name="T39" fmla="*/ 6 h 36"/>
                <a:gd name="T40" fmla="*/ 8 w 12"/>
                <a:gd name="T41" fmla="*/ 10 h 36"/>
                <a:gd name="T42" fmla="*/ 12 w 12"/>
                <a:gd name="T43" fmla="*/ 10 h 36"/>
                <a:gd name="T44" fmla="*/ 12 w 12"/>
                <a:gd name="T45" fmla="*/ 15 h 36"/>
                <a:gd name="T46" fmla="*/ 8 w 12"/>
                <a:gd name="T47" fmla="*/ 15 h 36"/>
                <a:gd name="T48" fmla="*/ 8 w 12"/>
                <a:gd name="T49" fmla="*/ 36 h 36"/>
                <a:gd name="T50" fmla="*/ 2 w 12"/>
                <a:gd name="T5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6">
                  <a:moveTo>
                    <a:pt x="2" y="36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8" name="Freeform 613">
              <a:extLst>
                <a:ext uri="{FF2B5EF4-FFF2-40B4-BE49-F238E27FC236}">
                  <a16:creationId xmlns:a16="http://schemas.microsoft.com/office/drawing/2014/main" id="{37750633-369D-4B81-A559-127EFA9FF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608" y="266545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2 h 26"/>
                <a:gd name="T30" fmla="*/ 0 w 15"/>
                <a:gd name="T31" fmla="*/ 22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7 h 26"/>
                <a:gd name="T40" fmla="*/ 5 w 15"/>
                <a:gd name="T41" fmla="*/ 17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7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9" name="Freeform 614">
              <a:extLst>
                <a:ext uri="{FF2B5EF4-FFF2-40B4-BE49-F238E27FC236}">
                  <a16:creationId xmlns:a16="http://schemas.microsoft.com/office/drawing/2014/main" id="{8F19A1C3-7DA9-42CF-B1B7-E0B76D35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645" y="2665457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2 w 13"/>
                <a:gd name="T21" fmla="*/ 5 h 26"/>
                <a:gd name="T22" fmla="*/ 12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7 w 13"/>
                <a:gd name="T33" fmla="*/ 8 h 26"/>
                <a:gd name="T34" fmla="*/ 7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0" name="Freeform 615">
              <a:extLst>
                <a:ext uri="{FF2B5EF4-FFF2-40B4-BE49-F238E27FC236}">
                  <a16:creationId xmlns:a16="http://schemas.microsoft.com/office/drawing/2014/main" id="{850539BA-0D67-4618-9307-38050C1E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092" y="3151446"/>
              <a:ext cx="26481" cy="57634"/>
            </a:xfrm>
            <a:custGeom>
              <a:avLst/>
              <a:gdLst>
                <a:gd name="T0" fmla="*/ 12 w 17"/>
                <a:gd name="T1" fmla="*/ 10 h 37"/>
                <a:gd name="T2" fmla="*/ 12 w 17"/>
                <a:gd name="T3" fmla="*/ 9 h 37"/>
                <a:gd name="T4" fmla="*/ 11 w 17"/>
                <a:gd name="T5" fmla="*/ 7 h 37"/>
                <a:gd name="T6" fmla="*/ 9 w 17"/>
                <a:gd name="T7" fmla="*/ 5 h 37"/>
                <a:gd name="T8" fmla="*/ 7 w 17"/>
                <a:gd name="T9" fmla="*/ 5 h 37"/>
                <a:gd name="T10" fmla="*/ 6 w 17"/>
                <a:gd name="T11" fmla="*/ 7 h 37"/>
                <a:gd name="T12" fmla="*/ 5 w 17"/>
                <a:gd name="T13" fmla="*/ 8 h 37"/>
                <a:gd name="T14" fmla="*/ 5 w 17"/>
                <a:gd name="T15" fmla="*/ 9 h 37"/>
                <a:gd name="T16" fmla="*/ 5 w 17"/>
                <a:gd name="T17" fmla="*/ 12 h 37"/>
                <a:gd name="T18" fmla="*/ 5 w 17"/>
                <a:gd name="T19" fmla="*/ 13 h 37"/>
                <a:gd name="T20" fmla="*/ 6 w 17"/>
                <a:gd name="T21" fmla="*/ 14 h 37"/>
                <a:gd name="T22" fmla="*/ 7 w 17"/>
                <a:gd name="T23" fmla="*/ 14 h 37"/>
                <a:gd name="T24" fmla="*/ 12 w 17"/>
                <a:gd name="T25" fmla="*/ 15 h 37"/>
                <a:gd name="T26" fmla="*/ 15 w 17"/>
                <a:gd name="T27" fmla="*/ 18 h 37"/>
                <a:gd name="T28" fmla="*/ 16 w 17"/>
                <a:gd name="T29" fmla="*/ 19 h 37"/>
                <a:gd name="T30" fmla="*/ 17 w 17"/>
                <a:gd name="T31" fmla="*/ 22 h 37"/>
                <a:gd name="T32" fmla="*/ 17 w 17"/>
                <a:gd name="T33" fmla="*/ 25 h 37"/>
                <a:gd name="T34" fmla="*/ 16 w 17"/>
                <a:gd name="T35" fmla="*/ 30 h 37"/>
                <a:gd name="T36" fmla="*/ 15 w 17"/>
                <a:gd name="T37" fmla="*/ 33 h 37"/>
                <a:gd name="T38" fmla="*/ 12 w 17"/>
                <a:gd name="T39" fmla="*/ 35 h 37"/>
                <a:gd name="T40" fmla="*/ 9 w 17"/>
                <a:gd name="T41" fmla="*/ 37 h 37"/>
                <a:gd name="T42" fmla="*/ 5 w 17"/>
                <a:gd name="T43" fmla="*/ 35 h 37"/>
                <a:gd name="T44" fmla="*/ 2 w 17"/>
                <a:gd name="T45" fmla="*/ 34 h 37"/>
                <a:gd name="T46" fmla="*/ 0 w 17"/>
                <a:gd name="T47" fmla="*/ 30 h 37"/>
                <a:gd name="T48" fmla="*/ 0 w 17"/>
                <a:gd name="T49" fmla="*/ 25 h 37"/>
                <a:gd name="T50" fmla="*/ 5 w 17"/>
                <a:gd name="T51" fmla="*/ 28 h 37"/>
                <a:gd name="T52" fmla="*/ 6 w 17"/>
                <a:gd name="T53" fmla="*/ 30 h 37"/>
                <a:gd name="T54" fmla="*/ 9 w 17"/>
                <a:gd name="T55" fmla="*/ 30 h 37"/>
                <a:gd name="T56" fmla="*/ 10 w 17"/>
                <a:gd name="T57" fmla="*/ 30 h 37"/>
                <a:gd name="T58" fmla="*/ 11 w 17"/>
                <a:gd name="T59" fmla="*/ 29 h 37"/>
                <a:gd name="T60" fmla="*/ 12 w 17"/>
                <a:gd name="T61" fmla="*/ 28 h 37"/>
                <a:gd name="T62" fmla="*/ 12 w 17"/>
                <a:gd name="T63" fmla="*/ 25 h 37"/>
                <a:gd name="T64" fmla="*/ 12 w 17"/>
                <a:gd name="T65" fmla="*/ 23 h 37"/>
                <a:gd name="T66" fmla="*/ 11 w 17"/>
                <a:gd name="T67" fmla="*/ 22 h 37"/>
                <a:gd name="T68" fmla="*/ 11 w 17"/>
                <a:gd name="T69" fmla="*/ 22 h 37"/>
                <a:gd name="T70" fmla="*/ 9 w 17"/>
                <a:gd name="T71" fmla="*/ 20 h 37"/>
                <a:gd name="T72" fmla="*/ 5 w 17"/>
                <a:gd name="T73" fmla="*/ 19 h 37"/>
                <a:gd name="T74" fmla="*/ 1 w 17"/>
                <a:gd name="T75" fmla="*/ 15 h 37"/>
                <a:gd name="T76" fmla="*/ 0 w 17"/>
                <a:gd name="T77" fmla="*/ 9 h 37"/>
                <a:gd name="T78" fmla="*/ 0 w 17"/>
                <a:gd name="T79" fmla="*/ 5 h 37"/>
                <a:gd name="T80" fmla="*/ 2 w 17"/>
                <a:gd name="T81" fmla="*/ 3 h 37"/>
                <a:gd name="T82" fmla="*/ 5 w 17"/>
                <a:gd name="T83" fmla="*/ 0 h 37"/>
                <a:gd name="T84" fmla="*/ 9 w 17"/>
                <a:gd name="T85" fmla="*/ 0 h 37"/>
                <a:gd name="T86" fmla="*/ 12 w 17"/>
                <a:gd name="T87" fmla="*/ 0 h 37"/>
                <a:gd name="T88" fmla="*/ 15 w 17"/>
                <a:gd name="T89" fmla="*/ 3 h 37"/>
                <a:gd name="T90" fmla="*/ 16 w 17"/>
                <a:gd name="T91" fmla="*/ 5 h 37"/>
                <a:gd name="T92" fmla="*/ 17 w 17"/>
                <a:gd name="T9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7">
                  <a:moveTo>
                    <a:pt x="17" y="10"/>
                  </a:move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1" name="Freeform 616">
              <a:extLst>
                <a:ext uri="{FF2B5EF4-FFF2-40B4-BE49-F238E27FC236}">
                  <a16:creationId xmlns:a16="http://schemas.microsoft.com/office/drawing/2014/main" id="{856AE64E-7AC5-42D5-8ADF-6A3AC78B3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45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6 w 15"/>
                <a:gd name="T9" fmla="*/ 20 h 27"/>
                <a:gd name="T10" fmla="*/ 6 w 15"/>
                <a:gd name="T11" fmla="*/ 20 h 27"/>
                <a:gd name="T12" fmla="*/ 8 w 15"/>
                <a:gd name="T13" fmla="*/ 20 h 27"/>
                <a:gd name="T14" fmla="*/ 8 w 15"/>
                <a:gd name="T15" fmla="*/ 20 h 27"/>
                <a:gd name="T16" fmla="*/ 10 w 15"/>
                <a:gd name="T17" fmla="*/ 20 h 27"/>
                <a:gd name="T18" fmla="*/ 10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4 w 15"/>
                <a:gd name="T29" fmla="*/ 24 h 27"/>
                <a:gd name="T30" fmla="*/ 14 w 15"/>
                <a:gd name="T31" fmla="*/ 24 h 27"/>
                <a:gd name="T32" fmla="*/ 11 w 15"/>
                <a:gd name="T33" fmla="*/ 25 h 27"/>
                <a:gd name="T34" fmla="*/ 11 w 15"/>
                <a:gd name="T35" fmla="*/ 25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1 w 15"/>
                <a:gd name="T75" fmla="*/ 0 h 27"/>
                <a:gd name="T76" fmla="*/ 11 w 15"/>
                <a:gd name="T77" fmla="*/ 0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10 w 15"/>
                <a:gd name="T97" fmla="*/ 5 h 27"/>
                <a:gd name="T98" fmla="*/ 10 w 15"/>
                <a:gd name="T99" fmla="*/ 5 h 27"/>
                <a:gd name="T100" fmla="*/ 8 w 15"/>
                <a:gd name="T101" fmla="*/ 5 h 27"/>
                <a:gd name="T102" fmla="*/ 8 w 15"/>
                <a:gd name="T103" fmla="*/ 5 h 27"/>
                <a:gd name="T104" fmla="*/ 6 w 15"/>
                <a:gd name="T105" fmla="*/ 5 h 27"/>
                <a:gd name="T106" fmla="*/ 6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2" name="Freeform 617">
              <a:extLst>
                <a:ext uri="{FF2B5EF4-FFF2-40B4-BE49-F238E27FC236}">
                  <a16:creationId xmlns:a16="http://schemas.microsoft.com/office/drawing/2014/main" id="{25D5FC23-0C29-41B3-AB61-DF90F7FE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840" y="3151446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6 w 7"/>
                <a:gd name="T9" fmla="*/ 30 h 37"/>
                <a:gd name="T10" fmla="*/ 6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5 h 37"/>
                <a:gd name="T20" fmla="*/ 5 w 7"/>
                <a:gd name="T21" fmla="*/ 35 h 37"/>
                <a:gd name="T22" fmla="*/ 2 w 7"/>
                <a:gd name="T23" fmla="*/ 34 h 37"/>
                <a:gd name="T24" fmla="*/ 2 w 7"/>
                <a:gd name="T25" fmla="*/ 34 h 37"/>
                <a:gd name="T26" fmla="*/ 1 w 7"/>
                <a:gd name="T27" fmla="*/ 33 h 37"/>
                <a:gd name="T28" fmla="*/ 1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3" name="Freeform 618">
              <a:extLst>
                <a:ext uri="{FF2B5EF4-FFF2-40B4-BE49-F238E27FC236}">
                  <a16:creationId xmlns:a16="http://schemas.microsoft.com/office/drawing/2014/main" id="{399C39E0-9092-42C2-9BEF-F67F99A02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3417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2 w 15"/>
                <a:gd name="T41" fmla="*/ 25 h 27"/>
                <a:gd name="T42" fmla="*/ 2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2 w 15"/>
                <a:gd name="T67" fmla="*/ 2 h 27"/>
                <a:gd name="T68" fmla="*/ 2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4" name="Freeform 619">
              <a:extLst>
                <a:ext uri="{FF2B5EF4-FFF2-40B4-BE49-F238E27FC236}">
                  <a16:creationId xmlns:a16="http://schemas.microsoft.com/office/drawing/2014/main" id="{BED39466-69D3-499B-9A9B-7514B9D5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3013" y="3167022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2 h 25"/>
                <a:gd name="T26" fmla="*/ 13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7 h 25"/>
                <a:gd name="T44" fmla="*/ 8 w 15"/>
                <a:gd name="T45" fmla="*/ 7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7 h 25"/>
                <a:gd name="T52" fmla="*/ 5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5" name="Freeform 620">
              <a:extLst>
                <a:ext uri="{FF2B5EF4-FFF2-40B4-BE49-F238E27FC236}">
                  <a16:creationId xmlns:a16="http://schemas.microsoft.com/office/drawing/2014/main" id="{631D8A22-CB40-4E15-8223-9E12043A7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2608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6" name="Freeform 621">
              <a:extLst>
                <a:ext uri="{FF2B5EF4-FFF2-40B4-BE49-F238E27FC236}">
                  <a16:creationId xmlns:a16="http://schemas.microsoft.com/office/drawing/2014/main" id="{CA8E0644-F73E-49A2-A68A-92D2BB3B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184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7 w 15"/>
                <a:gd name="T13" fmla="*/ 25 h 27"/>
                <a:gd name="T14" fmla="*/ 7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2 w 15"/>
                <a:gd name="T21" fmla="*/ 25 h 27"/>
                <a:gd name="T22" fmla="*/ 2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7 w 15"/>
                <a:gd name="T47" fmla="*/ 20 h 27"/>
                <a:gd name="T48" fmla="*/ 7 w 15"/>
                <a:gd name="T49" fmla="*/ 20 h 27"/>
                <a:gd name="T50" fmla="*/ 8 w 15"/>
                <a:gd name="T51" fmla="*/ 20 h 27"/>
                <a:gd name="T52" fmla="*/ 8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7" name="Freeform 622">
              <a:extLst>
                <a:ext uri="{FF2B5EF4-FFF2-40B4-BE49-F238E27FC236}">
                  <a16:creationId xmlns:a16="http://schemas.microsoft.com/office/drawing/2014/main" id="{1B45B17B-2794-4125-952B-A691C7630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222" y="3167022"/>
              <a:ext cx="42057" cy="38942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3 h 25"/>
                <a:gd name="T8" fmla="*/ 5 w 27"/>
                <a:gd name="T9" fmla="*/ 3 h 25"/>
                <a:gd name="T10" fmla="*/ 5 w 27"/>
                <a:gd name="T11" fmla="*/ 3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3 w 27"/>
                <a:gd name="T21" fmla="*/ 0 h 25"/>
                <a:gd name="T22" fmla="*/ 13 w 27"/>
                <a:gd name="T23" fmla="*/ 0 h 25"/>
                <a:gd name="T24" fmla="*/ 15 w 27"/>
                <a:gd name="T25" fmla="*/ 3 h 25"/>
                <a:gd name="T26" fmla="*/ 15 w 27"/>
                <a:gd name="T27" fmla="*/ 3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2 h 25"/>
                <a:gd name="T42" fmla="*/ 24 w 27"/>
                <a:gd name="T43" fmla="*/ 2 h 25"/>
                <a:gd name="T44" fmla="*/ 25 w 27"/>
                <a:gd name="T45" fmla="*/ 3 h 25"/>
                <a:gd name="T46" fmla="*/ 25 w 27"/>
                <a:gd name="T47" fmla="*/ 3 h 25"/>
                <a:gd name="T48" fmla="*/ 27 w 27"/>
                <a:gd name="T49" fmla="*/ 7 h 25"/>
                <a:gd name="T50" fmla="*/ 27 w 27"/>
                <a:gd name="T51" fmla="*/ 25 h 25"/>
                <a:gd name="T52" fmla="*/ 20 w 27"/>
                <a:gd name="T53" fmla="*/ 25 h 25"/>
                <a:gd name="T54" fmla="*/ 20 w 27"/>
                <a:gd name="T55" fmla="*/ 8 h 25"/>
                <a:gd name="T56" fmla="*/ 20 w 27"/>
                <a:gd name="T57" fmla="*/ 8 h 25"/>
                <a:gd name="T58" fmla="*/ 20 w 27"/>
                <a:gd name="T59" fmla="*/ 7 h 25"/>
                <a:gd name="T60" fmla="*/ 20 w 27"/>
                <a:gd name="T61" fmla="*/ 7 h 25"/>
                <a:gd name="T62" fmla="*/ 18 w 27"/>
                <a:gd name="T63" fmla="*/ 5 h 25"/>
                <a:gd name="T64" fmla="*/ 18 w 27"/>
                <a:gd name="T65" fmla="*/ 5 h 25"/>
                <a:gd name="T66" fmla="*/ 17 w 27"/>
                <a:gd name="T67" fmla="*/ 7 h 25"/>
                <a:gd name="T68" fmla="*/ 17 w 27"/>
                <a:gd name="T69" fmla="*/ 7 h 25"/>
                <a:gd name="T70" fmla="*/ 15 w 27"/>
                <a:gd name="T71" fmla="*/ 9 h 25"/>
                <a:gd name="T72" fmla="*/ 15 w 27"/>
                <a:gd name="T73" fmla="*/ 25 h 25"/>
                <a:gd name="T74" fmla="*/ 10 w 27"/>
                <a:gd name="T75" fmla="*/ 25 h 25"/>
                <a:gd name="T76" fmla="*/ 10 w 27"/>
                <a:gd name="T77" fmla="*/ 8 h 25"/>
                <a:gd name="T78" fmla="*/ 10 w 27"/>
                <a:gd name="T79" fmla="*/ 8 h 25"/>
                <a:gd name="T80" fmla="*/ 10 w 27"/>
                <a:gd name="T81" fmla="*/ 7 h 25"/>
                <a:gd name="T82" fmla="*/ 10 w 27"/>
                <a:gd name="T83" fmla="*/ 7 h 25"/>
                <a:gd name="T84" fmla="*/ 8 w 27"/>
                <a:gd name="T85" fmla="*/ 5 h 25"/>
                <a:gd name="T86" fmla="*/ 8 w 27"/>
                <a:gd name="T87" fmla="*/ 5 h 25"/>
                <a:gd name="T88" fmla="*/ 7 w 27"/>
                <a:gd name="T89" fmla="*/ 7 h 25"/>
                <a:gd name="T90" fmla="*/ 7 w 27"/>
                <a:gd name="T91" fmla="*/ 7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7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8" name="Freeform 623">
              <a:extLst>
                <a:ext uri="{FF2B5EF4-FFF2-40B4-BE49-F238E27FC236}">
                  <a16:creationId xmlns:a16="http://schemas.microsoft.com/office/drawing/2014/main" id="{4DDAA25E-AB90-42D5-BC39-161797D4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534" y="3654569"/>
              <a:ext cx="26481" cy="54518"/>
            </a:xfrm>
            <a:custGeom>
              <a:avLst/>
              <a:gdLst>
                <a:gd name="T0" fmla="*/ 6 w 17"/>
                <a:gd name="T1" fmla="*/ 35 h 35"/>
                <a:gd name="T2" fmla="*/ 6 w 17"/>
                <a:gd name="T3" fmla="*/ 4 h 35"/>
                <a:gd name="T4" fmla="*/ 0 w 17"/>
                <a:gd name="T5" fmla="*/ 4 h 35"/>
                <a:gd name="T6" fmla="*/ 0 w 17"/>
                <a:gd name="T7" fmla="*/ 0 h 35"/>
                <a:gd name="T8" fmla="*/ 17 w 17"/>
                <a:gd name="T9" fmla="*/ 0 h 35"/>
                <a:gd name="T10" fmla="*/ 17 w 17"/>
                <a:gd name="T11" fmla="*/ 4 h 35"/>
                <a:gd name="T12" fmla="*/ 11 w 17"/>
                <a:gd name="T13" fmla="*/ 4 h 35"/>
                <a:gd name="T14" fmla="*/ 11 w 17"/>
                <a:gd name="T15" fmla="*/ 35 h 35"/>
                <a:gd name="T16" fmla="*/ 6 w 1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6" y="35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1" y="4"/>
                  </a:lnTo>
                  <a:lnTo>
                    <a:pt x="11" y="35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9" name="Freeform 624">
              <a:extLst>
                <a:ext uri="{FF2B5EF4-FFF2-40B4-BE49-F238E27FC236}">
                  <a16:creationId xmlns:a16="http://schemas.microsoft.com/office/drawing/2014/main" id="{A3BF7619-6D57-420E-A4EC-AEDEE2973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0456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0" name="Freeform 625">
              <a:extLst>
                <a:ext uri="{FF2B5EF4-FFF2-40B4-BE49-F238E27FC236}">
                  <a16:creationId xmlns:a16="http://schemas.microsoft.com/office/drawing/2014/main" id="{3A8BB4E0-88D6-4067-9BB1-B883D1B80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052" y="3654569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4 w 7"/>
                <a:gd name="T19" fmla="*/ 35 h 35"/>
                <a:gd name="T20" fmla="*/ 4 w 7"/>
                <a:gd name="T21" fmla="*/ 35 h 35"/>
                <a:gd name="T22" fmla="*/ 1 w 7"/>
                <a:gd name="T23" fmla="*/ 34 h 35"/>
                <a:gd name="T24" fmla="*/ 1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1" name="Freeform 626">
              <a:extLst>
                <a:ext uri="{FF2B5EF4-FFF2-40B4-BE49-F238E27FC236}">
                  <a16:creationId xmlns:a16="http://schemas.microsoft.com/office/drawing/2014/main" id="{C352D56B-891C-41C6-A6F5-3BC52D87E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071" y="3654569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1 w 7"/>
                <a:gd name="T27" fmla="*/ 31 h 35"/>
                <a:gd name="T28" fmla="*/ 1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2" name="Freeform 627">
              <a:extLst>
                <a:ext uri="{FF2B5EF4-FFF2-40B4-BE49-F238E27FC236}">
                  <a16:creationId xmlns:a16="http://schemas.microsoft.com/office/drawing/2014/main" id="{B02EBF32-2124-4E77-A1DD-80EDDC9F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647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8 w 15"/>
                <a:gd name="T51" fmla="*/ 19 h 25"/>
                <a:gd name="T52" fmla="*/ 8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3" name="Freeform 628">
              <a:extLst>
                <a:ext uri="{FF2B5EF4-FFF2-40B4-BE49-F238E27FC236}">
                  <a16:creationId xmlns:a16="http://schemas.microsoft.com/office/drawing/2014/main" id="{0CF67BD7-A7A2-4362-AD3F-360E83EA0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85" y="3668588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5 w 13"/>
                <a:gd name="T5" fmla="*/ 1 h 26"/>
                <a:gd name="T6" fmla="*/ 5 w 13"/>
                <a:gd name="T7" fmla="*/ 4 h 26"/>
                <a:gd name="T8" fmla="*/ 5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2 w 13"/>
                <a:gd name="T21" fmla="*/ 6 h 26"/>
                <a:gd name="T22" fmla="*/ 12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7 h 26"/>
                <a:gd name="T30" fmla="*/ 8 w 13"/>
                <a:gd name="T31" fmla="*/ 7 h 26"/>
                <a:gd name="T32" fmla="*/ 7 w 13"/>
                <a:gd name="T33" fmla="*/ 9 h 26"/>
                <a:gd name="T34" fmla="*/ 7 w 13"/>
                <a:gd name="T35" fmla="*/ 9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4" name="Freeform 629">
              <a:extLst>
                <a:ext uri="{FF2B5EF4-FFF2-40B4-BE49-F238E27FC236}">
                  <a16:creationId xmlns:a16="http://schemas.microsoft.com/office/drawing/2014/main" id="{9AC4A0D1-2248-4302-9B23-26B62802C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9492" y="3654569"/>
              <a:ext cx="10904" cy="54518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5" name="Freeform 630">
              <a:extLst>
                <a:ext uri="{FF2B5EF4-FFF2-40B4-BE49-F238E27FC236}">
                  <a16:creationId xmlns:a16="http://schemas.microsoft.com/office/drawing/2014/main" id="{2DF84F94-4BF9-4B69-9166-583156D0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069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6" name="Freeform 631">
              <a:extLst>
                <a:ext uri="{FF2B5EF4-FFF2-40B4-BE49-F238E27FC236}">
                  <a16:creationId xmlns:a16="http://schemas.microsoft.com/office/drawing/2014/main" id="{59B60133-0E77-469B-8480-625D304F9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665" y="3668588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6 w 26"/>
                <a:gd name="T5" fmla="*/ 1 h 26"/>
                <a:gd name="T6" fmla="*/ 6 w 26"/>
                <a:gd name="T7" fmla="*/ 4 h 26"/>
                <a:gd name="T8" fmla="*/ 6 w 26"/>
                <a:gd name="T9" fmla="*/ 4 h 26"/>
                <a:gd name="T10" fmla="*/ 6 w 26"/>
                <a:gd name="T11" fmla="*/ 4 h 26"/>
                <a:gd name="T12" fmla="*/ 8 w 26"/>
                <a:gd name="T13" fmla="*/ 1 h 26"/>
                <a:gd name="T14" fmla="*/ 8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4 w 26"/>
                <a:gd name="T21" fmla="*/ 1 h 26"/>
                <a:gd name="T22" fmla="*/ 14 w 26"/>
                <a:gd name="T23" fmla="*/ 1 h 26"/>
                <a:gd name="T24" fmla="*/ 15 w 26"/>
                <a:gd name="T25" fmla="*/ 4 h 26"/>
                <a:gd name="T26" fmla="*/ 15 w 26"/>
                <a:gd name="T27" fmla="*/ 4 h 26"/>
                <a:gd name="T28" fmla="*/ 18 w 26"/>
                <a:gd name="T29" fmla="*/ 1 h 26"/>
                <a:gd name="T30" fmla="*/ 18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3 w 26"/>
                <a:gd name="T37" fmla="*/ 1 h 26"/>
                <a:gd name="T38" fmla="*/ 23 w 26"/>
                <a:gd name="T39" fmla="*/ 1 h 26"/>
                <a:gd name="T40" fmla="*/ 24 w 26"/>
                <a:gd name="T41" fmla="*/ 2 h 26"/>
                <a:gd name="T42" fmla="*/ 24 w 26"/>
                <a:gd name="T43" fmla="*/ 2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9 w 26"/>
                <a:gd name="T63" fmla="*/ 6 h 26"/>
                <a:gd name="T64" fmla="*/ 19 w 26"/>
                <a:gd name="T65" fmla="*/ 6 h 26"/>
                <a:gd name="T66" fmla="*/ 16 w 26"/>
                <a:gd name="T67" fmla="*/ 6 h 26"/>
                <a:gd name="T68" fmla="*/ 16 w 26"/>
                <a:gd name="T69" fmla="*/ 6 h 26"/>
                <a:gd name="T70" fmla="*/ 16 w 26"/>
                <a:gd name="T71" fmla="*/ 9 h 26"/>
                <a:gd name="T72" fmla="*/ 16 w 26"/>
                <a:gd name="T73" fmla="*/ 26 h 26"/>
                <a:gd name="T74" fmla="*/ 11 w 26"/>
                <a:gd name="T75" fmla="*/ 26 h 26"/>
                <a:gd name="T76" fmla="*/ 11 w 26"/>
                <a:gd name="T77" fmla="*/ 9 h 26"/>
                <a:gd name="T78" fmla="*/ 11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9 w 26"/>
                <a:gd name="T85" fmla="*/ 6 h 26"/>
                <a:gd name="T86" fmla="*/ 9 w 26"/>
                <a:gd name="T87" fmla="*/ 6 h 26"/>
                <a:gd name="T88" fmla="*/ 6 w 26"/>
                <a:gd name="T89" fmla="*/ 6 h 26"/>
                <a:gd name="T90" fmla="*/ 6 w 26"/>
                <a:gd name="T91" fmla="*/ 6 h 26"/>
                <a:gd name="T92" fmla="*/ 6 w 26"/>
                <a:gd name="T93" fmla="*/ 9 h 26"/>
                <a:gd name="T94" fmla="*/ 6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7" name="Freeform 632">
              <a:extLst>
                <a:ext uri="{FF2B5EF4-FFF2-40B4-BE49-F238E27FC236}">
                  <a16:creationId xmlns:a16="http://schemas.microsoft.com/office/drawing/2014/main" id="{BA236977-4DBF-4517-9A5B-FADD30E9A0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8649" y="4154577"/>
              <a:ext cx="24923" cy="57634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8 w 16"/>
                <a:gd name="T5" fmla="*/ 0 h 37"/>
                <a:gd name="T6" fmla="*/ 8 w 16"/>
                <a:gd name="T7" fmla="*/ 0 h 37"/>
                <a:gd name="T8" fmla="*/ 11 w 16"/>
                <a:gd name="T9" fmla="*/ 2 h 37"/>
                <a:gd name="T10" fmla="*/ 11 w 16"/>
                <a:gd name="T11" fmla="*/ 2 h 37"/>
                <a:gd name="T12" fmla="*/ 14 w 16"/>
                <a:gd name="T13" fmla="*/ 3 h 37"/>
                <a:gd name="T14" fmla="*/ 14 w 16"/>
                <a:gd name="T15" fmla="*/ 3 h 37"/>
                <a:gd name="T16" fmla="*/ 16 w 16"/>
                <a:gd name="T17" fmla="*/ 7 h 37"/>
                <a:gd name="T18" fmla="*/ 16 w 16"/>
                <a:gd name="T19" fmla="*/ 7 h 37"/>
                <a:gd name="T20" fmla="*/ 16 w 16"/>
                <a:gd name="T21" fmla="*/ 12 h 37"/>
                <a:gd name="T22" fmla="*/ 16 w 16"/>
                <a:gd name="T23" fmla="*/ 12 h 37"/>
                <a:gd name="T24" fmla="*/ 16 w 16"/>
                <a:gd name="T25" fmla="*/ 15 h 37"/>
                <a:gd name="T26" fmla="*/ 16 w 16"/>
                <a:gd name="T27" fmla="*/ 15 h 37"/>
                <a:gd name="T28" fmla="*/ 15 w 16"/>
                <a:gd name="T29" fmla="*/ 19 h 37"/>
                <a:gd name="T30" fmla="*/ 15 w 16"/>
                <a:gd name="T31" fmla="*/ 19 h 37"/>
                <a:gd name="T32" fmla="*/ 13 w 16"/>
                <a:gd name="T33" fmla="*/ 22 h 37"/>
                <a:gd name="T34" fmla="*/ 13 w 16"/>
                <a:gd name="T35" fmla="*/ 22 h 37"/>
                <a:gd name="T36" fmla="*/ 8 w 16"/>
                <a:gd name="T37" fmla="*/ 23 h 37"/>
                <a:gd name="T38" fmla="*/ 5 w 16"/>
                <a:gd name="T39" fmla="*/ 23 h 37"/>
                <a:gd name="T40" fmla="*/ 5 w 16"/>
                <a:gd name="T41" fmla="*/ 37 h 37"/>
                <a:gd name="T42" fmla="*/ 0 w 16"/>
                <a:gd name="T43" fmla="*/ 37 h 37"/>
                <a:gd name="T44" fmla="*/ 5 w 16"/>
                <a:gd name="T45" fmla="*/ 5 h 37"/>
                <a:gd name="T46" fmla="*/ 5 w 16"/>
                <a:gd name="T47" fmla="*/ 18 h 37"/>
                <a:gd name="T48" fmla="*/ 8 w 16"/>
                <a:gd name="T49" fmla="*/ 18 h 37"/>
                <a:gd name="T50" fmla="*/ 8 w 16"/>
                <a:gd name="T51" fmla="*/ 18 h 37"/>
                <a:gd name="T52" fmla="*/ 10 w 16"/>
                <a:gd name="T53" fmla="*/ 17 h 37"/>
                <a:gd name="T54" fmla="*/ 10 w 16"/>
                <a:gd name="T55" fmla="*/ 17 h 37"/>
                <a:gd name="T56" fmla="*/ 11 w 16"/>
                <a:gd name="T57" fmla="*/ 15 h 37"/>
                <a:gd name="T58" fmla="*/ 11 w 16"/>
                <a:gd name="T59" fmla="*/ 15 h 37"/>
                <a:gd name="T60" fmla="*/ 11 w 16"/>
                <a:gd name="T61" fmla="*/ 14 h 37"/>
                <a:gd name="T62" fmla="*/ 11 w 16"/>
                <a:gd name="T63" fmla="*/ 14 h 37"/>
                <a:gd name="T64" fmla="*/ 11 w 16"/>
                <a:gd name="T65" fmla="*/ 12 h 37"/>
                <a:gd name="T66" fmla="*/ 11 w 16"/>
                <a:gd name="T67" fmla="*/ 12 h 37"/>
                <a:gd name="T68" fmla="*/ 11 w 16"/>
                <a:gd name="T69" fmla="*/ 9 h 37"/>
                <a:gd name="T70" fmla="*/ 11 w 16"/>
                <a:gd name="T71" fmla="*/ 9 h 37"/>
                <a:gd name="T72" fmla="*/ 11 w 16"/>
                <a:gd name="T73" fmla="*/ 7 h 37"/>
                <a:gd name="T74" fmla="*/ 11 w 16"/>
                <a:gd name="T75" fmla="*/ 7 h 37"/>
                <a:gd name="T76" fmla="*/ 10 w 16"/>
                <a:gd name="T77" fmla="*/ 5 h 37"/>
                <a:gd name="T78" fmla="*/ 10 w 16"/>
                <a:gd name="T79" fmla="*/ 5 h 37"/>
                <a:gd name="T80" fmla="*/ 8 w 16"/>
                <a:gd name="T81" fmla="*/ 5 h 37"/>
                <a:gd name="T82" fmla="*/ 5 w 16"/>
                <a:gd name="T8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8" name="Freeform 633">
              <a:extLst>
                <a:ext uri="{FF2B5EF4-FFF2-40B4-BE49-F238E27FC236}">
                  <a16:creationId xmlns:a16="http://schemas.microsoft.com/office/drawing/2014/main" id="{624C0B50-C5A9-486A-89FD-C5572AD4C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45" y="4170154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6 h 27"/>
                <a:gd name="T48" fmla="*/ 11 w 15"/>
                <a:gd name="T49" fmla="*/ 26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6 h 27"/>
                <a:gd name="T56" fmla="*/ 4 w 15"/>
                <a:gd name="T57" fmla="*/ 26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6 w 15"/>
                <a:gd name="T75" fmla="*/ 21 h 27"/>
                <a:gd name="T76" fmla="*/ 6 w 15"/>
                <a:gd name="T77" fmla="*/ 21 h 27"/>
                <a:gd name="T78" fmla="*/ 8 w 15"/>
                <a:gd name="T79" fmla="*/ 22 h 27"/>
                <a:gd name="T80" fmla="*/ 8 w 15"/>
                <a:gd name="T81" fmla="*/ 22 h 27"/>
                <a:gd name="T82" fmla="*/ 10 w 15"/>
                <a:gd name="T83" fmla="*/ 21 h 27"/>
                <a:gd name="T84" fmla="*/ 10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10 w 15"/>
                <a:gd name="T93" fmla="*/ 7 h 27"/>
                <a:gd name="T94" fmla="*/ 10 w 15"/>
                <a:gd name="T95" fmla="*/ 7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7 h 27"/>
                <a:gd name="T102" fmla="*/ 6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9" name="Freeform 634">
              <a:extLst>
                <a:ext uri="{FF2B5EF4-FFF2-40B4-BE49-F238E27FC236}">
                  <a16:creationId xmlns:a16="http://schemas.microsoft.com/office/drawing/2014/main" id="{04B3D1C1-293D-4195-A8A6-67880CB3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840" y="4154577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2 h 37"/>
                <a:gd name="T10" fmla="*/ 5 w 7"/>
                <a:gd name="T11" fmla="*/ 32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7 h 37"/>
                <a:gd name="T20" fmla="*/ 5 w 7"/>
                <a:gd name="T21" fmla="*/ 37 h 37"/>
                <a:gd name="T22" fmla="*/ 2 w 7"/>
                <a:gd name="T23" fmla="*/ 36 h 37"/>
                <a:gd name="T24" fmla="*/ 2 w 7"/>
                <a:gd name="T25" fmla="*/ 36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0" name="Freeform 635">
              <a:extLst>
                <a:ext uri="{FF2B5EF4-FFF2-40B4-BE49-F238E27FC236}">
                  <a16:creationId xmlns:a16="http://schemas.microsoft.com/office/drawing/2014/main" id="{D9479104-A468-4415-B673-B2AB3CDF6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1859" y="4170154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3 w 15"/>
                <a:gd name="T13" fmla="*/ 2 h 27"/>
                <a:gd name="T14" fmla="*/ 3 w 15"/>
                <a:gd name="T15" fmla="*/ 2 h 27"/>
                <a:gd name="T16" fmla="*/ 7 w 15"/>
                <a:gd name="T17" fmla="*/ 0 h 27"/>
                <a:gd name="T18" fmla="*/ 7 w 15"/>
                <a:gd name="T19" fmla="*/ 0 h 27"/>
                <a:gd name="T20" fmla="*/ 12 w 15"/>
                <a:gd name="T21" fmla="*/ 2 h 27"/>
                <a:gd name="T22" fmla="*/ 12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5 w 15"/>
                <a:gd name="T43" fmla="*/ 23 h 27"/>
                <a:gd name="T44" fmla="*/ 15 w 15"/>
                <a:gd name="T45" fmla="*/ 23 h 27"/>
                <a:gd name="T46" fmla="*/ 12 w 15"/>
                <a:gd name="T47" fmla="*/ 26 h 27"/>
                <a:gd name="T48" fmla="*/ 12 w 15"/>
                <a:gd name="T49" fmla="*/ 26 h 27"/>
                <a:gd name="T50" fmla="*/ 7 w 15"/>
                <a:gd name="T51" fmla="*/ 27 h 27"/>
                <a:gd name="T52" fmla="*/ 7 w 15"/>
                <a:gd name="T53" fmla="*/ 27 h 27"/>
                <a:gd name="T54" fmla="*/ 3 w 15"/>
                <a:gd name="T55" fmla="*/ 26 h 27"/>
                <a:gd name="T56" fmla="*/ 3 w 15"/>
                <a:gd name="T57" fmla="*/ 26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6 w 15"/>
                <a:gd name="T75" fmla="*/ 21 h 27"/>
                <a:gd name="T76" fmla="*/ 6 w 15"/>
                <a:gd name="T77" fmla="*/ 21 h 27"/>
                <a:gd name="T78" fmla="*/ 7 w 15"/>
                <a:gd name="T79" fmla="*/ 22 h 27"/>
                <a:gd name="T80" fmla="*/ 7 w 15"/>
                <a:gd name="T81" fmla="*/ 22 h 27"/>
                <a:gd name="T82" fmla="*/ 10 w 15"/>
                <a:gd name="T83" fmla="*/ 21 h 27"/>
                <a:gd name="T84" fmla="*/ 10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10 w 15"/>
                <a:gd name="T93" fmla="*/ 7 h 27"/>
                <a:gd name="T94" fmla="*/ 10 w 15"/>
                <a:gd name="T95" fmla="*/ 7 h 27"/>
                <a:gd name="T96" fmla="*/ 7 w 15"/>
                <a:gd name="T97" fmla="*/ 5 h 27"/>
                <a:gd name="T98" fmla="*/ 7 w 15"/>
                <a:gd name="T99" fmla="*/ 5 h 27"/>
                <a:gd name="T100" fmla="*/ 6 w 15"/>
                <a:gd name="T101" fmla="*/ 7 h 27"/>
                <a:gd name="T102" fmla="*/ 6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1" name="Freeform 636">
              <a:extLst>
                <a:ext uri="{FF2B5EF4-FFF2-40B4-BE49-F238E27FC236}">
                  <a16:creationId xmlns:a16="http://schemas.microsoft.com/office/drawing/2014/main" id="{65B90B0F-359C-428D-8DC9-36533762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897" y="4170154"/>
              <a:ext cx="26481" cy="42057"/>
            </a:xfrm>
            <a:custGeom>
              <a:avLst/>
              <a:gdLst>
                <a:gd name="T0" fmla="*/ 0 w 17"/>
                <a:gd name="T1" fmla="*/ 27 h 27"/>
                <a:gd name="T2" fmla="*/ 0 w 17"/>
                <a:gd name="T3" fmla="*/ 0 h 27"/>
                <a:gd name="T4" fmla="*/ 7 w 17"/>
                <a:gd name="T5" fmla="*/ 0 h 27"/>
                <a:gd name="T6" fmla="*/ 7 w 17"/>
                <a:gd name="T7" fmla="*/ 3 h 27"/>
                <a:gd name="T8" fmla="*/ 7 w 17"/>
                <a:gd name="T9" fmla="*/ 3 h 27"/>
                <a:gd name="T10" fmla="*/ 7 w 17"/>
                <a:gd name="T11" fmla="*/ 3 h 27"/>
                <a:gd name="T12" fmla="*/ 8 w 17"/>
                <a:gd name="T13" fmla="*/ 2 h 27"/>
                <a:gd name="T14" fmla="*/ 8 w 17"/>
                <a:gd name="T15" fmla="*/ 2 h 27"/>
                <a:gd name="T16" fmla="*/ 10 w 17"/>
                <a:gd name="T17" fmla="*/ 0 h 27"/>
                <a:gd name="T18" fmla="*/ 10 w 17"/>
                <a:gd name="T19" fmla="*/ 0 h 27"/>
                <a:gd name="T20" fmla="*/ 13 w 17"/>
                <a:gd name="T21" fmla="*/ 0 h 27"/>
                <a:gd name="T22" fmla="*/ 13 w 17"/>
                <a:gd name="T23" fmla="*/ 0 h 27"/>
                <a:gd name="T24" fmla="*/ 14 w 17"/>
                <a:gd name="T25" fmla="*/ 2 h 27"/>
                <a:gd name="T26" fmla="*/ 14 w 17"/>
                <a:gd name="T27" fmla="*/ 2 h 27"/>
                <a:gd name="T28" fmla="*/ 15 w 17"/>
                <a:gd name="T29" fmla="*/ 4 h 27"/>
                <a:gd name="T30" fmla="*/ 15 w 17"/>
                <a:gd name="T31" fmla="*/ 4 h 27"/>
                <a:gd name="T32" fmla="*/ 17 w 17"/>
                <a:gd name="T33" fmla="*/ 7 h 27"/>
                <a:gd name="T34" fmla="*/ 17 w 17"/>
                <a:gd name="T35" fmla="*/ 27 h 27"/>
                <a:gd name="T36" fmla="*/ 12 w 17"/>
                <a:gd name="T37" fmla="*/ 27 h 27"/>
                <a:gd name="T38" fmla="*/ 12 w 17"/>
                <a:gd name="T39" fmla="*/ 9 h 27"/>
                <a:gd name="T40" fmla="*/ 12 w 17"/>
                <a:gd name="T41" fmla="*/ 9 h 27"/>
                <a:gd name="T42" fmla="*/ 10 w 17"/>
                <a:gd name="T43" fmla="*/ 7 h 27"/>
                <a:gd name="T44" fmla="*/ 10 w 17"/>
                <a:gd name="T45" fmla="*/ 7 h 27"/>
                <a:gd name="T46" fmla="*/ 9 w 17"/>
                <a:gd name="T47" fmla="*/ 5 h 27"/>
                <a:gd name="T48" fmla="*/ 9 w 17"/>
                <a:gd name="T49" fmla="*/ 5 h 27"/>
                <a:gd name="T50" fmla="*/ 7 w 17"/>
                <a:gd name="T51" fmla="*/ 7 h 27"/>
                <a:gd name="T52" fmla="*/ 7 w 17"/>
                <a:gd name="T53" fmla="*/ 7 h 27"/>
                <a:gd name="T54" fmla="*/ 7 w 17"/>
                <a:gd name="T55" fmla="*/ 9 h 27"/>
                <a:gd name="T56" fmla="*/ 7 w 17"/>
                <a:gd name="T57" fmla="*/ 27 h 27"/>
                <a:gd name="T58" fmla="*/ 0 w 17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7">
                  <a:moveTo>
                    <a:pt x="0" y="2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2" name="Freeform 637">
              <a:extLst>
                <a:ext uri="{FF2B5EF4-FFF2-40B4-BE49-F238E27FC236}">
                  <a16:creationId xmlns:a16="http://schemas.microsoft.com/office/drawing/2014/main" id="{172B604D-7951-4B29-ACC2-AF0E0A170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2608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3" name="Freeform 638">
              <a:extLst>
                <a:ext uri="{FF2B5EF4-FFF2-40B4-BE49-F238E27FC236}">
                  <a16:creationId xmlns:a16="http://schemas.microsoft.com/office/drawing/2014/main" id="{536CF60D-5846-46B2-BC21-77DF4741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069" y="4170154"/>
              <a:ext cx="26481" cy="42057"/>
            </a:xfrm>
            <a:custGeom>
              <a:avLst/>
              <a:gdLst>
                <a:gd name="T0" fmla="*/ 17 w 17"/>
                <a:gd name="T1" fmla="*/ 0 h 27"/>
                <a:gd name="T2" fmla="*/ 17 w 17"/>
                <a:gd name="T3" fmla="*/ 27 h 27"/>
                <a:gd name="T4" fmla="*/ 12 w 17"/>
                <a:gd name="T5" fmla="*/ 27 h 27"/>
                <a:gd name="T6" fmla="*/ 12 w 17"/>
                <a:gd name="T7" fmla="*/ 24 h 27"/>
                <a:gd name="T8" fmla="*/ 10 w 17"/>
                <a:gd name="T9" fmla="*/ 24 h 27"/>
                <a:gd name="T10" fmla="*/ 10 w 17"/>
                <a:gd name="T11" fmla="*/ 24 h 27"/>
                <a:gd name="T12" fmla="*/ 9 w 17"/>
                <a:gd name="T13" fmla="*/ 26 h 27"/>
                <a:gd name="T14" fmla="*/ 9 w 17"/>
                <a:gd name="T15" fmla="*/ 26 h 27"/>
                <a:gd name="T16" fmla="*/ 7 w 17"/>
                <a:gd name="T17" fmla="*/ 27 h 27"/>
                <a:gd name="T18" fmla="*/ 7 w 17"/>
                <a:gd name="T19" fmla="*/ 27 h 27"/>
                <a:gd name="T20" fmla="*/ 4 w 17"/>
                <a:gd name="T21" fmla="*/ 27 h 27"/>
                <a:gd name="T22" fmla="*/ 4 w 17"/>
                <a:gd name="T23" fmla="*/ 27 h 27"/>
                <a:gd name="T24" fmla="*/ 3 w 17"/>
                <a:gd name="T25" fmla="*/ 26 h 27"/>
                <a:gd name="T26" fmla="*/ 3 w 17"/>
                <a:gd name="T27" fmla="*/ 26 h 27"/>
                <a:gd name="T28" fmla="*/ 2 w 17"/>
                <a:gd name="T29" fmla="*/ 23 h 27"/>
                <a:gd name="T30" fmla="*/ 2 w 17"/>
                <a:gd name="T31" fmla="*/ 23 h 27"/>
                <a:gd name="T32" fmla="*/ 0 w 17"/>
                <a:gd name="T33" fmla="*/ 21 h 27"/>
                <a:gd name="T34" fmla="*/ 0 w 17"/>
                <a:gd name="T35" fmla="*/ 0 h 27"/>
                <a:gd name="T36" fmla="*/ 7 w 17"/>
                <a:gd name="T37" fmla="*/ 0 h 27"/>
                <a:gd name="T38" fmla="*/ 7 w 17"/>
                <a:gd name="T39" fmla="*/ 18 h 27"/>
                <a:gd name="T40" fmla="*/ 7 w 17"/>
                <a:gd name="T41" fmla="*/ 18 h 27"/>
                <a:gd name="T42" fmla="*/ 7 w 17"/>
                <a:gd name="T43" fmla="*/ 21 h 27"/>
                <a:gd name="T44" fmla="*/ 7 w 17"/>
                <a:gd name="T45" fmla="*/ 21 h 27"/>
                <a:gd name="T46" fmla="*/ 9 w 17"/>
                <a:gd name="T47" fmla="*/ 22 h 27"/>
                <a:gd name="T48" fmla="*/ 9 w 17"/>
                <a:gd name="T49" fmla="*/ 22 h 27"/>
                <a:gd name="T50" fmla="*/ 10 w 17"/>
                <a:gd name="T51" fmla="*/ 21 h 27"/>
                <a:gd name="T52" fmla="*/ 10 w 17"/>
                <a:gd name="T53" fmla="*/ 21 h 27"/>
                <a:gd name="T54" fmla="*/ 12 w 17"/>
                <a:gd name="T55" fmla="*/ 18 h 27"/>
                <a:gd name="T56" fmla="*/ 12 w 17"/>
                <a:gd name="T57" fmla="*/ 0 h 27"/>
                <a:gd name="T58" fmla="*/ 17 w 17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7">
                  <a:moveTo>
                    <a:pt x="17" y="0"/>
                  </a:moveTo>
                  <a:lnTo>
                    <a:pt x="17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4" name="Freeform 639">
              <a:extLst>
                <a:ext uri="{FF2B5EF4-FFF2-40B4-BE49-F238E27FC236}">
                  <a16:creationId xmlns:a16="http://schemas.microsoft.com/office/drawing/2014/main" id="{C5D9AEE5-2B48-4F14-816C-3B246ADD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222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8 w 25"/>
                <a:gd name="T13" fmla="*/ 2 h 27"/>
                <a:gd name="T14" fmla="*/ 8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5 w 25"/>
                <a:gd name="T25" fmla="*/ 3 h 27"/>
                <a:gd name="T26" fmla="*/ 15 w 25"/>
                <a:gd name="T27" fmla="*/ 3 h 27"/>
                <a:gd name="T28" fmla="*/ 17 w 25"/>
                <a:gd name="T29" fmla="*/ 2 h 27"/>
                <a:gd name="T30" fmla="*/ 17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2 w 25"/>
                <a:gd name="T37" fmla="*/ 0 h 27"/>
                <a:gd name="T38" fmla="*/ 22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7 w 25"/>
                <a:gd name="T67" fmla="*/ 7 h 27"/>
                <a:gd name="T68" fmla="*/ 17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10 w 25"/>
                <a:gd name="T81" fmla="*/ 7 h 27"/>
                <a:gd name="T82" fmla="*/ 10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7 w 25"/>
                <a:gd name="T89" fmla="*/ 7 h 27"/>
                <a:gd name="T90" fmla="*/ 7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5" name="Freeform 640">
              <a:extLst>
                <a:ext uri="{FF2B5EF4-FFF2-40B4-BE49-F238E27FC236}">
                  <a16:creationId xmlns:a16="http://schemas.microsoft.com/office/drawing/2014/main" id="{C0FC896F-5E6E-4CFE-8255-2F272D76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254" y="2148314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4 h 35"/>
                <a:gd name="T8" fmla="*/ 5 w 15"/>
                <a:gd name="T9" fmla="*/ 4 h 35"/>
                <a:gd name="T10" fmla="*/ 5 w 15"/>
                <a:gd name="T11" fmla="*/ 15 h 35"/>
                <a:gd name="T12" fmla="*/ 13 w 15"/>
                <a:gd name="T13" fmla="*/ 15 h 35"/>
                <a:gd name="T14" fmla="*/ 13 w 15"/>
                <a:gd name="T15" fmla="*/ 20 h 35"/>
                <a:gd name="T16" fmla="*/ 5 w 15"/>
                <a:gd name="T17" fmla="*/ 20 h 35"/>
                <a:gd name="T18" fmla="*/ 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5" y="4"/>
                  </a:lnTo>
                  <a:lnTo>
                    <a:pt x="5" y="15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6" name="Freeform 641">
              <a:extLst>
                <a:ext uri="{FF2B5EF4-FFF2-40B4-BE49-F238E27FC236}">
                  <a16:creationId xmlns:a16="http://schemas.microsoft.com/office/drawing/2014/main" id="{C6CCA211-EC98-44AA-9573-290836F6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292" y="2148314"/>
              <a:ext cx="12461" cy="54518"/>
            </a:xfrm>
            <a:custGeom>
              <a:avLst/>
              <a:gdLst>
                <a:gd name="T0" fmla="*/ 0 w 8"/>
                <a:gd name="T1" fmla="*/ 0 h 35"/>
                <a:gd name="T2" fmla="*/ 5 w 8"/>
                <a:gd name="T3" fmla="*/ 0 h 35"/>
                <a:gd name="T4" fmla="*/ 5 w 8"/>
                <a:gd name="T5" fmla="*/ 28 h 35"/>
                <a:gd name="T6" fmla="*/ 5 w 8"/>
                <a:gd name="T7" fmla="*/ 28 h 35"/>
                <a:gd name="T8" fmla="*/ 5 w 8"/>
                <a:gd name="T9" fmla="*/ 30 h 35"/>
                <a:gd name="T10" fmla="*/ 5 w 8"/>
                <a:gd name="T11" fmla="*/ 30 h 35"/>
                <a:gd name="T12" fmla="*/ 8 w 8"/>
                <a:gd name="T13" fmla="*/ 30 h 35"/>
                <a:gd name="T14" fmla="*/ 8 w 8"/>
                <a:gd name="T15" fmla="*/ 35 h 35"/>
                <a:gd name="T16" fmla="*/ 8 w 8"/>
                <a:gd name="T17" fmla="*/ 35 h 35"/>
                <a:gd name="T18" fmla="*/ 4 w 8"/>
                <a:gd name="T19" fmla="*/ 35 h 35"/>
                <a:gd name="T20" fmla="*/ 4 w 8"/>
                <a:gd name="T21" fmla="*/ 35 h 35"/>
                <a:gd name="T22" fmla="*/ 2 w 8"/>
                <a:gd name="T23" fmla="*/ 34 h 35"/>
                <a:gd name="T24" fmla="*/ 2 w 8"/>
                <a:gd name="T25" fmla="*/ 34 h 35"/>
                <a:gd name="T26" fmla="*/ 0 w 8"/>
                <a:gd name="T27" fmla="*/ 32 h 35"/>
                <a:gd name="T28" fmla="*/ 0 w 8"/>
                <a:gd name="T29" fmla="*/ 32 h 35"/>
                <a:gd name="T30" fmla="*/ 0 w 8"/>
                <a:gd name="T31" fmla="*/ 29 h 35"/>
                <a:gd name="T32" fmla="*/ 0 w 8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7" name="Freeform 642">
              <a:extLst>
                <a:ext uri="{FF2B5EF4-FFF2-40B4-BE49-F238E27FC236}">
                  <a16:creationId xmlns:a16="http://schemas.microsoft.com/office/drawing/2014/main" id="{7C60A804-F836-4933-8A9C-DDCB45A2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12" y="2163891"/>
              <a:ext cx="26481" cy="38942"/>
            </a:xfrm>
            <a:custGeom>
              <a:avLst/>
              <a:gdLst>
                <a:gd name="T0" fmla="*/ 17 w 17"/>
                <a:gd name="T1" fmla="*/ 0 h 25"/>
                <a:gd name="T2" fmla="*/ 17 w 17"/>
                <a:gd name="T3" fmla="*/ 25 h 25"/>
                <a:gd name="T4" fmla="*/ 10 w 17"/>
                <a:gd name="T5" fmla="*/ 25 h 25"/>
                <a:gd name="T6" fmla="*/ 10 w 17"/>
                <a:gd name="T7" fmla="*/ 23 h 25"/>
                <a:gd name="T8" fmla="*/ 10 w 17"/>
                <a:gd name="T9" fmla="*/ 23 h 25"/>
                <a:gd name="T10" fmla="*/ 10 w 17"/>
                <a:gd name="T11" fmla="*/ 23 h 25"/>
                <a:gd name="T12" fmla="*/ 9 w 17"/>
                <a:gd name="T13" fmla="*/ 25 h 25"/>
                <a:gd name="T14" fmla="*/ 9 w 17"/>
                <a:gd name="T15" fmla="*/ 25 h 25"/>
                <a:gd name="T16" fmla="*/ 6 w 17"/>
                <a:gd name="T17" fmla="*/ 25 h 25"/>
                <a:gd name="T18" fmla="*/ 6 w 17"/>
                <a:gd name="T19" fmla="*/ 25 h 25"/>
                <a:gd name="T20" fmla="*/ 4 w 17"/>
                <a:gd name="T21" fmla="*/ 25 h 25"/>
                <a:gd name="T22" fmla="*/ 4 w 17"/>
                <a:gd name="T23" fmla="*/ 25 h 25"/>
                <a:gd name="T24" fmla="*/ 3 w 17"/>
                <a:gd name="T25" fmla="*/ 24 h 25"/>
                <a:gd name="T26" fmla="*/ 3 w 17"/>
                <a:gd name="T27" fmla="*/ 24 h 25"/>
                <a:gd name="T28" fmla="*/ 1 w 17"/>
                <a:gd name="T29" fmla="*/ 23 h 25"/>
                <a:gd name="T30" fmla="*/ 1 w 17"/>
                <a:gd name="T31" fmla="*/ 23 h 25"/>
                <a:gd name="T32" fmla="*/ 0 w 17"/>
                <a:gd name="T33" fmla="*/ 19 h 25"/>
                <a:gd name="T34" fmla="*/ 0 w 17"/>
                <a:gd name="T35" fmla="*/ 0 h 25"/>
                <a:gd name="T36" fmla="*/ 5 w 17"/>
                <a:gd name="T37" fmla="*/ 0 h 25"/>
                <a:gd name="T38" fmla="*/ 5 w 17"/>
                <a:gd name="T39" fmla="*/ 18 h 25"/>
                <a:gd name="T40" fmla="*/ 5 w 17"/>
                <a:gd name="T41" fmla="*/ 18 h 25"/>
                <a:gd name="T42" fmla="*/ 6 w 17"/>
                <a:gd name="T43" fmla="*/ 20 h 25"/>
                <a:gd name="T44" fmla="*/ 6 w 17"/>
                <a:gd name="T45" fmla="*/ 20 h 25"/>
                <a:gd name="T46" fmla="*/ 8 w 17"/>
                <a:gd name="T47" fmla="*/ 20 h 25"/>
                <a:gd name="T48" fmla="*/ 8 w 17"/>
                <a:gd name="T49" fmla="*/ 20 h 25"/>
                <a:gd name="T50" fmla="*/ 10 w 17"/>
                <a:gd name="T51" fmla="*/ 19 h 25"/>
                <a:gd name="T52" fmla="*/ 10 w 17"/>
                <a:gd name="T53" fmla="*/ 19 h 25"/>
                <a:gd name="T54" fmla="*/ 10 w 17"/>
                <a:gd name="T55" fmla="*/ 17 h 25"/>
                <a:gd name="T56" fmla="*/ 10 w 17"/>
                <a:gd name="T57" fmla="*/ 0 h 25"/>
                <a:gd name="T58" fmla="*/ 17 w 17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7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8" name="Freeform 643">
              <a:extLst>
                <a:ext uri="{FF2B5EF4-FFF2-40B4-BE49-F238E27FC236}">
                  <a16:creationId xmlns:a16="http://schemas.microsoft.com/office/drawing/2014/main" id="{44F5A2A4-A040-4235-9A9D-D3E9966B6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0465" y="2162334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9" name="Freeform 644">
              <a:extLst>
                <a:ext uri="{FF2B5EF4-FFF2-40B4-BE49-F238E27FC236}">
                  <a16:creationId xmlns:a16="http://schemas.microsoft.com/office/drawing/2014/main" id="{BD3E0FBD-661F-495D-A1B7-E6FDD4AB1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060" y="2162334"/>
              <a:ext cx="17135" cy="40499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1 h 26"/>
                <a:gd name="T4" fmla="*/ 5 w 11"/>
                <a:gd name="T5" fmla="*/ 1 h 26"/>
                <a:gd name="T6" fmla="*/ 5 w 11"/>
                <a:gd name="T7" fmla="*/ 4 h 26"/>
                <a:gd name="T8" fmla="*/ 5 w 11"/>
                <a:gd name="T9" fmla="*/ 4 h 26"/>
                <a:gd name="T10" fmla="*/ 8 w 11"/>
                <a:gd name="T11" fmla="*/ 1 h 26"/>
                <a:gd name="T12" fmla="*/ 8 w 11"/>
                <a:gd name="T13" fmla="*/ 1 h 26"/>
                <a:gd name="T14" fmla="*/ 11 w 11"/>
                <a:gd name="T15" fmla="*/ 0 h 26"/>
                <a:gd name="T16" fmla="*/ 11 w 11"/>
                <a:gd name="T17" fmla="*/ 6 h 26"/>
                <a:gd name="T18" fmla="*/ 11 w 11"/>
                <a:gd name="T19" fmla="*/ 6 h 26"/>
                <a:gd name="T20" fmla="*/ 10 w 11"/>
                <a:gd name="T21" fmla="*/ 6 h 26"/>
                <a:gd name="T22" fmla="*/ 10 w 11"/>
                <a:gd name="T23" fmla="*/ 6 h 26"/>
                <a:gd name="T24" fmla="*/ 9 w 11"/>
                <a:gd name="T25" fmla="*/ 6 h 26"/>
                <a:gd name="T26" fmla="*/ 9 w 11"/>
                <a:gd name="T27" fmla="*/ 6 h 26"/>
                <a:gd name="T28" fmla="*/ 6 w 11"/>
                <a:gd name="T29" fmla="*/ 8 h 26"/>
                <a:gd name="T30" fmla="*/ 6 w 11"/>
                <a:gd name="T31" fmla="*/ 8 h 26"/>
                <a:gd name="T32" fmla="*/ 5 w 11"/>
                <a:gd name="T33" fmla="*/ 9 h 26"/>
                <a:gd name="T34" fmla="*/ 5 w 11"/>
                <a:gd name="T35" fmla="*/ 9 h 26"/>
                <a:gd name="T36" fmla="*/ 5 w 11"/>
                <a:gd name="T37" fmla="*/ 11 h 26"/>
                <a:gd name="T38" fmla="*/ 5 w 11"/>
                <a:gd name="T39" fmla="*/ 26 h 26"/>
                <a:gd name="T40" fmla="*/ 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0" name="Freeform 645">
              <a:extLst>
                <a:ext uri="{FF2B5EF4-FFF2-40B4-BE49-F238E27FC236}">
                  <a16:creationId xmlns:a16="http://schemas.microsoft.com/office/drawing/2014/main" id="{7605A7C7-DB0E-495E-BCF9-DD578D47E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67" y="2148314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1" name="Freeform 646">
              <a:extLst>
                <a:ext uri="{FF2B5EF4-FFF2-40B4-BE49-F238E27FC236}">
                  <a16:creationId xmlns:a16="http://schemas.microsoft.com/office/drawing/2014/main" id="{BFF67FD8-EF65-497B-81F4-FAFB9E251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86" y="2162334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2" name="Freeform 647">
              <a:extLst>
                <a:ext uri="{FF2B5EF4-FFF2-40B4-BE49-F238E27FC236}">
                  <a16:creationId xmlns:a16="http://schemas.microsoft.com/office/drawing/2014/main" id="{F59F1F3D-717A-483E-9B90-D0AFC25E6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481" y="2162334"/>
              <a:ext cx="24923" cy="40499"/>
            </a:xfrm>
            <a:custGeom>
              <a:avLst/>
              <a:gdLst>
                <a:gd name="T0" fmla="*/ 16 w 16"/>
                <a:gd name="T1" fmla="*/ 15 h 26"/>
                <a:gd name="T2" fmla="*/ 6 w 16"/>
                <a:gd name="T3" fmla="*/ 15 h 26"/>
                <a:gd name="T4" fmla="*/ 6 w 16"/>
                <a:gd name="T5" fmla="*/ 19 h 26"/>
                <a:gd name="T6" fmla="*/ 6 w 16"/>
                <a:gd name="T7" fmla="*/ 19 h 26"/>
                <a:gd name="T8" fmla="*/ 6 w 16"/>
                <a:gd name="T9" fmla="*/ 21 h 26"/>
                <a:gd name="T10" fmla="*/ 6 w 16"/>
                <a:gd name="T11" fmla="*/ 21 h 26"/>
                <a:gd name="T12" fmla="*/ 8 w 16"/>
                <a:gd name="T13" fmla="*/ 21 h 26"/>
                <a:gd name="T14" fmla="*/ 8 w 16"/>
                <a:gd name="T15" fmla="*/ 21 h 26"/>
                <a:gd name="T16" fmla="*/ 10 w 16"/>
                <a:gd name="T17" fmla="*/ 20 h 26"/>
                <a:gd name="T18" fmla="*/ 10 w 16"/>
                <a:gd name="T19" fmla="*/ 20 h 26"/>
                <a:gd name="T20" fmla="*/ 11 w 16"/>
                <a:gd name="T21" fmla="*/ 19 h 26"/>
                <a:gd name="T22" fmla="*/ 16 w 16"/>
                <a:gd name="T23" fmla="*/ 19 h 26"/>
                <a:gd name="T24" fmla="*/ 16 w 16"/>
                <a:gd name="T25" fmla="*/ 19 h 26"/>
                <a:gd name="T26" fmla="*/ 15 w 16"/>
                <a:gd name="T27" fmla="*/ 23 h 26"/>
                <a:gd name="T28" fmla="*/ 13 w 16"/>
                <a:gd name="T29" fmla="*/ 24 h 26"/>
                <a:gd name="T30" fmla="*/ 13 w 16"/>
                <a:gd name="T31" fmla="*/ 24 h 26"/>
                <a:gd name="T32" fmla="*/ 11 w 16"/>
                <a:gd name="T33" fmla="*/ 26 h 26"/>
                <a:gd name="T34" fmla="*/ 11 w 16"/>
                <a:gd name="T35" fmla="*/ 26 h 26"/>
                <a:gd name="T36" fmla="*/ 8 w 16"/>
                <a:gd name="T37" fmla="*/ 26 h 26"/>
                <a:gd name="T38" fmla="*/ 8 w 16"/>
                <a:gd name="T39" fmla="*/ 26 h 26"/>
                <a:gd name="T40" fmla="*/ 3 w 16"/>
                <a:gd name="T41" fmla="*/ 25 h 26"/>
                <a:gd name="T42" fmla="*/ 3 w 16"/>
                <a:gd name="T43" fmla="*/ 25 h 26"/>
                <a:gd name="T44" fmla="*/ 1 w 16"/>
                <a:gd name="T45" fmla="*/ 23 h 26"/>
                <a:gd name="T46" fmla="*/ 1 w 16"/>
                <a:gd name="T47" fmla="*/ 23 h 26"/>
                <a:gd name="T48" fmla="*/ 1 w 16"/>
                <a:gd name="T49" fmla="*/ 20 h 26"/>
                <a:gd name="T50" fmla="*/ 1 w 16"/>
                <a:gd name="T51" fmla="*/ 20 h 26"/>
                <a:gd name="T52" fmla="*/ 0 w 16"/>
                <a:gd name="T53" fmla="*/ 18 h 26"/>
                <a:gd name="T54" fmla="*/ 0 w 16"/>
                <a:gd name="T55" fmla="*/ 10 h 26"/>
                <a:gd name="T56" fmla="*/ 0 w 16"/>
                <a:gd name="T57" fmla="*/ 10 h 26"/>
                <a:gd name="T58" fmla="*/ 1 w 16"/>
                <a:gd name="T59" fmla="*/ 6 h 26"/>
                <a:gd name="T60" fmla="*/ 1 w 16"/>
                <a:gd name="T61" fmla="*/ 6 h 26"/>
                <a:gd name="T62" fmla="*/ 1 w 16"/>
                <a:gd name="T63" fmla="*/ 4 h 26"/>
                <a:gd name="T64" fmla="*/ 1 w 16"/>
                <a:gd name="T65" fmla="*/ 4 h 26"/>
                <a:gd name="T66" fmla="*/ 3 w 16"/>
                <a:gd name="T67" fmla="*/ 1 h 26"/>
                <a:gd name="T68" fmla="*/ 3 w 16"/>
                <a:gd name="T69" fmla="*/ 1 h 26"/>
                <a:gd name="T70" fmla="*/ 8 w 16"/>
                <a:gd name="T71" fmla="*/ 0 h 26"/>
                <a:gd name="T72" fmla="*/ 8 w 16"/>
                <a:gd name="T73" fmla="*/ 0 h 26"/>
                <a:gd name="T74" fmla="*/ 11 w 16"/>
                <a:gd name="T75" fmla="*/ 1 h 26"/>
                <a:gd name="T76" fmla="*/ 11 w 16"/>
                <a:gd name="T77" fmla="*/ 1 h 26"/>
                <a:gd name="T78" fmla="*/ 13 w 16"/>
                <a:gd name="T79" fmla="*/ 3 h 26"/>
                <a:gd name="T80" fmla="*/ 13 w 16"/>
                <a:gd name="T81" fmla="*/ 3 h 26"/>
                <a:gd name="T82" fmla="*/ 15 w 16"/>
                <a:gd name="T83" fmla="*/ 5 h 26"/>
                <a:gd name="T84" fmla="*/ 16 w 16"/>
                <a:gd name="T85" fmla="*/ 9 h 26"/>
                <a:gd name="T86" fmla="*/ 16 w 16"/>
                <a:gd name="T87" fmla="*/ 15 h 26"/>
                <a:gd name="T88" fmla="*/ 6 w 16"/>
                <a:gd name="T89" fmla="*/ 11 h 26"/>
                <a:gd name="T90" fmla="*/ 11 w 16"/>
                <a:gd name="T91" fmla="*/ 11 h 26"/>
                <a:gd name="T92" fmla="*/ 11 w 16"/>
                <a:gd name="T93" fmla="*/ 9 h 26"/>
                <a:gd name="T94" fmla="*/ 11 w 16"/>
                <a:gd name="T95" fmla="*/ 9 h 26"/>
                <a:gd name="T96" fmla="*/ 10 w 16"/>
                <a:gd name="T97" fmla="*/ 6 h 26"/>
                <a:gd name="T98" fmla="*/ 10 w 16"/>
                <a:gd name="T99" fmla="*/ 6 h 26"/>
                <a:gd name="T100" fmla="*/ 8 w 16"/>
                <a:gd name="T101" fmla="*/ 6 h 26"/>
                <a:gd name="T102" fmla="*/ 8 w 16"/>
                <a:gd name="T103" fmla="*/ 6 h 26"/>
                <a:gd name="T104" fmla="*/ 6 w 16"/>
                <a:gd name="T105" fmla="*/ 6 h 26"/>
                <a:gd name="T106" fmla="*/ 6 w 16"/>
                <a:gd name="T107" fmla="*/ 6 h 26"/>
                <a:gd name="T108" fmla="*/ 6 w 16"/>
                <a:gd name="T109" fmla="*/ 9 h 26"/>
                <a:gd name="T110" fmla="*/ 6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6" y="15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5"/>
                  </a:lnTo>
                  <a:close/>
                  <a:moveTo>
                    <a:pt x="6" y="11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3" name="Freeform 648">
              <a:extLst>
                <a:ext uri="{FF2B5EF4-FFF2-40B4-BE49-F238E27FC236}">
                  <a16:creationId xmlns:a16="http://schemas.microsoft.com/office/drawing/2014/main" id="{002E618E-C2A1-4CB6-B767-263AE607B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39" y="2649880"/>
              <a:ext cx="28038" cy="56076"/>
            </a:xfrm>
            <a:custGeom>
              <a:avLst/>
              <a:gdLst>
                <a:gd name="T0" fmla="*/ 18 w 18"/>
                <a:gd name="T1" fmla="*/ 26 h 36"/>
                <a:gd name="T2" fmla="*/ 18 w 18"/>
                <a:gd name="T3" fmla="*/ 27 h 36"/>
                <a:gd name="T4" fmla="*/ 18 w 18"/>
                <a:gd name="T5" fmla="*/ 27 h 36"/>
                <a:gd name="T6" fmla="*/ 17 w 18"/>
                <a:gd name="T7" fmla="*/ 31 h 36"/>
                <a:gd name="T8" fmla="*/ 17 w 18"/>
                <a:gd name="T9" fmla="*/ 31 h 36"/>
                <a:gd name="T10" fmla="*/ 15 w 18"/>
                <a:gd name="T11" fmla="*/ 34 h 36"/>
                <a:gd name="T12" fmla="*/ 15 w 18"/>
                <a:gd name="T13" fmla="*/ 34 h 36"/>
                <a:gd name="T14" fmla="*/ 13 w 18"/>
                <a:gd name="T15" fmla="*/ 35 h 36"/>
                <a:gd name="T16" fmla="*/ 13 w 18"/>
                <a:gd name="T17" fmla="*/ 35 h 36"/>
                <a:gd name="T18" fmla="*/ 9 w 18"/>
                <a:gd name="T19" fmla="*/ 36 h 36"/>
                <a:gd name="T20" fmla="*/ 9 w 18"/>
                <a:gd name="T21" fmla="*/ 36 h 36"/>
                <a:gd name="T22" fmla="*/ 7 w 18"/>
                <a:gd name="T23" fmla="*/ 36 h 36"/>
                <a:gd name="T24" fmla="*/ 7 w 18"/>
                <a:gd name="T25" fmla="*/ 36 h 36"/>
                <a:gd name="T26" fmla="*/ 4 w 18"/>
                <a:gd name="T27" fmla="*/ 34 h 36"/>
                <a:gd name="T28" fmla="*/ 4 w 18"/>
                <a:gd name="T29" fmla="*/ 34 h 36"/>
                <a:gd name="T30" fmla="*/ 2 w 18"/>
                <a:gd name="T31" fmla="*/ 31 h 36"/>
                <a:gd name="T32" fmla="*/ 2 w 18"/>
                <a:gd name="T33" fmla="*/ 31 h 36"/>
                <a:gd name="T34" fmla="*/ 0 w 18"/>
                <a:gd name="T35" fmla="*/ 27 h 36"/>
                <a:gd name="T36" fmla="*/ 0 w 18"/>
                <a:gd name="T37" fmla="*/ 8 h 36"/>
                <a:gd name="T38" fmla="*/ 0 w 18"/>
                <a:gd name="T39" fmla="*/ 8 h 36"/>
                <a:gd name="T40" fmla="*/ 2 w 18"/>
                <a:gd name="T41" fmla="*/ 5 h 36"/>
                <a:gd name="T42" fmla="*/ 2 w 18"/>
                <a:gd name="T43" fmla="*/ 5 h 36"/>
                <a:gd name="T44" fmla="*/ 3 w 18"/>
                <a:gd name="T45" fmla="*/ 2 h 36"/>
                <a:gd name="T46" fmla="*/ 3 w 18"/>
                <a:gd name="T47" fmla="*/ 2 h 36"/>
                <a:gd name="T48" fmla="*/ 5 w 18"/>
                <a:gd name="T49" fmla="*/ 0 h 36"/>
                <a:gd name="T50" fmla="*/ 5 w 18"/>
                <a:gd name="T51" fmla="*/ 0 h 36"/>
                <a:gd name="T52" fmla="*/ 9 w 18"/>
                <a:gd name="T53" fmla="*/ 0 h 36"/>
                <a:gd name="T54" fmla="*/ 9 w 18"/>
                <a:gd name="T55" fmla="*/ 0 h 36"/>
                <a:gd name="T56" fmla="*/ 13 w 18"/>
                <a:gd name="T57" fmla="*/ 0 h 36"/>
                <a:gd name="T58" fmla="*/ 15 w 18"/>
                <a:gd name="T59" fmla="*/ 2 h 36"/>
                <a:gd name="T60" fmla="*/ 15 w 18"/>
                <a:gd name="T61" fmla="*/ 2 h 36"/>
                <a:gd name="T62" fmla="*/ 17 w 18"/>
                <a:gd name="T63" fmla="*/ 5 h 36"/>
                <a:gd name="T64" fmla="*/ 17 w 18"/>
                <a:gd name="T65" fmla="*/ 5 h 36"/>
                <a:gd name="T66" fmla="*/ 18 w 18"/>
                <a:gd name="T67" fmla="*/ 8 h 36"/>
                <a:gd name="T68" fmla="*/ 18 w 18"/>
                <a:gd name="T69" fmla="*/ 10 h 36"/>
                <a:gd name="T70" fmla="*/ 12 w 18"/>
                <a:gd name="T71" fmla="*/ 10 h 36"/>
                <a:gd name="T72" fmla="*/ 12 w 18"/>
                <a:gd name="T73" fmla="*/ 8 h 36"/>
                <a:gd name="T74" fmla="*/ 12 w 18"/>
                <a:gd name="T75" fmla="*/ 8 h 36"/>
                <a:gd name="T76" fmla="*/ 12 w 18"/>
                <a:gd name="T77" fmla="*/ 6 h 36"/>
                <a:gd name="T78" fmla="*/ 12 w 18"/>
                <a:gd name="T79" fmla="*/ 6 h 36"/>
                <a:gd name="T80" fmla="*/ 9 w 18"/>
                <a:gd name="T81" fmla="*/ 5 h 36"/>
                <a:gd name="T82" fmla="*/ 9 w 18"/>
                <a:gd name="T83" fmla="*/ 5 h 36"/>
                <a:gd name="T84" fmla="*/ 8 w 18"/>
                <a:gd name="T85" fmla="*/ 5 h 36"/>
                <a:gd name="T86" fmla="*/ 7 w 18"/>
                <a:gd name="T87" fmla="*/ 6 h 36"/>
                <a:gd name="T88" fmla="*/ 7 w 18"/>
                <a:gd name="T89" fmla="*/ 6 h 36"/>
                <a:gd name="T90" fmla="*/ 5 w 18"/>
                <a:gd name="T91" fmla="*/ 8 h 36"/>
                <a:gd name="T92" fmla="*/ 5 w 18"/>
                <a:gd name="T93" fmla="*/ 27 h 36"/>
                <a:gd name="T94" fmla="*/ 5 w 18"/>
                <a:gd name="T95" fmla="*/ 27 h 36"/>
                <a:gd name="T96" fmla="*/ 7 w 18"/>
                <a:gd name="T97" fmla="*/ 30 h 36"/>
                <a:gd name="T98" fmla="*/ 7 w 18"/>
                <a:gd name="T99" fmla="*/ 30 h 36"/>
                <a:gd name="T100" fmla="*/ 9 w 18"/>
                <a:gd name="T101" fmla="*/ 31 h 36"/>
                <a:gd name="T102" fmla="*/ 9 w 18"/>
                <a:gd name="T103" fmla="*/ 31 h 36"/>
                <a:gd name="T104" fmla="*/ 10 w 18"/>
                <a:gd name="T105" fmla="*/ 31 h 36"/>
                <a:gd name="T106" fmla="*/ 10 w 18"/>
                <a:gd name="T107" fmla="*/ 31 h 36"/>
                <a:gd name="T108" fmla="*/ 12 w 18"/>
                <a:gd name="T109" fmla="*/ 30 h 36"/>
                <a:gd name="T110" fmla="*/ 12 w 18"/>
                <a:gd name="T111" fmla="*/ 30 h 36"/>
                <a:gd name="T112" fmla="*/ 12 w 18"/>
                <a:gd name="T113" fmla="*/ 29 h 36"/>
                <a:gd name="T114" fmla="*/ 12 w 18"/>
                <a:gd name="T115" fmla="*/ 29 h 36"/>
                <a:gd name="T116" fmla="*/ 12 w 18"/>
                <a:gd name="T117" fmla="*/ 27 h 36"/>
                <a:gd name="T118" fmla="*/ 12 w 18"/>
                <a:gd name="T119" fmla="*/ 26 h 36"/>
                <a:gd name="T120" fmla="*/ 18 w 18"/>
                <a:gd name="T12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" h="36">
                  <a:moveTo>
                    <a:pt x="18" y="26"/>
                  </a:moveTo>
                  <a:lnTo>
                    <a:pt x="18" y="27"/>
                  </a:lnTo>
                  <a:lnTo>
                    <a:pt x="18" y="27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4" name="Freeform 649">
              <a:extLst>
                <a:ext uri="{FF2B5EF4-FFF2-40B4-BE49-F238E27FC236}">
                  <a16:creationId xmlns:a16="http://schemas.microsoft.com/office/drawing/2014/main" id="{F6CAF05D-2439-42FE-A251-FA6600970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8407" y="2649880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2 h 36"/>
                <a:gd name="T8" fmla="*/ 5 w 15"/>
                <a:gd name="T9" fmla="*/ 12 h 36"/>
                <a:gd name="T10" fmla="*/ 5 w 15"/>
                <a:gd name="T11" fmla="*/ 12 h 36"/>
                <a:gd name="T12" fmla="*/ 6 w 15"/>
                <a:gd name="T13" fmla="*/ 11 h 36"/>
                <a:gd name="T14" fmla="*/ 6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3 w 15"/>
                <a:gd name="T25" fmla="*/ 11 h 36"/>
                <a:gd name="T26" fmla="*/ 13 w 15"/>
                <a:gd name="T27" fmla="*/ 11 h 36"/>
                <a:gd name="T28" fmla="*/ 13 w 15"/>
                <a:gd name="T29" fmla="*/ 13 h 36"/>
                <a:gd name="T30" fmla="*/ 13 w 15"/>
                <a:gd name="T31" fmla="*/ 13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8 h 36"/>
                <a:gd name="T40" fmla="*/ 10 w 15"/>
                <a:gd name="T41" fmla="*/ 18 h 36"/>
                <a:gd name="T42" fmla="*/ 8 w 15"/>
                <a:gd name="T43" fmla="*/ 16 h 36"/>
                <a:gd name="T44" fmla="*/ 8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8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5" name="Freeform 650">
              <a:extLst>
                <a:ext uri="{FF2B5EF4-FFF2-40B4-BE49-F238E27FC236}">
                  <a16:creationId xmlns:a16="http://schemas.microsoft.com/office/drawing/2014/main" id="{A726C3AF-5563-48C1-A93F-72EE53AC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445" y="2649880"/>
              <a:ext cx="12461" cy="56076"/>
            </a:xfrm>
            <a:custGeom>
              <a:avLst/>
              <a:gdLst>
                <a:gd name="T0" fmla="*/ 0 w 8"/>
                <a:gd name="T1" fmla="*/ 0 h 36"/>
                <a:gd name="T2" fmla="*/ 6 w 8"/>
                <a:gd name="T3" fmla="*/ 0 h 36"/>
                <a:gd name="T4" fmla="*/ 6 w 8"/>
                <a:gd name="T5" fmla="*/ 29 h 36"/>
                <a:gd name="T6" fmla="*/ 6 w 8"/>
                <a:gd name="T7" fmla="*/ 29 h 36"/>
                <a:gd name="T8" fmla="*/ 6 w 8"/>
                <a:gd name="T9" fmla="*/ 31 h 36"/>
                <a:gd name="T10" fmla="*/ 6 w 8"/>
                <a:gd name="T11" fmla="*/ 31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6 w 8"/>
                <a:gd name="T19" fmla="*/ 36 h 36"/>
                <a:gd name="T20" fmla="*/ 6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0 w 8"/>
                <a:gd name="T27" fmla="*/ 32 h 36"/>
                <a:gd name="T28" fmla="*/ 0 w 8"/>
                <a:gd name="T29" fmla="*/ 32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6" y="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6" name="Freeform 651">
              <a:extLst>
                <a:ext uri="{FF2B5EF4-FFF2-40B4-BE49-F238E27FC236}">
                  <a16:creationId xmlns:a16="http://schemas.microsoft.com/office/drawing/2014/main" id="{1BC3EED7-D109-4F71-BACE-215AA98B0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0465" y="2665457"/>
              <a:ext cx="23365" cy="40499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3 h 26"/>
                <a:gd name="T10" fmla="*/ 2 w 15"/>
                <a:gd name="T11" fmla="*/ 3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5 w 15"/>
                <a:gd name="T25" fmla="*/ 3 h 26"/>
                <a:gd name="T26" fmla="*/ 15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3 w 15"/>
                <a:gd name="T47" fmla="*/ 25 h 26"/>
                <a:gd name="T48" fmla="*/ 13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2 h 26"/>
                <a:gd name="T60" fmla="*/ 2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7" name="Freeform 652">
              <a:extLst>
                <a:ext uri="{FF2B5EF4-FFF2-40B4-BE49-F238E27FC236}">
                  <a16:creationId xmlns:a16="http://schemas.microsoft.com/office/drawing/2014/main" id="{A556F54B-E338-4F68-B4E8-D15BA5722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060" y="2665457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6 w 13"/>
                <a:gd name="T5" fmla="*/ 0 h 26"/>
                <a:gd name="T6" fmla="*/ 6 w 13"/>
                <a:gd name="T7" fmla="*/ 3 h 26"/>
                <a:gd name="T8" fmla="*/ 6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1 w 13"/>
                <a:gd name="T21" fmla="*/ 5 h 26"/>
                <a:gd name="T22" fmla="*/ 11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6 w 13"/>
                <a:gd name="T33" fmla="*/ 8 h 26"/>
                <a:gd name="T34" fmla="*/ 6 w 13"/>
                <a:gd name="T35" fmla="*/ 8 h 26"/>
                <a:gd name="T36" fmla="*/ 6 w 13"/>
                <a:gd name="T37" fmla="*/ 11 h 26"/>
                <a:gd name="T38" fmla="*/ 6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8" name="Freeform 653">
              <a:extLst>
                <a:ext uri="{FF2B5EF4-FFF2-40B4-BE49-F238E27FC236}">
                  <a16:creationId xmlns:a16="http://schemas.microsoft.com/office/drawing/2014/main" id="{B6876CE2-238D-4207-8797-0435534C9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3425" y="2649880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9" name="Freeform 654">
              <a:extLst>
                <a:ext uri="{FF2B5EF4-FFF2-40B4-BE49-F238E27FC236}">
                  <a16:creationId xmlns:a16="http://schemas.microsoft.com/office/drawing/2014/main" id="{54755978-204F-43B3-B9A4-C69CD247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43" y="2665457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3 w 15"/>
                <a:gd name="T21" fmla="*/ 0 h 26"/>
                <a:gd name="T22" fmla="*/ 13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0" name="Freeform 655">
              <a:extLst>
                <a:ext uri="{FF2B5EF4-FFF2-40B4-BE49-F238E27FC236}">
                  <a16:creationId xmlns:a16="http://schemas.microsoft.com/office/drawing/2014/main" id="{5A9904F5-D952-4C04-8D4F-A4C9E231C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7039" y="2665457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3 h 26"/>
                <a:gd name="T64" fmla="*/ 1 w 15"/>
                <a:gd name="T65" fmla="*/ 3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2 h 26"/>
                <a:gd name="T80" fmla="*/ 14 w 15"/>
                <a:gd name="T81" fmla="*/ 2 h 26"/>
                <a:gd name="T82" fmla="*/ 15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1" name="Freeform 656">
              <a:extLst>
                <a:ext uri="{FF2B5EF4-FFF2-40B4-BE49-F238E27FC236}">
                  <a16:creationId xmlns:a16="http://schemas.microsoft.com/office/drawing/2014/main" id="{214F1E25-429B-49AA-8A58-692467DE4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39" y="3151446"/>
              <a:ext cx="26481" cy="54518"/>
            </a:xfrm>
            <a:custGeom>
              <a:avLst/>
              <a:gdLst>
                <a:gd name="T0" fmla="*/ 0 w 17"/>
                <a:gd name="T1" fmla="*/ 0 h 35"/>
                <a:gd name="T2" fmla="*/ 8 w 17"/>
                <a:gd name="T3" fmla="*/ 0 h 35"/>
                <a:gd name="T4" fmla="*/ 12 w 17"/>
                <a:gd name="T5" fmla="*/ 0 h 35"/>
                <a:gd name="T6" fmla="*/ 15 w 17"/>
                <a:gd name="T7" fmla="*/ 3 h 35"/>
                <a:gd name="T8" fmla="*/ 17 w 17"/>
                <a:gd name="T9" fmla="*/ 5 h 35"/>
                <a:gd name="T10" fmla="*/ 17 w 17"/>
                <a:gd name="T11" fmla="*/ 10 h 35"/>
                <a:gd name="T12" fmla="*/ 17 w 17"/>
                <a:gd name="T13" fmla="*/ 13 h 35"/>
                <a:gd name="T14" fmla="*/ 15 w 17"/>
                <a:gd name="T15" fmla="*/ 14 h 35"/>
                <a:gd name="T16" fmla="*/ 13 w 17"/>
                <a:gd name="T17" fmla="*/ 17 h 35"/>
                <a:gd name="T18" fmla="*/ 17 w 17"/>
                <a:gd name="T19" fmla="*/ 19 h 35"/>
                <a:gd name="T20" fmla="*/ 17 w 17"/>
                <a:gd name="T21" fmla="*/ 24 h 35"/>
                <a:gd name="T22" fmla="*/ 17 w 17"/>
                <a:gd name="T23" fmla="*/ 27 h 35"/>
                <a:gd name="T24" fmla="*/ 14 w 17"/>
                <a:gd name="T25" fmla="*/ 33 h 35"/>
                <a:gd name="T26" fmla="*/ 12 w 17"/>
                <a:gd name="T27" fmla="*/ 35 h 35"/>
                <a:gd name="T28" fmla="*/ 0 w 17"/>
                <a:gd name="T29" fmla="*/ 35 h 35"/>
                <a:gd name="T30" fmla="*/ 5 w 17"/>
                <a:gd name="T31" fmla="*/ 15 h 35"/>
                <a:gd name="T32" fmla="*/ 8 w 17"/>
                <a:gd name="T33" fmla="*/ 15 h 35"/>
                <a:gd name="T34" fmla="*/ 12 w 17"/>
                <a:gd name="T35" fmla="*/ 14 h 35"/>
                <a:gd name="T36" fmla="*/ 12 w 17"/>
                <a:gd name="T37" fmla="*/ 10 h 35"/>
                <a:gd name="T38" fmla="*/ 12 w 17"/>
                <a:gd name="T39" fmla="*/ 7 h 35"/>
                <a:gd name="T40" fmla="*/ 9 w 17"/>
                <a:gd name="T41" fmla="*/ 5 h 35"/>
                <a:gd name="T42" fmla="*/ 5 w 17"/>
                <a:gd name="T43" fmla="*/ 5 h 35"/>
                <a:gd name="T44" fmla="*/ 5 w 17"/>
                <a:gd name="T45" fmla="*/ 30 h 35"/>
                <a:gd name="T46" fmla="*/ 8 w 17"/>
                <a:gd name="T47" fmla="*/ 30 h 35"/>
                <a:gd name="T48" fmla="*/ 10 w 17"/>
                <a:gd name="T49" fmla="*/ 30 h 35"/>
                <a:gd name="T50" fmla="*/ 12 w 17"/>
                <a:gd name="T51" fmla="*/ 29 h 35"/>
                <a:gd name="T52" fmla="*/ 12 w 17"/>
                <a:gd name="T53" fmla="*/ 27 h 35"/>
                <a:gd name="T54" fmla="*/ 12 w 17"/>
                <a:gd name="T55" fmla="*/ 24 h 35"/>
                <a:gd name="T56" fmla="*/ 12 w 17"/>
                <a:gd name="T57" fmla="*/ 23 h 35"/>
                <a:gd name="T58" fmla="*/ 12 w 17"/>
                <a:gd name="T59" fmla="*/ 20 h 35"/>
                <a:gd name="T60" fmla="*/ 10 w 17"/>
                <a:gd name="T61" fmla="*/ 19 h 35"/>
                <a:gd name="T62" fmla="*/ 5 w 17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2" name="Freeform 657">
              <a:extLst>
                <a:ext uri="{FF2B5EF4-FFF2-40B4-BE49-F238E27FC236}">
                  <a16:creationId xmlns:a16="http://schemas.microsoft.com/office/drawing/2014/main" id="{B501A1E1-E50F-4EA0-91FC-2201AF95D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8407" y="3167022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3" name="Freeform 658">
              <a:extLst>
                <a:ext uri="{FF2B5EF4-FFF2-40B4-BE49-F238E27FC236}">
                  <a16:creationId xmlns:a16="http://schemas.microsoft.com/office/drawing/2014/main" id="{22D3F50F-05EF-458B-9D04-A8D6DC34C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7099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3 w 15"/>
                <a:gd name="T21" fmla="*/ 2 h 27"/>
                <a:gd name="T22" fmla="*/ 13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5 w 15"/>
                <a:gd name="T43" fmla="*/ 23 h 27"/>
                <a:gd name="T44" fmla="*/ 15 w 15"/>
                <a:gd name="T45" fmla="*/ 23 h 27"/>
                <a:gd name="T46" fmla="*/ 13 w 15"/>
                <a:gd name="T47" fmla="*/ 25 h 27"/>
                <a:gd name="T48" fmla="*/ 13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4" name="Freeform 659">
              <a:extLst>
                <a:ext uri="{FF2B5EF4-FFF2-40B4-BE49-F238E27FC236}">
                  <a16:creationId xmlns:a16="http://schemas.microsoft.com/office/drawing/2014/main" id="{97C8E0E5-4339-41CB-AC3B-E2D6F019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695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5" name="Freeform 660">
              <a:extLst>
                <a:ext uri="{FF2B5EF4-FFF2-40B4-BE49-F238E27FC236}">
                  <a16:creationId xmlns:a16="http://schemas.microsoft.com/office/drawing/2014/main" id="{6570571D-675B-4AE7-8B87-848398409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3425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6" name="Freeform 661">
              <a:extLst>
                <a:ext uri="{FF2B5EF4-FFF2-40B4-BE49-F238E27FC236}">
                  <a16:creationId xmlns:a16="http://schemas.microsoft.com/office/drawing/2014/main" id="{CE7D6D6B-8384-4A3C-BED7-52739203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9002" y="3167022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3 w 15"/>
                <a:gd name="T25" fmla="*/ 2 h 25"/>
                <a:gd name="T26" fmla="*/ 13 w 15"/>
                <a:gd name="T27" fmla="*/ 2 h 25"/>
                <a:gd name="T28" fmla="*/ 14 w 15"/>
                <a:gd name="T29" fmla="*/ 3 h 25"/>
                <a:gd name="T30" fmla="*/ 14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9 w 15"/>
                <a:gd name="T43" fmla="*/ 7 h 25"/>
                <a:gd name="T44" fmla="*/ 9 w 15"/>
                <a:gd name="T45" fmla="*/ 7 h 25"/>
                <a:gd name="T46" fmla="*/ 8 w 15"/>
                <a:gd name="T47" fmla="*/ 5 h 25"/>
                <a:gd name="T48" fmla="*/ 8 w 15"/>
                <a:gd name="T49" fmla="*/ 5 h 25"/>
                <a:gd name="T50" fmla="*/ 5 w 15"/>
                <a:gd name="T51" fmla="*/ 7 h 25"/>
                <a:gd name="T52" fmla="*/ 5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7" name="Freeform 662">
              <a:extLst>
                <a:ext uri="{FF2B5EF4-FFF2-40B4-BE49-F238E27FC236}">
                  <a16:creationId xmlns:a16="http://schemas.microsoft.com/office/drawing/2014/main" id="{2FC2C625-44BC-4418-BC9B-6CABF9585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8597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8 w 15"/>
                <a:gd name="T13" fmla="*/ 20 h 27"/>
                <a:gd name="T14" fmla="*/ 8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5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3 w 15"/>
                <a:gd name="T79" fmla="*/ 3 h 27"/>
                <a:gd name="T80" fmla="*/ 13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8 w 15"/>
                <a:gd name="T101" fmla="*/ 5 h 27"/>
                <a:gd name="T102" fmla="*/ 8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8" name="Rectangle 663">
              <a:extLst>
                <a:ext uri="{FF2B5EF4-FFF2-40B4-BE49-F238E27FC236}">
                  <a16:creationId xmlns:a16="http://schemas.microsoft.com/office/drawing/2014/main" id="{42B319FC-0C50-4ABE-9490-AD8BAB78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2177" y="3654569"/>
              <a:ext cx="7789" cy="54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9" name="Freeform 664">
              <a:extLst>
                <a:ext uri="{FF2B5EF4-FFF2-40B4-BE49-F238E27FC236}">
                  <a16:creationId xmlns:a16="http://schemas.microsoft.com/office/drawing/2014/main" id="{EAF08E91-010F-4541-B19C-0642704EF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6196" y="3668588"/>
              <a:ext cx="24923" cy="40499"/>
            </a:xfrm>
            <a:custGeom>
              <a:avLst/>
              <a:gdLst>
                <a:gd name="T0" fmla="*/ 0 w 16"/>
                <a:gd name="T1" fmla="*/ 10 h 26"/>
                <a:gd name="T2" fmla="*/ 0 w 16"/>
                <a:gd name="T3" fmla="*/ 10 h 26"/>
                <a:gd name="T4" fmla="*/ 1 w 16"/>
                <a:gd name="T5" fmla="*/ 6 h 26"/>
                <a:gd name="T6" fmla="*/ 1 w 16"/>
                <a:gd name="T7" fmla="*/ 6 h 26"/>
                <a:gd name="T8" fmla="*/ 1 w 16"/>
                <a:gd name="T9" fmla="*/ 4 h 26"/>
                <a:gd name="T10" fmla="*/ 1 w 16"/>
                <a:gd name="T11" fmla="*/ 4 h 26"/>
                <a:gd name="T12" fmla="*/ 3 w 16"/>
                <a:gd name="T13" fmla="*/ 1 h 26"/>
                <a:gd name="T14" fmla="*/ 3 w 16"/>
                <a:gd name="T15" fmla="*/ 1 h 26"/>
                <a:gd name="T16" fmla="*/ 8 w 16"/>
                <a:gd name="T17" fmla="*/ 0 h 26"/>
                <a:gd name="T18" fmla="*/ 8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5 w 16"/>
                <a:gd name="T25" fmla="*/ 4 h 26"/>
                <a:gd name="T26" fmla="*/ 15 w 16"/>
                <a:gd name="T27" fmla="*/ 4 h 26"/>
                <a:gd name="T28" fmla="*/ 15 w 16"/>
                <a:gd name="T29" fmla="*/ 6 h 26"/>
                <a:gd name="T30" fmla="*/ 15 w 16"/>
                <a:gd name="T31" fmla="*/ 6 h 26"/>
                <a:gd name="T32" fmla="*/ 16 w 16"/>
                <a:gd name="T33" fmla="*/ 10 h 26"/>
                <a:gd name="T34" fmla="*/ 16 w 16"/>
                <a:gd name="T35" fmla="*/ 17 h 26"/>
                <a:gd name="T36" fmla="*/ 16 w 16"/>
                <a:gd name="T37" fmla="*/ 17 h 26"/>
                <a:gd name="T38" fmla="*/ 15 w 16"/>
                <a:gd name="T39" fmla="*/ 20 h 26"/>
                <a:gd name="T40" fmla="*/ 15 w 16"/>
                <a:gd name="T41" fmla="*/ 20 h 26"/>
                <a:gd name="T42" fmla="*/ 15 w 16"/>
                <a:gd name="T43" fmla="*/ 22 h 26"/>
                <a:gd name="T44" fmla="*/ 15 w 16"/>
                <a:gd name="T45" fmla="*/ 22 h 26"/>
                <a:gd name="T46" fmla="*/ 12 w 16"/>
                <a:gd name="T47" fmla="*/ 25 h 26"/>
                <a:gd name="T48" fmla="*/ 12 w 16"/>
                <a:gd name="T49" fmla="*/ 25 h 26"/>
                <a:gd name="T50" fmla="*/ 8 w 16"/>
                <a:gd name="T51" fmla="*/ 26 h 26"/>
                <a:gd name="T52" fmla="*/ 8 w 16"/>
                <a:gd name="T53" fmla="*/ 26 h 26"/>
                <a:gd name="T54" fmla="*/ 3 w 16"/>
                <a:gd name="T55" fmla="*/ 25 h 26"/>
                <a:gd name="T56" fmla="*/ 3 w 16"/>
                <a:gd name="T57" fmla="*/ 25 h 26"/>
                <a:gd name="T58" fmla="*/ 1 w 16"/>
                <a:gd name="T59" fmla="*/ 22 h 26"/>
                <a:gd name="T60" fmla="*/ 1 w 16"/>
                <a:gd name="T61" fmla="*/ 22 h 26"/>
                <a:gd name="T62" fmla="*/ 1 w 16"/>
                <a:gd name="T63" fmla="*/ 20 h 26"/>
                <a:gd name="T64" fmla="*/ 1 w 16"/>
                <a:gd name="T65" fmla="*/ 20 h 26"/>
                <a:gd name="T66" fmla="*/ 0 w 16"/>
                <a:gd name="T67" fmla="*/ 17 h 26"/>
                <a:gd name="T68" fmla="*/ 0 w 16"/>
                <a:gd name="T69" fmla="*/ 10 h 26"/>
                <a:gd name="T70" fmla="*/ 6 w 16"/>
                <a:gd name="T71" fmla="*/ 19 h 26"/>
                <a:gd name="T72" fmla="*/ 6 w 16"/>
                <a:gd name="T73" fmla="*/ 19 h 26"/>
                <a:gd name="T74" fmla="*/ 6 w 16"/>
                <a:gd name="T75" fmla="*/ 21 h 26"/>
                <a:gd name="T76" fmla="*/ 6 w 16"/>
                <a:gd name="T77" fmla="*/ 21 h 26"/>
                <a:gd name="T78" fmla="*/ 8 w 16"/>
                <a:gd name="T79" fmla="*/ 21 h 26"/>
                <a:gd name="T80" fmla="*/ 8 w 16"/>
                <a:gd name="T81" fmla="*/ 21 h 26"/>
                <a:gd name="T82" fmla="*/ 10 w 16"/>
                <a:gd name="T83" fmla="*/ 21 h 26"/>
                <a:gd name="T84" fmla="*/ 10 w 16"/>
                <a:gd name="T85" fmla="*/ 21 h 26"/>
                <a:gd name="T86" fmla="*/ 11 w 16"/>
                <a:gd name="T87" fmla="*/ 19 h 26"/>
                <a:gd name="T88" fmla="*/ 11 w 16"/>
                <a:gd name="T89" fmla="*/ 9 h 26"/>
                <a:gd name="T90" fmla="*/ 11 w 16"/>
                <a:gd name="T91" fmla="*/ 9 h 26"/>
                <a:gd name="T92" fmla="*/ 10 w 16"/>
                <a:gd name="T93" fmla="*/ 6 h 26"/>
                <a:gd name="T94" fmla="*/ 10 w 16"/>
                <a:gd name="T95" fmla="*/ 6 h 26"/>
                <a:gd name="T96" fmla="*/ 8 w 16"/>
                <a:gd name="T97" fmla="*/ 6 h 26"/>
                <a:gd name="T98" fmla="*/ 8 w 16"/>
                <a:gd name="T99" fmla="*/ 6 h 26"/>
                <a:gd name="T100" fmla="*/ 6 w 16"/>
                <a:gd name="T101" fmla="*/ 6 h 26"/>
                <a:gd name="T102" fmla="*/ 6 w 16"/>
                <a:gd name="T103" fmla="*/ 6 h 26"/>
                <a:gd name="T104" fmla="*/ 6 w 16"/>
                <a:gd name="T105" fmla="*/ 9 h 26"/>
                <a:gd name="T106" fmla="*/ 6 w 16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1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0" name="Freeform 665">
              <a:extLst>
                <a:ext uri="{FF2B5EF4-FFF2-40B4-BE49-F238E27FC236}">
                  <a16:creationId xmlns:a16="http://schemas.microsoft.com/office/drawing/2014/main" id="{4D5496F0-CD3B-409F-996E-6D7DD5E69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7349" y="3654569"/>
              <a:ext cx="23365" cy="54518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9 w 15"/>
                <a:gd name="T7" fmla="*/ 34 h 35"/>
                <a:gd name="T8" fmla="*/ 9 w 15"/>
                <a:gd name="T9" fmla="*/ 34 h 35"/>
                <a:gd name="T10" fmla="*/ 7 w 15"/>
                <a:gd name="T11" fmla="*/ 35 h 35"/>
                <a:gd name="T12" fmla="*/ 7 w 15"/>
                <a:gd name="T13" fmla="*/ 35 h 35"/>
                <a:gd name="T14" fmla="*/ 6 w 15"/>
                <a:gd name="T15" fmla="*/ 35 h 35"/>
                <a:gd name="T16" fmla="*/ 6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2 w 15"/>
                <a:gd name="T23" fmla="*/ 35 h 35"/>
                <a:gd name="T24" fmla="*/ 0 w 15"/>
                <a:gd name="T25" fmla="*/ 33 h 35"/>
                <a:gd name="T26" fmla="*/ 0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0 w 15"/>
                <a:gd name="T43" fmla="*/ 11 h 35"/>
                <a:gd name="T44" fmla="*/ 2 w 15"/>
                <a:gd name="T45" fmla="*/ 10 h 35"/>
                <a:gd name="T46" fmla="*/ 2 w 15"/>
                <a:gd name="T47" fmla="*/ 10 h 35"/>
                <a:gd name="T48" fmla="*/ 5 w 15"/>
                <a:gd name="T49" fmla="*/ 9 h 35"/>
                <a:gd name="T50" fmla="*/ 5 w 15"/>
                <a:gd name="T51" fmla="*/ 9 h 35"/>
                <a:gd name="T52" fmla="*/ 7 w 15"/>
                <a:gd name="T53" fmla="*/ 10 h 35"/>
                <a:gd name="T54" fmla="*/ 7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5 w 15"/>
                <a:gd name="T73" fmla="*/ 29 h 35"/>
                <a:gd name="T74" fmla="*/ 5 w 15"/>
                <a:gd name="T75" fmla="*/ 29 h 35"/>
                <a:gd name="T76" fmla="*/ 7 w 15"/>
                <a:gd name="T77" fmla="*/ 30 h 35"/>
                <a:gd name="T78" fmla="*/ 7 w 15"/>
                <a:gd name="T79" fmla="*/ 30 h 35"/>
                <a:gd name="T80" fmla="*/ 9 w 15"/>
                <a:gd name="T81" fmla="*/ 29 h 35"/>
                <a:gd name="T82" fmla="*/ 9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9 w 15"/>
                <a:gd name="T91" fmla="*/ 15 h 35"/>
                <a:gd name="T92" fmla="*/ 9 w 15"/>
                <a:gd name="T93" fmla="*/ 15 h 35"/>
                <a:gd name="T94" fmla="*/ 7 w 15"/>
                <a:gd name="T95" fmla="*/ 15 h 35"/>
                <a:gd name="T96" fmla="*/ 7 w 15"/>
                <a:gd name="T97" fmla="*/ 15 h 35"/>
                <a:gd name="T98" fmla="*/ 5 w 15"/>
                <a:gd name="T99" fmla="*/ 15 h 35"/>
                <a:gd name="T100" fmla="*/ 5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1" name="Freeform 666">
              <a:extLst>
                <a:ext uri="{FF2B5EF4-FFF2-40B4-BE49-F238E27FC236}">
                  <a16:creationId xmlns:a16="http://schemas.microsoft.com/office/drawing/2014/main" id="{A71B186A-912C-4B89-82A9-7703573FF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944" y="3654569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2" name="Freeform 667">
              <a:extLst>
                <a:ext uri="{FF2B5EF4-FFF2-40B4-BE49-F238E27FC236}">
                  <a16:creationId xmlns:a16="http://schemas.microsoft.com/office/drawing/2014/main" id="{2080FF84-B0AE-4913-BDB8-60449DB3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521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2 h 26"/>
                <a:gd name="T26" fmla="*/ 13 w 15"/>
                <a:gd name="T27" fmla="*/ 2 h 26"/>
                <a:gd name="T28" fmla="*/ 13 w 15"/>
                <a:gd name="T29" fmla="*/ 4 h 26"/>
                <a:gd name="T30" fmla="*/ 13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8 w 15"/>
                <a:gd name="T43" fmla="*/ 6 h 26"/>
                <a:gd name="T44" fmla="*/ 8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3" name="Freeform 668">
              <a:extLst>
                <a:ext uri="{FF2B5EF4-FFF2-40B4-BE49-F238E27FC236}">
                  <a16:creationId xmlns:a16="http://schemas.microsoft.com/office/drawing/2014/main" id="{041716E5-7D6E-448D-A4DF-25BD0CEAF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0559" y="3668588"/>
              <a:ext cx="24923" cy="40499"/>
            </a:xfrm>
            <a:custGeom>
              <a:avLst/>
              <a:gdLst>
                <a:gd name="T0" fmla="*/ 16 w 16"/>
                <a:gd name="T1" fmla="*/ 15 h 26"/>
                <a:gd name="T2" fmla="*/ 5 w 16"/>
                <a:gd name="T3" fmla="*/ 15 h 26"/>
                <a:gd name="T4" fmla="*/ 5 w 16"/>
                <a:gd name="T5" fmla="*/ 19 h 26"/>
                <a:gd name="T6" fmla="*/ 5 w 16"/>
                <a:gd name="T7" fmla="*/ 19 h 26"/>
                <a:gd name="T8" fmla="*/ 5 w 16"/>
                <a:gd name="T9" fmla="*/ 21 h 26"/>
                <a:gd name="T10" fmla="*/ 5 w 16"/>
                <a:gd name="T11" fmla="*/ 21 h 26"/>
                <a:gd name="T12" fmla="*/ 8 w 16"/>
                <a:gd name="T13" fmla="*/ 21 h 26"/>
                <a:gd name="T14" fmla="*/ 8 w 16"/>
                <a:gd name="T15" fmla="*/ 21 h 26"/>
                <a:gd name="T16" fmla="*/ 9 w 16"/>
                <a:gd name="T17" fmla="*/ 20 h 26"/>
                <a:gd name="T18" fmla="*/ 9 w 16"/>
                <a:gd name="T19" fmla="*/ 20 h 26"/>
                <a:gd name="T20" fmla="*/ 11 w 16"/>
                <a:gd name="T21" fmla="*/ 19 h 26"/>
                <a:gd name="T22" fmla="*/ 16 w 16"/>
                <a:gd name="T23" fmla="*/ 19 h 26"/>
                <a:gd name="T24" fmla="*/ 16 w 16"/>
                <a:gd name="T25" fmla="*/ 19 h 26"/>
                <a:gd name="T26" fmla="*/ 16 w 16"/>
                <a:gd name="T27" fmla="*/ 22 h 26"/>
                <a:gd name="T28" fmla="*/ 13 w 16"/>
                <a:gd name="T29" fmla="*/ 24 h 26"/>
                <a:gd name="T30" fmla="*/ 13 w 16"/>
                <a:gd name="T31" fmla="*/ 24 h 26"/>
                <a:gd name="T32" fmla="*/ 11 w 16"/>
                <a:gd name="T33" fmla="*/ 26 h 26"/>
                <a:gd name="T34" fmla="*/ 11 w 16"/>
                <a:gd name="T35" fmla="*/ 26 h 26"/>
                <a:gd name="T36" fmla="*/ 8 w 16"/>
                <a:gd name="T37" fmla="*/ 26 h 26"/>
                <a:gd name="T38" fmla="*/ 8 w 16"/>
                <a:gd name="T39" fmla="*/ 26 h 26"/>
                <a:gd name="T40" fmla="*/ 4 w 16"/>
                <a:gd name="T41" fmla="*/ 25 h 26"/>
                <a:gd name="T42" fmla="*/ 4 w 16"/>
                <a:gd name="T43" fmla="*/ 25 h 26"/>
                <a:gd name="T44" fmla="*/ 2 w 16"/>
                <a:gd name="T45" fmla="*/ 22 h 26"/>
                <a:gd name="T46" fmla="*/ 2 w 16"/>
                <a:gd name="T47" fmla="*/ 22 h 26"/>
                <a:gd name="T48" fmla="*/ 0 w 16"/>
                <a:gd name="T49" fmla="*/ 20 h 26"/>
                <a:gd name="T50" fmla="*/ 0 w 16"/>
                <a:gd name="T51" fmla="*/ 20 h 26"/>
                <a:gd name="T52" fmla="*/ 0 w 16"/>
                <a:gd name="T53" fmla="*/ 17 h 26"/>
                <a:gd name="T54" fmla="*/ 0 w 16"/>
                <a:gd name="T55" fmla="*/ 10 h 26"/>
                <a:gd name="T56" fmla="*/ 0 w 16"/>
                <a:gd name="T57" fmla="*/ 10 h 26"/>
                <a:gd name="T58" fmla="*/ 0 w 16"/>
                <a:gd name="T59" fmla="*/ 6 h 26"/>
                <a:gd name="T60" fmla="*/ 0 w 16"/>
                <a:gd name="T61" fmla="*/ 6 h 26"/>
                <a:gd name="T62" fmla="*/ 2 w 16"/>
                <a:gd name="T63" fmla="*/ 4 h 26"/>
                <a:gd name="T64" fmla="*/ 2 w 16"/>
                <a:gd name="T65" fmla="*/ 4 h 26"/>
                <a:gd name="T66" fmla="*/ 4 w 16"/>
                <a:gd name="T67" fmla="*/ 1 h 26"/>
                <a:gd name="T68" fmla="*/ 4 w 16"/>
                <a:gd name="T69" fmla="*/ 1 h 26"/>
                <a:gd name="T70" fmla="*/ 8 w 16"/>
                <a:gd name="T71" fmla="*/ 0 h 26"/>
                <a:gd name="T72" fmla="*/ 8 w 16"/>
                <a:gd name="T73" fmla="*/ 0 h 26"/>
                <a:gd name="T74" fmla="*/ 11 w 16"/>
                <a:gd name="T75" fmla="*/ 1 h 26"/>
                <a:gd name="T76" fmla="*/ 11 w 16"/>
                <a:gd name="T77" fmla="*/ 1 h 26"/>
                <a:gd name="T78" fmla="*/ 13 w 16"/>
                <a:gd name="T79" fmla="*/ 2 h 26"/>
                <a:gd name="T80" fmla="*/ 13 w 16"/>
                <a:gd name="T81" fmla="*/ 2 h 26"/>
                <a:gd name="T82" fmla="*/ 16 w 16"/>
                <a:gd name="T83" fmla="*/ 5 h 26"/>
                <a:gd name="T84" fmla="*/ 16 w 16"/>
                <a:gd name="T85" fmla="*/ 9 h 26"/>
                <a:gd name="T86" fmla="*/ 16 w 16"/>
                <a:gd name="T87" fmla="*/ 15 h 26"/>
                <a:gd name="T88" fmla="*/ 5 w 16"/>
                <a:gd name="T89" fmla="*/ 11 h 26"/>
                <a:gd name="T90" fmla="*/ 11 w 16"/>
                <a:gd name="T91" fmla="*/ 11 h 26"/>
                <a:gd name="T92" fmla="*/ 11 w 16"/>
                <a:gd name="T93" fmla="*/ 9 h 26"/>
                <a:gd name="T94" fmla="*/ 11 w 16"/>
                <a:gd name="T95" fmla="*/ 9 h 26"/>
                <a:gd name="T96" fmla="*/ 9 w 16"/>
                <a:gd name="T97" fmla="*/ 6 h 26"/>
                <a:gd name="T98" fmla="*/ 9 w 16"/>
                <a:gd name="T99" fmla="*/ 6 h 26"/>
                <a:gd name="T100" fmla="*/ 8 w 16"/>
                <a:gd name="T101" fmla="*/ 6 h 26"/>
                <a:gd name="T102" fmla="*/ 8 w 16"/>
                <a:gd name="T103" fmla="*/ 6 h 26"/>
                <a:gd name="T104" fmla="*/ 5 w 16"/>
                <a:gd name="T105" fmla="*/ 6 h 26"/>
                <a:gd name="T106" fmla="*/ 5 w 16"/>
                <a:gd name="T107" fmla="*/ 6 h 26"/>
                <a:gd name="T108" fmla="*/ 5 w 16"/>
                <a:gd name="T109" fmla="*/ 9 h 26"/>
                <a:gd name="T110" fmla="*/ 5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5"/>
                  </a:lnTo>
                  <a:close/>
                  <a:moveTo>
                    <a:pt x="5" y="11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4" name="Freeform 669">
              <a:extLst>
                <a:ext uri="{FF2B5EF4-FFF2-40B4-BE49-F238E27FC236}">
                  <a16:creationId xmlns:a16="http://schemas.microsoft.com/office/drawing/2014/main" id="{33BCEA6F-D2E8-4D0B-A41A-4E4747E3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39" y="4154577"/>
              <a:ext cx="31153" cy="57634"/>
            </a:xfrm>
            <a:custGeom>
              <a:avLst/>
              <a:gdLst>
                <a:gd name="T0" fmla="*/ 0 w 20"/>
                <a:gd name="T1" fmla="*/ 37 h 37"/>
                <a:gd name="T2" fmla="*/ 9 w 20"/>
                <a:gd name="T3" fmla="*/ 0 h 37"/>
                <a:gd name="T4" fmla="*/ 13 w 20"/>
                <a:gd name="T5" fmla="*/ 0 h 37"/>
                <a:gd name="T6" fmla="*/ 20 w 20"/>
                <a:gd name="T7" fmla="*/ 37 h 37"/>
                <a:gd name="T8" fmla="*/ 15 w 20"/>
                <a:gd name="T9" fmla="*/ 37 h 37"/>
                <a:gd name="T10" fmla="*/ 14 w 20"/>
                <a:gd name="T11" fmla="*/ 29 h 37"/>
                <a:gd name="T12" fmla="*/ 7 w 20"/>
                <a:gd name="T13" fmla="*/ 29 h 37"/>
                <a:gd name="T14" fmla="*/ 5 w 20"/>
                <a:gd name="T15" fmla="*/ 37 h 37"/>
                <a:gd name="T16" fmla="*/ 0 w 20"/>
                <a:gd name="T17" fmla="*/ 37 h 37"/>
                <a:gd name="T18" fmla="*/ 13 w 20"/>
                <a:gd name="T19" fmla="*/ 24 h 37"/>
                <a:gd name="T20" fmla="*/ 10 w 20"/>
                <a:gd name="T21" fmla="*/ 10 h 37"/>
                <a:gd name="T22" fmla="*/ 10 w 20"/>
                <a:gd name="T23" fmla="*/ 10 h 37"/>
                <a:gd name="T24" fmla="*/ 8 w 20"/>
                <a:gd name="T25" fmla="*/ 24 h 37"/>
                <a:gd name="T26" fmla="*/ 13 w 20"/>
                <a:gd name="T2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7">
                  <a:moveTo>
                    <a:pt x="0" y="37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20" y="37"/>
                  </a:lnTo>
                  <a:lnTo>
                    <a:pt x="15" y="37"/>
                  </a:lnTo>
                  <a:lnTo>
                    <a:pt x="14" y="29"/>
                  </a:lnTo>
                  <a:lnTo>
                    <a:pt x="7" y="29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3" y="24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5" name="Freeform 670">
              <a:extLst>
                <a:ext uri="{FF2B5EF4-FFF2-40B4-BE49-F238E27FC236}">
                  <a16:creationId xmlns:a16="http://schemas.microsoft.com/office/drawing/2014/main" id="{9C02F30F-AEC1-4F5E-987E-05CADBA9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8407" y="4170154"/>
              <a:ext cx="24923" cy="42057"/>
            </a:xfrm>
            <a:custGeom>
              <a:avLst/>
              <a:gdLst>
                <a:gd name="T0" fmla="*/ 10 w 16"/>
                <a:gd name="T1" fmla="*/ 8 h 27"/>
                <a:gd name="T2" fmla="*/ 10 w 16"/>
                <a:gd name="T3" fmla="*/ 7 h 27"/>
                <a:gd name="T4" fmla="*/ 7 w 16"/>
                <a:gd name="T5" fmla="*/ 5 h 27"/>
                <a:gd name="T6" fmla="*/ 6 w 16"/>
                <a:gd name="T7" fmla="*/ 7 h 27"/>
                <a:gd name="T8" fmla="*/ 5 w 16"/>
                <a:gd name="T9" fmla="*/ 8 h 27"/>
                <a:gd name="T10" fmla="*/ 6 w 16"/>
                <a:gd name="T11" fmla="*/ 9 h 27"/>
                <a:gd name="T12" fmla="*/ 11 w 16"/>
                <a:gd name="T13" fmla="*/ 12 h 27"/>
                <a:gd name="T14" fmla="*/ 12 w 16"/>
                <a:gd name="T15" fmla="*/ 13 h 27"/>
                <a:gd name="T16" fmla="*/ 15 w 16"/>
                <a:gd name="T17" fmla="*/ 14 h 27"/>
                <a:gd name="T18" fmla="*/ 16 w 16"/>
                <a:gd name="T19" fmla="*/ 19 h 27"/>
                <a:gd name="T20" fmla="*/ 15 w 16"/>
                <a:gd name="T21" fmla="*/ 22 h 27"/>
                <a:gd name="T22" fmla="*/ 13 w 16"/>
                <a:gd name="T23" fmla="*/ 24 h 27"/>
                <a:gd name="T24" fmla="*/ 11 w 16"/>
                <a:gd name="T25" fmla="*/ 26 h 27"/>
                <a:gd name="T26" fmla="*/ 7 w 16"/>
                <a:gd name="T27" fmla="*/ 27 h 27"/>
                <a:gd name="T28" fmla="*/ 2 w 16"/>
                <a:gd name="T29" fmla="*/ 24 h 27"/>
                <a:gd name="T30" fmla="*/ 1 w 16"/>
                <a:gd name="T31" fmla="*/ 22 h 27"/>
                <a:gd name="T32" fmla="*/ 0 w 16"/>
                <a:gd name="T33" fmla="*/ 19 h 27"/>
                <a:gd name="T34" fmla="*/ 5 w 16"/>
                <a:gd name="T35" fmla="*/ 19 h 27"/>
                <a:gd name="T36" fmla="*/ 6 w 16"/>
                <a:gd name="T37" fmla="*/ 21 h 27"/>
                <a:gd name="T38" fmla="*/ 7 w 16"/>
                <a:gd name="T39" fmla="*/ 22 h 27"/>
                <a:gd name="T40" fmla="*/ 10 w 16"/>
                <a:gd name="T41" fmla="*/ 21 h 27"/>
                <a:gd name="T42" fmla="*/ 11 w 16"/>
                <a:gd name="T43" fmla="*/ 19 h 27"/>
                <a:gd name="T44" fmla="*/ 10 w 16"/>
                <a:gd name="T45" fmla="*/ 17 h 27"/>
                <a:gd name="T46" fmla="*/ 6 w 16"/>
                <a:gd name="T47" fmla="*/ 15 h 27"/>
                <a:gd name="T48" fmla="*/ 2 w 16"/>
                <a:gd name="T49" fmla="*/ 13 h 27"/>
                <a:gd name="T50" fmla="*/ 1 w 16"/>
                <a:gd name="T51" fmla="*/ 10 h 27"/>
                <a:gd name="T52" fmla="*/ 1 w 16"/>
                <a:gd name="T53" fmla="*/ 8 h 27"/>
                <a:gd name="T54" fmla="*/ 1 w 16"/>
                <a:gd name="T55" fmla="*/ 5 h 27"/>
                <a:gd name="T56" fmla="*/ 2 w 16"/>
                <a:gd name="T57" fmla="*/ 3 h 27"/>
                <a:gd name="T58" fmla="*/ 5 w 16"/>
                <a:gd name="T59" fmla="*/ 2 h 27"/>
                <a:gd name="T60" fmla="*/ 8 w 16"/>
                <a:gd name="T61" fmla="*/ 0 h 27"/>
                <a:gd name="T62" fmla="*/ 11 w 16"/>
                <a:gd name="T63" fmla="*/ 2 h 27"/>
                <a:gd name="T64" fmla="*/ 13 w 16"/>
                <a:gd name="T65" fmla="*/ 3 h 27"/>
                <a:gd name="T66" fmla="*/ 15 w 16"/>
                <a:gd name="T67" fmla="*/ 5 h 27"/>
                <a:gd name="T68" fmla="*/ 10 w 16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7">
                  <a:moveTo>
                    <a:pt x="10" y="8"/>
                  </a:move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6" name="Freeform 671">
              <a:extLst>
                <a:ext uri="{FF2B5EF4-FFF2-40B4-BE49-F238E27FC236}">
                  <a16:creationId xmlns:a16="http://schemas.microsoft.com/office/drawing/2014/main" id="{5D951191-4030-4D54-925E-B927225B9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3330" y="4159250"/>
              <a:ext cx="17135" cy="52960"/>
            </a:xfrm>
            <a:custGeom>
              <a:avLst/>
              <a:gdLst>
                <a:gd name="T0" fmla="*/ 2 w 11"/>
                <a:gd name="T1" fmla="*/ 7 h 34"/>
                <a:gd name="T2" fmla="*/ 2 w 11"/>
                <a:gd name="T3" fmla="*/ 0 h 34"/>
                <a:gd name="T4" fmla="*/ 8 w 11"/>
                <a:gd name="T5" fmla="*/ 0 h 34"/>
                <a:gd name="T6" fmla="*/ 8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8 w 11"/>
                <a:gd name="T13" fmla="*/ 12 h 34"/>
                <a:gd name="T14" fmla="*/ 8 w 11"/>
                <a:gd name="T15" fmla="*/ 26 h 34"/>
                <a:gd name="T16" fmla="*/ 8 w 11"/>
                <a:gd name="T17" fmla="*/ 26 h 34"/>
                <a:gd name="T18" fmla="*/ 8 w 11"/>
                <a:gd name="T19" fmla="*/ 28 h 34"/>
                <a:gd name="T20" fmla="*/ 8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10 w 11"/>
                <a:gd name="T27" fmla="*/ 29 h 34"/>
                <a:gd name="T28" fmla="*/ 10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2 w 11"/>
                <a:gd name="T47" fmla="*/ 30 h 34"/>
                <a:gd name="T48" fmla="*/ 2 w 11"/>
                <a:gd name="T49" fmla="*/ 30 h 34"/>
                <a:gd name="T50" fmla="*/ 2 w 11"/>
                <a:gd name="T51" fmla="*/ 28 h 34"/>
                <a:gd name="T52" fmla="*/ 2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2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2" y="7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7" name="Freeform 672">
              <a:extLst>
                <a:ext uri="{FF2B5EF4-FFF2-40B4-BE49-F238E27FC236}">
                  <a16:creationId xmlns:a16="http://schemas.microsoft.com/office/drawing/2014/main" id="{566CB921-91E5-48B5-9FD7-946AF3EF5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3580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7 w 15"/>
                <a:gd name="T5" fmla="*/ 26 h 27"/>
                <a:gd name="T6" fmla="*/ 5 w 15"/>
                <a:gd name="T7" fmla="*/ 27 h 27"/>
                <a:gd name="T8" fmla="*/ 3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3 w 15"/>
                <a:gd name="T21" fmla="*/ 12 h 27"/>
                <a:gd name="T22" fmla="*/ 7 w 15"/>
                <a:gd name="T23" fmla="*/ 12 h 27"/>
                <a:gd name="T24" fmla="*/ 8 w 15"/>
                <a:gd name="T25" fmla="*/ 12 h 27"/>
                <a:gd name="T26" fmla="*/ 8 w 15"/>
                <a:gd name="T27" fmla="*/ 12 h 27"/>
                <a:gd name="T28" fmla="*/ 8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3 w 15"/>
                <a:gd name="T45" fmla="*/ 2 h 27"/>
                <a:gd name="T46" fmla="*/ 7 w 15"/>
                <a:gd name="T47" fmla="*/ 0 h 27"/>
                <a:gd name="T48" fmla="*/ 10 w 15"/>
                <a:gd name="T49" fmla="*/ 2 h 27"/>
                <a:gd name="T50" fmla="*/ 12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8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7 w 15"/>
                <a:gd name="T69" fmla="*/ 22 h 27"/>
                <a:gd name="T70" fmla="*/ 8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8" name="Freeform 673">
              <a:extLst>
                <a:ext uri="{FF2B5EF4-FFF2-40B4-BE49-F238E27FC236}">
                  <a16:creationId xmlns:a16="http://schemas.microsoft.com/office/drawing/2014/main" id="{2250982C-06AA-4808-8E87-A50504EE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503" y="4159250"/>
              <a:ext cx="17135" cy="52960"/>
            </a:xfrm>
            <a:custGeom>
              <a:avLst/>
              <a:gdLst>
                <a:gd name="T0" fmla="*/ 2 w 11"/>
                <a:gd name="T1" fmla="*/ 7 h 34"/>
                <a:gd name="T2" fmla="*/ 2 w 11"/>
                <a:gd name="T3" fmla="*/ 0 h 34"/>
                <a:gd name="T4" fmla="*/ 7 w 11"/>
                <a:gd name="T5" fmla="*/ 0 h 34"/>
                <a:gd name="T6" fmla="*/ 7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7 w 11"/>
                <a:gd name="T13" fmla="*/ 12 h 34"/>
                <a:gd name="T14" fmla="*/ 7 w 11"/>
                <a:gd name="T15" fmla="*/ 26 h 34"/>
                <a:gd name="T16" fmla="*/ 7 w 11"/>
                <a:gd name="T17" fmla="*/ 26 h 34"/>
                <a:gd name="T18" fmla="*/ 7 w 11"/>
                <a:gd name="T19" fmla="*/ 28 h 34"/>
                <a:gd name="T20" fmla="*/ 7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10 w 11"/>
                <a:gd name="T27" fmla="*/ 29 h 34"/>
                <a:gd name="T28" fmla="*/ 10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2 w 11"/>
                <a:gd name="T47" fmla="*/ 30 h 34"/>
                <a:gd name="T48" fmla="*/ 2 w 11"/>
                <a:gd name="T49" fmla="*/ 30 h 34"/>
                <a:gd name="T50" fmla="*/ 2 w 11"/>
                <a:gd name="T51" fmla="*/ 28 h 34"/>
                <a:gd name="T52" fmla="*/ 2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2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9" name="Freeform 674">
              <a:extLst>
                <a:ext uri="{FF2B5EF4-FFF2-40B4-BE49-F238E27FC236}">
                  <a16:creationId xmlns:a16="http://schemas.microsoft.com/office/drawing/2014/main" id="{1AB0AA14-F4D0-49B0-AE39-8A324EA73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7194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0" name="Freeform 675">
              <a:extLst>
                <a:ext uri="{FF2B5EF4-FFF2-40B4-BE49-F238E27FC236}">
                  <a16:creationId xmlns:a16="http://schemas.microsoft.com/office/drawing/2014/main" id="{6773A5DF-55B3-4895-BCB1-61BE25D8A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771" y="4170154"/>
              <a:ext cx="24923" cy="42057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0 h 27"/>
                <a:gd name="T4" fmla="*/ 5 w 16"/>
                <a:gd name="T5" fmla="*/ 0 h 27"/>
                <a:gd name="T6" fmla="*/ 5 w 16"/>
                <a:gd name="T7" fmla="*/ 3 h 27"/>
                <a:gd name="T8" fmla="*/ 5 w 16"/>
                <a:gd name="T9" fmla="*/ 3 h 27"/>
                <a:gd name="T10" fmla="*/ 5 w 16"/>
                <a:gd name="T11" fmla="*/ 3 h 27"/>
                <a:gd name="T12" fmla="*/ 7 w 16"/>
                <a:gd name="T13" fmla="*/ 2 h 27"/>
                <a:gd name="T14" fmla="*/ 7 w 16"/>
                <a:gd name="T15" fmla="*/ 2 h 27"/>
                <a:gd name="T16" fmla="*/ 10 w 16"/>
                <a:gd name="T17" fmla="*/ 0 h 27"/>
                <a:gd name="T18" fmla="*/ 10 w 16"/>
                <a:gd name="T19" fmla="*/ 0 h 27"/>
                <a:gd name="T20" fmla="*/ 12 w 16"/>
                <a:gd name="T21" fmla="*/ 0 h 27"/>
                <a:gd name="T22" fmla="*/ 12 w 16"/>
                <a:gd name="T23" fmla="*/ 0 h 27"/>
                <a:gd name="T24" fmla="*/ 14 w 16"/>
                <a:gd name="T25" fmla="*/ 2 h 27"/>
                <a:gd name="T26" fmla="*/ 14 w 16"/>
                <a:gd name="T27" fmla="*/ 2 h 27"/>
                <a:gd name="T28" fmla="*/ 16 w 16"/>
                <a:gd name="T29" fmla="*/ 4 h 27"/>
                <a:gd name="T30" fmla="*/ 16 w 16"/>
                <a:gd name="T31" fmla="*/ 4 h 27"/>
                <a:gd name="T32" fmla="*/ 16 w 16"/>
                <a:gd name="T33" fmla="*/ 7 h 27"/>
                <a:gd name="T34" fmla="*/ 16 w 16"/>
                <a:gd name="T35" fmla="*/ 27 h 27"/>
                <a:gd name="T36" fmla="*/ 10 w 16"/>
                <a:gd name="T37" fmla="*/ 27 h 27"/>
                <a:gd name="T38" fmla="*/ 10 w 16"/>
                <a:gd name="T39" fmla="*/ 9 h 27"/>
                <a:gd name="T40" fmla="*/ 10 w 16"/>
                <a:gd name="T41" fmla="*/ 9 h 27"/>
                <a:gd name="T42" fmla="*/ 9 w 16"/>
                <a:gd name="T43" fmla="*/ 7 h 27"/>
                <a:gd name="T44" fmla="*/ 9 w 16"/>
                <a:gd name="T45" fmla="*/ 7 h 27"/>
                <a:gd name="T46" fmla="*/ 8 w 16"/>
                <a:gd name="T47" fmla="*/ 5 h 27"/>
                <a:gd name="T48" fmla="*/ 8 w 16"/>
                <a:gd name="T49" fmla="*/ 5 h 27"/>
                <a:gd name="T50" fmla="*/ 5 w 16"/>
                <a:gd name="T51" fmla="*/ 7 h 27"/>
                <a:gd name="T52" fmla="*/ 5 w 16"/>
                <a:gd name="T53" fmla="*/ 7 h 27"/>
                <a:gd name="T54" fmla="*/ 5 w 16"/>
                <a:gd name="T55" fmla="*/ 9 h 27"/>
                <a:gd name="T56" fmla="*/ 5 w 16"/>
                <a:gd name="T57" fmla="*/ 27 h 27"/>
                <a:gd name="T58" fmla="*/ 0 w 16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1" name="Freeform 676">
              <a:extLst>
                <a:ext uri="{FF2B5EF4-FFF2-40B4-BE49-F238E27FC236}">
                  <a16:creationId xmlns:a16="http://schemas.microsoft.com/office/drawing/2014/main" id="{A0069B97-5212-48DD-84AD-344AEB899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2366" y="4170154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7 w 15"/>
                <a:gd name="T9" fmla="*/ 21 h 27"/>
                <a:gd name="T10" fmla="*/ 7 w 15"/>
                <a:gd name="T11" fmla="*/ 21 h 27"/>
                <a:gd name="T12" fmla="*/ 8 w 15"/>
                <a:gd name="T13" fmla="*/ 22 h 27"/>
                <a:gd name="T14" fmla="*/ 8 w 15"/>
                <a:gd name="T15" fmla="*/ 22 h 27"/>
                <a:gd name="T16" fmla="*/ 10 w 15"/>
                <a:gd name="T17" fmla="*/ 21 h 27"/>
                <a:gd name="T18" fmla="*/ 10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5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2 w 15"/>
                <a:gd name="T33" fmla="*/ 26 h 27"/>
                <a:gd name="T34" fmla="*/ 12 w 15"/>
                <a:gd name="T35" fmla="*/ 26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2 w 15"/>
                <a:gd name="T45" fmla="*/ 23 h 27"/>
                <a:gd name="T46" fmla="*/ 2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2 w 15"/>
                <a:gd name="T63" fmla="*/ 4 h 27"/>
                <a:gd name="T64" fmla="*/ 2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2 w 15"/>
                <a:gd name="T75" fmla="*/ 2 h 27"/>
                <a:gd name="T76" fmla="*/ 12 w 15"/>
                <a:gd name="T77" fmla="*/ 2 h 27"/>
                <a:gd name="T78" fmla="*/ 13 w 15"/>
                <a:gd name="T79" fmla="*/ 3 h 27"/>
                <a:gd name="T80" fmla="*/ 13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8 w 15"/>
                <a:gd name="T101" fmla="*/ 5 h 27"/>
                <a:gd name="T102" fmla="*/ 8 w 15"/>
                <a:gd name="T103" fmla="*/ 5 h 27"/>
                <a:gd name="T104" fmla="*/ 7 w 15"/>
                <a:gd name="T105" fmla="*/ 7 h 27"/>
                <a:gd name="T106" fmla="*/ 7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2" name="Freeform 677">
              <a:extLst>
                <a:ext uri="{FF2B5EF4-FFF2-40B4-BE49-F238E27FC236}">
                  <a16:creationId xmlns:a16="http://schemas.microsoft.com/office/drawing/2014/main" id="{E6F60A25-22FA-44D5-A67A-674A398A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551" y="2148314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5 w 17"/>
                <a:gd name="T5" fmla="*/ 0 h 35"/>
                <a:gd name="T6" fmla="*/ 12 w 17"/>
                <a:gd name="T7" fmla="*/ 22 h 35"/>
                <a:gd name="T8" fmla="*/ 12 w 17"/>
                <a:gd name="T9" fmla="*/ 22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5 w 17"/>
                <a:gd name="T19" fmla="*/ 14 h 35"/>
                <a:gd name="T20" fmla="*/ 5 w 17"/>
                <a:gd name="T21" fmla="*/ 14 h 35"/>
                <a:gd name="T22" fmla="*/ 5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3" name="Freeform 678">
              <a:extLst>
                <a:ext uri="{FF2B5EF4-FFF2-40B4-BE49-F238E27FC236}">
                  <a16:creationId xmlns:a16="http://schemas.microsoft.com/office/drawing/2014/main" id="{BDBD5BA4-90CE-4959-A80F-4E01FA271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7263" y="2162334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3 h 26"/>
                <a:gd name="T28" fmla="*/ 12 w 15"/>
                <a:gd name="T29" fmla="*/ 24 h 26"/>
                <a:gd name="T30" fmla="*/ 12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4" name="Freeform 679">
              <a:extLst>
                <a:ext uri="{FF2B5EF4-FFF2-40B4-BE49-F238E27FC236}">
                  <a16:creationId xmlns:a16="http://schemas.microsoft.com/office/drawing/2014/main" id="{8CDDC65E-4307-4E57-85FA-39D5B4266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6858" y="2162334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5" name="Freeform 680">
              <a:extLst>
                <a:ext uri="{FF2B5EF4-FFF2-40B4-BE49-F238E27FC236}">
                  <a16:creationId xmlns:a16="http://schemas.microsoft.com/office/drawing/2014/main" id="{17FA9B28-A335-4A31-B21A-62D72E285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454" y="2162334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3 w 15"/>
                <a:gd name="T25" fmla="*/ 3 h 26"/>
                <a:gd name="T26" fmla="*/ 13 w 15"/>
                <a:gd name="T27" fmla="*/ 3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6" name="Freeform 681">
              <a:extLst>
                <a:ext uri="{FF2B5EF4-FFF2-40B4-BE49-F238E27FC236}">
                  <a16:creationId xmlns:a16="http://schemas.microsoft.com/office/drawing/2014/main" id="{9A681F3E-61FE-4AF6-A5FF-474A2139C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629" y="1646749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6 w 17"/>
                <a:gd name="T5" fmla="*/ 0 h 35"/>
                <a:gd name="T6" fmla="*/ 6 w 17"/>
                <a:gd name="T7" fmla="*/ 15 h 35"/>
                <a:gd name="T8" fmla="*/ 12 w 17"/>
                <a:gd name="T9" fmla="*/ 15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12 w 17"/>
                <a:gd name="T19" fmla="*/ 20 h 35"/>
                <a:gd name="T20" fmla="*/ 6 w 17"/>
                <a:gd name="T21" fmla="*/ 20 h 35"/>
                <a:gd name="T22" fmla="*/ 6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2" y="15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7" name="Freeform 682">
              <a:extLst>
                <a:ext uri="{FF2B5EF4-FFF2-40B4-BE49-F238E27FC236}">
                  <a16:creationId xmlns:a16="http://schemas.microsoft.com/office/drawing/2014/main" id="{D79DEDEE-F42C-4DB2-8B2B-CA749FE75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3897" y="1662325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7 h 26"/>
                <a:gd name="T6" fmla="*/ 5 w 15"/>
                <a:gd name="T7" fmla="*/ 17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7 h 26"/>
                <a:gd name="T22" fmla="*/ 15 w 15"/>
                <a:gd name="T23" fmla="*/ 17 h 26"/>
                <a:gd name="T24" fmla="*/ 15 w 15"/>
                <a:gd name="T25" fmla="*/ 17 h 26"/>
                <a:gd name="T26" fmla="*/ 14 w 15"/>
                <a:gd name="T27" fmla="*/ 21 h 26"/>
                <a:gd name="T28" fmla="*/ 12 w 15"/>
                <a:gd name="T29" fmla="*/ 23 h 26"/>
                <a:gd name="T30" fmla="*/ 12 w 15"/>
                <a:gd name="T31" fmla="*/ 23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8 h 26"/>
                <a:gd name="T56" fmla="*/ 0 w 15"/>
                <a:gd name="T57" fmla="*/ 8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3 h 26"/>
                <a:gd name="T64" fmla="*/ 0 w 15"/>
                <a:gd name="T65" fmla="*/ 3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2 h 26"/>
                <a:gd name="T80" fmla="*/ 12 w 15"/>
                <a:gd name="T81" fmla="*/ 2 h 26"/>
                <a:gd name="T82" fmla="*/ 14 w 15"/>
                <a:gd name="T83" fmla="*/ 5 h 26"/>
                <a:gd name="T84" fmla="*/ 15 w 15"/>
                <a:gd name="T85" fmla="*/ 7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7 h 26"/>
                <a:gd name="T94" fmla="*/ 10 w 15"/>
                <a:gd name="T95" fmla="*/ 7 h 26"/>
                <a:gd name="T96" fmla="*/ 9 w 15"/>
                <a:gd name="T97" fmla="*/ 5 h 26"/>
                <a:gd name="T98" fmla="*/ 9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7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8" name="Freeform 683">
              <a:extLst>
                <a:ext uri="{FF2B5EF4-FFF2-40B4-BE49-F238E27FC236}">
                  <a16:creationId xmlns:a16="http://schemas.microsoft.com/office/drawing/2014/main" id="{35BB4B99-B3BE-4A61-9FFD-65CAF6F0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493" y="1646749"/>
              <a:ext cx="10904" cy="56076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8 h 36"/>
                <a:gd name="T6" fmla="*/ 5 w 7"/>
                <a:gd name="T7" fmla="*/ 28 h 36"/>
                <a:gd name="T8" fmla="*/ 5 w 7"/>
                <a:gd name="T9" fmla="*/ 30 h 36"/>
                <a:gd name="T10" fmla="*/ 5 w 7"/>
                <a:gd name="T11" fmla="*/ 30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3 w 7"/>
                <a:gd name="T19" fmla="*/ 35 h 36"/>
                <a:gd name="T20" fmla="*/ 3 w 7"/>
                <a:gd name="T21" fmla="*/ 35 h 36"/>
                <a:gd name="T22" fmla="*/ 1 w 7"/>
                <a:gd name="T23" fmla="*/ 33 h 36"/>
                <a:gd name="T24" fmla="*/ 1 w 7"/>
                <a:gd name="T25" fmla="*/ 33 h 36"/>
                <a:gd name="T26" fmla="*/ 0 w 7"/>
                <a:gd name="T27" fmla="*/ 32 h 36"/>
                <a:gd name="T28" fmla="*/ 0 w 7"/>
                <a:gd name="T29" fmla="*/ 32 h 36"/>
                <a:gd name="T30" fmla="*/ 0 w 7"/>
                <a:gd name="T31" fmla="*/ 28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9" name="Freeform 684">
              <a:extLst>
                <a:ext uri="{FF2B5EF4-FFF2-40B4-BE49-F238E27FC236}">
                  <a16:creationId xmlns:a16="http://schemas.microsoft.com/office/drawing/2014/main" id="{D15DB803-A3D7-4461-9B78-655AE8DF8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5955" y="1646749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0" name="Freeform 685">
              <a:extLst>
                <a:ext uri="{FF2B5EF4-FFF2-40B4-BE49-F238E27FC236}">
                  <a16:creationId xmlns:a16="http://schemas.microsoft.com/office/drawing/2014/main" id="{B8524040-C07B-47E2-ADB8-245F5899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31" y="1662325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2 h 26"/>
                <a:gd name="T8" fmla="*/ 11 w 16"/>
                <a:gd name="T9" fmla="*/ 22 h 26"/>
                <a:gd name="T10" fmla="*/ 11 w 16"/>
                <a:gd name="T11" fmla="*/ 22 h 26"/>
                <a:gd name="T12" fmla="*/ 8 w 16"/>
                <a:gd name="T13" fmla="*/ 25 h 26"/>
                <a:gd name="T14" fmla="*/ 8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3 w 16"/>
                <a:gd name="T21" fmla="*/ 25 h 26"/>
                <a:gd name="T22" fmla="*/ 3 w 16"/>
                <a:gd name="T23" fmla="*/ 25 h 26"/>
                <a:gd name="T24" fmla="*/ 2 w 16"/>
                <a:gd name="T25" fmla="*/ 23 h 26"/>
                <a:gd name="T26" fmla="*/ 2 w 16"/>
                <a:gd name="T27" fmla="*/ 23 h 26"/>
                <a:gd name="T28" fmla="*/ 0 w 16"/>
                <a:gd name="T29" fmla="*/ 22 h 26"/>
                <a:gd name="T30" fmla="*/ 0 w 16"/>
                <a:gd name="T31" fmla="*/ 22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7 h 26"/>
                <a:gd name="T40" fmla="*/ 6 w 16"/>
                <a:gd name="T41" fmla="*/ 17 h 26"/>
                <a:gd name="T42" fmla="*/ 6 w 16"/>
                <a:gd name="T43" fmla="*/ 20 h 26"/>
                <a:gd name="T44" fmla="*/ 6 w 16"/>
                <a:gd name="T45" fmla="*/ 20 h 26"/>
                <a:gd name="T46" fmla="*/ 8 w 16"/>
                <a:gd name="T47" fmla="*/ 20 h 26"/>
                <a:gd name="T48" fmla="*/ 8 w 16"/>
                <a:gd name="T49" fmla="*/ 20 h 26"/>
                <a:gd name="T50" fmla="*/ 9 w 16"/>
                <a:gd name="T51" fmla="*/ 20 h 26"/>
                <a:gd name="T52" fmla="*/ 9 w 16"/>
                <a:gd name="T53" fmla="*/ 20 h 26"/>
                <a:gd name="T54" fmla="*/ 11 w 16"/>
                <a:gd name="T55" fmla="*/ 17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1" name="Freeform 686">
              <a:extLst>
                <a:ext uri="{FF2B5EF4-FFF2-40B4-BE49-F238E27FC236}">
                  <a16:creationId xmlns:a16="http://schemas.microsoft.com/office/drawing/2014/main" id="{0540B242-B979-49E1-ADAB-F0B2A78C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126" y="1662325"/>
              <a:ext cx="42057" cy="38942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2 h 25"/>
                <a:gd name="T8" fmla="*/ 5 w 27"/>
                <a:gd name="T9" fmla="*/ 2 h 25"/>
                <a:gd name="T10" fmla="*/ 5 w 27"/>
                <a:gd name="T11" fmla="*/ 2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4 w 27"/>
                <a:gd name="T21" fmla="*/ 0 h 25"/>
                <a:gd name="T22" fmla="*/ 14 w 27"/>
                <a:gd name="T23" fmla="*/ 0 h 25"/>
                <a:gd name="T24" fmla="*/ 15 w 27"/>
                <a:gd name="T25" fmla="*/ 2 h 25"/>
                <a:gd name="T26" fmla="*/ 15 w 27"/>
                <a:gd name="T27" fmla="*/ 2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2 h 25"/>
                <a:gd name="T46" fmla="*/ 25 w 27"/>
                <a:gd name="T47" fmla="*/ 2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7 h 25"/>
                <a:gd name="T56" fmla="*/ 22 w 27"/>
                <a:gd name="T57" fmla="*/ 7 h 25"/>
                <a:gd name="T58" fmla="*/ 20 w 27"/>
                <a:gd name="T59" fmla="*/ 6 h 25"/>
                <a:gd name="T60" fmla="*/ 20 w 27"/>
                <a:gd name="T61" fmla="*/ 6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6 h 25"/>
                <a:gd name="T68" fmla="*/ 17 w 27"/>
                <a:gd name="T69" fmla="*/ 6 h 25"/>
                <a:gd name="T70" fmla="*/ 17 w 27"/>
                <a:gd name="T71" fmla="*/ 8 h 25"/>
                <a:gd name="T72" fmla="*/ 17 w 27"/>
                <a:gd name="T73" fmla="*/ 25 h 25"/>
                <a:gd name="T74" fmla="*/ 10 w 27"/>
                <a:gd name="T75" fmla="*/ 25 h 25"/>
                <a:gd name="T76" fmla="*/ 10 w 27"/>
                <a:gd name="T77" fmla="*/ 7 h 25"/>
                <a:gd name="T78" fmla="*/ 10 w 27"/>
                <a:gd name="T79" fmla="*/ 7 h 25"/>
                <a:gd name="T80" fmla="*/ 10 w 27"/>
                <a:gd name="T81" fmla="*/ 6 h 25"/>
                <a:gd name="T82" fmla="*/ 10 w 27"/>
                <a:gd name="T83" fmla="*/ 6 h 25"/>
                <a:gd name="T84" fmla="*/ 8 w 27"/>
                <a:gd name="T85" fmla="*/ 5 h 25"/>
                <a:gd name="T86" fmla="*/ 8 w 27"/>
                <a:gd name="T87" fmla="*/ 5 h 25"/>
                <a:gd name="T88" fmla="*/ 7 w 27"/>
                <a:gd name="T89" fmla="*/ 6 h 25"/>
                <a:gd name="T90" fmla="*/ 7 w 27"/>
                <a:gd name="T91" fmla="*/ 6 h 25"/>
                <a:gd name="T92" fmla="*/ 5 w 27"/>
                <a:gd name="T93" fmla="*/ 8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2" name="Freeform 687">
              <a:extLst>
                <a:ext uri="{FF2B5EF4-FFF2-40B4-BE49-F238E27FC236}">
                  <a16:creationId xmlns:a16="http://schemas.microsoft.com/office/drawing/2014/main" id="{015E56F7-0A8D-44D3-AAAA-81DBE9A4C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0533" y="2649880"/>
              <a:ext cx="31153" cy="56076"/>
            </a:xfrm>
            <a:custGeom>
              <a:avLst/>
              <a:gdLst>
                <a:gd name="T0" fmla="*/ 0 w 20"/>
                <a:gd name="T1" fmla="*/ 36 h 36"/>
                <a:gd name="T2" fmla="*/ 7 w 20"/>
                <a:gd name="T3" fmla="*/ 0 h 36"/>
                <a:gd name="T4" fmla="*/ 12 w 20"/>
                <a:gd name="T5" fmla="*/ 0 h 36"/>
                <a:gd name="T6" fmla="*/ 20 w 20"/>
                <a:gd name="T7" fmla="*/ 36 h 36"/>
                <a:gd name="T8" fmla="*/ 15 w 20"/>
                <a:gd name="T9" fmla="*/ 36 h 36"/>
                <a:gd name="T10" fmla="*/ 14 w 20"/>
                <a:gd name="T11" fmla="*/ 29 h 36"/>
                <a:gd name="T12" fmla="*/ 6 w 20"/>
                <a:gd name="T13" fmla="*/ 29 h 36"/>
                <a:gd name="T14" fmla="*/ 5 w 20"/>
                <a:gd name="T15" fmla="*/ 36 h 36"/>
                <a:gd name="T16" fmla="*/ 0 w 20"/>
                <a:gd name="T17" fmla="*/ 36 h 36"/>
                <a:gd name="T18" fmla="*/ 12 w 20"/>
                <a:gd name="T19" fmla="*/ 23 h 36"/>
                <a:gd name="T20" fmla="*/ 10 w 20"/>
                <a:gd name="T21" fmla="*/ 10 h 36"/>
                <a:gd name="T22" fmla="*/ 10 w 20"/>
                <a:gd name="T23" fmla="*/ 10 h 36"/>
                <a:gd name="T24" fmla="*/ 7 w 20"/>
                <a:gd name="T25" fmla="*/ 23 h 36"/>
                <a:gd name="T26" fmla="*/ 12 w 20"/>
                <a:gd name="T2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6">
                  <a:moveTo>
                    <a:pt x="0" y="3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4" y="29"/>
                  </a:lnTo>
                  <a:lnTo>
                    <a:pt x="6" y="29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2" y="23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3" name="Freeform 688">
              <a:extLst>
                <a:ext uri="{FF2B5EF4-FFF2-40B4-BE49-F238E27FC236}">
                  <a16:creationId xmlns:a16="http://schemas.microsoft.com/office/drawing/2014/main" id="{769D32AA-6582-4666-B2F3-68F8322C8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801" y="2665457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5 w 12"/>
                <a:gd name="T33" fmla="*/ 8 h 26"/>
                <a:gd name="T34" fmla="*/ 5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4" name="Freeform 689">
              <a:extLst>
                <a:ext uri="{FF2B5EF4-FFF2-40B4-BE49-F238E27FC236}">
                  <a16:creationId xmlns:a16="http://schemas.microsoft.com/office/drawing/2014/main" id="{A6119D7A-6C74-4775-9966-658490DF6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6609" y="2665457"/>
              <a:ext cx="23365" cy="56076"/>
            </a:xfrm>
            <a:custGeom>
              <a:avLst/>
              <a:gdLst>
                <a:gd name="T0" fmla="*/ 5 w 15"/>
                <a:gd name="T1" fmla="*/ 29 h 36"/>
                <a:gd name="T2" fmla="*/ 5 w 15"/>
                <a:gd name="T3" fmla="*/ 30 h 36"/>
                <a:gd name="T4" fmla="*/ 8 w 15"/>
                <a:gd name="T5" fmla="*/ 31 h 36"/>
                <a:gd name="T6" fmla="*/ 9 w 15"/>
                <a:gd name="T7" fmla="*/ 30 h 36"/>
                <a:gd name="T8" fmla="*/ 10 w 15"/>
                <a:gd name="T9" fmla="*/ 24 h 36"/>
                <a:gd name="T10" fmla="*/ 10 w 15"/>
                <a:gd name="T11" fmla="*/ 24 h 36"/>
                <a:gd name="T12" fmla="*/ 8 w 15"/>
                <a:gd name="T13" fmla="*/ 25 h 36"/>
                <a:gd name="T14" fmla="*/ 5 w 15"/>
                <a:gd name="T15" fmla="*/ 26 h 36"/>
                <a:gd name="T16" fmla="*/ 0 w 15"/>
                <a:gd name="T17" fmla="*/ 24 h 36"/>
                <a:gd name="T18" fmla="*/ 0 w 15"/>
                <a:gd name="T19" fmla="*/ 21 h 36"/>
                <a:gd name="T20" fmla="*/ 0 w 15"/>
                <a:gd name="T21" fmla="*/ 19 h 36"/>
                <a:gd name="T22" fmla="*/ 0 w 15"/>
                <a:gd name="T23" fmla="*/ 8 h 36"/>
                <a:gd name="T24" fmla="*/ 0 w 15"/>
                <a:gd name="T25" fmla="*/ 5 h 36"/>
                <a:gd name="T26" fmla="*/ 3 w 15"/>
                <a:gd name="T27" fmla="*/ 1 h 36"/>
                <a:gd name="T28" fmla="*/ 5 w 15"/>
                <a:gd name="T29" fmla="*/ 0 h 36"/>
                <a:gd name="T30" fmla="*/ 6 w 15"/>
                <a:gd name="T31" fmla="*/ 0 h 36"/>
                <a:gd name="T32" fmla="*/ 8 w 15"/>
                <a:gd name="T33" fmla="*/ 1 h 36"/>
                <a:gd name="T34" fmla="*/ 9 w 15"/>
                <a:gd name="T35" fmla="*/ 1 h 36"/>
                <a:gd name="T36" fmla="*/ 10 w 15"/>
                <a:gd name="T37" fmla="*/ 2 h 36"/>
                <a:gd name="T38" fmla="*/ 15 w 15"/>
                <a:gd name="T39" fmla="*/ 0 h 36"/>
                <a:gd name="T40" fmla="*/ 15 w 15"/>
                <a:gd name="T41" fmla="*/ 29 h 36"/>
                <a:gd name="T42" fmla="*/ 15 w 15"/>
                <a:gd name="T43" fmla="*/ 31 h 36"/>
                <a:gd name="T44" fmla="*/ 14 w 15"/>
                <a:gd name="T45" fmla="*/ 34 h 36"/>
                <a:gd name="T46" fmla="*/ 11 w 15"/>
                <a:gd name="T47" fmla="*/ 36 h 36"/>
                <a:gd name="T48" fmla="*/ 8 w 15"/>
                <a:gd name="T49" fmla="*/ 36 h 36"/>
                <a:gd name="T50" fmla="*/ 5 w 15"/>
                <a:gd name="T51" fmla="*/ 36 h 36"/>
                <a:gd name="T52" fmla="*/ 3 w 15"/>
                <a:gd name="T53" fmla="*/ 35 h 36"/>
                <a:gd name="T54" fmla="*/ 1 w 15"/>
                <a:gd name="T55" fmla="*/ 32 h 36"/>
                <a:gd name="T56" fmla="*/ 5 w 15"/>
                <a:gd name="T57" fmla="*/ 29 h 36"/>
                <a:gd name="T58" fmla="*/ 5 w 15"/>
                <a:gd name="T59" fmla="*/ 17 h 36"/>
                <a:gd name="T60" fmla="*/ 5 w 15"/>
                <a:gd name="T61" fmla="*/ 20 h 36"/>
                <a:gd name="T62" fmla="*/ 8 w 15"/>
                <a:gd name="T63" fmla="*/ 21 h 36"/>
                <a:gd name="T64" fmla="*/ 9 w 15"/>
                <a:gd name="T65" fmla="*/ 20 h 36"/>
                <a:gd name="T66" fmla="*/ 10 w 15"/>
                <a:gd name="T67" fmla="*/ 8 h 36"/>
                <a:gd name="T68" fmla="*/ 9 w 15"/>
                <a:gd name="T69" fmla="*/ 6 h 36"/>
                <a:gd name="T70" fmla="*/ 8 w 15"/>
                <a:gd name="T71" fmla="*/ 5 h 36"/>
                <a:gd name="T72" fmla="*/ 5 w 15"/>
                <a:gd name="T73" fmla="*/ 6 h 36"/>
                <a:gd name="T74" fmla="*/ 5 w 15"/>
                <a:gd name="T7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5" name="Freeform 690">
              <a:extLst>
                <a:ext uri="{FF2B5EF4-FFF2-40B4-BE49-F238E27FC236}">
                  <a16:creationId xmlns:a16="http://schemas.microsoft.com/office/drawing/2014/main" id="{7E29AF04-EBEB-42A3-8778-351C878D6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6204" y="2665457"/>
              <a:ext cx="23365" cy="40499"/>
            </a:xfrm>
            <a:custGeom>
              <a:avLst/>
              <a:gdLst>
                <a:gd name="T0" fmla="*/ 0 w 15"/>
                <a:gd name="T1" fmla="*/ 8 h 26"/>
                <a:gd name="T2" fmla="*/ 0 w 15"/>
                <a:gd name="T3" fmla="*/ 8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3 h 26"/>
                <a:gd name="T10" fmla="*/ 1 w 15"/>
                <a:gd name="T11" fmla="*/ 3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3 h 26"/>
                <a:gd name="T26" fmla="*/ 14 w 15"/>
                <a:gd name="T27" fmla="*/ 3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8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8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9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6" name="Freeform 691">
              <a:extLst>
                <a:ext uri="{FF2B5EF4-FFF2-40B4-BE49-F238E27FC236}">
                  <a16:creationId xmlns:a16="http://schemas.microsoft.com/office/drawing/2014/main" id="{8966EBF8-F313-4321-9B75-E6A582E6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800" y="2665457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2 h 26"/>
                <a:gd name="T8" fmla="*/ 5 w 15"/>
                <a:gd name="T9" fmla="*/ 2 h 26"/>
                <a:gd name="T10" fmla="*/ 5 w 15"/>
                <a:gd name="T11" fmla="*/ 2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3 h 26"/>
                <a:gd name="T30" fmla="*/ 15 w 15"/>
                <a:gd name="T31" fmla="*/ 3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8 h 26"/>
                <a:gd name="T40" fmla="*/ 10 w 15"/>
                <a:gd name="T41" fmla="*/ 8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8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7" name="Freeform 692">
              <a:extLst>
                <a:ext uri="{FF2B5EF4-FFF2-40B4-BE49-F238E27FC236}">
                  <a16:creationId xmlns:a16="http://schemas.microsoft.com/office/drawing/2014/main" id="{6A386756-D010-443D-90ED-3778C176C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283" y="3151446"/>
              <a:ext cx="29596" cy="54518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5 w 19"/>
                <a:gd name="T5" fmla="*/ 0 h 35"/>
                <a:gd name="T6" fmla="*/ 5 w 19"/>
                <a:gd name="T7" fmla="*/ 17 h 35"/>
                <a:gd name="T8" fmla="*/ 5 w 19"/>
                <a:gd name="T9" fmla="*/ 17 h 35"/>
                <a:gd name="T10" fmla="*/ 13 w 19"/>
                <a:gd name="T11" fmla="*/ 0 h 35"/>
                <a:gd name="T12" fmla="*/ 18 w 19"/>
                <a:gd name="T13" fmla="*/ 0 h 35"/>
                <a:gd name="T14" fmla="*/ 10 w 19"/>
                <a:gd name="T15" fmla="*/ 14 h 35"/>
                <a:gd name="T16" fmla="*/ 19 w 19"/>
                <a:gd name="T17" fmla="*/ 35 h 35"/>
                <a:gd name="T18" fmla="*/ 14 w 19"/>
                <a:gd name="T19" fmla="*/ 35 h 35"/>
                <a:gd name="T20" fmla="*/ 8 w 19"/>
                <a:gd name="T21" fmla="*/ 20 h 35"/>
                <a:gd name="T22" fmla="*/ 5 w 19"/>
                <a:gd name="T23" fmla="*/ 25 h 35"/>
                <a:gd name="T24" fmla="*/ 5 w 19"/>
                <a:gd name="T25" fmla="*/ 35 h 35"/>
                <a:gd name="T26" fmla="*/ 0 w 19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14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8" name="Freeform 693">
              <a:extLst>
                <a:ext uri="{FF2B5EF4-FFF2-40B4-BE49-F238E27FC236}">
                  <a16:creationId xmlns:a16="http://schemas.microsoft.com/office/drawing/2014/main" id="{1E1B420B-3918-4AD3-A563-2843AA50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551" y="3167022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7 w 11"/>
                <a:gd name="T25" fmla="*/ 5 h 25"/>
                <a:gd name="T26" fmla="*/ 7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9" name="Freeform 694">
              <a:extLst>
                <a:ext uri="{FF2B5EF4-FFF2-40B4-BE49-F238E27FC236}">
                  <a16:creationId xmlns:a16="http://schemas.microsoft.com/office/drawing/2014/main" id="{38C014A1-4FC8-40C6-B32F-C2FDCE7F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243" y="3167022"/>
              <a:ext cx="28038" cy="57634"/>
            </a:xfrm>
            <a:custGeom>
              <a:avLst/>
              <a:gdLst>
                <a:gd name="T0" fmla="*/ 0 w 18"/>
                <a:gd name="T1" fmla="*/ 0 h 37"/>
                <a:gd name="T2" fmla="*/ 5 w 18"/>
                <a:gd name="T3" fmla="*/ 0 h 37"/>
                <a:gd name="T4" fmla="*/ 9 w 18"/>
                <a:gd name="T5" fmla="*/ 17 h 37"/>
                <a:gd name="T6" fmla="*/ 9 w 18"/>
                <a:gd name="T7" fmla="*/ 17 h 37"/>
                <a:gd name="T8" fmla="*/ 13 w 18"/>
                <a:gd name="T9" fmla="*/ 0 h 37"/>
                <a:gd name="T10" fmla="*/ 18 w 18"/>
                <a:gd name="T11" fmla="*/ 0 h 37"/>
                <a:gd name="T12" fmla="*/ 10 w 18"/>
                <a:gd name="T13" fmla="*/ 30 h 37"/>
                <a:gd name="T14" fmla="*/ 10 w 18"/>
                <a:gd name="T15" fmla="*/ 30 h 37"/>
                <a:gd name="T16" fmla="*/ 9 w 18"/>
                <a:gd name="T17" fmla="*/ 33 h 37"/>
                <a:gd name="T18" fmla="*/ 9 w 18"/>
                <a:gd name="T19" fmla="*/ 33 h 37"/>
                <a:gd name="T20" fmla="*/ 8 w 18"/>
                <a:gd name="T21" fmla="*/ 35 h 37"/>
                <a:gd name="T22" fmla="*/ 8 w 18"/>
                <a:gd name="T23" fmla="*/ 35 h 37"/>
                <a:gd name="T24" fmla="*/ 5 w 18"/>
                <a:gd name="T25" fmla="*/ 35 h 37"/>
                <a:gd name="T26" fmla="*/ 5 w 18"/>
                <a:gd name="T27" fmla="*/ 35 h 37"/>
                <a:gd name="T28" fmla="*/ 3 w 18"/>
                <a:gd name="T29" fmla="*/ 37 h 37"/>
                <a:gd name="T30" fmla="*/ 1 w 18"/>
                <a:gd name="T31" fmla="*/ 37 h 37"/>
                <a:gd name="T32" fmla="*/ 1 w 18"/>
                <a:gd name="T33" fmla="*/ 32 h 37"/>
                <a:gd name="T34" fmla="*/ 3 w 18"/>
                <a:gd name="T35" fmla="*/ 32 h 37"/>
                <a:gd name="T36" fmla="*/ 3 w 18"/>
                <a:gd name="T37" fmla="*/ 32 h 37"/>
                <a:gd name="T38" fmla="*/ 4 w 18"/>
                <a:gd name="T39" fmla="*/ 32 h 37"/>
                <a:gd name="T40" fmla="*/ 4 w 18"/>
                <a:gd name="T41" fmla="*/ 32 h 37"/>
                <a:gd name="T42" fmla="*/ 5 w 18"/>
                <a:gd name="T43" fmla="*/ 30 h 37"/>
                <a:gd name="T44" fmla="*/ 5 w 18"/>
                <a:gd name="T45" fmla="*/ 30 h 37"/>
                <a:gd name="T46" fmla="*/ 6 w 18"/>
                <a:gd name="T47" fmla="*/ 28 h 37"/>
                <a:gd name="T48" fmla="*/ 6 w 18"/>
                <a:gd name="T49" fmla="*/ 28 h 37"/>
                <a:gd name="T50" fmla="*/ 6 w 18"/>
                <a:gd name="T51" fmla="*/ 24 h 37"/>
                <a:gd name="T52" fmla="*/ 0 w 18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7">
                  <a:moveTo>
                    <a:pt x="0" y="0"/>
                  </a:moveTo>
                  <a:lnTo>
                    <a:pt x="5" y="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0" name="Freeform 695">
              <a:extLst>
                <a:ext uri="{FF2B5EF4-FFF2-40B4-BE49-F238E27FC236}">
                  <a16:creationId xmlns:a16="http://schemas.microsoft.com/office/drawing/2014/main" id="{594E5E1E-6CBF-47AF-9721-E264D3038A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2839" y="3167022"/>
              <a:ext cx="24923" cy="57634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6 w 16"/>
                <a:gd name="T5" fmla="*/ 0 h 37"/>
                <a:gd name="T6" fmla="*/ 6 w 16"/>
                <a:gd name="T7" fmla="*/ 3 h 37"/>
                <a:gd name="T8" fmla="*/ 6 w 16"/>
                <a:gd name="T9" fmla="*/ 3 h 37"/>
                <a:gd name="T10" fmla="*/ 7 w 16"/>
                <a:gd name="T11" fmla="*/ 0 h 37"/>
                <a:gd name="T12" fmla="*/ 7 w 16"/>
                <a:gd name="T13" fmla="*/ 0 h 37"/>
                <a:gd name="T14" fmla="*/ 10 w 16"/>
                <a:gd name="T15" fmla="*/ 0 h 37"/>
                <a:gd name="T16" fmla="*/ 10 w 16"/>
                <a:gd name="T17" fmla="*/ 0 h 37"/>
                <a:gd name="T18" fmla="*/ 14 w 16"/>
                <a:gd name="T19" fmla="*/ 0 h 37"/>
                <a:gd name="T20" fmla="*/ 15 w 16"/>
                <a:gd name="T21" fmla="*/ 3 h 37"/>
                <a:gd name="T22" fmla="*/ 15 w 16"/>
                <a:gd name="T23" fmla="*/ 3 h 37"/>
                <a:gd name="T24" fmla="*/ 16 w 16"/>
                <a:gd name="T25" fmla="*/ 4 h 37"/>
                <a:gd name="T26" fmla="*/ 16 w 16"/>
                <a:gd name="T27" fmla="*/ 4 h 37"/>
                <a:gd name="T28" fmla="*/ 16 w 16"/>
                <a:gd name="T29" fmla="*/ 8 h 37"/>
                <a:gd name="T30" fmla="*/ 16 w 16"/>
                <a:gd name="T31" fmla="*/ 18 h 37"/>
                <a:gd name="T32" fmla="*/ 16 w 16"/>
                <a:gd name="T33" fmla="*/ 18 h 37"/>
                <a:gd name="T34" fmla="*/ 16 w 16"/>
                <a:gd name="T35" fmla="*/ 22 h 37"/>
                <a:gd name="T36" fmla="*/ 16 w 16"/>
                <a:gd name="T37" fmla="*/ 22 h 37"/>
                <a:gd name="T38" fmla="*/ 15 w 16"/>
                <a:gd name="T39" fmla="*/ 24 h 37"/>
                <a:gd name="T40" fmla="*/ 14 w 16"/>
                <a:gd name="T41" fmla="*/ 25 h 37"/>
                <a:gd name="T42" fmla="*/ 14 w 16"/>
                <a:gd name="T43" fmla="*/ 25 h 37"/>
                <a:gd name="T44" fmla="*/ 10 w 16"/>
                <a:gd name="T45" fmla="*/ 27 h 37"/>
                <a:gd name="T46" fmla="*/ 10 w 16"/>
                <a:gd name="T47" fmla="*/ 27 h 37"/>
                <a:gd name="T48" fmla="*/ 7 w 16"/>
                <a:gd name="T49" fmla="*/ 25 h 37"/>
                <a:gd name="T50" fmla="*/ 7 w 16"/>
                <a:gd name="T51" fmla="*/ 25 h 37"/>
                <a:gd name="T52" fmla="*/ 6 w 16"/>
                <a:gd name="T53" fmla="*/ 23 h 37"/>
                <a:gd name="T54" fmla="*/ 6 w 16"/>
                <a:gd name="T55" fmla="*/ 23 h 37"/>
                <a:gd name="T56" fmla="*/ 6 w 16"/>
                <a:gd name="T57" fmla="*/ 37 h 37"/>
                <a:gd name="T58" fmla="*/ 0 w 16"/>
                <a:gd name="T59" fmla="*/ 37 h 37"/>
                <a:gd name="T60" fmla="*/ 11 w 16"/>
                <a:gd name="T61" fmla="*/ 9 h 37"/>
                <a:gd name="T62" fmla="*/ 11 w 16"/>
                <a:gd name="T63" fmla="*/ 9 h 37"/>
                <a:gd name="T64" fmla="*/ 10 w 16"/>
                <a:gd name="T65" fmla="*/ 7 h 37"/>
                <a:gd name="T66" fmla="*/ 10 w 16"/>
                <a:gd name="T67" fmla="*/ 7 h 37"/>
                <a:gd name="T68" fmla="*/ 9 w 16"/>
                <a:gd name="T69" fmla="*/ 5 h 37"/>
                <a:gd name="T70" fmla="*/ 9 w 16"/>
                <a:gd name="T71" fmla="*/ 5 h 37"/>
                <a:gd name="T72" fmla="*/ 6 w 16"/>
                <a:gd name="T73" fmla="*/ 7 h 37"/>
                <a:gd name="T74" fmla="*/ 6 w 16"/>
                <a:gd name="T75" fmla="*/ 7 h 37"/>
                <a:gd name="T76" fmla="*/ 6 w 16"/>
                <a:gd name="T77" fmla="*/ 8 h 37"/>
                <a:gd name="T78" fmla="*/ 6 w 16"/>
                <a:gd name="T79" fmla="*/ 18 h 37"/>
                <a:gd name="T80" fmla="*/ 6 w 16"/>
                <a:gd name="T81" fmla="*/ 18 h 37"/>
                <a:gd name="T82" fmla="*/ 6 w 16"/>
                <a:gd name="T83" fmla="*/ 20 h 37"/>
                <a:gd name="T84" fmla="*/ 6 w 16"/>
                <a:gd name="T85" fmla="*/ 20 h 37"/>
                <a:gd name="T86" fmla="*/ 9 w 16"/>
                <a:gd name="T87" fmla="*/ 20 h 37"/>
                <a:gd name="T88" fmla="*/ 9 w 16"/>
                <a:gd name="T89" fmla="*/ 20 h 37"/>
                <a:gd name="T90" fmla="*/ 10 w 16"/>
                <a:gd name="T91" fmla="*/ 20 h 37"/>
                <a:gd name="T92" fmla="*/ 10 w 16"/>
                <a:gd name="T93" fmla="*/ 20 h 37"/>
                <a:gd name="T94" fmla="*/ 11 w 16"/>
                <a:gd name="T95" fmla="*/ 18 h 37"/>
                <a:gd name="T96" fmla="*/ 11 w 16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37"/>
                  </a:lnTo>
                  <a:lnTo>
                    <a:pt x="0" y="37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1" name="Freeform 696">
              <a:extLst>
                <a:ext uri="{FF2B5EF4-FFF2-40B4-BE49-F238E27FC236}">
                  <a16:creationId xmlns:a16="http://schemas.microsoft.com/office/drawing/2014/main" id="{D2A08164-7C32-44AE-B0DB-3AA86B2B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877" y="3156119"/>
              <a:ext cx="17135" cy="49845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7 w 11"/>
                <a:gd name="T19" fmla="*/ 27 h 32"/>
                <a:gd name="T20" fmla="*/ 7 w 11"/>
                <a:gd name="T21" fmla="*/ 27 h 32"/>
                <a:gd name="T22" fmla="*/ 8 w 11"/>
                <a:gd name="T23" fmla="*/ 27 h 32"/>
                <a:gd name="T24" fmla="*/ 8 w 11"/>
                <a:gd name="T25" fmla="*/ 27 h 32"/>
                <a:gd name="T26" fmla="*/ 8 w 11"/>
                <a:gd name="T27" fmla="*/ 27 h 32"/>
                <a:gd name="T28" fmla="*/ 8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8 w 11"/>
                <a:gd name="T35" fmla="*/ 32 h 32"/>
                <a:gd name="T36" fmla="*/ 8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3 w 11"/>
                <a:gd name="T43" fmla="*/ 31 h 32"/>
                <a:gd name="T44" fmla="*/ 3 w 11"/>
                <a:gd name="T45" fmla="*/ 31 h 32"/>
                <a:gd name="T46" fmla="*/ 2 w 11"/>
                <a:gd name="T47" fmla="*/ 29 h 32"/>
                <a:gd name="T48" fmla="*/ 2 w 11"/>
                <a:gd name="T49" fmla="*/ 29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2" name="Freeform 697">
              <a:extLst>
                <a:ext uri="{FF2B5EF4-FFF2-40B4-BE49-F238E27FC236}">
                  <a16:creationId xmlns:a16="http://schemas.microsoft.com/office/drawing/2014/main" id="{3AEB08C6-2ACC-4B5C-89BD-12F161AF3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9569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5 h 27"/>
                <a:gd name="T48" fmla="*/ 11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5 w 15"/>
                <a:gd name="T75" fmla="*/ 20 h 27"/>
                <a:gd name="T76" fmla="*/ 5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9 w 15"/>
                <a:gd name="T83" fmla="*/ 20 h 27"/>
                <a:gd name="T84" fmla="*/ 9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9 w 15"/>
                <a:gd name="T93" fmla="*/ 5 h 27"/>
                <a:gd name="T94" fmla="*/ 9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5 w 15"/>
                <a:gd name="T101" fmla="*/ 5 h 27"/>
                <a:gd name="T102" fmla="*/ 5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3" name="Freeform 698">
              <a:extLst>
                <a:ext uri="{FF2B5EF4-FFF2-40B4-BE49-F238E27FC236}">
                  <a16:creationId xmlns:a16="http://schemas.microsoft.com/office/drawing/2014/main" id="{269C60A5-8025-4B14-8A2E-2133E4C0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164" y="3167022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2 h 25"/>
                <a:gd name="T26" fmla="*/ 14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7 h 25"/>
                <a:gd name="T44" fmla="*/ 10 w 15"/>
                <a:gd name="T45" fmla="*/ 7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7 h 25"/>
                <a:gd name="T52" fmla="*/ 6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4" name="Freeform 699">
              <a:extLst>
                <a:ext uri="{FF2B5EF4-FFF2-40B4-BE49-F238E27FC236}">
                  <a16:creationId xmlns:a16="http://schemas.microsoft.com/office/drawing/2014/main" id="{87E9E0A7-BE25-46C3-A00D-29C1F632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860" y="3654569"/>
              <a:ext cx="31153" cy="54518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16 h 35"/>
                <a:gd name="T4" fmla="*/ 2 w 20"/>
                <a:gd name="T5" fmla="*/ 0 h 35"/>
                <a:gd name="T6" fmla="*/ 7 w 20"/>
                <a:gd name="T7" fmla="*/ 0 h 35"/>
                <a:gd name="T8" fmla="*/ 10 w 20"/>
                <a:gd name="T9" fmla="*/ 10 h 35"/>
                <a:gd name="T10" fmla="*/ 14 w 20"/>
                <a:gd name="T11" fmla="*/ 0 h 35"/>
                <a:gd name="T12" fmla="*/ 19 w 20"/>
                <a:gd name="T13" fmla="*/ 0 h 35"/>
                <a:gd name="T14" fmla="*/ 13 w 20"/>
                <a:gd name="T15" fmla="*/ 16 h 35"/>
                <a:gd name="T16" fmla="*/ 20 w 20"/>
                <a:gd name="T17" fmla="*/ 35 h 35"/>
                <a:gd name="T18" fmla="*/ 15 w 20"/>
                <a:gd name="T19" fmla="*/ 35 h 35"/>
                <a:gd name="T20" fmla="*/ 10 w 20"/>
                <a:gd name="T21" fmla="*/ 23 h 35"/>
                <a:gd name="T22" fmla="*/ 5 w 20"/>
                <a:gd name="T23" fmla="*/ 35 h 35"/>
                <a:gd name="T24" fmla="*/ 0 w 20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16"/>
                  </a:lnTo>
                  <a:lnTo>
                    <a:pt x="2" y="0"/>
                  </a:lnTo>
                  <a:lnTo>
                    <a:pt x="7" y="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3" y="16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0" y="23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5" name="Freeform 700">
              <a:extLst>
                <a:ext uri="{FF2B5EF4-FFF2-40B4-BE49-F238E27FC236}">
                  <a16:creationId xmlns:a16="http://schemas.microsoft.com/office/drawing/2014/main" id="{B92D6DB6-0868-4A8C-B6A9-E548B3950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0128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6" name="Freeform 701">
              <a:extLst>
                <a:ext uri="{FF2B5EF4-FFF2-40B4-BE49-F238E27FC236}">
                  <a16:creationId xmlns:a16="http://schemas.microsoft.com/office/drawing/2014/main" id="{944BDB81-A20D-4A94-AA6E-7988AD3A1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166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8 w 15"/>
                <a:gd name="T13" fmla="*/ 1 h 26"/>
                <a:gd name="T14" fmla="*/ 8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7 w 15"/>
                <a:gd name="T51" fmla="*/ 6 h 26"/>
                <a:gd name="T52" fmla="*/ 7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7" name="Freeform 702">
              <a:extLst>
                <a:ext uri="{FF2B5EF4-FFF2-40B4-BE49-F238E27FC236}">
                  <a16:creationId xmlns:a16="http://schemas.microsoft.com/office/drawing/2014/main" id="{E54E50F2-512F-46DE-8FD2-8D856783C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7762" y="3668588"/>
              <a:ext cx="26481" cy="40499"/>
            </a:xfrm>
            <a:custGeom>
              <a:avLst/>
              <a:gdLst>
                <a:gd name="T0" fmla="*/ 0 w 17"/>
                <a:gd name="T1" fmla="*/ 10 h 26"/>
                <a:gd name="T2" fmla="*/ 0 w 17"/>
                <a:gd name="T3" fmla="*/ 10 h 26"/>
                <a:gd name="T4" fmla="*/ 2 w 17"/>
                <a:gd name="T5" fmla="*/ 6 h 26"/>
                <a:gd name="T6" fmla="*/ 2 w 17"/>
                <a:gd name="T7" fmla="*/ 6 h 26"/>
                <a:gd name="T8" fmla="*/ 2 w 17"/>
                <a:gd name="T9" fmla="*/ 4 h 26"/>
                <a:gd name="T10" fmla="*/ 2 w 17"/>
                <a:gd name="T11" fmla="*/ 4 h 26"/>
                <a:gd name="T12" fmla="*/ 4 w 17"/>
                <a:gd name="T13" fmla="*/ 1 h 26"/>
                <a:gd name="T14" fmla="*/ 4 w 17"/>
                <a:gd name="T15" fmla="*/ 1 h 26"/>
                <a:gd name="T16" fmla="*/ 9 w 17"/>
                <a:gd name="T17" fmla="*/ 0 h 26"/>
                <a:gd name="T18" fmla="*/ 9 w 17"/>
                <a:gd name="T19" fmla="*/ 0 h 26"/>
                <a:gd name="T20" fmla="*/ 13 w 17"/>
                <a:gd name="T21" fmla="*/ 1 h 26"/>
                <a:gd name="T22" fmla="*/ 13 w 17"/>
                <a:gd name="T23" fmla="*/ 1 h 26"/>
                <a:gd name="T24" fmla="*/ 15 w 17"/>
                <a:gd name="T25" fmla="*/ 4 h 26"/>
                <a:gd name="T26" fmla="*/ 15 w 17"/>
                <a:gd name="T27" fmla="*/ 4 h 26"/>
                <a:gd name="T28" fmla="*/ 15 w 17"/>
                <a:gd name="T29" fmla="*/ 6 h 26"/>
                <a:gd name="T30" fmla="*/ 15 w 17"/>
                <a:gd name="T31" fmla="*/ 6 h 26"/>
                <a:gd name="T32" fmla="*/ 17 w 17"/>
                <a:gd name="T33" fmla="*/ 10 h 26"/>
                <a:gd name="T34" fmla="*/ 17 w 17"/>
                <a:gd name="T35" fmla="*/ 17 h 26"/>
                <a:gd name="T36" fmla="*/ 17 w 17"/>
                <a:gd name="T37" fmla="*/ 17 h 26"/>
                <a:gd name="T38" fmla="*/ 15 w 17"/>
                <a:gd name="T39" fmla="*/ 20 h 26"/>
                <a:gd name="T40" fmla="*/ 15 w 17"/>
                <a:gd name="T41" fmla="*/ 20 h 26"/>
                <a:gd name="T42" fmla="*/ 15 w 17"/>
                <a:gd name="T43" fmla="*/ 22 h 26"/>
                <a:gd name="T44" fmla="*/ 15 w 17"/>
                <a:gd name="T45" fmla="*/ 22 h 26"/>
                <a:gd name="T46" fmla="*/ 13 w 17"/>
                <a:gd name="T47" fmla="*/ 25 h 26"/>
                <a:gd name="T48" fmla="*/ 13 w 17"/>
                <a:gd name="T49" fmla="*/ 25 h 26"/>
                <a:gd name="T50" fmla="*/ 9 w 17"/>
                <a:gd name="T51" fmla="*/ 26 h 26"/>
                <a:gd name="T52" fmla="*/ 9 w 17"/>
                <a:gd name="T53" fmla="*/ 26 h 26"/>
                <a:gd name="T54" fmla="*/ 4 w 17"/>
                <a:gd name="T55" fmla="*/ 25 h 26"/>
                <a:gd name="T56" fmla="*/ 4 w 17"/>
                <a:gd name="T57" fmla="*/ 25 h 26"/>
                <a:gd name="T58" fmla="*/ 2 w 17"/>
                <a:gd name="T59" fmla="*/ 22 h 26"/>
                <a:gd name="T60" fmla="*/ 2 w 17"/>
                <a:gd name="T61" fmla="*/ 22 h 26"/>
                <a:gd name="T62" fmla="*/ 2 w 17"/>
                <a:gd name="T63" fmla="*/ 20 h 26"/>
                <a:gd name="T64" fmla="*/ 2 w 17"/>
                <a:gd name="T65" fmla="*/ 20 h 26"/>
                <a:gd name="T66" fmla="*/ 0 w 17"/>
                <a:gd name="T67" fmla="*/ 17 h 26"/>
                <a:gd name="T68" fmla="*/ 0 w 17"/>
                <a:gd name="T69" fmla="*/ 10 h 26"/>
                <a:gd name="T70" fmla="*/ 7 w 17"/>
                <a:gd name="T71" fmla="*/ 19 h 26"/>
                <a:gd name="T72" fmla="*/ 7 w 17"/>
                <a:gd name="T73" fmla="*/ 19 h 26"/>
                <a:gd name="T74" fmla="*/ 7 w 17"/>
                <a:gd name="T75" fmla="*/ 21 h 26"/>
                <a:gd name="T76" fmla="*/ 7 w 17"/>
                <a:gd name="T77" fmla="*/ 21 h 26"/>
                <a:gd name="T78" fmla="*/ 9 w 17"/>
                <a:gd name="T79" fmla="*/ 21 h 26"/>
                <a:gd name="T80" fmla="*/ 9 w 17"/>
                <a:gd name="T81" fmla="*/ 21 h 26"/>
                <a:gd name="T82" fmla="*/ 10 w 17"/>
                <a:gd name="T83" fmla="*/ 21 h 26"/>
                <a:gd name="T84" fmla="*/ 10 w 17"/>
                <a:gd name="T85" fmla="*/ 21 h 26"/>
                <a:gd name="T86" fmla="*/ 12 w 17"/>
                <a:gd name="T87" fmla="*/ 19 h 26"/>
                <a:gd name="T88" fmla="*/ 12 w 17"/>
                <a:gd name="T89" fmla="*/ 9 h 26"/>
                <a:gd name="T90" fmla="*/ 12 w 17"/>
                <a:gd name="T91" fmla="*/ 9 h 26"/>
                <a:gd name="T92" fmla="*/ 10 w 17"/>
                <a:gd name="T93" fmla="*/ 6 h 26"/>
                <a:gd name="T94" fmla="*/ 10 w 17"/>
                <a:gd name="T95" fmla="*/ 6 h 26"/>
                <a:gd name="T96" fmla="*/ 9 w 17"/>
                <a:gd name="T97" fmla="*/ 6 h 26"/>
                <a:gd name="T98" fmla="*/ 9 w 17"/>
                <a:gd name="T99" fmla="*/ 6 h 26"/>
                <a:gd name="T100" fmla="*/ 7 w 17"/>
                <a:gd name="T101" fmla="*/ 6 h 26"/>
                <a:gd name="T102" fmla="*/ 7 w 17"/>
                <a:gd name="T103" fmla="*/ 6 h 26"/>
                <a:gd name="T104" fmla="*/ 7 w 17"/>
                <a:gd name="T105" fmla="*/ 9 h 26"/>
                <a:gd name="T106" fmla="*/ 7 w 17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26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8" name="Freeform 703">
              <a:extLst>
                <a:ext uri="{FF2B5EF4-FFF2-40B4-BE49-F238E27FC236}">
                  <a16:creationId xmlns:a16="http://schemas.microsoft.com/office/drawing/2014/main" id="{03297D87-9ECD-4953-BFFD-4D4DBAAC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8915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4 w 15"/>
                <a:gd name="T29" fmla="*/ 4 h 26"/>
                <a:gd name="T30" fmla="*/ 14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9" name="Freeform 704">
              <a:extLst>
                <a:ext uri="{FF2B5EF4-FFF2-40B4-BE49-F238E27FC236}">
                  <a16:creationId xmlns:a16="http://schemas.microsoft.com/office/drawing/2014/main" id="{D7EB889E-8F82-44CB-8A46-986B4AE4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0533" y="4154577"/>
              <a:ext cx="26481" cy="57634"/>
            </a:xfrm>
            <a:custGeom>
              <a:avLst/>
              <a:gdLst>
                <a:gd name="T0" fmla="*/ 0 w 17"/>
                <a:gd name="T1" fmla="*/ 37 h 37"/>
                <a:gd name="T2" fmla="*/ 0 w 17"/>
                <a:gd name="T3" fmla="*/ 0 h 37"/>
                <a:gd name="T4" fmla="*/ 7 w 17"/>
                <a:gd name="T5" fmla="*/ 0 h 37"/>
                <a:gd name="T6" fmla="*/ 7 w 17"/>
                <a:gd name="T7" fmla="*/ 0 h 37"/>
                <a:gd name="T8" fmla="*/ 11 w 17"/>
                <a:gd name="T9" fmla="*/ 2 h 37"/>
                <a:gd name="T10" fmla="*/ 15 w 17"/>
                <a:gd name="T11" fmla="*/ 3 h 37"/>
                <a:gd name="T12" fmla="*/ 16 w 17"/>
                <a:gd name="T13" fmla="*/ 7 h 37"/>
                <a:gd name="T14" fmla="*/ 17 w 17"/>
                <a:gd name="T15" fmla="*/ 12 h 37"/>
                <a:gd name="T16" fmla="*/ 17 w 17"/>
                <a:gd name="T17" fmla="*/ 12 h 37"/>
                <a:gd name="T18" fmla="*/ 16 w 17"/>
                <a:gd name="T19" fmla="*/ 17 h 37"/>
                <a:gd name="T20" fmla="*/ 16 w 17"/>
                <a:gd name="T21" fmla="*/ 17 h 37"/>
                <a:gd name="T22" fmla="*/ 15 w 17"/>
                <a:gd name="T23" fmla="*/ 18 h 37"/>
                <a:gd name="T24" fmla="*/ 12 w 17"/>
                <a:gd name="T25" fmla="*/ 20 h 37"/>
                <a:gd name="T26" fmla="*/ 17 w 17"/>
                <a:gd name="T27" fmla="*/ 37 h 37"/>
                <a:gd name="T28" fmla="*/ 12 w 17"/>
                <a:gd name="T29" fmla="*/ 37 h 37"/>
                <a:gd name="T30" fmla="*/ 7 w 17"/>
                <a:gd name="T31" fmla="*/ 22 h 37"/>
                <a:gd name="T32" fmla="*/ 5 w 17"/>
                <a:gd name="T33" fmla="*/ 22 h 37"/>
                <a:gd name="T34" fmla="*/ 5 w 17"/>
                <a:gd name="T35" fmla="*/ 37 h 37"/>
                <a:gd name="T36" fmla="*/ 0 w 17"/>
                <a:gd name="T37" fmla="*/ 37 h 37"/>
                <a:gd name="T38" fmla="*/ 5 w 17"/>
                <a:gd name="T39" fmla="*/ 5 h 37"/>
                <a:gd name="T40" fmla="*/ 5 w 17"/>
                <a:gd name="T41" fmla="*/ 17 h 37"/>
                <a:gd name="T42" fmla="*/ 7 w 17"/>
                <a:gd name="T43" fmla="*/ 17 h 37"/>
                <a:gd name="T44" fmla="*/ 7 w 17"/>
                <a:gd name="T45" fmla="*/ 17 h 37"/>
                <a:gd name="T46" fmla="*/ 10 w 17"/>
                <a:gd name="T47" fmla="*/ 17 h 37"/>
                <a:gd name="T48" fmla="*/ 10 w 17"/>
                <a:gd name="T49" fmla="*/ 17 h 37"/>
                <a:gd name="T50" fmla="*/ 11 w 17"/>
                <a:gd name="T51" fmla="*/ 15 h 37"/>
                <a:gd name="T52" fmla="*/ 11 w 17"/>
                <a:gd name="T53" fmla="*/ 15 h 37"/>
                <a:gd name="T54" fmla="*/ 11 w 17"/>
                <a:gd name="T55" fmla="*/ 13 h 37"/>
                <a:gd name="T56" fmla="*/ 11 w 17"/>
                <a:gd name="T57" fmla="*/ 13 h 37"/>
                <a:gd name="T58" fmla="*/ 11 w 17"/>
                <a:gd name="T59" fmla="*/ 10 h 37"/>
                <a:gd name="T60" fmla="*/ 11 w 17"/>
                <a:gd name="T61" fmla="*/ 10 h 37"/>
                <a:gd name="T62" fmla="*/ 11 w 17"/>
                <a:gd name="T63" fmla="*/ 9 h 37"/>
                <a:gd name="T64" fmla="*/ 11 w 17"/>
                <a:gd name="T65" fmla="*/ 9 h 37"/>
                <a:gd name="T66" fmla="*/ 11 w 17"/>
                <a:gd name="T67" fmla="*/ 7 h 37"/>
                <a:gd name="T68" fmla="*/ 11 w 17"/>
                <a:gd name="T69" fmla="*/ 7 h 37"/>
                <a:gd name="T70" fmla="*/ 10 w 17"/>
                <a:gd name="T71" fmla="*/ 5 h 37"/>
                <a:gd name="T72" fmla="*/ 7 w 17"/>
                <a:gd name="T73" fmla="*/ 5 h 37"/>
                <a:gd name="T74" fmla="*/ 5 w 17"/>
                <a:gd name="T7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0" name="Freeform 705">
              <a:extLst>
                <a:ext uri="{FF2B5EF4-FFF2-40B4-BE49-F238E27FC236}">
                  <a16:creationId xmlns:a16="http://schemas.microsoft.com/office/drawing/2014/main" id="{8C328339-8A47-426D-8594-F60CDFF56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686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9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2 h 27"/>
                <a:gd name="T24" fmla="*/ 9 w 15"/>
                <a:gd name="T25" fmla="*/ 12 h 27"/>
                <a:gd name="T26" fmla="*/ 9 w 15"/>
                <a:gd name="T27" fmla="*/ 12 h 27"/>
                <a:gd name="T28" fmla="*/ 10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2 h 27"/>
                <a:gd name="T46" fmla="*/ 7 w 15"/>
                <a:gd name="T47" fmla="*/ 0 h 27"/>
                <a:gd name="T48" fmla="*/ 11 w 15"/>
                <a:gd name="T49" fmla="*/ 2 h 27"/>
                <a:gd name="T50" fmla="*/ 14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6 w 15"/>
                <a:gd name="T67" fmla="*/ 22 h 27"/>
                <a:gd name="T68" fmla="*/ 7 w 15"/>
                <a:gd name="T69" fmla="*/ 22 h 27"/>
                <a:gd name="T70" fmla="*/ 10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1" name="Freeform 706">
              <a:extLst>
                <a:ext uri="{FF2B5EF4-FFF2-40B4-BE49-F238E27FC236}">
                  <a16:creationId xmlns:a16="http://schemas.microsoft.com/office/drawing/2014/main" id="{3B4A6480-68C1-4888-BBA6-29457F79E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1281" y="4154577"/>
              <a:ext cx="24923" cy="57634"/>
            </a:xfrm>
            <a:custGeom>
              <a:avLst/>
              <a:gdLst>
                <a:gd name="T0" fmla="*/ 11 w 16"/>
                <a:gd name="T1" fmla="*/ 37 h 37"/>
                <a:gd name="T2" fmla="*/ 11 w 16"/>
                <a:gd name="T3" fmla="*/ 34 h 37"/>
                <a:gd name="T4" fmla="*/ 11 w 16"/>
                <a:gd name="T5" fmla="*/ 34 h 37"/>
                <a:gd name="T6" fmla="*/ 10 w 16"/>
                <a:gd name="T7" fmla="*/ 36 h 37"/>
                <a:gd name="T8" fmla="*/ 10 w 16"/>
                <a:gd name="T9" fmla="*/ 36 h 37"/>
                <a:gd name="T10" fmla="*/ 8 w 16"/>
                <a:gd name="T11" fmla="*/ 36 h 37"/>
                <a:gd name="T12" fmla="*/ 8 w 16"/>
                <a:gd name="T13" fmla="*/ 36 h 37"/>
                <a:gd name="T14" fmla="*/ 7 w 16"/>
                <a:gd name="T15" fmla="*/ 37 h 37"/>
                <a:gd name="T16" fmla="*/ 7 w 16"/>
                <a:gd name="T17" fmla="*/ 37 h 37"/>
                <a:gd name="T18" fmla="*/ 6 w 16"/>
                <a:gd name="T19" fmla="*/ 37 h 37"/>
                <a:gd name="T20" fmla="*/ 6 w 16"/>
                <a:gd name="T21" fmla="*/ 37 h 37"/>
                <a:gd name="T22" fmla="*/ 2 w 16"/>
                <a:gd name="T23" fmla="*/ 36 h 37"/>
                <a:gd name="T24" fmla="*/ 1 w 16"/>
                <a:gd name="T25" fmla="*/ 34 h 37"/>
                <a:gd name="T26" fmla="*/ 1 w 16"/>
                <a:gd name="T27" fmla="*/ 34 h 37"/>
                <a:gd name="T28" fmla="*/ 1 w 16"/>
                <a:gd name="T29" fmla="*/ 32 h 37"/>
                <a:gd name="T30" fmla="*/ 1 w 16"/>
                <a:gd name="T31" fmla="*/ 32 h 37"/>
                <a:gd name="T32" fmla="*/ 0 w 16"/>
                <a:gd name="T33" fmla="*/ 29 h 37"/>
                <a:gd name="T34" fmla="*/ 0 w 16"/>
                <a:gd name="T35" fmla="*/ 19 h 37"/>
                <a:gd name="T36" fmla="*/ 0 w 16"/>
                <a:gd name="T37" fmla="*/ 19 h 37"/>
                <a:gd name="T38" fmla="*/ 1 w 16"/>
                <a:gd name="T39" fmla="*/ 15 h 37"/>
                <a:gd name="T40" fmla="*/ 1 w 16"/>
                <a:gd name="T41" fmla="*/ 15 h 37"/>
                <a:gd name="T42" fmla="*/ 1 w 16"/>
                <a:gd name="T43" fmla="*/ 13 h 37"/>
                <a:gd name="T44" fmla="*/ 2 w 16"/>
                <a:gd name="T45" fmla="*/ 12 h 37"/>
                <a:gd name="T46" fmla="*/ 2 w 16"/>
                <a:gd name="T47" fmla="*/ 12 h 37"/>
                <a:gd name="T48" fmla="*/ 6 w 16"/>
                <a:gd name="T49" fmla="*/ 10 h 37"/>
                <a:gd name="T50" fmla="*/ 6 w 16"/>
                <a:gd name="T51" fmla="*/ 10 h 37"/>
                <a:gd name="T52" fmla="*/ 8 w 16"/>
                <a:gd name="T53" fmla="*/ 12 h 37"/>
                <a:gd name="T54" fmla="*/ 8 w 16"/>
                <a:gd name="T55" fmla="*/ 12 h 37"/>
                <a:gd name="T56" fmla="*/ 10 w 16"/>
                <a:gd name="T57" fmla="*/ 13 h 37"/>
                <a:gd name="T58" fmla="*/ 11 w 16"/>
                <a:gd name="T59" fmla="*/ 13 h 37"/>
                <a:gd name="T60" fmla="*/ 11 w 16"/>
                <a:gd name="T61" fmla="*/ 0 h 37"/>
                <a:gd name="T62" fmla="*/ 16 w 16"/>
                <a:gd name="T63" fmla="*/ 0 h 37"/>
                <a:gd name="T64" fmla="*/ 16 w 16"/>
                <a:gd name="T65" fmla="*/ 37 h 37"/>
                <a:gd name="T66" fmla="*/ 11 w 16"/>
                <a:gd name="T67" fmla="*/ 37 h 37"/>
                <a:gd name="T68" fmla="*/ 5 w 16"/>
                <a:gd name="T69" fmla="*/ 28 h 37"/>
                <a:gd name="T70" fmla="*/ 5 w 16"/>
                <a:gd name="T71" fmla="*/ 28 h 37"/>
                <a:gd name="T72" fmla="*/ 6 w 16"/>
                <a:gd name="T73" fmla="*/ 31 h 37"/>
                <a:gd name="T74" fmla="*/ 6 w 16"/>
                <a:gd name="T75" fmla="*/ 31 h 37"/>
                <a:gd name="T76" fmla="*/ 7 w 16"/>
                <a:gd name="T77" fmla="*/ 32 h 37"/>
                <a:gd name="T78" fmla="*/ 7 w 16"/>
                <a:gd name="T79" fmla="*/ 32 h 37"/>
                <a:gd name="T80" fmla="*/ 10 w 16"/>
                <a:gd name="T81" fmla="*/ 31 h 37"/>
                <a:gd name="T82" fmla="*/ 10 w 16"/>
                <a:gd name="T83" fmla="*/ 31 h 37"/>
                <a:gd name="T84" fmla="*/ 11 w 16"/>
                <a:gd name="T85" fmla="*/ 28 h 37"/>
                <a:gd name="T86" fmla="*/ 11 w 16"/>
                <a:gd name="T87" fmla="*/ 18 h 37"/>
                <a:gd name="T88" fmla="*/ 11 w 16"/>
                <a:gd name="T89" fmla="*/ 18 h 37"/>
                <a:gd name="T90" fmla="*/ 10 w 16"/>
                <a:gd name="T91" fmla="*/ 17 h 37"/>
                <a:gd name="T92" fmla="*/ 10 w 16"/>
                <a:gd name="T93" fmla="*/ 17 h 37"/>
                <a:gd name="T94" fmla="*/ 7 w 16"/>
                <a:gd name="T95" fmla="*/ 15 h 37"/>
                <a:gd name="T96" fmla="*/ 7 w 16"/>
                <a:gd name="T97" fmla="*/ 15 h 37"/>
                <a:gd name="T98" fmla="*/ 6 w 16"/>
                <a:gd name="T99" fmla="*/ 17 h 37"/>
                <a:gd name="T100" fmla="*/ 6 w 16"/>
                <a:gd name="T101" fmla="*/ 17 h 37"/>
                <a:gd name="T102" fmla="*/ 5 w 16"/>
                <a:gd name="T103" fmla="*/ 19 h 37"/>
                <a:gd name="T104" fmla="*/ 5 w 16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7">
                  <a:moveTo>
                    <a:pt x="11" y="37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11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2" name="Freeform 707">
              <a:extLst>
                <a:ext uri="{FF2B5EF4-FFF2-40B4-BE49-F238E27FC236}">
                  <a16:creationId xmlns:a16="http://schemas.microsoft.com/office/drawing/2014/main" id="{2703D0BC-8313-4C00-9DA6-D0AFFF554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2434" y="4170154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0 w 15"/>
                <a:gd name="T9" fmla="*/ 4 h 27"/>
                <a:gd name="T10" fmla="*/ 0 w 15"/>
                <a:gd name="T11" fmla="*/ 4 h 27"/>
                <a:gd name="T12" fmla="*/ 2 w 15"/>
                <a:gd name="T13" fmla="*/ 2 h 27"/>
                <a:gd name="T14" fmla="*/ 2 w 15"/>
                <a:gd name="T15" fmla="*/ 2 h 27"/>
                <a:gd name="T16" fmla="*/ 7 w 15"/>
                <a:gd name="T17" fmla="*/ 0 h 27"/>
                <a:gd name="T18" fmla="*/ 7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6 h 27"/>
                <a:gd name="T48" fmla="*/ 11 w 15"/>
                <a:gd name="T49" fmla="*/ 26 h 27"/>
                <a:gd name="T50" fmla="*/ 7 w 15"/>
                <a:gd name="T51" fmla="*/ 27 h 27"/>
                <a:gd name="T52" fmla="*/ 7 w 15"/>
                <a:gd name="T53" fmla="*/ 27 h 27"/>
                <a:gd name="T54" fmla="*/ 2 w 15"/>
                <a:gd name="T55" fmla="*/ 26 h 27"/>
                <a:gd name="T56" fmla="*/ 2 w 15"/>
                <a:gd name="T57" fmla="*/ 26 h 27"/>
                <a:gd name="T58" fmla="*/ 0 w 15"/>
                <a:gd name="T59" fmla="*/ 23 h 27"/>
                <a:gd name="T60" fmla="*/ 0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5 w 15"/>
                <a:gd name="T75" fmla="*/ 21 h 27"/>
                <a:gd name="T76" fmla="*/ 5 w 15"/>
                <a:gd name="T77" fmla="*/ 21 h 27"/>
                <a:gd name="T78" fmla="*/ 7 w 15"/>
                <a:gd name="T79" fmla="*/ 22 h 27"/>
                <a:gd name="T80" fmla="*/ 7 w 15"/>
                <a:gd name="T81" fmla="*/ 22 h 27"/>
                <a:gd name="T82" fmla="*/ 9 w 15"/>
                <a:gd name="T83" fmla="*/ 21 h 27"/>
                <a:gd name="T84" fmla="*/ 9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9 w 15"/>
                <a:gd name="T93" fmla="*/ 7 h 27"/>
                <a:gd name="T94" fmla="*/ 9 w 15"/>
                <a:gd name="T95" fmla="*/ 7 h 27"/>
                <a:gd name="T96" fmla="*/ 7 w 15"/>
                <a:gd name="T97" fmla="*/ 5 h 27"/>
                <a:gd name="T98" fmla="*/ 7 w 15"/>
                <a:gd name="T99" fmla="*/ 5 h 27"/>
                <a:gd name="T100" fmla="*/ 5 w 15"/>
                <a:gd name="T101" fmla="*/ 7 h 27"/>
                <a:gd name="T102" fmla="*/ 5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3" name="Freeform 708">
              <a:extLst>
                <a:ext uri="{FF2B5EF4-FFF2-40B4-BE49-F238E27FC236}">
                  <a16:creationId xmlns:a16="http://schemas.microsoft.com/office/drawing/2014/main" id="{B427E68C-8ABE-4D58-BB8E-EA7F004A5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0" y="4170154"/>
              <a:ext cx="23365" cy="42057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6 w 15"/>
                <a:gd name="T13" fmla="*/ 2 h 27"/>
                <a:gd name="T14" fmla="*/ 6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1 w 15"/>
                <a:gd name="T21" fmla="*/ 0 h 27"/>
                <a:gd name="T22" fmla="*/ 11 w 15"/>
                <a:gd name="T23" fmla="*/ 0 h 27"/>
                <a:gd name="T24" fmla="*/ 13 w 15"/>
                <a:gd name="T25" fmla="*/ 2 h 27"/>
                <a:gd name="T26" fmla="*/ 13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8 w 15"/>
                <a:gd name="T43" fmla="*/ 7 h 27"/>
                <a:gd name="T44" fmla="*/ 8 w 15"/>
                <a:gd name="T45" fmla="*/ 7 h 27"/>
                <a:gd name="T46" fmla="*/ 7 w 15"/>
                <a:gd name="T47" fmla="*/ 5 h 27"/>
                <a:gd name="T48" fmla="*/ 7 w 15"/>
                <a:gd name="T49" fmla="*/ 5 h 27"/>
                <a:gd name="T50" fmla="*/ 5 w 15"/>
                <a:gd name="T51" fmla="*/ 7 h 27"/>
                <a:gd name="T52" fmla="*/ 5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4" name="Freeform 709">
              <a:extLst>
                <a:ext uri="{FF2B5EF4-FFF2-40B4-BE49-F238E27FC236}">
                  <a16:creationId xmlns:a16="http://schemas.microsoft.com/office/drawing/2014/main" id="{11E74F38-C32D-49B2-80C6-A523CC60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22" y="3151446"/>
              <a:ext cx="26481" cy="57634"/>
            </a:xfrm>
            <a:custGeom>
              <a:avLst/>
              <a:gdLst>
                <a:gd name="T0" fmla="*/ 12 w 17"/>
                <a:gd name="T1" fmla="*/ 10 h 37"/>
                <a:gd name="T2" fmla="*/ 12 w 17"/>
                <a:gd name="T3" fmla="*/ 9 h 37"/>
                <a:gd name="T4" fmla="*/ 11 w 17"/>
                <a:gd name="T5" fmla="*/ 7 h 37"/>
                <a:gd name="T6" fmla="*/ 8 w 17"/>
                <a:gd name="T7" fmla="*/ 5 h 37"/>
                <a:gd name="T8" fmla="*/ 7 w 17"/>
                <a:gd name="T9" fmla="*/ 5 h 37"/>
                <a:gd name="T10" fmla="*/ 6 w 17"/>
                <a:gd name="T11" fmla="*/ 7 h 37"/>
                <a:gd name="T12" fmla="*/ 5 w 17"/>
                <a:gd name="T13" fmla="*/ 8 h 37"/>
                <a:gd name="T14" fmla="*/ 5 w 17"/>
                <a:gd name="T15" fmla="*/ 9 h 37"/>
                <a:gd name="T16" fmla="*/ 5 w 17"/>
                <a:gd name="T17" fmla="*/ 12 h 37"/>
                <a:gd name="T18" fmla="*/ 6 w 17"/>
                <a:gd name="T19" fmla="*/ 13 h 37"/>
                <a:gd name="T20" fmla="*/ 6 w 17"/>
                <a:gd name="T21" fmla="*/ 14 h 37"/>
                <a:gd name="T22" fmla="*/ 8 w 17"/>
                <a:gd name="T23" fmla="*/ 14 h 37"/>
                <a:gd name="T24" fmla="*/ 12 w 17"/>
                <a:gd name="T25" fmla="*/ 15 h 37"/>
                <a:gd name="T26" fmla="*/ 15 w 17"/>
                <a:gd name="T27" fmla="*/ 18 h 37"/>
                <a:gd name="T28" fmla="*/ 16 w 17"/>
                <a:gd name="T29" fmla="*/ 19 h 37"/>
                <a:gd name="T30" fmla="*/ 17 w 17"/>
                <a:gd name="T31" fmla="*/ 22 h 37"/>
                <a:gd name="T32" fmla="*/ 17 w 17"/>
                <a:gd name="T33" fmla="*/ 25 h 37"/>
                <a:gd name="T34" fmla="*/ 17 w 17"/>
                <a:gd name="T35" fmla="*/ 30 h 37"/>
                <a:gd name="T36" fmla="*/ 16 w 17"/>
                <a:gd name="T37" fmla="*/ 33 h 37"/>
                <a:gd name="T38" fmla="*/ 12 w 17"/>
                <a:gd name="T39" fmla="*/ 35 h 37"/>
                <a:gd name="T40" fmla="*/ 8 w 17"/>
                <a:gd name="T41" fmla="*/ 37 h 37"/>
                <a:gd name="T42" fmla="*/ 5 w 17"/>
                <a:gd name="T43" fmla="*/ 35 h 37"/>
                <a:gd name="T44" fmla="*/ 2 w 17"/>
                <a:gd name="T45" fmla="*/ 34 h 37"/>
                <a:gd name="T46" fmla="*/ 1 w 17"/>
                <a:gd name="T47" fmla="*/ 30 h 37"/>
                <a:gd name="T48" fmla="*/ 0 w 17"/>
                <a:gd name="T49" fmla="*/ 25 h 37"/>
                <a:gd name="T50" fmla="*/ 5 w 17"/>
                <a:gd name="T51" fmla="*/ 28 h 37"/>
                <a:gd name="T52" fmla="*/ 6 w 17"/>
                <a:gd name="T53" fmla="*/ 30 h 37"/>
                <a:gd name="T54" fmla="*/ 8 w 17"/>
                <a:gd name="T55" fmla="*/ 30 h 37"/>
                <a:gd name="T56" fmla="*/ 11 w 17"/>
                <a:gd name="T57" fmla="*/ 30 h 37"/>
                <a:gd name="T58" fmla="*/ 12 w 17"/>
                <a:gd name="T59" fmla="*/ 29 h 37"/>
                <a:gd name="T60" fmla="*/ 12 w 17"/>
                <a:gd name="T61" fmla="*/ 28 h 37"/>
                <a:gd name="T62" fmla="*/ 12 w 17"/>
                <a:gd name="T63" fmla="*/ 25 h 37"/>
                <a:gd name="T64" fmla="*/ 12 w 17"/>
                <a:gd name="T65" fmla="*/ 23 h 37"/>
                <a:gd name="T66" fmla="*/ 12 w 17"/>
                <a:gd name="T67" fmla="*/ 22 h 37"/>
                <a:gd name="T68" fmla="*/ 11 w 17"/>
                <a:gd name="T69" fmla="*/ 22 h 37"/>
                <a:gd name="T70" fmla="*/ 10 w 17"/>
                <a:gd name="T71" fmla="*/ 20 h 37"/>
                <a:gd name="T72" fmla="*/ 6 w 17"/>
                <a:gd name="T73" fmla="*/ 19 h 37"/>
                <a:gd name="T74" fmla="*/ 1 w 17"/>
                <a:gd name="T75" fmla="*/ 15 h 37"/>
                <a:gd name="T76" fmla="*/ 0 w 17"/>
                <a:gd name="T77" fmla="*/ 9 h 37"/>
                <a:gd name="T78" fmla="*/ 1 w 17"/>
                <a:gd name="T79" fmla="*/ 5 h 37"/>
                <a:gd name="T80" fmla="*/ 2 w 17"/>
                <a:gd name="T81" fmla="*/ 3 h 37"/>
                <a:gd name="T82" fmla="*/ 5 w 17"/>
                <a:gd name="T83" fmla="*/ 0 h 37"/>
                <a:gd name="T84" fmla="*/ 8 w 17"/>
                <a:gd name="T85" fmla="*/ 0 h 37"/>
                <a:gd name="T86" fmla="*/ 12 w 17"/>
                <a:gd name="T87" fmla="*/ 0 h 37"/>
                <a:gd name="T88" fmla="*/ 15 w 17"/>
                <a:gd name="T89" fmla="*/ 3 h 37"/>
                <a:gd name="T90" fmla="*/ 17 w 17"/>
                <a:gd name="T91" fmla="*/ 5 h 37"/>
                <a:gd name="T92" fmla="*/ 17 w 17"/>
                <a:gd name="T9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7">
                  <a:moveTo>
                    <a:pt x="17" y="10"/>
                  </a:move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5" name="Freeform 710">
              <a:extLst>
                <a:ext uri="{FF2B5EF4-FFF2-40B4-BE49-F238E27FC236}">
                  <a16:creationId xmlns:a16="http://schemas.microsoft.com/office/drawing/2014/main" id="{F5C737C3-2E6D-4A8D-BA2E-2286C648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334" y="3167022"/>
              <a:ext cx="23365" cy="42057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6 w 15"/>
                <a:gd name="T5" fmla="*/ 20 h 27"/>
                <a:gd name="T6" fmla="*/ 6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10 w 15"/>
                <a:gd name="T13" fmla="*/ 20 h 27"/>
                <a:gd name="T14" fmla="*/ 10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4 w 15"/>
                <a:gd name="T25" fmla="*/ 24 h 27"/>
                <a:gd name="T26" fmla="*/ 14 w 15"/>
                <a:gd name="T27" fmla="*/ 24 h 27"/>
                <a:gd name="T28" fmla="*/ 11 w 15"/>
                <a:gd name="T29" fmla="*/ 25 h 27"/>
                <a:gd name="T30" fmla="*/ 11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1 w 15"/>
                <a:gd name="T41" fmla="*/ 23 h 27"/>
                <a:gd name="T42" fmla="*/ 1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1 w 15"/>
                <a:gd name="T59" fmla="*/ 4 h 27"/>
                <a:gd name="T60" fmla="*/ 1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1 w 15"/>
                <a:gd name="T71" fmla="*/ 0 h 27"/>
                <a:gd name="T72" fmla="*/ 11 w 15"/>
                <a:gd name="T73" fmla="*/ 0 h 27"/>
                <a:gd name="T74" fmla="*/ 14 w 15"/>
                <a:gd name="T75" fmla="*/ 3 h 27"/>
                <a:gd name="T76" fmla="*/ 14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10 w 15"/>
                <a:gd name="T87" fmla="*/ 5 h 27"/>
                <a:gd name="T88" fmla="*/ 10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6 w 15"/>
                <a:gd name="T95" fmla="*/ 5 h 27"/>
                <a:gd name="T96" fmla="*/ 6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6" name="Freeform 711">
              <a:extLst>
                <a:ext uri="{FF2B5EF4-FFF2-40B4-BE49-F238E27FC236}">
                  <a16:creationId xmlns:a16="http://schemas.microsoft.com/office/drawing/2014/main" id="{DFC9C461-6EC6-4940-ADD3-32BE4A176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9371" y="3167022"/>
              <a:ext cx="23365" cy="42057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8 w 15"/>
                <a:gd name="T5" fmla="*/ 25 h 27"/>
                <a:gd name="T6" fmla="*/ 5 w 15"/>
                <a:gd name="T7" fmla="*/ 27 h 27"/>
                <a:gd name="T8" fmla="*/ 3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3 w 15"/>
                <a:gd name="T21" fmla="*/ 12 h 27"/>
                <a:gd name="T22" fmla="*/ 7 w 15"/>
                <a:gd name="T23" fmla="*/ 10 h 27"/>
                <a:gd name="T24" fmla="*/ 8 w 15"/>
                <a:gd name="T25" fmla="*/ 10 h 27"/>
                <a:gd name="T26" fmla="*/ 8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0 h 27"/>
                <a:gd name="T46" fmla="*/ 7 w 15"/>
                <a:gd name="T47" fmla="*/ 0 h 27"/>
                <a:gd name="T48" fmla="*/ 11 w 15"/>
                <a:gd name="T49" fmla="*/ 0 h 27"/>
                <a:gd name="T50" fmla="*/ 13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8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6 w 15"/>
                <a:gd name="T67" fmla="*/ 20 h 27"/>
                <a:gd name="T68" fmla="*/ 7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7" name="Freeform 712">
              <a:extLst>
                <a:ext uri="{FF2B5EF4-FFF2-40B4-BE49-F238E27FC236}">
                  <a16:creationId xmlns:a16="http://schemas.microsoft.com/office/drawing/2014/main" id="{B27296BE-5DD6-4043-8ED4-19B96424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409" y="3167022"/>
              <a:ext cx="26481" cy="38942"/>
            </a:xfrm>
            <a:custGeom>
              <a:avLst/>
              <a:gdLst>
                <a:gd name="T0" fmla="*/ 0 w 17"/>
                <a:gd name="T1" fmla="*/ 25 h 25"/>
                <a:gd name="T2" fmla="*/ 0 w 17"/>
                <a:gd name="T3" fmla="*/ 0 h 25"/>
                <a:gd name="T4" fmla="*/ 7 w 17"/>
                <a:gd name="T5" fmla="*/ 0 h 25"/>
                <a:gd name="T6" fmla="*/ 7 w 17"/>
                <a:gd name="T7" fmla="*/ 3 h 25"/>
                <a:gd name="T8" fmla="*/ 7 w 17"/>
                <a:gd name="T9" fmla="*/ 3 h 25"/>
                <a:gd name="T10" fmla="*/ 7 w 17"/>
                <a:gd name="T11" fmla="*/ 3 h 25"/>
                <a:gd name="T12" fmla="*/ 8 w 17"/>
                <a:gd name="T13" fmla="*/ 0 h 25"/>
                <a:gd name="T14" fmla="*/ 8 w 17"/>
                <a:gd name="T15" fmla="*/ 0 h 25"/>
                <a:gd name="T16" fmla="*/ 10 w 17"/>
                <a:gd name="T17" fmla="*/ 0 h 25"/>
                <a:gd name="T18" fmla="*/ 10 w 17"/>
                <a:gd name="T19" fmla="*/ 0 h 25"/>
                <a:gd name="T20" fmla="*/ 13 w 17"/>
                <a:gd name="T21" fmla="*/ 0 h 25"/>
                <a:gd name="T22" fmla="*/ 13 w 17"/>
                <a:gd name="T23" fmla="*/ 0 h 25"/>
                <a:gd name="T24" fmla="*/ 14 w 17"/>
                <a:gd name="T25" fmla="*/ 2 h 25"/>
                <a:gd name="T26" fmla="*/ 14 w 17"/>
                <a:gd name="T27" fmla="*/ 2 h 25"/>
                <a:gd name="T28" fmla="*/ 16 w 17"/>
                <a:gd name="T29" fmla="*/ 3 h 25"/>
                <a:gd name="T30" fmla="*/ 16 w 17"/>
                <a:gd name="T31" fmla="*/ 3 h 25"/>
                <a:gd name="T32" fmla="*/ 17 w 17"/>
                <a:gd name="T33" fmla="*/ 7 h 25"/>
                <a:gd name="T34" fmla="*/ 17 w 17"/>
                <a:gd name="T35" fmla="*/ 25 h 25"/>
                <a:gd name="T36" fmla="*/ 12 w 17"/>
                <a:gd name="T37" fmla="*/ 25 h 25"/>
                <a:gd name="T38" fmla="*/ 12 w 17"/>
                <a:gd name="T39" fmla="*/ 8 h 25"/>
                <a:gd name="T40" fmla="*/ 12 w 17"/>
                <a:gd name="T41" fmla="*/ 8 h 25"/>
                <a:gd name="T42" fmla="*/ 10 w 17"/>
                <a:gd name="T43" fmla="*/ 7 h 25"/>
                <a:gd name="T44" fmla="*/ 10 w 17"/>
                <a:gd name="T45" fmla="*/ 7 h 25"/>
                <a:gd name="T46" fmla="*/ 9 w 17"/>
                <a:gd name="T47" fmla="*/ 5 h 25"/>
                <a:gd name="T48" fmla="*/ 9 w 17"/>
                <a:gd name="T49" fmla="*/ 5 h 25"/>
                <a:gd name="T50" fmla="*/ 7 w 17"/>
                <a:gd name="T51" fmla="*/ 7 h 25"/>
                <a:gd name="T52" fmla="*/ 7 w 17"/>
                <a:gd name="T53" fmla="*/ 7 h 25"/>
                <a:gd name="T54" fmla="*/ 7 w 17"/>
                <a:gd name="T55" fmla="*/ 9 h 25"/>
                <a:gd name="T56" fmla="*/ 7 w 17"/>
                <a:gd name="T57" fmla="*/ 25 h 25"/>
                <a:gd name="T58" fmla="*/ 0 w 17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5">
                  <a:moveTo>
                    <a:pt x="0" y="2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7" y="25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8" name="Freeform 713">
              <a:extLst>
                <a:ext uri="{FF2B5EF4-FFF2-40B4-BE49-F238E27FC236}">
                  <a16:creationId xmlns:a16="http://schemas.microsoft.com/office/drawing/2014/main" id="{492FD3B0-CB08-4E61-9D4B-A4A7C9E35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119" y="3151446"/>
              <a:ext cx="23365" cy="57634"/>
            </a:xfrm>
            <a:custGeom>
              <a:avLst/>
              <a:gdLst>
                <a:gd name="T0" fmla="*/ 10 w 15"/>
                <a:gd name="T1" fmla="*/ 35 h 37"/>
                <a:gd name="T2" fmla="*/ 10 w 15"/>
                <a:gd name="T3" fmla="*/ 33 h 37"/>
                <a:gd name="T4" fmla="*/ 10 w 15"/>
                <a:gd name="T5" fmla="*/ 33 h 37"/>
                <a:gd name="T6" fmla="*/ 8 w 15"/>
                <a:gd name="T7" fmla="*/ 34 h 37"/>
                <a:gd name="T8" fmla="*/ 8 w 15"/>
                <a:gd name="T9" fmla="*/ 34 h 37"/>
                <a:gd name="T10" fmla="*/ 8 w 15"/>
                <a:gd name="T11" fmla="*/ 35 h 37"/>
                <a:gd name="T12" fmla="*/ 8 w 15"/>
                <a:gd name="T13" fmla="*/ 35 h 37"/>
                <a:gd name="T14" fmla="*/ 7 w 15"/>
                <a:gd name="T15" fmla="*/ 35 h 37"/>
                <a:gd name="T16" fmla="*/ 7 w 15"/>
                <a:gd name="T17" fmla="*/ 35 h 37"/>
                <a:gd name="T18" fmla="*/ 5 w 15"/>
                <a:gd name="T19" fmla="*/ 37 h 37"/>
                <a:gd name="T20" fmla="*/ 5 w 15"/>
                <a:gd name="T21" fmla="*/ 37 h 37"/>
                <a:gd name="T22" fmla="*/ 2 w 15"/>
                <a:gd name="T23" fmla="*/ 35 h 37"/>
                <a:gd name="T24" fmla="*/ 1 w 15"/>
                <a:gd name="T25" fmla="*/ 34 h 37"/>
                <a:gd name="T26" fmla="*/ 1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8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4 h 37"/>
                <a:gd name="T40" fmla="*/ 0 w 15"/>
                <a:gd name="T41" fmla="*/ 14 h 37"/>
                <a:gd name="T42" fmla="*/ 1 w 15"/>
                <a:gd name="T43" fmla="*/ 13 h 37"/>
                <a:gd name="T44" fmla="*/ 2 w 15"/>
                <a:gd name="T45" fmla="*/ 10 h 37"/>
                <a:gd name="T46" fmla="*/ 2 w 15"/>
                <a:gd name="T47" fmla="*/ 10 h 37"/>
                <a:gd name="T48" fmla="*/ 5 w 15"/>
                <a:gd name="T49" fmla="*/ 10 h 37"/>
                <a:gd name="T50" fmla="*/ 5 w 15"/>
                <a:gd name="T51" fmla="*/ 10 h 37"/>
                <a:gd name="T52" fmla="*/ 7 w 15"/>
                <a:gd name="T53" fmla="*/ 10 h 37"/>
                <a:gd name="T54" fmla="*/ 7 w 15"/>
                <a:gd name="T55" fmla="*/ 10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5 h 37"/>
                <a:gd name="T66" fmla="*/ 10 w 15"/>
                <a:gd name="T67" fmla="*/ 35 h 37"/>
                <a:gd name="T68" fmla="*/ 5 w 15"/>
                <a:gd name="T69" fmla="*/ 28 h 37"/>
                <a:gd name="T70" fmla="*/ 5 w 15"/>
                <a:gd name="T71" fmla="*/ 28 h 37"/>
                <a:gd name="T72" fmla="*/ 6 w 15"/>
                <a:gd name="T73" fmla="*/ 30 h 37"/>
                <a:gd name="T74" fmla="*/ 6 w 15"/>
                <a:gd name="T75" fmla="*/ 30 h 37"/>
                <a:gd name="T76" fmla="*/ 7 w 15"/>
                <a:gd name="T77" fmla="*/ 30 h 37"/>
                <a:gd name="T78" fmla="*/ 7 w 15"/>
                <a:gd name="T79" fmla="*/ 30 h 37"/>
                <a:gd name="T80" fmla="*/ 10 w 15"/>
                <a:gd name="T81" fmla="*/ 30 h 37"/>
                <a:gd name="T82" fmla="*/ 10 w 15"/>
                <a:gd name="T83" fmla="*/ 30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10 w 15"/>
                <a:gd name="T91" fmla="*/ 17 h 37"/>
                <a:gd name="T92" fmla="*/ 10 w 15"/>
                <a:gd name="T93" fmla="*/ 17 h 37"/>
                <a:gd name="T94" fmla="*/ 7 w 15"/>
                <a:gd name="T95" fmla="*/ 15 h 37"/>
                <a:gd name="T96" fmla="*/ 7 w 15"/>
                <a:gd name="T97" fmla="*/ 15 h 37"/>
                <a:gd name="T98" fmla="*/ 6 w 15"/>
                <a:gd name="T99" fmla="*/ 17 h 37"/>
                <a:gd name="T100" fmla="*/ 6 w 15"/>
                <a:gd name="T101" fmla="*/ 17 h 37"/>
                <a:gd name="T102" fmla="*/ 5 w 15"/>
                <a:gd name="T103" fmla="*/ 18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9" name="Freeform 714">
              <a:extLst>
                <a:ext uri="{FF2B5EF4-FFF2-40B4-BE49-F238E27FC236}">
                  <a16:creationId xmlns:a16="http://schemas.microsoft.com/office/drawing/2014/main" id="{7D0630E5-F2E8-4DA2-AAD8-F8B49EE1F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1273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0" name="Freeform 715">
              <a:extLst>
                <a:ext uri="{FF2B5EF4-FFF2-40B4-BE49-F238E27FC236}">
                  <a16:creationId xmlns:a16="http://schemas.microsoft.com/office/drawing/2014/main" id="{3CD7D3D5-43DE-4F8D-8F59-34C74FF4E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734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9 w 15"/>
                <a:gd name="T13" fmla="*/ 25 h 27"/>
                <a:gd name="T14" fmla="*/ 9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5 h 27"/>
                <a:gd name="T22" fmla="*/ 4 w 15"/>
                <a:gd name="T23" fmla="*/ 25 h 27"/>
                <a:gd name="T24" fmla="*/ 2 w 15"/>
                <a:gd name="T25" fmla="*/ 24 h 27"/>
                <a:gd name="T26" fmla="*/ 2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7 w 15"/>
                <a:gd name="T43" fmla="*/ 20 h 27"/>
                <a:gd name="T44" fmla="*/ 7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1" name="Freeform 716">
              <a:extLst>
                <a:ext uri="{FF2B5EF4-FFF2-40B4-BE49-F238E27FC236}">
                  <a16:creationId xmlns:a16="http://schemas.microsoft.com/office/drawing/2014/main" id="{8ABEFFA4-6B47-48DF-82D7-DB430EEC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887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1 w 26"/>
                <a:gd name="T17" fmla="*/ 0 h 25"/>
                <a:gd name="T18" fmla="*/ 11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19 w 26"/>
                <a:gd name="T33" fmla="*/ 0 h 25"/>
                <a:gd name="T34" fmla="*/ 19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3 w 26"/>
                <a:gd name="T41" fmla="*/ 2 h 25"/>
                <a:gd name="T42" fmla="*/ 23 w 26"/>
                <a:gd name="T43" fmla="*/ 2 h 25"/>
                <a:gd name="T44" fmla="*/ 24 w 26"/>
                <a:gd name="T45" fmla="*/ 3 h 25"/>
                <a:gd name="T46" fmla="*/ 24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19 w 26"/>
                <a:gd name="T59" fmla="*/ 7 h 25"/>
                <a:gd name="T60" fmla="*/ 19 w 26"/>
                <a:gd name="T61" fmla="*/ 7 h 25"/>
                <a:gd name="T62" fmla="*/ 18 w 26"/>
                <a:gd name="T63" fmla="*/ 5 h 25"/>
                <a:gd name="T64" fmla="*/ 18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9 w 26"/>
                <a:gd name="T81" fmla="*/ 7 h 25"/>
                <a:gd name="T82" fmla="*/ 9 w 26"/>
                <a:gd name="T83" fmla="*/ 7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7 h 25"/>
                <a:gd name="T90" fmla="*/ 5 w 26"/>
                <a:gd name="T91" fmla="*/ 7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2" name="Freeform 717">
              <a:extLst>
                <a:ext uri="{FF2B5EF4-FFF2-40B4-BE49-F238E27FC236}">
                  <a16:creationId xmlns:a16="http://schemas.microsoft.com/office/drawing/2014/main" id="{428EDDD4-4724-4C68-B293-4B02CE773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775" y="3654569"/>
              <a:ext cx="29596" cy="54518"/>
            </a:xfrm>
            <a:custGeom>
              <a:avLst/>
              <a:gdLst>
                <a:gd name="T0" fmla="*/ 7 w 19"/>
                <a:gd name="T1" fmla="*/ 35 h 35"/>
                <a:gd name="T2" fmla="*/ 7 w 19"/>
                <a:gd name="T3" fmla="*/ 20 h 35"/>
                <a:gd name="T4" fmla="*/ 0 w 19"/>
                <a:gd name="T5" fmla="*/ 0 h 35"/>
                <a:gd name="T6" fmla="*/ 5 w 19"/>
                <a:gd name="T7" fmla="*/ 0 h 35"/>
                <a:gd name="T8" fmla="*/ 10 w 19"/>
                <a:gd name="T9" fmla="*/ 14 h 35"/>
                <a:gd name="T10" fmla="*/ 10 w 19"/>
                <a:gd name="T11" fmla="*/ 14 h 35"/>
                <a:gd name="T12" fmla="*/ 14 w 19"/>
                <a:gd name="T13" fmla="*/ 0 h 35"/>
                <a:gd name="T14" fmla="*/ 19 w 19"/>
                <a:gd name="T15" fmla="*/ 0 h 35"/>
                <a:gd name="T16" fmla="*/ 12 w 19"/>
                <a:gd name="T17" fmla="*/ 20 h 35"/>
                <a:gd name="T18" fmla="*/ 12 w 19"/>
                <a:gd name="T19" fmla="*/ 35 h 35"/>
                <a:gd name="T20" fmla="*/ 7 w 19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5">
                  <a:moveTo>
                    <a:pt x="7" y="35"/>
                  </a:moveTo>
                  <a:lnTo>
                    <a:pt x="7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2" y="20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3" name="Freeform 718">
              <a:extLst>
                <a:ext uri="{FF2B5EF4-FFF2-40B4-BE49-F238E27FC236}">
                  <a16:creationId xmlns:a16="http://schemas.microsoft.com/office/drawing/2014/main" id="{2B2A4386-41F7-4C48-847A-6909F2E2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371" y="3657685"/>
              <a:ext cx="17135" cy="51403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7 w 11"/>
                <a:gd name="T13" fmla="*/ 12 h 33"/>
                <a:gd name="T14" fmla="*/ 7 w 11"/>
                <a:gd name="T15" fmla="*/ 26 h 33"/>
                <a:gd name="T16" fmla="*/ 7 w 11"/>
                <a:gd name="T17" fmla="*/ 26 h 33"/>
                <a:gd name="T18" fmla="*/ 7 w 11"/>
                <a:gd name="T19" fmla="*/ 27 h 33"/>
                <a:gd name="T20" fmla="*/ 7 w 11"/>
                <a:gd name="T21" fmla="*/ 27 h 33"/>
                <a:gd name="T22" fmla="*/ 8 w 11"/>
                <a:gd name="T23" fmla="*/ 28 h 33"/>
                <a:gd name="T24" fmla="*/ 8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3 w 11"/>
                <a:gd name="T43" fmla="*/ 31 h 33"/>
                <a:gd name="T44" fmla="*/ 3 w 11"/>
                <a:gd name="T45" fmla="*/ 31 h 33"/>
                <a:gd name="T46" fmla="*/ 2 w 11"/>
                <a:gd name="T47" fmla="*/ 29 h 33"/>
                <a:gd name="T48" fmla="*/ 2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4" name="Freeform 719">
              <a:extLst>
                <a:ext uri="{FF2B5EF4-FFF2-40B4-BE49-F238E27FC236}">
                  <a16:creationId xmlns:a16="http://schemas.microsoft.com/office/drawing/2014/main" id="{CA564694-CB86-4340-B8FC-EE694945E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948" y="3657685"/>
              <a:ext cx="17135" cy="51403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7 w 11"/>
                <a:gd name="T13" fmla="*/ 12 h 33"/>
                <a:gd name="T14" fmla="*/ 7 w 11"/>
                <a:gd name="T15" fmla="*/ 26 h 33"/>
                <a:gd name="T16" fmla="*/ 7 w 11"/>
                <a:gd name="T17" fmla="*/ 26 h 33"/>
                <a:gd name="T18" fmla="*/ 8 w 11"/>
                <a:gd name="T19" fmla="*/ 27 h 33"/>
                <a:gd name="T20" fmla="*/ 8 w 11"/>
                <a:gd name="T21" fmla="*/ 27 h 33"/>
                <a:gd name="T22" fmla="*/ 8 w 11"/>
                <a:gd name="T23" fmla="*/ 28 h 33"/>
                <a:gd name="T24" fmla="*/ 8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3 w 11"/>
                <a:gd name="T43" fmla="*/ 31 h 33"/>
                <a:gd name="T44" fmla="*/ 3 w 11"/>
                <a:gd name="T45" fmla="*/ 31 h 33"/>
                <a:gd name="T46" fmla="*/ 3 w 11"/>
                <a:gd name="T47" fmla="*/ 29 h 33"/>
                <a:gd name="T48" fmla="*/ 3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5" name="Freeform 720">
              <a:extLst>
                <a:ext uri="{FF2B5EF4-FFF2-40B4-BE49-F238E27FC236}">
                  <a16:creationId xmlns:a16="http://schemas.microsoft.com/office/drawing/2014/main" id="{599C5D92-2BE1-4E28-B07A-3257A7AA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640" y="3668588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1 h 26"/>
                <a:gd name="T4" fmla="*/ 6 w 13"/>
                <a:gd name="T5" fmla="*/ 1 h 26"/>
                <a:gd name="T6" fmla="*/ 6 w 13"/>
                <a:gd name="T7" fmla="*/ 4 h 26"/>
                <a:gd name="T8" fmla="*/ 6 w 13"/>
                <a:gd name="T9" fmla="*/ 4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6 h 26"/>
                <a:gd name="T18" fmla="*/ 13 w 13"/>
                <a:gd name="T19" fmla="*/ 6 h 26"/>
                <a:gd name="T20" fmla="*/ 12 w 13"/>
                <a:gd name="T21" fmla="*/ 6 h 26"/>
                <a:gd name="T22" fmla="*/ 12 w 13"/>
                <a:gd name="T23" fmla="*/ 6 h 26"/>
                <a:gd name="T24" fmla="*/ 9 w 13"/>
                <a:gd name="T25" fmla="*/ 6 h 26"/>
                <a:gd name="T26" fmla="*/ 9 w 13"/>
                <a:gd name="T27" fmla="*/ 6 h 26"/>
                <a:gd name="T28" fmla="*/ 8 w 13"/>
                <a:gd name="T29" fmla="*/ 7 h 26"/>
                <a:gd name="T30" fmla="*/ 8 w 13"/>
                <a:gd name="T31" fmla="*/ 7 h 26"/>
                <a:gd name="T32" fmla="*/ 6 w 13"/>
                <a:gd name="T33" fmla="*/ 9 h 26"/>
                <a:gd name="T34" fmla="*/ 6 w 13"/>
                <a:gd name="T35" fmla="*/ 9 h 26"/>
                <a:gd name="T36" fmla="*/ 6 w 13"/>
                <a:gd name="T37" fmla="*/ 11 h 26"/>
                <a:gd name="T38" fmla="*/ 6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6" name="Freeform 721">
              <a:extLst>
                <a:ext uri="{FF2B5EF4-FFF2-40B4-BE49-F238E27FC236}">
                  <a16:creationId xmlns:a16="http://schemas.microsoft.com/office/drawing/2014/main" id="{75B7A74A-48AB-4EC1-AE29-1D8848BDC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004" y="3654569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7" name="Freeform 722">
              <a:extLst>
                <a:ext uri="{FF2B5EF4-FFF2-40B4-BE49-F238E27FC236}">
                  <a16:creationId xmlns:a16="http://schemas.microsoft.com/office/drawing/2014/main" id="{4CF3941B-2204-4D77-81FD-F895F2C69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24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8" name="Freeform 723">
              <a:extLst>
                <a:ext uri="{FF2B5EF4-FFF2-40B4-BE49-F238E27FC236}">
                  <a16:creationId xmlns:a16="http://schemas.microsoft.com/office/drawing/2014/main" id="{C8605A82-DB2D-46D8-AB27-20870A9B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177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3 w 25"/>
                <a:gd name="T41" fmla="*/ 2 h 26"/>
                <a:gd name="T42" fmla="*/ 23 w 25"/>
                <a:gd name="T43" fmla="*/ 2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9" name="Freeform 724">
              <a:extLst>
                <a:ext uri="{FF2B5EF4-FFF2-40B4-BE49-F238E27FC236}">
                  <a16:creationId xmlns:a16="http://schemas.microsoft.com/office/drawing/2014/main" id="{FA537A06-4398-462E-A468-1D0822D13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112" y="3151446"/>
              <a:ext cx="26481" cy="54518"/>
            </a:xfrm>
            <a:custGeom>
              <a:avLst/>
              <a:gdLst>
                <a:gd name="T0" fmla="*/ 6 w 17"/>
                <a:gd name="T1" fmla="*/ 35 h 35"/>
                <a:gd name="T2" fmla="*/ 6 w 17"/>
                <a:gd name="T3" fmla="*/ 5 h 35"/>
                <a:gd name="T4" fmla="*/ 0 w 17"/>
                <a:gd name="T5" fmla="*/ 5 h 35"/>
                <a:gd name="T6" fmla="*/ 0 w 17"/>
                <a:gd name="T7" fmla="*/ 0 h 35"/>
                <a:gd name="T8" fmla="*/ 17 w 17"/>
                <a:gd name="T9" fmla="*/ 0 h 35"/>
                <a:gd name="T10" fmla="*/ 17 w 17"/>
                <a:gd name="T11" fmla="*/ 5 h 35"/>
                <a:gd name="T12" fmla="*/ 11 w 17"/>
                <a:gd name="T13" fmla="*/ 5 h 35"/>
                <a:gd name="T14" fmla="*/ 11 w 17"/>
                <a:gd name="T15" fmla="*/ 35 h 35"/>
                <a:gd name="T16" fmla="*/ 6 w 1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6" y="35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35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0" name="Freeform 725">
              <a:extLst>
                <a:ext uri="{FF2B5EF4-FFF2-40B4-BE49-F238E27FC236}">
                  <a16:creationId xmlns:a16="http://schemas.microsoft.com/office/drawing/2014/main" id="{5D2B5248-D71C-4CA1-A80A-30C716D97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3708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1" name="Freeform 726">
              <a:extLst>
                <a:ext uri="{FF2B5EF4-FFF2-40B4-BE49-F238E27FC236}">
                  <a16:creationId xmlns:a16="http://schemas.microsoft.com/office/drawing/2014/main" id="{CA99F465-8609-4E45-AE9E-B2831912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054" y="3156119"/>
              <a:ext cx="17135" cy="49845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8 w 11"/>
                <a:gd name="T5" fmla="*/ 0 h 32"/>
                <a:gd name="T6" fmla="*/ 8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8 w 11"/>
                <a:gd name="T13" fmla="*/ 11 h 32"/>
                <a:gd name="T14" fmla="*/ 8 w 11"/>
                <a:gd name="T15" fmla="*/ 25 h 32"/>
                <a:gd name="T16" fmla="*/ 8 w 11"/>
                <a:gd name="T17" fmla="*/ 25 h 32"/>
                <a:gd name="T18" fmla="*/ 8 w 11"/>
                <a:gd name="T19" fmla="*/ 27 h 32"/>
                <a:gd name="T20" fmla="*/ 8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4 w 11"/>
                <a:gd name="T43" fmla="*/ 31 h 32"/>
                <a:gd name="T44" fmla="*/ 4 w 11"/>
                <a:gd name="T45" fmla="*/ 31 h 32"/>
                <a:gd name="T46" fmla="*/ 4 w 11"/>
                <a:gd name="T47" fmla="*/ 29 h 32"/>
                <a:gd name="T48" fmla="*/ 4 w 11"/>
                <a:gd name="T49" fmla="*/ 29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2" name="Freeform 727">
              <a:extLst>
                <a:ext uri="{FF2B5EF4-FFF2-40B4-BE49-F238E27FC236}">
                  <a16:creationId xmlns:a16="http://schemas.microsoft.com/office/drawing/2014/main" id="{1CAF1EC3-CA2A-45D6-97D2-E702CCEB9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3303" y="3167022"/>
              <a:ext cx="23365" cy="42057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7 w 15"/>
                <a:gd name="T5" fmla="*/ 25 h 27"/>
                <a:gd name="T6" fmla="*/ 5 w 15"/>
                <a:gd name="T7" fmla="*/ 27 h 27"/>
                <a:gd name="T8" fmla="*/ 3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3 w 15"/>
                <a:gd name="T21" fmla="*/ 12 h 27"/>
                <a:gd name="T22" fmla="*/ 7 w 15"/>
                <a:gd name="T23" fmla="*/ 10 h 27"/>
                <a:gd name="T24" fmla="*/ 8 w 15"/>
                <a:gd name="T25" fmla="*/ 10 h 27"/>
                <a:gd name="T26" fmla="*/ 8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7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0 h 27"/>
                <a:gd name="T46" fmla="*/ 7 w 15"/>
                <a:gd name="T47" fmla="*/ 0 h 27"/>
                <a:gd name="T48" fmla="*/ 10 w 15"/>
                <a:gd name="T49" fmla="*/ 0 h 27"/>
                <a:gd name="T50" fmla="*/ 12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8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5 w 15"/>
                <a:gd name="T67" fmla="*/ 20 h 27"/>
                <a:gd name="T68" fmla="*/ 7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3" name="Freeform 728">
              <a:extLst>
                <a:ext uri="{FF2B5EF4-FFF2-40B4-BE49-F238E27FC236}">
                  <a16:creationId xmlns:a16="http://schemas.microsoft.com/office/drawing/2014/main" id="{D6D407AA-5FC7-49C7-BFB6-54FCA3793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341" y="3167022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2 h 25"/>
                <a:gd name="T26" fmla="*/ 14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7 h 25"/>
                <a:gd name="T44" fmla="*/ 10 w 15"/>
                <a:gd name="T45" fmla="*/ 7 h 25"/>
                <a:gd name="T46" fmla="*/ 8 w 15"/>
                <a:gd name="T47" fmla="*/ 5 h 25"/>
                <a:gd name="T48" fmla="*/ 8 w 15"/>
                <a:gd name="T49" fmla="*/ 5 h 25"/>
                <a:gd name="T50" fmla="*/ 7 w 15"/>
                <a:gd name="T51" fmla="*/ 7 h 25"/>
                <a:gd name="T52" fmla="*/ 7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4" name="Freeform 729">
              <a:extLst>
                <a:ext uri="{FF2B5EF4-FFF2-40B4-BE49-F238E27FC236}">
                  <a16:creationId xmlns:a16="http://schemas.microsoft.com/office/drawing/2014/main" id="{F5650208-BA68-4D7B-BA84-55A8271CC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2494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5" name="Freeform 730">
              <a:extLst>
                <a:ext uri="{FF2B5EF4-FFF2-40B4-BE49-F238E27FC236}">
                  <a16:creationId xmlns:a16="http://schemas.microsoft.com/office/drawing/2014/main" id="{7D6508DF-7224-4954-A115-74D1CF2B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513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9 w 15"/>
                <a:gd name="T13" fmla="*/ 25 h 27"/>
                <a:gd name="T14" fmla="*/ 9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5 h 27"/>
                <a:gd name="T22" fmla="*/ 4 w 15"/>
                <a:gd name="T23" fmla="*/ 25 h 27"/>
                <a:gd name="T24" fmla="*/ 3 w 15"/>
                <a:gd name="T25" fmla="*/ 24 h 27"/>
                <a:gd name="T26" fmla="*/ 3 w 15"/>
                <a:gd name="T27" fmla="*/ 24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7 w 15"/>
                <a:gd name="T43" fmla="*/ 20 h 27"/>
                <a:gd name="T44" fmla="*/ 7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6" name="Freeform 731">
              <a:extLst>
                <a:ext uri="{FF2B5EF4-FFF2-40B4-BE49-F238E27FC236}">
                  <a16:creationId xmlns:a16="http://schemas.microsoft.com/office/drawing/2014/main" id="{F185A8FE-7741-434F-9D40-E948644A5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667" y="3167022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2 h 25"/>
                <a:gd name="T42" fmla="*/ 24 w 25"/>
                <a:gd name="T43" fmla="*/ 2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7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7 h 25"/>
                <a:gd name="T60" fmla="*/ 19 w 25"/>
                <a:gd name="T61" fmla="*/ 7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7 h 25"/>
                <a:gd name="T68" fmla="*/ 15 w 25"/>
                <a:gd name="T69" fmla="*/ 7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7 h 25"/>
                <a:gd name="T82" fmla="*/ 9 w 25"/>
                <a:gd name="T83" fmla="*/ 7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7 h 25"/>
                <a:gd name="T90" fmla="*/ 5 w 25"/>
                <a:gd name="T91" fmla="*/ 7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7" name="Freeform 732">
              <a:extLst>
                <a:ext uri="{FF2B5EF4-FFF2-40B4-BE49-F238E27FC236}">
                  <a16:creationId xmlns:a16="http://schemas.microsoft.com/office/drawing/2014/main" id="{B0BB57A5-3A73-4F47-9626-CDF067BD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36" y="3654569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30 h 35"/>
                <a:gd name="T4" fmla="*/ 10 w 15"/>
                <a:gd name="T5" fmla="*/ 4 h 35"/>
                <a:gd name="T6" fmla="*/ 0 w 15"/>
                <a:gd name="T7" fmla="*/ 4 h 35"/>
                <a:gd name="T8" fmla="*/ 0 w 15"/>
                <a:gd name="T9" fmla="*/ 0 h 35"/>
                <a:gd name="T10" fmla="*/ 15 w 15"/>
                <a:gd name="T11" fmla="*/ 0 h 35"/>
                <a:gd name="T12" fmla="*/ 15 w 15"/>
                <a:gd name="T13" fmla="*/ 4 h 35"/>
                <a:gd name="T14" fmla="*/ 5 w 15"/>
                <a:gd name="T15" fmla="*/ 30 h 35"/>
                <a:gd name="T16" fmla="*/ 15 w 15"/>
                <a:gd name="T17" fmla="*/ 30 h 35"/>
                <a:gd name="T18" fmla="*/ 1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30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8" name="Freeform 733">
              <a:extLst>
                <a:ext uri="{FF2B5EF4-FFF2-40B4-BE49-F238E27FC236}">
                  <a16:creationId xmlns:a16="http://schemas.microsoft.com/office/drawing/2014/main" id="{357D00FF-30F5-47C5-990F-82346E679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5016" y="3654569"/>
              <a:ext cx="10904" cy="54518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9" name="Freeform 734">
              <a:extLst>
                <a:ext uri="{FF2B5EF4-FFF2-40B4-BE49-F238E27FC236}">
                  <a16:creationId xmlns:a16="http://schemas.microsoft.com/office/drawing/2014/main" id="{C3989C08-2FAC-486D-BF0D-F9A8E42A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593" y="3668588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9 w 12"/>
                <a:gd name="T25" fmla="*/ 6 h 26"/>
                <a:gd name="T26" fmla="*/ 9 w 12"/>
                <a:gd name="T27" fmla="*/ 6 h 26"/>
                <a:gd name="T28" fmla="*/ 7 w 12"/>
                <a:gd name="T29" fmla="*/ 7 h 26"/>
                <a:gd name="T30" fmla="*/ 7 w 12"/>
                <a:gd name="T31" fmla="*/ 7 h 26"/>
                <a:gd name="T32" fmla="*/ 5 w 12"/>
                <a:gd name="T33" fmla="*/ 9 h 26"/>
                <a:gd name="T34" fmla="*/ 5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0" name="Freeform 735">
              <a:extLst>
                <a:ext uri="{FF2B5EF4-FFF2-40B4-BE49-F238E27FC236}">
                  <a16:creationId xmlns:a16="http://schemas.microsoft.com/office/drawing/2014/main" id="{6962ECD9-C1E2-4594-8164-0B123F30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400" y="3668588"/>
              <a:ext cx="23365" cy="40499"/>
            </a:xfrm>
            <a:custGeom>
              <a:avLst/>
              <a:gdLst>
                <a:gd name="T0" fmla="*/ 5 w 15"/>
                <a:gd name="T1" fmla="*/ 19 h 26"/>
                <a:gd name="T2" fmla="*/ 5 w 15"/>
                <a:gd name="T3" fmla="*/ 19 h 26"/>
                <a:gd name="T4" fmla="*/ 5 w 15"/>
                <a:gd name="T5" fmla="*/ 21 h 26"/>
                <a:gd name="T6" fmla="*/ 5 w 15"/>
                <a:gd name="T7" fmla="*/ 21 h 26"/>
                <a:gd name="T8" fmla="*/ 8 w 15"/>
                <a:gd name="T9" fmla="*/ 21 h 26"/>
                <a:gd name="T10" fmla="*/ 8 w 15"/>
                <a:gd name="T11" fmla="*/ 21 h 26"/>
                <a:gd name="T12" fmla="*/ 9 w 15"/>
                <a:gd name="T13" fmla="*/ 20 h 26"/>
                <a:gd name="T14" fmla="*/ 9 w 15"/>
                <a:gd name="T15" fmla="*/ 20 h 26"/>
                <a:gd name="T16" fmla="*/ 10 w 15"/>
                <a:gd name="T17" fmla="*/ 19 h 26"/>
                <a:gd name="T18" fmla="*/ 15 w 15"/>
                <a:gd name="T19" fmla="*/ 19 h 26"/>
                <a:gd name="T20" fmla="*/ 15 w 15"/>
                <a:gd name="T21" fmla="*/ 19 h 26"/>
                <a:gd name="T22" fmla="*/ 15 w 15"/>
                <a:gd name="T23" fmla="*/ 22 h 26"/>
                <a:gd name="T24" fmla="*/ 13 w 15"/>
                <a:gd name="T25" fmla="*/ 24 h 26"/>
                <a:gd name="T26" fmla="*/ 13 w 15"/>
                <a:gd name="T27" fmla="*/ 24 h 26"/>
                <a:gd name="T28" fmla="*/ 10 w 15"/>
                <a:gd name="T29" fmla="*/ 26 h 26"/>
                <a:gd name="T30" fmla="*/ 10 w 15"/>
                <a:gd name="T31" fmla="*/ 26 h 26"/>
                <a:gd name="T32" fmla="*/ 8 w 15"/>
                <a:gd name="T33" fmla="*/ 26 h 26"/>
                <a:gd name="T34" fmla="*/ 8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2 w 15"/>
                <a:gd name="T41" fmla="*/ 22 h 26"/>
                <a:gd name="T42" fmla="*/ 2 w 15"/>
                <a:gd name="T43" fmla="*/ 22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7 h 26"/>
                <a:gd name="T50" fmla="*/ 0 w 15"/>
                <a:gd name="T51" fmla="*/ 10 h 26"/>
                <a:gd name="T52" fmla="*/ 0 w 15"/>
                <a:gd name="T53" fmla="*/ 10 h 26"/>
                <a:gd name="T54" fmla="*/ 0 w 15"/>
                <a:gd name="T55" fmla="*/ 6 h 26"/>
                <a:gd name="T56" fmla="*/ 0 w 15"/>
                <a:gd name="T57" fmla="*/ 6 h 26"/>
                <a:gd name="T58" fmla="*/ 2 w 15"/>
                <a:gd name="T59" fmla="*/ 4 h 26"/>
                <a:gd name="T60" fmla="*/ 2 w 15"/>
                <a:gd name="T61" fmla="*/ 4 h 26"/>
                <a:gd name="T62" fmla="*/ 4 w 15"/>
                <a:gd name="T63" fmla="*/ 1 h 26"/>
                <a:gd name="T64" fmla="*/ 4 w 15"/>
                <a:gd name="T65" fmla="*/ 1 h 26"/>
                <a:gd name="T66" fmla="*/ 8 w 15"/>
                <a:gd name="T67" fmla="*/ 0 h 26"/>
                <a:gd name="T68" fmla="*/ 8 w 15"/>
                <a:gd name="T69" fmla="*/ 0 h 26"/>
                <a:gd name="T70" fmla="*/ 10 w 15"/>
                <a:gd name="T71" fmla="*/ 1 h 26"/>
                <a:gd name="T72" fmla="*/ 10 w 15"/>
                <a:gd name="T73" fmla="*/ 1 h 26"/>
                <a:gd name="T74" fmla="*/ 13 w 15"/>
                <a:gd name="T75" fmla="*/ 2 h 26"/>
                <a:gd name="T76" fmla="*/ 13 w 15"/>
                <a:gd name="T77" fmla="*/ 2 h 26"/>
                <a:gd name="T78" fmla="*/ 15 w 15"/>
                <a:gd name="T79" fmla="*/ 5 h 26"/>
                <a:gd name="T80" fmla="*/ 15 w 15"/>
                <a:gd name="T81" fmla="*/ 9 h 26"/>
                <a:gd name="T82" fmla="*/ 10 w 15"/>
                <a:gd name="T83" fmla="*/ 9 h 26"/>
                <a:gd name="T84" fmla="*/ 10 w 15"/>
                <a:gd name="T85" fmla="*/ 9 h 26"/>
                <a:gd name="T86" fmla="*/ 9 w 15"/>
                <a:gd name="T87" fmla="*/ 6 h 26"/>
                <a:gd name="T88" fmla="*/ 9 w 15"/>
                <a:gd name="T89" fmla="*/ 6 h 26"/>
                <a:gd name="T90" fmla="*/ 8 w 15"/>
                <a:gd name="T91" fmla="*/ 6 h 26"/>
                <a:gd name="T92" fmla="*/ 8 w 15"/>
                <a:gd name="T93" fmla="*/ 6 h 26"/>
                <a:gd name="T94" fmla="*/ 5 w 15"/>
                <a:gd name="T95" fmla="*/ 6 h 26"/>
                <a:gd name="T96" fmla="*/ 5 w 15"/>
                <a:gd name="T97" fmla="*/ 6 h 26"/>
                <a:gd name="T98" fmla="*/ 5 w 15"/>
                <a:gd name="T99" fmla="*/ 9 h 26"/>
                <a:gd name="T100" fmla="*/ 5 w 15"/>
                <a:gd name="T10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1" name="Freeform 736">
              <a:extLst>
                <a:ext uri="{FF2B5EF4-FFF2-40B4-BE49-F238E27FC236}">
                  <a16:creationId xmlns:a16="http://schemas.microsoft.com/office/drawing/2014/main" id="{055EA034-A959-4C5B-B71D-DB5B8977D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438" y="3668588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2" name="Freeform 737">
              <a:extLst>
                <a:ext uri="{FF2B5EF4-FFF2-40B4-BE49-F238E27FC236}">
                  <a16:creationId xmlns:a16="http://schemas.microsoft.com/office/drawing/2014/main" id="{FFB33C7E-D08C-483C-B79A-CA486706D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33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3 w 15"/>
                <a:gd name="T25" fmla="*/ 2 h 26"/>
                <a:gd name="T26" fmla="*/ 13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3" name="Freeform 738">
              <a:extLst>
                <a:ext uri="{FF2B5EF4-FFF2-40B4-BE49-F238E27FC236}">
                  <a16:creationId xmlns:a16="http://schemas.microsoft.com/office/drawing/2014/main" id="{465F2121-C005-43CB-9E33-528E627F3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1186" y="3654569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4" name="Freeform 739">
              <a:extLst>
                <a:ext uri="{FF2B5EF4-FFF2-40B4-BE49-F238E27FC236}">
                  <a16:creationId xmlns:a16="http://schemas.microsoft.com/office/drawing/2014/main" id="{8D94D3C3-78EF-4758-9610-42D84E3A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05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1 w 15"/>
                <a:gd name="T29" fmla="*/ 23 h 25"/>
                <a:gd name="T30" fmla="*/ 1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5" name="Freeform 740">
              <a:extLst>
                <a:ext uri="{FF2B5EF4-FFF2-40B4-BE49-F238E27FC236}">
                  <a16:creationId xmlns:a16="http://schemas.microsoft.com/office/drawing/2014/main" id="{C922397D-0248-4D0F-BE6B-921B4F16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359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3 w 25"/>
                <a:gd name="T25" fmla="*/ 4 h 26"/>
                <a:gd name="T26" fmla="*/ 13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3 w 25"/>
                <a:gd name="T41" fmla="*/ 2 h 26"/>
                <a:gd name="T42" fmla="*/ 23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8 w 25"/>
                <a:gd name="T59" fmla="*/ 6 h 26"/>
                <a:gd name="T60" fmla="*/ 18 w 25"/>
                <a:gd name="T61" fmla="*/ 6 h 26"/>
                <a:gd name="T62" fmla="*/ 17 w 25"/>
                <a:gd name="T63" fmla="*/ 6 h 26"/>
                <a:gd name="T64" fmla="*/ 17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6" name="Freeform 741">
              <a:extLst>
                <a:ext uri="{FF2B5EF4-FFF2-40B4-BE49-F238E27FC236}">
                  <a16:creationId xmlns:a16="http://schemas.microsoft.com/office/drawing/2014/main" id="{070698C5-33CA-4926-9E6E-F1D15539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901" y="4154577"/>
              <a:ext cx="24923" cy="57634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5 w 16"/>
                <a:gd name="T5" fmla="*/ 0 h 37"/>
                <a:gd name="T6" fmla="*/ 5 w 16"/>
                <a:gd name="T7" fmla="*/ 15 h 37"/>
                <a:gd name="T8" fmla="*/ 11 w 16"/>
                <a:gd name="T9" fmla="*/ 15 h 37"/>
                <a:gd name="T10" fmla="*/ 11 w 16"/>
                <a:gd name="T11" fmla="*/ 0 h 37"/>
                <a:gd name="T12" fmla="*/ 16 w 16"/>
                <a:gd name="T13" fmla="*/ 0 h 37"/>
                <a:gd name="T14" fmla="*/ 16 w 16"/>
                <a:gd name="T15" fmla="*/ 37 h 37"/>
                <a:gd name="T16" fmla="*/ 11 w 16"/>
                <a:gd name="T17" fmla="*/ 37 h 37"/>
                <a:gd name="T18" fmla="*/ 11 w 16"/>
                <a:gd name="T19" fmla="*/ 20 h 37"/>
                <a:gd name="T20" fmla="*/ 5 w 16"/>
                <a:gd name="T21" fmla="*/ 20 h 37"/>
                <a:gd name="T22" fmla="*/ 5 w 16"/>
                <a:gd name="T23" fmla="*/ 37 h 37"/>
                <a:gd name="T24" fmla="*/ 0 w 16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11" y="37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7" name="Freeform 742">
              <a:extLst>
                <a:ext uri="{FF2B5EF4-FFF2-40B4-BE49-F238E27FC236}">
                  <a16:creationId xmlns:a16="http://schemas.microsoft.com/office/drawing/2014/main" id="{4055128D-299F-4450-AF2D-D74279981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054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8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2 h 27"/>
                <a:gd name="T24" fmla="*/ 9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8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2 w 15"/>
                <a:gd name="T43" fmla="*/ 3 h 27"/>
                <a:gd name="T44" fmla="*/ 5 w 15"/>
                <a:gd name="T45" fmla="*/ 2 h 27"/>
                <a:gd name="T46" fmla="*/ 8 w 15"/>
                <a:gd name="T47" fmla="*/ 0 h 27"/>
                <a:gd name="T48" fmla="*/ 10 w 15"/>
                <a:gd name="T49" fmla="*/ 2 h 27"/>
                <a:gd name="T50" fmla="*/ 13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8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8" name="Freeform 743">
              <a:extLst>
                <a:ext uri="{FF2B5EF4-FFF2-40B4-BE49-F238E27FC236}">
                  <a16:creationId xmlns:a16="http://schemas.microsoft.com/office/drawing/2014/main" id="{FF96EE82-2C37-4143-98C4-79AE8A72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92" y="4154577"/>
              <a:ext cx="17135" cy="57634"/>
            </a:xfrm>
            <a:custGeom>
              <a:avLst/>
              <a:gdLst>
                <a:gd name="T0" fmla="*/ 2 w 11"/>
                <a:gd name="T1" fmla="*/ 37 h 37"/>
                <a:gd name="T2" fmla="*/ 2 w 11"/>
                <a:gd name="T3" fmla="*/ 15 h 37"/>
                <a:gd name="T4" fmla="*/ 0 w 11"/>
                <a:gd name="T5" fmla="*/ 15 h 37"/>
                <a:gd name="T6" fmla="*/ 0 w 11"/>
                <a:gd name="T7" fmla="*/ 10 h 37"/>
                <a:gd name="T8" fmla="*/ 2 w 11"/>
                <a:gd name="T9" fmla="*/ 10 h 37"/>
                <a:gd name="T10" fmla="*/ 2 w 11"/>
                <a:gd name="T11" fmla="*/ 8 h 37"/>
                <a:gd name="T12" fmla="*/ 2 w 11"/>
                <a:gd name="T13" fmla="*/ 8 h 37"/>
                <a:gd name="T14" fmla="*/ 2 w 11"/>
                <a:gd name="T15" fmla="*/ 4 h 37"/>
                <a:gd name="T16" fmla="*/ 2 w 11"/>
                <a:gd name="T17" fmla="*/ 4 h 37"/>
                <a:gd name="T18" fmla="*/ 3 w 11"/>
                <a:gd name="T19" fmla="*/ 2 h 37"/>
                <a:gd name="T20" fmla="*/ 3 w 11"/>
                <a:gd name="T21" fmla="*/ 2 h 37"/>
                <a:gd name="T22" fmla="*/ 6 w 11"/>
                <a:gd name="T23" fmla="*/ 0 h 37"/>
                <a:gd name="T24" fmla="*/ 6 w 11"/>
                <a:gd name="T25" fmla="*/ 0 h 37"/>
                <a:gd name="T26" fmla="*/ 8 w 11"/>
                <a:gd name="T27" fmla="*/ 0 h 37"/>
                <a:gd name="T28" fmla="*/ 11 w 11"/>
                <a:gd name="T29" fmla="*/ 0 h 37"/>
                <a:gd name="T30" fmla="*/ 11 w 11"/>
                <a:gd name="T31" fmla="*/ 5 h 37"/>
                <a:gd name="T32" fmla="*/ 8 w 11"/>
                <a:gd name="T33" fmla="*/ 5 h 37"/>
                <a:gd name="T34" fmla="*/ 8 w 11"/>
                <a:gd name="T35" fmla="*/ 5 h 37"/>
                <a:gd name="T36" fmla="*/ 7 w 11"/>
                <a:gd name="T37" fmla="*/ 5 h 37"/>
                <a:gd name="T38" fmla="*/ 7 w 11"/>
                <a:gd name="T39" fmla="*/ 7 h 37"/>
                <a:gd name="T40" fmla="*/ 7 w 11"/>
                <a:gd name="T41" fmla="*/ 10 h 37"/>
                <a:gd name="T42" fmla="*/ 11 w 11"/>
                <a:gd name="T43" fmla="*/ 10 h 37"/>
                <a:gd name="T44" fmla="*/ 11 w 11"/>
                <a:gd name="T45" fmla="*/ 15 h 37"/>
                <a:gd name="T46" fmla="*/ 7 w 11"/>
                <a:gd name="T47" fmla="*/ 15 h 37"/>
                <a:gd name="T48" fmla="*/ 7 w 11"/>
                <a:gd name="T49" fmla="*/ 37 h 37"/>
                <a:gd name="T50" fmla="*/ 2 w 11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37">
                  <a:moveTo>
                    <a:pt x="2" y="37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7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9" name="Freeform 744">
              <a:extLst>
                <a:ext uri="{FF2B5EF4-FFF2-40B4-BE49-F238E27FC236}">
                  <a16:creationId xmlns:a16="http://schemas.microsoft.com/office/drawing/2014/main" id="{61370530-3435-4402-B4E8-58149DD92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784" y="4170154"/>
              <a:ext cx="23365" cy="42057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8 w 15"/>
                <a:gd name="T13" fmla="*/ 2 h 27"/>
                <a:gd name="T14" fmla="*/ 8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3 w 15"/>
                <a:gd name="T21" fmla="*/ 0 h 27"/>
                <a:gd name="T22" fmla="*/ 13 w 15"/>
                <a:gd name="T23" fmla="*/ 0 h 27"/>
                <a:gd name="T24" fmla="*/ 14 w 15"/>
                <a:gd name="T25" fmla="*/ 2 h 27"/>
                <a:gd name="T26" fmla="*/ 14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10 w 15"/>
                <a:gd name="T43" fmla="*/ 7 h 27"/>
                <a:gd name="T44" fmla="*/ 10 w 15"/>
                <a:gd name="T45" fmla="*/ 7 h 27"/>
                <a:gd name="T46" fmla="*/ 8 w 15"/>
                <a:gd name="T47" fmla="*/ 5 h 27"/>
                <a:gd name="T48" fmla="*/ 8 w 15"/>
                <a:gd name="T49" fmla="*/ 5 h 27"/>
                <a:gd name="T50" fmla="*/ 6 w 15"/>
                <a:gd name="T51" fmla="*/ 7 h 27"/>
                <a:gd name="T52" fmla="*/ 6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0" name="Freeform 745">
              <a:extLst>
                <a:ext uri="{FF2B5EF4-FFF2-40B4-BE49-F238E27FC236}">
                  <a16:creationId xmlns:a16="http://schemas.microsoft.com/office/drawing/2014/main" id="{BB306071-81E1-4EEA-A843-6DC464680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0937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1" name="Freeform 746">
              <a:extLst>
                <a:ext uri="{FF2B5EF4-FFF2-40B4-BE49-F238E27FC236}">
                  <a16:creationId xmlns:a16="http://schemas.microsoft.com/office/drawing/2014/main" id="{E08BBFA6-31D5-4C06-97B7-240EB67A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955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9 w 15"/>
                <a:gd name="T13" fmla="*/ 26 h 27"/>
                <a:gd name="T14" fmla="*/ 9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2" name="Freeform 747">
              <a:extLst>
                <a:ext uri="{FF2B5EF4-FFF2-40B4-BE49-F238E27FC236}">
                  <a16:creationId xmlns:a16="http://schemas.microsoft.com/office/drawing/2014/main" id="{9B61BA59-FA88-44E3-851D-419F71EA2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108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19 w 25"/>
                <a:gd name="T33" fmla="*/ 0 h 27"/>
                <a:gd name="T34" fmla="*/ 19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3 w 25"/>
                <a:gd name="T41" fmla="*/ 2 h 27"/>
                <a:gd name="T42" fmla="*/ 23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9 w 25"/>
                <a:gd name="T59" fmla="*/ 7 h 27"/>
                <a:gd name="T60" fmla="*/ 19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9 w 25"/>
                <a:gd name="T81" fmla="*/ 7 h 27"/>
                <a:gd name="T82" fmla="*/ 9 w 25"/>
                <a:gd name="T83" fmla="*/ 7 h 27"/>
                <a:gd name="T84" fmla="*/ 8 w 25"/>
                <a:gd name="T85" fmla="*/ 5 h 27"/>
                <a:gd name="T86" fmla="*/ 8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3" name="Freeform 748">
              <a:extLst>
                <a:ext uri="{FF2B5EF4-FFF2-40B4-BE49-F238E27FC236}">
                  <a16:creationId xmlns:a16="http://schemas.microsoft.com/office/drawing/2014/main" id="{B672D9A4-9820-4294-9EE1-90B6DCA6C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575" y="4657701"/>
              <a:ext cx="29596" cy="54518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9 w 19"/>
                <a:gd name="T5" fmla="*/ 0 h 35"/>
                <a:gd name="T6" fmla="*/ 9 w 19"/>
                <a:gd name="T7" fmla="*/ 0 h 35"/>
                <a:gd name="T8" fmla="*/ 12 w 19"/>
                <a:gd name="T9" fmla="*/ 0 h 35"/>
                <a:gd name="T10" fmla="*/ 15 w 19"/>
                <a:gd name="T11" fmla="*/ 3 h 35"/>
                <a:gd name="T12" fmla="*/ 18 w 19"/>
                <a:gd name="T13" fmla="*/ 6 h 35"/>
                <a:gd name="T14" fmla="*/ 18 w 19"/>
                <a:gd name="T15" fmla="*/ 10 h 35"/>
                <a:gd name="T16" fmla="*/ 18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4 w 19"/>
                <a:gd name="T25" fmla="*/ 19 h 35"/>
                <a:gd name="T26" fmla="*/ 19 w 19"/>
                <a:gd name="T27" fmla="*/ 35 h 35"/>
                <a:gd name="T28" fmla="*/ 14 w 19"/>
                <a:gd name="T29" fmla="*/ 35 h 35"/>
                <a:gd name="T30" fmla="*/ 9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5 h 35"/>
                <a:gd name="T40" fmla="*/ 5 w 19"/>
                <a:gd name="T41" fmla="*/ 16 h 35"/>
                <a:gd name="T42" fmla="*/ 9 w 19"/>
                <a:gd name="T43" fmla="*/ 16 h 35"/>
                <a:gd name="T44" fmla="*/ 9 w 19"/>
                <a:gd name="T45" fmla="*/ 16 h 35"/>
                <a:gd name="T46" fmla="*/ 11 w 19"/>
                <a:gd name="T47" fmla="*/ 15 h 35"/>
                <a:gd name="T48" fmla="*/ 11 w 19"/>
                <a:gd name="T49" fmla="*/ 15 h 35"/>
                <a:gd name="T50" fmla="*/ 12 w 19"/>
                <a:gd name="T51" fmla="*/ 14 h 35"/>
                <a:gd name="T52" fmla="*/ 12 w 19"/>
                <a:gd name="T53" fmla="*/ 14 h 35"/>
                <a:gd name="T54" fmla="*/ 12 w 19"/>
                <a:gd name="T55" fmla="*/ 13 h 35"/>
                <a:gd name="T56" fmla="*/ 12 w 19"/>
                <a:gd name="T57" fmla="*/ 13 h 35"/>
                <a:gd name="T58" fmla="*/ 12 w 19"/>
                <a:gd name="T59" fmla="*/ 10 h 35"/>
                <a:gd name="T60" fmla="*/ 12 w 19"/>
                <a:gd name="T61" fmla="*/ 10 h 35"/>
                <a:gd name="T62" fmla="*/ 12 w 19"/>
                <a:gd name="T63" fmla="*/ 8 h 35"/>
                <a:gd name="T64" fmla="*/ 12 w 19"/>
                <a:gd name="T65" fmla="*/ 8 h 35"/>
                <a:gd name="T66" fmla="*/ 11 w 19"/>
                <a:gd name="T67" fmla="*/ 6 h 35"/>
                <a:gd name="T68" fmla="*/ 11 w 19"/>
                <a:gd name="T69" fmla="*/ 6 h 35"/>
                <a:gd name="T70" fmla="*/ 10 w 19"/>
                <a:gd name="T71" fmla="*/ 5 h 35"/>
                <a:gd name="T72" fmla="*/ 9 w 19"/>
                <a:gd name="T73" fmla="*/ 5 h 35"/>
                <a:gd name="T74" fmla="*/ 5 w 19"/>
                <a:gd name="T7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4" name="Freeform 749">
              <a:extLst>
                <a:ext uri="{FF2B5EF4-FFF2-40B4-BE49-F238E27FC236}">
                  <a16:creationId xmlns:a16="http://schemas.microsoft.com/office/drawing/2014/main" id="{334C49A3-237F-428F-8E3C-040FD4E36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287" y="467327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3 w 15"/>
                <a:gd name="T25" fmla="*/ 24 h 26"/>
                <a:gd name="T26" fmla="*/ 3 w 15"/>
                <a:gd name="T27" fmla="*/ 24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5" name="Freeform 750">
              <a:extLst>
                <a:ext uri="{FF2B5EF4-FFF2-40B4-BE49-F238E27FC236}">
                  <a16:creationId xmlns:a16="http://schemas.microsoft.com/office/drawing/2014/main" id="{B0A83BC2-26D3-4274-930A-8B63691B0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324" y="4662373"/>
              <a:ext cx="15577" cy="49845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7 h 32"/>
                <a:gd name="T20" fmla="*/ 7 w 10"/>
                <a:gd name="T21" fmla="*/ 27 h 32"/>
                <a:gd name="T22" fmla="*/ 7 w 10"/>
                <a:gd name="T23" fmla="*/ 27 h 32"/>
                <a:gd name="T24" fmla="*/ 7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6" name="Freeform 751">
              <a:extLst>
                <a:ext uri="{FF2B5EF4-FFF2-40B4-BE49-F238E27FC236}">
                  <a16:creationId xmlns:a16="http://schemas.microsoft.com/office/drawing/2014/main" id="{913A7BDE-34B7-40F8-B018-ECF11098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016" y="4657701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2 w 15"/>
                <a:gd name="T21" fmla="*/ 10 h 35"/>
                <a:gd name="T22" fmla="*/ 12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6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10 w 15"/>
                <a:gd name="T43" fmla="*/ 16 h 35"/>
                <a:gd name="T44" fmla="*/ 10 w 15"/>
                <a:gd name="T45" fmla="*/ 16 h 35"/>
                <a:gd name="T46" fmla="*/ 8 w 15"/>
                <a:gd name="T47" fmla="*/ 15 h 35"/>
                <a:gd name="T48" fmla="*/ 8 w 15"/>
                <a:gd name="T49" fmla="*/ 15 h 35"/>
                <a:gd name="T50" fmla="*/ 5 w 15"/>
                <a:gd name="T51" fmla="*/ 16 h 35"/>
                <a:gd name="T52" fmla="*/ 5 w 15"/>
                <a:gd name="T53" fmla="*/ 16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7" name="Freeform 752">
              <a:extLst>
                <a:ext uri="{FF2B5EF4-FFF2-40B4-BE49-F238E27FC236}">
                  <a16:creationId xmlns:a16="http://schemas.microsoft.com/office/drawing/2014/main" id="{AD751ED3-2D53-46A5-9882-9306E183B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611" y="4673277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7 w 15"/>
                <a:gd name="T9" fmla="*/ 20 h 26"/>
                <a:gd name="T10" fmla="*/ 7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2 w 15"/>
                <a:gd name="T33" fmla="*/ 25 h 26"/>
                <a:gd name="T34" fmla="*/ 12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2 w 15"/>
                <a:gd name="T75" fmla="*/ 0 h 26"/>
                <a:gd name="T76" fmla="*/ 12 w 15"/>
                <a:gd name="T77" fmla="*/ 0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7 w 15"/>
                <a:gd name="T105" fmla="*/ 5 h 26"/>
                <a:gd name="T106" fmla="*/ 7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8" name="Freeform 753">
              <a:extLst>
                <a:ext uri="{FF2B5EF4-FFF2-40B4-BE49-F238E27FC236}">
                  <a16:creationId xmlns:a16="http://schemas.microsoft.com/office/drawing/2014/main" id="{357002B3-095C-4FEE-A162-D221D852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07" y="4673277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9" name="Freeform 754">
              <a:extLst>
                <a:ext uri="{FF2B5EF4-FFF2-40B4-BE49-F238E27FC236}">
                  <a16:creationId xmlns:a16="http://schemas.microsoft.com/office/drawing/2014/main" id="{36A971A8-EA8D-402D-AF9F-C7D4034D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456" y="4657701"/>
              <a:ext cx="17135" cy="54518"/>
            </a:xfrm>
            <a:custGeom>
              <a:avLst/>
              <a:gdLst>
                <a:gd name="T0" fmla="*/ 2 w 11"/>
                <a:gd name="T1" fmla="*/ 35 h 35"/>
                <a:gd name="T2" fmla="*/ 2 w 11"/>
                <a:gd name="T3" fmla="*/ 14 h 35"/>
                <a:gd name="T4" fmla="*/ 0 w 11"/>
                <a:gd name="T5" fmla="*/ 14 h 35"/>
                <a:gd name="T6" fmla="*/ 0 w 11"/>
                <a:gd name="T7" fmla="*/ 10 h 35"/>
                <a:gd name="T8" fmla="*/ 2 w 11"/>
                <a:gd name="T9" fmla="*/ 10 h 35"/>
                <a:gd name="T10" fmla="*/ 2 w 11"/>
                <a:gd name="T11" fmla="*/ 6 h 35"/>
                <a:gd name="T12" fmla="*/ 2 w 11"/>
                <a:gd name="T13" fmla="*/ 6 h 35"/>
                <a:gd name="T14" fmla="*/ 2 w 11"/>
                <a:gd name="T15" fmla="*/ 4 h 35"/>
                <a:gd name="T16" fmla="*/ 2 w 11"/>
                <a:gd name="T17" fmla="*/ 4 h 35"/>
                <a:gd name="T18" fmla="*/ 5 w 11"/>
                <a:gd name="T19" fmla="*/ 1 h 35"/>
                <a:gd name="T20" fmla="*/ 5 w 11"/>
                <a:gd name="T21" fmla="*/ 1 h 35"/>
                <a:gd name="T22" fmla="*/ 6 w 11"/>
                <a:gd name="T23" fmla="*/ 0 h 35"/>
                <a:gd name="T24" fmla="*/ 6 w 11"/>
                <a:gd name="T25" fmla="*/ 0 h 35"/>
                <a:gd name="T26" fmla="*/ 8 w 11"/>
                <a:gd name="T27" fmla="*/ 0 h 35"/>
                <a:gd name="T28" fmla="*/ 11 w 11"/>
                <a:gd name="T29" fmla="*/ 0 h 35"/>
                <a:gd name="T30" fmla="*/ 11 w 11"/>
                <a:gd name="T31" fmla="*/ 5 h 35"/>
                <a:gd name="T32" fmla="*/ 8 w 11"/>
                <a:gd name="T33" fmla="*/ 5 h 35"/>
                <a:gd name="T34" fmla="*/ 8 w 11"/>
                <a:gd name="T35" fmla="*/ 5 h 35"/>
                <a:gd name="T36" fmla="*/ 7 w 11"/>
                <a:gd name="T37" fmla="*/ 5 h 35"/>
                <a:gd name="T38" fmla="*/ 7 w 11"/>
                <a:gd name="T39" fmla="*/ 6 h 35"/>
                <a:gd name="T40" fmla="*/ 7 w 11"/>
                <a:gd name="T41" fmla="*/ 10 h 35"/>
                <a:gd name="T42" fmla="*/ 11 w 11"/>
                <a:gd name="T43" fmla="*/ 10 h 35"/>
                <a:gd name="T44" fmla="*/ 11 w 11"/>
                <a:gd name="T45" fmla="*/ 14 h 35"/>
                <a:gd name="T46" fmla="*/ 7 w 11"/>
                <a:gd name="T47" fmla="*/ 14 h 35"/>
                <a:gd name="T48" fmla="*/ 7 w 11"/>
                <a:gd name="T49" fmla="*/ 35 h 35"/>
                <a:gd name="T50" fmla="*/ 2 w 11"/>
                <a:gd name="T5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35">
                  <a:moveTo>
                    <a:pt x="2" y="35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0" name="Freeform 755">
              <a:extLst>
                <a:ext uri="{FF2B5EF4-FFF2-40B4-BE49-F238E27FC236}">
                  <a16:creationId xmlns:a16="http://schemas.microsoft.com/office/drawing/2014/main" id="{AE38AF08-52F8-403C-8126-AE0F3563E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148" y="4673277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5 h 26"/>
                <a:gd name="T94" fmla="*/ 9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5 h 26"/>
                <a:gd name="T102" fmla="*/ 6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1" name="Freeform 756">
              <a:extLst>
                <a:ext uri="{FF2B5EF4-FFF2-40B4-BE49-F238E27FC236}">
                  <a16:creationId xmlns:a16="http://schemas.microsoft.com/office/drawing/2014/main" id="{34923A55-385A-4271-ADA1-D49A67C86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744" y="4673277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0 w 13"/>
                <a:gd name="T21" fmla="*/ 5 h 25"/>
                <a:gd name="T22" fmla="*/ 10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2" name="Freeform 757">
              <a:extLst>
                <a:ext uri="{FF2B5EF4-FFF2-40B4-BE49-F238E27FC236}">
                  <a16:creationId xmlns:a16="http://schemas.microsoft.com/office/drawing/2014/main" id="{2B6BAEEA-3E02-42E4-8EC0-19BB0FEC6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551" y="4657701"/>
              <a:ext cx="23365" cy="56076"/>
            </a:xfrm>
            <a:custGeom>
              <a:avLst/>
              <a:gdLst>
                <a:gd name="T0" fmla="*/ 10 w 15"/>
                <a:gd name="T1" fmla="*/ 35 h 36"/>
                <a:gd name="T2" fmla="*/ 10 w 15"/>
                <a:gd name="T3" fmla="*/ 33 h 36"/>
                <a:gd name="T4" fmla="*/ 10 w 15"/>
                <a:gd name="T5" fmla="*/ 33 h 36"/>
                <a:gd name="T6" fmla="*/ 10 w 15"/>
                <a:gd name="T7" fmla="*/ 34 h 36"/>
                <a:gd name="T8" fmla="*/ 10 w 15"/>
                <a:gd name="T9" fmla="*/ 34 h 36"/>
                <a:gd name="T10" fmla="*/ 9 w 15"/>
                <a:gd name="T11" fmla="*/ 35 h 36"/>
                <a:gd name="T12" fmla="*/ 9 w 15"/>
                <a:gd name="T13" fmla="*/ 35 h 36"/>
                <a:gd name="T14" fmla="*/ 7 w 15"/>
                <a:gd name="T15" fmla="*/ 35 h 36"/>
                <a:gd name="T16" fmla="*/ 7 w 15"/>
                <a:gd name="T17" fmla="*/ 35 h 36"/>
                <a:gd name="T18" fmla="*/ 5 w 15"/>
                <a:gd name="T19" fmla="*/ 36 h 36"/>
                <a:gd name="T20" fmla="*/ 5 w 15"/>
                <a:gd name="T21" fmla="*/ 36 h 36"/>
                <a:gd name="T22" fmla="*/ 2 w 15"/>
                <a:gd name="T23" fmla="*/ 35 h 36"/>
                <a:gd name="T24" fmla="*/ 1 w 15"/>
                <a:gd name="T25" fmla="*/ 34 h 36"/>
                <a:gd name="T26" fmla="*/ 1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8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4 h 36"/>
                <a:gd name="T40" fmla="*/ 0 w 15"/>
                <a:gd name="T41" fmla="*/ 14 h 36"/>
                <a:gd name="T42" fmla="*/ 1 w 15"/>
                <a:gd name="T43" fmla="*/ 13 h 36"/>
                <a:gd name="T44" fmla="*/ 2 w 15"/>
                <a:gd name="T45" fmla="*/ 10 h 36"/>
                <a:gd name="T46" fmla="*/ 2 w 15"/>
                <a:gd name="T47" fmla="*/ 10 h 36"/>
                <a:gd name="T48" fmla="*/ 5 w 15"/>
                <a:gd name="T49" fmla="*/ 10 h 36"/>
                <a:gd name="T50" fmla="*/ 5 w 15"/>
                <a:gd name="T51" fmla="*/ 10 h 36"/>
                <a:gd name="T52" fmla="*/ 9 w 15"/>
                <a:gd name="T53" fmla="*/ 10 h 36"/>
                <a:gd name="T54" fmla="*/ 9 w 15"/>
                <a:gd name="T55" fmla="*/ 10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5 h 36"/>
                <a:gd name="T66" fmla="*/ 10 w 15"/>
                <a:gd name="T67" fmla="*/ 35 h 36"/>
                <a:gd name="T68" fmla="*/ 5 w 15"/>
                <a:gd name="T69" fmla="*/ 28 h 36"/>
                <a:gd name="T70" fmla="*/ 5 w 15"/>
                <a:gd name="T71" fmla="*/ 28 h 36"/>
                <a:gd name="T72" fmla="*/ 6 w 15"/>
                <a:gd name="T73" fmla="*/ 30 h 36"/>
                <a:gd name="T74" fmla="*/ 6 w 15"/>
                <a:gd name="T75" fmla="*/ 30 h 36"/>
                <a:gd name="T76" fmla="*/ 7 w 15"/>
                <a:gd name="T77" fmla="*/ 30 h 36"/>
                <a:gd name="T78" fmla="*/ 7 w 15"/>
                <a:gd name="T79" fmla="*/ 30 h 36"/>
                <a:gd name="T80" fmla="*/ 10 w 15"/>
                <a:gd name="T81" fmla="*/ 30 h 36"/>
                <a:gd name="T82" fmla="*/ 10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10 w 15"/>
                <a:gd name="T91" fmla="*/ 16 h 36"/>
                <a:gd name="T92" fmla="*/ 10 w 15"/>
                <a:gd name="T93" fmla="*/ 16 h 36"/>
                <a:gd name="T94" fmla="*/ 7 w 15"/>
                <a:gd name="T95" fmla="*/ 15 h 36"/>
                <a:gd name="T96" fmla="*/ 7 w 15"/>
                <a:gd name="T97" fmla="*/ 15 h 36"/>
                <a:gd name="T98" fmla="*/ 6 w 15"/>
                <a:gd name="T99" fmla="*/ 16 h 36"/>
                <a:gd name="T100" fmla="*/ 6 w 15"/>
                <a:gd name="T101" fmla="*/ 16 h 36"/>
                <a:gd name="T102" fmla="*/ 5 w 15"/>
                <a:gd name="T103" fmla="*/ 18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3" name="Freeform 758">
              <a:extLst>
                <a:ext uri="{FF2B5EF4-FFF2-40B4-BE49-F238E27FC236}">
                  <a16:creationId xmlns:a16="http://schemas.microsoft.com/office/drawing/2014/main" id="{5AD9FDE2-9872-449B-B72F-B5A3E5D32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704" y="4657701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4" name="Freeform 759">
              <a:extLst>
                <a:ext uri="{FF2B5EF4-FFF2-40B4-BE49-F238E27FC236}">
                  <a16:creationId xmlns:a16="http://schemas.microsoft.com/office/drawing/2014/main" id="{A3AE0AF1-C0D2-47DD-A7A5-F397FFEF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723" y="467327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5" name="Freeform 760">
              <a:extLst>
                <a:ext uri="{FF2B5EF4-FFF2-40B4-BE49-F238E27FC236}">
                  <a16:creationId xmlns:a16="http://schemas.microsoft.com/office/drawing/2014/main" id="{46C76191-B6AD-440C-BB4C-F9D305CA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876" y="4673277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6 h 25"/>
                <a:gd name="T82" fmla="*/ 9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6" name="Freeform 761">
              <a:extLst>
                <a:ext uri="{FF2B5EF4-FFF2-40B4-BE49-F238E27FC236}">
                  <a16:creationId xmlns:a16="http://schemas.microsoft.com/office/drawing/2014/main" id="{156DAEFD-E917-4B78-B762-9C453E7D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680" y="3151446"/>
              <a:ext cx="29596" cy="54518"/>
            </a:xfrm>
            <a:custGeom>
              <a:avLst/>
              <a:gdLst>
                <a:gd name="T0" fmla="*/ 19 w 19"/>
                <a:gd name="T1" fmla="*/ 0 h 35"/>
                <a:gd name="T2" fmla="*/ 11 w 19"/>
                <a:gd name="T3" fmla="*/ 35 h 35"/>
                <a:gd name="T4" fmla="*/ 7 w 19"/>
                <a:gd name="T5" fmla="*/ 35 h 35"/>
                <a:gd name="T6" fmla="*/ 0 w 19"/>
                <a:gd name="T7" fmla="*/ 0 h 35"/>
                <a:gd name="T8" fmla="*/ 5 w 19"/>
                <a:gd name="T9" fmla="*/ 0 h 35"/>
                <a:gd name="T10" fmla="*/ 9 w 19"/>
                <a:gd name="T11" fmla="*/ 25 h 35"/>
                <a:gd name="T12" fmla="*/ 9 w 19"/>
                <a:gd name="T13" fmla="*/ 25 h 35"/>
                <a:gd name="T14" fmla="*/ 14 w 19"/>
                <a:gd name="T15" fmla="*/ 0 h 35"/>
                <a:gd name="T16" fmla="*/ 19 w 1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lnTo>
                    <a:pt x="11" y="35"/>
                  </a:lnTo>
                  <a:lnTo>
                    <a:pt x="7" y="35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7" name="Freeform 762">
              <a:extLst>
                <a:ext uri="{FF2B5EF4-FFF2-40B4-BE49-F238E27FC236}">
                  <a16:creationId xmlns:a16="http://schemas.microsoft.com/office/drawing/2014/main" id="{ED11B20D-E9E9-4B8A-B15D-B8F00AD8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4276" y="3167022"/>
              <a:ext cx="24923" cy="42057"/>
            </a:xfrm>
            <a:custGeom>
              <a:avLst/>
              <a:gdLst>
                <a:gd name="T0" fmla="*/ 10 w 16"/>
                <a:gd name="T1" fmla="*/ 23 h 27"/>
                <a:gd name="T2" fmla="*/ 10 w 16"/>
                <a:gd name="T3" fmla="*/ 23 h 27"/>
                <a:gd name="T4" fmla="*/ 8 w 16"/>
                <a:gd name="T5" fmla="*/ 25 h 27"/>
                <a:gd name="T6" fmla="*/ 5 w 16"/>
                <a:gd name="T7" fmla="*/ 27 h 27"/>
                <a:gd name="T8" fmla="*/ 3 w 16"/>
                <a:gd name="T9" fmla="*/ 25 h 27"/>
                <a:gd name="T10" fmla="*/ 2 w 16"/>
                <a:gd name="T11" fmla="*/ 25 h 27"/>
                <a:gd name="T12" fmla="*/ 0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1 w 16"/>
                <a:gd name="T19" fmla="*/ 13 h 27"/>
                <a:gd name="T20" fmla="*/ 3 w 16"/>
                <a:gd name="T21" fmla="*/ 12 h 27"/>
                <a:gd name="T22" fmla="*/ 8 w 16"/>
                <a:gd name="T23" fmla="*/ 10 h 27"/>
                <a:gd name="T24" fmla="*/ 8 w 16"/>
                <a:gd name="T25" fmla="*/ 10 h 27"/>
                <a:gd name="T26" fmla="*/ 8 w 16"/>
                <a:gd name="T27" fmla="*/ 10 h 27"/>
                <a:gd name="T28" fmla="*/ 10 w 16"/>
                <a:gd name="T29" fmla="*/ 10 h 27"/>
                <a:gd name="T30" fmla="*/ 10 w 16"/>
                <a:gd name="T31" fmla="*/ 8 h 27"/>
                <a:gd name="T32" fmla="*/ 10 w 16"/>
                <a:gd name="T33" fmla="*/ 7 h 27"/>
                <a:gd name="T34" fmla="*/ 7 w 16"/>
                <a:gd name="T35" fmla="*/ 5 h 27"/>
                <a:gd name="T36" fmla="*/ 6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0 h 27"/>
                <a:gd name="T46" fmla="*/ 7 w 16"/>
                <a:gd name="T47" fmla="*/ 0 h 27"/>
                <a:gd name="T48" fmla="*/ 11 w 16"/>
                <a:gd name="T49" fmla="*/ 0 h 27"/>
                <a:gd name="T50" fmla="*/ 13 w 16"/>
                <a:gd name="T51" fmla="*/ 2 h 27"/>
                <a:gd name="T52" fmla="*/ 15 w 16"/>
                <a:gd name="T53" fmla="*/ 4 h 27"/>
                <a:gd name="T54" fmla="*/ 16 w 16"/>
                <a:gd name="T55" fmla="*/ 8 h 27"/>
                <a:gd name="T56" fmla="*/ 10 w 16"/>
                <a:gd name="T57" fmla="*/ 25 h 27"/>
                <a:gd name="T58" fmla="*/ 10 w 16"/>
                <a:gd name="T59" fmla="*/ 15 h 27"/>
                <a:gd name="T60" fmla="*/ 8 w 16"/>
                <a:gd name="T61" fmla="*/ 14 h 27"/>
                <a:gd name="T62" fmla="*/ 6 w 16"/>
                <a:gd name="T63" fmla="*/ 15 h 27"/>
                <a:gd name="T64" fmla="*/ 5 w 16"/>
                <a:gd name="T65" fmla="*/ 18 h 27"/>
                <a:gd name="T66" fmla="*/ 6 w 16"/>
                <a:gd name="T67" fmla="*/ 20 h 27"/>
                <a:gd name="T68" fmla="*/ 7 w 16"/>
                <a:gd name="T69" fmla="*/ 22 h 27"/>
                <a:gd name="T70" fmla="*/ 10 w 16"/>
                <a:gd name="T71" fmla="*/ 20 h 27"/>
                <a:gd name="T72" fmla="*/ 10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8" name="Freeform 763">
              <a:extLst>
                <a:ext uri="{FF2B5EF4-FFF2-40B4-BE49-F238E27FC236}">
                  <a16:creationId xmlns:a16="http://schemas.microsoft.com/office/drawing/2014/main" id="{AF56AA6B-9395-4F25-9EBA-03499619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429" y="3167022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2 w 15"/>
                <a:gd name="T25" fmla="*/ 2 h 25"/>
                <a:gd name="T26" fmla="*/ 12 w 15"/>
                <a:gd name="T27" fmla="*/ 2 h 25"/>
                <a:gd name="T28" fmla="*/ 13 w 15"/>
                <a:gd name="T29" fmla="*/ 3 h 25"/>
                <a:gd name="T30" fmla="*/ 13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7 h 25"/>
                <a:gd name="T44" fmla="*/ 8 w 15"/>
                <a:gd name="T45" fmla="*/ 7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7 h 25"/>
                <a:gd name="T52" fmla="*/ 5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9" name="Freeform 764">
              <a:extLst>
                <a:ext uri="{FF2B5EF4-FFF2-40B4-BE49-F238E27FC236}">
                  <a16:creationId xmlns:a16="http://schemas.microsoft.com/office/drawing/2014/main" id="{3B8A4797-8F91-4D89-B1FD-486B7D63E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1908" y="3167022"/>
              <a:ext cx="26481" cy="42057"/>
            </a:xfrm>
            <a:custGeom>
              <a:avLst/>
              <a:gdLst>
                <a:gd name="T0" fmla="*/ 12 w 17"/>
                <a:gd name="T1" fmla="*/ 23 h 27"/>
                <a:gd name="T2" fmla="*/ 12 w 17"/>
                <a:gd name="T3" fmla="*/ 23 h 27"/>
                <a:gd name="T4" fmla="*/ 9 w 17"/>
                <a:gd name="T5" fmla="*/ 25 h 27"/>
                <a:gd name="T6" fmla="*/ 6 w 17"/>
                <a:gd name="T7" fmla="*/ 27 h 27"/>
                <a:gd name="T8" fmla="*/ 4 w 17"/>
                <a:gd name="T9" fmla="*/ 25 h 27"/>
                <a:gd name="T10" fmla="*/ 3 w 17"/>
                <a:gd name="T11" fmla="*/ 25 h 27"/>
                <a:gd name="T12" fmla="*/ 1 w 17"/>
                <a:gd name="T13" fmla="*/ 23 h 27"/>
                <a:gd name="T14" fmla="*/ 0 w 17"/>
                <a:gd name="T15" fmla="*/ 19 h 27"/>
                <a:gd name="T16" fmla="*/ 1 w 17"/>
                <a:gd name="T17" fmla="*/ 15 h 27"/>
                <a:gd name="T18" fmla="*/ 3 w 17"/>
                <a:gd name="T19" fmla="*/ 13 h 27"/>
                <a:gd name="T20" fmla="*/ 5 w 17"/>
                <a:gd name="T21" fmla="*/ 12 h 27"/>
                <a:gd name="T22" fmla="*/ 9 w 17"/>
                <a:gd name="T23" fmla="*/ 10 h 27"/>
                <a:gd name="T24" fmla="*/ 9 w 17"/>
                <a:gd name="T25" fmla="*/ 10 h 27"/>
                <a:gd name="T26" fmla="*/ 10 w 17"/>
                <a:gd name="T27" fmla="*/ 10 h 27"/>
                <a:gd name="T28" fmla="*/ 10 w 17"/>
                <a:gd name="T29" fmla="*/ 10 h 27"/>
                <a:gd name="T30" fmla="*/ 12 w 17"/>
                <a:gd name="T31" fmla="*/ 8 h 27"/>
                <a:gd name="T32" fmla="*/ 10 w 17"/>
                <a:gd name="T33" fmla="*/ 7 h 27"/>
                <a:gd name="T34" fmla="*/ 9 w 17"/>
                <a:gd name="T35" fmla="*/ 5 h 27"/>
                <a:gd name="T36" fmla="*/ 6 w 17"/>
                <a:gd name="T37" fmla="*/ 5 h 27"/>
                <a:gd name="T38" fmla="*/ 5 w 17"/>
                <a:gd name="T39" fmla="*/ 8 h 27"/>
                <a:gd name="T40" fmla="*/ 1 w 17"/>
                <a:gd name="T41" fmla="*/ 8 h 27"/>
                <a:gd name="T42" fmla="*/ 3 w 17"/>
                <a:gd name="T43" fmla="*/ 3 h 27"/>
                <a:gd name="T44" fmla="*/ 5 w 17"/>
                <a:gd name="T45" fmla="*/ 0 h 27"/>
                <a:gd name="T46" fmla="*/ 9 w 17"/>
                <a:gd name="T47" fmla="*/ 0 h 27"/>
                <a:gd name="T48" fmla="*/ 12 w 17"/>
                <a:gd name="T49" fmla="*/ 0 h 27"/>
                <a:gd name="T50" fmla="*/ 14 w 17"/>
                <a:gd name="T51" fmla="*/ 2 h 27"/>
                <a:gd name="T52" fmla="*/ 15 w 17"/>
                <a:gd name="T53" fmla="*/ 4 h 27"/>
                <a:gd name="T54" fmla="*/ 17 w 17"/>
                <a:gd name="T55" fmla="*/ 8 h 27"/>
                <a:gd name="T56" fmla="*/ 12 w 17"/>
                <a:gd name="T57" fmla="*/ 25 h 27"/>
                <a:gd name="T58" fmla="*/ 12 w 17"/>
                <a:gd name="T59" fmla="*/ 15 h 27"/>
                <a:gd name="T60" fmla="*/ 10 w 17"/>
                <a:gd name="T61" fmla="*/ 14 h 27"/>
                <a:gd name="T62" fmla="*/ 6 w 17"/>
                <a:gd name="T63" fmla="*/ 15 h 27"/>
                <a:gd name="T64" fmla="*/ 6 w 17"/>
                <a:gd name="T65" fmla="*/ 18 h 27"/>
                <a:gd name="T66" fmla="*/ 6 w 17"/>
                <a:gd name="T67" fmla="*/ 20 h 27"/>
                <a:gd name="T68" fmla="*/ 9 w 17"/>
                <a:gd name="T69" fmla="*/ 22 h 27"/>
                <a:gd name="T70" fmla="*/ 10 w 17"/>
                <a:gd name="T71" fmla="*/ 20 h 27"/>
                <a:gd name="T72" fmla="*/ 12 w 17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7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0" name="Freeform 765">
              <a:extLst>
                <a:ext uri="{FF2B5EF4-FFF2-40B4-BE49-F238E27FC236}">
                  <a16:creationId xmlns:a16="http://schemas.microsoft.com/office/drawing/2014/main" id="{949E465D-A258-4105-92EF-203C3017B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062" y="3151446"/>
              <a:ext cx="23365" cy="57634"/>
            </a:xfrm>
            <a:custGeom>
              <a:avLst/>
              <a:gdLst>
                <a:gd name="T0" fmla="*/ 10 w 15"/>
                <a:gd name="T1" fmla="*/ 35 h 37"/>
                <a:gd name="T2" fmla="*/ 10 w 15"/>
                <a:gd name="T3" fmla="*/ 33 h 37"/>
                <a:gd name="T4" fmla="*/ 10 w 15"/>
                <a:gd name="T5" fmla="*/ 33 h 37"/>
                <a:gd name="T6" fmla="*/ 9 w 15"/>
                <a:gd name="T7" fmla="*/ 34 h 37"/>
                <a:gd name="T8" fmla="*/ 9 w 15"/>
                <a:gd name="T9" fmla="*/ 34 h 37"/>
                <a:gd name="T10" fmla="*/ 8 w 15"/>
                <a:gd name="T11" fmla="*/ 35 h 37"/>
                <a:gd name="T12" fmla="*/ 8 w 15"/>
                <a:gd name="T13" fmla="*/ 35 h 37"/>
                <a:gd name="T14" fmla="*/ 7 w 15"/>
                <a:gd name="T15" fmla="*/ 35 h 37"/>
                <a:gd name="T16" fmla="*/ 7 w 15"/>
                <a:gd name="T17" fmla="*/ 35 h 37"/>
                <a:gd name="T18" fmla="*/ 5 w 15"/>
                <a:gd name="T19" fmla="*/ 37 h 37"/>
                <a:gd name="T20" fmla="*/ 5 w 15"/>
                <a:gd name="T21" fmla="*/ 37 h 37"/>
                <a:gd name="T22" fmla="*/ 3 w 15"/>
                <a:gd name="T23" fmla="*/ 35 h 37"/>
                <a:gd name="T24" fmla="*/ 2 w 15"/>
                <a:gd name="T25" fmla="*/ 34 h 37"/>
                <a:gd name="T26" fmla="*/ 2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8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4 h 37"/>
                <a:gd name="T40" fmla="*/ 0 w 15"/>
                <a:gd name="T41" fmla="*/ 14 h 37"/>
                <a:gd name="T42" fmla="*/ 2 w 15"/>
                <a:gd name="T43" fmla="*/ 13 h 37"/>
                <a:gd name="T44" fmla="*/ 3 w 15"/>
                <a:gd name="T45" fmla="*/ 10 h 37"/>
                <a:gd name="T46" fmla="*/ 3 w 15"/>
                <a:gd name="T47" fmla="*/ 10 h 37"/>
                <a:gd name="T48" fmla="*/ 5 w 15"/>
                <a:gd name="T49" fmla="*/ 10 h 37"/>
                <a:gd name="T50" fmla="*/ 5 w 15"/>
                <a:gd name="T51" fmla="*/ 10 h 37"/>
                <a:gd name="T52" fmla="*/ 8 w 15"/>
                <a:gd name="T53" fmla="*/ 10 h 37"/>
                <a:gd name="T54" fmla="*/ 8 w 15"/>
                <a:gd name="T55" fmla="*/ 10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5 h 37"/>
                <a:gd name="T66" fmla="*/ 10 w 15"/>
                <a:gd name="T67" fmla="*/ 35 h 37"/>
                <a:gd name="T68" fmla="*/ 5 w 15"/>
                <a:gd name="T69" fmla="*/ 28 h 37"/>
                <a:gd name="T70" fmla="*/ 5 w 15"/>
                <a:gd name="T71" fmla="*/ 28 h 37"/>
                <a:gd name="T72" fmla="*/ 5 w 15"/>
                <a:gd name="T73" fmla="*/ 30 h 37"/>
                <a:gd name="T74" fmla="*/ 5 w 15"/>
                <a:gd name="T75" fmla="*/ 30 h 37"/>
                <a:gd name="T76" fmla="*/ 8 w 15"/>
                <a:gd name="T77" fmla="*/ 30 h 37"/>
                <a:gd name="T78" fmla="*/ 8 w 15"/>
                <a:gd name="T79" fmla="*/ 30 h 37"/>
                <a:gd name="T80" fmla="*/ 9 w 15"/>
                <a:gd name="T81" fmla="*/ 30 h 37"/>
                <a:gd name="T82" fmla="*/ 9 w 15"/>
                <a:gd name="T83" fmla="*/ 30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9 w 15"/>
                <a:gd name="T91" fmla="*/ 17 h 37"/>
                <a:gd name="T92" fmla="*/ 9 w 15"/>
                <a:gd name="T93" fmla="*/ 17 h 37"/>
                <a:gd name="T94" fmla="*/ 8 w 15"/>
                <a:gd name="T95" fmla="*/ 15 h 37"/>
                <a:gd name="T96" fmla="*/ 8 w 15"/>
                <a:gd name="T97" fmla="*/ 15 h 37"/>
                <a:gd name="T98" fmla="*/ 5 w 15"/>
                <a:gd name="T99" fmla="*/ 17 h 37"/>
                <a:gd name="T100" fmla="*/ 5 w 15"/>
                <a:gd name="T101" fmla="*/ 17 h 37"/>
                <a:gd name="T102" fmla="*/ 5 w 15"/>
                <a:gd name="T103" fmla="*/ 18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1" name="Freeform 766">
              <a:extLst>
                <a:ext uri="{FF2B5EF4-FFF2-40B4-BE49-F238E27FC236}">
                  <a16:creationId xmlns:a16="http://schemas.microsoft.com/office/drawing/2014/main" id="{8F26F54E-2DFF-4722-8A6E-C41941F52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2657" y="3151446"/>
              <a:ext cx="9346" cy="54518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2" name="Freeform 767">
              <a:extLst>
                <a:ext uri="{FF2B5EF4-FFF2-40B4-BE49-F238E27FC236}">
                  <a16:creationId xmlns:a16="http://schemas.microsoft.com/office/drawing/2014/main" id="{CC699020-D1F4-49BB-8B88-E19E2AED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234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5 h 27"/>
                <a:gd name="T22" fmla="*/ 4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0 h 27"/>
                <a:gd name="T44" fmla="*/ 6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10 w 15"/>
                <a:gd name="T51" fmla="*/ 20 h 27"/>
                <a:gd name="T52" fmla="*/ 10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3" name="Freeform 768">
              <a:extLst>
                <a:ext uri="{FF2B5EF4-FFF2-40B4-BE49-F238E27FC236}">
                  <a16:creationId xmlns:a16="http://schemas.microsoft.com/office/drawing/2014/main" id="{9B6492A6-30BC-4203-A181-194C055B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829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8 w 26"/>
                <a:gd name="T29" fmla="*/ 0 h 25"/>
                <a:gd name="T30" fmla="*/ 18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4" name="Freeform 769">
              <a:extLst>
                <a:ext uri="{FF2B5EF4-FFF2-40B4-BE49-F238E27FC236}">
                  <a16:creationId xmlns:a16="http://schemas.microsoft.com/office/drawing/2014/main" id="{A4670DD8-59E3-413A-8FEA-81662751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487" y="3654569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5 w 17"/>
                <a:gd name="T5" fmla="*/ 0 h 35"/>
                <a:gd name="T6" fmla="*/ 12 w 17"/>
                <a:gd name="T7" fmla="*/ 21 h 35"/>
                <a:gd name="T8" fmla="*/ 12 w 17"/>
                <a:gd name="T9" fmla="*/ 21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5 w 17"/>
                <a:gd name="T19" fmla="*/ 14 h 35"/>
                <a:gd name="T20" fmla="*/ 5 w 17"/>
                <a:gd name="T21" fmla="*/ 14 h 35"/>
                <a:gd name="T22" fmla="*/ 5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5" name="Freeform 770">
              <a:extLst>
                <a:ext uri="{FF2B5EF4-FFF2-40B4-BE49-F238E27FC236}">
                  <a16:creationId xmlns:a16="http://schemas.microsoft.com/office/drawing/2014/main" id="{689DA422-80D6-4D0E-8EED-BEFDE77EC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0755" y="3654569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6" name="Freeform 771">
              <a:extLst>
                <a:ext uri="{FF2B5EF4-FFF2-40B4-BE49-F238E27FC236}">
                  <a16:creationId xmlns:a16="http://schemas.microsoft.com/office/drawing/2014/main" id="{26A60DB8-DF39-4B58-B3DF-85E69BB70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4775" y="3668588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5 w 15"/>
                <a:gd name="T75" fmla="*/ 21 h 26"/>
                <a:gd name="T76" fmla="*/ 5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9 w 15"/>
                <a:gd name="T83" fmla="*/ 21 h 26"/>
                <a:gd name="T84" fmla="*/ 9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9 w 15"/>
                <a:gd name="T93" fmla="*/ 6 h 26"/>
                <a:gd name="T94" fmla="*/ 9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7" name="Freeform 772">
              <a:extLst>
                <a:ext uri="{FF2B5EF4-FFF2-40B4-BE49-F238E27FC236}">
                  <a16:creationId xmlns:a16="http://schemas.microsoft.com/office/drawing/2014/main" id="{604B56F3-E5F8-47F2-A739-7344D9EB2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4370" y="3654569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7 w 15"/>
                <a:gd name="T13" fmla="*/ 10 h 35"/>
                <a:gd name="T14" fmla="*/ 7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2 w 15"/>
                <a:gd name="T21" fmla="*/ 10 h 35"/>
                <a:gd name="T22" fmla="*/ 12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1 h 35"/>
                <a:gd name="T40" fmla="*/ 15 w 15"/>
                <a:gd name="T41" fmla="*/ 31 h 35"/>
                <a:gd name="T42" fmla="*/ 14 w 15"/>
                <a:gd name="T43" fmla="*/ 33 h 35"/>
                <a:gd name="T44" fmla="*/ 14 w 15"/>
                <a:gd name="T45" fmla="*/ 33 h 35"/>
                <a:gd name="T46" fmla="*/ 12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7 w 15"/>
                <a:gd name="T53" fmla="*/ 35 h 35"/>
                <a:gd name="T54" fmla="*/ 7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7 w 15"/>
                <a:gd name="T71" fmla="*/ 15 h 35"/>
                <a:gd name="T72" fmla="*/ 7 w 15"/>
                <a:gd name="T73" fmla="*/ 15 h 35"/>
                <a:gd name="T74" fmla="*/ 6 w 15"/>
                <a:gd name="T75" fmla="*/ 15 h 35"/>
                <a:gd name="T76" fmla="*/ 6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6 w 15"/>
                <a:gd name="T85" fmla="*/ 29 h 35"/>
                <a:gd name="T86" fmla="*/ 6 w 15"/>
                <a:gd name="T87" fmla="*/ 29 h 35"/>
                <a:gd name="T88" fmla="*/ 7 w 15"/>
                <a:gd name="T89" fmla="*/ 30 h 35"/>
                <a:gd name="T90" fmla="*/ 7 w 15"/>
                <a:gd name="T91" fmla="*/ 30 h 35"/>
                <a:gd name="T92" fmla="*/ 10 w 15"/>
                <a:gd name="T93" fmla="*/ 29 h 35"/>
                <a:gd name="T94" fmla="*/ 10 w 15"/>
                <a:gd name="T95" fmla="*/ 29 h 35"/>
                <a:gd name="T96" fmla="*/ 10 w 15"/>
                <a:gd name="T97" fmla="*/ 26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8" name="Freeform 773">
              <a:extLst>
                <a:ext uri="{FF2B5EF4-FFF2-40B4-BE49-F238E27FC236}">
                  <a16:creationId xmlns:a16="http://schemas.microsoft.com/office/drawing/2014/main" id="{FFC1EC98-2B62-4679-B7FD-3DF05E49C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966" y="3654569"/>
              <a:ext cx="9346" cy="54518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9" name="Freeform 774">
              <a:extLst>
                <a:ext uri="{FF2B5EF4-FFF2-40B4-BE49-F238E27FC236}">
                  <a16:creationId xmlns:a16="http://schemas.microsoft.com/office/drawing/2014/main" id="{B54AC897-DAAA-42FD-A88C-6E860004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42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0" name="Freeform 775">
              <a:extLst>
                <a:ext uri="{FF2B5EF4-FFF2-40B4-BE49-F238E27FC236}">
                  <a16:creationId xmlns:a16="http://schemas.microsoft.com/office/drawing/2014/main" id="{87971302-0A4B-4F0B-A9A7-876072138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580" y="3668588"/>
              <a:ext cx="42057" cy="4049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1 h 26"/>
                <a:gd name="T4" fmla="*/ 7 w 27"/>
                <a:gd name="T5" fmla="*/ 1 h 26"/>
                <a:gd name="T6" fmla="*/ 7 w 27"/>
                <a:gd name="T7" fmla="*/ 4 h 26"/>
                <a:gd name="T8" fmla="*/ 7 w 27"/>
                <a:gd name="T9" fmla="*/ 4 h 26"/>
                <a:gd name="T10" fmla="*/ 7 w 27"/>
                <a:gd name="T11" fmla="*/ 4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4 h 26"/>
                <a:gd name="T26" fmla="*/ 15 w 27"/>
                <a:gd name="T27" fmla="*/ 4 h 26"/>
                <a:gd name="T28" fmla="*/ 18 w 27"/>
                <a:gd name="T29" fmla="*/ 1 h 26"/>
                <a:gd name="T30" fmla="*/ 18 w 27"/>
                <a:gd name="T31" fmla="*/ 1 h 26"/>
                <a:gd name="T32" fmla="*/ 21 w 27"/>
                <a:gd name="T33" fmla="*/ 0 h 26"/>
                <a:gd name="T34" fmla="*/ 21 w 27"/>
                <a:gd name="T35" fmla="*/ 0 h 26"/>
                <a:gd name="T36" fmla="*/ 23 w 27"/>
                <a:gd name="T37" fmla="*/ 1 h 26"/>
                <a:gd name="T38" fmla="*/ 23 w 27"/>
                <a:gd name="T39" fmla="*/ 1 h 26"/>
                <a:gd name="T40" fmla="*/ 24 w 27"/>
                <a:gd name="T41" fmla="*/ 2 h 26"/>
                <a:gd name="T42" fmla="*/ 24 w 27"/>
                <a:gd name="T43" fmla="*/ 2 h 26"/>
                <a:gd name="T44" fmla="*/ 26 w 27"/>
                <a:gd name="T45" fmla="*/ 4 h 26"/>
                <a:gd name="T46" fmla="*/ 26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1 w 27"/>
                <a:gd name="T59" fmla="*/ 6 h 26"/>
                <a:gd name="T60" fmla="*/ 21 w 27"/>
                <a:gd name="T61" fmla="*/ 6 h 26"/>
                <a:gd name="T62" fmla="*/ 19 w 27"/>
                <a:gd name="T63" fmla="*/ 6 h 26"/>
                <a:gd name="T64" fmla="*/ 19 w 27"/>
                <a:gd name="T65" fmla="*/ 6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2 w 27"/>
                <a:gd name="T75" fmla="*/ 26 h 26"/>
                <a:gd name="T76" fmla="*/ 12 w 27"/>
                <a:gd name="T77" fmla="*/ 9 h 26"/>
                <a:gd name="T78" fmla="*/ 12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9 w 27"/>
                <a:gd name="T85" fmla="*/ 6 h 26"/>
                <a:gd name="T86" fmla="*/ 9 w 27"/>
                <a:gd name="T87" fmla="*/ 6 h 26"/>
                <a:gd name="T88" fmla="*/ 7 w 27"/>
                <a:gd name="T89" fmla="*/ 6 h 26"/>
                <a:gd name="T90" fmla="*/ 7 w 27"/>
                <a:gd name="T91" fmla="*/ 6 h 26"/>
                <a:gd name="T92" fmla="*/ 7 w 27"/>
                <a:gd name="T93" fmla="*/ 9 h 26"/>
                <a:gd name="T94" fmla="*/ 7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7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1" name="Freeform 776">
              <a:extLst>
                <a:ext uri="{FF2B5EF4-FFF2-40B4-BE49-F238E27FC236}">
                  <a16:creationId xmlns:a16="http://schemas.microsoft.com/office/drawing/2014/main" id="{7D08E8B8-AD59-471B-B592-AB7562B80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026" y="4154577"/>
              <a:ext cx="24923" cy="57634"/>
            </a:xfrm>
            <a:custGeom>
              <a:avLst/>
              <a:gdLst>
                <a:gd name="T0" fmla="*/ 6 w 16"/>
                <a:gd name="T1" fmla="*/ 37 h 37"/>
                <a:gd name="T2" fmla="*/ 6 w 16"/>
                <a:gd name="T3" fmla="*/ 5 h 37"/>
                <a:gd name="T4" fmla="*/ 0 w 16"/>
                <a:gd name="T5" fmla="*/ 5 h 37"/>
                <a:gd name="T6" fmla="*/ 0 w 16"/>
                <a:gd name="T7" fmla="*/ 0 h 37"/>
                <a:gd name="T8" fmla="*/ 16 w 16"/>
                <a:gd name="T9" fmla="*/ 0 h 37"/>
                <a:gd name="T10" fmla="*/ 16 w 16"/>
                <a:gd name="T11" fmla="*/ 5 h 37"/>
                <a:gd name="T12" fmla="*/ 11 w 16"/>
                <a:gd name="T13" fmla="*/ 5 h 37"/>
                <a:gd name="T14" fmla="*/ 11 w 16"/>
                <a:gd name="T15" fmla="*/ 37 h 37"/>
                <a:gd name="T16" fmla="*/ 6 w 1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7">
                  <a:moveTo>
                    <a:pt x="6" y="37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2" name="Freeform 777">
              <a:extLst>
                <a:ext uri="{FF2B5EF4-FFF2-40B4-BE49-F238E27FC236}">
                  <a16:creationId xmlns:a16="http://schemas.microsoft.com/office/drawing/2014/main" id="{9803DE61-AAC1-4794-A394-B40908930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391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9 w 15"/>
                <a:gd name="T5" fmla="*/ 26 h 27"/>
                <a:gd name="T6" fmla="*/ 5 w 15"/>
                <a:gd name="T7" fmla="*/ 27 h 27"/>
                <a:gd name="T8" fmla="*/ 4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2 h 27"/>
                <a:gd name="T24" fmla="*/ 9 w 15"/>
                <a:gd name="T25" fmla="*/ 12 h 27"/>
                <a:gd name="T26" fmla="*/ 9 w 15"/>
                <a:gd name="T27" fmla="*/ 12 h 27"/>
                <a:gd name="T28" fmla="*/ 10 w 15"/>
                <a:gd name="T29" fmla="*/ 12 h 27"/>
                <a:gd name="T30" fmla="*/ 10 w 15"/>
                <a:gd name="T31" fmla="*/ 9 h 27"/>
                <a:gd name="T32" fmla="*/ 10 w 15"/>
                <a:gd name="T33" fmla="*/ 7 h 27"/>
                <a:gd name="T34" fmla="*/ 8 w 15"/>
                <a:gd name="T35" fmla="*/ 5 h 27"/>
                <a:gd name="T36" fmla="*/ 6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3 w 15"/>
                <a:gd name="T43" fmla="*/ 3 h 27"/>
                <a:gd name="T44" fmla="*/ 5 w 15"/>
                <a:gd name="T45" fmla="*/ 2 h 27"/>
                <a:gd name="T46" fmla="*/ 8 w 15"/>
                <a:gd name="T47" fmla="*/ 0 h 27"/>
                <a:gd name="T48" fmla="*/ 11 w 15"/>
                <a:gd name="T49" fmla="*/ 2 h 27"/>
                <a:gd name="T50" fmla="*/ 14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8 w 15"/>
                <a:gd name="T69" fmla="*/ 22 h 27"/>
                <a:gd name="T70" fmla="*/ 10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3" name="Freeform 778">
              <a:extLst>
                <a:ext uri="{FF2B5EF4-FFF2-40B4-BE49-F238E27FC236}">
                  <a16:creationId xmlns:a16="http://schemas.microsoft.com/office/drawing/2014/main" id="{D221880A-2C3B-4E0B-9735-40B18A2B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986" y="4170154"/>
              <a:ext cx="24923" cy="42057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0 h 27"/>
                <a:gd name="T4" fmla="*/ 5 w 16"/>
                <a:gd name="T5" fmla="*/ 0 h 27"/>
                <a:gd name="T6" fmla="*/ 5 w 16"/>
                <a:gd name="T7" fmla="*/ 3 h 27"/>
                <a:gd name="T8" fmla="*/ 5 w 16"/>
                <a:gd name="T9" fmla="*/ 3 h 27"/>
                <a:gd name="T10" fmla="*/ 5 w 16"/>
                <a:gd name="T11" fmla="*/ 3 h 27"/>
                <a:gd name="T12" fmla="*/ 7 w 16"/>
                <a:gd name="T13" fmla="*/ 2 h 27"/>
                <a:gd name="T14" fmla="*/ 7 w 16"/>
                <a:gd name="T15" fmla="*/ 2 h 27"/>
                <a:gd name="T16" fmla="*/ 10 w 16"/>
                <a:gd name="T17" fmla="*/ 0 h 27"/>
                <a:gd name="T18" fmla="*/ 10 w 16"/>
                <a:gd name="T19" fmla="*/ 0 h 27"/>
                <a:gd name="T20" fmla="*/ 12 w 16"/>
                <a:gd name="T21" fmla="*/ 0 h 27"/>
                <a:gd name="T22" fmla="*/ 12 w 16"/>
                <a:gd name="T23" fmla="*/ 0 h 27"/>
                <a:gd name="T24" fmla="*/ 14 w 16"/>
                <a:gd name="T25" fmla="*/ 2 h 27"/>
                <a:gd name="T26" fmla="*/ 14 w 16"/>
                <a:gd name="T27" fmla="*/ 2 h 27"/>
                <a:gd name="T28" fmla="*/ 15 w 16"/>
                <a:gd name="T29" fmla="*/ 4 h 27"/>
                <a:gd name="T30" fmla="*/ 15 w 16"/>
                <a:gd name="T31" fmla="*/ 4 h 27"/>
                <a:gd name="T32" fmla="*/ 16 w 16"/>
                <a:gd name="T33" fmla="*/ 7 h 27"/>
                <a:gd name="T34" fmla="*/ 16 w 16"/>
                <a:gd name="T35" fmla="*/ 27 h 27"/>
                <a:gd name="T36" fmla="*/ 10 w 16"/>
                <a:gd name="T37" fmla="*/ 27 h 27"/>
                <a:gd name="T38" fmla="*/ 10 w 16"/>
                <a:gd name="T39" fmla="*/ 9 h 27"/>
                <a:gd name="T40" fmla="*/ 10 w 16"/>
                <a:gd name="T41" fmla="*/ 9 h 27"/>
                <a:gd name="T42" fmla="*/ 10 w 16"/>
                <a:gd name="T43" fmla="*/ 7 h 27"/>
                <a:gd name="T44" fmla="*/ 10 w 16"/>
                <a:gd name="T45" fmla="*/ 7 h 27"/>
                <a:gd name="T46" fmla="*/ 7 w 16"/>
                <a:gd name="T47" fmla="*/ 5 h 27"/>
                <a:gd name="T48" fmla="*/ 7 w 16"/>
                <a:gd name="T49" fmla="*/ 5 h 27"/>
                <a:gd name="T50" fmla="*/ 6 w 16"/>
                <a:gd name="T51" fmla="*/ 7 h 27"/>
                <a:gd name="T52" fmla="*/ 6 w 16"/>
                <a:gd name="T53" fmla="*/ 7 h 27"/>
                <a:gd name="T54" fmla="*/ 5 w 16"/>
                <a:gd name="T55" fmla="*/ 9 h 27"/>
                <a:gd name="T56" fmla="*/ 5 w 16"/>
                <a:gd name="T57" fmla="*/ 27 h 27"/>
                <a:gd name="T58" fmla="*/ 0 w 16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4" name="Freeform 779">
              <a:extLst>
                <a:ext uri="{FF2B5EF4-FFF2-40B4-BE49-F238E27FC236}">
                  <a16:creationId xmlns:a16="http://schemas.microsoft.com/office/drawing/2014/main" id="{E62B9B41-B29F-463B-B88F-35228A51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467" y="4159250"/>
              <a:ext cx="17135" cy="52960"/>
            </a:xfrm>
            <a:custGeom>
              <a:avLst/>
              <a:gdLst>
                <a:gd name="T0" fmla="*/ 3 w 11"/>
                <a:gd name="T1" fmla="*/ 7 h 34"/>
                <a:gd name="T2" fmla="*/ 3 w 11"/>
                <a:gd name="T3" fmla="*/ 0 h 34"/>
                <a:gd name="T4" fmla="*/ 8 w 11"/>
                <a:gd name="T5" fmla="*/ 0 h 34"/>
                <a:gd name="T6" fmla="*/ 8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8 w 11"/>
                <a:gd name="T13" fmla="*/ 12 h 34"/>
                <a:gd name="T14" fmla="*/ 8 w 11"/>
                <a:gd name="T15" fmla="*/ 26 h 34"/>
                <a:gd name="T16" fmla="*/ 8 w 11"/>
                <a:gd name="T17" fmla="*/ 26 h 34"/>
                <a:gd name="T18" fmla="*/ 8 w 11"/>
                <a:gd name="T19" fmla="*/ 28 h 34"/>
                <a:gd name="T20" fmla="*/ 8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9 w 11"/>
                <a:gd name="T27" fmla="*/ 29 h 34"/>
                <a:gd name="T28" fmla="*/ 9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5 w 11"/>
                <a:gd name="T39" fmla="*/ 33 h 34"/>
                <a:gd name="T40" fmla="*/ 5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3 w 11"/>
                <a:gd name="T47" fmla="*/ 30 h 34"/>
                <a:gd name="T48" fmla="*/ 3 w 11"/>
                <a:gd name="T49" fmla="*/ 30 h 34"/>
                <a:gd name="T50" fmla="*/ 3 w 11"/>
                <a:gd name="T51" fmla="*/ 28 h 34"/>
                <a:gd name="T52" fmla="*/ 3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3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5" name="Freeform 780">
              <a:extLst>
                <a:ext uri="{FF2B5EF4-FFF2-40B4-BE49-F238E27FC236}">
                  <a16:creationId xmlns:a16="http://schemas.microsoft.com/office/drawing/2014/main" id="{24ACAAEF-45A3-4085-A635-3EE1B8909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2158" y="4170154"/>
              <a:ext cx="24923" cy="42057"/>
            </a:xfrm>
            <a:custGeom>
              <a:avLst/>
              <a:gdLst>
                <a:gd name="T0" fmla="*/ 11 w 16"/>
                <a:gd name="T1" fmla="*/ 24 h 27"/>
                <a:gd name="T2" fmla="*/ 11 w 16"/>
                <a:gd name="T3" fmla="*/ 24 h 27"/>
                <a:gd name="T4" fmla="*/ 9 w 16"/>
                <a:gd name="T5" fmla="*/ 26 h 27"/>
                <a:gd name="T6" fmla="*/ 6 w 16"/>
                <a:gd name="T7" fmla="*/ 27 h 27"/>
                <a:gd name="T8" fmla="*/ 4 w 16"/>
                <a:gd name="T9" fmla="*/ 27 h 27"/>
                <a:gd name="T10" fmla="*/ 2 w 16"/>
                <a:gd name="T11" fmla="*/ 26 h 27"/>
                <a:gd name="T12" fmla="*/ 1 w 16"/>
                <a:gd name="T13" fmla="*/ 23 h 27"/>
                <a:gd name="T14" fmla="*/ 0 w 16"/>
                <a:gd name="T15" fmla="*/ 21 h 27"/>
                <a:gd name="T16" fmla="*/ 1 w 16"/>
                <a:gd name="T17" fmla="*/ 15 h 27"/>
                <a:gd name="T18" fmla="*/ 2 w 16"/>
                <a:gd name="T19" fmla="*/ 13 h 27"/>
                <a:gd name="T20" fmla="*/ 5 w 16"/>
                <a:gd name="T21" fmla="*/ 12 h 27"/>
                <a:gd name="T22" fmla="*/ 9 w 16"/>
                <a:gd name="T23" fmla="*/ 12 h 27"/>
                <a:gd name="T24" fmla="*/ 9 w 16"/>
                <a:gd name="T25" fmla="*/ 12 h 27"/>
                <a:gd name="T26" fmla="*/ 10 w 16"/>
                <a:gd name="T27" fmla="*/ 12 h 27"/>
                <a:gd name="T28" fmla="*/ 10 w 16"/>
                <a:gd name="T29" fmla="*/ 12 h 27"/>
                <a:gd name="T30" fmla="*/ 11 w 16"/>
                <a:gd name="T31" fmla="*/ 9 h 27"/>
                <a:gd name="T32" fmla="*/ 10 w 16"/>
                <a:gd name="T33" fmla="*/ 7 h 27"/>
                <a:gd name="T34" fmla="*/ 9 w 16"/>
                <a:gd name="T35" fmla="*/ 5 h 27"/>
                <a:gd name="T36" fmla="*/ 6 w 16"/>
                <a:gd name="T37" fmla="*/ 7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2 h 27"/>
                <a:gd name="T46" fmla="*/ 9 w 16"/>
                <a:gd name="T47" fmla="*/ 0 h 27"/>
                <a:gd name="T48" fmla="*/ 11 w 16"/>
                <a:gd name="T49" fmla="*/ 2 h 27"/>
                <a:gd name="T50" fmla="*/ 14 w 16"/>
                <a:gd name="T51" fmla="*/ 3 h 27"/>
                <a:gd name="T52" fmla="*/ 15 w 16"/>
                <a:gd name="T53" fmla="*/ 5 h 27"/>
                <a:gd name="T54" fmla="*/ 16 w 16"/>
                <a:gd name="T55" fmla="*/ 9 h 27"/>
                <a:gd name="T56" fmla="*/ 11 w 16"/>
                <a:gd name="T57" fmla="*/ 27 h 27"/>
                <a:gd name="T58" fmla="*/ 11 w 16"/>
                <a:gd name="T59" fmla="*/ 15 h 27"/>
                <a:gd name="T60" fmla="*/ 10 w 16"/>
                <a:gd name="T61" fmla="*/ 15 h 27"/>
                <a:gd name="T62" fmla="*/ 6 w 16"/>
                <a:gd name="T63" fmla="*/ 15 h 27"/>
                <a:gd name="T64" fmla="*/ 5 w 16"/>
                <a:gd name="T65" fmla="*/ 19 h 27"/>
                <a:gd name="T66" fmla="*/ 6 w 16"/>
                <a:gd name="T67" fmla="*/ 22 h 27"/>
                <a:gd name="T68" fmla="*/ 9 w 16"/>
                <a:gd name="T69" fmla="*/ 22 h 27"/>
                <a:gd name="T70" fmla="*/ 10 w 16"/>
                <a:gd name="T71" fmla="*/ 22 h 27"/>
                <a:gd name="T72" fmla="*/ 11 w 16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1" y="27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6" name="Freeform 781">
              <a:extLst>
                <a:ext uri="{FF2B5EF4-FFF2-40B4-BE49-F238E27FC236}">
                  <a16:creationId xmlns:a16="http://schemas.microsoft.com/office/drawing/2014/main" id="{106AE8FD-8EC3-412A-83A5-24DD1348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12" y="4154577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2 h 37"/>
                <a:gd name="T10" fmla="*/ 5 w 7"/>
                <a:gd name="T11" fmla="*/ 32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4 w 7"/>
                <a:gd name="T19" fmla="*/ 37 h 37"/>
                <a:gd name="T20" fmla="*/ 4 w 7"/>
                <a:gd name="T21" fmla="*/ 37 h 37"/>
                <a:gd name="T22" fmla="*/ 1 w 7"/>
                <a:gd name="T23" fmla="*/ 36 h 37"/>
                <a:gd name="T24" fmla="*/ 1 w 7"/>
                <a:gd name="T25" fmla="*/ 36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7" name="Freeform 782">
              <a:extLst>
                <a:ext uri="{FF2B5EF4-FFF2-40B4-BE49-F238E27FC236}">
                  <a16:creationId xmlns:a16="http://schemas.microsoft.com/office/drawing/2014/main" id="{4C8BC208-C674-4423-8D1D-4B0C2879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330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2 w 15"/>
                <a:gd name="T25" fmla="*/ 26 h 27"/>
                <a:gd name="T26" fmla="*/ 2 w 15"/>
                <a:gd name="T27" fmla="*/ 26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8" name="Freeform 783">
              <a:extLst>
                <a:ext uri="{FF2B5EF4-FFF2-40B4-BE49-F238E27FC236}">
                  <a16:creationId xmlns:a16="http://schemas.microsoft.com/office/drawing/2014/main" id="{40FF0B4E-7363-4AD2-80E8-976A6279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483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7 w 25"/>
                <a:gd name="T13" fmla="*/ 2 h 27"/>
                <a:gd name="T14" fmla="*/ 7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20 w 25"/>
                <a:gd name="T59" fmla="*/ 7 h 27"/>
                <a:gd name="T60" fmla="*/ 20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8 w 25"/>
                <a:gd name="T81" fmla="*/ 7 h 27"/>
                <a:gd name="T82" fmla="*/ 8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9" name="Freeform 784">
              <a:extLst>
                <a:ext uri="{FF2B5EF4-FFF2-40B4-BE49-F238E27FC236}">
                  <a16:creationId xmlns:a16="http://schemas.microsoft.com/office/drawing/2014/main" id="{6AB1A4BE-45A2-4077-B10E-4BED5B53E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8699" y="4657701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7 w 16"/>
                <a:gd name="T5" fmla="*/ 0 h 35"/>
                <a:gd name="T6" fmla="*/ 7 w 16"/>
                <a:gd name="T7" fmla="*/ 0 h 35"/>
                <a:gd name="T8" fmla="*/ 11 w 16"/>
                <a:gd name="T9" fmla="*/ 0 h 35"/>
                <a:gd name="T10" fmla="*/ 13 w 16"/>
                <a:gd name="T11" fmla="*/ 3 h 35"/>
                <a:gd name="T12" fmla="*/ 13 w 16"/>
                <a:gd name="T13" fmla="*/ 3 h 35"/>
                <a:gd name="T14" fmla="*/ 16 w 16"/>
                <a:gd name="T15" fmla="*/ 5 h 35"/>
                <a:gd name="T16" fmla="*/ 16 w 16"/>
                <a:gd name="T17" fmla="*/ 9 h 35"/>
                <a:gd name="T18" fmla="*/ 16 w 16"/>
                <a:gd name="T19" fmla="*/ 26 h 35"/>
                <a:gd name="T20" fmla="*/ 16 w 16"/>
                <a:gd name="T21" fmla="*/ 26 h 35"/>
                <a:gd name="T22" fmla="*/ 16 w 16"/>
                <a:gd name="T23" fmla="*/ 30 h 35"/>
                <a:gd name="T24" fmla="*/ 13 w 16"/>
                <a:gd name="T25" fmla="*/ 33 h 35"/>
                <a:gd name="T26" fmla="*/ 13 w 16"/>
                <a:gd name="T27" fmla="*/ 33 h 35"/>
                <a:gd name="T28" fmla="*/ 11 w 16"/>
                <a:gd name="T29" fmla="*/ 35 h 35"/>
                <a:gd name="T30" fmla="*/ 7 w 16"/>
                <a:gd name="T31" fmla="*/ 35 h 35"/>
                <a:gd name="T32" fmla="*/ 0 w 16"/>
                <a:gd name="T33" fmla="*/ 35 h 35"/>
                <a:gd name="T34" fmla="*/ 5 w 16"/>
                <a:gd name="T35" fmla="*/ 5 h 35"/>
                <a:gd name="T36" fmla="*/ 5 w 16"/>
                <a:gd name="T37" fmla="*/ 30 h 35"/>
                <a:gd name="T38" fmla="*/ 7 w 16"/>
                <a:gd name="T39" fmla="*/ 30 h 35"/>
                <a:gd name="T40" fmla="*/ 7 w 16"/>
                <a:gd name="T41" fmla="*/ 30 h 35"/>
                <a:gd name="T42" fmla="*/ 10 w 16"/>
                <a:gd name="T43" fmla="*/ 30 h 35"/>
                <a:gd name="T44" fmla="*/ 10 w 16"/>
                <a:gd name="T45" fmla="*/ 30 h 35"/>
                <a:gd name="T46" fmla="*/ 11 w 16"/>
                <a:gd name="T47" fmla="*/ 26 h 35"/>
                <a:gd name="T48" fmla="*/ 11 w 16"/>
                <a:gd name="T49" fmla="*/ 9 h 35"/>
                <a:gd name="T50" fmla="*/ 11 w 16"/>
                <a:gd name="T51" fmla="*/ 9 h 35"/>
                <a:gd name="T52" fmla="*/ 11 w 16"/>
                <a:gd name="T53" fmla="*/ 6 h 35"/>
                <a:gd name="T54" fmla="*/ 11 w 16"/>
                <a:gd name="T55" fmla="*/ 6 h 35"/>
                <a:gd name="T56" fmla="*/ 10 w 16"/>
                <a:gd name="T57" fmla="*/ 5 h 35"/>
                <a:gd name="T58" fmla="*/ 7 w 16"/>
                <a:gd name="T59" fmla="*/ 5 h 35"/>
                <a:gd name="T60" fmla="*/ 5 w 16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0" name="Freeform 785">
              <a:extLst>
                <a:ext uri="{FF2B5EF4-FFF2-40B4-BE49-F238E27FC236}">
                  <a16:creationId xmlns:a16="http://schemas.microsoft.com/office/drawing/2014/main" id="{E470D15D-7091-4C3B-9D1B-BA709E1D9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409" y="467327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1" name="Freeform 786">
              <a:extLst>
                <a:ext uri="{FF2B5EF4-FFF2-40B4-BE49-F238E27FC236}">
                  <a16:creationId xmlns:a16="http://schemas.microsoft.com/office/drawing/2014/main" id="{E54B3ED2-B675-4726-BB84-00557D436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005" y="4657701"/>
              <a:ext cx="24923" cy="56076"/>
            </a:xfrm>
            <a:custGeom>
              <a:avLst/>
              <a:gdLst>
                <a:gd name="T0" fmla="*/ 0 w 16"/>
                <a:gd name="T1" fmla="*/ 35 h 36"/>
                <a:gd name="T2" fmla="*/ 0 w 16"/>
                <a:gd name="T3" fmla="*/ 0 h 36"/>
                <a:gd name="T4" fmla="*/ 6 w 16"/>
                <a:gd name="T5" fmla="*/ 0 h 36"/>
                <a:gd name="T6" fmla="*/ 6 w 16"/>
                <a:gd name="T7" fmla="*/ 13 h 36"/>
                <a:gd name="T8" fmla="*/ 6 w 16"/>
                <a:gd name="T9" fmla="*/ 13 h 36"/>
                <a:gd name="T10" fmla="*/ 6 w 16"/>
                <a:gd name="T11" fmla="*/ 13 h 36"/>
                <a:gd name="T12" fmla="*/ 7 w 16"/>
                <a:gd name="T13" fmla="*/ 10 h 36"/>
                <a:gd name="T14" fmla="*/ 7 w 16"/>
                <a:gd name="T15" fmla="*/ 10 h 36"/>
                <a:gd name="T16" fmla="*/ 10 w 16"/>
                <a:gd name="T17" fmla="*/ 10 h 36"/>
                <a:gd name="T18" fmla="*/ 10 w 16"/>
                <a:gd name="T19" fmla="*/ 10 h 36"/>
                <a:gd name="T20" fmla="*/ 13 w 16"/>
                <a:gd name="T21" fmla="*/ 10 h 36"/>
                <a:gd name="T22" fmla="*/ 13 w 16"/>
                <a:gd name="T23" fmla="*/ 10 h 36"/>
                <a:gd name="T24" fmla="*/ 15 w 16"/>
                <a:gd name="T25" fmla="*/ 13 h 36"/>
                <a:gd name="T26" fmla="*/ 15 w 16"/>
                <a:gd name="T27" fmla="*/ 13 h 36"/>
                <a:gd name="T28" fmla="*/ 16 w 16"/>
                <a:gd name="T29" fmla="*/ 14 h 36"/>
                <a:gd name="T30" fmla="*/ 16 w 16"/>
                <a:gd name="T31" fmla="*/ 14 h 36"/>
                <a:gd name="T32" fmla="*/ 16 w 16"/>
                <a:gd name="T33" fmla="*/ 19 h 36"/>
                <a:gd name="T34" fmla="*/ 16 w 16"/>
                <a:gd name="T35" fmla="*/ 28 h 36"/>
                <a:gd name="T36" fmla="*/ 16 w 16"/>
                <a:gd name="T37" fmla="*/ 28 h 36"/>
                <a:gd name="T38" fmla="*/ 15 w 16"/>
                <a:gd name="T39" fmla="*/ 31 h 36"/>
                <a:gd name="T40" fmla="*/ 15 w 16"/>
                <a:gd name="T41" fmla="*/ 31 h 36"/>
                <a:gd name="T42" fmla="*/ 15 w 16"/>
                <a:gd name="T43" fmla="*/ 34 h 36"/>
                <a:gd name="T44" fmla="*/ 15 w 16"/>
                <a:gd name="T45" fmla="*/ 34 h 36"/>
                <a:gd name="T46" fmla="*/ 13 w 16"/>
                <a:gd name="T47" fmla="*/ 35 h 36"/>
                <a:gd name="T48" fmla="*/ 10 w 16"/>
                <a:gd name="T49" fmla="*/ 36 h 36"/>
                <a:gd name="T50" fmla="*/ 10 w 16"/>
                <a:gd name="T51" fmla="*/ 36 h 36"/>
                <a:gd name="T52" fmla="*/ 7 w 16"/>
                <a:gd name="T53" fmla="*/ 35 h 36"/>
                <a:gd name="T54" fmla="*/ 7 w 16"/>
                <a:gd name="T55" fmla="*/ 35 h 36"/>
                <a:gd name="T56" fmla="*/ 6 w 16"/>
                <a:gd name="T57" fmla="*/ 33 h 36"/>
                <a:gd name="T58" fmla="*/ 6 w 16"/>
                <a:gd name="T59" fmla="*/ 35 h 36"/>
                <a:gd name="T60" fmla="*/ 0 w 16"/>
                <a:gd name="T61" fmla="*/ 35 h 36"/>
                <a:gd name="T62" fmla="*/ 11 w 16"/>
                <a:gd name="T63" fmla="*/ 18 h 36"/>
                <a:gd name="T64" fmla="*/ 11 w 16"/>
                <a:gd name="T65" fmla="*/ 18 h 36"/>
                <a:gd name="T66" fmla="*/ 10 w 16"/>
                <a:gd name="T67" fmla="*/ 16 h 36"/>
                <a:gd name="T68" fmla="*/ 10 w 16"/>
                <a:gd name="T69" fmla="*/ 16 h 36"/>
                <a:gd name="T70" fmla="*/ 8 w 16"/>
                <a:gd name="T71" fmla="*/ 15 h 36"/>
                <a:gd name="T72" fmla="*/ 8 w 16"/>
                <a:gd name="T73" fmla="*/ 15 h 36"/>
                <a:gd name="T74" fmla="*/ 6 w 16"/>
                <a:gd name="T75" fmla="*/ 16 h 36"/>
                <a:gd name="T76" fmla="*/ 6 w 16"/>
                <a:gd name="T77" fmla="*/ 16 h 36"/>
                <a:gd name="T78" fmla="*/ 6 w 16"/>
                <a:gd name="T79" fmla="*/ 18 h 36"/>
                <a:gd name="T80" fmla="*/ 6 w 16"/>
                <a:gd name="T81" fmla="*/ 28 h 36"/>
                <a:gd name="T82" fmla="*/ 6 w 16"/>
                <a:gd name="T83" fmla="*/ 28 h 36"/>
                <a:gd name="T84" fmla="*/ 6 w 16"/>
                <a:gd name="T85" fmla="*/ 30 h 36"/>
                <a:gd name="T86" fmla="*/ 6 w 16"/>
                <a:gd name="T87" fmla="*/ 30 h 36"/>
                <a:gd name="T88" fmla="*/ 8 w 16"/>
                <a:gd name="T89" fmla="*/ 30 h 36"/>
                <a:gd name="T90" fmla="*/ 8 w 16"/>
                <a:gd name="T91" fmla="*/ 30 h 36"/>
                <a:gd name="T92" fmla="*/ 10 w 16"/>
                <a:gd name="T93" fmla="*/ 30 h 36"/>
                <a:gd name="T94" fmla="*/ 10 w 16"/>
                <a:gd name="T95" fmla="*/ 30 h 36"/>
                <a:gd name="T96" fmla="*/ 11 w 16"/>
                <a:gd name="T97" fmla="*/ 28 h 36"/>
                <a:gd name="T98" fmla="*/ 11 w 16"/>
                <a:gd name="T9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6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0" y="35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2" name="Freeform 787">
              <a:extLst>
                <a:ext uri="{FF2B5EF4-FFF2-40B4-BE49-F238E27FC236}">
                  <a16:creationId xmlns:a16="http://schemas.microsoft.com/office/drawing/2014/main" id="{DB7F5754-5376-4F6B-8619-0E01169A7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158" y="4673277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3" name="Freeform 788">
              <a:extLst>
                <a:ext uri="{FF2B5EF4-FFF2-40B4-BE49-F238E27FC236}">
                  <a16:creationId xmlns:a16="http://schemas.microsoft.com/office/drawing/2014/main" id="{9A000CD4-4707-467F-AFDE-0301F0B1A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312" y="4657701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4" name="Freeform 789">
              <a:extLst>
                <a:ext uri="{FF2B5EF4-FFF2-40B4-BE49-F238E27FC236}">
                  <a16:creationId xmlns:a16="http://schemas.microsoft.com/office/drawing/2014/main" id="{2AE911D3-EC98-40F5-898C-B592DEBE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330" y="467327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5" name="Freeform 790">
              <a:extLst>
                <a:ext uri="{FF2B5EF4-FFF2-40B4-BE49-F238E27FC236}">
                  <a16:creationId xmlns:a16="http://schemas.microsoft.com/office/drawing/2014/main" id="{A8D8293F-13F7-4CC4-9B4D-8568AFC1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483" y="4673277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2 w 25"/>
                <a:gd name="T41" fmla="*/ 1 h 25"/>
                <a:gd name="T42" fmla="*/ 22 w 25"/>
                <a:gd name="T43" fmla="*/ 1 h 25"/>
                <a:gd name="T44" fmla="*/ 24 w 25"/>
                <a:gd name="T45" fmla="*/ 3 h 25"/>
                <a:gd name="T46" fmla="*/ 24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8 w 25"/>
                <a:gd name="T81" fmla="*/ 6 h 25"/>
                <a:gd name="T82" fmla="*/ 8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6" name="Freeform 791">
              <a:extLst>
                <a:ext uri="{FF2B5EF4-FFF2-40B4-BE49-F238E27FC236}">
                  <a16:creationId xmlns:a16="http://schemas.microsoft.com/office/drawing/2014/main" id="{02015F75-1CA6-43B3-A8B9-3BE5BFA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920" y="3151446"/>
              <a:ext cx="26481" cy="57634"/>
            </a:xfrm>
            <a:custGeom>
              <a:avLst/>
              <a:gdLst>
                <a:gd name="T0" fmla="*/ 17 w 17"/>
                <a:gd name="T1" fmla="*/ 25 h 37"/>
                <a:gd name="T2" fmla="*/ 17 w 17"/>
                <a:gd name="T3" fmla="*/ 28 h 37"/>
                <a:gd name="T4" fmla="*/ 17 w 17"/>
                <a:gd name="T5" fmla="*/ 28 h 37"/>
                <a:gd name="T6" fmla="*/ 17 w 17"/>
                <a:gd name="T7" fmla="*/ 30 h 37"/>
                <a:gd name="T8" fmla="*/ 17 w 17"/>
                <a:gd name="T9" fmla="*/ 30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5 h 37"/>
                <a:gd name="T16" fmla="*/ 12 w 17"/>
                <a:gd name="T17" fmla="*/ 35 h 37"/>
                <a:gd name="T18" fmla="*/ 9 w 17"/>
                <a:gd name="T19" fmla="*/ 37 h 37"/>
                <a:gd name="T20" fmla="*/ 9 w 17"/>
                <a:gd name="T21" fmla="*/ 37 h 37"/>
                <a:gd name="T22" fmla="*/ 5 w 17"/>
                <a:gd name="T23" fmla="*/ 35 h 37"/>
                <a:gd name="T24" fmla="*/ 5 w 17"/>
                <a:gd name="T25" fmla="*/ 35 h 37"/>
                <a:gd name="T26" fmla="*/ 3 w 17"/>
                <a:gd name="T27" fmla="*/ 34 h 37"/>
                <a:gd name="T28" fmla="*/ 3 w 17"/>
                <a:gd name="T29" fmla="*/ 34 h 37"/>
                <a:gd name="T30" fmla="*/ 2 w 17"/>
                <a:gd name="T31" fmla="*/ 32 h 37"/>
                <a:gd name="T32" fmla="*/ 2 w 17"/>
                <a:gd name="T33" fmla="*/ 32 h 37"/>
                <a:gd name="T34" fmla="*/ 0 w 17"/>
                <a:gd name="T35" fmla="*/ 28 h 37"/>
                <a:gd name="T36" fmla="*/ 0 w 17"/>
                <a:gd name="T37" fmla="*/ 8 h 37"/>
                <a:gd name="T38" fmla="*/ 0 w 17"/>
                <a:gd name="T39" fmla="*/ 8 h 37"/>
                <a:gd name="T40" fmla="*/ 0 w 17"/>
                <a:gd name="T41" fmla="*/ 5 h 37"/>
                <a:gd name="T42" fmla="*/ 0 w 17"/>
                <a:gd name="T43" fmla="*/ 5 h 37"/>
                <a:gd name="T44" fmla="*/ 3 w 17"/>
                <a:gd name="T45" fmla="*/ 2 h 37"/>
                <a:gd name="T46" fmla="*/ 3 w 17"/>
                <a:gd name="T47" fmla="*/ 2 h 37"/>
                <a:gd name="T48" fmla="*/ 5 w 17"/>
                <a:gd name="T49" fmla="*/ 0 h 37"/>
                <a:gd name="T50" fmla="*/ 5 w 17"/>
                <a:gd name="T51" fmla="*/ 0 h 37"/>
                <a:gd name="T52" fmla="*/ 9 w 17"/>
                <a:gd name="T53" fmla="*/ 0 h 37"/>
                <a:gd name="T54" fmla="*/ 9 w 17"/>
                <a:gd name="T55" fmla="*/ 0 h 37"/>
                <a:gd name="T56" fmla="*/ 12 w 17"/>
                <a:gd name="T57" fmla="*/ 0 h 37"/>
                <a:gd name="T58" fmla="*/ 14 w 17"/>
                <a:gd name="T59" fmla="*/ 2 h 37"/>
                <a:gd name="T60" fmla="*/ 14 w 17"/>
                <a:gd name="T61" fmla="*/ 2 h 37"/>
                <a:gd name="T62" fmla="*/ 17 w 17"/>
                <a:gd name="T63" fmla="*/ 5 h 37"/>
                <a:gd name="T64" fmla="*/ 17 w 17"/>
                <a:gd name="T65" fmla="*/ 5 h 37"/>
                <a:gd name="T66" fmla="*/ 17 w 17"/>
                <a:gd name="T67" fmla="*/ 8 h 37"/>
                <a:gd name="T68" fmla="*/ 17 w 17"/>
                <a:gd name="T69" fmla="*/ 10 h 37"/>
                <a:gd name="T70" fmla="*/ 12 w 17"/>
                <a:gd name="T71" fmla="*/ 10 h 37"/>
                <a:gd name="T72" fmla="*/ 12 w 17"/>
                <a:gd name="T73" fmla="*/ 9 h 37"/>
                <a:gd name="T74" fmla="*/ 12 w 17"/>
                <a:gd name="T75" fmla="*/ 9 h 37"/>
                <a:gd name="T76" fmla="*/ 10 w 17"/>
                <a:gd name="T77" fmla="*/ 7 h 37"/>
                <a:gd name="T78" fmla="*/ 10 w 17"/>
                <a:gd name="T79" fmla="*/ 7 h 37"/>
                <a:gd name="T80" fmla="*/ 9 w 17"/>
                <a:gd name="T81" fmla="*/ 5 h 37"/>
                <a:gd name="T82" fmla="*/ 9 w 17"/>
                <a:gd name="T83" fmla="*/ 5 h 37"/>
                <a:gd name="T84" fmla="*/ 7 w 17"/>
                <a:gd name="T85" fmla="*/ 5 h 37"/>
                <a:gd name="T86" fmla="*/ 7 w 17"/>
                <a:gd name="T87" fmla="*/ 7 h 37"/>
                <a:gd name="T88" fmla="*/ 7 w 17"/>
                <a:gd name="T89" fmla="*/ 7 h 37"/>
                <a:gd name="T90" fmla="*/ 5 w 17"/>
                <a:gd name="T91" fmla="*/ 9 h 37"/>
                <a:gd name="T92" fmla="*/ 5 w 17"/>
                <a:gd name="T93" fmla="*/ 28 h 37"/>
                <a:gd name="T94" fmla="*/ 5 w 17"/>
                <a:gd name="T95" fmla="*/ 28 h 37"/>
                <a:gd name="T96" fmla="*/ 7 w 17"/>
                <a:gd name="T97" fmla="*/ 30 h 37"/>
                <a:gd name="T98" fmla="*/ 7 w 17"/>
                <a:gd name="T99" fmla="*/ 30 h 37"/>
                <a:gd name="T100" fmla="*/ 9 w 17"/>
                <a:gd name="T101" fmla="*/ 30 h 37"/>
                <a:gd name="T102" fmla="*/ 9 w 17"/>
                <a:gd name="T103" fmla="*/ 30 h 37"/>
                <a:gd name="T104" fmla="*/ 9 w 17"/>
                <a:gd name="T105" fmla="*/ 30 h 37"/>
                <a:gd name="T106" fmla="*/ 9 w 17"/>
                <a:gd name="T107" fmla="*/ 30 h 37"/>
                <a:gd name="T108" fmla="*/ 10 w 17"/>
                <a:gd name="T109" fmla="*/ 30 h 37"/>
                <a:gd name="T110" fmla="*/ 10 w 17"/>
                <a:gd name="T111" fmla="*/ 30 h 37"/>
                <a:gd name="T112" fmla="*/ 12 w 17"/>
                <a:gd name="T113" fmla="*/ 29 h 37"/>
                <a:gd name="T114" fmla="*/ 12 w 17"/>
                <a:gd name="T115" fmla="*/ 29 h 37"/>
                <a:gd name="T116" fmla="*/ 12 w 17"/>
                <a:gd name="T117" fmla="*/ 28 h 37"/>
                <a:gd name="T118" fmla="*/ 12 w 17"/>
                <a:gd name="T119" fmla="*/ 25 h 37"/>
                <a:gd name="T120" fmla="*/ 17 w 17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7" name="Freeform 792">
              <a:extLst>
                <a:ext uri="{FF2B5EF4-FFF2-40B4-BE49-F238E27FC236}">
                  <a16:creationId xmlns:a16="http://schemas.microsoft.com/office/drawing/2014/main" id="{AB7C28A0-3939-4097-A8A8-14A6C48B9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074" y="3151446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3 w 15"/>
                <a:gd name="T21" fmla="*/ 10 h 35"/>
                <a:gd name="T22" fmla="*/ 13 w 15"/>
                <a:gd name="T23" fmla="*/ 10 h 35"/>
                <a:gd name="T24" fmla="*/ 14 w 15"/>
                <a:gd name="T25" fmla="*/ 12 h 35"/>
                <a:gd name="T26" fmla="*/ 14 w 15"/>
                <a:gd name="T27" fmla="*/ 12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7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10 w 15"/>
                <a:gd name="T43" fmla="*/ 17 h 35"/>
                <a:gd name="T44" fmla="*/ 10 w 15"/>
                <a:gd name="T45" fmla="*/ 17 h 35"/>
                <a:gd name="T46" fmla="*/ 8 w 15"/>
                <a:gd name="T47" fmla="*/ 15 h 35"/>
                <a:gd name="T48" fmla="*/ 8 w 15"/>
                <a:gd name="T49" fmla="*/ 15 h 35"/>
                <a:gd name="T50" fmla="*/ 7 w 15"/>
                <a:gd name="T51" fmla="*/ 17 h 35"/>
                <a:gd name="T52" fmla="*/ 7 w 15"/>
                <a:gd name="T53" fmla="*/ 17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8" name="Freeform 793">
              <a:extLst>
                <a:ext uri="{FF2B5EF4-FFF2-40B4-BE49-F238E27FC236}">
                  <a16:creationId xmlns:a16="http://schemas.microsoft.com/office/drawing/2014/main" id="{1CB6180E-48A1-402E-B69E-FC8DAFA77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784" y="3167022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9" name="Freeform 794">
              <a:extLst>
                <a:ext uri="{FF2B5EF4-FFF2-40B4-BE49-F238E27FC236}">
                  <a16:creationId xmlns:a16="http://schemas.microsoft.com/office/drawing/2014/main" id="{3FE4A2F9-52F0-4B63-8A9B-647AAA420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2476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3 w 15"/>
                <a:gd name="T21" fmla="*/ 2 h 27"/>
                <a:gd name="T22" fmla="*/ 13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5 w 15"/>
                <a:gd name="T43" fmla="*/ 23 h 27"/>
                <a:gd name="T44" fmla="*/ 15 w 15"/>
                <a:gd name="T45" fmla="*/ 23 h 27"/>
                <a:gd name="T46" fmla="*/ 13 w 15"/>
                <a:gd name="T47" fmla="*/ 25 h 27"/>
                <a:gd name="T48" fmla="*/ 13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0" name="Freeform 795">
              <a:extLst>
                <a:ext uri="{FF2B5EF4-FFF2-40B4-BE49-F238E27FC236}">
                  <a16:creationId xmlns:a16="http://schemas.microsoft.com/office/drawing/2014/main" id="{B926ABDA-28D9-4271-A9DB-CF32BF5F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72" y="3167022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2 h 25"/>
                <a:gd name="T42" fmla="*/ 24 w 26"/>
                <a:gd name="T43" fmla="*/ 2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7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7 h 25"/>
                <a:gd name="T60" fmla="*/ 20 w 26"/>
                <a:gd name="T61" fmla="*/ 7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7 h 25"/>
                <a:gd name="T68" fmla="*/ 16 w 26"/>
                <a:gd name="T69" fmla="*/ 7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7 h 25"/>
                <a:gd name="T82" fmla="*/ 10 w 26"/>
                <a:gd name="T83" fmla="*/ 7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7 h 25"/>
                <a:gd name="T90" fmla="*/ 6 w 26"/>
                <a:gd name="T91" fmla="*/ 7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1" name="Freeform 796">
              <a:extLst>
                <a:ext uri="{FF2B5EF4-FFF2-40B4-BE49-F238E27FC236}">
                  <a16:creationId xmlns:a16="http://schemas.microsoft.com/office/drawing/2014/main" id="{0C2AD3E4-C313-4F33-8C34-E37F8EA0C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8801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2" name="Freeform 797">
              <a:extLst>
                <a:ext uri="{FF2B5EF4-FFF2-40B4-BE49-F238E27FC236}">
                  <a16:creationId xmlns:a16="http://schemas.microsoft.com/office/drawing/2014/main" id="{6A6636A1-75CE-4082-87B1-E5F23B681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378" y="3167022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5 h 27"/>
                <a:gd name="T4" fmla="*/ 10 w 15"/>
                <a:gd name="T5" fmla="*/ 25 h 27"/>
                <a:gd name="T6" fmla="*/ 10 w 15"/>
                <a:gd name="T7" fmla="*/ 23 h 27"/>
                <a:gd name="T8" fmla="*/ 10 w 15"/>
                <a:gd name="T9" fmla="*/ 23 h 27"/>
                <a:gd name="T10" fmla="*/ 10 w 15"/>
                <a:gd name="T11" fmla="*/ 23 h 27"/>
                <a:gd name="T12" fmla="*/ 8 w 15"/>
                <a:gd name="T13" fmla="*/ 25 h 27"/>
                <a:gd name="T14" fmla="*/ 8 w 15"/>
                <a:gd name="T15" fmla="*/ 25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5 h 27"/>
                <a:gd name="T22" fmla="*/ 3 w 15"/>
                <a:gd name="T23" fmla="*/ 25 h 27"/>
                <a:gd name="T24" fmla="*/ 1 w 15"/>
                <a:gd name="T25" fmla="*/ 24 h 27"/>
                <a:gd name="T26" fmla="*/ 1 w 15"/>
                <a:gd name="T27" fmla="*/ 24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0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0 h 27"/>
                <a:gd name="T44" fmla="*/ 5 w 15"/>
                <a:gd name="T45" fmla="*/ 20 h 27"/>
                <a:gd name="T46" fmla="*/ 8 w 15"/>
                <a:gd name="T47" fmla="*/ 20 h 27"/>
                <a:gd name="T48" fmla="*/ 8 w 15"/>
                <a:gd name="T49" fmla="*/ 20 h 27"/>
                <a:gd name="T50" fmla="*/ 9 w 15"/>
                <a:gd name="T51" fmla="*/ 20 h 27"/>
                <a:gd name="T52" fmla="*/ 9 w 15"/>
                <a:gd name="T53" fmla="*/ 20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3" name="Freeform 798">
              <a:extLst>
                <a:ext uri="{FF2B5EF4-FFF2-40B4-BE49-F238E27FC236}">
                  <a16:creationId xmlns:a16="http://schemas.microsoft.com/office/drawing/2014/main" id="{4C7FCCB4-967A-4C43-8A27-B28C55609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973" y="3167022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2 h 25"/>
                <a:gd name="T42" fmla="*/ 24 w 25"/>
                <a:gd name="T43" fmla="*/ 2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7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7 h 25"/>
                <a:gd name="T60" fmla="*/ 20 w 25"/>
                <a:gd name="T61" fmla="*/ 7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7 h 25"/>
                <a:gd name="T68" fmla="*/ 16 w 25"/>
                <a:gd name="T69" fmla="*/ 7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7 h 25"/>
                <a:gd name="T82" fmla="*/ 10 w 25"/>
                <a:gd name="T83" fmla="*/ 7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7 h 25"/>
                <a:gd name="T90" fmla="*/ 6 w 25"/>
                <a:gd name="T91" fmla="*/ 7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4" name="Freeform 799">
              <a:extLst>
                <a:ext uri="{FF2B5EF4-FFF2-40B4-BE49-F238E27FC236}">
                  <a16:creationId xmlns:a16="http://schemas.microsoft.com/office/drawing/2014/main" id="{A6AF3738-0D66-4FF6-B709-729D224CD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67" y="3654569"/>
              <a:ext cx="37384" cy="54518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0 h 35"/>
                <a:gd name="T4" fmla="*/ 5 w 24"/>
                <a:gd name="T5" fmla="*/ 0 h 35"/>
                <a:gd name="T6" fmla="*/ 13 w 24"/>
                <a:gd name="T7" fmla="*/ 19 h 35"/>
                <a:gd name="T8" fmla="*/ 13 w 24"/>
                <a:gd name="T9" fmla="*/ 19 h 35"/>
                <a:gd name="T10" fmla="*/ 19 w 24"/>
                <a:gd name="T11" fmla="*/ 0 h 35"/>
                <a:gd name="T12" fmla="*/ 24 w 24"/>
                <a:gd name="T13" fmla="*/ 0 h 35"/>
                <a:gd name="T14" fmla="*/ 24 w 24"/>
                <a:gd name="T15" fmla="*/ 35 h 35"/>
                <a:gd name="T16" fmla="*/ 19 w 24"/>
                <a:gd name="T17" fmla="*/ 35 h 35"/>
                <a:gd name="T18" fmla="*/ 19 w 24"/>
                <a:gd name="T19" fmla="*/ 14 h 35"/>
                <a:gd name="T20" fmla="*/ 19 w 24"/>
                <a:gd name="T21" fmla="*/ 14 h 35"/>
                <a:gd name="T22" fmla="*/ 14 w 24"/>
                <a:gd name="T23" fmla="*/ 29 h 35"/>
                <a:gd name="T24" fmla="*/ 12 w 24"/>
                <a:gd name="T25" fmla="*/ 29 h 35"/>
                <a:gd name="T26" fmla="*/ 7 w 24"/>
                <a:gd name="T27" fmla="*/ 14 h 35"/>
                <a:gd name="T28" fmla="*/ 7 w 24"/>
                <a:gd name="T29" fmla="*/ 14 h 35"/>
                <a:gd name="T30" fmla="*/ 7 w 24"/>
                <a:gd name="T31" fmla="*/ 35 h 35"/>
                <a:gd name="T32" fmla="*/ 0 w 24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5" name="Freeform 800">
              <a:extLst>
                <a:ext uri="{FF2B5EF4-FFF2-40B4-BE49-F238E27FC236}">
                  <a16:creationId xmlns:a16="http://schemas.microsoft.com/office/drawing/2014/main" id="{E27D874D-FAD9-4A34-97B7-BD470A897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2382" y="3668588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2 h 26"/>
                <a:gd name="T44" fmla="*/ 15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6 h 26"/>
                <a:gd name="T98" fmla="*/ 7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6" name="Freeform 801">
              <a:extLst>
                <a:ext uri="{FF2B5EF4-FFF2-40B4-BE49-F238E27FC236}">
                  <a16:creationId xmlns:a16="http://schemas.microsoft.com/office/drawing/2014/main" id="{8872111D-4B5D-489E-8FE5-4E88C89D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977" y="3654569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7" name="Freeform 802">
              <a:extLst>
                <a:ext uri="{FF2B5EF4-FFF2-40B4-BE49-F238E27FC236}">
                  <a16:creationId xmlns:a16="http://schemas.microsoft.com/office/drawing/2014/main" id="{0E593CFD-75AB-41F2-88A3-9BB8410BF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881" y="3670146"/>
              <a:ext cx="28038" cy="54518"/>
            </a:xfrm>
            <a:custGeom>
              <a:avLst/>
              <a:gdLst>
                <a:gd name="T0" fmla="*/ 0 w 18"/>
                <a:gd name="T1" fmla="*/ 0 h 35"/>
                <a:gd name="T2" fmla="*/ 5 w 18"/>
                <a:gd name="T3" fmla="*/ 0 h 35"/>
                <a:gd name="T4" fmla="*/ 9 w 18"/>
                <a:gd name="T5" fmla="*/ 15 h 35"/>
                <a:gd name="T6" fmla="*/ 9 w 18"/>
                <a:gd name="T7" fmla="*/ 15 h 35"/>
                <a:gd name="T8" fmla="*/ 13 w 18"/>
                <a:gd name="T9" fmla="*/ 0 h 35"/>
                <a:gd name="T10" fmla="*/ 18 w 18"/>
                <a:gd name="T11" fmla="*/ 0 h 35"/>
                <a:gd name="T12" fmla="*/ 10 w 18"/>
                <a:gd name="T13" fmla="*/ 30 h 35"/>
                <a:gd name="T14" fmla="*/ 10 w 18"/>
                <a:gd name="T15" fmla="*/ 30 h 35"/>
                <a:gd name="T16" fmla="*/ 9 w 18"/>
                <a:gd name="T17" fmla="*/ 33 h 35"/>
                <a:gd name="T18" fmla="*/ 9 w 18"/>
                <a:gd name="T19" fmla="*/ 33 h 35"/>
                <a:gd name="T20" fmla="*/ 8 w 18"/>
                <a:gd name="T21" fmla="*/ 34 h 35"/>
                <a:gd name="T22" fmla="*/ 8 w 18"/>
                <a:gd name="T23" fmla="*/ 34 h 35"/>
                <a:gd name="T24" fmla="*/ 5 w 18"/>
                <a:gd name="T25" fmla="*/ 35 h 35"/>
                <a:gd name="T26" fmla="*/ 5 w 18"/>
                <a:gd name="T27" fmla="*/ 35 h 35"/>
                <a:gd name="T28" fmla="*/ 4 w 18"/>
                <a:gd name="T29" fmla="*/ 35 h 35"/>
                <a:gd name="T30" fmla="*/ 3 w 18"/>
                <a:gd name="T31" fmla="*/ 35 h 35"/>
                <a:gd name="T32" fmla="*/ 3 w 18"/>
                <a:gd name="T33" fmla="*/ 30 h 35"/>
                <a:gd name="T34" fmla="*/ 3 w 18"/>
                <a:gd name="T35" fmla="*/ 30 h 35"/>
                <a:gd name="T36" fmla="*/ 3 w 18"/>
                <a:gd name="T37" fmla="*/ 30 h 35"/>
                <a:gd name="T38" fmla="*/ 5 w 18"/>
                <a:gd name="T39" fmla="*/ 30 h 35"/>
                <a:gd name="T40" fmla="*/ 5 w 18"/>
                <a:gd name="T41" fmla="*/ 30 h 35"/>
                <a:gd name="T42" fmla="*/ 5 w 18"/>
                <a:gd name="T43" fmla="*/ 29 h 35"/>
                <a:gd name="T44" fmla="*/ 5 w 18"/>
                <a:gd name="T45" fmla="*/ 29 h 35"/>
                <a:gd name="T46" fmla="*/ 7 w 18"/>
                <a:gd name="T47" fmla="*/ 28 h 35"/>
                <a:gd name="T48" fmla="*/ 7 w 18"/>
                <a:gd name="T49" fmla="*/ 28 h 35"/>
                <a:gd name="T50" fmla="*/ 8 w 18"/>
                <a:gd name="T51" fmla="*/ 24 h 35"/>
                <a:gd name="T52" fmla="*/ 0 w 18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lnTo>
                    <a:pt x="5" y="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8" name="Freeform 803">
              <a:extLst>
                <a:ext uri="{FF2B5EF4-FFF2-40B4-BE49-F238E27FC236}">
                  <a16:creationId xmlns:a16="http://schemas.microsoft.com/office/drawing/2014/main" id="{C0BB85DA-6ABE-462C-8AD1-EC65212FD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4034" y="3654569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3 w 15"/>
                <a:gd name="T21" fmla="*/ 10 h 35"/>
                <a:gd name="T22" fmla="*/ 13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4 h 35"/>
                <a:gd name="T30" fmla="*/ 15 w 15"/>
                <a:gd name="T31" fmla="*/ 14 h 35"/>
                <a:gd name="T32" fmla="*/ 15 w 15"/>
                <a:gd name="T33" fmla="*/ 18 h 35"/>
                <a:gd name="T34" fmla="*/ 15 w 15"/>
                <a:gd name="T35" fmla="*/ 28 h 35"/>
                <a:gd name="T36" fmla="*/ 15 w 15"/>
                <a:gd name="T37" fmla="*/ 28 h 35"/>
                <a:gd name="T38" fmla="*/ 15 w 15"/>
                <a:gd name="T39" fmla="*/ 31 h 35"/>
                <a:gd name="T40" fmla="*/ 15 w 15"/>
                <a:gd name="T41" fmla="*/ 31 h 35"/>
                <a:gd name="T42" fmla="*/ 14 w 15"/>
                <a:gd name="T43" fmla="*/ 33 h 35"/>
                <a:gd name="T44" fmla="*/ 14 w 15"/>
                <a:gd name="T45" fmla="*/ 33 h 35"/>
                <a:gd name="T46" fmla="*/ 13 w 15"/>
                <a:gd name="T47" fmla="*/ 35 h 35"/>
                <a:gd name="T48" fmla="*/ 10 w 15"/>
                <a:gd name="T49" fmla="*/ 35 h 35"/>
                <a:gd name="T50" fmla="*/ 10 w 15"/>
                <a:gd name="T51" fmla="*/ 35 h 35"/>
                <a:gd name="T52" fmla="*/ 7 w 15"/>
                <a:gd name="T53" fmla="*/ 35 h 35"/>
                <a:gd name="T54" fmla="*/ 7 w 15"/>
                <a:gd name="T55" fmla="*/ 35 h 35"/>
                <a:gd name="T56" fmla="*/ 5 w 15"/>
                <a:gd name="T57" fmla="*/ 33 h 35"/>
                <a:gd name="T58" fmla="*/ 5 w 15"/>
                <a:gd name="T59" fmla="*/ 35 h 35"/>
                <a:gd name="T60" fmla="*/ 0 w 15"/>
                <a:gd name="T61" fmla="*/ 35 h 35"/>
                <a:gd name="T62" fmla="*/ 10 w 15"/>
                <a:gd name="T63" fmla="*/ 18 h 35"/>
                <a:gd name="T64" fmla="*/ 10 w 15"/>
                <a:gd name="T65" fmla="*/ 18 h 35"/>
                <a:gd name="T66" fmla="*/ 10 w 15"/>
                <a:gd name="T67" fmla="*/ 15 h 35"/>
                <a:gd name="T68" fmla="*/ 10 w 15"/>
                <a:gd name="T69" fmla="*/ 15 h 35"/>
                <a:gd name="T70" fmla="*/ 8 w 15"/>
                <a:gd name="T71" fmla="*/ 15 h 35"/>
                <a:gd name="T72" fmla="*/ 8 w 15"/>
                <a:gd name="T73" fmla="*/ 15 h 35"/>
                <a:gd name="T74" fmla="*/ 5 w 15"/>
                <a:gd name="T75" fmla="*/ 15 h 35"/>
                <a:gd name="T76" fmla="*/ 5 w 15"/>
                <a:gd name="T77" fmla="*/ 15 h 35"/>
                <a:gd name="T78" fmla="*/ 5 w 15"/>
                <a:gd name="T79" fmla="*/ 18 h 35"/>
                <a:gd name="T80" fmla="*/ 5 w 15"/>
                <a:gd name="T81" fmla="*/ 28 h 35"/>
                <a:gd name="T82" fmla="*/ 5 w 15"/>
                <a:gd name="T83" fmla="*/ 28 h 35"/>
                <a:gd name="T84" fmla="*/ 5 w 15"/>
                <a:gd name="T85" fmla="*/ 29 h 35"/>
                <a:gd name="T86" fmla="*/ 5 w 15"/>
                <a:gd name="T87" fmla="*/ 29 h 35"/>
                <a:gd name="T88" fmla="*/ 8 w 15"/>
                <a:gd name="T89" fmla="*/ 30 h 35"/>
                <a:gd name="T90" fmla="*/ 8 w 15"/>
                <a:gd name="T91" fmla="*/ 30 h 35"/>
                <a:gd name="T92" fmla="*/ 9 w 15"/>
                <a:gd name="T93" fmla="*/ 29 h 35"/>
                <a:gd name="T94" fmla="*/ 9 w 15"/>
                <a:gd name="T95" fmla="*/ 29 h 35"/>
                <a:gd name="T96" fmla="*/ 10 w 15"/>
                <a:gd name="T97" fmla="*/ 26 h 35"/>
                <a:gd name="T98" fmla="*/ 10 w 15"/>
                <a:gd name="T9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9" name="Freeform 804">
              <a:extLst>
                <a:ext uri="{FF2B5EF4-FFF2-40B4-BE49-F238E27FC236}">
                  <a16:creationId xmlns:a16="http://schemas.microsoft.com/office/drawing/2014/main" id="{163629C5-3580-4E7F-8CB8-229213775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629" y="3654569"/>
              <a:ext cx="24923" cy="54518"/>
            </a:xfrm>
            <a:custGeom>
              <a:avLst/>
              <a:gdLst>
                <a:gd name="T0" fmla="*/ 10 w 16"/>
                <a:gd name="T1" fmla="*/ 35 h 35"/>
                <a:gd name="T2" fmla="*/ 10 w 16"/>
                <a:gd name="T3" fmla="*/ 33 h 35"/>
                <a:gd name="T4" fmla="*/ 10 w 16"/>
                <a:gd name="T5" fmla="*/ 33 h 35"/>
                <a:gd name="T6" fmla="*/ 10 w 16"/>
                <a:gd name="T7" fmla="*/ 34 h 35"/>
                <a:gd name="T8" fmla="*/ 10 w 16"/>
                <a:gd name="T9" fmla="*/ 34 h 35"/>
                <a:gd name="T10" fmla="*/ 9 w 16"/>
                <a:gd name="T11" fmla="*/ 35 h 35"/>
                <a:gd name="T12" fmla="*/ 9 w 16"/>
                <a:gd name="T13" fmla="*/ 35 h 35"/>
                <a:gd name="T14" fmla="*/ 8 w 16"/>
                <a:gd name="T15" fmla="*/ 35 h 35"/>
                <a:gd name="T16" fmla="*/ 8 w 16"/>
                <a:gd name="T17" fmla="*/ 35 h 35"/>
                <a:gd name="T18" fmla="*/ 6 w 16"/>
                <a:gd name="T19" fmla="*/ 35 h 35"/>
                <a:gd name="T20" fmla="*/ 6 w 16"/>
                <a:gd name="T21" fmla="*/ 35 h 35"/>
                <a:gd name="T22" fmla="*/ 3 w 16"/>
                <a:gd name="T23" fmla="*/ 35 h 35"/>
                <a:gd name="T24" fmla="*/ 1 w 16"/>
                <a:gd name="T25" fmla="*/ 33 h 35"/>
                <a:gd name="T26" fmla="*/ 1 w 16"/>
                <a:gd name="T27" fmla="*/ 33 h 35"/>
                <a:gd name="T28" fmla="*/ 1 w 16"/>
                <a:gd name="T29" fmla="*/ 31 h 35"/>
                <a:gd name="T30" fmla="*/ 1 w 16"/>
                <a:gd name="T31" fmla="*/ 31 h 35"/>
                <a:gd name="T32" fmla="*/ 0 w 16"/>
                <a:gd name="T33" fmla="*/ 28 h 35"/>
                <a:gd name="T34" fmla="*/ 0 w 16"/>
                <a:gd name="T35" fmla="*/ 18 h 35"/>
                <a:gd name="T36" fmla="*/ 0 w 16"/>
                <a:gd name="T37" fmla="*/ 18 h 35"/>
                <a:gd name="T38" fmla="*/ 0 w 16"/>
                <a:gd name="T39" fmla="*/ 14 h 35"/>
                <a:gd name="T40" fmla="*/ 0 w 16"/>
                <a:gd name="T41" fmla="*/ 14 h 35"/>
                <a:gd name="T42" fmla="*/ 1 w 16"/>
                <a:gd name="T43" fmla="*/ 11 h 35"/>
                <a:gd name="T44" fmla="*/ 3 w 16"/>
                <a:gd name="T45" fmla="*/ 10 h 35"/>
                <a:gd name="T46" fmla="*/ 3 w 16"/>
                <a:gd name="T47" fmla="*/ 10 h 35"/>
                <a:gd name="T48" fmla="*/ 6 w 16"/>
                <a:gd name="T49" fmla="*/ 9 h 35"/>
                <a:gd name="T50" fmla="*/ 6 w 16"/>
                <a:gd name="T51" fmla="*/ 9 h 35"/>
                <a:gd name="T52" fmla="*/ 9 w 16"/>
                <a:gd name="T53" fmla="*/ 10 h 35"/>
                <a:gd name="T54" fmla="*/ 9 w 16"/>
                <a:gd name="T55" fmla="*/ 10 h 35"/>
                <a:gd name="T56" fmla="*/ 10 w 16"/>
                <a:gd name="T57" fmla="*/ 13 h 35"/>
                <a:gd name="T58" fmla="*/ 10 w 16"/>
                <a:gd name="T59" fmla="*/ 13 h 35"/>
                <a:gd name="T60" fmla="*/ 10 w 16"/>
                <a:gd name="T61" fmla="*/ 0 h 35"/>
                <a:gd name="T62" fmla="*/ 16 w 16"/>
                <a:gd name="T63" fmla="*/ 0 h 35"/>
                <a:gd name="T64" fmla="*/ 16 w 16"/>
                <a:gd name="T65" fmla="*/ 35 h 35"/>
                <a:gd name="T66" fmla="*/ 10 w 16"/>
                <a:gd name="T67" fmla="*/ 35 h 35"/>
                <a:gd name="T68" fmla="*/ 5 w 16"/>
                <a:gd name="T69" fmla="*/ 26 h 35"/>
                <a:gd name="T70" fmla="*/ 5 w 16"/>
                <a:gd name="T71" fmla="*/ 26 h 35"/>
                <a:gd name="T72" fmla="*/ 6 w 16"/>
                <a:gd name="T73" fmla="*/ 29 h 35"/>
                <a:gd name="T74" fmla="*/ 6 w 16"/>
                <a:gd name="T75" fmla="*/ 29 h 35"/>
                <a:gd name="T76" fmla="*/ 8 w 16"/>
                <a:gd name="T77" fmla="*/ 30 h 35"/>
                <a:gd name="T78" fmla="*/ 8 w 16"/>
                <a:gd name="T79" fmla="*/ 30 h 35"/>
                <a:gd name="T80" fmla="*/ 10 w 16"/>
                <a:gd name="T81" fmla="*/ 29 h 35"/>
                <a:gd name="T82" fmla="*/ 10 w 16"/>
                <a:gd name="T83" fmla="*/ 29 h 35"/>
                <a:gd name="T84" fmla="*/ 10 w 16"/>
                <a:gd name="T85" fmla="*/ 28 h 35"/>
                <a:gd name="T86" fmla="*/ 10 w 16"/>
                <a:gd name="T87" fmla="*/ 18 h 35"/>
                <a:gd name="T88" fmla="*/ 10 w 16"/>
                <a:gd name="T89" fmla="*/ 18 h 35"/>
                <a:gd name="T90" fmla="*/ 10 w 16"/>
                <a:gd name="T91" fmla="*/ 15 h 35"/>
                <a:gd name="T92" fmla="*/ 10 w 16"/>
                <a:gd name="T93" fmla="*/ 15 h 35"/>
                <a:gd name="T94" fmla="*/ 8 w 16"/>
                <a:gd name="T95" fmla="*/ 15 h 35"/>
                <a:gd name="T96" fmla="*/ 8 w 16"/>
                <a:gd name="T97" fmla="*/ 15 h 35"/>
                <a:gd name="T98" fmla="*/ 6 w 16"/>
                <a:gd name="T99" fmla="*/ 15 h 35"/>
                <a:gd name="T100" fmla="*/ 6 w 16"/>
                <a:gd name="T101" fmla="*/ 15 h 35"/>
                <a:gd name="T102" fmla="*/ 5 w 16"/>
                <a:gd name="T103" fmla="*/ 18 h 35"/>
                <a:gd name="T104" fmla="*/ 5 w 16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0" name="Freeform 805">
              <a:extLst>
                <a:ext uri="{FF2B5EF4-FFF2-40B4-BE49-F238E27FC236}">
                  <a16:creationId xmlns:a16="http://schemas.microsoft.com/office/drawing/2014/main" id="{C92D365C-26F1-45B9-AD65-D10819EE0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4782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1" name="Freeform 806">
              <a:extLst>
                <a:ext uri="{FF2B5EF4-FFF2-40B4-BE49-F238E27FC236}">
                  <a16:creationId xmlns:a16="http://schemas.microsoft.com/office/drawing/2014/main" id="{8D896835-243F-4F1D-903F-7F82FBA1B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378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2" name="Freeform 807">
              <a:extLst>
                <a:ext uri="{FF2B5EF4-FFF2-40B4-BE49-F238E27FC236}">
                  <a16:creationId xmlns:a16="http://schemas.microsoft.com/office/drawing/2014/main" id="{53B97980-5C5F-4E06-AA58-85190D8C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973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1 w 15"/>
                <a:gd name="T29" fmla="*/ 23 h 25"/>
                <a:gd name="T30" fmla="*/ 1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3" name="Freeform 809">
              <a:extLst>
                <a:ext uri="{FF2B5EF4-FFF2-40B4-BE49-F238E27FC236}">
                  <a16:creationId xmlns:a16="http://schemas.microsoft.com/office/drawing/2014/main" id="{E592687E-E83A-40BB-ACAB-01769C81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26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6 h 26"/>
                <a:gd name="T86" fmla="*/ 7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4" name="Freeform 810">
              <a:extLst>
                <a:ext uri="{FF2B5EF4-FFF2-40B4-BE49-F238E27FC236}">
                  <a16:creationId xmlns:a16="http://schemas.microsoft.com/office/drawing/2014/main" id="{2EDB1B68-9221-469D-BC45-2FB7A223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39" y="4154577"/>
              <a:ext cx="28038" cy="57634"/>
            </a:xfrm>
            <a:custGeom>
              <a:avLst/>
              <a:gdLst>
                <a:gd name="T0" fmla="*/ 6 w 18"/>
                <a:gd name="T1" fmla="*/ 37 h 37"/>
                <a:gd name="T2" fmla="*/ 6 w 18"/>
                <a:gd name="T3" fmla="*/ 5 h 37"/>
                <a:gd name="T4" fmla="*/ 0 w 18"/>
                <a:gd name="T5" fmla="*/ 5 h 37"/>
                <a:gd name="T6" fmla="*/ 0 w 18"/>
                <a:gd name="T7" fmla="*/ 0 h 37"/>
                <a:gd name="T8" fmla="*/ 18 w 18"/>
                <a:gd name="T9" fmla="*/ 0 h 37"/>
                <a:gd name="T10" fmla="*/ 18 w 18"/>
                <a:gd name="T11" fmla="*/ 5 h 37"/>
                <a:gd name="T12" fmla="*/ 11 w 18"/>
                <a:gd name="T13" fmla="*/ 5 h 37"/>
                <a:gd name="T14" fmla="*/ 11 w 18"/>
                <a:gd name="T15" fmla="*/ 37 h 37"/>
                <a:gd name="T16" fmla="*/ 6 w 1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7">
                  <a:moveTo>
                    <a:pt x="6" y="37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11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5" name="Freeform 811">
              <a:extLst>
                <a:ext uri="{FF2B5EF4-FFF2-40B4-BE49-F238E27FC236}">
                  <a16:creationId xmlns:a16="http://schemas.microsoft.com/office/drawing/2014/main" id="{8783108F-037A-411A-915B-C464E9789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861" y="4170154"/>
              <a:ext cx="24923" cy="42057"/>
            </a:xfrm>
            <a:custGeom>
              <a:avLst/>
              <a:gdLst>
                <a:gd name="T0" fmla="*/ 16 w 16"/>
                <a:gd name="T1" fmla="*/ 0 h 27"/>
                <a:gd name="T2" fmla="*/ 16 w 16"/>
                <a:gd name="T3" fmla="*/ 27 h 27"/>
                <a:gd name="T4" fmla="*/ 10 w 16"/>
                <a:gd name="T5" fmla="*/ 27 h 27"/>
                <a:gd name="T6" fmla="*/ 10 w 16"/>
                <a:gd name="T7" fmla="*/ 24 h 27"/>
                <a:gd name="T8" fmla="*/ 10 w 16"/>
                <a:gd name="T9" fmla="*/ 24 h 27"/>
                <a:gd name="T10" fmla="*/ 10 w 16"/>
                <a:gd name="T11" fmla="*/ 24 h 27"/>
                <a:gd name="T12" fmla="*/ 8 w 16"/>
                <a:gd name="T13" fmla="*/ 26 h 27"/>
                <a:gd name="T14" fmla="*/ 8 w 16"/>
                <a:gd name="T15" fmla="*/ 26 h 27"/>
                <a:gd name="T16" fmla="*/ 5 w 16"/>
                <a:gd name="T17" fmla="*/ 27 h 27"/>
                <a:gd name="T18" fmla="*/ 5 w 16"/>
                <a:gd name="T19" fmla="*/ 27 h 27"/>
                <a:gd name="T20" fmla="*/ 3 w 16"/>
                <a:gd name="T21" fmla="*/ 27 h 27"/>
                <a:gd name="T22" fmla="*/ 3 w 16"/>
                <a:gd name="T23" fmla="*/ 27 h 27"/>
                <a:gd name="T24" fmla="*/ 2 w 16"/>
                <a:gd name="T25" fmla="*/ 26 h 27"/>
                <a:gd name="T26" fmla="*/ 2 w 16"/>
                <a:gd name="T27" fmla="*/ 26 h 27"/>
                <a:gd name="T28" fmla="*/ 0 w 16"/>
                <a:gd name="T29" fmla="*/ 23 h 27"/>
                <a:gd name="T30" fmla="*/ 0 w 16"/>
                <a:gd name="T31" fmla="*/ 23 h 27"/>
                <a:gd name="T32" fmla="*/ 0 w 16"/>
                <a:gd name="T33" fmla="*/ 21 h 27"/>
                <a:gd name="T34" fmla="*/ 0 w 16"/>
                <a:gd name="T35" fmla="*/ 0 h 27"/>
                <a:gd name="T36" fmla="*/ 5 w 16"/>
                <a:gd name="T37" fmla="*/ 0 h 27"/>
                <a:gd name="T38" fmla="*/ 5 w 16"/>
                <a:gd name="T39" fmla="*/ 18 h 27"/>
                <a:gd name="T40" fmla="*/ 5 w 16"/>
                <a:gd name="T41" fmla="*/ 18 h 27"/>
                <a:gd name="T42" fmla="*/ 5 w 16"/>
                <a:gd name="T43" fmla="*/ 21 h 27"/>
                <a:gd name="T44" fmla="*/ 5 w 16"/>
                <a:gd name="T45" fmla="*/ 21 h 27"/>
                <a:gd name="T46" fmla="*/ 8 w 16"/>
                <a:gd name="T47" fmla="*/ 22 h 27"/>
                <a:gd name="T48" fmla="*/ 8 w 16"/>
                <a:gd name="T49" fmla="*/ 22 h 27"/>
                <a:gd name="T50" fmla="*/ 9 w 16"/>
                <a:gd name="T51" fmla="*/ 21 h 27"/>
                <a:gd name="T52" fmla="*/ 9 w 16"/>
                <a:gd name="T53" fmla="*/ 21 h 27"/>
                <a:gd name="T54" fmla="*/ 10 w 16"/>
                <a:gd name="T55" fmla="*/ 18 h 27"/>
                <a:gd name="T56" fmla="*/ 10 w 16"/>
                <a:gd name="T57" fmla="*/ 0 h 27"/>
                <a:gd name="T58" fmla="*/ 16 w 16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16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6" name="Freeform 812">
              <a:extLst>
                <a:ext uri="{FF2B5EF4-FFF2-40B4-BE49-F238E27FC236}">
                  <a16:creationId xmlns:a16="http://schemas.microsoft.com/office/drawing/2014/main" id="{AAB19720-E1BC-4119-848D-1AA4DA22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457" y="4170154"/>
              <a:ext cx="23365" cy="42057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8 w 15"/>
                <a:gd name="T13" fmla="*/ 2 h 27"/>
                <a:gd name="T14" fmla="*/ 8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3 w 15"/>
                <a:gd name="T21" fmla="*/ 0 h 27"/>
                <a:gd name="T22" fmla="*/ 13 w 15"/>
                <a:gd name="T23" fmla="*/ 0 h 27"/>
                <a:gd name="T24" fmla="*/ 14 w 15"/>
                <a:gd name="T25" fmla="*/ 2 h 27"/>
                <a:gd name="T26" fmla="*/ 14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10 w 15"/>
                <a:gd name="T43" fmla="*/ 7 h 27"/>
                <a:gd name="T44" fmla="*/ 10 w 15"/>
                <a:gd name="T45" fmla="*/ 7 h 27"/>
                <a:gd name="T46" fmla="*/ 8 w 15"/>
                <a:gd name="T47" fmla="*/ 5 h 27"/>
                <a:gd name="T48" fmla="*/ 8 w 15"/>
                <a:gd name="T49" fmla="*/ 5 h 27"/>
                <a:gd name="T50" fmla="*/ 7 w 15"/>
                <a:gd name="T51" fmla="*/ 7 h 27"/>
                <a:gd name="T52" fmla="*/ 7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7" name="Freeform 813">
              <a:extLst>
                <a:ext uri="{FF2B5EF4-FFF2-40B4-BE49-F238E27FC236}">
                  <a16:creationId xmlns:a16="http://schemas.microsoft.com/office/drawing/2014/main" id="{378DB1D5-9534-4199-99FB-469E5D4E1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9611" y="4170154"/>
              <a:ext cx="23365" cy="57634"/>
            </a:xfrm>
            <a:custGeom>
              <a:avLst/>
              <a:gdLst>
                <a:gd name="T0" fmla="*/ 5 w 15"/>
                <a:gd name="T1" fmla="*/ 29 h 37"/>
                <a:gd name="T2" fmla="*/ 5 w 15"/>
                <a:gd name="T3" fmla="*/ 31 h 37"/>
                <a:gd name="T4" fmla="*/ 8 w 15"/>
                <a:gd name="T5" fmla="*/ 32 h 37"/>
                <a:gd name="T6" fmla="*/ 10 w 15"/>
                <a:gd name="T7" fmla="*/ 31 h 37"/>
                <a:gd name="T8" fmla="*/ 10 w 15"/>
                <a:gd name="T9" fmla="*/ 24 h 37"/>
                <a:gd name="T10" fmla="*/ 10 w 15"/>
                <a:gd name="T11" fmla="*/ 24 h 37"/>
                <a:gd name="T12" fmla="*/ 8 w 15"/>
                <a:gd name="T13" fmla="*/ 26 h 37"/>
                <a:gd name="T14" fmla="*/ 5 w 15"/>
                <a:gd name="T15" fmla="*/ 27 h 37"/>
                <a:gd name="T16" fmla="*/ 2 w 15"/>
                <a:gd name="T17" fmla="*/ 24 h 37"/>
                <a:gd name="T18" fmla="*/ 0 w 15"/>
                <a:gd name="T19" fmla="*/ 22 h 37"/>
                <a:gd name="T20" fmla="*/ 0 w 15"/>
                <a:gd name="T21" fmla="*/ 19 h 37"/>
                <a:gd name="T22" fmla="*/ 0 w 15"/>
                <a:gd name="T23" fmla="*/ 9 h 37"/>
                <a:gd name="T24" fmla="*/ 0 w 15"/>
                <a:gd name="T25" fmla="*/ 5 h 37"/>
                <a:gd name="T26" fmla="*/ 3 w 15"/>
                <a:gd name="T27" fmla="*/ 2 h 37"/>
                <a:gd name="T28" fmla="*/ 5 w 15"/>
                <a:gd name="T29" fmla="*/ 0 h 37"/>
                <a:gd name="T30" fmla="*/ 7 w 15"/>
                <a:gd name="T31" fmla="*/ 0 h 37"/>
                <a:gd name="T32" fmla="*/ 8 w 15"/>
                <a:gd name="T33" fmla="*/ 2 h 37"/>
                <a:gd name="T34" fmla="*/ 9 w 15"/>
                <a:gd name="T35" fmla="*/ 2 h 37"/>
                <a:gd name="T36" fmla="*/ 10 w 15"/>
                <a:gd name="T37" fmla="*/ 3 h 37"/>
                <a:gd name="T38" fmla="*/ 15 w 15"/>
                <a:gd name="T39" fmla="*/ 0 h 37"/>
                <a:gd name="T40" fmla="*/ 15 w 15"/>
                <a:gd name="T41" fmla="*/ 29 h 37"/>
                <a:gd name="T42" fmla="*/ 15 w 15"/>
                <a:gd name="T43" fmla="*/ 32 h 37"/>
                <a:gd name="T44" fmla="*/ 14 w 15"/>
                <a:gd name="T45" fmla="*/ 34 h 37"/>
                <a:gd name="T46" fmla="*/ 12 w 15"/>
                <a:gd name="T47" fmla="*/ 37 h 37"/>
                <a:gd name="T48" fmla="*/ 8 w 15"/>
                <a:gd name="T49" fmla="*/ 37 h 37"/>
                <a:gd name="T50" fmla="*/ 5 w 15"/>
                <a:gd name="T51" fmla="*/ 37 h 37"/>
                <a:gd name="T52" fmla="*/ 3 w 15"/>
                <a:gd name="T53" fmla="*/ 36 h 37"/>
                <a:gd name="T54" fmla="*/ 2 w 15"/>
                <a:gd name="T55" fmla="*/ 33 h 37"/>
                <a:gd name="T56" fmla="*/ 5 w 15"/>
                <a:gd name="T57" fmla="*/ 29 h 37"/>
                <a:gd name="T58" fmla="*/ 5 w 15"/>
                <a:gd name="T59" fmla="*/ 18 h 37"/>
                <a:gd name="T60" fmla="*/ 5 w 15"/>
                <a:gd name="T61" fmla="*/ 21 h 37"/>
                <a:gd name="T62" fmla="*/ 8 w 15"/>
                <a:gd name="T63" fmla="*/ 22 h 37"/>
                <a:gd name="T64" fmla="*/ 9 w 15"/>
                <a:gd name="T65" fmla="*/ 21 h 37"/>
                <a:gd name="T66" fmla="*/ 10 w 15"/>
                <a:gd name="T67" fmla="*/ 9 h 37"/>
                <a:gd name="T68" fmla="*/ 9 w 15"/>
                <a:gd name="T69" fmla="*/ 7 h 37"/>
                <a:gd name="T70" fmla="*/ 8 w 15"/>
                <a:gd name="T71" fmla="*/ 5 h 37"/>
                <a:gd name="T72" fmla="*/ 5 w 15"/>
                <a:gd name="T73" fmla="*/ 7 h 37"/>
                <a:gd name="T74" fmla="*/ 5 w 15"/>
                <a:gd name="T7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7">
                  <a:moveTo>
                    <a:pt x="5" y="29"/>
                  </a:move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8" name="Freeform 814">
              <a:extLst>
                <a:ext uri="{FF2B5EF4-FFF2-40B4-BE49-F238E27FC236}">
                  <a16:creationId xmlns:a16="http://schemas.microsoft.com/office/drawing/2014/main" id="{69948ADB-22F0-4C31-88BF-6F2D030B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205" y="4170154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7 h 27"/>
                <a:gd name="T4" fmla="*/ 8 w 15"/>
                <a:gd name="T5" fmla="*/ 5 h 27"/>
                <a:gd name="T6" fmla="*/ 5 w 15"/>
                <a:gd name="T7" fmla="*/ 7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9 h 27"/>
                <a:gd name="T20" fmla="*/ 14 w 15"/>
                <a:gd name="T21" fmla="*/ 22 h 27"/>
                <a:gd name="T22" fmla="*/ 13 w 15"/>
                <a:gd name="T23" fmla="*/ 24 h 27"/>
                <a:gd name="T24" fmla="*/ 10 w 15"/>
                <a:gd name="T25" fmla="*/ 26 h 27"/>
                <a:gd name="T26" fmla="*/ 8 w 15"/>
                <a:gd name="T27" fmla="*/ 27 h 27"/>
                <a:gd name="T28" fmla="*/ 3 w 15"/>
                <a:gd name="T29" fmla="*/ 24 h 27"/>
                <a:gd name="T30" fmla="*/ 0 w 15"/>
                <a:gd name="T31" fmla="*/ 22 h 27"/>
                <a:gd name="T32" fmla="*/ 0 w 15"/>
                <a:gd name="T33" fmla="*/ 19 h 27"/>
                <a:gd name="T34" fmla="*/ 5 w 15"/>
                <a:gd name="T35" fmla="*/ 19 h 27"/>
                <a:gd name="T36" fmla="*/ 5 w 15"/>
                <a:gd name="T37" fmla="*/ 21 h 27"/>
                <a:gd name="T38" fmla="*/ 8 w 15"/>
                <a:gd name="T39" fmla="*/ 22 h 27"/>
                <a:gd name="T40" fmla="*/ 9 w 15"/>
                <a:gd name="T41" fmla="*/ 21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5 h 27"/>
                <a:gd name="T48" fmla="*/ 1 w 15"/>
                <a:gd name="T49" fmla="*/ 13 h 27"/>
                <a:gd name="T50" fmla="*/ 0 w 15"/>
                <a:gd name="T51" fmla="*/ 10 h 27"/>
                <a:gd name="T52" fmla="*/ 0 w 15"/>
                <a:gd name="T53" fmla="*/ 8 h 27"/>
                <a:gd name="T54" fmla="*/ 0 w 15"/>
                <a:gd name="T55" fmla="*/ 5 h 27"/>
                <a:gd name="T56" fmla="*/ 3 w 15"/>
                <a:gd name="T57" fmla="*/ 3 h 27"/>
                <a:gd name="T58" fmla="*/ 5 w 15"/>
                <a:gd name="T59" fmla="*/ 2 h 27"/>
                <a:gd name="T60" fmla="*/ 8 w 15"/>
                <a:gd name="T61" fmla="*/ 0 h 27"/>
                <a:gd name="T62" fmla="*/ 10 w 15"/>
                <a:gd name="T63" fmla="*/ 2 h 27"/>
                <a:gd name="T64" fmla="*/ 13 w 15"/>
                <a:gd name="T65" fmla="*/ 3 h 27"/>
                <a:gd name="T66" fmla="*/ 14 w 15"/>
                <a:gd name="T67" fmla="*/ 5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9" name="Freeform 815">
              <a:extLst>
                <a:ext uri="{FF2B5EF4-FFF2-40B4-BE49-F238E27FC236}">
                  <a16:creationId xmlns:a16="http://schemas.microsoft.com/office/drawing/2014/main" id="{B8B659C9-2A60-45E0-9B57-BE8158495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571" y="4159249"/>
              <a:ext cx="18692" cy="52960"/>
            </a:xfrm>
            <a:custGeom>
              <a:avLst/>
              <a:gdLst>
                <a:gd name="T0" fmla="*/ 3 w 12"/>
                <a:gd name="T1" fmla="*/ 7 h 34"/>
                <a:gd name="T2" fmla="*/ 3 w 12"/>
                <a:gd name="T3" fmla="*/ 0 h 34"/>
                <a:gd name="T4" fmla="*/ 9 w 12"/>
                <a:gd name="T5" fmla="*/ 0 h 34"/>
                <a:gd name="T6" fmla="*/ 9 w 12"/>
                <a:gd name="T7" fmla="*/ 7 h 34"/>
                <a:gd name="T8" fmla="*/ 12 w 12"/>
                <a:gd name="T9" fmla="*/ 7 h 34"/>
                <a:gd name="T10" fmla="*/ 12 w 12"/>
                <a:gd name="T11" fmla="*/ 12 h 34"/>
                <a:gd name="T12" fmla="*/ 9 w 12"/>
                <a:gd name="T13" fmla="*/ 12 h 34"/>
                <a:gd name="T14" fmla="*/ 9 w 12"/>
                <a:gd name="T15" fmla="*/ 26 h 34"/>
                <a:gd name="T16" fmla="*/ 9 w 12"/>
                <a:gd name="T17" fmla="*/ 26 h 34"/>
                <a:gd name="T18" fmla="*/ 9 w 12"/>
                <a:gd name="T19" fmla="*/ 28 h 34"/>
                <a:gd name="T20" fmla="*/ 9 w 12"/>
                <a:gd name="T21" fmla="*/ 28 h 34"/>
                <a:gd name="T22" fmla="*/ 9 w 12"/>
                <a:gd name="T23" fmla="*/ 29 h 34"/>
                <a:gd name="T24" fmla="*/ 9 w 12"/>
                <a:gd name="T25" fmla="*/ 29 h 34"/>
                <a:gd name="T26" fmla="*/ 10 w 12"/>
                <a:gd name="T27" fmla="*/ 29 h 34"/>
                <a:gd name="T28" fmla="*/ 10 w 12"/>
                <a:gd name="T29" fmla="*/ 29 h 34"/>
                <a:gd name="T30" fmla="*/ 12 w 12"/>
                <a:gd name="T31" fmla="*/ 29 h 34"/>
                <a:gd name="T32" fmla="*/ 12 w 12"/>
                <a:gd name="T33" fmla="*/ 34 h 34"/>
                <a:gd name="T34" fmla="*/ 9 w 12"/>
                <a:gd name="T35" fmla="*/ 34 h 34"/>
                <a:gd name="T36" fmla="*/ 9 w 12"/>
                <a:gd name="T37" fmla="*/ 34 h 34"/>
                <a:gd name="T38" fmla="*/ 7 w 12"/>
                <a:gd name="T39" fmla="*/ 33 h 34"/>
                <a:gd name="T40" fmla="*/ 7 w 12"/>
                <a:gd name="T41" fmla="*/ 33 h 34"/>
                <a:gd name="T42" fmla="*/ 5 w 12"/>
                <a:gd name="T43" fmla="*/ 31 h 34"/>
                <a:gd name="T44" fmla="*/ 5 w 12"/>
                <a:gd name="T45" fmla="*/ 31 h 34"/>
                <a:gd name="T46" fmla="*/ 4 w 12"/>
                <a:gd name="T47" fmla="*/ 30 h 34"/>
                <a:gd name="T48" fmla="*/ 4 w 12"/>
                <a:gd name="T49" fmla="*/ 30 h 34"/>
                <a:gd name="T50" fmla="*/ 3 w 12"/>
                <a:gd name="T51" fmla="*/ 28 h 34"/>
                <a:gd name="T52" fmla="*/ 3 w 12"/>
                <a:gd name="T53" fmla="*/ 12 h 34"/>
                <a:gd name="T54" fmla="*/ 0 w 12"/>
                <a:gd name="T55" fmla="*/ 12 h 34"/>
                <a:gd name="T56" fmla="*/ 0 w 12"/>
                <a:gd name="T57" fmla="*/ 7 h 34"/>
                <a:gd name="T58" fmla="*/ 3 w 12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4">
                  <a:moveTo>
                    <a:pt x="3" y="7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0" name="Freeform 816">
              <a:extLst>
                <a:ext uri="{FF2B5EF4-FFF2-40B4-BE49-F238E27FC236}">
                  <a16:creationId xmlns:a16="http://schemas.microsoft.com/office/drawing/2014/main" id="{465A1969-3370-4C22-ADE5-FBE79329E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2820" y="4170154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6 w 15"/>
                <a:gd name="T9" fmla="*/ 21 h 27"/>
                <a:gd name="T10" fmla="*/ 6 w 15"/>
                <a:gd name="T11" fmla="*/ 21 h 27"/>
                <a:gd name="T12" fmla="*/ 7 w 15"/>
                <a:gd name="T13" fmla="*/ 22 h 27"/>
                <a:gd name="T14" fmla="*/ 7 w 15"/>
                <a:gd name="T15" fmla="*/ 22 h 27"/>
                <a:gd name="T16" fmla="*/ 10 w 15"/>
                <a:gd name="T17" fmla="*/ 21 h 27"/>
                <a:gd name="T18" fmla="*/ 10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5 w 15"/>
                <a:gd name="T27" fmla="*/ 22 h 27"/>
                <a:gd name="T28" fmla="*/ 14 w 15"/>
                <a:gd name="T29" fmla="*/ 24 h 27"/>
                <a:gd name="T30" fmla="*/ 14 w 15"/>
                <a:gd name="T31" fmla="*/ 24 h 27"/>
                <a:gd name="T32" fmla="*/ 11 w 15"/>
                <a:gd name="T33" fmla="*/ 26 h 27"/>
                <a:gd name="T34" fmla="*/ 11 w 15"/>
                <a:gd name="T35" fmla="*/ 26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1 w 15"/>
                <a:gd name="T75" fmla="*/ 2 h 27"/>
                <a:gd name="T76" fmla="*/ 11 w 15"/>
                <a:gd name="T77" fmla="*/ 2 h 27"/>
                <a:gd name="T78" fmla="*/ 14 w 15"/>
                <a:gd name="T79" fmla="*/ 3 h 27"/>
                <a:gd name="T80" fmla="*/ 14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10 w 15"/>
                <a:gd name="T97" fmla="*/ 7 h 27"/>
                <a:gd name="T98" fmla="*/ 10 w 15"/>
                <a:gd name="T99" fmla="*/ 7 h 27"/>
                <a:gd name="T100" fmla="*/ 7 w 15"/>
                <a:gd name="T101" fmla="*/ 5 h 27"/>
                <a:gd name="T102" fmla="*/ 7 w 15"/>
                <a:gd name="T103" fmla="*/ 5 h 27"/>
                <a:gd name="T104" fmla="*/ 6 w 15"/>
                <a:gd name="T105" fmla="*/ 7 h 27"/>
                <a:gd name="T106" fmla="*/ 6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1" name="Freeform 817">
              <a:extLst>
                <a:ext uri="{FF2B5EF4-FFF2-40B4-BE49-F238E27FC236}">
                  <a16:creationId xmlns:a16="http://schemas.microsoft.com/office/drawing/2014/main" id="{3C71BBE4-68AF-4132-A1BF-A274021D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416" y="4170154"/>
              <a:ext cx="24923" cy="42057"/>
            </a:xfrm>
            <a:custGeom>
              <a:avLst/>
              <a:gdLst>
                <a:gd name="T0" fmla="*/ 0 w 16"/>
                <a:gd name="T1" fmla="*/ 27 h 27"/>
                <a:gd name="T2" fmla="*/ 0 w 16"/>
                <a:gd name="T3" fmla="*/ 0 h 27"/>
                <a:gd name="T4" fmla="*/ 6 w 16"/>
                <a:gd name="T5" fmla="*/ 0 h 27"/>
                <a:gd name="T6" fmla="*/ 6 w 16"/>
                <a:gd name="T7" fmla="*/ 3 h 27"/>
                <a:gd name="T8" fmla="*/ 6 w 16"/>
                <a:gd name="T9" fmla="*/ 3 h 27"/>
                <a:gd name="T10" fmla="*/ 6 w 16"/>
                <a:gd name="T11" fmla="*/ 3 h 27"/>
                <a:gd name="T12" fmla="*/ 7 w 16"/>
                <a:gd name="T13" fmla="*/ 2 h 27"/>
                <a:gd name="T14" fmla="*/ 7 w 16"/>
                <a:gd name="T15" fmla="*/ 2 h 27"/>
                <a:gd name="T16" fmla="*/ 10 w 16"/>
                <a:gd name="T17" fmla="*/ 0 h 27"/>
                <a:gd name="T18" fmla="*/ 10 w 16"/>
                <a:gd name="T19" fmla="*/ 0 h 27"/>
                <a:gd name="T20" fmla="*/ 12 w 16"/>
                <a:gd name="T21" fmla="*/ 0 h 27"/>
                <a:gd name="T22" fmla="*/ 12 w 16"/>
                <a:gd name="T23" fmla="*/ 0 h 27"/>
                <a:gd name="T24" fmla="*/ 13 w 16"/>
                <a:gd name="T25" fmla="*/ 2 h 27"/>
                <a:gd name="T26" fmla="*/ 13 w 16"/>
                <a:gd name="T27" fmla="*/ 2 h 27"/>
                <a:gd name="T28" fmla="*/ 15 w 16"/>
                <a:gd name="T29" fmla="*/ 4 h 27"/>
                <a:gd name="T30" fmla="*/ 15 w 16"/>
                <a:gd name="T31" fmla="*/ 4 h 27"/>
                <a:gd name="T32" fmla="*/ 16 w 16"/>
                <a:gd name="T33" fmla="*/ 7 h 27"/>
                <a:gd name="T34" fmla="*/ 16 w 16"/>
                <a:gd name="T35" fmla="*/ 27 h 27"/>
                <a:gd name="T36" fmla="*/ 11 w 16"/>
                <a:gd name="T37" fmla="*/ 27 h 27"/>
                <a:gd name="T38" fmla="*/ 11 w 16"/>
                <a:gd name="T39" fmla="*/ 9 h 27"/>
                <a:gd name="T40" fmla="*/ 11 w 16"/>
                <a:gd name="T41" fmla="*/ 9 h 27"/>
                <a:gd name="T42" fmla="*/ 10 w 16"/>
                <a:gd name="T43" fmla="*/ 7 h 27"/>
                <a:gd name="T44" fmla="*/ 10 w 16"/>
                <a:gd name="T45" fmla="*/ 7 h 27"/>
                <a:gd name="T46" fmla="*/ 8 w 16"/>
                <a:gd name="T47" fmla="*/ 5 h 27"/>
                <a:gd name="T48" fmla="*/ 8 w 16"/>
                <a:gd name="T49" fmla="*/ 5 h 27"/>
                <a:gd name="T50" fmla="*/ 6 w 16"/>
                <a:gd name="T51" fmla="*/ 7 h 27"/>
                <a:gd name="T52" fmla="*/ 6 w 16"/>
                <a:gd name="T53" fmla="*/ 7 h 27"/>
                <a:gd name="T54" fmla="*/ 6 w 16"/>
                <a:gd name="T55" fmla="*/ 9 h 27"/>
                <a:gd name="T56" fmla="*/ 6 w 16"/>
                <a:gd name="T57" fmla="*/ 27 h 27"/>
                <a:gd name="T58" fmla="*/ 0 w 16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7">
                  <a:moveTo>
                    <a:pt x="0" y="2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2" name="Freeform 818">
              <a:extLst>
                <a:ext uri="{FF2B5EF4-FFF2-40B4-BE49-F238E27FC236}">
                  <a16:creationId xmlns:a16="http://schemas.microsoft.com/office/drawing/2014/main" id="{6C8941A2-D4BD-4316-AA25-135B4CE2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670" y="4657700"/>
              <a:ext cx="26481" cy="56076"/>
            </a:xfrm>
            <a:custGeom>
              <a:avLst/>
              <a:gdLst>
                <a:gd name="T0" fmla="*/ 11 w 17"/>
                <a:gd name="T1" fmla="*/ 10 h 36"/>
                <a:gd name="T2" fmla="*/ 11 w 17"/>
                <a:gd name="T3" fmla="*/ 9 h 36"/>
                <a:gd name="T4" fmla="*/ 11 w 17"/>
                <a:gd name="T5" fmla="*/ 6 h 36"/>
                <a:gd name="T6" fmla="*/ 8 w 17"/>
                <a:gd name="T7" fmla="*/ 5 h 36"/>
                <a:gd name="T8" fmla="*/ 6 w 17"/>
                <a:gd name="T9" fmla="*/ 5 h 36"/>
                <a:gd name="T10" fmla="*/ 5 w 17"/>
                <a:gd name="T11" fmla="*/ 6 h 36"/>
                <a:gd name="T12" fmla="*/ 5 w 17"/>
                <a:gd name="T13" fmla="*/ 8 h 36"/>
                <a:gd name="T14" fmla="*/ 5 w 17"/>
                <a:gd name="T15" fmla="*/ 9 h 36"/>
                <a:gd name="T16" fmla="*/ 5 w 17"/>
                <a:gd name="T17" fmla="*/ 11 h 36"/>
                <a:gd name="T18" fmla="*/ 5 w 17"/>
                <a:gd name="T19" fmla="*/ 13 h 36"/>
                <a:gd name="T20" fmla="*/ 6 w 17"/>
                <a:gd name="T21" fmla="*/ 14 h 36"/>
                <a:gd name="T22" fmla="*/ 7 w 17"/>
                <a:gd name="T23" fmla="*/ 14 h 36"/>
                <a:gd name="T24" fmla="*/ 11 w 17"/>
                <a:gd name="T25" fmla="*/ 15 h 36"/>
                <a:gd name="T26" fmla="*/ 13 w 17"/>
                <a:gd name="T27" fmla="*/ 18 h 36"/>
                <a:gd name="T28" fmla="*/ 16 w 17"/>
                <a:gd name="T29" fmla="*/ 19 h 36"/>
                <a:gd name="T30" fmla="*/ 16 w 17"/>
                <a:gd name="T31" fmla="*/ 21 h 36"/>
                <a:gd name="T32" fmla="*/ 17 w 17"/>
                <a:gd name="T33" fmla="*/ 25 h 36"/>
                <a:gd name="T34" fmla="*/ 16 w 17"/>
                <a:gd name="T35" fmla="*/ 30 h 36"/>
                <a:gd name="T36" fmla="*/ 15 w 17"/>
                <a:gd name="T37" fmla="*/ 33 h 36"/>
                <a:gd name="T38" fmla="*/ 12 w 17"/>
                <a:gd name="T39" fmla="*/ 35 h 36"/>
                <a:gd name="T40" fmla="*/ 8 w 17"/>
                <a:gd name="T41" fmla="*/ 36 h 36"/>
                <a:gd name="T42" fmla="*/ 5 w 17"/>
                <a:gd name="T43" fmla="*/ 35 h 36"/>
                <a:gd name="T44" fmla="*/ 2 w 17"/>
                <a:gd name="T45" fmla="*/ 34 h 36"/>
                <a:gd name="T46" fmla="*/ 0 w 17"/>
                <a:gd name="T47" fmla="*/ 30 h 36"/>
                <a:gd name="T48" fmla="*/ 0 w 17"/>
                <a:gd name="T49" fmla="*/ 25 h 36"/>
                <a:gd name="T50" fmla="*/ 5 w 17"/>
                <a:gd name="T51" fmla="*/ 28 h 36"/>
                <a:gd name="T52" fmla="*/ 5 w 17"/>
                <a:gd name="T53" fmla="*/ 30 h 36"/>
                <a:gd name="T54" fmla="*/ 8 w 17"/>
                <a:gd name="T55" fmla="*/ 30 h 36"/>
                <a:gd name="T56" fmla="*/ 10 w 17"/>
                <a:gd name="T57" fmla="*/ 30 h 36"/>
                <a:gd name="T58" fmla="*/ 11 w 17"/>
                <a:gd name="T59" fmla="*/ 29 h 36"/>
                <a:gd name="T60" fmla="*/ 11 w 17"/>
                <a:gd name="T61" fmla="*/ 28 h 36"/>
                <a:gd name="T62" fmla="*/ 11 w 17"/>
                <a:gd name="T63" fmla="*/ 25 h 36"/>
                <a:gd name="T64" fmla="*/ 11 w 17"/>
                <a:gd name="T65" fmla="*/ 23 h 36"/>
                <a:gd name="T66" fmla="*/ 11 w 17"/>
                <a:gd name="T67" fmla="*/ 21 h 36"/>
                <a:gd name="T68" fmla="*/ 10 w 17"/>
                <a:gd name="T69" fmla="*/ 21 h 36"/>
                <a:gd name="T70" fmla="*/ 8 w 17"/>
                <a:gd name="T71" fmla="*/ 20 h 36"/>
                <a:gd name="T72" fmla="*/ 5 w 17"/>
                <a:gd name="T73" fmla="*/ 19 h 36"/>
                <a:gd name="T74" fmla="*/ 1 w 17"/>
                <a:gd name="T75" fmla="*/ 15 h 36"/>
                <a:gd name="T76" fmla="*/ 0 w 17"/>
                <a:gd name="T77" fmla="*/ 9 h 36"/>
                <a:gd name="T78" fmla="*/ 0 w 17"/>
                <a:gd name="T79" fmla="*/ 5 h 36"/>
                <a:gd name="T80" fmla="*/ 2 w 17"/>
                <a:gd name="T81" fmla="*/ 3 h 36"/>
                <a:gd name="T82" fmla="*/ 5 w 17"/>
                <a:gd name="T83" fmla="*/ 0 h 36"/>
                <a:gd name="T84" fmla="*/ 8 w 17"/>
                <a:gd name="T85" fmla="*/ 0 h 36"/>
                <a:gd name="T86" fmla="*/ 12 w 17"/>
                <a:gd name="T87" fmla="*/ 0 h 36"/>
                <a:gd name="T88" fmla="*/ 15 w 17"/>
                <a:gd name="T89" fmla="*/ 3 h 36"/>
                <a:gd name="T90" fmla="*/ 16 w 17"/>
                <a:gd name="T91" fmla="*/ 5 h 36"/>
                <a:gd name="T92" fmla="*/ 17 w 17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36">
                  <a:moveTo>
                    <a:pt x="17" y="10"/>
                  </a:move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3" name="Freeform 819">
              <a:extLst>
                <a:ext uri="{FF2B5EF4-FFF2-40B4-BE49-F238E27FC236}">
                  <a16:creationId xmlns:a16="http://schemas.microsoft.com/office/drawing/2014/main" id="{0AAD2D72-2BDD-428F-8266-13A9CB6B4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0824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0 h 26"/>
                <a:gd name="T76" fmla="*/ 11 w 15"/>
                <a:gd name="T77" fmla="*/ 0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5 h 26"/>
                <a:gd name="T106" fmla="*/ 6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4" name="Freeform 820">
              <a:extLst>
                <a:ext uri="{FF2B5EF4-FFF2-40B4-BE49-F238E27FC236}">
                  <a16:creationId xmlns:a16="http://schemas.microsoft.com/office/drawing/2014/main" id="{263C2D65-511E-45AE-8B07-F32E7610E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7304" y="4673276"/>
              <a:ext cx="26481" cy="40499"/>
            </a:xfrm>
            <a:custGeom>
              <a:avLst/>
              <a:gdLst>
                <a:gd name="T0" fmla="*/ 11 w 17"/>
                <a:gd name="T1" fmla="*/ 23 h 26"/>
                <a:gd name="T2" fmla="*/ 11 w 17"/>
                <a:gd name="T3" fmla="*/ 23 h 26"/>
                <a:gd name="T4" fmla="*/ 9 w 17"/>
                <a:gd name="T5" fmla="*/ 25 h 26"/>
                <a:gd name="T6" fmla="*/ 6 w 17"/>
                <a:gd name="T7" fmla="*/ 26 h 26"/>
                <a:gd name="T8" fmla="*/ 4 w 17"/>
                <a:gd name="T9" fmla="*/ 25 h 26"/>
                <a:gd name="T10" fmla="*/ 3 w 17"/>
                <a:gd name="T11" fmla="*/ 25 h 26"/>
                <a:gd name="T12" fmla="*/ 1 w 17"/>
                <a:gd name="T13" fmla="*/ 23 h 26"/>
                <a:gd name="T14" fmla="*/ 0 w 17"/>
                <a:gd name="T15" fmla="*/ 19 h 26"/>
                <a:gd name="T16" fmla="*/ 1 w 17"/>
                <a:gd name="T17" fmla="*/ 15 h 26"/>
                <a:gd name="T18" fmla="*/ 3 w 17"/>
                <a:gd name="T19" fmla="*/ 13 h 26"/>
                <a:gd name="T20" fmla="*/ 5 w 17"/>
                <a:gd name="T21" fmla="*/ 11 h 26"/>
                <a:gd name="T22" fmla="*/ 9 w 17"/>
                <a:gd name="T23" fmla="*/ 10 h 26"/>
                <a:gd name="T24" fmla="*/ 9 w 17"/>
                <a:gd name="T25" fmla="*/ 10 h 26"/>
                <a:gd name="T26" fmla="*/ 10 w 17"/>
                <a:gd name="T27" fmla="*/ 10 h 26"/>
                <a:gd name="T28" fmla="*/ 10 w 17"/>
                <a:gd name="T29" fmla="*/ 10 h 26"/>
                <a:gd name="T30" fmla="*/ 11 w 17"/>
                <a:gd name="T31" fmla="*/ 8 h 26"/>
                <a:gd name="T32" fmla="*/ 10 w 17"/>
                <a:gd name="T33" fmla="*/ 6 h 26"/>
                <a:gd name="T34" fmla="*/ 9 w 17"/>
                <a:gd name="T35" fmla="*/ 5 h 26"/>
                <a:gd name="T36" fmla="*/ 6 w 17"/>
                <a:gd name="T37" fmla="*/ 5 h 26"/>
                <a:gd name="T38" fmla="*/ 6 w 17"/>
                <a:gd name="T39" fmla="*/ 8 h 26"/>
                <a:gd name="T40" fmla="*/ 1 w 17"/>
                <a:gd name="T41" fmla="*/ 8 h 26"/>
                <a:gd name="T42" fmla="*/ 3 w 17"/>
                <a:gd name="T43" fmla="*/ 3 h 26"/>
                <a:gd name="T44" fmla="*/ 5 w 17"/>
                <a:gd name="T45" fmla="*/ 0 h 26"/>
                <a:gd name="T46" fmla="*/ 9 w 17"/>
                <a:gd name="T47" fmla="*/ 0 h 26"/>
                <a:gd name="T48" fmla="*/ 11 w 17"/>
                <a:gd name="T49" fmla="*/ 0 h 26"/>
                <a:gd name="T50" fmla="*/ 14 w 17"/>
                <a:gd name="T51" fmla="*/ 1 h 26"/>
                <a:gd name="T52" fmla="*/ 15 w 17"/>
                <a:gd name="T53" fmla="*/ 4 h 26"/>
                <a:gd name="T54" fmla="*/ 17 w 17"/>
                <a:gd name="T55" fmla="*/ 8 h 26"/>
                <a:gd name="T56" fmla="*/ 11 w 17"/>
                <a:gd name="T57" fmla="*/ 25 h 26"/>
                <a:gd name="T58" fmla="*/ 11 w 17"/>
                <a:gd name="T59" fmla="*/ 15 h 26"/>
                <a:gd name="T60" fmla="*/ 10 w 17"/>
                <a:gd name="T61" fmla="*/ 14 h 26"/>
                <a:gd name="T62" fmla="*/ 6 w 17"/>
                <a:gd name="T63" fmla="*/ 15 h 26"/>
                <a:gd name="T64" fmla="*/ 6 w 17"/>
                <a:gd name="T65" fmla="*/ 18 h 26"/>
                <a:gd name="T66" fmla="*/ 6 w 17"/>
                <a:gd name="T67" fmla="*/ 20 h 26"/>
                <a:gd name="T68" fmla="*/ 9 w 17"/>
                <a:gd name="T69" fmla="*/ 21 h 26"/>
                <a:gd name="T70" fmla="*/ 10 w 17"/>
                <a:gd name="T71" fmla="*/ 20 h 26"/>
                <a:gd name="T72" fmla="*/ 11 w 17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5" name="Freeform 821">
              <a:extLst>
                <a:ext uri="{FF2B5EF4-FFF2-40B4-BE49-F238E27FC236}">
                  <a16:creationId xmlns:a16="http://schemas.microsoft.com/office/drawing/2014/main" id="{2C15AD96-CCB9-42AF-902C-8DFE3B1C9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8457" y="4657700"/>
              <a:ext cx="23365" cy="56076"/>
            </a:xfrm>
            <a:custGeom>
              <a:avLst/>
              <a:gdLst>
                <a:gd name="T0" fmla="*/ 0 w 15"/>
                <a:gd name="T1" fmla="*/ 35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8 w 15"/>
                <a:gd name="T13" fmla="*/ 10 h 36"/>
                <a:gd name="T14" fmla="*/ 8 w 15"/>
                <a:gd name="T15" fmla="*/ 10 h 36"/>
                <a:gd name="T16" fmla="*/ 10 w 15"/>
                <a:gd name="T17" fmla="*/ 10 h 36"/>
                <a:gd name="T18" fmla="*/ 10 w 15"/>
                <a:gd name="T19" fmla="*/ 10 h 36"/>
                <a:gd name="T20" fmla="*/ 13 w 15"/>
                <a:gd name="T21" fmla="*/ 10 h 36"/>
                <a:gd name="T22" fmla="*/ 13 w 15"/>
                <a:gd name="T23" fmla="*/ 10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4 h 36"/>
                <a:gd name="T30" fmla="*/ 15 w 15"/>
                <a:gd name="T31" fmla="*/ 14 h 36"/>
                <a:gd name="T32" fmla="*/ 15 w 15"/>
                <a:gd name="T33" fmla="*/ 19 h 36"/>
                <a:gd name="T34" fmla="*/ 15 w 15"/>
                <a:gd name="T35" fmla="*/ 28 h 36"/>
                <a:gd name="T36" fmla="*/ 15 w 15"/>
                <a:gd name="T37" fmla="*/ 28 h 36"/>
                <a:gd name="T38" fmla="*/ 15 w 15"/>
                <a:gd name="T39" fmla="*/ 31 h 36"/>
                <a:gd name="T40" fmla="*/ 15 w 15"/>
                <a:gd name="T41" fmla="*/ 31 h 36"/>
                <a:gd name="T42" fmla="*/ 14 w 15"/>
                <a:gd name="T43" fmla="*/ 34 h 36"/>
                <a:gd name="T44" fmla="*/ 14 w 15"/>
                <a:gd name="T45" fmla="*/ 34 h 36"/>
                <a:gd name="T46" fmla="*/ 13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8 w 15"/>
                <a:gd name="T53" fmla="*/ 35 h 36"/>
                <a:gd name="T54" fmla="*/ 8 w 15"/>
                <a:gd name="T55" fmla="*/ 35 h 36"/>
                <a:gd name="T56" fmla="*/ 5 w 15"/>
                <a:gd name="T57" fmla="*/ 33 h 36"/>
                <a:gd name="T58" fmla="*/ 5 w 15"/>
                <a:gd name="T59" fmla="*/ 35 h 36"/>
                <a:gd name="T60" fmla="*/ 0 w 15"/>
                <a:gd name="T61" fmla="*/ 35 h 36"/>
                <a:gd name="T62" fmla="*/ 10 w 15"/>
                <a:gd name="T63" fmla="*/ 18 h 36"/>
                <a:gd name="T64" fmla="*/ 10 w 15"/>
                <a:gd name="T65" fmla="*/ 18 h 36"/>
                <a:gd name="T66" fmla="*/ 10 w 15"/>
                <a:gd name="T67" fmla="*/ 16 h 36"/>
                <a:gd name="T68" fmla="*/ 10 w 15"/>
                <a:gd name="T69" fmla="*/ 16 h 36"/>
                <a:gd name="T70" fmla="*/ 8 w 15"/>
                <a:gd name="T71" fmla="*/ 15 h 36"/>
                <a:gd name="T72" fmla="*/ 8 w 15"/>
                <a:gd name="T73" fmla="*/ 15 h 36"/>
                <a:gd name="T74" fmla="*/ 7 w 15"/>
                <a:gd name="T75" fmla="*/ 16 h 36"/>
                <a:gd name="T76" fmla="*/ 7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7 w 15"/>
                <a:gd name="T85" fmla="*/ 30 h 36"/>
                <a:gd name="T86" fmla="*/ 7 w 15"/>
                <a:gd name="T87" fmla="*/ 30 h 36"/>
                <a:gd name="T88" fmla="*/ 8 w 15"/>
                <a:gd name="T89" fmla="*/ 30 h 36"/>
                <a:gd name="T90" fmla="*/ 8 w 15"/>
                <a:gd name="T91" fmla="*/ 30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6" name="Freeform 822">
              <a:extLst>
                <a:ext uri="{FF2B5EF4-FFF2-40B4-BE49-F238E27FC236}">
                  <a16:creationId xmlns:a16="http://schemas.microsoft.com/office/drawing/2014/main" id="{FC0D565F-ACF9-433D-850D-4F6778E2D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052" y="4673276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5 h 26"/>
                <a:gd name="T102" fmla="*/ 6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7" name="Freeform 823">
              <a:extLst>
                <a:ext uri="{FF2B5EF4-FFF2-40B4-BE49-F238E27FC236}">
                  <a16:creationId xmlns:a16="http://schemas.microsoft.com/office/drawing/2014/main" id="{764C6DDB-757A-46FA-BE9F-24663FD1C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648" y="4673276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3 h 25"/>
                <a:gd name="T8" fmla="*/ 5 w 12"/>
                <a:gd name="T9" fmla="*/ 3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8 h 25"/>
                <a:gd name="T34" fmla="*/ 6 w 12"/>
                <a:gd name="T35" fmla="*/ 8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8" name="Freeform 824">
              <a:extLst>
                <a:ext uri="{FF2B5EF4-FFF2-40B4-BE49-F238E27FC236}">
                  <a16:creationId xmlns:a16="http://schemas.microsoft.com/office/drawing/2014/main" id="{809B35A3-7642-40DF-A49C-EA7F523BC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9456" y="4673276"/>
              <a:ext cx="24923" cy="56076"/>
            </a:xfrm>
            <a:custGeom>
              <a:avLst/>
              <a:gdLst>
                <a:gd name="T0" fmla="*/ 6 w 16"/>
                <a:gd name="T1" fmla="*/ 29 h 36"/>
                <a:gd name="T2" fmla="*/ 6 w 16"/>
                <a:gd name="T3" fmla="*/ 30 h 36"/>
                <a:gd name="T4" fmla="*/ 9 w 16"/>
                <a:gd name="T5" fmla="*/ 31 h 36"/>
                <a:gd name="T6" fmla="*/ 10 w 16"/>
                <a:gd name="T7" fmla="*/ 30 h 36"/>
                <a:gd name="T8" fmla="*/ 11 w 16"/>
                <a:gd name="T9" fmla="*/ 23 h 36"/>
                <a:gd name="T10" fmla="*/ 10 w 16"/>
                <a:gd name="T11" fmla="*/ 23 h 36"/>
                <a:gd name="T12" fmla="*/ 9 w 16"/>
                <a:gd name="T13" fmla="*/ 25 h 36"/>
                <a:gd name="T14" fmla="*/ 6 w 16"/>
                <a:gd name="T15" fmla="*/ 26 h 36"/>
                <a:gd name="T16" fmla="*/ 1 w 16"/>
                <a:gd name="T17" fmla="*/ 24 h 36"/>
                <a:gd name="T18" fmla="*/ 1 w 16"/>
                <a:gd name="T19" fmla="*/ 21 h 36"/>
                <a:gd name="T20" fmla="*/ 0 w 16"/>
                <a:gd name="T21" fmla="*/ 18 h 36"/>
                <a:gd name="T22" fmla="*/ 0 w 16"/>
                <a:gd name="T23" fmla="*/ 9 h 36"/>
                <a:gd name="T24" fmla="*/ 1 w 16"/>
                <a:gd name="T25" fmla="*/ 4 h 36"/>
                <a:gd name="T26" fmla="*/ 2 w 16"/>
                <a:gd name="T27" fmla="*/ 0 h 36"/>
                <a:gd name="T28" fmla="*/ 6 w 16"/>
                <a:gd name="T29" fmla="*/ 0 h 36"/>
                <a:gd name="T30" fmla="*/ 7 w 16"/>
                <a:gd name="T31" fmla="*/ 0 h 36"/>
                <a:gd name="T32" fmla="*/ 9 w 16"/>
                <a:gd name="T33" fmla="*/ 0 h 36"/>
                <a:gd name="T34" fmla="*/ 10 w 16"/>
                <a:gd name="T35" fmla="*/ 1 h 36"/>
                <a:gd name="T36" fmla="*/ 11 w 16"/>
                <a:gd name="T37" fmla="*/ 3 h 36"/>
                <a:gd name="T38" fmla="*/ 16 w 16"/>
                <a:gd name="T39" fmla="*/ 0 h 36"/>
                <a:gd name="T40" fmla="*/ 16 w 16"/>
                <a:gd name="T41" fmla="*/ 29 h 36"/>
                <a:gd name="T42" fmla="*/ 15 w 16"/>
                <a:gd name="T43" fmla="*/ 31 h 36"/>
                <a:gd name="T44" fmla="*/ 14 w 16"/>
                <a:gd name="T45" fmla="*/ 34 h 36"/>
                <a:gd name="T46" fmla="*/ 11 w 16"/>
                <a:gd name="T47" fmla="*/ 35 h 36"/>
                <a:gd name="T48" fmla="*/ 9 w 16"/>
                <a:gd name="T49" fmla="*/ 36 h 36"/>
                <a:gd name="T50" fmla="*/ 6 w 16"/>
                <a:gd name="T51" fmla="*/ 35 h 36"/>
                <a:gd name="T52" fmla="*/ 3 w 16"/>
                <a:gd name="T53" fmla="*/ 34 h 36"/>
                <a:gd name="T54" fmla="*/ 1 w 16"/>
                <a:gd name="T55" fmla="*/ 33 h 36"/>
                <a:gd name="T56" fmla="*/ 6 w 16"/>
                <a:gd name="T57" fmla="*/ 29 h 36"/>
                <a:gd name="T58" fmla="*/ 6 w 16"/>
                <a:gd name="T59" fmla="*/ 18 h 36"/>
                <a:gd name="T60" fmla="*/ 6 w 16"/>
                <a:gd name="T61" fmla="*/ 20 h 36"/>
                <a:gd name="T62" fmla="*/ 9 w 16"/>
                <a:gd name="T63" fmla="*/ 20 h 36"/>
                <a:gd name="T64" fmla="*/ 10 w 16"/>
                <a:gd name="T65" fmla="*/ 20 h 36"/>
                <a:gd name="T66" fmla="*/ 11 w 16"/>
                <a:gd name="T67" fmla="*/ 8 h 36"/>
                <a:gd name="T68" fmla="*/ 10 w 16"/>
                <a:gd name="T69" fmla="*/ 6 h 36"/>
                <a:gd name="T70" fmla="*/ 9 w 16"/>
                <a:gd name="T71" fmla="*/ 5 h 36"/>
                <a:gd name="T72" fmla="*/ 6 w 16"/>
                <a:gd name="T73" fmla="*/ 6 h 36"/>
                <a:gd name="T74" fmla="*/ 6 w 16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6" y="29"/>
                  </a:move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9" name="Freeform 825">
              <a:extLst>
                <a:ext uri="{FF2B5EF4-FFF2-40B4-BE49-F238E27FC236}">
                  <a16:creationId xmlns:a16="http://schemas.microsoft.com/office/drawing/2014/main" id="{00D59CB7-D568-406A-9C1D-D1A014D78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0609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0" name="Freeform 826">
              <a:extLst>
                <a:ext uri="{FF2B5EF4-FFF2-40B4-BE49-F238E27FC236}">
                  <a16:creationId xmlns:a16="http://schemas.microsoft.com/office/drawing/2014/main" id="{17FC9C3D-8FCE-4C98-85E3-6CD94F469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627" y="4673276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1 w 16"/>
                <a:gd name="T5" fmla="*/ 25 h 26"/>
                <a:gd name="T6" fmla="*/ 11 w 16"/>
                <a:gd name="T7" fmla="*/ 23 h 26"/>
                <a:gd name="T8" fmla="*/ 10 w 16"/>
                <a:gd name="T9" fmla="*/ 23 h 26"/>
                <a:gd name="T10" fmla="*/ 10 w 16"/>
                <a:gd name="T11" fmla="*/ 23 h 26"/>
                <a:gd name="T12" fmla="*/ 8 w 16"/>
                <a:gd name="T13" fmla="*/ 25 h 26"/>
                <a:gd name="T14" fmla="*/ 8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3 w 16"/>
                <a:gd name="T21" fmla="*/ 25 h 26"/>
                <a:gd name="T22" fmla="*/ 3 w 16"/>
                <a:gd name="T23" fmla="*/ 25 h 26"/>
                <a:gd name="T24" fmla="*/ 2 w 16"/>
                <a:gd name="T25" fmla="*/ 24 h 26"/>
                <a:gd name="T26" fmla="*/ 2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6 w 16"/>
                <a:gd name="T37" fmla="*/ 0 h 26"/>
                <a:gd name="T38" fmla="*/ 6 w 16"/>
                <a:gd name="T39" fmla="*/ 18 h 26"/>
                <a:gd name="T40" fmla="*/ 6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8 w 16"/>
                <a:gd name="T47" fmla="*/ 20 h 26"/>
                <a:gd name="T48" fmla="*/ 8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1 w 16"/>
                <a:gd name="T55" fmla="*/ 18 h 26"/>
                <a:gd name="T56" fmla="*/ 11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1" name="Freeform 827">
              <a:extLst>
                <a:ext uri="{FF2B5EF4-FFF2-40B4-BE49-F238E27FC236}">
                  <a16:creationId xmlns:a16="http://schemas.microsoft.com/office/drawing/2014/main" id="{ACA24885-7AE7-47A2-BC80-8D628041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80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6 h 25"/>
                <a:gd name="T90" fmla="*/ 6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2" name="Freeform 828">
              <a:extLst>
                <a:ext uri="{FF2B5EF4-FFF2-40B4-BE49-F238E27FC236}">
                  <a16:creationId xmlns:a16="http://schemas.microsoft.com/office/drawing/2014/main" id="{F99D29A1-A00A-4342-A6FC-953FC20C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930" y="3151446"/>
              <a:ext cx="35827" cy="54518"/>
            </a:xfrm>
            <a:custGeom>
              <a:avLst/>
              <a:gdLst>
                <a:gd name="T0" fmla="*/ 0 w 23"/>
                <a:gd name="T1" fmla="*/ 35 h 35"/>
                <a:gd name="T2" fmla="*/ 0 w 23"/>
                <a:gd name="T3" fmla="*/ 0 h 35"/>
                <a:gd name="T4" fmla="*/ 5 w 23"/>
                <a:gd name="T5" fmla="*/ 0 h 35"/>
                <a:gd name="T6" fmla="*/ 11 w 23"/>
                <a:gd name="T7" fmla="*/ 19 h 35"/>
                <a:gd name="T8" fmla="*/ 11 w 23"/>
                <a:gd name="T9" fmla="*/ 19 h 35"/>
                <a:gd name="T10" fmla="*/ 18 w 23"/>
                <a:gd name="T11" fmla="*/ 0 h 35"/>
                <a:gd name="T12" fmla="*/ 23 w 23"/>
                <a:gd name="T13" fmla="*/ 0 h 35"/>
                <a:gd name="T14" fmla="*/ 23 w 23"/>
                <a:gd name="T15" fmla="*/ 35 h 35"/>
                <a:gd name="T16" fmla="*/ 18 w 23"/>
                <a:gd name="T17" fmla="*/ 35 h 35"/>
                <a:gd name="T18" fmla="*/ 18 w 23"/>
                <a:gd name="T19" fmla="*/ 14 h 35"/>
                <a:gd name="T20" fmla="*/ 18 w 23"/>
                <a:gd name="T21" fmla="*/ 14 h 35"/>
                <a:gd name="T22" fmla="*/ 12 w 23"/>
                <a:gd name="T23" fmla="*/ 29 h 35"/>
                <a:gd name="T24" fmla="*/ 10 w 23"/>
                <a:gd name="T25" fmla="*/ 29 h 35"/>
                <a:gd name="T26" fmla="*/ 5 w 23"/>
                <a:gd name="T27" fmla="*/ 14 h 35"/>
                <a:gd name="T28" fmla="*/ 5 w 23"/>
                <a:gd name="T29" fmla="*/ 14 h 35"/>
                <a:gd name="T30" fmla="*/ 5 w 23"/>
                <a:gd name="T31" fmla="*/ 35 h 35"/>
                <a:gd name="T32" fmla="*/ 0 w 23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5"/>
                  </a:lnTo>
                  <a:lnTo>
                    <a:pt x="18" y="3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3" name="Freeform 829">
              <a:extLst>
                <a:ext uri="{FF2B5EF4-FFF2-40B4-BE49-F238E27FC236}">
                  <a16:creationId xmlns:a16="http://schemas.microsoft.com/office/drawing/2014/main" id="{D5CA5729-D660-4B72-BCC4-0A0B9F637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9429" y="3167022"/>
              <a:ext cx="23365" cy="42057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9 w 15"/>
                <a:gd name="T5" fmla="*/ 25 h 27"/>
                <a:gd name="T6" fmla="*/ 5 w 15"/>
                <a:gd name="T7" fmla="*/ 27 h 27"/>
                <a:gd name="T8" fmla="*/ 4 w 15"/>
                <a:gd name="T9" fmla="*/ 25 h 27"/>
                <a:gd name="T10" fmla="*/ 2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2 w 15"/>
                <a:gd name="T19" fmla="*/ 13 h 27"/>
                <a:gd name="T20" fmla="*/ 4 w 15"/>
                <a:gd name="T21" fmla="*/ 12 h 27"/>
                <a:gd name="T22" fmla="*/ 8 w 15"/>
                <a:gd name="T23" fmla="*/ 10 h 27"/>
                <a:gd name="T24" fmla="*/ 9 w 15"/>
                <a:gd name="T25" fmla="*/ 10 h 27"/>
                <a:gd name="T26" fmla="*/ 9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8 w 15"/>
                <a:gd name="T35" fmla="*/ 5 h 27"/>
                <a:gd name="T36" fmla="*/ 7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3 w 15"/>
                <a:gd name="T43" fmla="*/ 3 h 27"/>
                <a:gd name="T44" fmla="*/ 5 w 15"/>
                <a:gd name="T45" fmla="*/ 0 h 27"/>
                <a:gd name="T46" fmla="*/ 8 w 15"/>
                <a:gd name="T47" fmla="*/ 0 h 27"/>
                <a:gd name="T48" fmla="*/ 12 w 15"/>
                <a:gd name="T49" fmla="*/ 0 h 27"/>
                <a:gd name="T50" fmla="*/ 14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9 w 15"/>
                <a:gd name="T61" fmla="*/ 14 h 27"/>
                <a:gd name="T62" fmla="*/ 7 w 15"/>
                <a:gd name="T63" fmla="*/ 15 h 27"/>
                <a:gd name="T64" fmla="*/ 5 w 15"/>
                <a:gd name="T65" fmla="*/ 18 h 27"/>
                <a:gd name="T66" fmla="*/ 7 w 15"/>
                <a:gd name="T67" fmla="*/ 20 h 27"/>
                <a:gd name="T68" fmla="*/ 8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4" name="Freeform 830">
              <a:extLst>
                <a:ext uri="{FF2B5EF4-FFF2-40B4-BE49-F238E27FC236}">
                  <a16:creationId xmlns:a16="http://schemas.microsoft.com/office/drawing/2014/main" id="{566AFC1C-7F64-4208-81B2-50B90756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25" y="3167022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8 w 16"/>
                <a:gd name="T13" fmla="*/ 0 h 25"/>
                <a:gd name="T14" fmla="*/ 8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5" name="Freeform 831">
              <a:extLst>
                <a:ext uri="{FF2B5EF4-FFF2-40B4-BE49-F238E27FC236}">
                  <a16:creationId xmlns:a16="http://schemas.microsoft.com/office/drawing/2014/main" id="{06C8EDA6-505D-4DE1-9143-93363226B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178" y="3167022"/>
              <a:ext cx="23365" cy="57634"/>
            </a:xfrm>
            <a:custGeom>
              <a:avLst/>
              <a:gdLst>
                <a:gd name="T0" fmla="*/ 5 w 15"/>
                <a:gd name="T1" fmla="*/ 29 h 37"/>
                <a:gd name="T2" fmla="*/ 6 w 15"/>
                <a:gd name="T3" fmla="*/ 30 h 37"/>
                <a:gd name="T4" fmla="*/ 8 w 15"/>
                <a:gd name="T5" fmla="*/ 32 h 37"/>
                <a:gd name="T6" fmla="*/ 10 w 15"/>
                <a:gd name="T7" fmla="*/ 30 h 37"/>
                <a:gd name="T8" fmla="*/ 10 w 15"/>
                <a:gd name="T9" fmla="*/ 23 h 37"/>
                <a:gd name="T10" fmla="*/ 10 w 15"/>
                <a:gd name="T11" fmla="*/ 23 h 37"/>
                <a:gd name="T12" fmla="*/ 8 w 15"/>
                <a:gd name="T13" fmla="*/ 25 h 37"/>
                <a:gd name="T14" fmla="*/ 5 w 15"/>
                <a:gd name="T15" fmla="*/ 27 h 37"/>
                <a:gd name="T16" fmla="*/ 1 w 15"/>
                <a:gd name="T17" fmla="*/ 24 h 37"/>
                <a:gd name="T18" fmla="*/ 0 w 15"/>
                <a:gd name="T19" fmla="*/ 22 h 37"/>
                <a:gd name="T20" fmla="*/ 0 w 15"/>
                <a:gd name="T21" fmla="*/ 18 h 37"/>
                <a:gd name="T22" fmla="*/ 0 w 15"/>
                <a:gd name="T23" fmla="*/ 9 h 37"/>
                <a:gd name="T24" fmla="*/ 0 w 15"/>
                <a:gd name="T25" fmla="*/ 4 h 37"/>
                <a:gd name="T26" fmla="*/ 3 w 15"/>
                <a:gd name="T27" fmla="*/ 0 h 37"/>
                <a:gd name="T28" fmla="*/ 5 w 15"/>
                <a:gd name="T29" fmla="*/ 0 h 37"/>
                <a:gd name="T30" fmla="*/ 8 w 15"/>
                <a:gd name="T31" fmla="*/ 0 h 37"/>
                <a:gd name="T32" fmla="*/ 9 w 15"/>
                <a:gd name="T33" fmla="*/ 0 h 37"/>
                <a:gd name="T34" fmla="*/ 9 w 15"/>
                <a:gd name="T35" fmla="*/ 2 h 37"/>
                <a:gd name="T36" fmla="*/ 10 w 15"/>
                <a:gd name="T37" fmla="*/ 3 h 37"/>
                <a:gd name="T38" fmla="*/ 15 w 15"/>
                <a:gd name="T39" fmla="*/ 0 h 37"/>
                <a:gd name="T40" fmla="*/ 15 w 15"/>
                <a:gd name="T41" fmla="*/ 29 h 37"/>
                <a:gd name="T42" fmla="*/ 15 w 15"/>
                <a:gd name="T43" fmla="*/ 32 h 37"/>
                <a:gd name="T44" fmla="*/ 14 w 15"/>
                <a:gd name="T45" fmla="*/ 34 h 37"/>
                <a:gd name="T46" fmla="*/ 11 w 15"/>
                <a:gd name="T47" fmla="*/ 35 h 37"/>
                <a:gd name="T48" fmla="*/ 8 w 15"/>
                <a:gd name="T49" fmla="*/ 37 h 37"/>
                <a:gd name="T50" fmla="*/ 5 w 15"/>
                <a:gd name="T51" fmla="*/ 35 h 37"/>
                <a:gd name="T52" fmla="*/ 3 w 15"/>
                <a:gd name="T53" fmla="*/ 34 h 37"/>
                <a:gd name="T54" fmla="*/ 1 w 15"/>
                <a:gd name="T55" fmla="*/ 33 h 37"/>
                <a:gd name="T56" fmla="*/ 5 w 15"/>
                <a:gd name="T57" fmla="*/ 29 h 37"/>
                <a:gd name="T58" fmla="*/ 5 w 15"/>
                <a:gd name="T59" fmla="*/ 18 h 37"/>
                <a:gd name="T60" fmla="*/ 6 w 15"/>
                <a:gd name="T61" fmla="*/ 20 h 37"/>
                <a:gd name="T62" fmla="*/ 8 w 15"/>
                <a:gd name="T63" fmla="*/ 20 h 37"/>
                <a:gd name="T64" fmla="*/ 10 w 15"/>
                <a:gd name="T65" fmla="*/ 20 h 37"/>
                <a:gd name="T66" fmla="*/ 10 w 15"/>
                <a:gd name="T67" fmla="*/ 8 h 37"/>
                <a:gd name="T68" fmla="*/ 10 w 15"/>
                <a:gd name="T69" fmla="*/ 7 h 37"/>
                <a:gd name="T70" fmla="*/ 8 w 15"/>
                <a:gd name="T71" fmla="*/ 5 h 37"/>
                <a:gd name="T72" fmla="*/ 6 w 15"/>
                <a:gd name="T73" fmla="*/ 7 h 37"/>
                <a:gd name="T74" fmla="*/ 5 w 15"/>
                <a:gd name="T7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7">
                  <a:moveTo>
                    <a:pt x="5" y="29"/>
                  </a:move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6" name="Freeform 832">
              <a:extLst>
                <a:ext uri="{FF2B5EF4-FFF2-40B4-BE49-F238E27FC236}">
                  <a16:creationId xmlns:a16="http://schemas.microsoft.com/office/drawing/2014/main" id="{759522C2-1C03-49C7-9540-81CD22E56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773" y="3167022"/>
              <a:ext cx="23365" cy="42057"/>
            </a:xfrm>
            <a:custGeom>
              <a:avLst/>
              <a:gdLst>
                <a:gd name="T0" fmla="*/ 10 w 15"/>
                <a:gd name="T1" fmla="*/ 23 h 27"/>
                <a:gd name="T2" fmla="*/ 10 w 15"/>
                <a:gd name="T3" fmla="*/ 23 h 27"/>
                <a:gd name="T4" fmla="*/ 9 w 15"/>
                <a:gd name="T5" fmla="*/ 25 h 27"/>
                <a:gd name="T6" fmla="*/ 5 w 15"/>
                <a:gd name="T7" fmla="*/ 27 h 27"/>
                <a:gd name="T8" fmla="*/ 4 w 15"/>
                <a:gd name="T9" fmla="*/ 25 h 27"/>
                <a:gd name="T10" fmla="*/ 1 w 15"/>
                <a:gd name="T11" fmla="*/ 25 h 27"/>
                <a:gd name="T12" fmla="*/ 0 w 15"/>
                <a:gd name="T13" fmla="*/ 23 h 27"/>
                <a:gd name="T14" fmla="*/ 0 w 15"/>
                <a:gd name="T15" fmla="*/ 19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8 w 15"/>
                <a:gd name="T23" fmla="*/ 10 h 27"/>
                <a:gd name="T24" fmla="*/ 9 w 15"/>
                <a:gd name="T25" fmla="*/ 10 h 27"/>
                <a:gd name="T26" fmla="*/ 9 w 15"/>
                <a:gd name="T27" fmla="*/ 10 h 27"/>
                <a:gd name="T28" fmla="*/ 10 w 15"/>
                <a:gd name="T29" fmla="*/ 10 h 27"/>
                <a:gd name="T30" fmla="*/ 10 w 15"/>
                <a:gd name="T31" fmla="*/ 8 h 27"/>
                <a:gd name="T32" fmla="*/ 10 w 15"/>
                <a:gd name="T33" fmla="*/ 7 h 27"/>
                <a:gd name="T34" fmla="*/ 8 w 15"/>
                <a:gd name="T35" fmla="*/ 5 h 27"/>
                <a:gd name="T36" fmla="*/ 6 w 15"/>
                <a:gd name="T37" fmla="*/ 5 h 27"/>
                <a:gd name="T38" fmla="*/ 5 w 15"/>
                <a:gd name="T39" fmla="*/ 8 h 27"/>
                <a:gd name="T40" fmla="*/ 0 w 15"/>
                <a:gd name="T41" fmla="*/ 8 h 27"/>
                <a:gd name="T42" fmla="*/ 3 w 15"/>
                <a:gd name="T43" fmla="*/ 3 h 27"/>
                <a:gd name="T44" fmla="*/ 5 w 15"/>
                <a:gd name="T45" fmla="*/ 0 h 27"/>
                <a:gd name="T46" fmla="*/ 8 w 15"/>
                <a:gd name="T47" fmla="*/ 0 h 27"/>
                <a:gd name="T48" fmla="*/ 11 w 15"/>
                <a:gd name="T49" fmla="*/ 0 h 27"/>
                <a:gd name="T50" fmla="*/ 14 w 15"/>
                <a:gd name="T51" fmla="*/ 2 h 27"/>
                <a:gd name="T52" fmla="*/ 15 w 15"/>
                <a:gd name="T53" fmla="*/ 4 h 27"/>
                <a:gd name="T54" fmla="*/ 15 w 15"/>
                <a:gd name="T55" fmla="*/ 8 h 27"/>
                <a:gd name="T56" fmla="*/ 10 w 15"/>
                <a:gd name="T57" fmla="*/ 25 h 27"/>
                <a:gd name="T58" fmla="*/ 10 w 15"/>
                <a:gd name="T59" fmla="*/ 15 h 27"/>
                <a:gd name="T60" fmla="*/ 9 w 15"/>
                <a:gd name="T61" fmla="*/ 14 h 27"/>
                <a:gd name="T62" fmla="*/ 6 w 15"/>
                <a:gd name="T63" fmla="*/ 15 h 27"/>
                <a:gd name="T64" fmla="*/ 5 w 15"/>
                <a:gd name="T65" fmla="*/ 18 h 27"/>
                <a:gd name="T66" fmla="*/ 6 w 15"/>
                <a:gd name="T67" fmla="*/ 20 h 27"/>
                <a:gd name="T68" fmla="*/ 8 w 15"/>
                <a:gd name="T69" fmla="*/ 22 h 27"/>
                <a:gd name="T70" fmla="*/ 10 w 15"/>
                <a:gd name="T71" fmla="*/ 20 h 27"/>
                <a:gd name="T72" fmla="*/ 10 w 15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7" name="Freeform 833">
              <a:extLst>
                <a:ext uri="{FF2B5EF4-FFF2-40B4-BE49-F238E27FC236}">
                  <a16:creationId xmlns:a16="http://schemas.microsoft.com/office/drawing/2014/main" id="{71BCAEA6-D14B-42DF-A38E-C4E8E852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9" y="3167022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0 w 16"/>
                <a:gd name="T37" fmla="*/ 25 h 25"/>
                <a:gd name="T38" fmla="*/ 10 w 16"/>
                <a:gd name="T39" fmla="*/ 8 h 25"/>
                <a:gd name="T40" fmla="*/ 10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7 w 16"/>
                <a:gd name="T47" fmla="*/ 5 h 25"/>
                <a:gd name="T48" fmla="*/ 7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8" name="Freeform 834">
              <a:extLst>
                <a:ext uri="{FF2B5EF4-FFF2-40B4-BE49-F238E27FC236}">
                  <a16:creationId xmlns:a16="http://schemas.microsoft.com/office/drawing/2014/main" id="{F2E4CF6D-0C91-4603-A1D8-01AD639AE2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522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2 w 15"/>
                <a:gd name="T41" fmla="*/ 25 h 27"/>
                <a:gd name="T42" fmla="*/ 2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2 w 15"/>
                <a:gd name="T67" fmla="*/ 2 h 27"/>
                <a:gd name="T68" fmla="*/ 2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9" name="Freeform 835">
              <a:extLst>
                <a:ext uri="{FF2B5EF4-FFF2-40B4-BE49-F238E27FC236}">
                  <a16:creationId xmlns:a16="http://schemas.microsoft.com/office/drawing/2014/main" id="{F4B91038-222E-495D-A9EE-DC0084ED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560" y="3167022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8 w 15"/>
                <a:gd name="T3" fmla="*/ 5 h 27"/>
                <a:gd name="T4" fmla="*/ 7 w 15"/>
                <a:gd name="T5" fmla="*/ 5 h 27"/>
                <a:gd name="T6" fmla="*/ 6 w 15"/>
                <a:gd name="T7" fmla="*/ 5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2 w 15"/>
                <a:gd name="T15" fmla="*/ 13 h 27"/>
                <a:gd name="T16" fmla="*/ 13 w 15"/>
                <a:gd name="T17" fmla="*/ 14 h 27"/>
                <a:gd name="T18" fmla="*/ 15 w 15"/>
                <a:gd name="T19" fmla="*/ 18 h 27"/>
                <a:gd name="T20" fmla="*/ 15 w 15"/>
                <a:gd name="T21" fmla="*/ 22 h 27"/>
                <a:gd name="T22" fmla="*/ 12 w 15"/>
                <a:gd name="T23" fmla="*/ 24 h 27"/>
                <a:gd name="T24" fmla="*/ 11 w 15"/>
                <a:gd name="T25" fmla="*/ 25 h 27"/>
                <a:gd name="T26" fmla="*/ 7 w 15"/>
                <a:gd name="T27" fmla="*/ 27 h 27"/>
                <a:gd name="T28" fmla="*/ 2 w 15"/>
                <a:gd name="T29" fmla="*/ 24 h 27"/>
                <a:gd name="T30" fmla="*/ 1 w 15"/>
                <a:gd name="T31" fmla="*/ 22 h 27"/>
                <a:gd name="T32" fmla="*/ 0 w 15"/>
                <a:gd name="T33" fmla="*/ 18 h 27"/>
                <a:gd name="T34" fmla="*/ 5 w 15"/>
                <a:gd name="T35" fmla="*/ 18 h 27"/>
                <a:gd name="T36" fmla="*/ 5 w 15"/>
                <a:gd name="T37" fmla="*/ 20 h 27"/>
                <a:gd name="T38" fmla="*/ 7 w 15"/>
                <a:gd name="T39" fmla="*/ 22 h 27"/>
                <a:gd name="T40" fmla="*/ 10 w 15"/>
                <a:gd name="T41" fmla="*/ 20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4 h 27"/>
                <a:gd name="T48" fmla="*/ 1 w 15"/>
                <a:gd name="T49" fmla="*/ 12 h 27"/>
                <a:gd name="T50" fmla="*/ 0 w 15"/>
                <a:gd name="T51" fmla="*/ 10 h 27"/>
                <a:gd name="T52" fmla="*/ 0 w 15"/>
                <a:gd name="T53" fmla="*/ 8 h 27"/>
                <a:gd name="T54" fmla="*/ 1 w 15"/>
                <a:gd name="T55" fmla="*/ 4 h 27"/>
                <a:gd name="T56" fmla="*/ 2 w 15"/>
                <a:gd name="T57" fmla="*/ 2 h 27"/>
                <a:gd name="T58" fmla="*/ 5 w 15"/>
                <a:gd name="T59" fmla="*/ 0 h 27"/>
                <a:gd name="T60" fmla="*/ 7 w 15"/>
                <a:gd name="T61" fmla="*/ 0 h 27"/>
                <a:gd name="T62" fmla="*/ 11 w 15"/>
                <a:gd name="T63" fmla="*/ 0 h 27"/>
                <a:gd name="T64" fmla="*/ 12 w 15"/>
                <a:gd name="T65" fmla="*/ 2 h 27"/>
                <a:gd name="T66" fmla="*/ 15 w 15"/>
                <a:gd name="T67" fmla="*/ 4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0" name="Freeform 836">
              <a:extLst>
                <a:ext uri="{FF2B5EF4-FFF2-40B4-BE49-F238E27FC236}">
                  <a16:creationId xmlns:a16="http://schemas.microsoft.com/office/drawing/2014/main" id="{882A11D0-E1E1-46DD-B8BB-2AA833C81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040" y="3167022"/>
              <a:ext cx="24923" cy="42057"/>
            </a:xfrm>
            <a:custGeom>
              <a:avLst/>
              <a:gdLst>
                <a:gd name="T0" fmla="*/ 16 w 16"/>
                <a:gd name="T1" fmla="*/ 15 h 27"/>
                <a:gd name="T2" fmla="*/ 6 w 16"/>
                <a:gd name="T3" fmla="*/ 15 h 27"/>
                <a:gd name="T4" fmla="*/ 6 w 16"/>
                <a:gd name="T5" fmla="*/ 18 h 27"/>
                <a:gd name="T6" fmla="*/ 6 w 16"/>
                <a:gd name="T7" fmla="*/ 18 h 27"/>
                <a:gd name="T8" fmla="*/ 6 w 16"/>
                <a:gd name="T9" fmla="*/ 20 h 27"/>
                <a:gd name="T10" fmla="*/ 6 w 16"/>
                <a:gd name="T11" fmla="*/ 20 h 27"/>
                <a:gd name="T12" fmla="*/ 9 w 16"/>
                <a:gd name="T13" fmla="*/ 20 h 27"/>
                <a:gd name="T14" fmla="*/ 9 w 16"/>
                <a:gd name="T15" fmla="*/ 20 h 27"/>
                <a:gd name="T16" fmla="*/ 10 w 16"/>
                <a:gd name="T17" fmla="*/ 20 h 27"/>
                <a:gd name="T18" fmla="*/ 10 w 16"/>
                <a:gd name="T19" fmla="*/ 20 h 27"/>
                <a:gd name="T20" fmla="*/ 11 w 16"/>
                <a:gd name="T21" fmla="*/ 18 h 27"/>
                <a:gd name="T22" fmla="*/ 16 w 16"/>
                <a:gd name="T23" fmla="*/ 18 h 27"/>
                <a:gd name="T24" fmla="*/ 16 w 16"/>
                <a:gd name="T25" fmla="*/ 18 h 27"/>
                <a:gd name="T26" fmla="*/ 15 w 16"/>
                <a:gd name="T27" fmla="*/ 22 h 27"/>
                <a:gd name="T28" fmla="*/ 14 w 16"/>
                <a:gd name="T29" fmla="*/ 24 h 27"/>
                <a:gd name="T30" fmla="*/ 14 w 16"/>
                <a:gd name="T31" fmla="*/ 24 h 27"/>
                <a:gd name="T32" fmla="*/ 11 w 16"/>
                <a:gd name="T33" fmla="*/ 25 h 27"/>
                <a:gd name="T34" fmla="*/ 11 w 16"/>
                <a:gd name="T35" fmla="*/ 25 h 27"/>
                <a:gd name="T36" fmla="*/ 9 w 16"/>
                <a:gd name="T37" fmla="*/ 27 h 27"/>
                <a:gd name="T38" fmla="*/ 9 w 16"/>
                <a:gd name="T39" fmla="*/ 27 h 27"/>
                <a:gd name="T40" fmla="*/ 4 w 16"/>
                <a:gd name="T41" fmla="*/ 25 h 27"/>
                <a:gd name="T42" fmla="*/ 4 w 16"/>
                <a:gd name="T43" fmla="*/ 25 h 27"/>
                <a:gd name="T44" fmla="*/ 1 w 16"/>
                <a:gd name="T45" fmla="*/ 23 h 27"/>
                <a:gd name="T46" fmla="*/ 1 w 16"/>
                <a:gd name="T47" fmla="*/ 23 h 27"/>
                <a:gd name="T48" fmla="*/ 1 w 16"/>
                <a:gd name="T49" fmla="*/ 20 h 27"/>
                <a:gd name="T50" fmla="*/ 1 w 16"/>
                <a:gd name="T51" fmla="*/ 20 h 27"/>
                <a:gd name="T52" fmla="*/ 0 w 16"/>
                <a:gd name="T53" fmla="*/ 18 h 27"/>
                <a:gd name="T54" fmla="*/ 0 w 16"/>
                <a:gd name="T55" fmla="*/ 9 h 27"/>
                <a:gd name="T56" fmla="*/ 0 w 16"/>
                <a:gd name="T57" fmla="*/ 9 h 27"/>
                <a:gd name="T58" fmla="*/ 1 w 16"/>
                <a:gd name="T59" fmla="*/ 7 h 27"/>
                <a:gd name="T60" fmla="*/ 1 w 16"/>
                <a:gd name="T61" fmla="*/ 7 h 27"/>
                <a:gd name="T62" fmla="*/ 1 w 16"/>
                <a:gd name="T63" fmla="*/ 4 h 27"/>
                <a:gd name="T64" fmla="*/ 1 w 16"/>
                <a:gd name="T65" fmla="*/ 4 h 27"/>
                <a:gd name="T66" fmla="*/ 4 w 16"/>
                <a:gd name="T67" fmla="*/ 2 h 27"/>
                <a:gd name="T68" fmla="*/ 4 w 16"/>
                <a:gd name="T69" fmla="*/ 2 h 27"/>
                <a:gd name="T70" fmla="*/ 9 w 16"/>
                <a:gd name="T71" fmla="*/ 0 h 27"/>
                <a:gd name="T72" fmla="*/ 9 w 16"/>
                <a:gd name="T73" fmla="*/ 0 h 27"/>
                <a:gd name="T74" fmla="*/ 11 w 16"/>
                <a:gd name="T75" fmla="*/ 0 h 27"/>
                <a:gd name="T76" fmla="*/ 11 w 16"/>
                <a:gd name="T77" fmla="*/ 0 h 27"/>
                <a:gd name="T78" fmla="*/ 14 w 16"/>
                <a:gd name="T79" fmla="*/ 3 h 27"/>
                <a:gd name="T80" fmla="*/ 14 w 16"/>
                <a:gd name="T81" fmla="*/ 3 h 27"/>
                <a:gd name="T82" fmla="*/ 15 w 16"/>
                <a:gd name="T83" fmla="*/ 5 h 27"/>
                <a:gd name="T84" fmla="*/ 16 w 16"/>
                <a:gd name="T85" fmla="*/ 8 h 27"/>
                <a:gd name="T86" fmla="*/ 16 w 16"/>
                <a:gd name="T87" fmla="*/ 15 h 27"/>
                <a:gd name="T88" fmla="*/ 6 w 16"/>
                <a:gd name="T89" fmla="*/ 12 h 27"/>
                <a:gd name="T90" fmla="*/ 11 w 16"/>
                <a:gd name="T91" fmla="*/ 12 h 27"/>
                <a:gd name="T92" fmla="*/ 11 w 16"/>
                <a:gd name="T93" fmla="*/ 8 h 27"/>
                <a:gd name="T94" fmla="*/ 11 w 16"/>
                <a:gd name="T95" fmla="*/ 8 h 27"/>
                <a:gd name="T96" fmla="*/ 10 w 16"/>
                <a:gd name="T97" fmla="*/ 5 h 27"/>
                <a:gd name="T98" fmla="*/ 10 w 16"/>
                <a:gd name="T99" fmla="*/ 5 h 27"/>
                <a:gd name="T100" fmla="*/ 9 w 16"/>
                <a:gd name="T101" fmla="*/ 5 h 27"/>
                <a:gd name="T102" fmla="*/ 9 w 16"/>
                <a:gd name="T103" fmla="*/ 5 h 27"/>
                <a:gd name="T104" fmla="*/ 6 w 16"/>
                <a:gd name="T105" fmla="*/ 5 h 27"/>
                <a:gd name="T106" fmla="*/ 6 w 16"/>
                <a:gd name="T107" fmla="*/ 5 h 27"/>
                <a:gd name="T108" fmla="*/ 6 w 16"/>
                <a:gd name="T109" fmla="*/ 8 h 27"/>
                <a:gd name="T110" fmla="*/ 6 w 16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7">
                  <a:moveTo>
                    <a:pt x="16" y="15"/>
                  </a:move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6" y="12"/>
                  </a:moveTo>
                  <a:lnTo>
                    <a:pt x="11" y="12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1" name="Freeform 837">
              <a:extLst>
                <a:ext uri="{FF2B5EF4-FFF2-40B4-BE49-F238E27FC236}">
                  <a16:creationId xmlns:a16="http://schemas.microsoft.com/office/drawing/2014/main" id="{87D45B3C-21C9-4062-8DD2-43B913FE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257" y="3654568"/>
              <a:ext cx="28038" cy="54518"/>
            </a:xfrm>
            <a:custGeom>
              <a:avLst/>
              <a:gdLst>
                <a:gd name="T0" fmla="*/ 7 w 18"/>
                <a:gd name="T1" fmla="*/ 35 h 35"/>
                <a:gd name="T2" fmla="*/ 7 w 18"/>
                <a:gd name="T3" fmla="*/ 4 h 35"/>
                <a:gd name="T4" fmla="*/ 0 w 18"/>
                <a:gd name="T5" fmla="*/ 4 h 35"/>
                <a:gd name="T6" fmla="*/ 0 w 18"/>
                <a:gd name="T7" fmla="*/ 0 h 35"/>
                <a:gd name="T8" fmla="*/ 18 w 18"/>
                <a:gd name="T9" fmla="*/ 0 h 35"/>
                <a:gd name="T10" fmla="*/ 18 w 18"/>
                <a:gd name="T11" fmla="*/ 4 h 35"/>
                <a:gd name="T12" fmla="*/ 12 w 18"/>
                <a:gd name="T13" fmla="*/ 4 h 35"/>
                <a:gd name="T14" fmla="*/ 12 w 18"/>
                <a:gd name="T15" fmla="*/ 35 h 35"/>
                <a:gd name="T16" fmla="*/ 7 w 1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5">
                  <a:moveTo>
                    <a:pt x="7" y="35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2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2" name="Freeform 838">
              <a:extLst>
                <a:ext uri="{FF2B5EF4-FFF2-40B4-BE49-F238E27FC236}">
                  <a16:creationId xmlns:a16="http://schemas.microsoft.com/office/drawing/2014/main" id="{5B26169B-87C6-49B4-9415-57AB4DEC9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737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2 w 15"/>
                <a:gd name="T41" fmla="*/ 25 h 26"/>
                <a:gd name="T42" fmla="*/ 2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2 w 15"/>
                <a:gd name="T67" fmla="*/ 1 h 26"/>
                <a:gd name="T68" fmla="*/ 2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2 w 15"/>
                <a:gd name="T79" fmla="*/ 2 h 26"/>
                <a:gd name="T80" fmla="*/ 12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3" name="Freeform 839">
              <a:extLst>
                <a:ext uri="{FF2B5EF4-FFF2-40B4-BE49-F238E27FC236}">
                  <a16:creationId xmlns:a16="http://schemas.microsoft.com/office/drawing/2014/main" id="{6A53CB4B-F3FE-4260-977A-048E27500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333" y="3668588"/>
              <a:ext cx="23365" cy="40499"/>
            </a:xfrm>
            <a:custGeom>
              <a:avLst/>
              <a:gdLst>
                <a:gd name="T0" fmla="*/ 5 w 15"/>
                <a:gd name="T1" fmla="*/ 19 h 26"/>
                <a:gd name="T2" fmla="*/ 5 w 15"/>
                <a:gd name="T3" fmla="*/ 19 h 26"/>
                <a:gd name="T4" fmla="*/ 6 w 15"/>
                <a:gd name="T5" fmla="*/ 21 h 26"/>
                <a:gd name="T6" fmla="*/ 6 w 15"/>
                <a:gd name="T7" fmla="*/ 21 h 26"/>
                <a:gd name="T8" fmla="*/ 7 w 15"/>
                <a:gd name="T9" fmla="*/ 21 h 26"/>
                <a:gd name="T10" fmla="*/ 7 w 15"/>
                <a:gd name="T11" fmla="*/ 21 h 26"/>
                <a:gd name="T12" fmla="*/ 10 w 15"/>
                <a:gd name="T13" fmla="*/ 20 h 26"/>
                <a:gd name="T14" fmla="*/ 10 w 15"/>
                <a:gd name="T15" fmla="*/ 20 h 26"/>
                <a:gd name="T16" fmla="*/ 10 w 15"/>
                <a:gd name="T17" fmla="*/ 19 h 26"/>
                <a:gd name="T18" fmla="*/ 15 w 15"/>
                <a:gd name="T19" fmla="*/ 19 h 26"/>
                <a:gd name="T20" fmla="*/ 15 w 15"/>
                <a:gd name="T21" fmla="*/ 19 h 26"/>
                <a:gd name="T22" fmla="*/ 15 w 15"/>
                <a:gd name="T23" fmla="*/ 22 h 26"/>
                <a:gd name="T24" fmla="*/ 13 w 15"/>
                <a:gd name="T25" fmla="*/ 24 h 26"/>
                <a:gd name="T26" fmla="*/ 13 w 15"/>
                <a:gd name="T27" fmla="*/ 24 h 26"/>
                <a:gd name="T28" fmla="*/ 11 w 15"/>
                <a:gd name="T29" fmla="*/ 26 h 26"/>
                <a:gd name="T30" fmla="*/ 11 w 15"/>
                <a:gd name="T31" fmla="*/ 26 h 26"/>
                <a:gd name="T32" fmla="*/ 7 w 15"/>
                <a:gd name="T33" fmla="*/ 26 h 26"/>
                <a:gd name="T34" fmla="*/ 7 w 15"/>
                <a:gd name="T35" fmla="*/ 26 h 26"/>
                <a:gd name="T36" fmla="*/ 3 w 15"/>
                <a:gd name="T37" fmla="*/ 25 h 26"/>
                <a:gd name="T38" fmla="*/ 3 w 15"/>
                <a:gd name="T39" fmla="*/ 25 h 26"/>
                <a:gd name="T40" fmla="*/ 1 w 15"/>
                <a:gd name="T41" fmla="*/ 22 h 26"/>
                <a:gd name="T42" fmla="*/ 1 w 15"/>
                <a:gd name="T43" fmla="*/ 22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7 h 26"/>
                <a:gd name="T50" fmla="*/ 0 w 15"/>
                <a:gd name="T51" fmla="*/ 10 h 26"/>
                <a:gd name="T52" fmla="*/ 0 w 15"/>
                <a:gd name="T53" fmla="*/ 10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4 h 26"/>
                <a:gd name="T60" fmla="*/ 1 w 15"/>
                <a:gd name="T61" fmla="*/ 4 h 26"/>
                <a:gd name="T62" fmla="*/ 3 w 15"/>
                <a:gd name="T63" fmla="*/ 1 h 26"/>
                <a:gd name="T64" fmla="*/ 3 w 15"/>
                <a:gd name="T65" fmla="*/ 1 h 26"/>
                <a:gd name="T66" fmla="*/ 7 w 15"/>
                <a:gd name="T67" fmla="*/ 0 h 26"/>
                <a:gd name="T68" fmla="*/ 7 w 15"/>
                <a:gd name="T69" fmla="*/ 0 h 26"/>
                <a:gd name="T70" fmla="*/ 11 w 15"/>
                <a:gd name="T71" fmla="*/ 1 h 26"/>
                <a:gd name="T72" fmla="*/ 11 w 15"/>
                <a:gd name="T73" fmla="*/ 1 h 26"/>
                <a:gd name="T74" fmla="*/ 13 w 15"/>
                <a:gd name="T75" fmla="*/ 2 h 26"/>
                <a:gd name="T76" fmla="*/ 13 w 15"/>
                <a:gd name="T77" fmla="*/ 2 h 26"/>
                <a:gd name="T78" fmla="*/ 15 w 15"/>
                <a:gd name="T79" fmla="*/ 5 h 26"/>
                <a:gd name="T80" fmla="*/ 15 w 15"/>
                <a:gd name="T81" fmla="*/ 9 h 26"/>
                <a:gd name="T82" fmla="*/ 10 w 15"/>
                <a:gd name="T83" fmla="*/ 9 h 26"/>
                <a:gd name="T84" fmla="*/ 10 w 15"/>
                <a:gd name="T85" fmla="*/ 9 h 26"/>
                <a:gd name="T86" fmla="*/ 10 w 15"/>
                <a:gd name="T87" fmla="*/ 6 h 26"/>
                <a:gd name="T88" fmla="*/ 10 w 15"/>
                <a:gd name="T89" fmla="*/ 6 h 26"/>
                <a:gd name="T90" fmla="*/ 7 w 15"/>
                <a:gd name="T91" fmla="*/ 6 h 26"/>
                <a:gd name="T92" fmla="*/ 7 w 15"/>
                <a:gd name="T93" fmla="*/ 6 h 26"/>
                <a:gd name="T94" fmla="*/ 6 w 15"/>
                <a:gd name="T95" fmla="*/ 6 h 26"/>
                <a:gd name="T96" fmla="*/ 6 w 15"/>
                <a:gd name="T97" fmla="*/ 6 h 26"/>
                <a:gd name="T98" fmla="*/ 5 w 15"/>
                <a:gd name="T99" fmla="*/ 9 h 26"/>
                <a:gd name="T100" fmla="*/ 5 w 15"/>
                <a:gd name="T10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4" name="Freeform 840">
              <a:extLst>
                <a:ext uri="{FF2B5EF4-FFF2-40B4-BE49-F238E27FC236}">
                  <a16:creationId xmlns:a16="http://schemas.microsoft.com/office/drawing/2014/main" id="{389C984F-C4E4-45E1-A952-14CE622F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813" y="3654568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3 w 15"/>
                <a:gd name="T21" fmla="*/ 10 h 35"/>
                <a:gd name="T22" fmla="*/ 13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5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10 w 15"/>
                <a:gd name="T43" fmla="*/ 15 h 35"/>
                <a:gd name="T44" fmla="*/ 10 w 15"/>
                <a:gd name="T45" fmla="*/ 15 h 35"/>
                <a:gd name="T46" fmla="*/ 8 w 15"/>
                <a:gd name="T47" fmla="*/ 15 h 35"/>
                <a:gd name="T48" fmla="*/ 8 w 15"/>
                <a:gd name="T49" fmla="*/ 15 h 35"/>
                <a:gd name="T50" fmla="*/ 6 w 15"/>
                <a:gd name="T51" fmla="*/ 15 h 35"/>
                <a:gd name="T52" fmla="*/ 6 w 15"/>
                <a:gd name="T53" fmla="*/ 15 h 35"/>
                <a:gd name="T54" fmla="*/ 5 w 15"/>
                <a:gd name="T55" fmla="*/ 18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5" name="Freeform 841">
              <a:extLst>
                <a:ext uri="{FF2B5EF4-FFF2-40B4-BE49-F238E27FC236}">
                  <a16:creationId xmlns:a16="http://schemas.microsoft.com/office/drawing/2014/main" id="{53441D03-A389-4527-BA0C-7DBFC318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966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8 w 15"/>
                <a:gd name="T47" fmla="*/ 6 h 26"/>
                <a:gd name="T48" fmla="*/ 8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6" name="Freeform 842">
              <a:extLst>
                <a:ext uri="{FF2B5EF4-FFF2-40B4-BE49-F238E27FC236}">
                  <a16:creationId xmlns:a16="http://schemas.microsoft.com/office/drawing/2014/main" id="{FE1E1909-606E-4CC5-B8B4-F315CF12E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562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7" name="Freeform 843">
              <a:extLst>
                <a:ext uri="{FF2B5EF4-FFF2-40B4-BE49-F238E27FC236}">
                  <a16:creationId xmlns:a16="http://schemas.microsoft.com/office/drawing/2014/main" id="{03E75E44-E60B-415D-822E-FA5D11E8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484" y="3657684"/>
              <a:ext cx="18692" cy="51403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3 w 12"/>
                <a:gd name="T47" fmla="*/ 29 h 33"/>
                <a:gd name="T48" fmla="*/ 3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8" name="Freeform 844">
              <a:extLst>
                <a:ext uri="{FF2B5EF4-FFF2-40B4-BE49-F238E27FC236}">
                  <a16:creationId xmlns:a16="http://schemas.microsoft.com/office/drawing/2014/main" id="{4FB3E12E-9000-4C4B-A6A8-34B1C49D8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733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9" name="Freeform 845">
              <a:extLst>
                <a:ext uri="{FF2B5EF4-FFF2-40B4-BE49-F238E27FC236}">
                  <a16:creationId xmlns:a16="http://schemas.microsoft.com/office/drawing/2014/main" id="{596F2248-5C06-4B46-B022-6C42DE79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310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19 h 25"/>
                <a:gd name="T52" fmla="*/ 9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0" name="Freeform 846">
              <a:extLst>
                <a:ext uri="{FF2B5EF4-FFF2-40B4-BE49-F238E27FC236}">
                  <a16:creationId xmlns:a16="http://schemas.microsoft.com/office/drawing/2014/main" id="{FA0ED0AA-5657-46B2-9595-C400BF72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906" y="3668588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5 w 26"/>
                <a:gd name="T5" fmla="*/ 1 h 26"/>
                <a:gd name="T6" fmla="*/ 5 w 26"/>
                <a:gd name="T7" fmla="*/ 4 h 26"/>
                <a:gd name="T8" fmla="*/ 5 w 26"/>
                <a:gd name="T9" fmla="*/ 4 h 26"/>
                <a:gd name="T10" fmla="*/ 5 w 26"/>
                <a:gd name="T11" fmla="*/ 4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2 w 26"/>
                <a:gd name="T21" fmla="*/ 1 h 26"/>
                <a:gd name="T22" fmla="*/ 12 w 26"/>
                <a:gd name="T23" fmla="*/ 1 h 26"/>
                <a:gd name="T24" fmla="*/ 15 w 26"/>
                <a:gd name="T25" fmla="*/ 4 h 26"/>
                <a:gd name="T26" fmla="*/ 15 w 26"/>
                <a:gd name="T27" fmla="*/ 4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1 h 26"/>
                <a:gd name="T38" fmla="*/ 22 w 26"/>
                <a:gd name="T39" fmla="*/ 1 h 26"/>
                <a:gd name="T40" fmla="*/ 24 w 26"/>
                <a:gd name="T41" fmla="*/ 2 h 26"/>
                <a:gd name="T42" fmla="*/ 24 w 26"/>
                <a:gd name="T43" fmla="*/ 2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0 w 26"/>
                <a:gd name="T53" fmla="*/ 26 h 26"/>
                <a:gd name="T54" fmla="*/ 20 w 26"/>
                <a:gd name="T55" fmla="*/ 9 h 26"/>
                <a:gd name="T56" fmla="*/ 20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7 w 26"/>
                <a:gd name="T63" fmla="*/ 6 h 26"/>
                <a:gd name="T64" fmla="*/ 17 w 26"/>
                <a:gd name="T65" fmla="*/ 6 h 26"/>
                <a:gd name="T66" fmla="*/ 16 w 26"/>
                <a:gd name="T67" fmla="*/ 6 h 26"/>
                <a:gd name="T68" fmla="*/ 16 w 26"/>
                <a:gd name="T69" fmla="*/ 6 h 26"/>
                <a:gd name="T70" fmla="*/ 15 w 26"/>
                <a:gd name="T71" fmla="*/ 9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7 w 26"/>
                <a:gd name="T85" fmla="*/ 6 h 26"/>
                <a:gd name="T86" fmla="*/ 7 w 26"/>
                <a:gd name="T87" fmla="*/ 6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1" name="Freeform 847">
              <a:extLst>
                <a:ext uri="{FF2B5EF4-FFF2-40B4-BE49-F238E27FC236}">
                  <a16:creationId xmlns:a16="http://schemas.microsoft.com/office/drawing/2014/main" id="{09C5D30C-0A15-4183-9124-645352005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0083" y="4154577"/>
              <a:ext cx="29596" cy="57634"/>
            </a:xfrm>
            <a:custGeom>
              <a:avLst/>
              <a:gdLst>
                <a:gd name="T0" fmla="*/ 0 w 19"/>
                <a:gd name="T1" fmla="*/ 37 h 37"/>
                <a:gd name="T2" fmla="*/ 0 w 19"/>
                <a:gd name="T3" fmla="*/ 0 h 37"/>
                <a:gd name="T4" fmla="*/ 8 w 19"/>
                <a:gd name="T5" fmla="*/ 0 h 37"/>
                <a:gd name="T6" fmla="*/ 8 w 19"/>
                <a:gd name="T7" fmla="*/ 0 h 37"/>
                <a:gd name="T8" fmla="*/ 13 w 19"/>
                <a:gd name="T9" fmla="*/ 2 h 37"/>
                <a:gd name="T10" fmla="*/ 15 w 19"/>
                <a:gd name="T11" fmla="*/ 3 h 37"/>
                <a:gd name="T12" fmla="*/ 16 w 19"/>
                <a:gd name="T13" fmla="*/ 7 h 37"/>
                <a:gd name="T14" fmla="*/ 18 w 19"/>
                <a:gd name="T15" fmla="*/ 12 h 37"/>
                <a:gd name="T16" fmla="*/ 18 w 19"/>
                <a:gd name="T17" fmla="*/ 12 h 37"/>
                <a:gd name="T18" fmla="*/ 16 w 19"/>
                <a:gd name="T19" fmla="*/ 17 h 37"/>
                <a:gd name="T20" fmla="*/ 16 w 19"/>
                <a:gd name="T21" fmla="*/ 17 h 37"/>
                <a:gd name="T22" fmla="*/ 15 w 19"/>
                <a:gd name="T23" fmla="*/ 18 h 37"/>
                <a:gd name="T24" fmla="*/ 13 w 19"/>
                <a:gd name="T25" fmla="*/ 20 h 37"/>
                <a:gd name="T26" fmla="*/ 19 w 19"/>
                <a:gd name="T27" fmla="*/ 37 h 37"/>
                <a:gd name="T28" fmla="*/ 13 w 19"/>
                <a:gd name="T29" fmla="*/ 37 h 37"/>
                <a:gd name="T30" fmla="*/ 8 w 19"/>
                <a:gd name="T31" fmla="*/ 22 h 37"/>
                <a:gd name="T32" fmla="*/ 5 w 19"/>
                <a:gd name="T33" fmla="*/ 22 h 37"/>
                <a:gd name="T34" fmla="*/ 5 w 19"/>
                <a:gd name="T35" fmla="*/ 37 h 37"/>
                <a:gd name="T36" fmla="*/ 0 w 19"/>
                <a:gd name="T37" fmla="*/ 37 h 37"/>
                <a:gd name="T38" fmla="*/ 5 w 19"/>
                <a:gd name="T39" fmla="*/ 5 h 37"/>
                <a:gd name="T40" fmla="*/ 5 w 19"/>
                <a:gd name="T41" fmla="*/ 17 h 37"/>
                <a:gd name="T42" fmla="*/ 8 w 19"/>
                <a:gd name="T43" fmla="*/ 17 h 37"/>
                <a:gd name="T44" fmla="*/ 8 w 19"/>
                <a:gd name="T45" fmla="*/ 17 h 37"/>
                <a:gd name="T46" fmla="*/ 10 w 19"/>
                <a:gd name="T47" fmla="*/ 17 h 37"/>
                <a:gd name="T48" fmla="*/ 10 w 19"/>
                <a:gd name="T49" fmla="*/ 17 h 37"/>
                <a:gd name="T50" fmla="*/ 11 w 19"/>
                <a:gd name="T51" fmla="*/ 15 h 37"/>
                <a:gd name="T52" fmla="*/ 11 w 19"/>
                <a:gd name="T53" fmla="*/ 15 h 37"/>
                <a:gd name="T54" fmla="*/ 11 w 19"/>
                <a:gd name="T55" fmla="*/ 13 h 37"/>
                <a:gd name="T56" fmla="*/ 11 w 19"/>
                <a:gd name="T57" fmla="*/ 13 h 37"/>
                <a:gd name="T58" fmla="*/ 13 w 19"/>
                <a:gd name="T59" fmla="*/ 10 h 37"/>
                <a:gd name="T60" fmla="*/ 13 w 19"/>
                <a:gd name="T61" fmla="*/ 10 h 37"/>
                <a:gd name="T62" fmla="*/ 11 w 19"/>
                <a:gd name="T63" fmla="*/ 9 h 37"/>
                <a:gd name="T64" fmla="*/ 11 w 19"/>
                <a:gd name="T65" fmla="*/ 9 h 37"/>
                <a:gd name="T66" fmla="*/ 11 w 19"/>
                <a:gd name="T67" fmla="*/ 7 h 37"/>
                <a:gd name="T68" fmla="*/ 11 w 19"/>
                <a:gd name="T69" fmla="*/ 7 h 37"/>
                <a:gd name="T70" fmla="*/ 10 w 19"/>
                <a:gd name="T71" fmla="*/ 5 h 37"/>
                <a:gd name="T72" fmla="*/ 8 w 19"/>
                <a:gd name="T73" fmla="*/ 5 h 37"/>
                <a:gd name="T74" fmla="*/ 5 w 19"/>
                <a:gd name="T7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7">
                  <a:moveTo>
                    <a:pt x="0" y="3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19" y="37"/>
                  </a:lnTo>
                  <a:lnTo>
                    <a:pt x="13" y="37"/>
                  </a:lnTo>
                  <a:lnTo>
                    <a:pt x="8" y="22"/>
                  </a:lnTo>
                  <a:lnTo>
                    <a:pt x="5" y="22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2" name="Freeform 848">
              <a:extLst>
                <a:ext uri="{FF2B5EF4-FFF2-40B4-BE49-F238E27FC236}">
                  <a16:creationId xmlns:a16="http://schemas.microsoft.com/office/drawing/2014/main" id="{C2DA08EB-32CE-4E74-9286-6E4162C4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794" y="4154577"/>
              <a:ext cx="23365" cy="57634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13 h 37"/>
                <a:gd name="T8" fmla="*/ 5 w 15"/>
                <a:gd name="T9" fmla="*/ 13 h 37"/>
                <a:gd name="T10" fmla="*/ 5 w 15"/>
                <a:gd name="T11" fmla="*/ 13 h 37"/>
                <a:gd name="T12" fmla="*/ 7 w 15"/>
                <a:gd name="T13" fmla="*/ 12 h 37"/>
                <a:gd name="T14" fmla="*/ 7 w 15"/>
                <a:gd name="T15" fmla="*/ 12 h 37"/>
                <a:gd name="T16" fmla="*/ 10 w 15"/>
                <a:gd name="T17" fmla="*/ 10 h 37"/>
                <a:gd name="T18" fmla="*/ 10 w 15"/>
                <a:gd name="T19" fmla="*/ 10 h 37"/>
                <a:gd name="T20" fmla="*/ 12 w 15"/>
                <a:gd name="T21" fmla="*/ 10 h 37"/>
                <a:gd name="T22" fmla="*/ 12 w 15"/>
                <a:gd name="T23" fmla="*/ 10 h 37"/>
                <a:gd name="T24" fmla="*/ 14 w 15"/>
                <a:gd name="T25" fmla="*/ 12 h 37"/>
                <a:gd name="T26" fmla="*/ 14 w 15"/>
                <a:gd name="T27" fmla="*/ 12 h 37"/>
                <a:gd name="T28" fmla="*/ 15 w 15"/>
                <a:gd name="T29" fmla="*/ 14 h 37"/>
                <a:gd name="T30" fmla="*/ 15 w 15"/>
                <a:gd name="T31" fmla="*/ 14 h 37"/>
                <a:gd name="T32" fmla="*/ 15 w 15"/>
                <a:gd name="T33" fmla="*/ 17 h 37"/>
                <a:gd name="T34" fmla="*/ 15 w 15"/>
                <a:gd name="T35" fmla="*/ 37 h 37"/>
                <a:gd name="T36" fmla="*/ 10 w 15"/>
                <a:gd name="T37" fmla="*/ 37 h 37"/>
                <a:gd name="T38" fmla="*/ 10 w 15"/>
                <a:gd name="T39" fmla="*/ 19 h 37"/>
                <a:gd name="T40" fmla="*/ 10 w 15"/>
                <a:gd name="T41" fmla="*/ 19 h 37"/>
                <a:gd name="T42" fmla="*/ 9 w 15"/>
                <a:gd name="T43" fmla="*/ 17 h 37"/>
                <a:gd name="T44" fmla="*/ 9 w 15"/>
                <a:gd name="T45" fmla="*/ 17 h 37"/>
                <a:gd name="T46" fmla="*/ 8 w 15"/>
                <a:gd name="T47" fmla="*/ 15 h 37"/>
                <a:gd name="T48" fmla="*/ 8 w 15"/>
                <a:gd name="T49" fmla="*/ 15 h 37"/>
                <a:gd name="T50" fmla="*/ 5 w 15"/>
                <a:gd name="T51" fmla="*/ 17 h 37"/>
                <a:gd name="T52" fmla="*/ 5 w 15"/>
                <a:gd name="T53" fmla="*/ 17 h 37"/>
                <a:gd name="T54" fmla="*/ 5 w 15"/>
                <a:gd name="T55" fmla="*/ 19 h 37"/>
                <a:gd name="T56" fmla="*/ 5 w 15"/>
                <a:gd name="T57" fmla="*/ 37 h 37"/>
                <a:gd name="T58" fmla="*/ 0 w 15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37"/>
                  </a:lnTo>
                  <a:lnTo>
                    <a:pt x="10" y="3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3" name="Freeform 849">
              <a:extLst>
                <a:ext uri="{FF2B5EF4-FFF2-40B4-BE49-F238E27FC236}">
                  <a16:creationId xmlns:a16="http://schemas.microsoft.com/office/drawing/2014/main" id="{501DB2D5-4C58-49E4-B97A-6EEAC1721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2389" y="4170154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6 w 15"/>
                <a:gd name="T9" fmla="*/ 21 h 27"/>
                <a:gd name="T10" fmla="*/ 6 w 15"/>
                <a:gd name="T11" fmla="*/ 21 h 27"/>
                <a:gd name="T12" fmla="*/ 8 w 15"/>
                <a:gd name="T13" fmla="*/ 22 h 27"/>
                <a:gd name="T14" fmla="*/ 8 w 15"/>
                <a:gd name="T15" fmla="*/ 22 h 27"/>
                <a:gd name="T16" fmla="*/ 10 w 15"/>
                <a:gd name="T17" fmla="*/ 21 h 27"/>
                <a:gd name="T18" fmla="*/ 10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5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1 w 15"/>
                <a:gd name="T33" fmla="*/ 26 h 27"/>
                <a:gd name="T34" fmla="*/ 11 w 15"/>
                <a:gd name="T35" fmla="*/ 26 h 27"/>
                <a:gd name="T36" fmla="*/ 8 w 15"/>
                <a:gd name="T37" fmla="*/ 27 h 27"/>
                <a:gd name="T38" fmla="*/ 8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1 w 15"/>
                <a:gd name="T45" fmla="*/ 23 h 27"/>
                <a:gd name="T46" fmla="*/ 1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1 w 15"/>
                <a:gd name="T63" fmla="*/ 4 h 27"/>
                <a:gd name="T64" fmla="*/ 1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1 w 15"/>
                <a:gd name="T75" fmla="*/ 2 h 27"/>
                <a:gd name="T76" fmla="*/ 11 w 15"/>
                <a:gd name="T77" fmla="*/ 2 h 27"/>
                <a:gd name="T78" fmla="*/ 13 w 15"/>
                <a:gd name="T79" fmla="*/ 3 h 27"/>
                <a:gd name="T80" fmla="*/ 13 w 15"/>
                <a:gd name="T81" fmla="*/ 3 h 27"/>
                <a:gd name="T82" fmla="*/ 15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8 w 15"/>
                <a:gd name="T101" fmla="*/ 5 h 27"/>
                <a:gd name="T102" fmla="*/ 8 w 15"/>
                <a:gd name="T103" fmla="*/ 5 h 27"/>
                <a:gd name="T104" fmla="*/ 6 w 15"/>
                <a:gd name="T105" fmla="*/ 7 h 27"/>
                <a:gd name="T106" fmla="*/ 6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4" name="Freeform 850">
              <a:extLst>
                <a:ext uri="{FF2B5EF4-FFF2-40B4-BE49-F238E27FC236}">
                  <a16:creationId xmlns:a16="http://schemas.microsoft.com/office/drawing/2014/main" id="{1D3C8ACF-D769-4B3B-B9AA-091C06D6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985" y="4170154"/>
              <a:ext cx="23365" cy="42057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8 w 15"/>
                <a:gd name="T13" fmla="*/ 2 h 27"/>
                <a:gd name="T14" fmla="*/ 8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3 w 15"/>
                <a:gd name="T21" fmla="*/ 0 h 27"/>
                <a:gd name="T22" fmla="*/ 13 w 15"/>
                <a:gd name="T23" fmla="*/ 0 h 27"/>
                <a:gd name="T24" fmla="*/ 14 w 15"/>
                <a:gd name="T25" fmla="*/ 2 h 27"/>
                <a:gd name="T26" fmla="*/ 14 w 15"/>
                <a:gd name="T27" fmla="*/ 2 h 27"/>
                <a:gd name="T28" fmla="*/ 15 w 15"/>
                <a:gd name="T29" fmla="*/ 4 h 27"/>
                <a:gd name="T30" fmla="*/ 15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10 w 15"/>
                <a:gd name="T43" fmla="*/ 7 h 27"/>
                <a:gd name="T44" fmla="*/ 10 w 15"/>
                <a:gd name="T45" fmla="*/ 7 h 27"/>
                <a:gd name="T46" fmla="*/ 8 w 15"/>
                <a:gd name="T47" fmla="*/ 5 h 27"/>
                <a:gd name="T48" fmla="*/ 8 w 15"/>
                <a:gd name="T49" fmla="*/ 5 h 27"/>
                <a:gd name="T50" fmla="*/ 6 w 15"/>
                <a:gd name="T51" fmla="*/ 7 h 27"/>
                <a:gd name="T52" fmla="*/ 6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5" name="Freeform 851">
              <a:extLst>
                <a:ext uri="{FF2B5EF4-FFF2-40B4-BE49-F238E27FC236}">
                  <a16:creationId xmlns:a16="http://schemas.microsoft.com/office/drawing/2014/main" id="{25229210-AB5D-4494-B6FC-42CFAA7A1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38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6" name="Freeform 852">
              <a:extLst>
                <a:ext uri="{FF2B5EF4-FFF2-40B4-BE49-F238E27FC236}">
                  <a16:creationId xmlns:a16="http://schemas.microsoft.com/office/drawing/2014/main" id="{DE52ABCD-3A87-4F64-AA2A-946419E60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157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9 w 15"/>
                <a:gd name="T13" fmla="*/ 26 h 27"/>
                <a:gd name="T14" fmla="*/ 9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7" name="Freeform 853">
              <a:extLst>
                <a:ext uri="{FF2B5EF4-FFF2-40B4-BE49-F238E27FC236}">
                  <a16:creationId xmlns:a16="http://schemas.microsoft.com/office/drawing/2014/main" id="{35FC369E-0DD9-4A17-9923-45F9AE9DB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310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3 w 25"/>
                <a:gd name="T21" fmla="*/ 2 h 27"/>
                <a:gd name="T22" fmla="*/ 13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9 w 25"/>
                <a:gd name="T59" fmla="*/ 7 h 27"/>
                <a:gd name="T60" fmla="*/ 19 w 25"/>
                <a:gd name="T61" fmla="*/ 7 h 27"/>
                <a:gd name="T62" fmla="*/ 18 w 25"/>
                <a:gd name="T63" fmla="*/ 5 h 27"/>
                <a:gd name="T64" fmla="*/ 18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9 w 25"/>
                <a:gd name="T81" fmla="*/ 7 h 27"/>
                <a:gd name="T82" fmla="*/ 9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8" name="Freeform 854">
              <a:extLst>
                <a:ext uri="{FF2B5EF4-FFF2-40B4-BE49-F238E27FC236}">
                  <a16:creationId xmlns:a16="http://schemas.microsoft.com/office/drawing/2014/main" id="{678C815A-2157-483E-AB0E-CB79EB1F5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4756" y="4657700"/>
              <a:ext cx="24923" cy="54518"/>
            </a:xfrm>
            <a:custGeom>
              <a:avLst/>
              <a:gdLst>
                <a:gd name="T0" fmla="*/ 0 w 16"/>
                <a:gd name="T1" fmla="*/ 0 h 35"/>
                <a:gd name="T2" fmla="*/ 7 w 16"/>
                <a:gd name="T3" fmla="*/ 0 h 35"/>
                <a:gd name="T4" fmla="*/ 11 w 16"/>
                <a:gd name="T5" fmla="*/ 0 h 35"/>
                <a:gd name="T6" fmla="*/ 15 w 16"/>
                <a:gd name="T7" fmla="*/ 3 h 35"/>
                <a:gd name="T8" fmla="*/ 16 w 16"/>
                <a:gd name="T9" fmla="*/ 5 h 35"/>
                <a:gd name="T10" fmla="*/ 16 w 16"/>
                <a:gd name="T11" fmla="*/ 10 h 35"/>
                <a:gd name="T12" fmla="*/ 16 w 16"/>
                <a:gd name="T13" fmla="*/ 13 h 35"/>
                <a:gd name="T14" fmla="*/ 16 w 16"/>
                <a:gd name="T15" fmla="*/ 14 h 35"/>
                <a:gd name="T16" fmla="*/ 13 w 16"/>
                <a:gd name="T17" fmla="*/ 16 h 35"/>
                <a:gd name="T18" fmla="*/ 16 w 16"/>
                <a:gd name="T19" fmla="*/ 19 h 35"/>
                <a:gd name="T20" fmla="*/ 16 w 16"/>
                <a:gd name="T21" fmla="*/ 24 h 35"/>
                <a:gd name="T22" fmla="*/ 16 w 16"/>
                <a:gd name="T23" fmla="*/ 26 h 35"/>
                <a:gd name="T24" fmla="*/ 15 w 16"/>
                <a:gd name="T25" fmla="*/ 33 h 35"/>
                <a:gd name="T26" fmla="*/ 11 w 16"/>
                <a:gd name="T27" fmla="*/ 35 h 35"/>
                <a:gd name="T28" fmla="*/ 0 w 16"/>
                <a:gd name="T29" fmla="*/ 35 h 35"/>
                <a:gd name="T30" fmla="*/ 5 w 16"/>
                <a:gd name="T31" fmla="*/ 15 h 35"/>
                <a:gd name="T32" fmla="*/ 7 w 16"/>
                <a:gd name="T33" fmla="*/ 15 h 35"/>
                <a:gd name="T34" fmla="*/ 11 w 16"/>
                <a:gd name="T35" fmla="*/ 14 h 35"/>
                <a:gd name="T36" fmla="*/ 12 w 16"/>
                <a:gd name="T37" fmla="*/ 10 h 35"/>
                <a:gd name="T38" fmla="*/ 11 w 16"/>
                <a:gd name="T39" fmla="*/ 6 h 35"/>
                <a:gd name="T40" fmla="*/ 10 w 16"/>
                <a:gd name="T41" fmla="*/ 5 h 35"/>
                <a:gd name="T42" fmla="*/ 5 w 16"/>
                <a:gd name="T43" fmla="*/ 5 h 35"/>
                <a:gd name="T44" fmla="*/ 5 w 16"/>
                <a:gd name="T45" fmla="*/ 30 h 35"/>
                <a:gd name="T46" fmla="*/ 7 w 16"/>
                <a:gd name="T47" fmla="*/ 30 h 35"/>
                <a:gd name="T48" fmla="*/ 10 w 16"/>
                <a:gd name="T49" fmla="*/ 30 h 35"/>
                <a:gd name="T50" fmla="*/ 11 w 16"/>
                <a:gd name="T51" fmla="*/ 29 h 35"/>
                <a:gd name="T52" fmla="*/ 11 w 16"/>
                <a:gd name="T53" fmla="*/ 26 h 35"/>
                <a:gd name="T54" fmla="*/ 12 w 16"/>
                <a:gd name="T55" fmla="*/ 24 h 35"/>
                <a:gd name="T56" fmla="*/ 11 w 16"/>
                <a:gd name="T57" fmla="*/ 23 h 35"/>
                <a:gd name="T58" fmla="*/ 11 w 16"/>
                <a:gd name="T59" fmla="*/ 20 h 35"/>
                <a:gd name="T60" fmla="*/ 10 w 16"/>
                <a:gd name="T61" fmla="*/ 19 h 35"/>
                <a:gd name="T62" fmla="*/ 5 w 16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9" name="Freeform 855">
              <a:extLst>
                <a:ext uri="{FF2B5EF4-FFF2-40B4-BE49-F238E27FC236}">
                  <a16:creationId xmlns:a16="http://schemas.microsoft.com/office/drawing/2014/main" id="{7EB31229-2A78-4408-8D22-91A3F4956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7467" y="4673276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2 w 15"/>
                <a:gd name="T13" fmla="*/ 1 h 26"/>
                <a:gd name="T14" fmla="*/ 2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2 w 15"/>
                <a:gd name="T55" fmla="*/ 25 h 26"/>
                <a:gd name="T56" fmla="*/ 2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7 w 15"/>
                <a:gd name="T79" fmla="*/ 20 h 26"/>
                <a:gd name="T80" fmla="*/ 7 w 15"/>
                <a:gd name="T81" fmla="*/ 20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5 h 26"/>
                <a:gd name="T94" fmla="*/ 9 w 15"/>
                <a:gd name="T95" fmla="*/ 5 h 26"/>
                <a:gd name="T96" fmla="*/ 7 w 15"/>
                <a:gd name="T97" fmla="*/ 5 h 26"/>
                <a:gd name="T98" fmla="*/ 7 w 15"/>
                <a:gd name="T99" fmla="*/ 5 h 26"/>
                <a:gd name="T100" fmla="*/ 5 w 15"/>
                <a:gd name="T101" fmla="*/ 5 h 26"/>
                <a:gd name="T102" fmla="*/ 5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0" name="Freeform 856">
              <a:extLst>
                <a:ext uri="{FF2B5EF4-FFF2-40B4-BE49-F238E27FC236}">
                  <a16:creationId xmlns:a16="http://schemas.microsoft.com/office/drawing/2014/main" id="{21DCB508-37ED-4B9D-8CDA-A82F5D78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063" y="4657700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6 w 15"/>
                <a:gd name="T13" fmla="*/ 10 h 35"/>
                <a:gd name="T14" fmla="*/ 6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1 w 15"/>
                <a:gd name="T21" fmla="*/ 10 h 35"/>
                <a:gd name="T22" fmla="*/ 11 w 15"/>
                <a:gd name="T23" fmla="*/ 10 h 35"/>
                <a:gd name="T24" fmla="*/ 13 w 15"/>
                <a:gd name="T25" fmla="*/ 11 h 35"/>
                <a:gd name="T26" fmla="*/ 13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6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8 w 15"/>
                <a:gd name="T43" fmla="*/ 16 h 35"/>
                <a:gd name="T44" fmla="*/ 8 w 15"/>
                <a:gd name="T45" fmla="*/ 16 h 35"/>
                <a:gd name="T46" fmla="*/ 7 w 15"/>
                <a:gd name="T47" fmla="*/ 15 h 35"/>
                <a:gd name="T48" fmla="*/ 7 w 15"/>
                <a:gd name="T49" fmla="*/ 15 h 35"/>
                <a:gd name="T50" fmla="*/ 5 w 15"/>
                <a:gd name="T51" fmla="*/ 16 h 35"/>
                <a:gd name="T52" fmla="*/ 5 w 15"/>
                <a:gd name="T53" fmla="*/ 16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1" name="Freeform 857">
              <a:extLst>
                <a:ext uri="{FF2B5EF4-FFF2-40B4-BE49-F238E27FC236}">
                  <a16:creationId xmlns:a16="http://schemas.microsoft.com/office/drawing/2014/main" id="{A1541E1D-5628-402F-913E-7ACAAF174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58" y="4673276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3 h 25"/>
                <a:gd name="T8" fmla="*/ 5 w 12"/>
                <a:gd name="T9" fmla="*/ 3 h 25"/>
                <a:gd name="T10" fmla="*/ 8 w 12"/>
                <a:gd name="T11" fmla="*/ 0 h 25"/>
                <a:gd name="T12" fmla="*/ 8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8 w 12"/>
                <a:gd name="T25" fmla="*/ 5 h 25"/>
                <a:gd name="T26" fmla="*/ 8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8 h 25"/>
                <a:gd name="T34" fmla="*/ 6 w 12"/>
                <a:gd name="T35" fmla="*/ 8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2" name="Freeform 858">
              <a:extLst>
                <a:ext uri="{FF2B5EF4-FFF2-40B4-BE49-F238E27FC236}">
                  <a16:creationId xmlns:a16="http://schemas.microsoft.com/office/drawing/2014/main" id="{A67B709A-A4E0-4DC9-A018-B64A15E31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6908" y="4657700"/>
              <a:ext cx="10904" cy="54518"/>
            </a:xfrm>
            <a:custGeom>
              <a:avLst/>
              <a:gdLst>
                <a:gd name="T0" fmla="*/ 0 w 7"/>
                <a:gd name="T1" fmla="*/ 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5 h 35"/>
                <a:gd name="T8" fmla="*/ 0 w 7"/>
                <a:gd name="T9" fmla="*/ 5 h 35"/>
                <a:gd name="T10" fmla="*/ 0 w 7"/>
                <a:gd name="T11" fmla="*/ 35 h 35"/>
                <a:gd name="T12" fmla="*/ 0 w 7"/>
                <a:gd name="T13" fmla="*/ 10 h 35"/>
                <a:gd name="T14" fmla="*/ 7 w 7"/>
                <a:gd name="T15" fmla="*/ 10 h 35"/>
                <a:gd name="T16" fmla="*/ 7 w 7"/>
                <a:gd name="T17" fmla="*/ 35 h 35"/>
                <a:gd name="T18" fmla="*/ 0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3" name="Freeform 859">
              <a:extLst>
                <a:ext uri="{FF2B5EF4-FFF2-40B4-BE49-F238E27FC236}">
                  <a16:creationId xmlns:a16="http://schemas.microsoft.com/office/drawing/2014/main" id="{6C65E92B-A8BD-428E-8875-790D888D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484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4" name="Freeform 860">
              <a:extLst>
                <a:ext uri="{FF2B5EF4-FFF2-40B4-BE49-F238E27FC236}">
                  <a16:creationId xmlns:a16="http://schemas.microsoft.com/office/drawing/2014/main" id="{9EBCBBB2-6388-456E-ABDA-67DE822D0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079" y="4673276"/>
              <a:ext cx="42057" cy="38942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6 w 27"/>
                <a:gd name="T5" fmla="*/ 0 h 25"/>
                <a:gd name="T6" fmla="*/ 6 w 27"/>
                <a:gd name="T7" fmla="*/ 3 h 25"/>
                <a:gd name="T8" fmla="*/ 6 w 27"/>
                <a:gd name="T9" fmla="*/ 3 h 25"/>
                <a:gd name="T10" fmla="*/ 6 w 27"/>
                <a:gd name="T11" fmla="*/ 3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4 w 27"/>
                <a:gd name="T21" fmla="*/ 0 h 25"/>
                <a:gd name="T22" fmla="*/ 14 w 27"/>
                <a:gd name="T23" fmla="*/ 0 h 25"/>
                <a:gd name="T24" fmla="*/ 15 w 27"/>
                <a:gd name="T25" fmla="*/ 3 h 25"/>
                <a:gd name="T26" fmla="*/ 15 w 27"/>
                <a:gd name="T27" fmla="*/ 3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3 h 25"/>
                <a:gd name="T46" fmla="*/ 25 w 27"/>
                <a:gd name="T47" fmla="*/ 3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8 h 25"/>
                <a:gd name="T56" fmla="*/ 22 w 27"/>
                <a:gd name="T57" fmla="*/ 8 h 25"/>
                <a:gd name="T58" fmla="*/ 20 w 27"/>
                <a:gd name="T59" fmla="*/ 6 h 25"/>
                <a:gd name="T60" fmla="*/ 20 w 27"/>
                <a:gd name="T61" fmla="*/ 6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6 h 25"/>
                <a:gd name="T68" fmla="*/ 17 w 27"/>
                <a:gd name="T69" fmla="*/ 6 h 25"/>
                <a:gd name="T70" fmla="*/ 17 w 27"/>
                <a:gd name="T71" fmla="*/ 9 h 25"/>
                <a:gd name="T72" fmla="*/ 17 w 27"/>
                <a:gd name="T73" fmla="*/ 25 h 25"/>
                <a:gd name="T74" fmla="*/ 11 w 27"/>
                <a:gd name="T75" fmla="*/ 25 h 25"/>
                <a:gd name="T76" fmla="*/ 11 w 27"/>
                <a:gd name="T77" fmla="*/ 8 h 25"/>
                <a:gd name="T78" fmla="*/ 11 w 27"/>
                <a:gd name="T79" fmla="*/ 8 h 25"/>
                <a:gd name="T80" fmla="*/ 10 w 27"/>
                <a:gd name="T81" fmla="*/ 6 h 25"/>
                <a:gd name="T82" fmla="*/ 10 w 27"/>
                <a:gd name="T83" fmla="*/ 6 h 25"/>
                <a:gd name="T84" fmla="*/ 9 w 27"/>
                <a:gd name="T85" fmla="*/ 5 h 25"/>
                <a:gd name="T86" fmla="*/ 9 w 27"/>
                <a:gd name="T87" fmla="*/ 5 h 25"/>
                <a:gd name="T88" fmla="*/ 6 w 27"/>
                <a:gd name="T89" fmla="*/ 6 h 25"/>
                <a:gd name="T90" fmla="*/ 6 w 27"/>
                <a:gd name="T91" fmla="*/ 6 h 25"/>
                <a:gd name="T92" fmla="*/ 6 w 27"/>
                <a:gd name="T93" fmla="*/ 9 h 25"/>
                <a:gd name="T94" fmla="*/ 6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5" name="Rectangle 861">
              <a:extLst>
                <a:ext uri="{FF2B5EF4-FFF2-40B4-BE49-F238E27FC236}">
                  <a16:creationId xmlns:a16="http://schemas.microsoft.com/office/drawing/2014/main" id="{AC2FE2AF-C9DE-4D96-A43A-E182419B1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630" y="3151446"/>
              <a:ext cx="7789" cy="54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6" name="Freeform 862">
              <a:extLst>
                <a:ext uri="{FF2B5EF4-FFF2-40B4-BE49-F238E27FC236}">
                  <a16:creationId xmlns:a16="http://schemas.microsoft.com/office/drawing/2014/main" id="{F6639321-E34C-4CBA-8CF5-5D9FAF693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207" y="3167022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7" name="Freeform 863">
              <a:extLst>
                <a:ext uri="{FF2B5EF4-FFF2-40B4-BE49-F238E27FC236}">
                  <a16:creationId xmlns:a16="http://schemas.microsoft.com/office/drawing/2014/main" id="{C1FC9544-D26C-4F58-A581-9F958285B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1898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3 w 15"/>
                <a:gd name="T21" fmla="*/ 2 h 27"/>
                <a:gd name="T22" fmla="*/ 13 w 15"/>
                <a:gd name="T23" fmla="*/ 2 h 27"/>
                <a:gd name="T24" fmla="*/ 15 w 15"/>
                <a:gd name="T25" fmla="*/ 4 h 27"/>
                <a:gd name="T26" fmla="*/ 15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5 w 15"/>
                <a:gd name="T43" fmla="*/ 23 h 27"/>
                <a:gd name="T44" fmla="*/ 15 w 15"/>
                <a:gd name="T45" fmla="*/ 23 h 27"/>
                <a:gd name="T46" fmla="*/ 13 w 15"/>
                <a:gd name="T47" fmla="*/ 25 h 27"/>
                <a:gd name="T48" fmla="*/ 13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8" name="Freeform 864">
              <a:extLst>
                <a:ext uri="{FF2B5EF4-FFF2-40B4-BE49-F238E27FC236}">
                  <a16:creationId xmlns:a16="http://schemas.microsoft.com/office/drawing/2014/main" id="{16EB912B-5065-4CC6-87CA-5BE41974A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493" y="3167022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3 h 25"/>
                <a:gd name="T8" fmla="*/ 6 w 16"/>
                <a:gd name="T9" fmla="*/ 3 h 25"/>
                <a:gd name="T10" fmla="*/ 6 w 16"/>
                <a:gd name="T11" fmla="*/ 3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2 h 25"/>
                <a:gd name="T26" fmla="*/ 14 w 16"/>
                <a:gd name="T27" fmla="*/ 2 h 25"/>
                <a:gd name="T28" fmla="*/ 15 w 16"/>
                <a:gd name="T29" fmla="*/ 3 h 25"/>
                <a:gd name="T30" fmla="*/ 15 w 16"/>
                <a:gd name="T31" fmla="*/ 3 h 25"/>
                <a:gd name="T32" fmla="*/ 16 w 16"/>
                <a:gd name="T33" fmla="*/ 7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0 w 16"/>
                <a:gd name="T43" fmla="*/ 7 h 25"/>
                <a:gd name="T44" fmla="*/ 10 w 16"/>
                <a:gd name="T45" fmla="*/ 7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7 h 25"/>
                <a:gd name="T52" fmla="*/ 6 w 16"/>
                <a:gd name="T53" fmla="*/ 7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9" name="Freeform 865">
              <a:extLst>
                <a:ext uri="{FF2B5EF4-FFF2-40B4-BE49-F238E27FC236}">
                  <a16:creationId xmlns:a16="http://schemas.microsoft.com/office/drawing/2014/main" id="{23B4B6CA-6A0E-44DC-BBDA-D0CD32C64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074" y="3654568"/>
              <a:ext cx="29596" cy="54518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7 w 19"/>
                <a:gd name="T5" fmla="*/ 0 h 35"/>
                <a:gd name="T6" fmla="*/ 7 w 19"/>
                <a:gd name="T7" fmla="*/ 0 h 35"/>
                <a:gd name="T8" fmla="*/ 12 w 19"/>
                <a:gd name="T9" fmla="*/ 0 h 35"/>
                <a:gd name="T10" fmla="*/ 15 w 19"/>
                <a:gd name="T11" fmla="*/ 2 h 35"/>
                <a:gd name="T12" fmla="*/ 16 w 19"/>
                <a:gd name="T13" fmla="*/ 5 h 35"/>
                <a:gd name="T14" fmla="*/ 17 w 19"/>
                <a:gd name="T15" fmla="*/ 10 h 35"/>
                <a:gd name="T16" fmla="*/ 17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2 w 19"/>
                <a:gd name="T25" fmla="*/ 19 h 35"/>
                <a:gd name="T26" fmla="*/ 19 w 19"/>
                <a:gd name="T27" fmla="*/ 35 h 35"/>
                <a:gd name="T28" fmla="*/ 12 w 19"/>
                <a:gd name="T29" fmla="*/ 35 h 35"/>
                <a:gd name="T30" fmla="*/ 7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4 h 35"/>
                <a:gd name="T40" fmla="*/ 5 w 19"/>
                <a:gd name="T41" fmla="*/ 15 h 35"/>
                <a:gd name="T42" fmla="*/ 7 w 19"/>
                <a:gd name="T43" fmla="*/ 15 h 35"/>
                <a:gd name="T44" fmla="*/ 7 w 19"/>
                <a:gd name="T45" fmla="*/ 15 h 35"/>
                <a:gd name="T46" fmla="*/ 10 w 19"/>
                <a:gd name="T47" fmla="*/ 15 h 35"/>
                <a:gd name="T48" fmla="*/ 10 w 19"/>
                <a:gd name="T49" fmla="*/ 15 h 35"/>
                <a:gd name="T50" fmla="*/ 11 w 19"/>
                <a:gd name="T51" fmla="*/ 14 h 35"/>
                <a:gd name="T52" fmla="*/ 11 w 19"/>
                <a:gd name="T53" fmla="*/ 14 h 35"/>
                <a:gd name="T54" fmla="*/ 11 w 19"/>
                <a:gd name="T55" fmla="*/ 13 h 35"/>
                <a:gd name="T56" fmla="*/ 11 w 19"/>
                <a:gd name="T57" fmla="*/ 13 h 35"/>
                <a:gd name="T58" fmla="*/ 12 w 19"/>
                <a:gd name="T59" fmla="*/ 10 h 35"/>
                <a:gd name="T60" fmla="*/ 12 w 19"/>
                <a:gd name="T61" fmla="*/ 10 h 35"/>
                <a:gd name="T62" fmla="*/ 11 w 19"/>
                <a:gd name="T63" fmla="*/ 7 h 35"/>
                <a:gd name="T64" fmla="*/ 11 w 19"/>
                <a:gd name="T65" fmla="*/ 7 h 35"/>
                <a:gd name="T66" fmla="*/ 11 w 19"/>
                <a:gd name="T67" fmla="*/ 5 h 35"/>
                <a:gd name="T68" fmla="*/ 11 w 19"/>
                <a:gd name="T69" fmla="*/ 5 h 35"/>
                <a:gd name="T70" fmla="*/ 10 w 19"/>
                <a:gd name="T71" fmla="*/ 5 h 35"/>
                <a:gd name="T72" fmla="*/ 7 w 19"/>
                <a:gd name="T73" fmla="*/ 4 h 35"/>
                <a:gd name="T74" fmla="*/ 5 w 19"/>
                <a:gd name="T7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2" y="19"/>
                  </a:lnTo>
                  <a:lnTo>
                    <a:pt x="19" y="35"/>
                  </a:lnTo>
                  <a:lnTo>
                    <a:pt x="12" y="35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0" name="Freeform 866">
              <a:extLst>
                <a:ext uri="{FF2B5EF4-FFF2-40B4-BE49-F238E27FC236}">
                  <a16:creationId xmlns:a16="http://schemas.microsoft.com/office/drawing/2014/main" id="{C603A7C6-CFF8-4FA6-98DE-1F8242260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785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9 w 15"/>
                <a:gd name="T51" fmla="*/ 19 h 25"/>
                <a:gd name="T52" fmla="*/ 9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1" name="Freeform 867">
              <a:extLst>
                <a:ext uri="{FF2B5EF4-FFF2-40B4-BE49-F238E27FC236}">
                  <a16:creationId xmlns:a16="http://schemas.microsoft.com/office/drawing/2014/main" id="{3F737416-0EEA-41B0-BB70-AEDF59DFF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708" y="3657684"/>
              <a:ext cx="18692" cy="51403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6 h 33"/>
                <a:gd name="T16" fmla="*/ 8 w 12"/>
                <a:gd name="T17" fmla="*/ 26 h 33"/>
                <a:gd name="T18" fmla="*/ 8 w 12"/>
                <a:gd name="T19" fmla="*/ 27 h 33"/>
                <a:gd name="T20" fmla="*/ 8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1 w 12"/>
                <a:gd name="T27" fmla="*/ 28 h 33"/>
                <a:gd name="T28" fmla="*/ 11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1 h 33"/>
                <a:gd name="T44" fmla="*/ 4 w 12"/>
                <a:gd name="T45" fmla="*/ 31 h 33"/>
                <a:gd name="T46" fmla="*/ 4 w 12"/>
                <a:gd name="T47" fmla="*/ 29 h 33"/>
                <a:gd name="T48" fmla="*/ 4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2" name="Freeform 868">
              <a:extLst>
                <a:ext uri="{FF2B5EF4-FFF2-40B4-BE49-F238E27FC236}">
                  <a16:creationId xmlns:a16="http://schemas.microsoft.com/office/drawing/2014/main" id="{706FFDCE-6597-4114-B3B1-C0F913BB4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957" y="3654568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6 w 16"/>
                <a:gd name="T5" fmla="*/ 0 h 35"/>
                <a:gd name="T6" fmla="*/ 6 w 16"/>
                <a:gd name="T7" fmla="*/ 13 h 35"/>
                <a:gd name="T8" fmla="*/ 6 w 16"/>
                <a:gd name="T9" fmla="*/ 13 h 35"/>
                <a:gd name="T10" fmla="*/ 6 w 16"/>
                <a:gd name="T11" fmla="*/ 13 h 35"/>
                <a:gd name="T12" fmla="*/ 8 w 16"/>
                <a:gd name="T13" fmla="*/ 10 h 35"/>
                <a:gd name="T14" fmla="*/ 8 w 16"/>
                <a:gd name="T15" fmla="*/ 10 h 35"/>
                <a:gd name="T16" fmla="*/ 10 w 16"/>
                <a:gd name="T17" fmla="*/ 9 h 35"/>
                <a:gd name="T18" fmla="*/ 10 w 16"/>
                <a:gd name="T19" fmla="*/ 9 h 35"/>
                <a:gd name="T20" fmla="*/ 13 w 16"/>
                <a:gd name="T21" fmla="*/ 10 h 35"/>
                <a:gd name="T22" fmla="*/ 13 w 16"/>
                <a:gd name="T23" fmla="*/ 10 h 35"/>
                <a:gd name="T24" fmla="*/ 14 w 16"/>
                <a:gd name="T25" fmla="*/ 11 h 35"/>
                <a:gd name="T26" fmla="*/ 14 w 16"/>
                <a:gd name="T27" fmla="*/ 11 h 35"/>
                <a:gd name="T28" fmla="*/ 15 w 16"/>
                <a:gd name="T29" fmla="*/ 13 h 35"/>
                <a:gd name="T30" fmla="*/ 15 w 16"/>
                <a:gd name="T31" fmla="*/ 13 h 35"/>
                <a:gd name="T32" fmla="*/ 16 w 16"/>
                <a:gd name="T33" fmla="*/ 15 h 35"/>
                <a:gd name="T34" fmla="*/ 16 w 16"/>
                <a:gd name="T35" fmla="*/ 35 h 35"/>
                <a:gd name="T36" fmla="*/ 11 w 16"/>
                <a:gd name="T37" fmla="*/ 35 h 35"/>
                <a:gd name="T38" fmla="*/ 11 w 16"/>
                <a:gd name="T39" fmla="*/ 18 h 35"/>
                <a:gd name="T40" fmla="*/ 11 w 16"/>
                <a:gd name="T41" fmla="*/ 18 h 35"/>
                <a:gd name="T42" fmla="*/ 10 w 16"/>
                <a:gd name="T43" fmla="*/ 15 h 35"/>
                <a:gd name="T44" fmla="*/ 10 w 16"/>
                <a:gd name="T45" fmla="*/ 15 h 35"/>
                <a:gd name="T46" fmla="*/ 9 w 16"/>
                <a:gd name="T47" fmla="*/ 15 h 35"/>
                <a:gd name="T48" fmla="*/ 9 w 16"/>
                <a:gd name="T49" fmla="*/ 15 h 35"/>
                <a:gd name="T50" fmla="*/ 6 w 16"/>
                <a:gd name="T51" fmla="*/ 15 h 35"/>
                <a:gd name="T52" fmla="*/ 6 w 16"/>
                <a:gd name="T53" fmla="*/ 15 h 35"/>
                <a:gd name="T54" fmla="*/ 6 w 16"/>
                <a:gd name="T55" fmla="*/ 18 h 35"/>
                <a:gd name="T56" fmla="*/ 6 w 16"/>
                <a:gd name="T57" fmla="*/ 35 h 35"/>
                <a:gd name="T58" fmla="*/ 0 w 16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3" name="Freeform 869">
              <a:extLst>
                <a:ext uri="{FF2B5EF4-FFF2-40B4-BE49-F238E27FC236}">
                  <a16:creationId xmlns:a16="http://schemas.microsoft.com/office/drawing/2014/main" id="{5A6EF9DB-06A9-4E62-BA3E-5B8DB0C56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10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1 h 26"/>
                <a:gd name="T10" fmla="*/ 5 w 15"/>
                <a:gd name="T11" fmla="*/ 21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2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6 h 26"/>
                <a:gd name="T34" fmla="*/ 10 w 15"/>
                <a:gd name="T35" fmla="*/ 26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2 h 26"/>
                <a:gd name="T46" fmla="*/ 0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2 h 26"/>
                <a:gd name="T80" fmla="*/ 13 w 15"/>
                <a:gd name="T81" fmla="*/ 2 h 26"/>
                <a:gd name="T82" fmla="*/ 14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6 h 26"/>
                <a:gd name="T102" fmla="*/ 8 w 15"/>
                <a:gd name="T103" fmla="*/ 6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4" name="Freeform 870">
              <a:extLst>
                <a:ext uri="{FF2B5EF4-FFF2-40B4-BE49-F238E27FC236}">
                  <a16:creationId xmlns:a16="http://schemas.microsoft.com/office/drawing/2014/main" id="{8B1B422F-4D07-4DE5-94E8-A3307A71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706" y="3668588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1 h 26"/>
                <a:gd name="T4" fmla="*/ 5 w 15"/>
                <a:gd name="T5" fmla="*/ 1 h 26"/>
                <a:gd name="T6" fmla="*/ 5 w 15"/>
                <a:gd name="T7" fmla="*/ 4 h 26"/>
                <a:gd name="T8" fmla="*/ 5 w 15"/>
                <a:gd name="T9" fmla="*/ 4 h 26"/>
                <a:gd name="T10" fmla="*/ 5 w 15"/>
                <a:gd name="T11" fmla="*/ 4 h 26"/>
                <a:gd name="T12" fmla="*/ 6 w 15"/>
                <a:gd name="T13" fmla="*/ 1 h 26"/>
                <a:gd name="T14" fmla="*/ 6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2 h 26"/>
                <a:gd name="T26" fmla="*/ 14 w 15"/>
                <a:gd name="T27" fmla="*/ 2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9 w 15"/>
                <a:gd name="T43" fmla="*/ 6 h 26"/>
                <a:gd name="T44" fmla="*/ 9 w 15"/>
                <a:gd name="T45" fmla="*/ 6 h 26"/>
                <a:gd name="T46" fmla="*/ 7 w 15"/>
                <a:gd name="T47" fmla="*/ 6 h 26"/>
                <a:gd name="T48" fmla="*/ 7 w 15"/>
                <a:gd name="T49" fmla="*/ 6 h 26"/>
                <a:gd name="T50" fmla="*/ 5 w 15"/>
                <a:gd name="T51" fmla="*/ 6 h 26"/>
                <a:gd name="T52" fmla="*/ 5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5" name="Freeform 871">
              <a:extLst>
                <a:ext uri="{FF2B5EF4-FFF2-40B4-BE49-F238E27FC236}">
                  <a16:creationId xmlns:a16="http://schemas.microsoft.com/office/drawing/2014/main" id="{5B0A8421-8FBD-4F59-A588-BF4819F9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301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6" name="Freeform 872">
              <a:extLst>
                <a:ext uri="{FF2B5EF4-FFF2-40B4-BE49-F238E27FC236}">
                  <a16:creationId xmlns:a16="http://schemas.microsoft.com/office/drawing/2014/main" id="{21568323-B09F-4FEE-A93E-3950AC2A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877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19 h 25"/>
                <a:gd name="T52" fmla="*/ 9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7" name="Freeform 873">
              <a:extLst>
                <a:ext uri="{FF2B5EF4-FFF2-40B4-BE49-F238E27FC236}">
                  <a16:creationId xmlns:a16="http://schemas.microsoft.com/office/drawing/2014/main" id="{D7B1F705-AC3C-471F-9089-5FB17C5BC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473" y="3668588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1 h 26"/>
                <a:gd name="T4" fmla="*/ 5 w 26"/>
                <a:gd name="T5" fmla="*/ 1 h 26"/>
                <a:gd name="T6" fmla="*/ 5 w 26"/>
                <a:gd name="T7" fmla="*/ 4 h 26"/>
                <a:gd name="T8" fmla="*/ 6 w 26"/>
                <a:gd name="T9" fmla="*/ 4 h 26"/>
                <a:gd name="T10" fmla="*/ 6 w 26"/>
                <a:gd name="T11" fmla="*/ 4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5 w 26"/>
                <a:gd name="T25" fmla="*/ 4 h 26"/>
                <a:gd name="T26" fmla="*/ 15 w 26"/>
                <a:gd name="T27" fmla="*/ 4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1 h 26"/>
                <a:gd name="T38" fmla="*/ 22 w 26"/>
                <a:gd name="T39" fmla="*/ 1 h 26"/>
                <a:gd name="T40" fmla="*/ 23 w 26"/>
                <a:gd name="T41" fmla="*/ 2 h 26"/>
                <a:gd name="T42" fmla="*/ 23 w 26"/>
                <a:gd name="T43" fmla="*/ 2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8 w 26"/>
                <a:gd name="T63" fmla="*/ 6 h 26"/>
                <a:gd name="T64" fmla="*/ 18 w 26"/>
                <a:gd name="T65" fmla="*/ 6 h 26"/>
                <a:gd name="T66" fmla="*/ 16 w 26"/>
                <a:gd name="T67" fmla="*/ 6 h 26"/>
                <a:gd name="T68" fmla="*/ 16 w 26"/>
                <a:gd name="T69" fmla="*/ 6 h 26"/>
                <a:gd name="T70" fmla="*/ 16 w 26"/>
                <a:gd name="T71" fmla="*/ 9 h 26"/>
                <a:gd name="T72" fmla="*/ 16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7 w 26"/>
                <a:gd name="T85" fmla="*/ 6 h 26"/>
                <a:gd name="T86" fmla="*/ 7 w 26"/>
                <a:gd name="T87" fmla="*/ 6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8" name="Freeform 874">
              <a:extLst>
                <a:ext uri="{FF2B5EF4-FFF2-40B4-BE49-F238E27FC236}">
                  <a16:creationId xmlns:a16="http://schemas.microsoft.com/office/drawing/2014/main" id="{FE63F3D8-63B3-4E51-A8F7-D17AF5BBD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6227" y="4154577"/>
              <a:ext cx="24923" cy="57634"/>
            </a:xfrm>
            <a:custGeom>
              <a:avLst/>
              <a:gdLst>
                <a:gd name="T0" fmla="*/ 0 w 16"/>
                <a:gd name="T1" fmla="*/ 9 h 37"/>
                <a:gd name="T2" fmla="*/ 0 w 16"/>
                <a:gd name="T3" fmla="*/ 9 h 37"/>
                <a:gd name="T4" fmla="*/ 0 w 16"/>
                <a:gd name="T5" fmla="*/ 5 h 37"/>
                <a:gd name="T6" fmla="*/ 0 w 16"/>
                <a:gd name="T7" fmla="*/ 5 h 37"/>
                <a:gd name="T8" fmla="*/ 2 w 16"/>
                <a:gd name="T9" fmla="*/ 3 h 37"/>
                <a:gd name="T10" fmla="*/ 2 w 16"/>
                <a:gd name="T11" fmla="*/ 3 h 37"/>
                <a:gd name="T12" fmla="*/ 5 w 16"/>
                <a:gd name="T13" fmla="*/ 0 h 37"/>
                <a:gd name="T14" fmla="*/ 5 w 16"/>
                <a:gd name="T15" fmla="*/ 0 h 37"/>
                <a:gd name="T16" fmla="*/ 7 w 16"/>
                <a:gd name="T17" fmla="*/ 0 h 37"/>
                <a:gd name="T18" fmla="*/ 7 w 16"/>
                <a:gd name="T19" fmla="*/ 0 h 37"/>
                <a:gd name="T20" fmla="*/ 11 w 16"/>
                <a:gd name="T21" fmla="*/ 0 h 37"/>
                <a:gd name="T22" fmla="*/ 11 w 16"/>
                <a:gd name="T23" fmla="*/ 0 h 37"/>
                <a:gd name="T24" fmla="*/ 14 w 16"/>
                <a:gd name="T25" fmla="*/ 3 h 37"/>
                <a:gd name="T26" fmla="*/ 14 w 16"/>
                <a:gd name="T27" fmla="*/ 3 h 37"/>
                <a:gd name="T28" fmla="*/ 16 w 16"/>
                <a:gd name="T29" fmla="*/ 5 h 37"/>
                <a:gd name="T30" fmla="*/ 16 w 16"/>
                <a:gd name="T31" fmla="*/ 5 h 37"/>
                <a:gd name="T32" fmla="*/ 16 w 16"/>
                <a:gd name="T33" fmla="*/ 9 h 37"/>
                <a:gd name="T34" fmla="*/ 16 w 16"/>
                <a:gd name="T35" fmla="*/ 28 h 37"/>
                <a:gd name="T36" fmla="*/ 16 w 16"/>
                <a:gd name="T37" fmla="*/ 28 h 37"/>
                <a:gd name="T38" fmla="*/ 16 w 16"/>
                <a:gd name="T39" fmla="*/ 32 h 37"/>
                <a:gd name="T40" fmla="*/ 16 w 16"/>
                <a:gd name="T41" fmla="*/ 32 h 37"/>
                <a:gd name="T42" fmla="*/ 14 w 16"/>
                <a:gd name="T43" fmla="*/ 34 h 37"/>
                <a:gd name="T44" fmla="*/ 14 w 16"/>
                <a:gd name="T45" fmla="*/ 34 h 37"/>
                <a:gd name="T46" fmla="*/ 11 w 16"/>
                <a:gd name="T47" fmla="*/ 36 h 37"/>
                <a:gd name="T48" fmla="*/ 11 w 16"/>
                <a:gd name="T49" fmla="*/ 36 h 37"/>
                <a:gd name="T50" fmla="*/ 7 w 16"/>
                <a:gd name="T51" fmla="*/ 37 h 37"/>
                <a:gd name="T52" fmla="*/ 7 w 16"/>
                <a:gd name="T53" fmla="*/ 37 h 37"/>
                <a:gd name="T54" fmla="*/ 5 w 16"/>
                <a:gd name="T55" fmla="*/ 36 h 37"/>
                <a:gd name="T56" fmla="*/ 5 w 16"/>
                <a:gd name="T57" fmla="*/ 36 h 37"/>
                <a:gd name="T58" fmla="*/ 2 w 16"/>
                <a:gd name="T59" fmla="*/ 34 h 37"/>
                <a:gd name="T60" fmla="*/ 2 w 16"/>
                <a:gd name="T61" fmla="*/ 34 h 37"/>
                <a:gd name="T62" fmla="*/ 0 w 16"/>
                <a:gd name="T63" fmla="*/ 32 h 37"/>
                <a:gd name="T64" fmla="*/ 0 w 16"/>
                <a:gd name="T65" fmla="*/ 32 h 37"/>
                <a:gd name="T66" fmla="*/ 0 w 16"/>
                <a:gd name="T67" fmla="*/ 28 h 37"/>
                <a:gd name="T68" fmla="*/ 0 w 16"/>
                <a:gd name="T69" fmla="*/ 9 h 37"/>
                <a:gd name="T70" fmla="*/ 5 w 16"/>
                <a:gd name="T71" fmla="*/ 28 h 37"/>
                <a:gd name="T72" fmla="*/ 5 w 16"/>
                <a:gd name="T73" fmla="*/ 28 h 37"/>
                <a:gd name="T74" fmla="*/ 6 w 16"/>
                <a:gd name="T75" fmla="*/ 31 h 37"/>
                <a:gd name="T76" fmla="*/ 6 w 16"/>
                <a:gd name="T77" fmla="*/ 31 h 37"/>
                <a:gd name="T78" fmla="*/ 7 w 16"/>
                <a:gd name="T79" fmla="*/ 32 h 37"/>
                <a:gd name="T80" fmla="*/ 7 w 16"/>
                <a:gd name="T81" fmla="*/ 32 h 37"/>
                <a:gd name="T82" fmla="*/ 10 w 16"/>
                <a:gd name="T83" fmla="*/ 31 h 37"/>
                <a:gd name="T84" fmla="*/ 10 w 16"/>
                <a:gd name="T85" fmla="*/ 31 h 37"/>
                <a:gd name="T86" fmla="*/ 11 w 16"/>
                <a:gd name="T87" fmla="*/ 28 h 37"/>
                <a:gd name="T88" fmla="*/ 11 w 16"/>
                <a:gd name="T89" fmla="*/ 9 h 37"/>
                <a:gd name="T90" fmla="*/ 11 w 16"/>
                <a:gd name="T91" fmla="*/ 9 h 37"/>
                <a:gd name="T92" fmla="*/ 10 w 16"/>
                <a:gd name="T93" fmla="*/ 7 h 37"/>
                <a:gd name="T94" fmla="*/ 10 w 16"/>
                <a:gd name="T95" fmla="*/ 7 h 37"/>
                <a:gd name="T96" fmla="*/ 7 w 16"/>
                <a:gd name="T97" fmla="*/ 5 h 37"/>
                <a:gd name="T98" fmla="*/ 7 w 16"/>
                <a:gd name="T99" fmla="*/ 5 h 37"/>
                <a:gd name="T100" fmla="*/ 6 w 16"/>
                <a:gd name="T101" fmla="*/ 7 h 37"/>
                <a:gd name="T102" fmla="*/ 6 w 16"/>
                <a:gd name="T103" fmla="*/ 7 h 37"/>
                <a:gd name="T104" fmla="*/ 5 w 16"/>
                <a:gd name="T105" fmla="*/ 9 h 37"/>
                <a:gd name="T106" fmla="*/ 5 w 16"/>
                <a:gd name="T107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37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9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9" name="Freeform 875">
              <a:extLst>
                <a:ext uri="{FF2B5EF4-FFF2-40B4-BE49-F238E27FC236}">
                  <a16:creationId xmlns:a16="http://schemas.microsoft.com/office/drawing/2014/main" id="{1ECC7F89-585B-49D8-8273-6F33A5C2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380" y="4170154"/>
              <a:ext cx="23365" cy="42057"/>
            </a:xfrm>
            <a:custGeom>
              <a:avLst/>
              <a:gdLst>
                <a:gd name="T0" fmla="*/ 10 w 15"/>
                <a:gd name="T1" fmla="*/ 8 h 27"/>
                <a:gd name="T2" fmla="*/ 9 w 15"/>
                <a:gd name="T3" fmla="*/ 7 h 27"/>
                <a:gd name="T4" fmla="*/ 8 w 15"/>
                <a:gd name="T5" fmla="*/ 5 h 27"/>
                <a:gd name="T6" fmla="*/ 5 w 15"/>
                <a:gd name="T7" fmla="*/ 7 h 27"/>
                <a:gd name="T8" fmla="*/ 5 w 15"/>
                <a:gd name="T9" fmla="*/ 8 h 27"/>
                <a:gd name="T10" fmla="*/ 5 w 15"/>
                <a:gd name="T11" fmla="*/ 9 h 27"/>
                <a:gd name="T12" fmla="*/ 10 w 15"/>
                <a:gd name="T13" fmla="*/ 12 h 27"/>
                <a:gd name="T14" fmla="*/ 13 w 15"/>
                <a:gd name="T15" fmla="*/ 13 h 27"/>
                <a:gd name="T16" fmla="*/ 14 w 15"/>
                <a:gd name="T17" fmla="*/ 14 h 27"/>
                <a:gd name="T18" fmla="*/ 15 w 15"/>
                <a:gd name="T19" fmla="*/ 19 h 27"/>
                <a:gd name="T20" fmla="*/ 15 w 15"/>
                <a:gd name="T21" fmla="*/ 22 h 27"/>
                <a:gd name="T22" fmla="*/ 13 w 15"/>
                <a:gd name="T23" fmla="*/ 24 h 27"/>
                <a:gd name="T24" fmla="*/ 10 w 15"/>
                <a:gd name="T25" fmla="*/ 26 h 27"/>
                <a:gd name="T26" fmla="*/ 8 w 15"/>
                <a:gd name="T27" fmla="*/ 27 h 27"/>
                <a:gd name="T28" fmla="*/ 3 w 15"/>
                <a:gd name="T29" fmla="*/ 24 h 27"/>
                <a:gd name="T30" fmla="*/ 0 w 15"/>
                <a:gd name="T31" fmla="*/ 22 h 27"/>
                <a:gd name="T32" fmla="*/ 0 w 15"/>
                <a:gd name="T33" fmla="*/ 19 h 27"/>
                <a:gd name="T34" fmla="*/ 5 w 15"/>
                <a:gd name="T35" fmla="*/ 19 h 27"/>
                <a:gd name="T36" fmla="*/ 5 w 15"/>
                <a:gd name="T37" fmla="*/ 21 h 27"/>
                <a:gd name="T38" fmla="*/ 8 w 15"/>
                <a:gd name="T39" fmla="*/ 22 h 27"/>
                <a:gd name="T40" fmla="*/ 10 w 15"/>
                <a:gd name="T41" fmla="*/ 21 h 27"/>
                <a:gd name="T42" fmla="*/ 10 w 15"/>
                <a:gd name="T43" fmla="*/ 19 h 27"/>
                <a:gd name="T44" fmla="*/ 10 w 15"/>
                <a:gd name="T45" fmla="*/ 17 h 27"/>
                <a:gd name="T46" fmla="*/ 5 w 15"/>
                <a:gd name="T47" fmla="*/ 15 h 27"/>
                <a:gd name="T48" fmla="*/ 1 w 15"/>
                <a:gd name="T49" fmla="*/ 13 h 27"/>
                <a:gd name="T50" fmla="*/ 0 w 15"/>
                <a:gd name="T51" fmla="*/ 10 h 27"/>
                <a:gd name="T52" fmla="*/ 0 w 15"/>
                <a:gd name="T53" fmla="*/ 8 h 27"/>
                <a:gd name="T54" fmla="*/ 1 w 15"/>
                <a:gd name="T55" fmla="*/ 5 h 27"/>
                <a:gd name="T56" fmla="*/ 3 w 15"/>
                <a:gd name="T57" fmla="*/ 3 h 27"/>
                <a:gd name="T58" fmla="*/ 5 w 15"/>
                <a:gd name="T59" fmla="*/ 2 h 27"/>
                <a:gd name="T60" fmla="*/ 8 w 15"/>
                <a:gd name="T61" fmla="*/ 0 h 27"/>
                <a:gd name="T62" fmla="*/ 10 w 15"/>
                <a:gd name="T63" fmla="*/ 2 h 27"/>
                <a:gd name="T64" fmla="*/ 13 w 15"/>
                <a:gd name="T65" fmla="*/ 3 h 27"/>
                <a:gd name="T66" fmla="*/ 14 w 15"/>
                <a:gd name="T67" fmla="*/ 5 h 27"/>
                <a:gd name="T68" fmla="*/ 10 w 15"/>
                <a:gd name="T6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7"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0" name="Freeform 876">
              <a:extLst>
                <a:ext uri="{FF2B5EF4-FFF2-40B4-BE49-F238E27FC236}">
                  <a16:creationId xmlns:a16="http://schemas.microsoft.com/office/drawing/2014/main" id="{5B9ED951-CC3A-45F0-A613-863F7E7B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976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4 w 25"/>
                <a:gd name="T25" fmla="*/ 3 h 27"/>
                <a:gd name="T26" fmla="*/ 14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4 w 25"/>
                <a:gd name="T41" fmla="*/ 2 h 27"/>
                <a:gd name="T42" fmla="*/ 24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9 w 25"/>
                <a:gd name="T59" fmla="*/ 7 h 27"/>
                <a:gd name="T60" fmla="*/ 19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9 w 25"/>
                <a:gd name="T81" fmla="*/ 7 h 27"/>
                <a:gd name="T82" fmla="*/ 9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1" name="Freeform 877">
              <a:extLst>
                <a:ext uri="{FF2B5EF4-FFF2-40B4-BE49-F238E27FC236}">
                  <a16:creationId xmlns:a16="http://schemas.microsoft.com/office/drawing/2014/main" id="{60820C28-329D-48BE-B7FB-A2829A721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148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2" name="Freeform 878">
              <a:extLst>
                <a:ext uri="{FF2B5EF4-FFF2-40B4-BE49-F238E27FC236}">
                  <a16:creationId xmlns:a16="http://schemas.microsoft.com/office/drawing/2014/main" id="{7885CAA8-3E08-4FC7-8127-18E418DF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724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7 w 15"/>
                <a:gd name="T13" fmla="*/ 26 h 27"/>
                <a:gd name="T14" fmla="*/ 7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5 w 15"/>
                <a:gd name="T43" fmla="*/ 21 h 27"/>
                <a:gd name="T44" fmla="*/ 5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3" name="Freeform 879">
              <a:extLst>
                <a:ext uri="{FF2B5EF4-FFF2-40B4-BE49-F238E27FC236}">
                  <a16:creationId xmlns:a16="http://schemas.microsoft.com/office/drawing/2014/main" id="{269974FA-422C-411D-8D4C-34EA24CB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320" y="4170154"/>
              <a:ext cx="40499" cy="42057"/>
            </a:xfrm>
            <a:custGeom>
              <a:avLst/>
              <a:gdLst>
                <a:gd name="T0" fmla="*/ 0 w 26"/>
                <a:gd name="T1" fmla="*/ 27 h 27"/>
                <a:gd name="T2" fmla="*/ 0 w 26"/>
                <a:gd name="T3" fmla="*/ 0 h 27"/>
                <a:gd name="T4" fmla="*/ 5 w 26"/>
                <a:gd name="T5" fmla="*/ 0 h 27"/>
                <a:gd name="T6" fmla="*/ 5 w 26"/>
                <a:gd name="T7" fmla="*/ 3 h 27"/>
                <a:gd name="T8" fmla="*/ 6 w 26"/>
                <a:gd name="T9" fmla="*/ 3 h 27"/>
                <a:gd name="T10" fmla="*/ 6 w 26"/>
                <a:gd name="T11" fmla="*/ 3 h 27"/>
                <a:gd name="T12" fmla="*/ 7 w 26"/>
                <a:gd name="T13" fmla="*/ 2 h 27"/>
                <a:gd name="T14" fmla="*/ 7 w 26"/>
                <a:gd name="T15" fmla="*/ 2 h 27"/>
                <a:gd name="T16" fmla="*/ 10 w 26"/>
                <a:gd name="T17" fmla="*/ 0 h 27"/>
                <a:gd name="T18" fmla="*/ 10 w 26"/>
                <a:gd name="T19" fmla="*/ 0 h 27"/>
                <a:gd name="T20" fmla="*/ 13 w 26"/>
                <a:gd name="T21" fmla="*/ 2 h 27"/>
                <a:gd name="T22" fmla="*/ 13 w 26"/>
                <a:gd name="T23" fmla="*/ 2 h 27"/>
                <a:gd name="T24" fmla="*/ 15 w 26"/>
                <a:gd name="T25" fmla="*/ 3 h 27"/>
                <a:gd name="T26" fmla="*/ 15 w 26"/>
                <a:gd name="T27" fmla="*/ 3 h 27"/>
                <a:gd name="T28" fmla="*/ 17 w 26"/>
                <a:gd name="T29" fmla="*/ 2 h 27"/>
                <a:gd name="T30" fmla="*/ 17 w 26"/>
                <a:gd name="T31" fmla="*/ 2 h 27"/>
                <a:gd name="T32" fmla="*/ 20 w 26"/>
                <a:gd name="T33" fmla="*/ 0 h 27"/>
                <a:gd name="T34" fmla="*/ 20 w 26"/>
                <a:gd name="T35" fmla="*/ 0 h 27"/>
                <a:gd name="T36" fmla="*/ 22 w 26"/>
                <a:gd name="T37" fmla="*/ 0 h 27"/>
                <a:gd name="T38" fmla="*/ 22 w 26"/>
                <a:gd name="T39" fmla="*/ 0 h 27"/>
                <a:gd name="T40" fmla="*/ 23 w 26"/>
                <a:gd name="T41" fmla="*/ 2 h 27"/>
                <a:gd name="T42" fmla="*/ 23 w 26"/>
                <a:gd name="T43" fmla="*/ 2 h 27"/>
                <a:gd name="T44" fmla="*/ 25 w 26"/>
                <a:gd name="T45" fmla="*/ 4 h 27"/>
                <a:gd name="T46" fmla="*/ 25 w 26"/>
                <a:gd name="T47" fmla="*/ 4 h 27"/>
                <a:gd name="T48" fmla="*/ 26 w 26"/>
                <a:gd name="T49" fmla="*/ 7 h 27"/>
                <a:gd name="T50" fmla="*/ 26 w 26"/>
                <a:gd name="T51" fmla="*/ 27 h 27"/>
                <a:gd name="T52" fmla="*/ 21 w 26"/>
                <a:gd name="T53" fmla="*/ 27 h 27"/>
                <a:gd name="T54" fmla="*/ 21 w 26"/>
                <a:gd name="T55" fmla="*/ 9 h 27"/>
                <a:gd name="T56" fmla="*/ 21 w 26"/>
                <a:gd name="T57" fmla="*/ 9 h 27"/>
                <a:gd name="T58" fmla="*/ 20 w 26"/>
                <a:gd name="T59" fmla="*/ 7 h 27"/>
                <a:gd name="T60" fmla="*/ 20 w 26"/>
                <a:gd name="T61" fmla="*/ 7 h 27"/>
                <a:gd name="T62" fmla="*/ 18 w 26"/>
                <a:gd name="T63" fmla="*/ 5 h 27"/>
                <a:gd name="T64" fmla="*/ 18 w 26"/>
                <a:gd name="T65" fmla="*/ 5 h 27"/>
                <a:gd name="T66" fmla="*/ 16 w 26"/>
                <a:gd name="T67" fmla="*/ 7 h 27"/>
                <a:gd name="T68" fmla="*/ 16 w 26"/>
                <a:gd name="T69" fmla="*/ 7 h 27"/>
                <a:gd name="T70" fmla="*/ 16 w 26"/>
                <a:gd name="T71" fmla="*/ 9 h 27"/>
                <a:gd name="T72" fmla="*/ 16 w 26"/>
                <a:gd name="T73" fmla="*/ 27 h 27"/>
                <a:gd name="T74" fmla="*/ 11 w 26"/>
                <a:gd name="T75" fmla="*/ 27 h 27"/>
                <a:gd name="T76" fmla="*/ 11 w 26"/>
                <a:gd name="T77" fmla="*/ 9 h 27"/>
                <a:gd name="T78" fmla="*/ 11 w 26"/>
                <a:gd name="T79" fmla="*/ 9 h 27"/>
                <a:gd name="T80" fmla="*/ 10 w 26"/>
                <a:gd name="T81" fmla="*/ 7 h 27"/>
                <a:gd name="T82" fmla="*/ 10 w 26"/>
                <a:gd name="T83" fmla="*/ 7 h 27"/>
                <a:gd name="T84" fmla="*/ 8 w 26"/>
                <a:gd name="T85" fmla="*/ 5 h 27"/>
                <a:gd name="T86" fmla="*/ 8 w 26"/>
                <a:gd name="T87" fmla="*/ 5 h 27"/>
                <a:gd name="T88" fmla="*/ 6 w 26"/>
                <a:gd name="T89" fmla="*/ 7 h 27"/>
                <a:gd name="T90" fmla="*/ 6 w 26"/>
                <a:gd name="T91" fmla="*/ 7 h 27"/>
                <a:gd name="T92" fmla="*/ 5 w 26"/>
                <a:gd name="T93" fmla="*/ 9 h 27"/>
                <a:gd name="T94" fmla="*/ 5 w 26"/>
                <a:gd name="T95" fmla="*/ 27 h 27"/>
                <a:gd name="T96" fmla="*/ 0 w 26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6" y="27"/>
                  </a:lnTo>
                  <a:lnTo>
                    <a:pt x="21" y="2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4" name="Freeform 880">
              <a:extLst>
                <a:ext uri="{FF2B5EF4-FFF2-40B4-BE49-F238E27FC236}">
                  <a16:creationId xmlns:a16="http://schemas.microsoft.com/office/drawing/2014/main" id="{7B7C725C-4350-4E32-869D-A24CC552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996" y="4657700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5 w 16"/>
                <a:gd name="T5" fmla="*/ 0 h 35"/>
                <a:gd name="T6" fmla="*/ 5 w 16"/>
                <a:gd name="T7" fmla="*/ 15 h 35"/>
                <a:gd name="T8" fmla="*/ 11 w 16"/>
                <a:gd name="T9" fmla="*/ 15 h 35"/>
                <a:gd name="T10" fmla="*/ 11 w 16"/>
                <a:gd name="T11" fmla="*/ 0 h 35"/>
                <a:gd name="T12" fmla="*/ 16 w 16"/>
                <a:gd name="T13" fmla="*/ 0 h 35"/>
                <a:gd name="T14" fmla="*/ 16 w 16"/>
                <a:gd name="T15" fmla="*/ 35 h 35"/>
                <a:gd name="T16" fmla="*/ 11 w 16"/>
                <a:gd name="T17" fmla="*/ 35 h 35"/>
                <a:gd name="T18" fmla="*/ 11 w 16"/>
                <a:gd name="T19" fmla="*/ 20 h 35"/>
                <a:gd name="T20" fmla="*/ 5 w 16"/>
                <a:gd name="T21" fmla="*/ 20 h 35"/>
                <a:gd name="T22" fmla="*/ 5 w 16"/>
                <a:gd name="T23" fmla="*/ 35 h 35"/>
                <a:gd name="T24" fmla="*/ 0 w 1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5" name="Freeform 881">
              <a:extLst>
                <a:ext uri="{FF2B5EF4-FFF2-40B4-BE49-F238E27FC236}">
                  <a16:creationId xmlns:a16="http://schemas.microsoft.com/office/drawing/2014/main" id="{C46D470A-C52E-42AC-93B5-1991D115F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149" y="4673276"/>
              <a:ext cx="26481" cy="40499"/>
            </a:xfrm>
            <a:custGeom>
              <a:avLst/>
              <a:gdLst>
                <a:gd name="T0" fmla="*/ 12 w 17"/>
                <a:gd name="T1" fmla="*/ 23 h 26"/>
                <a:gd name="T2" fmla="*/ 12 w 17"/>
                <a:gd name="T3" fmla="*/ 23 h 26"/>
                <a:gd name="T4" fmla="*/ 9 w 17"/>
                <a:gd name="T5" fmla="*/ 25 h 26"/>
                <a:gd name="T6" fmla="*/ 7 w 17"/>
                <a:gd name="T7" fmla="*/ 26 h 26"/>
                <a:gd name="T8" fmla="*/ 4 w 17"/>
                <a:gd name="T9" fmla="*/ 25 h 26"/>
                <a:gd name="T10" fmla="*/ 3 w 17"/>
                <a:gd name="T11" fmla="*/ 25 h 26"/>
                <a:gd name="T12" fmla="*/ 1 w 17"/>
                <a:gd name="T13" fmla="*/ 23 h 26"/>
                <a:gd name="T14" fmla="*/ 0 w 17"/>
                <a:gd name="T15" fmla="*/ 19 h 26"/>
                <a:gd name="T16" fmla="*/ 1 w 17"/>
                <a:gd name="T17" fmla="*/ 15 h 26"/>
                <a:gd name="T18" fmla="*/ 3 w 17"/>
                <a:gd name="T19" fmla="*/ 13 h 26"/>
                <a:gd name="T20" fmla="*/ 5 w 17"/>
                <a:gd name="T21" fmla="*/ 11 h 26"/>
                <a:gd name="T22" fmla="*/ 9 w 17"/>
                <a:gd name="T23" fmla="*/ 10 h 26"/>
                <a:gd name="T24" fmla="*/ 9 w 17"/>
                <a:gd name="T25" fmla="*/ 10 h 26"/>
                <a:gd name="T26" fmla="*/ 10 w 17"/>
                <a:gd name="T27" fmla="*/ 10 h 26"/>
                <a:gd name="T28" fmla="*/ 10 w 17"/>
                <a:gd name="T29" fmla="*/ 10 h 26"/>
                <a:gd name="T30" fmla="*/ 12 w 17"/>
                <a:gd name="T31" fmla="*/ 8 h 26"/>
                <a:gd name="T32" fmla="*/ 10 w 17"/>
                <a:gd name="T33" fmla="*/ 6 h 26"/>
                <a:gd name="T34" fmla="*/ 9 w 17"/>
                <a:gd name="T35" fmla="*/ 5 h 26"/>
                <a:gd name="T36" fmla="*/ 7 w 17"/>
                <a:gd name="T37" fmla="*/ 5 h 26"/>
                <a:gd name="T38" fmla="*/ 5 w 17"/>
                <a:gd name="T39" fmla="*/ 8 h 26"/>
                <a:gd name="T40" fmla="*/ 0 w 17"/>
                <a:gd name="T41" fmla="*/ 8 h 26"/>
                <a:gd name="T42" fmla="*/ 3 w 17"/>
                <a:gd name="T43" fmla="*/ 3 h 26"/>
                <a:gd name="T44" fmla="*/ 5 w 17"/>
                <a:gd name="T45" fmla="*/ 0 h 26"/>
                <a:gd name="T46" fmla="*/ 9 w 17"/>
                <a:gd name="T47" fmla="*/ 0 h 26"/>
                <a:gd name="T48" fmla="*/ 12 w 17"/>
                <a:gd name="T49" fmla="*/ 0 h 26"/>
                <a:gd name="T50" fmla="*/ 14 w 17"/>
                <a:gd name="T51" fmla="*/ 1 h 26"/>
                <a:gd name="T52" fmla="*/ 15 w 17"/>
                <a:gd name="T53" fmla="*/ 4 h 26"/>
                <a:gd name="T54" fmla="*/ 17 w 17"/>
                <a:gd name="T55" fmla="*/ 8 h 26"/>
                <a:gd name="T56" fmla="*/ 12 w 17"/>
                <a:gd name="T57" fmla="*/ 25 h 26"/>
                <a:gd name="T58" fmla="*/ 12 w 17"/>
                <a:gd name="T59" fmla="*/ 15 h 26"/>
                <a:gd name="T60" fmla="*/ 10 w 17"/>
                <a:gd name="T61" fmla="*/ 14 h 26"/>
                <a:gd name="T62" fmla="*/ 7 w 17"/>
                <a:gd name="T63" fmla="*/ 15 h 26"/>
                <a:gd name="T64" fmla="*/ 5 w 17"/>
                <a:gd name="T65" fmla="*/ 18 h 26"/>
                <a:gd name="T66" fmla="*/ 7 w 17"/>
                <a:gd name="T67" fmla="*/ 20 h 26"/>
                <a:gd name="T68" fmla="*/ 9 w 17"/>
                <a:gd name="T69" fmla="*/ 21 h 26"/>
                <a:gd name="T70" fmla="*/ 10 w 17"/>
                <a:gd name="T71" fmla="*/ 20 h 26"/>
                <a:gd name="T72" fmla="*/ 12 w 17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2" y="25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6" name="Freeform 882">
              <a:extLst>
                <a:ext uri="{FF2B5EF4-FFF2-40B4-BE49-F238E27FC236}">
                  <a16:creationId xmlns:a16="http://schemas.microsoft.com/office/drawing/2014/main" id="{C14E548F-5336-4AAC-87C2-B7D88511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745" y="4673276"/>
              <a:ext cx="23365" cy="40499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8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5 w 15"/>
                <a:gd name="T11" fmla="*/ 9 h 26"/>
                <a:gd name="T12" fmla="*/ 10 w 15"/>
                <a:gd name="T13" fmla="*/ 11 h 26"/>
                <a:gd name="T14" fmla="*/ 13 w 15"/>
                <a:gd name="T15" fmla="*/ 13 h 26"/>
                <a:gd name="T16" fmla="*/ 14 w 15"/>
                <a:gd name="T17" fmla="*/ 14 h 26"/>
                <a:gd name="T18" fmla="*/ 15 w 15"/>
                <a:gd name="T19" fmla="*/ 18 h 26"/>
                <a:gd name="T20" fmla="*/ 15 w 15"/>
                <a:gd name="T21" fmla="*/ 21 h 26"/>
                <a:gd name="T22" fmla="*/ 14 w 15"/>
                <a:gd name="T23" fmla="*/ 24 h 26"/>
                <a:gd name="T24" fmla="*/ 11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1 w 15"/>
                <a:gd name="T31" fmla="*/ 21 h 26"/>
                <a:gd name="T32" fmla="*/ 0 w 15"/>
                <a:gd name="T33" fmla="*/ 18 h 26"/>
                <a:gd name="T34" fmla="*/ 5 w 15"/>
                <a:gd name="T35" fmla="*/ 18 h 26"/>
                <a:gd name="T36" fmla="*/ 6 w 15"/>
                <a:gd name="T37" fmla="*/ 20 h 26"/>
                <a:gd name="T38" fmla="*/ 8 w 15"/>
                <a:gd name="T39" fmla="*/ 21 h 26"/>
                <a:gd name="T40" fmla="*/ 10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4 h 26"/>
                <a:gd name="T48" fmla="*/ 1 w 15"/>
                <a:gd name="T49" fmla="*/ 11 h 26"/>
                <a:gd name="T50" fmla="*/ 1 w 15"/>
                <a:gd name="T51" fmla="*/ 10 h 26"/>
                <a:gd name="T52" fmla="*/ 0 w 15"/>
                <a:gd name="T53" fmla="*/ 8 h 26"/>
                <a:gd name="T54" fmla="*/ 1 w 15"/>
                <a:gd name="T55" fmla="*/ 4 h 26"/>
                <a:gd name="T56" fmla="*/ 3 w 15"/>
                <a:gd name="T57" fmla="*/ 1 h 26"/>
                <a:gd name="T58" fmla="*/ 5 w 15"/>
                <a:gd name="T59" fmla="*/ 0 h 26"/>
                <a:gd name="T60" fmla="*/ 8 w 15"/>
                <a:gd name="T61" fmla="*/ 0 h 26"/>
                <a:gd name="T62" fmla="*/ 11 w 15"/>
                <a:gd name="T63" fmla="*/ 0 h 26"/>
                <a:gd name="T64" fmla="*/ 13 w 15"/>
                <a:gd name="T65" fmla="*/ 1 h 26"/>
                <a:gd name="T66" fmla="*/ 15 w 15"/>
                <a:gd name="T67" fmla="*/ 4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7" name="Freeform 883">
              <a:extLst>
                <a:ext uri="{FF2B5EF4-FFF2-40B4-BE49-F238E27FC236}">
                  <a16:creationId xmlns:a16="http://schemas.microsoft.com/office/drawing/2014/main" id="{03EDFE8F-AD46-4659-B7CD-C4C48AAC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783" y="4673276"/>
              <a:ext cx="23365" cy="40499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7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6 w 15"/>
                <a:gd name="T11" fmla="*/ 9 h 26"/>
                <a:gd name="T12" fmla="*/ 10 w 15"/>
                <a:gd name="T13" fmla="*/ 11 h 26"/>
                <a:gd name="T14" fmla="*/ 12 w 15"/>
                <a:gd name="T15" fmla="*/ 13 h 26"/>
                <a:gd name="T16" fmla="*/ 15 w 15"/>
                <a:gd name="T17" fmla="*/ 14 h 26"/>
                <a:gd name="T18" fmla="*/ 15 w 15"/>
                <a:gd name="T19" fmla="*/ 18 h 26"/>
                <a:gd name="T20" fmla="*/ 15 w 15"/>
                <a:gd name="T21" fmla="*/ 21 h 26"/>
                <a:gd name="T22" fmla="*/ 13 w 15"/>
                <a:gd name="T23" fmla="*/ 24 h 26"/>
                <a:gd name="T24" fmla="*/ 11 w 15"/>
                <a:gd name="T25" fmla="*/ 25 h 26"/>
                <a:gd name="T26" fmla="*/ 7 w 15"/>
                <a:gd name="T27" fmla="*/ 26 h 26"/>
                <a:gd name="T28" fmla="*/ 2 w 15"/>
                <a:gd name="T29" fmla="*/ 24 h 26"/>
                <a:gd name="T30" fmla="*/ 1 w 15"/>
                <a:gd name="T31" fmla="*/ 21 h 26"/>
                <a:gd name="T32" fmla="*/ 0 w 15"/>
                <a:gd name="T33" fmla="*/ 18 h 26"/>
                <a:gd name="T34" fmla="*/ 5 w 15"/>
                <a:gd name="T35" fmla="*/ 18 h 26"/>
                <a:gd name="T36" fmla="*/ 6 w 15"/>
                <a:gd name="T37" fmla="*/ 20 h 26"/>
                <a:gd name="T38" fmla="*/ 7 w 15"/>
                <a:gd name="T39" fmla="*/ 21 h 26"/>
                <a:gd name="T40" fmla="*/ 10 w 15"/>
                <a:gd name="T41" fmla="*/ 20 h 26"/>
                <a:gd name="T42" fmla="*/ 11 w 15"/>
                <a:gd name="T43" fmla="*/ 19 h 26"/>
                <a:gd name="T44" fmla="*/ 10 w 15"/>
                <a:gd name="T45" fmla="*/ 16 h 26"/>
                <a:gd name="T46" fmla="*/ 6 w 15"/>
                <a:gd name="T47" fmla="*/ 14 h 26"/>
                <a:gd name="T48" fmla="*/ 2 w 15"/>
                <a:gd name="T49" fmla="*/ 11 h 26"/>
                <a:gd name="T50" fmla="*/ 1 w 15"/>
                <a:gd name="T51" fmla="*/ 10 h 26"/>
                <a:gd name="T52" fmla="*/ 0 w 15"/>
                <a:gd name="T53" fmla="*/ 8 h 26"/>
                <a:gd name="T54" fmla="*/ 1 w 15"/>
                <a:gd name="T55" fmla="*/ 4 h 26"/>
                <a:gd name="T56" fmla="*/ 2 w 15"/>
                <a:gd name="T57" fmla="*/ 1 h 26"/>
                <a:gd name="T58" fmla="*/ 5 w 15"/>
                <a:gd name="T59" fmla="*/ 0 h 26"/>
                <a:gd name="T60" fmla="*/ 7 w 15"/>
                <a:gd name="T61" fmla="*/ 0 h 26"/>
                <a:gd name="T62" fmla="*/ 11 w 15"/>
                <a:gd name="T63" fmla="*/ 0 h 26"/>
                <a:gd name="T64" fmla="*/ 13 w 15"/>
                <a:gd name="T65" fmla="*/ 1 h 26"/>
                <a:gd name="T66" fmla="*/ 15 w 15"/>
                <a:gd name="T67" fmla="*/ 4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8" name="Freeform 884">
              <a:extLst>
                <a:ext uri="{FF2B5EF4-FFF2-40B4-BE49-F238E27FC236}">
                  <a16:creationId xmlns:a16="http://schemas.microsoft.com/office/drawing/2014/main" id="{D2DFD23B-694B-4890-98DA-7F44AD4C6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6821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9" name="Freeform 885">
              <a:extLst>
                <a:ext uri="{FF2B5EF4-FFF2-40B4-BE49-F238E27FC236}">
                  <a16:creationId xmlns:a16="http://schemas.microsoft.com/office/drawing/2014/main" id="{B8D8A084-55AF-4AF6-B61B-4252998D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839" y="4673276"/>
              <a:ext cx="26481" cy="40499"/>
            </a:xfrm>
            <a:custGeom>
              <a:avLst/>
              <a:gdLst>
                <a:gd name="T0" fmla="*/ 17 w 17"/>
                <a:gd name="T1" fmla="*/ 0 h 26"/>
                <a:gd name="T2" fmla="*/ 17 w 17"/>
                <a:gd name="T3" fmla="*/ 25 h 26"/>
                <a:gd name="T4" fmla="*/ 12 w 17"/>
                <a:gd name="T5" fmla="*/ 25 h 26"/>
                <a:gd name="T6" fmla="*/ 12 w 17"/>
                <a:gd name="T7" fmla="*/ 23 h 26"/>
                <a:gd name="T8" fmla="*/ 10 w 17"/>
                <a:gd name="T9" fmla="*/ 23 h 26"/>
                <a:gd name="T10" fmla="*/ 10 w 17"/>
                <a:gd name="T11" fmla="*/ 23 h 26"/>
                <a:gd name="T12" fmla="*/ 9 w 17"/>
                <a:gd name="T13" fmla="*/ 25 h 26"/>
                <a:gd name="T14" fmla="*/ 9 w 17"/>
                <a:gd name="T15" fmla="*/ 25 h 26"/>
                <a:gd name="T16" fmla="*/ 7 w 17"/>
                <a:gd name="T17" fmla="*/ 26 h 26"/>
                <a:gd name="T18" fmla="*/ 7 w 17"/>
                <a:gd name="T19" fmla="*/ 26 h 26"/>
                <a:gd name="T20" fmla="*/ 4 w 17"/>
                <a:gd name="T21" fmla="*/ 25 h 26"/>
                <a:gd name="T22" fmla="*/ 4 w 17"/>
                <a:gd name="T23" fmla="*/ 25 h 26"/>
                <a:gd name="T24" fmla="*/ 3 w 17"/>
                <a:gd name="T25" fmla="*/ 24 h 26"/>
                <a:gd name="T26" fmla="*/ 3 w 17"/>
                <a:gd name="T27" fmla="*/ 24 h 26"/>
                <a:gd name="T28" fmla="*/ 1 w 17"/>
                <a:gd name="T29" fmla="*/ 23 h 26"/>
                <a:gd name="T30" fmla="*/ 1 w 17"/>
                <a:gd name="T31" fmla="*/ 23 h 26"/>
                <a:gd name="T32" fmla="*/ 0 w 17"/>
                <a:gd name="T33" fmla="*/ 20 h 26"/>
                <a:gd name="T34" fmla="*/ 0 w 17"/>
                <a:gd name="T35" fmla="*/ 0 h 26"/>
                <a:gd name="T36" fmla="*/ 7 w 17"/>
                <a:gd name="T37" fmla="*/ 0 h 26"/>
                <a:gd name="T38" fmla="*/ 7 w 17"/>
                <a:gd name="T39" fmla="*/ 18 h 26"/>
                <a:gd name="T40" fmla="*/ 7 w 17"/>
                <a:gd name="T41" fmla="*/ 18 h 26"/>
                <a:gd name="T42" fmla="*/ 7 w 17"/>
                <a:gd name="T43" fmla="*/ 20 h 26"/>
                <a:gd name="T44" fmla="*/ 7 w 17"/>
                <a:gd name="T45" fmla="*/ 20 h 26"/>
                <a:gd name="T46" fmla="*/ 9 w 17"/>
                <a:gd name="T47" fmla="*/ 20 h 26"/>
                <a:gd name="T48" fmla="*/ 9 w 17"/>
                <a:gd name="T49" fmla="*/ 20 h 26"/>
                <a:gd name="T50" fmla="*/ 10 w 17"/>
                <a:gd name="T51" fmla="*/ 20 h 26"/>
                <a:gd name="T52" fmla="*/ 10 w 17"/>
                <a:gd name="T53" fmla="*/ 20 h 26"/>
                <a:gd name="T54" fmla="*/ 12 w 17"/>
                <a:gd name="T55" fmla="*/ 18 h 26"/>
                <a:gd name="T56" fmla="*/ 12 w 17"/>
                <a:gd name="T57" fmla="*/ 0 h 26"/>
                <a:gd name="T58" fmla="*/ 17 w 17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6">
                  <a:moveTo>
                    <a:pt x="17" y="0"/>
                  </a:moveTo>
                  <a:lnTo>
                    <a:pt x="17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0" name="Freeform 886">
              <a:extLst>
                <a:ext uri="{FF2B5EF4-FFF2-40B4-BE49-F238E27FC236}">
                  <a16:creationId xmlns:a16="http://schemas.microsoft.com/office/drawing/2014/main" id="{6E60609B-18CF-43B3-812E-EDFDE830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93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8 w 25"/>
                <a:gd name="T13" fmla="*/ 0 h 25"/>
                <a:gd name="T14" fmla="*/ 8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7 w 25"/>
                <a:gd name="T67" fmla="*/ 6 h 25"/>
                <a:gd name="T68" fmla="*/ 17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7 w 25"/>
                <a:gd name="T89" fmla="*/ 6 h 25"/>
                <a:gd name="T90" fmla="*/ 7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1" name="Freeform 887">
              <a:extLst>
                <a:ext uri="{FF2B5EF4-FFF2-40B4-BE49-F238E27FC236}">
                  <a16:creationId xmlns:a16="http://schemas.microsoft.com/office/drawing/2014/main" id="{01635D09-594D-49EC-B07F-E2195A8B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293" y="3151446"/>
              <a:ext cx="24923" cy="57634"/>
            </a:xfrm>
            <a:custGeom>
              <a:avLst/>
              <a:gdLst>
                <a:gd name="T0" fmla="*/ 16 w 16"/>
                <a:gd name="T1" fmla="*/ 25 h 37"/>
                <a:gd name="T2" fmla="*/ 16 w 16"/>
                <a:gd name="T3" fmla="*/ 28 h 37"/>
                <a:gd name="T4" fmla="*/ 16 w 16"/>
                <a:gd name="T5" fmla="*/ 28 h 37"/>
                <a:gd name="T6" fmla="*/ 16 w 16"/>
                <a:gd name="T7" fmla="*/ 30 h 37"/>
                <a:gd name="T8" fmla="*/ 16 w 16"/>
                <a:gd name="T9" fmla="*/ 30 h 37"/>
                <a:gd name="T10" fmla="*/ 14 w 16"/>
                <a:gd name="T11" fmla="*/ 34 h 37"/>
                <a:gd name="T12" fmla="*/ 14 w 16"/>
                <a:gd name="T13" fmla="*/ 34 h 37"/>
                <a:gd name="T14" fmla="*/ 11 w 16"/>
                <a:gd name="T15" fmla="*/ 35 h 37"/>
                <a:gd name="T16" fmla="*/ 11 w 16"/>
                <a:gd name="T17" fmla="*/ 35 h 37"/>
                <a:gd name="T18" fmla="*/ 9 w 16"/>
                <a:gd name="T19" fmla="*/ 37 h 37"/>
                <a:gd name="T20" fmla="*/ 9 w 16"/>
                <a:gd name="T21" fmla="*/ 37 h 37"/>
                <a:gd name="T22" fmla="*/ 5 w 16"/>
                <a:gd name="T23" fmla="*/ 35 h 37"/>
                <a:gd name="T24" fmla="*/ 5 w 16"/>
                <a:gd name="T25" fmla="*/ 35 h 37"/>
                <a:gd name="T26" fmla="*/ 3 w 16"/>
                <a:gd name="T27" fmla="*/ 34 h 37"/>
                <a:gd name="T28" fmla="*/ 3 w 16"/>
                <a:gd name="T29" fmla="*/ 34 h 37"/>
                <a:gd name="T30" fmla="*/ 1 w 16"/>
                <a:gd name="T31" fmla="*/ 32 h 37"/>
                <a:gd name="T32" fmla="*/ 1 w 16"/>
                <a:gd name="T33" fmla="*/ 32 h 37"/>
                <a:gd name="T34" fmla="*/ 0 w 16"/>
                <a:gd name="T35" fmla="*/ 28 h 37"/>
                <a:gd name="T36" fmla="*/ 0 w 16"/>
                <a:gd name="T37" fmla="*/ 8 h 37"/>
                <a:gd name="T38" fmla="*/ 0 w 16"/>
                <a:gd name="T39" fmla="*/ 8 h 37"/>
                <a:gd name="T40" fmla="*/ 1 w 16"/>
                <a:gd name="T41" fmla="*/ 5 h 37"/>
                <a:gd name="T42" fmla="*/ 1 w 16"/>
                <a:gd name="T43" fmla="*/ 5 h 37"/>
                <a:gd name="T44" fmla="*/ 3 w 16"/>
                <a:gd name="T45" fmla="*/ 2 h 37"/>
                <a:gd name="T46" fmla="*/ 3 w 16"/>
                <a:gd name="T47" fmla="*/ 2 h 37"/>
                <a:gd name="T48" fmla="*/ 5 w 16"/>
                <a:gd name="T49" fmla="*/ 0 h 37"/>
                <a:gd name="T50" fmla="*/ 5 w 16"/>
                <a:gd name="T51" fmla="*/ 0 h 37"/>
                <a:gd name="T52" fmla="*/ 9 w 16"/>
                <a:gd name="T53" fmla="*/ 0 h 37"/>
                <a:gd name="T54" fmla="*/ 9 w 16"/>
                <a:gd name="T55" fmla="*/ 0 h 37"/>
                <a:gd name="T56" fmla="*/ 11 w 16"/>
                <a:gd name="T57" fmla="*/ 0 h 37"/>
                <a:gd name="T58" fmla="*/ 14 w 16"/>
                <a:gd name="T59" fmla="*/ 2 h 37"/>
                <a:gd name="T60" fmla="*/ 14 w 16"/>
                <a:gd name="T61" fmla="*/ 2 h 37"/>
                <a:gd name="T62" fmla="*/ 16 w 16"/>
                <a:gd name="T63" fmla="*/ 5 h 37"/>
                <a:gd name="T64" fmla="*/ 16 w 16"/>
                <a:gd name="T65" fmla="*/ 5 h 37"/>
                <a:gd name="T66" fmla="*/ 16 w 16"/>
                <a:gd name="T67" fmla="*/ 8 h 37"/>
                <a:gd name="T68" fmla="*/ 16 w 16"/>
                <a:gd name="T69" fmla="*/ 10 h 37"/>
                <a:gd name="T70" fmla="*/ 11 w 16"/>
                <a:gd name="T71" fmla="*/ 10 h 37"/>
                <a:gd name="T72" fmla="*/ 11 w 16"/>
                <a:gd name="T73" fmla="*/ 9 h 37"/>
                <a:gd name="T74" fmla="*/ 11 w 16"/>
                <a:gd name="T75" fmla="*/ 9 h 37"/>
                <a:gd name="T76" fmla="*/ 11 w 16"/>
                <a:gd name="T77" fmla="*/ 7 h 37"/>
                <a:gd name="T78" fmla="*/ 11 w 16"/>
                <a:gd name="T79" fmla="*/ 7 h 37"/>
                <a:gd name="T80" fmla="*/ 9 w 16"/>
                <a:gd name="T81" fmla="*/ 5 h 37"/>
                <a:gd name="T82" fmla="*/ 9 w 16"/>
                <a:gd name="T83" fmla="*/ 5 h 37"/>
                <a:gd name="T84" fmla="*/ 6 w 16"/>
                <a:gd name="T85" fmla="*/ 5 h 37"/>
                <a:gd name="T86" fmla="*/ 6 w 16"/>
                <a:gd name="T87" fmla="*/ 7 h 37"/>
                <a:gd name="T88" fmla="*/ 6 w 16"/>
                <a:gd name="T89" fmla="*/ 7 h 37"/>
                <a:gd name="T90" fmla="*/ 5 w 16"/>
                <a:gd name="T91" fmla="*/ 9 h 37"/>
                <a:gd name="T92" fmla="*/ 5 w 16"/>
                <a:gd name="T93" fmla="*/ 28 h 37"/>
                <a:gd name="T94" fmla="*/ 5 w 16"/>
                <a:gd name="T95" fmla="*/ 28 h 37"/>
                <a:gd name="T96" fmla="*/ 6 w 16"/>
                <a:gd name="T97" fmla="*/ 30 h 37"/>
                <a:gd name="T98" fmla="*/ 6 w 16"/>
                <a:gd name="T99" fmla="*/ 30 h 37"/>
                <a:gd name="T100" fmla="*/ 9 w 16"/>
                <a:gd name="T101" fmla="*/ 30 h 37"/>
                <a:gd name="T102" fmla="*/ 9 w 16"/>
                <a:gd name="T103" fmla="*/ 30 h 37"/>
                <a:gd name="T104" fmla="*/ 10 w 16"/>
                <a:gd name="T105" fmla="*/ 30 h 37"/>
                <a:gd name="T106" fmla="*/ 10 w 16"/>
                <a:gd name="T107" fmla="*/ 30 h 37"/>
                <a:gd name="T108" fmla="*/ 10 w 16"/>
                <a:gd name="T109" fmla="*/ 30 h 37"/>
                <a:gd name="T110" fmla="*/ 10 w 16"/>
                <a:gd name="T111" fmla="*/ 30 h 37"/>
                <a:gd name="T112" fmla="*/ 11 w 16"/>
                <a:gd name="T113" fmla="*/ 29 h 37"/>
                <a:gd name="T114" fmla="*/ 11 w 16"/>
                <a:gd name="T115" fmla="*/ 29 h 37"/>
                <a:gd name="T116" fmla="*/ 11 w 16"/>
                <a:gd name="T117" fmla="*/ 28 h 37"/>
                <a:gd name="T118" fmla="*/ 11 w 16"/>
                <a:gd name="T119" fmla="*/ 25 h 37"/>
                <a:gd name="T120" fmla="*/ 16 w 16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7">
                  <a:moveTo>
                    <a:pt x="16" y="25"/>
                  </a:moveTo>
                  <a:lnTo>
                    <a:pt x="16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2" name="Freeform 888">
              <a:extLst>
                <a:ext uri="{FF2B5EF4-FFF2-40B4-BE49-F238E27FC236}">
                  <a16:creationId xmlns:a16="http://schemas.microsoft.com/office/drawing/2014/main" id="{354BC1F6-9C48-455B-9275-B13156270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8447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5 h 27"/>
                <a:gd name="T48" fmla="*/ 11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4 w 15"/>
                <a:gd name="T55" fmla="*/ 25 h 27"/>
                <a:gd name="T56" fmla="*/ 4 w 15"/>
                <a:gd name="T57" fmla="*/ 25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6 w 15"/>
                <a:gd name="T75" fmla="*/ 20 h 27"/>
                <a:gd name="T76" fmla="*/ 6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10 w 15"/>
                <a:gd name="T83" fmla="*/ 20 h 27"/>
                <a:gd name="T84" fmla="*/ 10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10 w 15"/>
                <a:gd name="T93" fmla="*/ 5 h 27"/>
                <a:gd name="T94" fmla="*/ 10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6 w 15"/>
                <a:gd name="T101" fmla="*/ 5 h 27"/>
                <a:gd name="T102" fmla="*/ 6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3" name="Freeform 889">
              <a:extLst>
                <a:ext uri="{FF2B5EF4-FFF2-40B4-BE49-F238E27FC236}">
                  <a16:creationId xmlns:a16="http://schemas.microsoft.com/office/drawing/2014/main" id="{1D106B55-5F3D-44D1-87B3-85371A14D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042" y="3151446"/>
              <a:ext cx="23365" cy="57634"/>
            </a:xfrm>
            <a:custGeom>
              <a:avLst/>
              <a:gdLst>
                <a:gd name="T0" fmla="*/ 0 w 15"/>
                <a:gd name="T1" fmla="*/ 35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13 h 37"/>
                <a:gd name="T8" fmla="*/ 5 w 15"/>
                <a:gd name="T9" fmla="*/ 13 h 37"/>
                <a:gd name="T10" fmla="*/ 5 w 15"/>
                <a:gd name="T11" fmla="*/ 13 h 37"/>
                <a:gd name="T12" fmla="*/ 8 w 15"/>
                <a:gd name="T13" fmla="*/ 10 h 37"/>
                <a:gd name="T14" fmla="*/ 8 w 15"/>
                <a:gd name="T15" fmla="*/ 10 h 37"/>
                <a:gd name="T16" fmla="*/ 10 w 15"/>
                <a:gd name="T17" fmla="*/ 10 h 37"/>
                <a:gd name="T18" fmla="*/ 10 w 15"/>
                <a:gd name="T19" fmla="*/ 10 h 37"/>
                <a:gd name="T20" fmla="*/ 13 w 15"/>
                <a:gd name="T21" fmla="*/ 10 h 37"/>
                <a:gd name="T22" fmla="*/ 13 w 15"/>
                <a:gd name="T23" fmla="*/ 10 h 37"/>
                <a:gd name="T24" fmla="*/ 15 w 15"/>
                <a:gd name="T25" fmla="*/ 13 h 37"/>
                <a:gd name="T26" fmla="*/ 15 w 15"/>
                <a:gd name="T27" fmla="*/ 13 h 37"/>
                <a:gd name="T28" fmla="*/ 15 w 15"/>
                <a:gd name="T29" fmla="*/ 14 h 37"/>
                <a:gd name="T30" fmla="*/ 15 w 15"/>
                <a:gd name="T31" fmla="*/ 14 h 37"/>
                <a:gd name="T32" fmla="*/ 15 w 15"/>
                <a:gd name="T33" fmla="*/ 19 h 37"/>
                <a:gd name="T34" fmla="*/ 15 w 15"/>
                <a:gd name="T35" fmla="*/ 28 h 37"/>
                <a:gd name="T36" fmla="*/ 15 w 15"/>
                <a:gd name="T37" fmla="*/ 28 h 37"/>
                <a:gd name="T38" fmla="*/ 15 w 15"/>
                <a:gd name="T39" fmla="*/ 32 h 37"/>
                <a:gd name="T40" fmla="*/ 15 w 15"/>
                <a:gd name="T41" fmla="*/ 32 h 37"/>
                <a:gd name="T42" fmla="*/ 15 w 15"/>
                <a:gd name="T43" fmla="*/ 34 h 37"/>
                <a:gd name="T44" fmla="*/ 15 w 15"/>
                <a:gd name="T45" fmla="*/ 34 h 37"/>
                <a:gd name="T46" fmla="*/ 13 w 15"/>
                <a:gd name="T47" fmla="*/ 35 h 37"/>
                <a:gd name="T48" fmla="*/ 10 w 15"/>
                <a:gd name="T49" fmla="*/ 37 h 37"/>
                <a:gd name="T50" fmla="*/ 10 w 15"/>
                <a:gd name="T51" fmla="*/ 37 h 37"/>
                <a:gd name="T52" fmla="*/ 8 w 15"/>
                <a:gd name="T53" fmla="*/ 35 h 37"/>
                <a:gd name="T54" fmla="*/ 8 w 15"/>
                <a:gd name="T55" fmla="*/ 35 h 37"/>
                <a:gd name="T56" fmla="*/ 5 w 15"/>
                <a:gd name="T57" fmla="*/ 33 h 37"/>
                <a:gd name="T58" fmla="*/ 5 w 15"/>
                <a:gd name="T59" fmla="*/ 35 h 37"/>
                <a:gd name="T60" fmla="*/ 0 w 15"/>
                <a:gd name="T61" fmla="*/ 35 h 37"/>
                <a:gd name="T62" fmla="*/ 10 w 15"/>
                <a:gd name="T63" fmla="*/ 18 h 37"/>
                <a:gd name="T64" fmla="*/ 10 w 15"/>
                <a:gd name="T65" fmla="*/ 18 h 37"/>
                <a:gd name="T66" fmla="*/ 10 w 15"/>
                <a:gd name="T67" fmla="*/ 17 h 37"/>
                <a:gd name="T68" fmla="*/ 10 w 15"/>
                <a:gd name="T69" fmla="*/ 17 h 37"/>
                <a:gd name="T70" fmla="*/ 8 w 15"/>
                <a:gd name="T71" fmla="*/ 15 h 37"/>
                <a:gd name="T72" fmla="*/ 8 w 15"/>
                <a:gd name="T73" fmla="*/ 15 h 37"/>
                <a:gd name="T74" fmla="*/ 6 w 15"/>
                <a:gd name="T75" fmla="*/ 17 h 37"/>
                <a:gd name="T76" fmla="*/ 6 w 15"/>
                <a:gd name="T77" fmla="*/ 17 h 37"/>
                <a:gd name="T78" fmla="*/ 5 w 15"/>
                <a:gd name="T79" fmla="*/ 18 h 37"/>
                <a:gd name="T80" fmla="*/ 5 w 15"/>
                <a:gd name="T81" fmla="*/ 28 h 37"/>
                <a:gd name="T82" fmla="*/ 5 w 15"/>
                <a:gd name="T83" fmla="*/ 28 h 37"/>
                <a:gd name="T84" fmla="*/ 6 w 15"/>
                <a:gd name="T85" fmla="*/ 30 h 37"/>
                <a:gd name="T86" fmla="*/ 6 w 15"/>
                <a:gd name="T87" fmla="*/ 30 h 37"/>
                <a:gd name="T88" fmla="*/ 8 w 15"/>
                <a:gd name="T89" fmla="*/ 30 h 37"/>
                <a:gd name="T90" fmla="*/ 8 w 15"/>
                <a:gd name="T91" fmla="*/ 30 h 37"/>
                <a:gd name="T92" fmla="*/ 10 w 15"/>
                <a:gd name="T93" fmla="*/ 30 h 37"/>
                <a:gd name="T94" fmla="*/ 10 w 15"/>
                <a:gd name="T95" fmla="*/ 30 h 37"/>
                <a:gd name="T96" fmla="*/ 10 w 15"/>
                <a:gd name="T97" fmla="*/ 28 h 37"/>
                <a:gd name="T98" fmla="*/ 10 w 15"/>
                <a:gd name="T9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7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4" name="Freeform 890">
              <a:extLst>
                <a:ext uri="{FF2B5EF4-FFF2-40B4-BE49-F238E27FC236}">
                  <a16:creationId xmlns:a16="http://schemas.microsoft.com/office/drawing/2014/main" id="{66DFDD8D-4D82-4ECB-8700-DAB6B5A99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7637" y="3167022"/>
              <a:ext cx="24923" cy="42057"/>
            </a:xfrm>
            <a:custGeom>
              <a:avLst/>
              <a:gdLst>
                <a:gd name="T0" fmla="*/ 10 w 16"/>
                <a:gd name="T1" fmla="*/ 23 h 27"/>
                <a:gd name="T2" fmla="*/ 10 w 16"/>
                <a:gd name="T3" fmla="*/ 23 h 27"/>
                <a:gd name="T4" fmla="*/ 9 w 16"/>
                <a:gd name="T5" fmla="*/ 25 h 27"/>
                <a:gd name="T6" fmla="*/ 5 w 16"/>
                <a:gd name="T7" fmla="*/ 27 h 27"/>
                <a:gd name="T8" fmla="*/ 4 w 16"/>
                <a:gd name="T9" fmla="*/ 25 h 27"/>
                <a:gd name="T10" fmla="*/ 2 w 16"/>
                <a:gd name="T11" fmla="*/ 25 h 27"/>
                <a:gd name="T12" fmla="*/ 0 w 16"/>
                <a:gd name="T13" fmla="*/ 23 h 27"/>
                <a:gd name="T14" fmla="*/ 0 w 16"/>
                <a:gd name="T15" fmla="*/ 19 h 27"/>
                <a:gd name="T16" fmla="*/ 0 w 16"/>
                <a:gd name="T17" fmla="*/ 15 h 27"/>
                <a:gd name="T18" fmla="*/ 1 w 16"/>
                <a:gd name="T19" fmla="*/ 13 h 27"/>
                <a:gd name="T20" fmla="*/ 4 w 16"/>
                <a:gd name="T21" fmla="*/ 12 h 27"/>
                <a:gd name="T22" fmla="*/ 7 w 16"/>
                <a:gd name="T23" fmla="*/ 10 h 27"/>
                <a:gd name="T24" fmla="*/ 9 w 16"/>
                <a:gd name="T25" fmla="*/ 10 h 27"/>
                <a:gd name="T26" fmla="*/ 9 w 16"/>
                <a:gd name="T27" fmla="*/ 10 h 27"/>
                <a:gd name="T28" fmla="*/ 10 w 16"/>
                <a:gd name="T29" fmla="*/ 10 h 27"/>
                <a:gd name="T30" fmla="*/ 10 w 16"/>
                <a:gd name="T31" fmla="*/ 8 h 27"/>
                <a:gd name="T32" fmla="*/ 10 w 16"/>
                <a:gd name="T33" fmla="*/ 7 h 27"/>
                <a:gd name="T34" fmla="*/ 7 w 16"/>
                <a:gd name="T35" fmla="*/ 5 h 27"/>
                <a:gd name="T36" fmla="*/ 6 w 16"/>
                <a:gd name="T37" fmla="*/ 5 h 27"/>
                <a:gd name="T38" fmla="*/ 5 w 16"/>
                <a:gd name="T39" fmla="*/ 8 h 27"/>
                <a:gd name="T40" fmla="*/ 0 w 16"/>
                <a:gd name="T41" fmla="*/ 8 h 27"/>
                <a:gd name="T42" fmla="*/ 2 w 16"/>
                <a:gd name="T43" fmla="*/ 3 h 27"/>
                <a:gd name="T44" fmla="*/ 5 w 16"/>
                <a:gd name="T45" fmla="*/ 0 h 27"/>
                <a:gd name="T46" fmla="*/ 7 w 16"/>
                <a:gd name="T47" fmla="*/ 0 h 27"/>
                <a:gd name="T48" fmla="*/ 11 w 16"/>
                <a:gd name="T49" fmla="*/ 0 h 27"/>
                <a:gd name="T50" fmla="*/ 14 w 16"/>
                <a:gd name="T51" fmla="*/ 2 h 27"/>
                <a:gd name="T52" fmla="*/ 15 w 16"/>
                <a:gd name="T53" fmla="*/ 4 h 27"/>
                <a:gd name="T54" fmla="*/ 16 w 16"/>
                <a:gd name="T55" fmla="*/ 8 h 27"/>
                <a:gd name="T56" fmla="*/ 10 w 16"/>
                <a:gd name="T57" fmla="*/ 25 h 27"/>
                <a:gd name="T58" fmla="*/ 10 w 16"/>
                <a:gd name="T59" fmla="*/ 15 h 27"/>
                <a:gd name="T60" fmla="*/ 9 w 16"/>
                <a:gd name="T61" fmla="*/ 14 h 27"/>
                <a:gd name="T62" fmla="*/ 6 w 16"/>
                <a:gd name="T63" fmla="*/ 15 h 27"/>
                <a:gd name="T64" fmla="*/ 5 w 16"/>
                <a:gd name="T65" fmla="*/ 18 h 27"/>
                <a:gd name="T66" fmla="*/ 6 w 16"/>
                <a:gd name="T67" fmla="*/ 20 h 27"/>
                <a:gd name="T68" fmla="*/ 7 w 16"/>
                <a:gd name="T69" fmla="*/ 22 h 27"/>
                <a:gd name="T70" fmla="*/ 10 w 16"/>
                <a:gd name="T71" fmla="*/ 20 h 27"/>
                <a:gd name="T72" fmla="*/ 10 w 16"/>
                <a:gd name="T7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7">
                  <a:moveTo>
                    <a:pt x="10" y="25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0" y="2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5" name="Freeform 891">
              <a:extLst>
                <a:ext uri="{FF2B5EF4-FFF2-40B4-BE49-F238E27FC236}">
                  <a16:creationId xmlns:a16="http://schemas.microsoft.com/office/drawing/2014/main" id="{A4714818-7842-4CF9-A891-C20A20C88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233" y="3151446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6 w 7"/>
                <a:gd name="T9" fmla="*/ 30 h 37"/>
                <a:gd name="T10" fmla="*/ 6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5 h 37"/>
                <a:gd name="T20" fmla="*/ 5 w 7"/>
                <a:gd name="T21" fmla="*/ 35 h 37"/>
                <a:gd name="T22" fmla="*/ 2 w 7"/>
                <a:gd name="T23" fmla="*/ 34 h 37"/>
                <a:gd name="T24" fmla="*/ 2 w 7"/>
                <a:gd name="T25" fmla="*/ 34 h 37"/>
                <a:gd name="T26" fmla="*/ 1 w 7"/>
                <a:gd name="T27" fmla="*/ 33 h 37"/>
                <a:gd name="T28" fmla="*/ 1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6" name="Freeform 892">
              <a:extLst>
                <a:ext uri="{FF2B5EF4-FFF2-40B4-BE49-F238E27FC236}">
                  <a16:creationId xmlns:a16="http://schemas.microsoft.com/office/drawing/2014/main" id="{0FF9094A-049A-4B85-A753-FA97671CE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137" y="3156118"/>
              <a:ext cx="18692" cy="49845"/>
            </a:xfrm>
            <a:custGeom>
              <a:avLst/>
              <a:gdLst>
                <a:gd name="T0" fmla="*/ 3 w 12"/>
                <a:gd name="T1" fmla="*/ 7 h 32"/>
                <a:gd name="T2" fmla="*/ 3 w 12"/>
                <a:gd name="T3" fmla="*/ 0 h 32"/>
                <a:gd name="T4" fmla="*/ 8 w 12"/>
                <a:gd name="T5" fmla="*/ 0 h 32"/>
                <a:gd name="T6" fmla="*/ 8 w 12"/>
                <a:gd name="T7" fmla="*/ 7 h 32"/>
                <a:gd name="T8" fmla="*/ 12 w 12"/>
                <a:gd name="T9" fmla="*/ 7 h 32"/>
                <a:gd name="T10" fmla="*/ 12 w 12"/>
                <a:gd name="T11" fmla="*/ 11 h 32"/>
                <a:gd name="T12" fmla="*/ 8 w 12"/>
                <a:gd name="T13" fmla="*/ 11 h 32"/>
                <a:gd name="T14" fmla="*/ 8 w 12"/>
                <a:gd name="T15" fmla="*/ 25 h 32"/>
                <a:gd name="T16" fmla="*/ 8 w 12"/>
                <a:gd name="T17" fmla="*/ 25 h 32"/>
                <a:gd name="T18" fmla="*/ 8 w 12"/>
                <a:gd name="T19" fmla="*/ 27 h 32"/>
                <a:gd name="T20" fmla="*/ 8 w 12"/>
                <a:gd name="T21" fmla="*/ 27 h 32"/>
                <a:gd name="T22" fmla="*/ 9 w 12"/>
                <a:gd name="T23" fmla="*/ 27 h 32"/>
                <a:gd name="T24" fmla="*/ 9 w 12"/>
                <a:gd name="T25" fmla="*/ 27 h 32"/>
                <a:gd name="T26" fmla="*/ 9 w 12"/>
                <a:gd name="T27" fmla="*/ 27 h 32"/>
                <a:gd name="T28" fmla="*/ 9 w 12"/>
                <a:gd name="T29" fmla="*/ 27 h 32"/>
                <a:gd name="T30" fmla="*/ 12 w 12"/>
                <a:gd name="T31" fmla="*/ 27 h 32"/>
                <a:gd name="T32" fmla="*/ 12 w 12"/>
                <a:gd name="T33" fmla="*/ 32 h 32"/>
                <a:gd name="T34" fmla="*/ 9 w 12"/>
                <a:gd name="T35" fmla="*/ 32 h 32"/>
                <a:gd name="T36" fmla="*/ 9 w 12"/>
                <a:gd name="T37" fmla="*/ 32 h 32"/>
                <a:gd name="T38" fmla="*/ 6 w 12"/>
                <a:gd name="T39" fmla="*/ 32 h 32"/>
                <a:gd name="T40" fmla="*/ 6 w 12"/>
                <a:gd name="T41" fmla="*/ 32 h 32"/>
                <a:gd name="T42" fmla="*/ 4 w 12"/>
                <a:gd name="T43" fmla="*/ 31 h 32"/>
                <a:gd name="T44" fmla="*/ 4 w 12"/>
                <a:gd name="T45" fmla="*/ 31 h 32"/>
                <a:gd name="T46" fmla="*/ 3 w 12"/>
                <a:gd name="T47" fmla="*/ 29 h 32"/>
                <a:gd name="T48" fmla="*/ 3 w 12"/>
                <a:gd name="T49" fmla="*/ 29 h 32"/>
                <a:gd name="T50" fmla="*/ 3 w 12"/>
                <a:gd name="T51" fmla="*/ 27 h 32"/>
                <a:gd name="T52" fmla="*/ 3 w 12"/>
                <a:gd name="T53" fmla="*/ 11 h 32"/>
                <a:gd name="T54" fmla="*/ 0 w 12"/>
                <a:gd name="T55" fmla="*/ 11 h 32"/>
                <a:gd name="T56" fmla="*/ 0 w 12"/>
                <a:gd name="T57" fmla="*/ 7 h 32"/>
                <a:gd name="T58" fmla="*/ 3 w 12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7" name="Freeform 893">
              <a:extLst>
                <a:ext uri="{FF2B5EF4-FFF2-40B4-BE49-F238E27FC236}">
                  <a16:creationId xmlns:a16="http://schemas.microsoft.com/office/drawing/2014/main" id="{264AB506-8AE5-4FB7-9B2F-1984035AC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140" y="3654568"/>
              <a:ext cx="29596" cy="54518"/>
            </a:xfrm>
            <a:custGeom>
              <a:avLst/>
              <a:gdLst>
                <a:gd name="T0" fmla="*/ 0 w 19"/>
                <a:gd name="T1" fmla="*/ 35 h 35"/>
                <a:gd name="T2" fmla="*/ 0 w 19"/>
                <a:gd name="T3" fmla="*/ 0 h 35"/>
                <a:gd name="T4" fmla="*/ 9 w 19"/>
                <a:gd name="T5" fmla="*/ 0 h 35"/>
                <a:gd name="T6" fmla="*/ 9 w 19"/>
                <a:gd name="T7" fmla="*/ 0 h 35"/>
                <a:gd name="T8" fmla="*/ 13 w 19"/>
                <a:gd name="T9" fmla="*/ 0 h 35"/>
                <a:gd name="T10" fmla="*/ 15 w 19"/>
                <a:gd name="T11" fmla="*/ 2 h 35"/>
                <a:gd name="T12" fmla="*/ 16 w 19"/>
                <a:gd name="T13" fmla="*/ 5 h 35"/>
                <a:gd name="T14" fmla="*/ 18 w 19"/>
                <a:gd name="T15" fmla="*/ 10 h 35"/>
                <a:gd name="T16" fmla="*/ 18 w 19"/>
                <a:gd name="T17" fmla="*/ 10 h 35"/>
                <a:gd name="T18" fmla="*/ 16 w 19"/>
                <a:gd name="T19" fmla="*/ 15 h 35"/>
                <a:gd name="T20" fmla="*/ 16 w 19"/>
                <a:gd name="T21" fmla="*/ 15 h 35"/>
                <a:gd name="T22" fmla="*/ 15 w 19"/>
                <a:gd name="T23" fmla="*/ 18 h 35"/>
                <a:gd name="T24" fmla="*/ 13 w 19"/>
                <a:gd name="T25" fmla="*/ 19 h 35"/>
                <a:gd name="T26" fmla="*/ 19 w 19"/>
                <a:gd name="T27" fmla="*/ 35 h 35"/>
                <a:gd name="T28" fmla="*/ 13 w 19"/>
                <a:gd name="T29" fmla="*/ 35 h 35"/>
                <a:gd name="T30" fmla="*/ 9 w 19"/>
                <a:gd name="T31" fmla="*/ 20 h 35"/>
                <a:gd name="T32" fmla="*/ 5 w 19"/>
                <a:gd name="T33" fmla="*/ 20 h 35"/>
                <a:gd name="T34" fmla="*/ 5 w 19"/>
                <a:gd name="T35" fmla="*/ 35 h 35"/>
                <a:gd name="T36" fmla="*/ 0 w 19"/>
                <a:gd name="T37" fmla="*/ 35 h 35"/>
                <a:gd name="T38" fmla="*/ 5 w 19"/>
                <a:gd name="T39" fmla="*/ 4 h 35"/>
                <a:gd name="T40" fmla="*/ 5 w 19"/>
                <a:gd name="T41" fmla="*/ 15 h 35"/>
                <a:gd name="T42" fmla="*/ 8 w 19"/>
                <a:gd name="T43" fmla="*/ 15 h 35"/>
                <a:gd name="T44" fmla="*/ 8 w 19"/>
                <a:gd name="T45" fmla="*/ 15 h 35"/>
                <a:gd name="T46" fmla="*/ 10 w 19"/>
                <a:gd name="T47" fmla="*/ 15 h 35"/>
                <a:gd name="T48" fmla="*/ 10 w 19"/>
                <a:gd name="T49" fmla="*/ 15 h 35"/>
                <a:gd name="T50" fmla="*/ 11 w 19"/>
                <a:gd name="T51" fmla="*/ 14 h 35"/>
                <a:gd name="T52" fmla="*/ 11 w 19"/>
                <a:gd name="T53" fmla="*/ 14 h 35"/>
                <a:gd name="T54" fmla="*/ 13 w 19"/>
                <a:gd name="T55" fmla="*/ 13 h 35"/>
                <a:gd name="T56" fmla="*/ 13 w 19"/>
                <a:gd name="T57" fmla="*/ 13 h 35"/>
                <a:gd name="T58" fmla="*/ 13 w 19"/>
                <a:gd name="T59" fmla="*/ 10 h 35"/>
                <a:gd name="T60" fmla="*/ 13 w 19"/>
                <a:gd name="T61" fmla="*/ 10 h 35"/>
                <a:gd name="T62" fmla="*/ 13 w 19"/>
                <a:gd name="T63" fmla="*/ 7 h 35"/>
                <a:gd name="T64" fmla="*/ 13 w 19"/>
                <a:gd name="T65" fmla="*/ 7 h 35"/>
                <a:gd name="T66" fmla="*/ 11 w 19"/>
                <a:gd name="T67" fmla="*/ 5 h 35"/>
                <a:gd name="T68" fmla="*/ 11 w 19"/>
                <a:gd name="T69" fmla="*/ 5 h 35"/>
                <a:gd name="T70" fmla="*/ 10 w 19"/>
                <a:gd name="T71" fmla="*/ 5 h 35"/>
                <a:gd name="T72" fmla="*/ 8 w 19"/>
                <a:gd name="T73" fmla="*/ 4 h 35"/>
                <a:gd name="T74" fmla="*/ 5 w 19"/>
                <a:gd name="T7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9" y="35"/>
                  </a:lnTo>
                  <a:lnTo>
                    <a:pt x="13" y="35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8" name="Freeform 894">
              <a:extLst>
                <a:ext uri="{FF2B5EF4-FFF2-40B4-BE49-F238E27FC236}">
                  <a16:creationId xmlns:a16="http://schemas.microsoft.com/office/drawing/2014/main" id="{639C3CD7-97EA-48E3-90B8-AAD384040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852" y="3654568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3 h 35"/>
                <a:gd name="T8" fmla="*/ 5 w 15"/>
                <a:gd name="T9" fmla="*/ 13 h 35"/>
                <a:gd name="T10" fmla="*/ 5 w 15"/>
                <a:gd name="T11" fmla="*/ 13 h 35"/>
                <a:gd name="T12" fmla="*/ 8 w 15"/>
                <a:gd name="T13" fmla="*/ 10 h 35"/>
                <a:gd name="T14" fmla="*/ 8 w 15"/>
                <a:gd name="T15" fmla="*/ 10 h 35"/>
                <a:gd name="T16" fmla="*/ 10 w 15"/>
                <a:gd name="T17" fmla="*/ 9 h 35"/>
                <a:gd name="T18" fmla="*/ 10 w 15"/>
                <a:gd name="T19" fmla="*/ 9 h 35"/>
                <a:gd name="T20" fmla="*/ 12 w 15"/>
                <a:gd name="T21" fmla="*/ 10 h 35"/>
                <a:gd name="T22" fmla="*/ 12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3 h 35"/>
                <a:gd name="T30" fmla="*/ 15 w 15"/>
                <a:gd name="T31" fmla="*/ 13 h 35"/>
                <a:gd name="T32" fmla="*/ 15 w 15"/>
                <a:gd name="T33" fmla="*/ 15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8 h 35"/>
                <a:gd name="T40" fmla="*/ 10 w 15"/>
                <a:gd name="T41" fmla="*/ 18 h 35"/>
                <a:gd name="T42" fmla="*/ 9 w 15"/>
                <a:gd name="T43" fmla="*/ 15 h 35"/>
                <a:gd name="T44" fmla="*/ 9 w 15"/>
                <a:gd name="T45" fmla="*/ 15 h 35"/>
                <a:gd name="T46" fmla="*/ 8 w 15"/>
                <a:gd name="T47" fmla="*/ 15 h 35"/>
                <a:gd name="T48" fmla="*/ 8 w 15"/>
                <a:gd name="T49" fmla="*/ 15 h 35"/>
                <a:gd name="T50" fmla="*/ 5 w 15"/>
                <a:gd name="T51" fmla="*/ 15 h 35"/>
                <a:gd name="T52" fmla="*/ 5 w 15"/>
                <a:gd name="T53" fmla="*/ 15 h 35"/>
                <a:gd name="T54" fmla="*/ 5 w 15"/>
                <a:gd name="T55" fmla="*/ 18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9" name="Freeform 895">
              <a:extLst>
                <a:ext uri="{FF2B5EF4-FFF2-40B4-BE49-F238E27FC236}">
                  <a16:creationId xmlns:a16="http://schemas.microsoft.com/office/drawing/2014/main" id="{602F10A6-4E32-4320-A413-C31806FA4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8447" y="3668588"/>
              <a:ext cx="23365" cy="40499"/>
            </a:xfrm>
            <a:custGeom>
              <a:avLst/>
              <a:gdLst>
                <a:gd name="T0" fmla="*/ 0 w 15"/>
                <a:gd name="T1" fmla="*/ 10 h 26"/>
                <a:gd name="T2" fmla="*/ 0 w 15"/>
                <a:gd name="T3" fmla="*/ 10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10 h 26"/>
                <a:gd name="T34" fmla="*/ 15 w 15"/>
                <a:gd name="T35" fmla="*/ 17 h 26"/>
                <a:gd name="T36" fmla="*/ 15 w 15"/>
                <a:gd name="T37" fmla="*/ 17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2 h 26"/>
                <a:gd name="T44" fmla="*/ 14 w 15"/>
                <a:gd name="T45" fmla="*/ 22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2 h 26"/>
                <a:gd name="T60" fmla="*/ 1 w 15"/>
                <a:gd name="T61" fmla="*/ 22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7 h 26"/>
                <a:gd name="T68" fmla="*/ 0 w 15"/>
                <a:gd name="T69" fmla="*/ 10 h 26"/>
                <a:gd name="T70" fmla="*/ 5 w 15"/>
                <a:gd name="T71" fmla="*/ 19 h 26"/>
                <a:gd name="T72" fmla="*/ 5 w 15"/>
                <a:gd name="T73" fmla="*/ 19 h 26"/>
                <a:gd name="T74" fmla="*/ 6 w 15"/>
                <a:gd name="T75" fmla="*/ 21 h 26"/>
                <a:gd name="T76" fmla="*/ 6 w 15"/>
                <a:gd name="T77" fmla="*/ 21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1 h 26"/>
                <a:gd name="T84" fmla="*/ 10 w 15"/>
                <a:gd name="T85" fmla="*/ 21 h 26"/>
                <a:gd name="T86" fmla="*/ 10 w 15"/>
                <a:gd name="T87" fmla="*/ 19 h 26"/>
                <a:gd name="T88" fmla="*/ 10 w 15"/>
                <a:gd name="T89" fmla="*/ 9 h 26"/>
                <a:gd name="T90" fmla="*/ 10 w 15"/>
                <a:gd name="T91" fmla="*/ 9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6 h 26"/>
                <a:gd name="T98" fmla="*/ 8 w 15"/>
                <a:gd name="T99" fmla="*/ 6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9 h 26"/>
                <a:gd name="T106" fmla="*/ 5 w 15"/>
                <a:gd name="T10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0" name="Freeform 896">
              <a:extLst>
                <a:ext uri="{FF2B5EF4-FFF2-40B4-BE49-F238E27FC236}">
                  <a16:creationId xmlns:a16="http://schemas.microsoft.com/office/drawing/2014/main" id="{B12C9DF9-8F22-4D56-AA56-9C7A308EB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042" y="3654568"/>
              <a:ext cx="23365" cy="54518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10 w 15"/>
                <a:gd name="T7" fmla="*/ 34 h 35"/>
                <a:gd name="T8" fmla="*/ 10 w 15"/>
                <a:gd name="T9" fmla="*/ 34 h 35"/>
                <a:gd name="T10" fmla="*/ 9 w 15"/>
                <a:gd name="T11" fmla="*/ 35 h 35"/>
                <a:gd name="T12" fmla="*/ 9 w 15"/>
                <a:gd name="T13" fmla="*/ 35 h 35"/>
                <a:gd name="T14" fmla="*/ 8 w 15"/>
                <a:gd name="T15" fmla="*/ 35 h 35"/>
                <a:gd name="T16" fmla="*/ 8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3 w 15"/>
                <a:gd name="T23" fmla="*/ 35 h 35"/>
                <a:gd name="T24" fmla="*/ 1 w 15"/>
                <a:gd name="T25" fmla="*/ 33 h 35"/>
                <a:gd name="T26" fmla="*/ 1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1 w 15"/>
                <a:gd name="T43" fmla="*/ 11 h 35"/>
                <a:gd name="T44" fmla="*/ 3 w 15"/>
                <a:gd name="T45" fmla="*/ 10 h 35"/>
                <a:gd name="T46" fmla="*/ 3 w 15"/>
                <a:gd name="T47" fmla="*/ 10 h 35"/>
                <a:gd name="T48" fmla="*/ 6 w 15"/>
                <a:gd name="T49" fmla="*/ 9 h 35"/>
                <a:gd name="T50" fmla="*/ 6 w 15"/>
                <a:gd name="T51" fmla="*/ 9 h 35"/>
                <a:gd name="T52" fmla="*/ 9 w 15"/>
                <a:gd name="T53" fmla="*/ 10 h 35"/>
                <a:gd name="T54" fmla="*/ 9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6 w 15"/>
                <a:gd name="T73" fmla="*/ 29 h 35"/>
                <a:gd name="T74" fmla="*/ 6 w 15"/>
                <a:gd name="T75" fmla="*/ 29 h 35"/>
                <a:gd name="T76" fmla="*/ 8 w 15"/>
                <a:gd name="T77" fmla="*/ 30 h 35"/>
                <a:gd name="T78" fmla="*/ 8 w 15"/>
                <a:gd name="T79" fmla="*/ 30 h 35"/>
                <a:gd name="T80" fmla="*/ 10 w 15"/>
                <a:gd name="T81" fmla="*/ 29 h 35"/>
                <a:gd name="T82" fmla="*/ 10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10 w 15"/>
                <a:gd name="T91" fmla="*/ 15 h 35"/>
                <a:gd name="T92" fmla="*/ 10 w 15"/>
                <a:gd name="T93" fmla="*/ 15 h 35"/>
                <a:gd name="T94" fmla="*/ 8 w 15"/>
                <a:gd name="T95" fmla="*/ 15 h 35"/>
                <a:gd name="T96" fmla="*/ 8 w 15"/>
                <a:gd name="T97" fmla="*/ 15 h 35"/>
                <a:gd name="T98" fmla="*/ 6 w 15"/>
                <a:gd name="T99" fmla="*/ 15 h 35"/>
                <a:gd name="T100" fmla="*/ 6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1" name="Freeform 897">
              <a:extLst>
                <a:ext uri="{FF2B5EF4-FFF2-40B4-BE49-F238E27FC236}">
                  <a16:creationId xmlns:a16="http://schemas.microsoft.com/office/drawing/2014/main" id="{7053E8B6-D67C-438B-9424-A24B14BD7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9196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2" name="Freeform 898">
              <a:extLst>
                <a:ext uri="{FF2B5EF4-FFF2-40B4-BE49-F238E27FC236}">
                  <a16:creationId xmlns:a16="http://schemas.microsoft.com/office/drawing/2014/main" id="{C3794E21-5851-4C1A-9A7C-844A7302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214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1 w 15"/>
                <a:gd name="T29" fmla="*/ 23 h 25"/>
                <a:gd name="T30" fmla="*/ 1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3" name="Freeform 899">
              <a:extLst>
                <a:ext uri="{FF2B5EF4-FFF2-40B4-BE49-F238E27FC236}">
                  <a16:creationId xmlns:a16="http://schemas.microsoft.com/office/drawing/2014/main" id="{E78DEC0A-CC04-42F1-81A4-166FD221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367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1 h 26"/>
                <a:gd name="T38" fmla="*/ 21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4" name="Rectangle 900">
              <a:extLst>
                <a:ext uri="{FF2B5EF4-FFF2-40B4-BE49-F238E27FC236}">
                  <a16:creationId xmlns:a16="http://schemas.microsoft.com/office/drawing/2014/main" id="{AE69D094-4124-4961-9760-52CAA83D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947" y="4154577"/>
              <a:ext cx="7789" cy="57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5" name="Freeform 901">
              <a:extLst>
                <a:ext uri="{FF2B5EF4-FFF2-40B4-BE49-F238E27FC236}">
                  <a16:creationId xmlns:a16="http://schemas.microsoft.com/office/drawing/2014/main" id="{A7877CBD-C672-41CD-8C66-BFB21C5DC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967" y="4170154"/>
              <a:ext cx="18692" cy="42057"/>
            </a:xfrm>
            <a:custGeom>
              <a:avLst/>
              <a:gdLst>
                <a:gd name="T0" fmla="*/ 0 w 12"/>
                <a:gd name="T1" fmla="*/ 27 h 27"/>
                <a:gd name="T2" fmla="*/ 0 w 12"/>
                <a:gd name="T3" fmla="*/ 0 h 27"/>
                <a:gd name="T4" fmla="*/ 5 w 12"/>
                <a:gd name="T5" fmla="*/ 0 h 27"/>
                <a:gd name="T6" fmla="*/ 5 w 12"/>
                <a:gd name="T7" fmla="*/ 4 h 27"/>
                <a:gd name="T8" fmla="*/ 5 w 12"/>
                <a:gd name="T9" fmla="*/ 4 h 27"/>
                <a:gd name="T10" fmla="*/ 8 w 12"/>
                <a:gd name="T11" fmla="*/ 2 h 27"/>
                <a:gd name="T12" fmla="*/ 8 w 12"/>
                <a:gd name="T13" fmla="*/ 2 h 27"/>
                <a:gd name="T14" fmla="*/ 12 w 12"/>
                <a:gd name="T15" fmla="*/ 0 h 27"/>
                <a:gd name="T16" fmla="*/ 12 w 12"/>
                <a:gd name="T17" fmla="*/ 5 h 27"/>
                <a:gd name="T18" fmla="*/ 12 w 12"/>
                <a:gd name="T19" fmla="*/ 5 h 27"/>
                <a:gd name="T20" fmla="*/ 11 w 12"/>
                <a:gd name="T21" fmla="*/ 5 h 27"/>
                <a:gd name="T22" fmla="*/ 11 w 12"/>
                <a:gd name="T23" fmla="*/ 5 h 27"/>
                <a:gd name="T24" fmla="*/ 8 w 12"/>
                <a:gd name="T25" fmla="*/ 5 h 27"/>
                <a:gd name="T26" fmla="*/ 8 w 12"/>
                <a:gd name="T27" fmla="*/ 5 h 27"/>
                <a:gd name="T28" fmla="*/ 7 w 12"/>
                <a:gd name="T29" fmla="*/ 7 h 27"/>
                <a:gd name="T30" fmla="*/ 7 w 12"/>
                <a:gd name="T31" fmla="*/ 7 h 27"/>
                <a:gd name="T32" fmla="*/ 6 w 12"/>
                <a:gd name="T33" fmla="*/ 9 h 27"/>
                <a:gd name="T34" fmla="*/ 6 w 12"/>
                <a:gd name="T35" fmla="*/ 9 h 27"/>
                <a:gd name="T36" fmla="*/ 5 w 12"/>
                <a:gd name="T37" fmla="*/ 12 h 27"/>
                <a:gd name="T38" fmla="*/ 5 w 12"/>
                <a:gd name="T39" fmla="*/ 27 h 27"/>
                <a:gd name="T40" fmla="*/ 0 w 1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6" name="Freeform 902">
              <a:extLst>
                <a:ext uri="{FF2B5EF4-FFF2-40B4-BE49-F238E27FC236}">
                  <a16:creationId xmlns:a16="http://schemas.microsoft.com/office/drawing/2014/main" id="{2CA7ACCA-A69C-4304-8A8B-DC2DB352F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2216" y="4154577"/>
              <a:ext cx="10904" cy="57634"/>
            </a:xfrm>
            <a:custGeom>
              <a:avLst/>
              <a:gdLst>
                <a:gd name="T0" fmla="*/ 0 w 7"/>
                <a:gd name="T1" fmla="*/ 5 h 37"/>
                <a:gd name="T2" fmla="*/ 0 w 7"/>
                <a:gd name="T3" fmla="*/ 0 h 37"/>
                <a:gd name="T4" fmla="*/ 7 w 7"/>
                <a:gd name="T5" fmla="*/ 0 h 37"/>
                <a:gd name="T6" fmla="*/ 7 w 7"/>
                <a:gd name="T7" fmla="*/ 5 h 37"/>
                <a:gd name="T8" fmla="*/ 0 w 7"/>
                <a:gd name="T9" fmla="*/ 5 h 37"/>
                <a:gd name="T10" fmla="*/ 0 w 7"/>
                <a:gd name="T11" fmla="*/ 37 h 37"/>
                <a:gd name="T12" fmla="*/ 0 w 7"/>
                <a:gd name="T13" fmla="*/ 10 h 37"/>
                <a:gd name="T14" fmla="*/ 7 w 7"/>
                <a:gd name="T15" fmla="*/ 10 h 37"/>
                <a:gd name="T16" fmla="*/ 7 w 7"/>
                <a:gd name="T17" fmla="*/ 37 h 37"/>
                <a:gd name="T18" fmla="*/ 0 w 7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7" name="Freeform 903">
              <a:extLst>
                <a:ext uri="{FF2B5EF4-FFF2-40B4-BE49-F238E27FC236}">
                  <a16:creationId xmlns:a16="http://schemas.microsoft.com/office/drawing/2014/main" id="{0B863CA8-63F2-4998-89F8-F7E4D5036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7792" y="4154577"/>
              <a:ext cx="24923" cy="57634"/>
            </a:xfrm>
            <a:custGeom>
              <a:avLst/>
              <a:gdLst>
                <a:gd name="T0" fmla="*/ 11 w 16"/>
                <a:gd name="T1" fmla="*/ 37 h 37"/>
                <a:gd name="T2" fmla="*/ 11 w 16"/>
                <a:gd name="T3" fmla="*/ 34 h 37"/>
                <a:gd name="T4" fmla="*/ 11 w 16"/>
                <a:gd name="T5" fmla="*/ 34 h 37"/>
                <a:gd name="T6" fmla="*/ 9 w 16"/>
                <a:gd name="T7" fmla="*/ 36 h 37"/>
                <a:gd name="T8" fmla="*/ 9 w 16"/>
                <a:gd name="T9" fmla="*/ 36 h 37"/>
                <a:gd name="T10" fmla="*/ 8 w 16"/>
                <a:gd name="T11" fmla="*/ 36 h 37"/>
                <a:gd name="T12" fmla="*/ 8 w 16"/>
                <a:gd name="T13" fmla="*/ 36 h 37"/>
                <a:gd name="T14" fmla="*/ 7 w 16"/>
                <a:gd name="T15" fmla="*/ 37 h 37"/>
                <a:gd name="T16" fmla="*/ 7 w 16"/>
                <a:gd name="T17" fmla="*/ 37 h 37"/>
                <a:gd name="T18" fmla="*/ 5 w 16"/>
                <a:gd name="T19" fmla="*/ 37 h 37"/>
                <a:gd name="T20" fmla="*/ 5 w 16"/>
                <a:gd name="T21" fmla="*/ 37 h 37"/>
                <a:gd name="T22" fmla="*/ 3 w 16"/>
                <a:gd name="T23" fmla="*/ 36 h 37"/>
                <a:gd name="T24" fmla="*/ 2 w 16"/>
                <a:gd name="T25" fmla="*/ 34 h 37"/>
                <a:gd name="T26" fmla="*/ 2 w 16"/>
                <a:gd name="T27" fmla="*/ 34 h 37"/>
                <a:gd name="T28" fmla="*/ 0 w 16"/>
                <a:gd name="T29" fmla="*/ 32 h 37"/>
                <a:gd name="T30" fmla="*/ 0 w 16"/>
                <a:gd name="T31" fmla="*/ 32 h 37"/>
                <a:gd name="T32" fmla="*/ 0 w 16"/>
                <a:gd name="T33" fmla="*/ 29 h 37"/>
                <a:gd name="T34" fmla="*/ 0 w 16"/>
                <a:gd name="T35" fmla="*/ 19 h 37"/>
                <a:gd name="T36" fmla="*/ 0 w 16"/>
                <a:gd name="T37" fmla="*/ 19 h 37"/>
                <a:gd name="T38" fmla="*/ 0 w 16"/>
                <a:gd name="T39" fmla="*/ 15 h 37"/>
                <a:gd name="T40" fmla="*/ 0 w 16"/>
                <a:gd name="T41" fmla="*/ 15 h 37"/>
                <a:gd name="T42" fmla="*/ 2 w 16"/>
                <a:gd name="T43" fmla="*/ 13 h 37"/>
                <a:gd name="T44" fmla="*/ 3 w 16"/>
                <a:gd name="T45" fmla="*/ 12 h 37"/>
                <a:gd name="T46" fmla="*/ 3 w 16"/>
                <a:gd name="T47" fmla="*/ 12 h 37"/>
                <a:gd name="T48" fmla="*/ 5 w 16"/>
                <a:gd name="T49" fmla="*/ 10 h 37"/>
                <a:gd name="T50" fmla="*/ 5 w 16"/>
                <a:gd name="T51" fmla="*/ 10 h 37"/>
                <a:gd name="T52" fmla="*/ 8 w 16"/>
                <a:gd name="T53" fmla="*/ 12 h 37"/>
                <a:gd name="T54" fmla="*/ 8 w 16"/>
                <a:gd name="T55" fmla="*/ 12 h 37"/>
                <a:gd name="T56" fmla="*/ 11 w 16"/>
                <a:gd name="T57" fmla="*/ 13 h 37"/>
                <a:gd name="T58" fmla="*/ 11 w 16"/>
                <a:gd name="T59" fmla="*/ 13 h 37"/>
                <a:gd name="T60" fmla="*/ 11 w 16"/>
                <a:gd name="T61" fmla="*/ 0 h 37"/>
                <a:gd name="T62" fmla="*/ 16 w 16"/>
                <a:gd name="T63" fmla="*/ 0 h 37"/>
                <a:gd name="T64" fmla="*/ 16 w 16"/>
                <a:gd name="T65" fmla="*/ 37 h 37"/>
                <a:gd name="T66" fmla="*/ 11 w 16"/>
                <a:gd name="T67" fmla="*/ 37 h 37"/>
                <a:gd name="T68" fmla="*/ 5 w 16"/>
                <a:gd name="T69" fmla="*/ 28 h 37"/>
                <a:gd name="T70" fmla="*/ 5 w 16"/>
                <a:gd name="T71" fmla="*/ 28 h 37"/>
                <a:gd name="T72" fmla="*/ 5 w 16"/>
                <a:gd name="T73" fmla="*/ 31 h 37"/>
                <a:gd name="T74" fmla="*/ 5 w 16"/>
                <a:gd name="T75" fmla="*/ 31 h 37"/>
                <a:gd name="T76" fmla="*/ 8 w 16"/>
                <a:gd name="T77" fmla="*/ 32 h 37"/>
                <a:gd name="T78" fmla="*/ 8 w 16"/>
                <a:gd name="T79" fmla="*/ 32 h 37"/>
                <a:gd name="T80" fmla="*/ 9 w 16"/>
                <a:gd name="T81" fmla="*/ 31 h 37"/>
                <a:gd name="T82" fmla="*/ 9 w 16"/>
                <a:gd name="T83" fmla="*/ 31 h 37"/>
                <a:gd name="T84" fmla="*/ 11 w 16"/>
                <a:gd name="T85" fmla="*/ 28 h 37"/>
                <a:gd name="T86" fmla="*/ 11 w 16"/>
                <a:gd name="T87" fmla="*/ 18 h 37"/>
                <a:gd name="T88" fmla="*/ 11 w 16"/>
                <a:gd name="T89" fmla="*/ 18 h 37"/>
                <a:gd name="T90" fmla="*/ 9 w 16"/>
                <a:gd name="T91" fmla="*/ 17 h 37"/>
                <a:gd name="T92" fmla="*/ 9 w 16"/>
                <a:gd name="T93" fmla="*/ 17 h 37"/>
                <a:gd name="T94" fmla="*/ 8 w 16"/>
                <a:gd name="T95" fmla="*/ 15 h 37"/>
                <a:gd name="T96" fmla="*/ 8 w 16"/>
                <a:gd name="T97" fmla="*/ 15 h 37"/>
                <a:gd name="T98" fmla="*/ 5 w 16"/>
                <a:gd name="T99" fmla="*/ 17 h 37"/>
                <a:gd name="T100" fmla="*/ 5 w 16"/>
                <a:gd name="T101" fmla="*/ 17 h 37"/>
                <a:gd name="T102" fmla="*/ 5 w 16"/>
                <a:gd name="T103" fmla="*/ 19 h 37"/>
                <a:gd name="T104" fmla="*/ 5 w 16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7">
                  <a:moveTo>
                    <a:pt x="11" y="37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11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8" name="Freeform 904">
              <a:extLst>
                <a:ext uri="{FF2B5EF4-FFF2-40B4-BE49-F238E27FC236}">
                  <a16:creationId xmlns:a16="http://schemas.microsoft.com/office/drawing/2014/main" id="{B54CC976-AD37-4DA8-B92A-57D9C7B27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388" y="4154577"/>
              <a:ext cx="10904" cy="57634"/>
            </a:xfrm>
            <a:custGeom>
              <a:avLst/>
              <a:gdLst>
                <a:gd name="T0" fmla="*/ 0 w 7"/>
                <a:gd name="T1" fmla="*/ 5 h 37"/>
                <a:gd name="T2" fmla="*/ 0 w 7"/>
                <a:gd name="T3" fmla="*/ 0 h 37"/>
                <a:gd name="T4" fmla="*/ 7 w 7"/>
                <a:gd name="T5" fmla="*/ 0 h 37"/>
                <a:gd name="T6" fmla="*/ 7 w 7"/>
                <a:gd name="T7" fmla="*/ 5 h 37"/>
                <a:gd name="T8" fmla="*/ 0 w 7"/>
                <a:gd name="T9" fmla="*/ 5 h 37"/>
                <a:gd name="T10" fmla="*/ 0 w 7"/>
                <a:gd name="T11" fmla="*/ 37 h 37"/>
                <a:gd name="T12" fmla="*/ 0 w 7"/>
                <a:gd name="T13" fmla="*/ 10 h 37"/>
                <a:gd name="T14" fmla="*/ 7 w 7"/>
                <a:gd name="T15" fmla="*/ 10 h 37"/>
                <a:gd name="T16" fmla="*/ 7 w 7"/>
                <a:gd name="T17" fmla="*/ 37 h 37"/>
                <a:gd name="T18" fmla="*/ 0 w 7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7">
                  <a:moveTo>
                    <a:pt x="0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9" name="Freeform 905">
              <a:extLst>
                <a:ext uri="{FF2B5EF4-FFF2-40B4-BE49-F238E27FC236}">
                  <a16:creationId xmlns:a16="http://schemas.microsoft.com/office/drawing/2014/main" id="{C31656B1-B961-4DB2-BC12-AE6DB515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965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2 w 15"/>
                <a:gd name="T25" fmla="*/ 26 h 27"/>
                <a:gd name="T26" fmla="*/ 2 w 15"/>
                <a:gd name="T27" fmla="*/ 26 h 27"/>
                <a:gd name="T28" fmla="*/ 0 w 15"/>
                <a:gd name="T29" fmla="*/ 23 h 27"/>
                <a:gd name="T30" fmla="*/ 0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7 w 15"/>
                <a:gd name="T43" fmla="*/ 21 h 27"/>
                <a:gd name="T44" fmla="*/ 7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0" name="Freeform 906">
              <a:extLst>
                <a:ext uri="{FF2B5EF4-FFF2-40B4-BE49-F238E27FC236}">
                  <a16:creationId xmlns:a16="http://schemas.microsoft.com/office/drawing/2014/main" id="{EAE08AD4-371C-477D-A128-DCCD5EDB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560" y="4170154"/>
              <a:ext cx="42057" cy="42057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0 h 27"/>
                <a:gd name="T4" fmla="*/ 6 w 27"/>
                <a:gd name="T5" fmla="*/ 0 h 27"/>
                <a:gd name="T6" fmla="*/ 6 w 27"/>
                <a:gd name="T7" fmla="*/ 3 h 27"/>
                <a:gd name="T8" fmla="*/ 6 w 27"/>
                <a:gd name="T9" fmla="*/ 3 h 27"/>
                <a:gd name="T10" fmla="*/ 6 w 27"/>
                <a:gd name="T11" fmla="*/ 3 h 27"/>
                <a:gd name="T12" fmla="*/ 8 w 27"/>
                <a:gd name="T13" fmla="*/ 2 h 27"/>
                <a:gd name="T14" fmla="*/ 8 w 27"/>
                <a:gd name="T15" fmla="*/ 2 h 27"/>
                <a:gd name="T16" fmla="*/ 10 w 27"/>
                <a:gd name="T17" fmla="*/ 0 h 27"/>
                <a:gd name="T18" fmla="*/ 10 w 27"/>
                <a:gd name="T19" fmla="*/ 0 h 27"/>
                <a:gd name="T20" fmla="*/ 14 w 27"/>
                <a:gd name="T21" fmla="*/ 2 h 27"/>
                <a:gd name="T22" fmla="*/ 14 w 27"/>
                <a:gd name="T23" fmla="*/ 2 h 27"/>
                <a:gd name="T24" fmla="*/ 15 w 27"/>
                <a:gd name="T25" fmla="*/ 3 h 27"/>
                <a:gd name="T26" fmla="*/ 15 w 27"/>
                <a:gd name="T27" fmla="*/ 3 h 27"/>
                <a:gd name="T28" fmla="*/ 18 w 27"/>
                <a:gd name="T29" fmla="*/ 2 h 27"/>
                <a:gd name="T30" fmla="*/ 18 w 27"/>
                <a:gd name="T31" fmla="*/ 2 h 27"/>
                <a:gd name="T32" fmla="*/ 20 w 27"/>
                <a:gd name="T33" fmla="*/ 0 h 27"/>
                <a:gd name="T34" fmla="*/ 20 w 27"/>
                <a:gd name="T35" fmla="*/ 0 h 27"/>
                <a:gd name="T36" fmla="*/ 23 w 27"/>
                <a:gd name="T37" fmla="*/ 0 h 27"/>
                <a:gd name="T38" fmla="*/ 23 w 27"/>
                <a:gd name="T39" fmla="*/ 0 h 27"/>
                <a:gd name="T40" fmla="*/ 24 w 27"/>
                <a:gd name="T41" fmla="*/ 2 h 27"/>
                <a:gd name="T42" fmla="*/ 24 w 27"/>
                <a:gd name="T43" fmla="*/ 2 h 27"/>
                <a:gd name="T44" fmla="*/ 25 w 27"/>
                <a:gd name="T45" fmla="*/ 4 h 27"/>
                <a:gd name="T46" fmla="*/ 25 w 27"/>
                <a:gd name="T47" fmla="*/ 4 h 27"/>
                <a:gd name="T48" fmla="*/ 27 w 27"/>
                <a:gd name="T49" fmla="*/ 7 h 27"/>
                <a:gd name="T50" fmla="*/ 27 w 27"/>
                <a:gd name="T51" fmla="*/ 27 h 27"/>
                <a:gd name="T52" fmla="*/ 22 w 27"/>
                <a:gd name="T53" fmla="*/ 27 h 27"/>
                <a:gd name="T54" fmla="*/ 22 w 27"/>
                <a:gd name="T55" fmla="*/ 9 h 27"/>
                <a:gd name="T56" fmla="*/ 22 w 27"/>
                <a:gd name="T57" fmla="*/ 9 h 27"/>
                <a:gd name="T58" fmla="*/ 20 w 27"/>
                <a:gd name="T59" fmla="*/ 7 h 27"/>
                <a:gd name="T60" fmla="*/ 20 w 27"/>
                <a:gd name="T61" fmla="*/ 7 h 27"/>
                <a:gd name="T62" fmla="*/ 19 w 27"/>
                <a:gd name="T63" fmla="*/ 5 h 27"/>
                <a:gd name="T64" fmla="*/ 19 w 27"/>
                <a:gd name="T65" fmla="*/ 5 h 27"/>
                <a:gd name="T66" fmla="*/ 16 w 27"/>
                <a:gd name="T67" fmla="*/ 7 h 27"/>
                <a:gd name="T68" fmla="*/ 16 w 27"/>
                <a:gd name="T69" fmla="*/ 7 h 27"/>
                <a:gd name="T70" fmla="*/ 16 w 27"/>
                <a:gd name="T71" fmla="*/ 9 h 27"/>
                <a:gd name="T72" fmla="*/ 16 w 27"/>
                <a:gd name="T73" fmla="*/ 27 h 27"/>
                <a:gd name="T74" fmla="*/ 11 w 27"/>
                <a:gd name="T75" fmla="*/ 27 h 27"/>
                <a:gd name="T76" fmla="*/ 11 w 27"/>
                <a:gd name="T77" fmla="*/ 9 h 27"/>
                <a:gd name="T78" fmla="*/ 11 w 27"/>
                <a:gd name="T79" fmla="*/ 9 h 27"/>
                <a:gd name="T80" fmla="*/ 10 w 27"/>
                <a:gd name="T81" fmla="*/ 7 h 27"/>
                <a:gd name="T82" fmla="*/ 10 w 27"/>
                <a:gd name="T83" fmla="*/ 7 h 27"/>
                <a:gd name="T84" fmla="*/ 9 w 27"/>
                <a:gd name="T85" fmla="*/ 5 h 27"/>
                <a:gd name="T86" fmla="*/ 9 w 27"/>
                <a:gd name="T87" fmla="*/ 5 h 27"/>
                <a:gd name="T88" fmla="*/ 6 w 27"/>
                <a:gd name="T89" fmla="*/ 7 h 27"/>
                <a:gd name="T90" fmla="*/ 6 w 27"/>
                <a:gd name="T91" fmla="*/ 7 h 27"/>
                <a:gd name="T92" fmla="*/ 6 w 27"/>
                <a:gd name="T93" fmla="*/ 9 h 27"/>
                <a:gd name="T94" fmla="*/ 6 w 27"/>
                <a:gd name="T95" fmla="*/ 27 h 27"/>
                <a:gd name="T96" fmla="*/ 0 w 27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27"/>
                  </a:lnTo>
                  <a:lnTo>
                    <a:pt x="22" y="27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1" name="Freeform 907">
              <a:extLst>
                <a:ext uri="{FF2B5EF4-FFF2-40B4-BE49-F238E27FC236}">
                  <a16:creationId xmlns:a16="http://schemas.microsoft.com/office/drawing/2014/main" id="{AD8F4AD8-A06E-4E2A-A50F-71A1AA122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545" y="4657700"/>
              <a:ext cx="35827" cy="54518"/>
            </a:xfrm>
            <a:custGeom>
              <a:avLst/>
              <a:gdLst>
                <a:gd name="T0" fmla="*/ 0 w 23"/>
                <a:gd name="T1" fmla="*/ 35 h 35"/>
                <a:gd name="T2" fmla="*/ 0 w 23"/>
                <a:gd name="T3" fmla="*/ 0 h 35"/>
                <a:gd name="T4" fmla="*/ 4 w 23"/>
                <a:gd name="T5" fmla="*/ 0 h 35"/>
                <a:gd name="T6" fmla="*/ 12 w 23"/>
                <a:gd name="T7" fmla="*/ 19 h 35"/>
                <a:gd name="T8" fmla="*/ 12 w 23"/>
                <a:gd name="T9" fmla="*/ 19 h 35"/>
                <a:gd name="T10" fmla="*/ 18 w 23"/>
                <a:gd name="T11" fmla="*/ 0 h 35"/>
                <a:gd name="T12" fmla="*/ 23 w 23"/>
                <a:gd name="T13" fmla="*/ 0 h 35"/>
                <a:gd name="T14" fmla="*/ 23 w 23"/>
                <a:gd name="T15" fmla="*/ 35 h 35"/>
                <a:gd name="T16" fmla="*/ 18 w 23"/>
                <a:gd name="T17" fmla="*/ 35 h 35"/>
                <a:gd name="T18" fmla="*/ 18 w 23"/>
                <a:gd name="T19" fmla="*/ 14 h 35"/>
                <a:gd name="T20" fmla="*/ 18 w 23"/>
                <a:gd name="T21" fmla="*/ 14 h 35"/>
                <a:gd name="T22" fmla="*/ 13 w 23"/>
                <a:gd name="T23" fmla="*/ 29 h 35"/>
                <a:gd name="T24" fmla="*/ 10 w 23"/>
                <a:gd name="T25" fmla="*/ 29 h 35"/>
                <a:gd name="T26" fmla="*/ 5 w 23"/>
                <a:gd name="T27" fmla="*/ 14 h 35"/>
                <a:gd name="T28" fmla="*/ 5 w 23"/>
                <a:gd name="T29" fmla="*/ 14 h 35"/>
                <a:gd name="T30" fmla="*/ 5 w 23"/>
                <a:gd name="T31" fmla="*/ 35 h 35"/>
                <a:gd name="T32" fmla="*/ 0 w 23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5"/>
                  </a:lnTo>
                  <a:lnTo>
                    <a:pt x="18" y="3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2" name="Freeform 908">
              <a:extLst>
                <a:ext uri="{FF2B5EF4-FFF2-40B4-BE49-F238E27FC236}">
                  <a16:creationId xmlns:a16="http://schemas.microsoft.com/office/drawing/2014/main" id="{BD53C404-5BDF-46CB-A6E7-B2CB66B27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8601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0 h 26"/>
                <a:gd name="T76" fmla="*/ 11 w 15"/>
                <a:gd name="T77" fmla="*/ 0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5 h 26"/>
                <a:gd name="T106" fmla="*/ 6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3" name="Freeform 909">
              <a:extLst>
                <a:ext uri="{FF2B5EF4-FFF2-40B4-BE49-F238E27FC236}">
                  <a16:creationId xmlns:a16="http://schemas.microsoft.com/office/drawing/2014/main" id="{7F1B4770-1204-465E-A322-5984BCAB8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6639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4" name="Freeform 910">
              <a:extLst>
                <a:ext uri="{FF2B5EF4-FFF2-40B4-BE49-F238E27FC236}">
                  <a16:creationId xmlns:a16="http://schemas.microsoft.com/office/drawing/2014/main" id="{B305540C-9368-476A-BF3A-6C425C0BA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101" y="4662373"/>
              <a:ext cx="15577" cy="49845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7 h 32"/>
                <a:gd name="T20" fmla="*/ 7 w 10"/>
                <a:gd name="T21" fmla="*/ 27 h 32"/>
                <a:gd name="T22" fmla="*/ 7 w 10"/>
                <a:gd name="T23" fmla="*/ 27 h 32"/>
                <a:gd name="T24" fmla="*/ 7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5" name="Freeform 911">
              <a:extLst>
                <a:ext uri="{FF2B5EF4-FFF2-40B4-BE49-F238E27FC236}">
                  <a16:creationId xmlns:a16="http://schemas.microsoft.com/office/drawing/2014/main" id="{0C04B251-27EC-486E-A4E9-049B8ABF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92" y="4673276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3 h 25"/>
                <a:gd name="T8" fmla="*/ 5 w 16"/>
                <a:gd name="T9" fmla="*/ 3 h 25"/>
                <a:gd name="T10" fmla="*/ 5 w 16"/>
                <a:gd name="T11" fmla="*/ 3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3 h 25"/>
                <a:gd name="T30" fmla="*/ 16 w 16"/>
                <a:gd name="T31" fmla="*/ 3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8 h 25"/>
                <a:gd name="T40" fmla="*/ 11 w 16"/>
                <a:gd name="T41" fmla="*/ 8 h 25"/>
                <a:gd name="T42" fmla="*/ 11 w 16"/>
                <a:gd name="T43" fmla="*/ 6 h 25"/>
                <a:gd name="T44" fmla="*/ 11 w 16"/>
                <a:gd name="T45" fmla="*/ 6 h 25"/>
                <a:gd name="T46" fmla="*/ 8 w 16"/>
                <a:gd name="T47" fmla="*/ 5 h 25"/>
                <a:gd name="T48" fmla="*/ 8 w 16"/>
                <a:gd name="T49" fmla="*/ 5 h 25"/>
                <a:gd name="T50" fmla="*/ 5 w 16"/>
                <a:gd name="T51" fmla="*/ 6 h 25"/>
                <a:gd name="T52" fmla="*/ 5 w 16"/>
                <a:gd name="T53" fmla="*/ 6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6" name="Freeform 912">
              <a:extLst>
                <a:ext uri="{FF2B5EF4-FFF2-40B4-BE49-F238E27FC236}">
                  <a16:creationId xmlns:a16="http://schemas.microsoft.com/office/drawing/2014/main" id="{BCC5A519-DF4F-4D2E-96F1-BAFB36B6D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388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7 w 15"/>
                <a:gd name="T9" fmla="*/ 20 h 26"/>
                <a:gd name="T10" fmla="*/ 7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2 w 15"/>
                <a:gd name="T33" fmla="*/ 25 h 26"/>
                <a:gd name="T34" fmla="*/ 12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2 w 15"/>
                <a:gd name="T45" fmla="*/ 23 h 26"/>
                <a:gd name="T46" fmla="*/ 2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2 w 15"/>
                <a:gd name="T63" fmla="*/ 4 h 26"/>
                <a:gd name="T64" fmla="*/ 2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2 w 15"/>
                <a:gd name="T75" fmla="*/ 0 h 26"/>
                <a:gd name="T76" fmla="*/ 12 w 15"/>
                <a:gd name="T77" fmla="*/ 0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7 w 15"/>
                <a:gd name="T105" fmla="*/ 5 h 26"/>
                <a:gd name="T106" fmla="*/ 7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7" name="Freeform 913">
              <a:extLst>
                <a:ext uri="{FF2B5EF4-FFF2-40B4-BE49-F238E27FC236}">
                  <a16:creationId xmlns:a16="http://schemas.microsoft.com/office/drawing/2014/main" id="{67E0063A-DCA0-4D27-91FB-34B7C476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983" y="4673276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3 h 25"/>
                <a:gd name="T8" fmla="*/ 5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8" name="Freeform 914">
              <a:extLst>
                <a:ext uri="{FF2B5EF4-FFF2-40B4-BE49-F238E27FC236}">
                  <a16:creationId xmlns:a16="http://schemas.microsoft.com/office/drawing/2014/main" id="{0CC931FF-7C70-4C7A-8C3E-971D0A9ED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8791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9" name="Freeform 915">
              <a:extLst>
                <a:ext uri="{FF2B5EF4-FFF2-40B4-BE49-F238E27FC236}">
                  <a16:creationId xmlns:a16="http://schemas.microsoft.com/office/drawing/2014/main" id="{16CF5C10-229D-4506-AABE-F34FEB037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367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0" name="Freeform 916">
              <a:extLst>
                <a:ext uri="{FF2B5EF4-FFF2-40B4-BE49-F238E27FC236}">
                  <a16:creationId xmlns:a16="http://schemas.microsoft.com/office/drawing/2014/main" id="{7D5B5A51-BD7E-40E8-A916-67FBDF64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963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9 w 26"/>
                <a:gd name="T85" fmla="*/ 5 h 25"/>
                <a:gd name="T86" fmla="*/ 9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1" name="Freeform 917">
              <a:extLst>
                <a:ext uri="{FF2B5EF4-FFF2-40B4-BE49-F238E27FC236}">
                  <a16:creationId xmlns:a16="http://schemas.microsoft.com/office/drawing/2014/main" id="{3B6CFF78-AFA1-4C87-9A6D-B9F96F1C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650" y="3151446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4 w 18"/>
                <a:gd name="T5" fmla="*/ 0 h 35"/>
                <a:gd name="T6" fmla="*/ 13 w 18"/>
                <a:gd name="T7" fmla="*/ 22 h 35"/>
                <a:gd name="T8" fmla="*/ 13 w 18"/>
                <a:gd name="T9" fmla="*/ 22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5 w 18"/>
                <a:gd name="T19" fmla="*/ 14 h 35"/>
                <a:gd name="T20" fmla="*/ 5 w 18"/>
                <a:gd name="T21" fmla="*/ 14 h 35"/>
                <a:gd name="T22" fmla="*/ 5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2" name="Freeform 918">
              <a:extLst>
                <a:ext uri="{FF2B5EF4-FFF2-40B4-BE49-F238E27FC236}">
                  <a16:creationId xmlns:a16="http://schemas.microsoft.com/office/drawing/2014/main" id="{281CAA47-5407-4AAA-B96D-B22EBCE2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360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3" name="Freeform 919">
              <a:extLst>
                <a:ext uri="{FF2B5EF4-FFF2-40B4-BE49-F238E27FC236}">
                  <a16:creationId xmlns:a16="http://schemas.microsoft.com/office/drawing/2014/main" id="{CE426EFF-9211-4327-A910-D2FBBFF1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936" y="3167022"/>
              <a:ext cx="23365" cy="42057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7 w 15"/>
                <a:gd name="T5" fmla="*/ 20 h 27"/>
                <a:gd name="T6" fmla="*/ 7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10 w 15"/>
                <a:gd name="T13" fmla="*/ 20 h 27"/>
                <a:gd name="T14" fmla="*/ 10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2 w 15"/>
                <a:gd name="T29" fmla="*/ 25 h 27"/>
                <a:gd name="T30" fmla="*/ 12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2 w 15"/>
                <a:gd name="T41" fmla="*/ 23 h 27"/>
                <a:gd name="T42" fmla="*/ 2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2 w 15"/>
                <a:gd name="T59" fmla="*/ 4 h 27"/>
                <a:gd name="T60" fmla="*/ 2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2 w 15"/>
                <a:gd name="T71" fmla="*/ 0 h 27"/>
                <a:gd name="T72" fmla="*/ 12 w 15"/>
                <a:gd name="T73" fmla="*/ 0 h 27"/>
                <a:gd name="T74" fmla="*/ 13 w 15"/>
                <a:gd name="T75" fmla="*/ 3 h 27"/>
                <a:gd name="T76" fmla="*/ 13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7 w 15"/>
                <a:gd name="T95" fmla="*/ 5 h 27"/>
                <a:gd name="T96" fmla="*/ 7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4" name="Freeform 920">
              <a:extLst>
                <a:ext uri="{FF2B5EF4-FFF2-40B4-BE49-F238E27FC236}">
                  <a16:creationId xmlns:a16="http://schemas.microsoft.com/office/drawing/2014/main" id="{BFB6B03C-4072-4CE3-B06A-238CCAC7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974" y="3151446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5 w 18"/>
                <a:gd name="T7" fmla="*/ 22 h 35"/>
                <a:gd name="T8" fmla="*/ 5 w 18"/>
                <a:gd name="T9" fmla="*/ 22 h 35"/>
                <a:gd name="T10" fmla="*/ 11 w 18"/>
                <a:gd name="T11" fmla="*/ 10 h 35"/>
                <a:gd name="T12" fmla="*/ 16 w 18"/>
                <a:gd name="T13" fmla="*/ 10 h 35"/>
                <a:gd name="T14" fmla="*/ 10 w 18"/>
                <a:gd name="T15" fmla="*/ 20 h 35"/>
                <a:gd name="T16" fmla="*/ 18 w 18"/>
                <a:gd name="T17" fmla="*/ 35 h 35"/>
                <a:gd name="T18" fmla="*/ 12 w 18"/>
                <a:gd name="T19" fmla="*/ 35 h 35"/>
                <a:gd name="T20" fmla="*/ 7 w 18"/>
                <a:gd name="T21" fmla="*/ 25 h 35"/>
                <a:gd name="T22" fmla="*/ 5 w 18"/>
                <a:gd name="T23" fmla="*/ 29 h 35"/>
                <a:gd name="T24" fmla="*/ 5 w 18"/>
                <a:gd name="T25" fmla="*/ 35 h 35"/>
                <a:gd name="T26" fmla="*/ 0 w 1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0" y="20"/>
                  </a:lnTo>
                  <a:lnTo>
                    <a:pt x="18" y="35"/>
                  </a:lnTo>
                  <a:lnTo>
                    <a:pt x="12" y="35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5" name="Freeform 921">
              <a:extLst>
                <a:ext uri="{FF2B5EF4-FFF2-40B4-BE49-F238E27FC236}">
                  <a16:creationId xmlns:a16="http://schemas.microsoft.com/office/drawing/2014/main" id="{922F3D56-1045-4719-A635-70B044547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570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7 w 15"/>
                <a:gd name="T13" fmla="*/ 20 h 27"/>
                <a:gd name="T14" fmla="*/ 7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5 h 27"/>
                <a:gd name="T42" fmla="*/ 4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6" name="Freeform 922">
              <a:extLst>
                <a:ext uri="{FF2B5EF4-FFF2-40B4-BE49-F238E27FC236}">
                  <a16:creationId xmlns:a16="http://schemas.microsoft.com/office/drawing/2014/main" id="{3D519E86-0E8D-48CD-8589-EA37B5B6C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165" y="3151446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0 h 37"/>
                <a:gd name="T10" fmla="*/ 5 w 7"/>
                <a:gd name="T11" fmla="*/ 30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3 w 7"/>
                <a:gd name="T19" fmla="*/ 35 h 37"/>
                <a:gd name="T20" fmla="*/ 3 w 7"/>
                <a:gd name="T21" fmla="*/ 35 h 37"/>
                <a:gd name="T22" fmla="*/ 1 w 7"/>
                <a:gd name="T23" fmla="*/ 34 h 37"/>
                <a:gd name="T24" fmla="*/ 1 w 7"/>
                <a:gd name="T25" fmla="*/ 34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7" name="Freeform 923">
              <a:extLst>
                <a:ext uri="{FF2B5EF4-FFF2-40B4-BE49-F238E27FC236}">
                  <a16:creationId xmlns:a16="http://schemas.microsoft.com/office/drawing/2014/main" id="{746D3899-C3BD-4147-AFB7-1EA0AED9C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477" y="3654568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8 w 16"/>
                <a:gd name="T5" fmla="*/ 0 h 35"/>
                <a:gd name="T6" fmla="*/ 8 w 16"/>
                <a:gd name="T7" fmla="*/ 0 h 35"/>
                <a:gd name="T8" fmla="*/ 11 w 16"/>
                <a:gd name="T9" fmla="*/ 0 h 35"/>
                <a:gd name="T10" fmla="*/ 11 w 16"/>
                <a:gd name="T11" fmla="*/ 0 h 35"/>
                <a:gd name="T12" fmla="*/ 14 w 16"/>
                <a:gd name="T13" fmla="*/ 2 h 35"/>
                <a:gd name="T14" fmla="*/ 14 w 16"/>
                <a:gd name="T15" fmla="*/ 2 h 35"/>
                <a:gd name="T16" fmla="*/ 16 w 16"/>
                <a:gd name="T17" fmla="*/ 5 h 35"/>
                <a:gd name="T18" fmla="*/ 16 w 16"/>
                <a:gd name="T19" fmla="*/ 5 h 35"/>
                <a:gd name="T20" fmla="*/ 16 w 16"/>
                <a:gd name="T21" fmla="*/ 10 h 35"/>
                <a:gd name="T22" fmla="*/ 16 w 16"/>
                <a:gd name="T23" fmla="*/ 10 h 35"/>
                <a:gd name="T24" fmla="*/ 16 w 16"/>
                <a:gd name="T25" fmla="*/ 14 h 35"/>
                <a:gd name="T26" fmla="*/ 16 w 16"/>
                <a:gd name="T27" fmla="*/ 14 h 35"/>
                <a:gd name="T28" fmla="*/ 15 w 16"/>
                <a:gd name="T29" fmla="*/ 18 h 35"/>
                <a:gd name="T30" fmla="*/ 15 w 16"/>
                <a:gd name="T31" fmla="*/ 18 h 35"/>
                <a:gd name="T32" fmla="*/ 13 w 16"/>
                <a:gd name="T33" fmla="*/ 20 h 35"/>
                <a:gd name="T34" fmla="*/ 13 w 16"/>
                <a:gd name="T35" fmla="*/ 20 h 35"/>
                <a:gd name="T36" fmla="*/ 8 w 16"/>
                <a:gd name="T37" fmla="*/ 21 h 35"/>
                <a:gd name="T38" fmla="*/ 5 w 16"/>
                <a:gd name="T39" fmla="*/ 21 h 35"/>
                <a:gd name="T40" fmla="*/ 5 w 16"/>
                <a:gd name="T41" fmla="*/ 35 h 35"/>
                <a:gd name="T42" fmla="*/ 0 w 16"/>
                <a:gd name="T43" fmla="*/ 35 h 35"/>
                <a:gd name="T44" fmla="*/ 5 w 16"/>
                <a:gd name="T45" fmla="*/ 4 h 35"/>
                <a:gd name="T46" fmla="*/ 5 w 16"/>
                <a:gd name="T47" fmla="*/ 16 h 35"/>
                <a:gd name="T48" fmla="*/ 8 w 16"/>
                <a:gd name="T49" fmla="*/ 16 h 35"/>
                <a:gd name="T50" fmla="*/ 8 w 16"/>
                <a:gd name="T51" fmla="*/ 16 h 35"/>
                <a:gd name="T52" fmla="*/ 10 w 16"/>
                <a:gd name="T53" fmla="*/ 16 h 35"/>
                <a:gd name="T54" fmla="*/ 10 w 16"/>
                <a:gd name="T55" fmla="*/ 16 h 35"/>
                <a:gd name="T56" fmla="*/ 11 w 16"/>
                <a:gd name="T57" fmla="*/ 15 h 35"/>
                <a:gd name="T58" fmla="*/ 11 w 16"/>
                <a:gd name="T59" fmla="*/ 15 h 35"/>
                <a:gd name="T60" fmla="*/ 11 w 16"/>
                <a:gd name="T61" fmla="*/ 13 h 35"/>
                <a:gd name="T62" fmla="*/ 11 w 16"/>
                <a:gd name="T63" fmla="*/ 13 h 35"/>
                <a:gd name="T64" fmla="*/ 11 w 16"/>
                <a:gd name="T65" fmla="*/ 10 h 35"/>
                <a:gd name="T66" fmla="*/ 11 w 16"/>
                <a:gd name="T67" fmla="*/ 10 h 35"/>
                <a:gd name="T68" fmla="*/ 11 w 16"/>
                <a:gd name="T69" fmla="*/ 7 h 35"/>
                <a:gd name="T70" fmla="*/ 11 w 16"/>
                <a:gd name="T71" fmla="*/ 7 h 35"/>
                <a:gd name="T72" fmla="*/ 11 w 16"/>
                <a:gd name="T73" fmla="*/ 6 h 35"/>
                <a:gd name="T74" fmla="*/ 11 w 16"/>
                <a:gd name="T75" fmla="*/ 6 h 35"/>
                <a:gd name="T76" fmla="*/ 10 w 16"/>
                <a:gd name="T77" fmla="*/ 5 h 35"/>
                <a:gd name="T78" fmla="*/ 10 w 16"/>
                <a:gd name="T79" fmla="*/ 5 h 35"/>
                <a:gd name="T80" fmla="*/ 8 w 16"/>
                <a:gd name="T81" fmla="*/ 4 h 35"/>
                <a:gd name="T82" fmla="*/ 5 w 16"/>
                <a:gd name="T8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4"/>
                  </a:move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8" name="Freeform 924">
              <a:extLst>
                <a:ext uri="{FF2B5EF4-FFF2-40B4-BE49-F238E27FC236}">
                  <a16:creationId xmlns:a16="http://schemas.microsoft.com/office/drawing/2014/main" id="{B5459116-B8A4-4BF9-AE5F-AECB1407F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0073" y="3668588"/>
              <a:ext cx="23365" cy="40499"/>
            </a:xfrm>
            <a:custGeom>
              <a:avLst/>
              <a:gdLst>
                <a:gd name="T0" fmla="*/ 10 w 15"/>
                <a:gd name="T1" fmla="*/ 24 h 26"/>
                <a:gd name="T2" fmla="*/ 10 w 15"/>
                <a:gd name="T3" fmla="*/ 24 h 26"/>
                <a:gd name="T4" fmla="*/ 9 w 15"/>
                <a:gd name="T5" fmla="*/ 26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4 h 26"/>
                <a:gd name="T14" fmla="*/ 0 w 15"/>
                <a:gd name="T15" fmla="*/ 20 h 26"/>
                <a:gd name="T16" fmla="*/ 0 w 15"/>
                <a:gd name="T17" fmla="*/ 16 h 26"/>
                <a:gd name="T18" fmla="*/ 1 w 15"/>
                <a:gd name="T19" fmla="*/ 14 h 26"/>
                <a:gd name="T20" fmla="*/ 4 w 15"/>
                <a:gd name="T21" fmla="*/ 11 h 26"/>
                <a:gd name="T22" fmla="*/ 7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10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6 h 26"/>
                <a:gd name="T36" fmla="*/ 6 w 15"/>
                <a:gd name="T37" fmla="*/ 6 h 26"/>
                <a:gd name="T38" fmla="*/ 5 w 15"/>
                <a:gd name="T39" fmla="*/ 9 h 26"/>
                <a:gd name="T40" fmla="*/ 0 w 15"/>
                <a:gd name="T41" fmla="*/ 9 h 26"/>
                <a:gd name="T42" fmla="*/ 2 w 15"/>
                <a:gd name="T43" fmla="*/ 2 h 26"/>
                <a:gd name="T44" fmla="*/ 5 w 15"/>
                <a:gd name="T45" fmla="*/ 1 h 26"/>
                <a:gd name="T46" fmla="*/ 7 w 15"/>
                <a:gd name="T47" fmla="*/ 0 h 26"/>
                <a:gd name="T48" fmla="*/ 11 w 15"/>
                <a:gd name="T49" fmla="*/ 1 h 26"/>
                <a:gd name="T50" fmla="*/ 14 w 15"/>
                <a:gd name="T51" fmla="*/ 2 h 26"/>
                <a:gd name="T52" fmla="*/ 15 w 15"/>
                <a:gd name="T53" fmla="*/ 5 h 26"/>
                <a:gd name="T54" fmla="*/ 15 w 15"/>
                <a:gd name="T55" fmla="*/ 9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6 h 26"/>
                <a:gd name="T64" fmla="*/ 5 w 15"/>
                <a:gd name="T65" fmla="*/ 19 h 26"/>
                <a:gd name="T66" fmla="*/ 5 w 15"/>
                <a:gd name="T67" fmla="*/ 21 h 26"/>
                <a:gd name="T68" fmla="*/ 7 w 15"/>
                <a:gd name="T69" fmla="*/ 22 h 26"/>
                <a:gd name="T70" fmla="*/ 10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9" name="Freeform 925">
              <a:extLst>
                <a:ext uri="{FF2B5EF4-FFF2-40B4-BE49-F238E27FC236}">
                  <a16:creationId xmlns:a16="http://schemas.microsoft.com/office/drawing/2014/main" id="{E8688B55-771E-46D4-9BD3-BF7B139C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68" y="3654568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0" name="Freeform 926">
              <a:extLst>
                <a:ext uri="{FF2B5EF4-FFF2-40B4-BE49-F238E27FC236}">
                  <a16:creationId xmlns:a16="http://schemas.microsoft.com/office/drawing/2014/main" id="{18626B69-7AC7-4C06-85F7-975B84E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687" y="3654568"/>
              <a:ext cx="12461" cy="54518"/>
            </a:xfrm>
            <a:custGeom>
              <a:avLst/>
              <a:gdLst>
                <a:gd name="T0" fmla="*/ 0 w 8"/>
                <a:gd name="T1" fmla="*/ 0 h 35"/>
                <a:gd name="T2" fmla="*/ 6 w 8"/>
                <a:gd name="T3" fmla="*/ 0 h 35"/>
                <a:gd name="T4" fmla="*/ 6 w 8"/>
                <a:gd name="T5" fmla="*/ 28 h 35"/>
                <a:gd name="T6" fmla="*/ 6 w 8"/>
                <a:gd name="T7" fmla="*/ 28 h 35"/>
                <a:gd name="T8" fmla="*/ 6 w 8"/>
                <a:gd name="T9" fmla="*/ 30 h 35"/>
                <a:gd name="T10" fmla="*/ 6 w 8"/>
                <a:gd name="T11" fmla="*/ 30 h 35"/>
                <a:gd name="T12" fmla="*/ 8 w 8"/>
                <a:gd name="T13" fmla="*/ 30 h 35"/>
                <a:gd name="T14" fmla="*/ 8 w 8"/>
                <a:gd name="T15" fmla="*/ 35 h 35"/>
                <a:gd name="T16" fmla="*/ 8 w 8"/>
                <a:gd name="T17" fmla="*/ 35 h 35"/>
                <a:gd name="T18" fmla="*/ 5 w 8"/>
                <a:gd name="T19" fmla="*/ 35 h 35"/>
                <a:gd name="T20" fmla="*/ 5 w 8"/>
                <a:gd name="T21" fmla="*/ 35 h 35"/>
                <a:gd name="T22" fmla="*/ 2 w 8"/>
                <a:gd name="T23" fmla="*/ 34 h 35"/>
                <a:gd name="T24" fmla="*/ 2 w 8"/>
                <a:gd name="T25" fmla="*/ 34 h 35"/>
                <a:gd name="T26" fmla="*/ 1 w 8"/>
                <a:gd name="T27" fmla="*/ 31 h 35"/>
                <a:gd name="T28" fmla="*/ 1 w 8"/>
                <a:gd name="T29" fmla="*/ 31 h 35"/>
                <a:gd name="T30" fmla="*/ 0 w 8"/>
                <a:gd name="T31" fmla="*/ 29 h 35"/>
                <a:gd name="T32" fmla="*/ 0 w 8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5">
                  <a:moveTo>
                    <a:pt x="0" y="0"/>
                  </a:moveTo>
                  <a:lnTo>
                    <a:pt x="6" y="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1" name="Freeform 927">
              <a:extLst>
                <a:ext uri="{FF2B5EF4-FFF2-40B4-BE49-F238E27FC236}">
                  <a16:creationId xmlns:a16="http://schemas.microsoft.com/office/drawing/2014/main" id="{C56AE119-2571-4C9C-8426-C7FB0AC1A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149" y="3668588"/>
              <a:ext cx="26481" cy="40499"/>
            </a:xfrm>
            <a:custGeom>
              <a:avLst/>
              <a:gdLst>
                <a:gd name="T0" fmla="*/ 12 w 17"/>
                <a:gd name="T1" fmla="*/ 24 h 26"/>
                <a:gd name="T2" fmla="*/ 12 w 17"/>
                <a:gd name="T3" fmla="*/ 24 h 26"/>
                <a:gd name="T4" fmla="*/ 9 w 17"/>
                <a:gd name="T5" fmla="*/ 26 h 26"/>
                <a:gd name="T6" fmla="*/ 7 w 17"/>
                <a:gd name="T7" fmla="*/ 26 h 26"/>
                <a:gd name="T8" fmla="*/ 4 w 17"/>
                <a:gd name="T9" fmla="*/ 26 h 26"/>
                <a:gd name="T10" fmla="*/ 3 w 17"/>
                <a:gd name="T11" fmla="*/ 25 h 26"/>
                <a:gd name="T12" fmla="*/ 2 w 17"/>
                <a:gd name="T13" fmla="*/ 24 h 26"/>
                <a:gd name="T14" fmla="*/ 0 w 17"/>
                <a:gd name="T15" fmla="*/ 20 h 26"/>
                <a:gd name="T16" fmla="*/ 2 w 17"/>
                <a:gd name="T17" fmla="*/ 16 h 26"/>
                <a:gd name="T18" fmla="*/ 3 w 17"/>
                <a:gd name="T19" fmla="*/ 14 h 26"/>
                <a:gd name="T20" fmla="*/ 5 w 17"/>
                <a:gd name="T21" fmla="*/ 11 h 26"/>
                <a:gd name="T22" fmla="*/ 9 w 17"/>
                <a:gd name="T23" fmla="*/ 11 h 26"/>
                <a:gd name="T24" fmla="*/ 9 w 17"/>
                <a:gd name="T25" fmla="*/ 11 h 26"/>
                <a:gd name="T26" fmla="*/ 10 w 17"/>
                <a:gd name="T27" fmla="*/ 11 h 26"/>
                <a:gd name="T28" fmla="*/ 10 w 17"/>
                <a:gd name="T29" fmla="*/ 11 h 26"/>
                <a:gd name="T30" fmla="*/ 12 w 17"/>
                <a:gd name="T31" fmla="*/ 9 h 26"/>
                <a:gd name="T32" fmla="*/ 10 w 17"/>
                <a:gd name="T33" fmla="*/ 6 h 26"/>
                <a:gd name="T34" fmla="*/ 9 w 17"/>
                <a:gd name="T35" fmla="*/ 6 h 26"/>
                <a:gd name="T36" fmla="*/ 7 w 17"/>
                <a:gd name="T37" fmla="*/ 6 h 26"/>
                <a:gd name="T38" fmla="*/ 7 w 17"/>
                <a:gd name="T39" fmla="*/ 9 h 26"/>
                <a:gd name="T40" fmla="*/ 2 w 17"/>
                <a:gd name="T41" fmla="*/ 9 h 26"/>
                <a:gd name="T42" fmla="*/ 3 w 17"/>
                <a:gd name="T43" fmla="*/ 2 h 26"/>
                <a:gd name="T44" fmla="*/ 5 w 17"/>
                <a:gd name="T45" fmla="*/ 1 h 26"/>
                <a:gd name="T46" fmla="*/ 9 w 17"/>
                <a:gd name="T47" fmla="*/ 0 h 26"/>
                <a:gd name="T48" fmla="*/ 12 w 17"/>
                <a:gd name="T49" fmla="*/ 1 h 26"/>
                <a:gd name="T50" fmla="*/ 14 w 17"/>
                <a:gd name="T51" fmla="*/ 2 h 26"/>
                <a:gd name="T52" fmla="*/ 15 w 17"/>
                <a:gd name="T53" fmla="*/ 5 h 26"/>
                <a:gd name="T54" fmla="*/ 17 w 17"/>
                <a:gd name="T55" fmla="*/ 9 h 26"/>
                <a:gd name="T56" fmla="*/ 12 w 17"/>
                <a:gd name="T57" fmla="*/ 26 h 26"/>
                <a:gd name="T58" fmla="*/ 12 w 17"/>
                <a:gd name="T59" fmla="*/ 15 h 26"/>
                <a:gd name="T60" fmla="*/ 10 w 17"/>
                <a:gd name="T61" fmla="*/ 15 h 26"/>
                <a:gd name="T62" fmla="*/ 8 w 17"/>
                <a:gd name="T63" fmla="*/ 16 h 26"/>
                <a:gd name="T64" fmla="*/ 7 w 17"/>
                <a:gd name="T65" fmla="*/ 19 h 26"/>
                <a:gd name="T66" fmla="*/ 7 w 17"/>
                <a:gd name="T67" fmla="*/ 21 h 26"/>
                <a:gd name="T68" fmla="*/ 9 w 17"/>
                <a:gd name="T69" fmla="*/ 22 h 26"/>
                <a:gd name="T70" fmla="*/ 10 w 17"/>
                <a:gd name="T71" fmla="*/ 21 h 26"/>
                <a:gd name="T72" fmla="*/ 12 w 17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6">
                  <a:moveTo>
                    <a:pt x="12" y="26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2" y="26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2" name="Freeform 928">
              <a:extLst>
                <a:ext uri="{FF2B5EF4-FFF2-40B4-BE49-F238E27FC236}">
                  <a16:creationId xmlns:a16="http://schemas.microsoft.com/office/drawing/2014/main" id="{6EEFF1EE-C7FA-456E-BE10-85B0B2075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302" y="3654568"/>
              <a:ext cx="23365" cy="54518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3 h 35"/>
                <a:gd name="T4" fmla="*/ 10 w 15"/>
                <a:gd name="T5" fmla="*/ 33 h 35"/>
                <a:gd name="T6" fmla="*/ 9 w 15"/>
                <a:gd name="T7" fmla="*/ 34 h 35"/>
                <a:gd name="T8" fmla="*/ 9 w 15"/>
                <a:gd name="T9" fmla="*/ 34 h 35"/>
                <a:gd name="T10" fmla="*/ 9 w 15"/>
                <a:gd name="T11" fmla="*/ 35 h 35"/>
                <a:gd name="T12" fmla="*/ 9 w 15"/>
                <a:gd name="T13" fmla="*/ 35 h 35"/>
                <a:gd name="T14" fmla="*/ 8 w 15"/>
                <a:gd name="T15" fmla="*/ 35 h 35"/>
                <a:gd name="T16" fmla="*/ 8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3 w 15"/>
                <a:gd name="T23" fmla="*/ 35 h 35"/>
                <a:gd name="T24" fmla="*/ 2 w 15"/>
                <a:gd name="T25" fmla="*/ 33 h 35"/>
                <a:gd name="T26" fmla="*/ 2 w 15"/>
                <a:gd name="T27" fmla="*/ 33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8 h 35"/>
                <a:gd name="T34" fmla="*/ 0 w 15"/>
                <a:gd name="T35" fmla="*/ 18 h 35"/>
                <a:gd name="T36" fmla="*/ 0 w 15"/>
                <a:gd name="T37" fmla="*/ 18 h 35"/>
                <a:gd name="T38" fmla="*/ 0 w 15"/>
                <a:gd name="T39" fmla="*/ 14 h 35"/>
                <a:gd name="T40" fmla="*/ 0 w 15"/>
                <a:gd name="T41" fmla="*/ 14 h 35"/>
                <a:gd name="T42" fmla="*/ 2 w 15"/>
                <a:gd name="T43" fmla="*/ 11 h 35"/>
                <a:gd name="T44" fmla="*/ 3 w 15"/>
                <a:gd name="T45" fmla="*/ 10 h 35"/>
                <a:gd name="T46" fmla="*/ 3 w 15"/>
                <a:gd name="T47" fmla="*/ 10 h 35"/>
                <a:gd name="T48" fmla="*/ 5 w 15"/>
                <a:gd name="T49" fmla="*/ 9 h 35"/>
                <a:gd name="T50" fmla="*/ 5 w 15"/>
                <a:gd name="T51" fmla="*/ 9 h 35"/>
                <a:gd name="T52" fmla="*/ 8 w 15"/>
                <a:gd name="T53" fmla="*/ 10 h 35"/>
                <a:gd name="T54" fmla="*/ 8 w 15"/>
                <a:gd name="T55" fmla="*/ 10 h 35"/>
                <a:gd name="T56" fmla="*/ 10 w 15"/>
                <a:gd name="T57" fmla="*/ 13 h 35"/>
                <a:gd name="T58" fmla="*/ 10 w 15"/>
                <a:gd name="T59" fmla="*/ 13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6 h 35"/>
                <a:gd name="T70" fmla="*/ 5 w 15"/>
                <a:gd name="T71" fmla="*/ 26 h 35"/>
                <a:gd name="T72" fmla="*/ 7 w 15"/>
                <a:gd name="T73" fmla="*/ 29 h 35"/>
                <a:gd name="T74" fmla="*/ 7 w 15"/>
                <a:gd name="T75" fmla="*/ 29 h 35"/>
                <a:gd name="T76" fmla="*/ 8 w 15"/>
                <a:gd name="T77" fmla="*/ 30 h 35"/>
                <a:gd name="T78" fmla="*/ 8 w 15"/>
                <a:gd name="T79" fmla="*/ 30 h 35"/>
                <a:gd name="T80" fmla="*/ 10 w 15"/>
                <a:gd name="T81" fmla="*/ 29 h 35"/>
                <a:gd name="T82" fmla="*/ 10 w 15"/>
                <a:gd name="T83" fmla="*/ 29 h 35"/>
                <a:gd name="T84" fmla="*/ 10 w 15"/>
                <a:gd name="T85" fmla="*/ 28 h 35"/>
                <a:gd name="T86" fmla="*/ 10 w 15"/>
                <a:gd name="T87" fmla="*/ 18 h 35"/>
                <a:gd name="T88" fmla="*/ 10 w 15"/>
                <a:gd name="T89" fmla="*/ 18 h 35"/>
                <a:gd name="T90" fmla="*/ 10 w 15"/>
                <a:gd name="T91" fmla="*/ 15 h 35"/>
                <a:gd name="T92" fmla="*/ 10 w 15"/>
                <a:gd name="T93" fmla="*/ 15 h 35"/>
                <a:gd name="T94" fmla="*/ 8 w 15"/>
                <a:gd name="T95" fmla="*/ 15 h 35"/>
                <a:gd name="T96" fmla="*/ 8 w 15"/>
                <a:gd name="T97" fmla="*/ 15 h 35"/>
                <a:gd name="T98" fmla="*/ 5 w 15"/>
                <a:gd name="T99" fmla="*/ 15 h 35"/>
                <a:gd name="T100" fmla="*/ 5 w 15"/>
                <a:gd name="T101" fmla="*/ 15 h 35"/>
                <a:gd name="T102" fmla="*/ 5 w 15"/>
                <a:gd name="T103" fmla="*/ 18 h 35"/>
                <a:gd name="T104" fmla="*/ 5 w 15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3" name="Freeform 929">
              <a:extLst>
                <a:ext uri="{FF2B5EF4-FFF2-40B4-BE49-F238E27FC236}">
                  <a16:creationId xmlns:a16="http://schemas.microsoft.com/office/drawing/2014/main" id="{E1BCEE6F-CAF9-47F4-BB28-595240E80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012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4" name="Freeform 930">
              <a:extLst>
                <a:ext uri="{FF2B5EF4-FFF2-40B4-BE49-F238E27FC236}">
                  <a16:creationId xmlns:a16="http://schemas.microsoft.com/office/drawing/2014/main" id="{096D1471-5A00-4A24-A155-B72C286AE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473" y="3670145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5" name="Freeform 931">
              <a:extLst>
                <a:ext uri="{FF2B5EF4-FFF2-40B4-BE49-F238E27FC236}">
                  <a16:creationId xmlns:a16="http://schemas.microsoft.com/office/drawing/2014/main" id="{18BFBFA6-D991-4F93-85E1-54D812D8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626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3 w 25"/>
                <a:gd name="T41" fmla="*/ 2 h 26"/>
                <a:gd name="T42" fmla="*/ 23 w 25"/>
                <a:gd name="T43" fmla="*/ 2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6" name="Freeform 932">
              <a:extLst>
                <a:ext uri="{FF2B5EF4-FFF2-40B4-BE49-F238E27FC236}">
                  <a16:creationId xmlns:a16="http://schemas.microsoft.com/office/drawing/2014/main" id="{03BB6B2E-21E0-413E-BE0C-939FCA8C5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4496" y="4154577"/>
              <a:ext cx="24923" cy="57634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7 w 16"/>
                <a:gd name="T5" fmla="*/ 0 h 37"/>
                <a:gd name="T6" fmla="*/ 7 w 16"/>
                <a:gd name="T7" fmla="*/ 0 h 37"/>
                <a:gd name="T8" fmla="*/ 11 w 16"/>
                <a:gd name="T9" fmla="*/ 2 h 37"/>
                <a:gd name="T10" fmla="*/ 11 w 16"/>
                <a:gd name="T11" fmla="*/ 2 h 37"/>
                <a:gd name="T12" fmla="*/ 14 w 16"/>
                <a:gd name="T13" fmla="*/ 3 h 37"/>
                <a:gd name="T14" fmla="*/ 14 w 16"/>
                <a:gd name="T15" fmla="*/ 3 h 37"/>
                <a:gd name="T16" fmla="*/ 16 w 16"/>
                <a:gd name="T17" fmla="*/ 7 h 37"/>
                <a:gd name="T18" fmla="*/ 16 w 16"/>
                <a:gd name="T19" fmla="*/ 7 h 37"/>
                <a:gd name="T20" fmla="*/ 16 w 16"/>
                <a:gd name="T21" fmla="*/ 12 h 37"/>
                <a:gd name="T22" fmla="*/ 16 w 16"/>
                <a:gd name="T23" fmla="*/ 12 h 37"/>
                <a:gd name="T24" fmla="*/ 16 w 16"/>
                <a:gd name="T25" fmla="*/ 15 h 37"/>
                <a:gd name="T26" fmla="*/ 16 w 16"/>
                <a:gd name="T27" fmla="*/ 15 h 37"/>
                <a:gd name="T28" fmla="*/ 15 w 16"/>
                <a:gd name="T29" fmla="*/ 19 h 37"/>
                <a:gd name="T30" fmla="*/ 15 w 16"/>
                <a:gd name="T31" fmla="*/ 19 h 37"/>
                <a:gd name="T32" fmla="*/ 12 w 16"/>
                <a:gd name="T33" fmla="*/ 22 h 37"/>
                <a:gd name="T34" fmla="*/ 12 w 16"/>
                <a:gd name="T35" fmla="*/ 22 h 37"/>
                <a:gd name="T36" fmla="*/ 7 w 16"/>
                <a:gd name="T37" fmla="*/ 23 h 37"/>
                <a:gd name="T38" fmla="*/ 5 w 16"/>
                <a:gd name="T39" fmla="*/ 23 h 37"/>
                <a:gd name="T40" fmla="*/ 5 w 16"/>
                <a:gd name="T41" fmla="*/ 37 h 37"/>
                <a:gd name="T42" fmla="*/ 0 w 16"/>
                <a:gd name="T43" fmla="*/ 37 h 37"/>
                <a:gd name="T44" fmla="*/ 5 w 16"/>
                <a:gd name="T45" fmla="*/ 5 h 37"/>
                <a:gd name="T46" fmla="*/ 5 w 16"/>
                <a:gd name="T47" fmla="*/ 18 h 37"/>
                <a:gd name="T48" fmla="*/ 7 w 16"/>
                <a:gd name="T49" fmla="*/ 18 h 37"/>
                <a:gd name="T50" fmla="*/ 7 w 16"/>
                <a:gd name="T51" fmla="*/ 18 h 37"/>
                <a:gd name="T52" fmla="*/ 10 w 16"/>
                <a:gd name="T53" fmla="*/ 17 h 37"/>
                <a:gd name="T54" fmla="*/ 10 w 16"/>
                <a:gd name="T55" fmla="*/ 17 h 37"/>
                <a:gd name="T56" fmla="*/ 11 w 16"/>
                <a:gd name="T57" fmla="*/ 15 h 37"/>
                <a:gd name="T58" fmla="*/ 11 w 16"/>
                <a:gd name="T59" fmla="*/ 15 h 37"/>
                <a:gd name="T60" fmla="*/ 11 w 16"/>
                <a:gd name="T61" fmla="*/ 14 h 37"/>
                <a:gd name="T62" fmla="*/ 11 w 16"/>
                <a:gd name="T63" fmla="*/ 14 h 37"/>
                <a:gd name="T64" fmla="*/ 11 w 16"/>
                <a:gd name="T65" fmla="*/ 12 h 37"/>
                <a:gd name="T66" fmla="*/ 11 w 16"/>
                <a:gd name="T67" fmla="*/ 12 h 37"/>
                <a:gd name="T68" fmla="*/ 11 w 16"/>
                <a:gd name="T69" fmla="*/ 9 h 37"/>
                <a:gd name="T70" fmla="*/ 11 w 16"/>
                <a:gd name="T71" fmla="*/ 9 h 37"/>
                <a:gd name="T72" fmla="*/ 11 w 16"/>
                <a:gd name="T73" fmla="*/ 7 h 37"/>
                <a:gd name="T74" fmla="*/ 11 w 16"/>
                <a:gd name="T75" fmla="*/ 7 h 37"/>
                <a:gd name="T76" fmla="*/ 10 w 16"/>
                <a:gd name="T77" fmla="*/ 5 h 37"/>
                <a:gd name="T78" fmla="*/ 10 w 16"/>
                <a:gd name="T79" fmla="*/ 5 h 37"/>
                <a:gd name="T80" fmla="*/ 7 w 16"/>
                <a:gd name="T81" fmla="*/ 5 h 37"/>
                <a:gd name="T82" fmla="*/ 5 w 16"/>
                <a:gd name="T8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7" name="Freeform 933">
              <a:extLst>
                <a:ext uri="{FF2B5EF4-FFF2-40B4-BE49-F238E27FC236}">
                  <a16:creationId xmlns:a16="http://schemas.microsoft.com/office/drawing/2014/main" id="{E814B1FB-A8CD-4188-BB7F-A33DFA0C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650" y="4154577"/>
              <a:ext cx="12461" cy="57634"/>
            </a:xfrm>
            <a:custGeom>
              <a:avLst/>
              <a:gdLst>
                <a:gd name="T0" fmla="*/ 0 w 8"/>
                <a:gd name="T1" fmla="*/ 0 h 37"/>
                <a:gd name="T2" fmla="*/ 5 w 8"/>
                <a:gd name="T3" fmla="*/ 0 h 37"/>
                <a:gd name="T4" fmla="*/ 5 w 8"/>
                <a:gd name="T5" fmla="*/ 29 h 37"/>
                <a:gd name="T6" fmla="*/ 5 w 8"/>
                <a:gd name="T7" fmla="*/ 29 h 37"/>
                <a:gd name="T8" fmla="*/ 5 w 8"/>
                <a:gd name="T9" fmla="*/ 32 h 37"/>
                <a:gd name="T10" fmla="*/ 5 w 8"/>
                <a:gd name="T11" fmla="*/ 32 h 37"/>
                <a:gd name="T12" fmla="*/ 8 w 8"/>
                <a:gd name="T13" fmla="*/ 32 h 37"/>
                <a:gd name="T14" fmla="*/ 8 w 8"/>
                <a:gd name="T15" fmla="*/ 37 h 37"/>
                <a:gd name="T16" fmla="*/ 8 w 8"/>
                <a:gd name="T17" fmla="*/ 37 h 37"/>
                <a:gd name="T18" fmla="*/ 4 w 8"/>
                <a:gd name="T19" fmla="*/ 37 h 37"/>
                <a:gd name="T20" fmla="*/ 4 w 8"/>
                <a:gd name="T21" fmla="*/ 37 h 37"/>
                <a:gd name="T22" fmla="*/ 1 w 8"/>
                <a:gd name="T23" fmla="*/ 36 h 37"/>
                <a:gd name="T24" fmla="*/ 1 w 8"/>
                <a:gd name="T25" fmla="*/ 36 h 37"/>
                <a:gd name="T26" fmla="*/ 0 w 8"/>
                <a:gd name="T27" fmla="*/ 33 h 37"/>
                <a:gd name="T28" fmla="*/ 0 w 8"/>
                <a:gd name="T29" fmla="*/ 33 h 37"/>
                <a:gd name="T30" fmla="*/ 0 w 8"/>
                <a:gd name="T31" fmla="*/ 29 h 37"/>
                <a:gd name="T32" fmla="*/ 0 w 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8" name="Freeform 934">
              <a:extLst>
                <a:ext uri="{FF2B5EF4-FFF2-40B4-BE49-F238E27FC236}">
                  <a16:creationId xmlns:a16="http://schemas.microsoft.com/office/drawing/2014/main" id="{EDB6334E-89B2-4632-AB6B-240906CEB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9668" y="4170154"/>
              <a:ext cx="23365" cy="42057"/>
            </a:xfrm>
            <a:custGeom>
              <a:avLst/>
              <a:gdLst>
                <a:gd name="T0" fmla="*/ 10 w 15"/>
                <a:gd name="T1" fmla="*/ 24 h 27"/>
                <a:gd name="T2" fmla="*/ 10 w 15"/>
                <a:gd name="T3" fmla="*/ 24 h 27"/>
                <a:gd name="T4" fmla="*/ 7 w 15"/>
                <a:gd name="T5" fmla="*/ 26 h 27"/>
                <a:gd name="T6" fmla="*/ 5 w 15"/>
                <a:gd name="T7" fmla="*/ 27 h 27"/>
                <a:gd name="T8" fmla="*/ 2 w 15"/>
                <a:gd name="T9" fmla="*/ 27 h 27"/>
                <a:gd name="T10" fmla="*/ 1 w 15"/>
                <a:gd name="T11" fmla="*/ 26 h 27"/>
                <a:gd name="T12" fmla="*/ 0 w 15"/>
                <a:gd name="T13" fmla="*/ 23 h 27"/>
                <a:gd name="T14" fmla="*/ 0 w 15"/>
                <a:gd name="T15" fmla="*/ 21 h 27"/>
                <a:gd name="T16" fmla="*/ 0 w 15"/>
                <a:gd name="T17" fmla="*/ 15 h 27"/>
                <a:gd name="T18" fmla="*/ 1 w 15"/>
                <a:gd name="T19" fmla="*/ 13 h 27"/>
                <a:gd name="T20" fmla="*/ 4 w 15"/>
                <a:gd name="T21" fmla="*/ 12 h 27"/>
                <a:gd name="T22" fmla="*/ 7 w 15"/>
                <a:gd name="T23" fmla="*/ 12 h 27"/>
                <a:gd name="T24" fmla="*/ 7 w 15"/>
                <a:gd name="T25" fmla="*/ 12 h 27"/>
                <a:gd name="T26" fmla="*/ 9 w 15"/>
                <a:gd name="T27" fmla="*/ 12 h 27"/>
                <a:gd name="T28" fmla="*/ 9 w 15"/>
                <a:gd name="T29" fmla="*/ 12 h 27"/>
                <a:gd name="T30" fmla="*/ 10 w 15"/>
                <a:gd name="T31" fmla="*/ 9 h 27"/>
                <a:gd name="T32" fmla="*/ 9 w 15"/>
                <a:gd name="T33" fmla="*/ 7 h 27"/>
                <a:gd name="T34" fmla="*/ 7 w 15"/>
                <a:gd name="T35" fmla="*/ 5 h 27"/>
                <a:gd name="T36" fmla="*/ 5 w 15"/>
                <a:gd name="T37" fmla="*/ 7 h 27"/>
                <a:gd name="T38" fmla="*/ 5 w 15"/>
                <a:gd name="T39" fmla="*/ 8 h 27"/>
                <a:gd name="T40" fmla="*/ 0 w 15"/>
                <a:gd name="T41" fmla="*/ 8 h 27"/>
                <a:gd name="T42" fmla="*/ 1 w 15"/>
                <a:gd name="T43" fmla="*/ 3 h 27"/>
                <a:gd name="T44" fmla="*/ 4 w 15"/>
                <a:gd name="T45" fmla="*/ 2 h 27"/>
                <a:gd name="T46" fmla="*/ 7 w 15"/>
                <a:gd name="T47" fmla="*/ 0 h 27"/>
                <a:gd name="T48" fmla="*/ 10 w 15"/>
                <a:gd name="T49" fmla="*/ 2 h 27"/>
                <a:gd name="T50" fmla="*/ 12 w 15"/>
                <a:gd name="T51" fmla="*/ 3 h 27"/>
                <a:gd name="T52" fmla="*/ 15 w 15"/>
                <a:gd name="T53" fmla="*/ 5 h 27"/>
                <a:gd name="T54" fmla="*/ 15 w 15"/>
                <a:gd name="T55" fmla="*/ 9 h 27"/>
                <a:gd name="T56" fmla="*/ 10 w 15"/>
                <a:gd name="T57" fmla="*/ 27 h 27"/>
                <a:gd name="T58" fmla="*/ 10 w 15"/>
                <a:gd name="T59" fmla="*/ 15 h 27"/>
                <a:gd name="T60" fmla="*/ 9 w 15"/>
                <a:gd name="T61" fmla="*/ 15 h 27"/>
                <a:gd name="T62" fmla="*/ 6 w 15"/>
                <a:gd name="T63" fmla="*/ 15 h 27"/>
                <a:gd name="T64" fmla="*/ 5 w 15"/>
                <a:gd name="T65" fmla="*/ 19 h 27"/>
                <a:gd name="T66" fmla="*/ 5 w 15"/>
                <a:gd name="T67" fmla="*/ 22 h 27"/>
                <a:gd name="T68" fmla="*/ 7 w 15"/>
                <a:gd name="T69" fmla="*/ 22 h 27"/>
                <a:gd name="T70" fmla="*/ 9 w 15"/>
                <a:gd name="T71" fmla="*/ 22 h 27"/>
                <a:gd name="T72" fmla="*/ 10 w 15"/>
                <a:gd name="T7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7">
                  <a:moveTo>
                    <a:pt x="10" y="27"/>
                  </a:move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9" name="Freeform 935">
              <a:extLst>
                <a:ext uri="{FF2B5EF4-FFF2-40B4-BE49-F238E27FC236}">
                  <a16:creationId xmlns:a16="http://schemas.microsoft.com/office/drawing/2014/main" id="{0EFA4B8B-123D-4B81-8745-0A368EA45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590" y="4159249"/>
              <a:ext cx="17135" cy="52960"/>
            </a:xfrm>
            <a:custGeom>
              <a:avLst/>
              <a:gdLst>
                <a:gd name="T0" fmla="*/ 3 w 11"/>
                <a:gd name="T1" fmla="*/ 7 h 34"/>
                <a:gd name="T2" fmla="*/ 3 w 11"/>
                <a:gd name="T3" fmla="*/ 0 h 34"/>
                <a:gd name="T4" fmla="*/ 8 w 11"/>
                <a:gd name="T5" fmla="*/ 0 h 34"/>
                <a:gd name="T6" fmla="*/ 8 w 11"/>
                <a:gd name="T7" fmla="*/ 7 h 34"/>
                <a:gd name="T8" fmla="*/ 11 w 11"/>
                <a:gd name="T9" fmla="*/ 7 h 34"/>
                <a:gd name="T10" fmla="*/ 11 w 11"/>
                <a:gd name="T11" fmla="*/ 12 h 34"/>
                <a:gd name="T12" fmla="*/ 8 w 11"/>
                <a:gd name="T13" fmla="*/ 12 h 34"/>
                <a:gd name="T14" fmla="*/ 8 w 11"/>
                <a:gd name="T15" fmla="*/ 26 h 34"/>
                <a:gd name="T16" fmla="*/ 8 w 11"/>
                <a:gd name="T17" fmla="*/ 26 h 34"/>
                <a:gd name="T18" fmla="*/ 8 w 11"/>
                <a:gd name="T19" fmla="*/ 28 h 34"/>
                <a:gd name="T20" fmla="*/ 8 w 11"/>
                <a:gd name="T21" fmla="*/ 28 h 34"/>
                <a:gd name="T22" fmla="*/ 9 w 11"/>
                <a:gd name="T23" fmla="*/ 29 h 34"/>
                <a:gd name="T24" fmla="*/ 9 w 11"/>
                <a:gd name="T25" fmla="*/ 29 h 34"/>
                <a:gd name="T26" fmla="*/ 9 w 11"/>
                <a:gd name="T27" fmla="*/ 29 h 34"/>
                <a:gd name="T28" fmla="*/ 9 w 11"/>
                <a:gd name="T29" fmla="*/ 29 h 34"/>
                <a:gd name="T30" fmla="*/ 11 w 11"/>
                <a:gd name="T31" fmla="*/ 29 h 34"/>
                <a:gd name="T32" fmla="*/ 11 w 11"/>
                <a:gd name="T33" fmla="*/ 34 h 34"/>
                <a:gd name="T34" fmla="*/ 9 w 11"/>
                <a:gd name="T35" fmla="*/ 34 h 34"/>
                <a:gd name="T36" fmla="*/ 9 w 11"/>
                <a:gd name="T37" fmla="*/ 34 h 34"/>
                <a:gd name="T38" fmla="*/ 6 w 11"/>
                <a:gd name="T39" fmla="*/ 33 h 34"/>
                <a:gd name="T40" fmla="*/ 6 w 11"/>
                <a:gd name="T41" fmla="*/ 33 h 34"/>
                <a:gd name="T42" fmla="*/ 4 w 11"/>
                <a:gd name="T43" fmla="*/ 31 h 34"/>
                <a:gd name="T44" fmla="*/ 4 w 11"/>
                <a:gd name="T45" fmla="*/ 31 h 34"/>
                <a:gd name="T46" fmla="*/ 3 w 11"/>
                <a:gd name="T47" fmla="*/ 30 h 34"/>
                <a:gd name="T48" fmla="*/ 3 w 11"/>
                <a:gd name="T49" fmla="*/ 30 h 34"/>
                <a:gd name="T50" fmla="*/ 3 w 11"/>
                <a:gd name="T51" fmla="*/ 28 h 34"/>
                <a:gd name="T52" fmla="*/ 3 w 11"/>
                <a:gd name="T53" fmla="*/ 12 h 34"/>
                <a:gd name="T54" fmla="*/ 0 w 11"/>
                <a:gd name="T55" fmla="*/ 12 h 34"/>
                <a:gd name="T56" fmla="*/ 0 w 11"/>
                <a:gd name="T57" fmla="*/ 7 h 34"/>
                <a:gd name="T58" fmla="*/ 3 w 11"/>
                <a:gd name="T5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4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0" name="Freeform 936">
              <a:extLst>
                <a:ext uri="{FF2B5EF4-FFF2-40B4-BE49-F238E27FC236}">
                  <a16:creationId xmlns:a16="http://schemas.microsoft.com/office/drawing/2014/main" id="{0CD5434F-7140-42A5-99A1-63E369C8E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841" y="4154577"/>
              <a:ext cx="7789" cy="57634"/>
            </a:xfrm>
            <a:custGeom>
              <a:avLst/>
              <a:gdLst>
                <a:gd name="T0" fmla="*/ 0 w 5"/>
                <a:gd name="T1" fmla="*/ 5 h 37"/>
                <a:gd name="T2" fmla="*/ 0 w 5"/>
                <a:gd name="T3" fmla="*/ 0 h 37"/>
                <a:gd name="T4" fmla="*/ 5 w 5"/>
                <a:gd name="T5" fmla="*/ 0 h 37"/>
                <a:gd name="T6" fmla="*/ 5 w 5"/>
                <a:gd name="T7" fmla="*/ 5 h 37"/>
                <a:gd name="T8" fmla="*/ 0 w 5"/>
                <a:gd name="T9" fmla="*/ 5 h 37"/>
                <a:gd name="T10" fmla="*/ 0 w 5"/>
                <a:gd name="T11" fmla="*/ 37 h 37"/>
                <a:gd name="T12" fmla="*/ 0 w 5"/>
                <a:gd name="T13" fmla="*/ 10 h 37"/>
                <a:gd name="T14" fmla="*/ 5 w 5"/>
                <a:gd name="T15" fmla="*/ 10 h 37"/>
                <a:gd name="T16" fmla="*/ 5 w 5"/>
                <a:gd name="T17" fmla="*/ 37 h 37"/>
                <a:gd name="T18" fmla="*/ 0 w 5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7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7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1" name="Freeform 937">
              <a:extLst>
                <a:ext uri="{FF2B5EF4-FFF2-40B4-BE49-F238E27FC236}">
                  <a16:creationId xmlns:a16="http://schemas.microsoft.com/office/drawing/2014/main" id="{B8F50798-92A9-4596-BD0F-D2484BD80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417" y="4170154"/>
              <a:ext cx="23365" cy="42057"/>
            </a:xfrm>
            <a:custGeom>
              <a:avLst/>
              <a:gdLst>
                <a:gd name="T0" fmla="*/ 0 w 15"/>
                <a:gd name="T1" fmla="*/ 27 h 27"/>
                <a:gd name="T2" fmla="*/ 0 w 15"/>
                <a:gd name="T3" fmla="*/ 0 h 27"/>
                <a:gd name="T4" fmla="*/ 5 w 15"/>
                <a:gd name="T5" fmla="*/ 0 h 27"/>
                <a:gd name="T6" fmla="*/ 5 w 15"/>
                <a:gd name="T7" fmla="*/ 3 h 27"/>
                <a:gd name="T8" fmla="*/ 5 w 15"/>
                <a:gd name="T9" fmla="*/ 3 h 27"/>
                <a:gd name="T10" fmla="*/ 5 w 15"/>
                <a:gd name="T11" fmla="*/ 3 h 27"/>
                <a:gd name="T12" fmla="*/ 6 w 15"/>
                <a:gd name="T13" fmla="*/ 2 h 27"/>
                <a:gd name="T14" fmla="*/ 6 w 15"/>
                <a:gd name="T15" fmla="*/ 2 h 27"/>
                <a:gd name="T16" fmla="*/ 10 w 15"/>
                <a:gd name="T17" fmla="*/ 0 h 27"/>
                <a:gd name="T18" fmla="*/ 10 w 15"/>
                <a:gd name="T19" fmla="*/ 0 h 27"/>
                <a:gd name="T20" fmla="*/ 11 w 15"/>
                <a:gd name="T21" fmla="*/ 0 h 27"/>
                <a:gd name="T22" fmla="*/ 11 w 15"/>
                <a:gd name="T23" fmla="*/ 0 h 27"/>
                <a:gd name="T24" fmla="*/ 12 w 15"/>
                <a:gd name="T25" fmla="*/ 2 h 27"/>
                <a:gd name="T26" fmla="*/ 12 w 15"/>
                <a:gd name="T27" fmla="*/ 2 h 27"/>
                <a:gd name="T28" fmla="*/ 13 w 15"/>
                <a:gd name="T29" fmla="*/ 4 h 27"/>
                <a:gd name="T30" fmla="*/ 13 w 15"/>
                <a:gd name="T31" fmla="*/ 4 h 27"/>
                <a:gd name="T32" fmla="*/ 15 w 15"/>
                <a:gd name="T33" fmla="*/ 7 h 27"/>
                <a:gd name="T34" fmla="*/ 15 w 15"/>
                <a:gd name="T35" fmla="*/ 27 h 27"/>
                <a:gd name="T36" fmla="*/ 10 w 15"/>
                <a:gd name="T37" fmla="*/ 27 h 27"/>
                <a:gd name="T38" fmla="*/ 10 w 15"/>
                <a:gd name="T39" fmla="*/ 9 h 27"/>
                <a:gd name="T40" fmla="*/ 10 w 15"/>
                <a:gd name="T41" fmla="*/ 9 h 27"/>
                <a:gd name="T42" fmla="*/ 8 w 15"/>
                <a:gd name="T43" fmla="*/ 7 h 27"/>
                <a:gd name="T44" fmla="*/ 8 w 15"/>
                <a:gd name="T45" fmla="*/ 7 h 27"/>
                <a:gd name="T46" fmla="*/ 7 w 15"/>
                <a:gd name="T47" fmla="*/ 5 h 27"/>
                <a:gd name="T48" fmla="*/ 7 w 15"/>
                <a:gd name="T49" fmla="*/ 5 h 27"/>
                <a:gd name="T50" fmla="*/ 5 w 15"/>
                <a:gd name="T51" fmla="*/ 7 h 27"/>
                <a:gd name="T52" fmla="*/ 5 w 15"/>
                <a:gd name="T53" fmla="*/ 7 h 27"/>
                <a:gd name="T54" fmla="*/ 5 w 15"/>
                <a:gd name="T55" fmla="*/ 9 h 27"/>
                <a:gd name="T56" fmla="*/ 5 w 15"/>
                <a:gd name="T57" fmla="*/ 27 h 27"/>
                <a:gd name="T58" fmla="*/ 0 w 1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7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2" name="Freeform 938">
              <a:extLst>
                <a:ext uri="{FF2B5EF4-FFF2-40B4-BE49-F238E27FC236}">
                  <a16:creationId xmlns:a16="http://schemas.microsoft.com/office/drawing/2014/main" id="{47205D63-2FCA-43F6-A614-633834DE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012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8 w 15"/>
                <a:gd name="T13" fmla="*/ 26 h 27"/>
                <a:gd name="T14" fmla="*/ 8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3 w 15"/>
                <a:gd name="T21" fmla="*/ 27 h 27"/>
                <a:gd name="T22" fmla="*/ 3 w 15"/>
                <a:gd name="T23" fmla="*/ 27 h 27"/>
                <a:gd name="T24" fmla="*/ 1 w 15"/>
                <a:gd name="T25" fmla="*/ 26 h 27"/>
                <a:gd name="T26" fmla="*/ 1 w 15"/>
                <a:gd name="T27" fmla="*/ 26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7 w 15"/>
                <a:gd name="T47" fmla="*/ 22 h 27"/>
                <a:gd name="T48" fmla="*/ 7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3" name="Freeform 939">
              <a:extLst>
                <a:ext uri="{FF2B5EF4-FFF2-40B4-BE49-F238E27FC236}">
                  <a16:creationId xmlns:a16="http://schemas.microsoft.com/office/drawing/2014/main" id="{CF9CF13B-57B1-4F14-821A-58EE2DCFB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165" y="4170154"/>
              <a:ext cx="38942" cy="4205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0 h 27"/>
                <a:gd name="T4" fmla="*/ 5 w 25"/>
                <a:gd name="T5" fmla="*/ 0 h 27"/>
                <a:gd name="T6" fmla="*/ 5 w 25"/>
                <a:gd name="T7" fmla="*/ 3 h 27"/>
                <a:gd name="T8" fmla="*/ 5 w 25"/>
                <a:gd name="T9" fmla="*/ 3 h 27"/>
                <a:gd name="T10" fmla="*/ 5 w 25"/>
                <a:gd name="T11" fmla="*/ 3 h 27"/>
                <a:gd name="T12" fmla="*/ 6 w 25"/>
                <a:gd name="T13" fmla="*/ 2 h 27"/>
                <a:gd name="T14" fmla="*/ 6 w 25"/>
                <a:gd name="T15" fmla="*/ 2 h 27"/>
                <a:gd name="T16" fmla="*/ 10 w 25"/>
                <a:gd name="T17" fmla="*/ 0 h 27"/>
                <a:gd name="T18" fmla="*/ 10 w 25"/>
                <a:gd name="T19" fmla="*/ 0 h 27"/>
                <a:gd name="T20" fmla="*/ 12 w 25"/>
                <a:gd name="T21" fmla="*/ 2 h 27"/>
                <a:gd name="T22" fmla="*/ 12 w 25"/>
                <a:gd name="T23" fmla="*/ 2 h 27"/>
                <a:gd name="T24" fmla="*/ 13 w 25"/>
                <a:gd name="T25" fmla="*/ 3 h 27"/>
                <a:gd name="T26" fmla="*/ 13 w 25"/>
                <a:gd name="T27" fmla="*/ 3 h 27"/>
                <a:gd name="T28" fmla="*/ 16 w 25"/>
                <a:gd name="T29" fmla="*/ 2 h 27"/>
                <a:gd name="T30" fmla="*/ 16 w 25"/>
                <a:gd name="T31" fmla="*/ 2 h 27"/>
                <a:gd name="T32" fmla="*/ 20 w 25"/>
                <a:gd name="T33" fmla="*/ 0 h 27"/>
                <a:gd name="T34" fmla="*/ 20 w 25"/>
                <a:gd name="T35" fmla="*/ 0 h 27"/>
                <a:gd name="T36" fmla="*/ 21 w 25"/>
                <a:gd name="T37" fmla="*/ 0 h 27"/>
                <a:gd name="T38" fmla="*/ 21 w 25"/>
                <a:gd name="T39" fmla="*/ 0 h 27"/>
                <a:gd name="T40" fmla="*/ 23 w 25"/>
                <a:gd name="T41" fmla="*/ 2 h 27"/>
                <a:gd name="T42" fmla="*/ 23 w 25"/>
                <a:gd name="T43" fmla="*/ 2 h 27"/>
                <a:gd name="T44" fmla="*/ 25 w 25"/>
                <a:gd name="T45" fmla="*/ 4 h 27"/>
                <a:gd name="T46" fmla="*/ 25 w 25"/>
                <a:gd name="T47" fmla="*/ 4 h 27"/>
                <a:gd name="T48" fmla="*/ 25 w 25"/>
                <a:gd name="T49" fmla="*/ 7 h 27"/>
                <a:gd name="T50" fmla="*/ 25 w 25"/>
                <a:gd name="T51" fmla="*/ 27 h 27"/>
                <a:gd name="T52" fmla="*/ 20 w 25"/>
                <a:gd name="T53" fmla="*/ 27 h 27"/>
                <a:gd name="T54" fmla="*/ 20 w 25"/>
                <a:gd name="T55" fmla="*/ 9 h 27"/>
                <a:gd name="T56" fmla="*/ 20 w 25"/>
                <a:gd name="T57" fmla="*/ 9 h 27"/>
                <a:gd name="T58" fmla="*/ 18 w 25"/>
                <a:gd name="T59" fmla="*/ 7 h 27"/>
                <a:gd name="T60" fmla="*/ 18 w 25"/>
                <a:gd name="T61" fmla="*/ 7 h 27"/>
                <a:gd name="T62" fmla="*/ 17 w 25"/>
                <a:gd name="T63" fmla="*/ 5 h 27"/>
                <a:gd name="T64" fmla="*/ 17 w 25"/>
                <a:gd name="T65" fmla="*/ 5 h 27"/>
                <a:gd name="T66" fmla="*/ 15 w 25"/>
                <a:gd name="T67" fmla="*/ 7 h 27"/>
                <a:gd name="T68" fmla="*/ 15 w 25"/>
                <a:gd name="T69" fmla="*/ 7 h 27"/>
                <a:gd name="T70" fmla="*/ 15 w 25"/>
                <a:gd name="T71" fmla="*/ 9 h 27"/>
                <a:gd name="T72" fmla="*/ 15 w 25"/>
                <a:gd name="T73" fmla="*/ 27 h 27"/>
                <a:gd name="T74" fmla="*/ 10 w 25"/>
                <a:gd name="T75" fmla="*/ 27 h 27"/>
                <a:gd name="T76" fmla="*/ 10 w 25"/>
                <a:gd name="T77" fmla="*/ 9 h 27"/>
                <a:gd name="T78" fmla="*/ 10 w 25"/>
                <a:gd name="T79" fmla="*/ 9 h 27"/>
                <a:gd name="T80" fmla="*/ 8 w 25"/>
                <a:gd name="T81" fmla="*/ 7 h 27"/>
                <a:gd name="T82" fmla="*/ 8 w 25"/>
                <a:gd name="T83" fmla="*/ 7 h 27"/>
                <a:gd name="T84" fmla="*/ 7 w 25"/>
                <a:gd name="T85" fmla="*/ 5 h 27"/>
                <a:gd name="T86" fmla="*/ 7 w 25"/>
                <a:gd name="T87" fmla="*/ 5 h 27"/>
                <a:gd name="T88" fmla="*/ 5 w 25"/>
                <a:gd name="T89" fmla="*/ 7 h 27"/>
                <a:gd name="T90" fmla="*/ 5 w 25"/>
                <a:gd name="T91" fmla="*/ 7 h 27"/>
                <a:gd name="T92" fmla="*/ 5 w 25"/>
                <a:gd name="T93" fmla="*/ 9 h 27"/>
                <a:gd name="T94" fmla="*/ 5 w 25"/>
                <a:gd name="T95" fmla="*/ 27 h 27"/>
                <a:gd name="T96" fmla="*/ 0 w 25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27"/>
                  </a:lnTo>
                  <a:lnTo>
                    <a:pt x="20" y="2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4" name="Freeform 940">
              <a:extLst>
                <a:ext uri="{FF2B5EF4-FFF2-40B4-BE49-F238E27FC236}">
                  <a16:creationId xmlns:a16="http://schemas.microsoft.com/office/drawing/2014/main" id="{414FB13F-767A-47E7-B48F-53E05339D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9075" y="4657700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8 w 17"/>
                <a:gd name="T5" fmla="*/ 0 h 35"/>
                <a:gd name="T6" fmla="*/ 8 w 17"/>
                <a:gd name="T7" fmla="*/ 0 h 35"/>
                <a:gd name="T8" fmla="*/ 12 w 17"/>
                <a:gd name="T9" fmla="*/ 0 h 35"/>
                <a:gd name="T10" fmla="*/ 16 w 17"/>
                <a:gd name="T11" fmla="*/ 3 h 35"/>
                <a:gd name="T12" fmla="*/ 16 w 17"/>
                <a:gd name="T13" fmla="*/ 3 h 35"/>
                <a:gd name="T14" fmla="*/ 17 w 17"/>
                <a:gd name="T15" fmla="*/ 5 h 35"/>
                <a:gd name="T16" fmla="*/ 17 w 17"/>
                <a:gd name="T17" fmla="*/ 9 h 35"/>
                <a:gd name="T18" fmla="*/ 17 w 17"/>
                <a:gd name="T19" fmla="*/ 26 h 35"/>
                <a:gd name="T20" fmla="*/ 17 w 17"/>
                <a:gd name="T21" fmla="*/ 26 h 35"/>
                <a:gd name="T22" fmla="*/ 17 w 17"/>
                <a:gd name="T23" fmla="*/ 30 h 35"/>
                <a:gd name="T24" fmla="*/ 14 w 17"/>
                <a:gd name="T25" fmla="*/ 33 h 35"/>
                <a:gd name="T26" fmla="*/ 14 w 17"/>
                <a:gd name="T27" fmla="*/ 33 h 35"/>
                <a:gd name="T28" fmla="*/ 12 w 17"/>
                <a:gd name="T29" fmla="*/ 35 h 35"/>
                <a:gd name="T30" fmla="*/ 8 w 17"/>
                <a:gd name="T31" fmla="*/ 35 h 35"/>
                <a:gd name="T32" fmla="*/ 0 w 17"/>
                <a:gd name="T33" fmla="*/ 35 h 35"/>
                <a:gd name="T34" fmla="*/ 6 w 17"/>
                <a:gd name="T35" fmla="*/ 5 h 35"/>
                <a:gd name="T36" fmla="*/ 6 w 17"/>
                <a:gd name="T37" fmla="*/ 30 h 35"/>
                <a:gd name="T38" fmla="*/ 8 w 17"/>
                <a:gd name="T39" fmla="*/ 30 h 35"/>
                <a:gd name="T40" fmla="*/ 8 w 17"/>
                <a:gd name="T41" fmla="*/ 30 h 35"/>
                <a:gd name="T42" fmla="*/ 12 w 17"/>
                <a:gd name="T43" fmla="*/ 30 h 35"/>
                <a:gd name="T44" fmla="*/ 12 w 17"/>
                <a:gd name="T45" fmla="*/ 30 h 35"/>
                <a:gd name="T46" fmla="*/ 12 w 17"/>
                <a:gd name="T47" fmla="*/ 26 h 35"/>
                <a:gd name="T48" fmla="*/ 12 w 17"/>
                <a:gd name="T49" fmla="*/ 9 h 35"/>
                <a:gd name="T50" fmla="*/ 12 w 17"/>
                <a:gd name="T51" fmla="*/ 9 h 35"/>
                <a:gd name="T52" fmla="*/ 12 w 17"/>
                <a:gd name="T53" fmla="*/ 6 h 35"/>
                <a:gd name="T54" fmla="*/ 12 w 17"/>
                <a:gd name="T55" fmla="*/ 6 h 35"/>
                <a:gd name="T56" fmla="*/ 11 w 17"/>
                <a:gd name="T57" fmla="*/ 5 h 35"/>
                <a:gd name="T58" fmla="*/ 8 w 17"/>
                <a:gd name="T59" fmla="*/ 5 h 35"/>
                <a:gd name="T60" fmla="*/ 6 w 17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0" y="35"/>
                  </a:lnTo>
                  <a:close/>
                  <a:moveTo>
                    <a:pt x="6" y="5"/>
                  </a:move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8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5" name="Freeform 941">
              <a:extLst>
                <a:ext uri="{FF2B5EF4-FFF2-40B4-BE49-F238E27FC236}">
                  <a16:creationId xmlns:a16="http://schemas.microsoft.com/office/drawing/2014/main" id="{E8434923-B5E3-4826-AF04-44CD36CAC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785" y="4673276"/>
              <a:ext cx="24923" cy="40499"/>
            </a:xfrm>
            <a:custGeom>
              <a:avLst/>
              <a:gdLst>
                <a:gd name="T0" fmla="*/ 11 w 16"/>
                <a:gd name="T1" fmla="*/ 23 h 26"/>
                <a:gd name="T2" fmla="*/ 11 w 16"/>
                <a:gd name="T3" fmla="*/ 23 h 26"/>
                <a:gd name="T4" fmla="*/ 8 w 16"/>
                <a:gd name="T5" fmla="*/ 25 h 26"/>
                <a:gd name="T6" fmla="*/ 6 w 16"/>
                <a:gd name="T7" fmla="*/ 26 h 26"/>
                <a:gd name="T8" fmla="*/ 3 w 16"/>
                <a:gd name="T9" fmla="*/ 25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1 w 16"/>
                <a:gd name="T17" fmla="*/ 15 h 26"/>
                <a:gd name="T18" fmla="*/ 2 w 16"/>
                <a:gd name="T19" fmla="*/ 13 h 26"/>
                <a:gd name="T20" fmla="*/ 5 w 16"/>
                <a:gd name="T21" fmla="*/ 11 h 26"/>
                <a:gd name="T22" fmla="*/ 8 w 16"/>
                <a:gd name="T23" fmla="*/ 10 h 26"/>
                <a:gd name="T24" fmla="*/ 8 w 16"/>
                <a:gd name="T25" fmla="*/ 10 h 26"/>
                <a:gd name="T26" fmla="*/ 10 w 16"/>
                <a:gd name="T27" fmla="*/ 10 h 26"/>
                <a:gd name="T28" fmla="*/ 10 w 16"/>
                <a:gd name="T29" fmla="*/ 10 h 26"/>
                <a:gd name="T30" fmla="*/ 11 w 16"/>
                <a:gd name="T31" fmla="*/ 8 h 26"/>
                <a:gd name="T32" fmla="*/ 10 w 16"/>
                <a:gd name="T33" fmla="*/ 6 h 26"/>
                <a:gd name="T34" fmla="*/ 8 w 16"/>
                <a:gd name="T35" fmla="*/ 5 h 26"/>
                <a:gd name="T36" fmla="*/ 6 w 16"/>
                <a:gd name="T37" fmla="*/ 5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8 w 16"/>
                <a:gd name="T47" fmla="*/ 0 h 26"/>
                <a:gd name="T48" fmla="*/ 11 w 16"/>
                <a:gd name="T49" fmla="*/ 0 h 26"/>
                <a:gd name="T50" fmla="*/ 13 w 16"/>
                <a:gd name="T51" fmla="*/ 1 h 26"/>
                <a:gd name="T52" fmla="*/ 15 w 16"/>
                <a:gd name="T53" fmla="*/ 4 h 26"/>
                <a:gd name="T54" fmla="*/ 16 w 16"/>
                <a:gd name="T55" fmla="*/ 8 h 26"/>
                <a:gd name="T56" fmla="*/ 11 w 16"/>
                <a:gd name="T57" fmla="*/ 25 h 26"/>
                <a:gd name="T58" fmla="*/ 11 w 16"/>
                <a:gd name="T59" fmla="*/ 15 h 26"/>
                <a:gd name="T60" fmla="*/ 10 w 16"/>
                <a:gd name="T61" fmla="*/ 14 h 26"/>
                <a:gd name="T62" fmla="*/ 6 w 16"/>
                <a:gd name="T63" fmla="*/ 15 h 26"/>
                <a:gd name="T64" fmla="*/ 5 w 16"/>
                <a:gd name="T65" fmla="*/ 18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0 h 26"/>
                <a:gd name="T72" fmla="*/ 11 w 16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5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6" name="Freeform 942">
              <a:extLst>
                <a:ext uri="{FF2B5EF4-FFF2-40B4-BE49-F238E27FC236}">
                  <a16:creationId xmlns:a16="http://schemas.microsoft.com/office/drawing/2014/main" id="{B56496E1-C391-4907-8085-460D450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938" y="4673276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7" name="Freeform 943">
              <a:extLst>
                <a:ext uri="{FF2B5EF4-FFF2-40B4-BE49-F238E27FC236}">
                  <a16:creationId xmlns:a16="http://schemas.microsoft.com/office/drawing/2014/main" id="{9B3065AA-EEFF-4B71-B0FE-9E131725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188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6 w 26"/>
                <a:gd name="T25" fmla="*/ 3 h 25"/>
                <a:gd name="T26" fmla="*/ 16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1 w 26"/>
                <a:gd name="T59" fmla="*/ 6 h 25"/>
                <a:gd name="T60" fmla="*/ 21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7 w 26"/>
                <a:gd name="T67" fmla="*/ 6 h 25"/>
                <a:gd name="T68" fmla="*/ 17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6 h 25"/>
                <a:gd name="T90" fmla="*/ 5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8" name="Freeform 944">
              <a:extLst>
                <a:ext uri="{FF2B5EF4-FFF2-40B4-BE49-F238E27FC236}">
                  <a16:creationId xmlns:a16="http://schemas.microsoft.com/office/drawing/2014/main" id="{C8C7C20F-080B-4A86-B1B0-758D0053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360" y="4673276"/>
              <a:ext cx="23365" cy="40499"/>
            </a:xfrm>
            <a:custGeom>
              <a:avLst/>
              <a:gdLst>
                <a:gd name="T0" fmla="*/ 10 w 15"/>
                <a:gd name="T1" fmla="*/ 8 h 26"/>
                <a:gd name="T2" fmla="*/ 9 w 15"/>
                <a:gd name="T3" fmla="*/ 5 h 26"/>
                <a:gd name="T4" fmla="*/ 8 w 15"/>
                <a:gd name="T5" fmla="*/ 5 h 26"/>
                <a:gd name="T6" fmla="*/ 5 w 15"/>
                <a:gd name="T7" fmla="*/ 5 h 26"/>
                <a:gd name="T8" fmla="*/ 5 w 15"/>
                <a:gd name="T9" fmla="*/ 8 h 26"/>
                <a:gd name="T10" fmla="*/ 5 w 15"/>
                <a:gd name="T11" fmla="*/ 9 h 26"/>
                <a:gd name="T12" fmla="*/ 10 w 15"/>
                <a:gd name="T13" fmla="*/ 11 h 26"/>
                <a:gd name="T14" fmla="*/ 13 w 15"/>
                <a:gd name="T15" fmla="*/ 13 h 26"/>
                <a:gd name="T16" fmla="*/ 14 w 15"/>
                <a:gd name="T17" fmla="*/ 14 h 26"/>
                <a:gd name="T18" fmla="*/ 15 w 15"/>
                <a:gd name="T19" fmla="*/ 18 h 26"/>
                <a:gd name="T20" fmla="*/ 15 w 15"/>
                <a:gd name="T21" fmla="*/ 21 h 26"/>
                <a:gd name="T22" fmla="*/ 13 w 15"/>
                <a:gd name="T23" fmla="*/ 24 h 26"/>
                <a:gd name="T24" fmla="*/ 10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0 w 15"/>
                <a:gd name="T31" fmla="*/ 21 h 26"/>
                <a:gd name="T32" fmla="*/ 0 w 15"/>
                <a:gd name="T33" fmla="*/ 18 h 26"/>
                <a:gd name="T34" fmla="*/ 5 w 15"/>
                <a:gd name="T35" fmla="*/ 18 h 26"/>
                <a:gd name="T36" fmla="*/ 5 w 15"/>
                <a:gd name="T37" fmla="*/ 20 h 26"/>
                <a:gd name="T38" fmla="*/ 8 w 15"/>
                <a:gd name="T39" fmla="*/ 21 h 26"/>
                <a:gd name="T40" fmla="*/ 9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4 h 26"/>
                <a:gd name="T48" fmla="*/ 2 w 15"/>
                <a:gd name="T49" fmla="*/ 11 h 26"/>
                <a:gd name="T50" fmla="*/ 0 w 15"/>
                <a:gd name="T51" fmla="*/ 10 h 26"/>
                <a:gd name="T52" fmla="*/ 0 w 15"/>
                <a:gd name="T53" fmla="*/ 8 h 26"/>
                <a:gd name="T54" fmla="*/ 2 w 15"/>
                <a:gd name="T55" fmla="*/ 4 h 26"/>
                <a:gd name="T56" fmla="*/ 3 w 15"/>
                <a:gd name="T57" fmla="*/ 1 h 26"/>
                <a:gd name="T58" fmla="*/ 5 w 15"/>
                <a:gd name="T59" fmla="*/ 0 h 26"/>
                <a:gd name="T60" fmla="*/ 8 w 15"/>
                <a:gd name="T61" fmla="*/ 0 h 26"/>
                <a:gd name="T62" fmla="*/ 10 w 15"/>
                <a:gd name="T63" fmla="*/ 0 h 26"/>
                <a:gd name="T64" fmla="*/ 13 w 15"/>
                <a:gd name="T65" fmla="*/ 1 h 26"/>
                <a:gd name="T66" fmla="*/ 14 w 15"/>
                <a:gd name="T67" fmla="*/ 4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9" name="Freeform 945">
              <a:extLst>
                <a:ext uri="{FF2B5EF4-FFF2-40B4-BE49-F238E27FC236}">
                  <a16:creationId xmlns:a16="http://schemas.microsoft.com/office/drawing/2014/main" id="{A21FF911-9D5B-4F06-AF06-87C5B483F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841" y="4662373"/>
              <a:ext cx="15577" cy="49845"/>
            </a:xfrm>
            <a:custGeom>
              <a:avLst/>
              <a:gdLst>
                <a:gd name="T0" fmla="*/ 2 w 10"/>
                <a:gd name="T1" fmla="*/ 7 h 32"/>
                <a:gd name="T2" fmla="*/ 2 w 10"/>
                <a:gd name="T3" fmla="*/ 0 h 32"/>
                <a:gd name="T4" fmla="*/ 7 w 10"/>
                <a:gd name="T5" fmla="*/ 0 h 32"/>
                <a:gd name="T6" fmla="*/ 7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7 w 10"/>
                <a:gd name="T13" fmla="*/ 11 h 32"/>
                <a:gd name="T14" fmla="*/ 7 w 10"/>
                <a:gd name="T15" fmla="*/ 25 h 32"/>
                <a:gd name="T16" fmla="*/ 7 w 10"/>
                <a:gd name="T17" fmla="*/ 25 h 32"/>
                <a:gd name="T18" fmla="*/ 7 w 10"/>
                <a:gd name="T19" fmla="*/ 27 h 32"/>
                <a:gd name="T20" fmla="*/ 7 w 10"/>
                <a:gd name="T21" fmla="*/ 27 h 32"/>
                <a:gd name="T22" fmla="*/ 7 w 10"/>
                <a:gd name="T23" fmla="*/ 27 h 32"/>
                <a:gd name="T24" fmla="*/ 7 w 10"/>
                <a:gd name="T25" fmla="*/ 27 h 32"/>
                <a:gd name="T26" fmla="*/ 8 w 10"/>
                <a:gd name="T27" fmla="*/ 27 h 32"/>
                <a:gd name="T28" fmla="*/ 8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8 w 10"/>
                <a:gd name="T35" fmla="*/ 32 h 32"/>
                <a:gd name="T36" fmla="*/ 8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3 w 10"/>
                <a:gd name="T43" fmla="*/ 31 h 32"/>
                <a:gd name="T44" fmla="*/ 3 w 10"/>
                <a:gd name="T45" fmla="*/ 31 h 32"/>
                <a:gd name="T46" fmla="*/ 2 w 10"/>
                <a:gd name="T47" fmla="*/ 28 h 32"/>
                <a:gd name="T48" fmla="*/ 2 w 10"/>
                <a:gd name="T49" fmla="*/ 28 h 32"/>
                <a:gd name="T50" fmla="*/ 2 w 10"/>
                <a:gd name="T51" fmla="*/ 27 h 32"/>
                <a:gd name="T52" fmla="*/ 2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2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0" name="Freeform 946">
              <a:extLst>
                <a:ext uri="{FF2B5EF4-FFF2-40B4-BE49-F238E27FC236}">
                  <a16:creationId xmlns:a16="http://schemas.microsoft.com/office/drawing/2014/main" id="{069DC855-EE38-4489-B1D8-05326E86C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974" y="4673276"/>
              <a:ext cx="24923" cy="40499"/>
            </a:xfrm>
            <a:custGeom>
              <a:avLst/>
              <a:gdLst>
                <a:gd name="T0" fmla="*/ 11 w 16"/>
                <a:gd name="T1" fmla="*/ 23 h 26"/>
                <a:gd name="T2" fmla="*/ 10 w 16"/>
                <a:gd name="T3" fmla="*/ 23 h 26"/>
                <a:gd name="T4" fmla="*/ 9 w 16"/>
                <a:gd name="T5" fmla="*/ 25 h 26"/>
                <a:gd name="T6" fmla="*/ 6 w 16"/>
                <a:gd name="T7" fmla="*/ 26 h 26"/>
                <a:gd name="T8" fmla="*/ 4 w 16"/>
                <a:gd name="T9" fmla="*/ 25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0 w 16"/>
                <a:gd name="T17" fmla="*/ 15 h 26"/>
                <a:gd name="T18" fmla="*/ 1 w 16"/>
                <a:gd name="T19" fmla="*/ 13 h 26"/>
                <a:gd name="T20" fmla="*/ 4 w 16"/>
                <a:gd name="T21" fmla="*/ 11 h 26"/>
                <a:gd name="T22" fmla="*/ 9 w 16"/>
                <a:gd name="T23" fmla="*/ 10 h 26"/>
                <a:gd name="T24" fmla="*/ 9 w 16"/>
                <a:gd name="T25" fmla="*/ 10 h 26"/>
                <a:gd name="T26" fmla="*/ 9 w 16"/>
                <a:gd name="T27" fmla="*/ 10 h 26"/>
                <a:gd name="T28" fmla="*/ 10 w 16"/>
                <a:gd name="T29" fmla="*/ 10 h 26"/>
                <a:gd name="T30" fmla="*/ 11 w 16"/>
                <a:gd name="T31" fmla="*/ 8 h 26"/>
                <a:gd name="T32" fmla="*/ 10 w 16"/>
                <a:gd name="T33" fmla="*/ 6 h 26"/>
                <a:gd name="T34" fmla="*/ 7 w 16"/>
                <a:gd name="T35" fmla="*/ 5 h 26"/>
                <a:gd name="T36" fmla="*/ 6 w 16"/>
                <a:gd name="T37" fmla="*/ 5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7 w 16"/>
                <a:gd name="T47" fmla="*/ 0 h 26"/>
                <a:gd name="T48" fmla="*/ 11 w 16"/>
                <a:gd name="T49" fmla="*/ 0 h 26"/>
                <a:gd name="T50" fmla="*/ 14 w 16"/>
                <a:gd name="T51" fmla="*/ 1 h 26"/>
                <a:gd name="T52" fmla="*/ 15 w 16"/>
                <a:gd name="T53" fmla="*/ 4 h 26"/>
                <a:gd name="T54" fmla="*/ 16 w 16"/>
                <a:gd name="T55" fmla="*/ 8 h 26"/>
                <a:gd name="T56" fmla="*/ 11 w 16"/>
                <a:gd name="T57" fmla="*/ 25 h 26"/>
                <a:gd name="T58" fmla="*/ 11 w 16"/>
                <a:gd name="T59" fmla="*/ 15 h 26"/>
                <a:gd name="T60" fmla="*/ 9 w 16"/>
                <a:gd name="T61" fmla="*/ 14 h 26"/>
                <a:gd name="T62" fmla="*/ 6 w 16"/>
                <a:gd name="T63" fmla="*/ 15 h 26"/>
                <a:gd name="T64" fmla="*/ 5 w 16"/>
                <a:gd name="T65" fmla="*/ 18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0 h 26"/>
                <a:gd name="T72" fmla="*/ 11 w 16"/>
                <a:gd name="T7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5"/>
                  </a:move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25"/>
                  </a:lnTo>
                  <a:lnTo>
                    <a:pt x="11" y="2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1" name="Freeform 947">
              <a:extLst>
                <a:ext uri="{FF2B5EF4-FFF2-40B4-BE49-F238E27FC236}">
                  <a16:creationId xmlns:a16="http://schemas.microsoft.com/office/drawing/2014/main" id="{13216F63-32C0-4049-AFED-28A32B2D9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127" y="4657700"/>
              <a:ext cx="23365" cy="56076"/>
            </a:xfrm>
            <a:custGeom>
              <a:avLst/>
              <a:gdLst>
                <a:gd name="T0" fmla="*/ 10 w 15"/>
                <a:gd name="T1" fmla="*/ 35 h 36"/>
                <a:gd name="T2" fmla="*/ 10 w 15"/>
                <a:gd name="T3" fmla="*/ 33 h 36"/>
                <a:gd name="T4" fmla="*/ 10 w 15"/>
                <a:gd name="T5" fmla="*/ 33 h 36"/>
                <a:gd name="T6" fmla="*/ 9 w 15"/>
                <a:gd name="T7" fmla="*/ 34 h 36"/>
                <a:gd name="T8" fmla="*/ 9 w 15"/>
                <a:gd name="T9" fmla="*/ 34 h 36"/>
                <a:gd name="T10" fmla="*/ 8 w 15"/>
                <a:gd name="T11" fmla="*/ 35 h 36"/>
                <a:gd name="T12" fmla="*/ 8 w 15"/>
                <a:gd name="T13" fmla="*/ 35 h 36"/>
                <a:gd name="T14" fmla="*/ 6 w 15"/>
                <a:gd name="T15" fmla="*/ 35 h 36"/>
                <a:gd name="T16" fmla="*/ 6 w 15"/>
                <a:gd name="T17" fmla="*/ 35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0 w 15"/>
                <a:gd name="T25" fmla="*/ 34 h 36"/>
                <a:gd name="T26" fmla="*/ 0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8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4 h 36"/>
                <a:gd name="T40" fmla="*/ 0 w 15"/>
                <a:gd name="T41" fmla="*/ 14 h 36"/>
                <a:gd name="T42" fmla="*/ 0 w 15"/>
                <a:gd name="T43" fmla="*/ 13 h 36"/>
                <a:gd name="T44" fmla="*/ 3 w 15"/>
                <a:gd name="T45" fmla="*/ 10 h 36"/>
                <a:gd name="T46" fmla="*/ 3 w 15"/>
                <a:gd name="T47" fmla="*/ 10 h 36"/>
                <a:gd name="T48" fmla="*/ 5 w 15"/>
                <a:gd name="T49" fmla="*/ 10 h 36"/>
                <a:gd name="T50" fmla="*/ 5 w 15"/>
                <a:gd name="T51" fmla="*/ 10 h 36"/>
                <a:gd name="T52" fmla="*/ 8 w 15"/>
                <a:gd name="T53" fmla="*/ 10 h 36"/>
                <a:gd name="T54" fmla="*/ 8 w 15"/>
                <a:gd name="T55" fmla="*/ 10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5 h 36"/>
                <a:gd name="T66" fmla="*/ 10 w 15"/>
                <a:gd name="T67" fmla="*/ 35 h 36"/>
                <a:gd name="T68" fmla="*/ 5 w 15"/>
                <a:gd name="T69" fmla="*/ 28 h 36"/>
                <a:gd name="T70" fmla="*/ 5 w 15"/>
                <a:gd name="T71" fmla="*/ 28 h 36"/>
                <a:gd name="T72" fmla="*/ 5 w 15"/>
                <a:gd name="T73" fmla="*/ 30 h 36"/>
                <a:gd name="T74" fmla="*/ 5 w 15"/>
                <a:gd name="T75" fmla="*/ 30 h 36"/>
                <a:gd name="T76" fmla="*/ 8 w 15"/>
                <a:gd name="T77" fmla="*/ 30 h 36"/>
                <a:gd name="T78" fmla="*/ 8 w 15"/>
                <a:gd name="T79" fmla="*/ 30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8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5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2" name="Freeform 948">
              <a:extLst>
                <a:ext uri="{FF2B5EF4-FFF2-40B4-BE49-F238E27FC236}">
                  <a16:creationId xmlns:a16="http://schemas.microsoft.com/office/drawing/2014/main" id="{73435B49-6372-4A4E-A5EA-78E22E6B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050" y="4662373"/>
              <a:ext cx="18692" cy="49845"/>
            </a:xfrm>
            <a:custGeom>
              <a:avLst/>
              <a:gdLst>
                <a:gd name="T0" fmla="*/ 3 w 12"/>
                <a:gd name="T1" fmla="*/ 7 h 32"/>
                <a:gd name="T2" fmla="*/ 3 w 12"/>
                <a:gd name="T3" fmla="*/ 0 h 32"/>
                <a:gd name="T4" fmla="*/ 8 w 12"/>
                <a:gd name="T5" fmla="*/ 0 h 32"/>
                <a:gd name="T6" fmla="*/ 8 w 12"/>
                <a:gd name="T7" fmla="*/ 7 h 32"/>
                <a:gd name="T8" fmla="*/ 12 w 12"/>
                <a:gd name="T9" fmla="*/ 7 h 32"/>
                <a:gd name="T10" fmla="*/ 12 w 12"/>
                <a:gd name="T11" fmla="*/ 11 h 32"/>
                <a:gd name="T12" fmla="*/ 8 w 12"/>
                <a:gd name="T13" fmla="*/ 11 h 32"/>
                <a:gd name="T14" fmla="*/ 8 w 12"/>
                <a:gd name="T15" fmla="*/ 25 h 32"/>
                <a:gd name="T16" fmla="*/ 8 w 12"/>
                <a:gd name="T17" fmla="*/ 25 h 32"/>
                <a:gd name="T18" fmla="*/ 8 w 12"/>
                <a:gd name="T19" fmla="*/ 27 h 32"/>
                <a:gd name="T20" fmla="*/ 8 w 12"/>
                <a:gd name="T21" fmla="*/ 27 h 32"/>
                <a:gd name="T22" fmla="*/ 9 w 12"/>
                <a:gd name="T23" fmla="*/ 27 h 32"/>
                <a:gd name="T24" fmla="*/ 9 w 12"/>
                <a:gd name="T25" fmla="*/ 27 h 32"/>
                <a:gd name="T26" fmla="*/ 10 w 12"/>
                <a:gd name="T27" fmla="*/ 27 h 32"/>
                <a:gd name="T28" fmla="*/ 10 w 12"/>
                <a:gd name="T29" fmla="*/ 27 h 32"/>
                <a:gd name="T30" fmla="*/ 12 w 12"/>
                <a:gd name="T31" fmla="*/ 27 h 32"/>
                <a:gd name="T32" fmla="*/ 12 w 12"/>
                <a:gd name="T33" fmla="*/ 32 h 32"/>
                <a:gd name="T34" fmla="*/ 9 w 12"/>
                <a:gd name="T35" fmla="*/ 32 h 32"/>
                <a:gd name="T36" fmla="*/ 9 w 12"/>
                <a:gd name="T37" fmla="*/ 32 h 32"/>
                <a:gd name="T38" fmla="*/ 7 w 12"/>
                <a:gd name="T39" fmla="*/ 32 h 32"/>
                <a:gd name="T40" fmla="*/ 7 w 12"/>
                <a:gd name="T41" fmla="*/ 32 h 32"/>
                <a:gd name="T42" fmla="*/ 4 w 12"/>
                <a:gd name="T43" fmla="*/ 31 h 32"/>
                <a:gd name="T44" fmla="*/ 4 w 12"/>
                <a:gd name="T45" fmla="*/ 31 h 32"/>
                <a:gd name="T46" fmla="*/ 3 w 12"/>
                <a:gd name="T47" fmla="*/ 28 h 32"/>
                <a:gd name="T48" fmla="*/ 3 w 12"/>
                <a:gd name="T49" fmla="*/ 28 h 32"/>
                <a:gd name="T50" fmla="*/ 3 w 12"/>
                <a:gd name="T51" fmla="*/ 27 h 32"/>
                <a:gd name="T52" fmla="*/ 3 w 12"/>
                <a:gd name="T53" fmla="*/ 11 h 32"/>
                <a:gd name="T54" fmla="*/ 0 w 12"/>
                <a:gd name="T55" fmla="*/ 11 h 32"/>
                <a:gd name="T56" fmla="*/ 0 w 12"/>
                <a:gd name="T57" fmla="*/ 7 h 32"/>
                <a:gd name="T58" fmla="*/ 3 w 12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3" name="Freeform 949">
              <a:extLst>
                <a:ext uri="{FF2B5EF4-FFF2-40B4-BE49-F238E27FC236}">
                  <a16:creationId xmlns:a16="http://schemas.microsoft.com/office/drawing/2014/main" id="{77C6F051-D071-462C-BBFE-D617471DF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8300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4" name="Freeform 950">
              <a:extLst>
                <a:ext uri="{FF2B5EF4-FFF2-40B4-BE49-F238E27FC236}">
                  <a16:creationId xmlns:a16="http://schemas.microsoft.com/office/drawing/2014/main" id="{DD57B811-DE05-4786-A7BD-7CF7C3892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877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5 h 26"/>
                <a:gd name="T22" fmla="*/ 2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5" name="Freeform 951">
              <a:extLst>
                <a:ext uri="{FF2B5EF4-FFF2-40B4-BE49-F238E27FC236}">
                  <a16:creationId xmlns:a16="http://schemas.microsoft.com/office/drawing/2014/main" id="{045D3876-E02D-48AD-AC04-42DDEB327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72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5 w 26"/>
                <a:gd name="T25" fmla="*/ 3 h 25"/>
                <a:gd name="T26" fmla="*/ 15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3 h 25"/>
                <a:gd name="T46" fmla="*/ 25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20 w 26"/>
                <a:gd name="T59" fmla="*/ 6 h 25"/>
                <a:gd name="T60" fmla="*/ 20 w 26"/>
                <a:gd name="T61" fmla="*/ 6 h 25"/>
                <a:gd name="T62" fmla="*/ 19 w 26"/>
                <a:gd name="T63" fmla="*/ 5 h 25"/>
                <a:gd name="T64" fmla="*/ 19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0 w 26"/>
                <a:gd name="T75" fmla="*/ 25 h 25"/>
                <a:gd name="T76" fmla="*/ 10 w 26"/>
                <a:gd name="T77" fmla="*/ 8 h 25"/>
                <a:gd name="T78" fmla="*/ 10 w 26"/>
                <a:gd name="T79" fmla="*/ 8 h 25"/>
                <a:gd name="T80" fmla="*/ 10 w 26"/>
                <a:gd name="T81" fmla="*/ 6 h 25"/>
                <a:gd name="T82" fmla="*/ 10 w 26"/>
                <a:gd name="T83" fmla="*/ 6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6" name="Freeform 952">
              <a:extLst>
                <a:ext uri="{FF2B5EF4-FFF2-40B4-BE49-F238E27FC236}">
                  <a16:creationId xmlns:a16="http://schemas.microsoft.com/office/drawing/2014/main" id="{5F1DD343-FC40-41CB-B5C7-069327E7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32" y="3151446"/>
              <a:ext cx="26481" cy="57634"/>
            </a:xfrm>
            <a:custGeom>
              <a:avLst/>
              <a:gdLst>
                <a:gd name="T0" fmla="*/ 17 w 17"/>
                <a:gd name="T1" fmla="*/ 25 h 37"/>
                <a:gd name="T2" fmla="*/ 17 w 17"/>
                <a:gd name="T3" fmla="*/ 28 h 37"/>
                <a:gd name="T4" fmla="*/ 17 w 17"/>
                <a:gd name="T5" fmla="*/ 28 h 37"/>
                <a:gd name="T6" fmla="*/ 15 w 17"/>
                <a:gd name="T7" fmla="*/ 30 h 37"/>
                <a:gd name="T8" fmla="*/ 15 w 17"/>
                <a:gd name="T9" fmla="*/ 30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5 h 37"/>
                <a:gd name="T16" fmla="*/ 12 w 17"/>
                <a:gd name="T17" fmla="*/ 35 h 37"/>
                <a:gd name="T18" fmla="*/ 8 w 17"/>
                <a:gd name="T19" fmla="*/ 37 h 37"/>
                <a:gd name="T20" fmla="*/ 8 w 17"/>
                <a:gd name="T21" fmla="*/ 37 h 37"/>
                <a:gd name="T22" fmla="*/ 5 w 17"/>
                <a:gd name="T23" fmla="*/ 35 h 37"/>
                <a:gd name="T24" fmla="*/ 5 w 17"/>
                <a:gd name="T25" fmla="*/ 35 h 37"/>
                <a:gd name="T26" fmla="*/ 3 w 17"/>
                <a:gd name="T27" fmla="*/ 34 h 37"/>
                <a:gd name="T28" fmla="*/ 3 w 17"/>
                <a:gd name="T29" fmla="*/ 34 h 37"/>
                <a:gd name="T30" fmla="*/ 0 w 17"/>
                <a:gd name="T31" fmla="*/ 32 h 37"/>
                <a:gd name="T32" fmla="*/ 0 w 17"/>
                <a:gd name="T33" fmla="*/ 32 h 37"/>
                <a:gd name="T34" fmla="*/ 0 w 17"/>
                <a:gd name="T35" fmla="*/ 28 h 37"/>
                <a:gd name="T36" fmla="*/ 0 w 17"/>
                <a:gd name="T37" fmla="*/ 8 h 37"/>
                <a:gd name="T38" fmla="*/ 0 w 17"/>
                <a:gd name="T39" fmla="*/ 8 h 37"/>
                <a:gd name="T40" fmla="*/ 0 w 17"/>
                <a:gd name="T41" fmla="*/ 5 h 37"/>
                <a:gd name="T42" fmla="*/ 0 w 17"/>
                <a:gd name="T43" fmla="*/ 5 h 37"/>
                <a:gd name="T44" fmla="*/ 3 w 17"/>
                <a:gd name="T45" fmla="*/ 2 h 37"/>
                <a:gd name="T46" fmla="*/ 3 w 17"/>
                <a:gd name="T47" fmla="*/ 2 h 37"/>
                <a:gd name="T48" fmla="*/ 5 w 17"/>
                <a:gd name="T49" fmla="*/ 0 h 37"/>
                <a:gd name="T50" fmla="*/ 5 w 17"/>
                <a:gd name="T51" fmla="*/ 0 h 37"/>
                <a:gd name="T52" fmla="*/ 8 w 17"/>
                <a:gd name="T53" fmla="*/ 0 h 37"/>
                <a:gd name="T54" fmla="*/ 8 w 17"/>
                <a:gd name="T55" fmla="*/ 0 h 37"/>
                <a:gd name="T56" fmla="*/ 12 w 17"/>
                <a:gd name="T57" fmla="*/ 0 h 37"/>
                <a:gd name="T58" fmla="*/ 14 w 17"/>
                <a:gd name="T59" fmla="*/ 2 h 37"/>
                <a:gd name="T60" fmla="*/ 14 w 17"/>
                <a:gd name="T61" fmla="*/ 2 h 37"/>
                <a:gd name="T62" fmla="*/ 15 w 17"/>
                <a:gd name="T63" fmla="*/ 5 h 37"/>
                <a:gd name="T64" fmla="*/ 15 w 17"/>
                <a:gd name="T65" fmla="*/ 5 h 37"/>
                <a:gd name="T66" fmla="*/ 17 w 17"/>
                <a:gd name="T67" fmla="*/ 8 h 37"/>
                <a:gd name="T68" fmla="*/ 17 w 17"/>
                <a:gd name="T69" fmla="*/ 10 h 37"/>
                <a:gd name="T70" fmla="*/ 12 w 17"/>
                <a:gd name="T71" fmla="*/ 10 h 37"/>
                <a:gd name="T72" fmla="*/ 12 w 17"/>
                <a:gd name="T73" fmla="*/ 9 h 37"/>
                <a:gd name="T74" fmla="*/ 12 w 17"/>
                <a:gd name="T75" fmla="*/ 9 h 37"/>
                <a:gd name="T76" fmla="*/ 10 w 17"/>
                <a:gd name="T77" fmla="*/ 7 h 37"/>
                <a:gd name="T78" fmla="*/ 10 w 17"/>
                <a:gd name="T79" fmla="*/ 7 h 37"/>
                <a:gd name="T80" fmla="*/ 8 w 17"/>
                <a:gd name="T81" fmla="*/ 5 h 37"/>
                <a:gd name="T82" fmla="*/ 8 w 17"/>
                <a:gd name="T83" fmla="*/ 5 h 37"/>
                <a:gd name="T84" fmla="*/ 7 w 17"/>
                <a:gd name="T85" fmla="*/ 5 h 37"/>
                <a:gd name="T86" fmla="*/ 5 w 17"/>
                <a:gd name="T87" fmla="*/ 7 h 37"/>
                <a:gd name="T88" fmla="*/ 5 w 17"/>
                <a:gd name="T89" fmla="*/ 7 h 37"/>
                <a:gd name="T90" fmla="*/ 5 w 17"/>
                <a:gd name="T91" fmla="*/ 9 h 37"/>
                <a:gd name="T92" fmla="*/ 5 w 17"/>
                <a:gd name="T93" fmla="*/ 28 h 37"/>
                <a:gd name="T94" fmla="*/ 5 w 17"/>
                <a:gd name="T95" fmla="*/ 28 h 37"/>
                <a:gd name="T96" fmla="*/ 5 w 17"/>
                <a:gd name="T97" fmla="*/ 30 h 37"/>
                <a:gd name="T98" fmla="*/ 5 w 17"/>
                <a:gd name="T99" fmla="*/ 30 h 37"/>
                <a:gd name="T100" fmla="*/ 8 w 17"/>
                <a:gd name="T101" fmla="*/ 30 h 37"/>
                <a:gd name="T102" fmla="*/ 8 w 17"/>
                <a:gd name="T103" fmla="*/ 30 h 37"/>
                <a:gd name="T104" fmla="*/ 9 w 17"/>
                <a:gd name="T105" fmla="*/ 30 h 37"/>
                <a:gd name="T106" fmla="*/ 9 w 17"/>
                <a:gd name="T107" fmla="*/ 30 h 37"/>
                <a:gd name="T108" fmla="*/ 10 w 17"/>
                <a:gd name="T109" fmla="*/ 30 h 37"/>
                <a:gd name="T110" fmla="*/ 10 w 17"/>
                <a:gd name="T111" fmla="*/ 30 h 37"/>
                <a:gd name="T112" fmla="*/ 12 w 17"/>
                <a:gd name="T113" fmla="*/ 29 h 37"/>
                <a:gd name="T114" fmla="*/ 12 w 17"/>
                <a:gd name="T115" fmla="*/ 29 h 37"/>
                <a:gd name="T116" fmla="*/ 12 w 17"/>
                <a:gd name="T117" fmla="*/ 28 h 37"/>
                <a:gd name="T118" fmla="*/ 12 w 17"/>
                <a:gd name="T119" fmla="*/ 25 h 37"/>
                <a:gd name="T120" fmla="*/ 17 w 17"/>
                <a:gd name="T1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7" name="Freeform 953">
              <a:extLst>
                <a:ext uri="{FF2B5EF4-FFF2-40B4-BE49-F238E27FC236}">
                  <a16:creationId xmlns:a16="http://schemas.microsoft.com/office/drawing/2014/main" id="{6D30A455-45B1-4BE7-BE2A-5AE59E72C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485" y="3167022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0 w 15"/>
                <a:gd name="T9" fmla="*/ 4 h 27"/>
                <a:gd name="T10" fmla="*/ 0 w 15"/>
                <a:gd name="T11" fmla="*/ 4 h 27"/>
                <a:gd name="T12" fmla="*/ 3 w 15"/>
                <a:gd name="T13" fmla="*/ 2 h 27"/>
                <a:gd name="T14" fmla="*/ 3 w 15"/>
                <a:gd name="T15" fmla="*/ 2 h 27"/>
                <a:gd name="T16" fmla="*/ 8 w 15"/>
                <a:gd name="T17" fmla="*/ 0 h 27"/>
                <a:gd name="T18" fmla="*/ 8 w 15"/>
                <a:gd name="T19" fmla="*/ 0 h 27"/>
                <a:gd name="T20" fmla="*/ 12 w 15"/>
                <a:gd name="T21" fmla="*/ 2 h 27"/>
                <a:gd name="T22" fmla="*/ 12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0 h 27"/>
                <a:gd name="T40" fmla="*/ 15 w 15"/>
                <a:gd name="T41" fmla="*/ 20 h 27"/>
                <a:gd name="T42" fmla="*/ 14 w 15"/>
                <a:gd name="T43" fmla="*/ 23 h 27"/>
                <a:gd name="T44" fmla="*/ 14 w 15"/>
                <a:gd name="T45" fmla="*/ 23 h 27"/>
                <a:gd name="T46" fmla="*/ 12 w 15"/>
                <a:gd name="T47" fmla="*/ 25 h 27"/>
                <a:gd name="T48" fmla="*/ 12 w 15"/>
                <a:gd name="T49" fmla="*/ 25 h 27"/>
                <a:gd name="T50" fmla="*/ 8 w 15"/>
                <a:gd name="T51" fmla="*/ 27 h 27"/>
                <a:gd name="T52" fmla="*/ 8 w 15"/>
                <a:gd name="T53" fmla="*/ 27 h 27"/>
                <a:gd name="T54" fmla="*/ 3 w 15"/>
                <a:gd name="T55" fmla="*/ 25 h 27"/>
                <a:gd name="T56" fmla="*/ 3 w 15"/>
                <a:gd name="T57" fmla="*/ 25 h 27"/>
                <a:gd name="T58" fmla="*/ 0 w 15"/>
                <a:gd name="T59" fmla="*/ 23 h 27"/>
                <a:gd name="T60" fmla="*/ 0 w 15"/>
                <a:gd name="T61" fmla="*/ 23 h 27"/>
                <a:gd name="T62" fmla="*/ 0 w 15"/>
                <a:gd name="T63" fmla="*/ 20 h 27"/>
                <a:gd name="T64" fmla="*/ 0 w 15"/>
                <a:gd name="T65" fmla="*/ 20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8 h 27"/>
                <a:gd name="T72" fmla="*/ 5 w 15"/>
                <a:gd name="T73" fmla="*/ 18 h 27"/>
                <a:gd name="T74" fmla="*/ 5 w 15"/>
                <a:gd name="T75" fmla="*/ 20 h 27"/>
                <a:gd name="T76" fmla="*/ 5 w 15"/>
                <a:gd name="T77" fmla="*/ 20 h 27"/>
                <a:gd name="T78" fmla="*/ 8 w 15"/>
                <a:gd name="T79" fmla="*/ 20 h 27"/>
                <a:gd name="T80" fmla="*/ 8 w 15"/>
                <a:gd name="T81" fmla="*/ 20 h 27"/>
                <a:gd name="T82" fmla="*/ 9 w 15"/>
                <a:gd name="T83" fmla="*/ 20 h 27"/>
                <a:gd name="T84" fmla="*/ 9 w 15"/>
                <a:gd name="T85" fmla="*/ 20 h 27"/>
                <a:gd name="T86" fmla="*/ 10 w 15"/>
                <a:gd name="T87" fmla="*/ 18 h 27"/>
                <a:gd name="T88" fmla="*/ 10 w 15"/>
                <a:gd name="T89" fmla="*/ 8 h 27"/>
                <a:gd name="T90" fmla="*/ 10 w 15"/>
                <a:gd name="T91" fmla="*/ 8 h 27"/>
                <a:gd name="T92" fmla="*/ 9 w 15"/>
                <a:gd name="T93" fmla="*/ 5 h 27"/>
                <a:gd name="T94" fmla="*/ 9 w 15"/>
                <a:gd name="T95" fmla="*/ 5 h 27"/>
                <a:gd name="T96" fmla="*/ 8 w 15"/>
                <a:gd name="T97" fmla="*/ 5 h 27"/>
                <a:gd name="T98" fmla="*/ 8 w 15"/>
                <a:gd name="T99" fmla="*/ 5 h 27"/>
                <a:gd name="T100" fmla="*/ 5 w 15"/>
                <a:gd name="T101" fmla="*/ 5 h 27"/>
                <a:gd name="T102" fmla="*/ 5 w 15"/>
                <a:gd name="T103" fmla="*/ 5 h 27"/>
                <a:gd name="T104" fmla="*/ 5 w 15"/>
                <a:gd name="T105" fmla="*/ 8 h 27"/>
                <a:gd name="T106" fmla="*/ 5 w 1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8" name="Freeform 954">
              <a:extLst>
                <a:ext uri="{FF2B5EF4-FFF2-40B4-BE49-F238E27FC236}">
                  <a16:creationId xmlns:a16="http://schemas.microsoft.com/office/drawing/2014/main" id="{AA8589FE-22F3-48FC-9394-4B44E625F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0080" y="3167022"/>
              <a:ext cx="23365" cy="57634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3 h 37"/>
                <a:gd name="T8" fmla="*/ 5 w 15"/>
                <a:gd name="T9" fmla="*/ 3 h 37"/>
                <a:gd name="T10" fmla="*/ 7 w 15"/>
                <a:gd name="T11" fmla="*/ 0 h 37"/>
                <a:gd name="T12" fmla="*/ 7 w 15"/>
                <a:gd name="T13" fmla="*/ 0 h 37"/>
                <a:gd name="T14" fmla="*/ 10 w 15"/>
                <a:gd name="T15" fmla="*/ 0 h 37"/>
                <a:gd name="T16" fmla="*/ 10 w 15"/>
                <a:gd name="T17" fmla="*/ 0 h 37"/>
                <a:gd name="T18" fmla="*/ 13 w 15"/>
                <a:gd name="T19" fmla="*/ 0 h 37"/>
                <a:gd name="T20" fmla="*/ 14 w 15"/>
                <a:gd name="T21" fmla="*/ 3 h 37"/>
                <a:gd name="T22" fmla="*/ 14 w 15"/>
                <a:gd name="T23" fmla="*/ 3 h 37"/>
                <a:gd name="T24" fmla="*/ 15 w 15"/>
                <a:gd name="T25" fmla="*/ 4 h 37"/>
                <a:gd name="T26" fmla="*/ 15 w 15"/>
                <a:gd name="T27" fmla="*/ 4 h 37"/>
                <a:gd name="T28" fmla="*/ 15 w 15"/>
                <a:gd name="T29" fmla="*/ 8 h 37"/>
                <a:gd name="T30" fmla="*/ 15 w 15"/>
                <a:gd name="T31" fmla="*/ 18 h 37"/>
                <a:gd name="T32" fmla="*/ 15 w 15"/>
                <a:gd name="T33" fmla="*/ 18 h 37"/>
                <a:gd name="T34" fmla="*/ 15 w 15"/>
                <a:gd name="T35" fmla="*/ 22 h 37"/>
                <a:gd name="T36" fmla="*/ 15 w 15"/>
                <a:gd name="T37" fmla="*/ 22 h 37"/>
                <a:gd name="T38" fmla="*/ 14 w 15"/>
                <a:gd name="T39" fmla="*/ 24 h 37"/>
                <a:gd name="T40" fmla="*/ 13 w 15"/>
                <a:gd name="T41" fmla="*/ 25 h 37"/>
                <a:gd name="T42" fmla="*/ 13 w 15"/>
                <a:gd name="T43" fmla="*/ 25 h 37"/>
                <a:gd name="T44" fmla="*/ 10 w 15"/>
                <a:gd name="T45" fmla="*/ 27 h 37"/>
                <a:gd name="T46" fmla="*/ 10 w 15"/>
                <a:gd name="T47" fmla="*/ 27 h 37"/>
                <a:gd name="T48" fmla="*/ 8 w 15"/>
                <a:gd name="T49" fmla="*/ 25 h 37"/>
                <a:gd name="T50" fmla="*/ 8 w 15"/>
                <a:gd name="T51" fmla="*/ 25 h 37"/>
                <a:gd name="T52" fmla="*/ 5 w 15"/>
                <a:gd name="T53" fmla="*/ 23 h 37"/>
                <a:gd name="T54" fmla="*/ 5 w 15"/>
                <a:gd name="T55" fmla="*/ 23 h 37"/>
                <a:gd name="T56" fmla="*/ 5 w 15"/>
                <a:gd name="T57" fmla="*/ 37 h 37"/>
                <a:gd name="T58" fmla="*/ 0 w 15"/>
                <a:gd name="T59" fmla="*/ 37 h 37"/>
                <a:gd name="T60" fmla="*/ 10 w 15"/>
                <a:gd name="T61" fmla="*/ 9 h 37"/>
                <a:gd name="T62" fmla="*/ 10 w 15"/>
                <a:gd name="T63" fmla="*/ 9 h 37"/>
                <a:gd name="T64" fmla="*/ 9 w 15"/>
                <a:gd name="T65" fmla="*/ 7 h 37"/>
                <a:gd name="T66" fmla="*/ 9 w 15"/>
                <a:gd name="T67" fmla="*/ 7 h 37"/>
                <a:gd name="T68" fmla="*/ 8 w 15"/>
                <a:gd name="T69" fmla="*/ 5 h 37"/>
                <a:gd name="T70" fmla="*/ 8 w 15"/>
                <a:gd name="T71" fmla="*/ 5 h 37"/>
                <a:gd name="T72" fmla="*/ 5 w 15"/>
                <a:gd name="T73" fmla="*/ 7 h 37"/>
                <a:gd name="T74" fmla="*/ 5 w 15"/>
                <a:gd name="T75" fmla="*/ 7 h 37"/>
                <a:gd name="T76" fmla="*/ 5 w 15"/>
                <a:gd name="T77" fmla="*/ 8 h 37"/>
                <a:gd name="T78" fmla="*/ 5 w 15"/>
                <a:gd name="T79" fmla="*/ 18 h 37"/>
                <a:gd name="T80" fmla="*/ 5 w 15"/>
                <a:gd name="T81" fmla="*/ 18 h 37"/>
                <a:gd name="T82" fmla="*/ 5 w 15"/>
                <a:gd name="T83" fmla="*/ 20 h 37"/>
                <a:gd name="T84" fmla="*/ 5 w 15"/>
                <a:gd name="T85" fmla="*/ 20 h 37"/>
                <a:gd name="T86" fmla="*/ 8 w 15"/>
                <a:gd name="T87" fmla="*/ 20 h 37"/>
                <a:gd name="T88" fmla="*/ 8 w 15"/>
                <a:gd name="T89" fmla="*/ 20 h 37"/>
                <a:gd name="T90" fmla="*/ 9 w 15"/>
                <a:gd name="T91" fmla="*/ 20 h 37"/>
                <a:gd name="T92" fmla="*/ 9 w 15"/>
                <a:gd name="T93" fmla="*/ 20 h 37"/>
                <a:gd name="T94" fmla="*/ 10 w 15"/>
                <a:gd name="T95" fmla="*/ 18 h 37"/>
                <a:gd name="T96" fmla="*/ 10 w 15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9" name="Freeform 955">
              <a:extLst>
                <a:ext uri="{FF2B5EF4-FFF2-40B4-BE49-F238E27FC236}">
                  <a16:creationId xmlns:a16="http://schemas.microsoft.com/office/drawing/2014/main" id="{3A28840B-2CBB-4080-9B08-4EA17309E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9676" y="3167022"/>
              <a:ext cx="24923" cy="57634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5 w 16"/>
                <a:gd name="T5" fmla="*/ 0 h 37"/>
                <a:gd name="T6" fmla="*/ 5 w 16"/>
                <a:gd name="T7" fmla="*/ 3 h 37"/>
                <a:gd name="T8" fmla="*/ 5 w 16"/>
                <a:gd name="T9" fmla="*/ 3 h 37"/>
                <a:gd name="T10" fmla="*/ 8 w 16"/>
                <a:gd name="T11" fmla="*/ 0 h 37"/>
                <a:gd name="T12" fmla="*/ 8 w 16"/>
                <a:gd name="T13" fmla="*/ 0 h 37"/>
                <a:gd name="T14" fmla="*/ 10 w 16"/>
                <a:gd name="T15" fmla="*/ 0 h 37"/>
                <a:gd name="T16" fmla="*/ 10 w 16"/>
                <a:gd name="T17" fmla="*/ 0 h 37"/>
                <a:gd name="T18" fmla="*/ 13 w 16"/>
                <a:gd name="T19" fmla="*/ 0 h 37"/>
                <a:gd name="T20" fmla="*/ 15 w 16"/>
                <a:gd name="T21" fmla="*/ 3 h 37"/>
                <a:gd name="T22" fmla="*/ 15 w 16"/>
                <a:gd name="T23" fmla="*/ 3 h 37"/>
                <a:gd name="T24" fmla="*/ 15 w 16"/>
                <a:gd name="T25" fmla="*/ 4 h 37"/>
                <a:gd name="T26" fmla="*/ 15 w 16"/>
                <a:gd name="T27" fmla="*/ 4 h 37"/>
                <a:gd name="T28" fmla="*/ 16 w 16"/>
                <a:gd name="T29" fmla="*/ 8 h 37"/>
                <a:gd name="T30" fmla="*/ 16 w 16"/>
                <a:gd name="T31" fmla="*/ 18 h 37"/>
                <a:gd name="T32" fmla="*/ 16 w 16"/>
                <a:gd name="T33" fmla="*/ 18 h 37"/>
                <a:gd name="T34" fmla="*/ 15 w 16"/>
                <a:gd name="T35" fmla="*/ 22 h 37"/>
                <a:gd name="T36" fmla="*/ 15 w 16"/>
                <a:gd name="T37" fmla="*/ 22 h 37"/>
                <a:gd name="T38" fmla="*/ 15 w 16"/>
                <a:gd name="T39" fmla="*/ 24 h 37"/>
                <a:gd name="T40" fmla="*/ 14 w 16"/>
                <a:gd name="T41" fmla="*/ 25 h 37"/>
                <a:gd name="T42" fmla="*/ 14 w 16"/>
                <a:gd name="T43" fmla="*/ 25 h 37"/>
                <a:gd name="T44" fmla="*/ 10 w 16"/>
                <a:gd name="T45" fmla="*/ 27 h 37"/>
                <a:gd name="T46" fmla="*/ 10 w 16"/>
                <a:gd name="T47" fmla="*/ 27 h 37"/>
                <a:gd name="T48" fmla="*/ 8 w 16"/>
                <a:gd name="T49" fmla="*/ 25 h 37"/>
                <a:gd name="T50" fmla="*/ 8 w 16"/>
                <a:gd name="T51" fmla="*/ 25 h 37"/>
                <a:gd name="T52" fmla="*/ 5 w 16"/>
                <a:gd name="T53" fmla="*/ 23 h 37"/>
                <a:gd name="T54" fmla="*/ 5 w 16"/>
                <a:gd name="T55" fmla="*/ 23 h 37"/>
                <a:gd name="T56" fmla="*/ 5 w 16"/>
                <a:gd name="T57" fmla="*/ 37 h 37"/>
                <a:gd name="T58" fmla="*/ 0 w 16"/>
                <a:gd name="T59" fmla="*/ 37 h 37"/>
                <a:gd name="T60" fmla="*/ 10 w 16"/>
                <a:gd name="T61" fmla="*/ 9 h 37"/>
                <a:gd name="T62" fmla="*/ 10 w 16"/>
                <a:gd name="T63" fmla="*/ 9 h 37"/>
                <a:gd name="T64" fmla="*/ 10 w 16"/>
                <a:gd name="T65" fmla="*/ 7 h 37"/>
                <a:gd name="T66" fmla="*/ 10 w 16"/>
                <a:gd name="T67" fmla="*/ 7 h 37"/>
                <a:gd name="T68" fmla="*/ 8 w 16"/>
                <a:gd name="T69" fmla="*/ 5 h 37"/>
                <a:gd name="T70" fmla="*/ 8 w 16"/>
                <a:gd name="T71" fmla="*/ 5 h 37"/>
                <a:gd name="T72" fmla="*/ 6 w 16"/>
                <a:gd name="T73" fmla="*/ 7 h 37"/>
                <a:gd name="T74" fmla="*/ 6 w 16"/>
                <a:gd name="T75" fmla="*/ 7 h 37"/>
                <a:gd name="T76" fmla="*/ 5 w 16"/>
                <a:gd name="T77" fmla="*/ 8 h 37"/>
                <a:gd name="T78" fmla="*/ 5 w 16"/>
                <a:gd name="T79" fmla="*/ 18 h 37"/>
                <a:gd name="T80" fmla="*/ 5 w 16"/>
                <a:gd name="T81" fmla="*/ 18 h 37"/>
                <a:gd name="T82" fmla="*/ 6 w 16"/>
                <a:gd name="T83" fmla="*/ 20 h 37"/>
                <a:gd name="T84" fmla="*/ 6 w 16"/>
                <a:gd name="T85" fmla="*/ 20 h 37"/>
                <a:gd name="T86" fmla="*/ 8 w 16"/>
                <a:gd name="T87" fmla="*/ 20 h 37"/>
                <a:gd name="T88" fmla="*/ 8 w 16"/>
                <a:gd name="T89" fmla="*/ 20 h 37"/>
                <a:gd name="T90" fmla="*/ 10 w 16"/>
                <a:gd name="T91" fmla="*/ 20 h 37"/>
                <a:gd name="T92" fmla="*/ 10 w 16"/>
                <a:gd name="T93" fmla="*/ 20 h 37"/>
                <a:gd name="T94" fmla="*/ 10 w 16"/>
                <a:gd name="T95" fmla="*/ 18 h 37"/>
                <a:gd name="T96" fmla="*/ 10 w 16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0" name="Freeform 956">
              <a:extLst>
                <a:ext uri="{FF2B5EF4-FFF2-40B4-BE49-F238E27FC236}">
                  <a16:creationId xmlns:a16="http://schemas.microsoft.com/office/drawing/2014/main" id="{2F806CBD-25A6-43FF-8FD9-12F6C8394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0830" y="3167022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8 h 27"/>
                <a:gd name="T6" fmla="*/ 5 w 15"/>
                <a:gd name="T7" fmla="*/ 18 h 27"/>
                <a:gd name="T8" fmla="*/ 5 w 15"/>
                <a:gd name="T9" fmla="*/ 20 h 27"/>
                <a:gd name="T10" fmla="*/ 5 w 15"/>
                <a:gd name="T11" fmla="*/ 20 h 27"/>
                <a:gd name="T12" fmla="*/ 8 w 15"/>
                <a:gd name="T13" fmla="*/ 20 h 27"/>
                <a:gd name="T14" fmla="*/ 8 w 15"/>
                <a:gd name="T15" fmla="*/ 20 h 27"/>
                <a:gd name="T16" fmla="*/ 9 w 15"/>
                <a:gd name="T17" fmla="*/ 20 h 27"/>
                <a:gd name="T18" fmla="*/ 9 w 15"/>
                <a:gd name="T19" fmla="*/ 20 h 27"/>
                <a:gd name="T20" fmla="*/ 10 w 15"/>
                <a:gd name="T21" fmla="*/ 18 h 27"/>
                <a:gd name="T22" fmla="*/ 15 w 15"/>
                <a:gd name="T23" fmla="*/ 18 h 27"/>
                <a:gd name="T24" fmla="*/ 15 w 15"/>
                <a:gd name="T25" fmla="*/ 18 h 27"/>
                <a:gd name="T26" fmla="*/ 14 w 15"/>
                <a:gd name="T27" fmla="*/ 22 h 27"/>
                <a:gd name="T28" fmla="*/ 13 w 15"/>
                <a:gd name="T29" fmla="*/ 24 h 27"/>
                <a:gd name="T30" fmla="*/ 13 w 15"/>
                <a:gd name="T31" fmla="*/ 24 h 27"/>
                <a:gd name="T32" fmla="*/ 10 w 15"/>
                <a:gd name="T33" fmla="*/ 25 h 27"/>
                <a:gd name="T34" fmla="*/ 10 w 15"/>
                <a:gd name="T35" fmla="*/ 25 h 27"/>
                <a:gd name="T36" fmla="*/ 8 w 15"/>
                <a:gd name="T37" fmla="*/ 27 h 27"/>
                <a:gd name="T38" fmla="*/ 8 w 15"/>
                <a:gd name="T39" fmla="*/ 27 h 27"/>
                <a:gd name="T40" fmla="*/ 3 w 15"/>
                <a:gd name="T41" fmla="*/ 25 h 27"/>
                <a:gd name="T42" fmla="*/ 3 w 15"/>
                <a:gd name="T43" fmla="*/ 25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0 h 27"/>
                <a:gd name="T50" fmla="*/ 0 w 15"/>
                <a:gd name="T51" fmla="*/ 20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3 w 15"/>
                <a:gd name="T67" fmla="*/ 2 h 27"/>
                <a:gd name="T68" fmla="*/ 3 w 15"/>
                <a:gd name="T69" fmla="*/ 2 h 27"/>
                <a:gd name="T70" fmla="*/ 8 w 15"/>
                <a:gd name="T71" fmla="*/ 0 h 27"/>
                <a:gd name="T72" fmla="*/ 8 w 15"/>
                <a:gd name="T73" fmla="*/ 0 h 27"/>
                <a:gd name="T74" fmla="*/ 10 w 15"/>
                <a:gd name="T75" fmla="*/ 0 h 27"/>
                <a:gd name="T76" fmla="*/ 10 w 15"/>
                <a:gd name="T77" fmla="*/ 0 h 27"/>
                <a:gd name="T78" fmla="*/ 13 w 15"/>
                <a:gd name="T79" fmla="*/ 3 h 27"/>
                <a:gd name="T80" fmla="*/ 13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8 h 27"/>
                <a:gd name="T94" fmla="*/ 10 w 15"/>
                <a:gd name="T95" fmla="*/ 8 h 27"/>
                <a:gd name="T96" fmla="*/ 9 w 15"/>
                <a:gd name="T97" fmla="*/ 5 h 27"/>
                <a:gd name="T98" fmla="*/ 9 w 15"/>
                <a:gd name="T99" fmla="*/ 5 h 27"/>
                <a:gd name="T100" fmla="*/ 8 w 15"/>
                <a:gd name="T101" fmla="*/ 5 h 27"/>
                <a:gd name="T102" fmla="*/ 8 w 15"/>
                <a:gd name="T103" fmla="*/ 5 h 27"/>
                <a:gd name="T104" fmla="*/ 5 w 15"/>
                <a:gd name="T105" fmla="*/ 5 h 27"/>
                <a:gd name="T106" fmla="*/ 5 w 15"/>
                <a:gd name="T107" fmla="*/ 5 h 27"/>
                <a:gd name="T108" fmla="*/ 5 w 15"/>
                <a:gd name="T109" fmla="*/ 8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1" name="Freeform 957">
              <a:extLst>
                <a:ext uri="{FF2B5EF4-FFF2-40B4-BE49-F238E27FC236}">
                  <a16:creationId xmlns:a16="http://schemas.microsoft.com/office/drawing/2014/main" id="{E8985EB9-D2A1-4FD1-9397-4F167B1E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425" y="3167022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8 w 11"/>
                <a:gd name="T11" fmla="*/ 0 h 25"/>
                <a:gd name="T12" fmla="*/ 8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7 h 25"/>
                <a:gd name="T30" fmla="*/ 6 w 11"/>
                <a:gd name="T31" fmla="*/ 7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2" name="Freeform 958">
              <a:extLst>
                <a:ext uri="{FF2B5EF4-FFF2-40B4-BE49-F238E27FC236}">
                  <a16:creationId xmlns:a16="http://schemas.microsoft.com/office/drawing/2014/main" id="{78FE6EC8-582B-4EB5-B584-91CDF975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909" y="3653011"/>
              <a:ext cx="28038" cy="56076"/>
            </a:xfrm>
            <a:custGeom>
              <a:avLst/>
              <a:gdLst>
                <a:gd name="T0" fmla="*/ 13 w 18"/>
                <a:gd name="T1" fmla="*/ 11 h 36"/>
                <a:gd name="T2" fmla="*/ 13 w 18"/>
                <a:gd name="T3" fmla="*/ 10 h 36"/>
                <a:gd name="T4" fmla="*/ 12 w 18"/>
                <a:gd name="T5" fmla="*/ 6 h 36"/>
                <a:gd name="T6" fmla="*/ 9 w 18"/>
                <a:gd name="T7" fmla="*/ 5 h 36"/>
                <a:gd name="T8" fmla="*/ 7 w 18"/>
                <a:gd name="T9" fmla="*/ 6 h 36"/>
                <a:gd name="T10" fmla="*/ 7 w 18"/>
                <a:gd name="T11" fmla="*/ 6 h 36"/>
                <a:gd name="T12" fmla="*/ 5 w 18"/>
                <a:gd name="T13" fmla="*/ 8 h 36"/>
                <a:gd name="T14" fmla="*/ 5 w 18"/>
                <a:gd name="T15" fmla="*/ 10 h 36"/>
                <a:gd name="T16" fmla="*/ 5 w 18"/>
                <a:gd name="T17" fmla="*/ 11 h 36"/>
                <a:gd name="T18" fmla="*/ 5 w 18"/>
                <a:gd name="T19" fmla="*/ 12 h 36"/>
                <a:gd name="T20" fmla="*/ 7 w 18"/>
                <a:gd name="T21" fmla="*/ 14 h 36"/>
                <a:gd name="T22" fmla="*/ 8 w 18"/>
                <a:gd name="T23" fmla="*/ 15 h 36"/>
                <a:gd name="T24" fmla="*/ 12 w 18"/>
                <a:gd name="T25" fmla="*/ 16 h 36"/>
                <a:gd name="T26" fmla="*/ 15 w 18"/>
                <a:gd name="T27" fmla="*/ 17 h 36"/>
                <a:gd name="T28" fmla="*/ 17 w 18"/>
                <a:gd name="T29" fmla="*/ 20 h 36"/>
                <a:gd name="T30" fmla="*/ 18 w 18"/>
                <a:gd name="T31" fmla="*/ 22 h 36"/>
                <a:gd name="T32" fmla="*/ 18 w 18"/>
                <a:gd name="T33" fmla="*/ 26 h 36"/>
                <a:gd name="T34" fmla="*/ 17 w 18"/>
                <a:gd name="T35" fmla="*/ 30 h 36"/>
                <a:gd name="T36" fmla="*/ 15 w 18"/>
                <a:gd name="T37" fmla="*/ 34 h 36"/>
                <a:gd name="T38" fmla="*/ 13 w 18"/>
                <a:gd name="T39" fmla="*/ 36 h 36"/>
                <a:gd name="T40" fmla="*/ 9 w 18"/>
                <a:gd name="T41" fmla="*/ 36 h 36"/>
                <a:gd name="T42" fmla="*/ 5 w 18"/>
                <a:gd name="T43" fmla="*/ 36 h 36"/>
                <a:gd name="T44" fmla="*/ 3 w 18"/>
                <a:gd name="T45" fmla="*/ 34 h 36"/>
                <a:gd name="T46" fmla="*/ 0 w 18"/>
                <a:gd name="T47" fmla="*/ 31 h 36"/>
                <a:gd name="T48" fmla="*/ 0 w 18"/>
                <a:gd name="T49" fmla="*/ 26 h 36"/>
                <a:gd name="T50" fmla="*/ 5 w 18"/>
                <a:gd name="T51" fmla="*/ 27 h 36"/>
                <a:gd name="T52" fmla="*/ 5 w 18"/>
                <a:gd name="T53" fmla="*/ 30 h 36"/>
                <a:gd name="T54" fmla="*/ 9 w 18"/>
                <a:gd name="T55" fmla="*/ 31 h 36"/>
                <a:gd name="T56" fmla="*/ 10 w 18"/>
                <a:gd name="T57" fmla="*/ 31 h 36"/>
                <a:gd name="T58" fmla="*/ 12 w 18"/>
                <a:gd name="T59" fmla="*/ 30 h 36"/>
                <a:gd name="T60" fmla="*/ 13 w 18"/>
                <a:gd name="T61" fmla="*/ 29 h 36"/>
                <a:gd name="T62" fmla="*/ 13 w 18"/>
                <a:gd name="T63" fmla="*/ 26 h 36"/>
                <a:gd name="T64" fmla="*/ 13 w 18"/>
                <a:gd name="T65" fmla="*/ 24 h 36"/>
                <a:gd name="T66" fmla="*/ 12 w 18"/>
                <a:gd name="T67" fmla="*/ 22 h 36"/>
                <a:gd name="T68" fmla="*/ 12 w 18"/>
                <a:gd name="T69" fmla="*/ 21 h 36"/>
                <a:gd name="T70" fmla="*/ 9 w 18"/>
                <a:gd name="T71" fmla="*/ 21 h 36"/>
                <a:gd name="T72" fmla="*/ 5 w 18"/>
                <a:gd name="T73" fmla="*/ 19 h 36"/>
                <a:gd name="T74" fmla="*/ 2 w 18"/>
                <a:gd name="T75" fmla="*/ 16 h 36"/>
                <a:gd name="T76" fmla="*/ 0 w 18"/>
                <a:gd name="T77" fmla="*/ 10 h 36"/>
                <a:gd name="T78" fmla="*/ 0 w 18"/>
                <a:gd name="T79" fmla="*/ 6 h 36"/>
                <a:gd name="T80" fmla="*/ 3 w 18"/>
                <a:gd name="T81" fmla="*/ 3 h 36"/>
                <a:gd name="T82" fmla="*/ 5 w 18"/>
                <a:gd name="T83" fmla="*/ 1 h 36"/>
                <a:gd name="T84" fmla="*/ 9 w 18"/>
                <a:gd name="T85" fmla="*/ 0 h 36"/>
                <a:gd name="T86" fmla="*/ 13 w 18"/>
                <a:gd name="T87" fmla="*/ 1 h 36"/>
                <a:gd name="T88" fmla="*/ 15 w 18"/>
                <a:gd name="T89" fmla="*/ 2 h 36"/>
                <a:gd name="T90" fmla="*/ 17 w 18"/>
                <a:gd name="T91" fmla="*/ 5 h 36"/>
                <a:gd name="T92" fmla="*/ 18 w 18"/>
                <a:gd name="T9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1"/>
                  </a:move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3" name="Freeform 959">
              <a:extLst>
                <a:ext uri="{FF2B5EF4-FFF2-40B4-BE49-F238E27FC236}">
                  <a16:creationId xmlns:a16="http://schemas.microsoft.com/office/drawing/2014/main" id="{0B372313-1E93-4A58-AD80-20B14F20E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9177" y="3654568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4" name="Freeform 960">
              <a:extLst>
                <a:ext uri="{FF2B5EF4-FFF2-40B4-BE49-F238E27FC236}">
                  <a16:creationId xmlns:a16="http://schemas.microsoft.com/office/drawing/2014/main" id="{20735E5D-BEB4-4928-AAAE-1F136C24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196" y="3654568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8 h 35"/>
                <a:gd name="T6" fmla="*/ 5 w 7"/>
                <a:gd name="T7" fmla="*/ 28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0 h 35"/>
                <a:gd name="T14" fmla="*/ 7 w 7"/>
                <a:gd name="T15" fmla="*/ 35 h 35"/>
                <a:gd name="T16" fmla="*/ 7 w 7"/>
                <a:gd name="T17" fmla="*/ 35 h 35"/>
                <a:gd name="T18" fmla="*/ 3 w 7"/>
                <a:gd name="T19" fmla="*/ 35 h 35"/>
                <a:gd name="T20" fmla="*/ 3 w 7"/>
                <a:gd name="T21" fmla="*/ 35 h 35"/>
                <a:gd name="T22" fmla="*/ 1 w 7"/>
                <a:gd name="T23" fmla="*/ 34 h 35"/>
                <a:gd name="T24" fmla="*/ 1 w 7"/>
                <a:gd name="T25" fmla="*/ 34 h 35"/>
                <a:gd name="T26" fmla="*/ 0 w 7"/>
                <a:gd name="T27" fmla="*/ 31 h 35"/>
                <a:gd name="T28" fmla="*/ 0 w 7"/>
                <a:gd name="T29" fmla="*/ 31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5" name="Freeform 961">
              <a:extLst>
                <a:ext uri="{FF2B5EF4-FFF2-40B4-BE49-F238E27FC236}">
                  <a16:creationId xmlns:a16="http://schemas.microsoft.com/office/drawing/2014/main" id="{3A41F16A-938C-4477-A96E-F6E9F518C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100" y="3670145"/>
              <a:ext cx="28038" cy="38942"/>
            </a:xfrm>
            <a:custGeom>
              <a:avLst/>
              <a:gdLst>
                <a:gd name="T0" fmla="*/ 18 w 18"/>
                <a:gd name="T1" fmla="*/ 0 h 25"/>
                <a:gd name="T2" fmla="*/ 11 w 18"/>
                <a:gd name="T3" fmla="*/ 25 h 25"/>
                <a:gd name="T4" fmla="*/ 6 w 18"/>
                <a:gd name="T5" fmla="*/ 25 h 25"/>
                <a:gd name="T6" fmla="*/ 0 w 18"/>
                <a:gd name="T7" fmla="*/ 0 h 25"/>
                <a:gd name="T8" fmla="*/ 5 w 18"/>
                <a:gd name="T9" fmla="*/ 0 h 25"/>
                <a:gd name="T10" fmla="*/ 9 w 18"/>
                <a:gd name="T11" fmla="*/ 16 h 25"/>
                <a:gd name="T12" fmla="*/ 9 w 18"/>
                <a:gd name="T13" fmla="*/ 16 h 25"/>
                <a:gd name="T14" fmla="*/ 13 w 18"/>
                <a:gd name="T15" fmla="*/ 0 h 25"/>
                <a:gd name="T16" fmla="*/ 18 w 18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11" y="25"/>
                  </a:lnTo>
                  <a:lnTo>
                    <a:pt x="6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6" name="Freeform 962">
              <a:extLst>
                <a:ext uri="{FF2B5EF4-FFF2-40B4-BE49-F238E27FC236}">
                  <a16:creationId xmlns:a16="http://schemas.microsoft.com/office/drawing/2014/main" id="{520F1644-B9F7-412D-85A6-6C76A1272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3695" y="366858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1 h 26"/>
                <a:gd name="T10" fmla="*/ 6 w 15"/>
                <a:gd name="T11" fmla="*/ 21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2 h 26"/>
                <a:gd name="T28" fmla="*/ 12 w 15"/>
                <a:gd name="T29" fmla="*/ 24 h 26"/>
                <a:gd name="T30" fmla="*/ 12 w 15"/>
                <a:gd name="T31" fmla="*/ 24 h 26"/>
                <a:gd name="T32" fmla="*/ 11 w 15"/>
                <a:gd name="T33" fmla="*/ 26 h 26"/>
                <a:gd name="T34" fmla="*/ 11 w 15"/>
                <a:gd name="T35" fmla="*/ 26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2 h 26"/>
                <a:gd name="T46" fmla="*/ 1 w 15"/>
                <a:gd name="T47" fmla="*/ 22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7 h 26"/>
                <a:gd name="T54" fmla="*/ 0 w 15"/>
                <a:gd name="T55" fmla="*/ 10 h 26"/>
                <a:gd name="T56" fmla="*/ 0 w 15"/>
                <a:gd name="T57" fmla="*/ 10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2 w 15"/>
                <a:gd name="T79" fmla="*/ 2 h 26"/>
                <a:gd name="T80" fmla="*/ 12 w 15"/>
                <a:gd name="T81" fmla="*/ 2 h 26"/>
                <a:gd name="T82" fmla="*/ 15 w 15"/>
                <a:gd name="T83" fmla="*/ 5 h 26"/>
                <a:gd name="T84" fmla="*/ 15 w 15"/>
                <a:gd name="T85" fmla="*/ 9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9 h 26"/>
                <a:gd name="T94" fmla="*/ 10 w 15"/>
                <a:gd name="T95" fmla="*/ 9 h 26"/>
                <a:gd name="T96" fmla="*/ 9 w 15"/>
                <a:gd name="T97" fmla="*/ 6 h 26"/>
                <a:gd name="T98" fmla="*/ 9 w 15"/>
                <a:gd name="T99" fmla="*/ 6 h 26"/>
                <a:gd name="T100" fmla="*/ 7 w 15"/>
                <a:gd name="T101" fmla="*/ 6 h 26"/>
                <a:gd name="T102" fmla="*/ 7 w 15"/>
                <a:gd name="T103" fmla="*/ 6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9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7" name="Freeform 963">
              <a:extLst>
                <a:ext uri="{FF2B5EF4-FFF2-40B4-BE49-F238E27FC236}">
                  <a16:creationId xmlns:a16="http://schemas.microsoft.com/office/drawing/2014/main" id="{DB04D581-6379-4D83-946C-4DE6CE161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291" y="3668588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1 h 26"/>
                <a:gd name="T4" fmla="*/ 5 w 12"/>
                <a:gd name="T5" fmla="*/ 1 h 26"/>
                <a:gd name="T6" fmla="*/ 5 w 12"/>
                <a:gd name="T7" fmla="*/ 4 h 26"/>
                <a:gd name="T8" fmla="*/ 5 w 12"/>
                <a:gd name="T9" fmla="*/ 4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6 h 26"/>
                <a:gd name="T18" fmla="*/ 12 w 12"/>
                <a:gd name="T19" fmla="*/ 6 h 26"/>
                <a:gd name="T20" fmla="*/ 10 w 12"/>
                <a:gd name="T21" fmla="*/ 6 h 26"/>
                <a:gd name="T22" fmla="*/ 10 w 12"/>
                <a:gd name="T23" fmla="*/ 6 h 26"/>
                <a:gd name="T24" fmla="*/ 8 w 12"/>
                <a:gd name="T25" fmla="*/ 6 h 26"/>
                <a:gd name="T26" fmla="*/ 8 w 12"/>
                <a:gd name="T27" fmla="*/ 6 h 26"/>
                <a:gd name="T28" fmla="*/ 7 w 12"/>
                <a:gd name="T29" fmla="*/ 7 h 26"/>
                <a:gd name="T30" fmla="*/ 7 w 12"/>
                <a:gd name="T31" fmla="*/ 7 h 26"/>
                <a:gd name="T32" fmla="*/ 6 w 12"/>
                <a:gd name="T33" fmla="*/ 9 h 26"/>
                <a:gd name="T34" fmla="*/ 6 w 12"/>
                <a:gd name="T35" fmla="*/ 9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8" name="Freeform 964">
              <a:extLst>
                <a:ext uri="{FF2B5EF4-FFF2-40B4-BE49-F238E27FC236}">
                  <a16:creationId xmlns:a16="http://schemas.microsoft.com/office/drawing/2014/main" id="{BC024BF7-1AB7-4193-8BDA-C3282C12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485" y="4154577"/>
              <a:ext cx="28038" cy="57634"/>
            </a:xfrm>
            <a:custGeom>
              <a:avLst/>
              <a:gdLst>
                <a:gd name="T0" fmla="*/ 0 w 18"/>
                <a:gd name="T1" fmla="*/ 9 h 37"/>
                <a:gd name="T2" fmla="*/ 0 w 18"/>
                <a:gd name="T3" fmla="*/ 9 h 37"/>
                <a:gd name="T4" fmla="*/ 2 w 18"/>
                <a:gd name="T5" fmla="*/ 5 h 37"/>
                <a:gd name="T6" fmla="*/ 2 w 18"/>
                <a:gd name="T7" fmla="*/ 5 h 37"/>
                <a:gd name="T8" fmla="*/ 4 w 18"/>
                <a:gd name="T9" fmla="*/ 3 h 37"/>
                <a:gd name="T10" fmla="*/ 4 w 18"/>
                <a:gd name="T11" fmla="*/ 3 h 37"/>
                <a:gd name="T12" fmla="*/ 7 w 18"/>
                <a:gd name="T13" fmla="*/ 0 h 37"/>
                <a:gd name="T14" fmla="*/ 7 w 18"/>
                <a:gd name="T15" fmla="*/ 0 h 37"/>
                <a:gd name="T16" fmla="*/ 9 w 18"/>
                <a:gd name="T17" fmla="*/ 0 h 37"/>
                <a:gd name="T18" fmla="*/ 9 w 18"/>
                <a:gd name="T19" fmla="*/ 0 h 37"/>
                <a:gd name="T20" fmla="*/ 13 w 18"/>
                <a:gd name="T21" fmla="*/ 0 h 37"/>
                <a:gd name="T22" fmla="*/ 13 w 18"/>
                <a:gd name="T23" fmla="*/ 0 h 37"/>
                <a:gd name="T24" fmla="*/ 15 w 18"/>
                <a:gd name="T25" fmla="*/ 3 h 37"/>
                <a:gd name="T26" fmla="*/ 15 w 18"/>
                <a:gd name="T27" fmla="*/ 3 h 37"/>
                <a:gd name="T28" fmla="*/ 17 w 18"/>
                <a:gd name="T29" fmla="*/ 5 h 37"/>
                <a:gd name="T30" fmla="*/ 17 w 18"/>
                <a:gd name="T31" fmla="*/ 5 h 37"/>
                <a:gd name="T32" fmla="*/ 18 w 18"/>
                <a:gd name="T33" fmla="*/ 9 h 37"/>
                <a:gd name="T34" fmla="*/ 18 w 18"/>
                <a:gd name="T35" fmla="*/ 10 h 37"/>
                <a:gd name="T36" fmla="*/ 13 w 18"/>
                <a:gd name="T37" fmla="*/ 10 h 37"/>
                <a:gd name="T38" fmla="*/ 13 w 18"/>
                <a:gd name="T39" fmla="*/ 9 h 37"/>
                <a:gd name="T40" fmla="*/ 13 w 18"/>
                <a:gd name="T41" fmla="*/ 9 h 37"/>
                <a:gd name="T42" fmla="*/ 12 w 18"/>
                <a:gd name="T43" fmla="*/ 7 h 37"/>
                <a:gd name="T44" fmla="*/ 12 w 18"/>
                <a:gd name="T45" fmla="*/ 7 h 37"/>
                <a:gd name="T46" fmla="*/ 9 w 18"/>
                <a:gd name="T47" fmla="*/ 5 h 37"/>
                <a:gd name="T48" fmla="*/ 9 w 18"/>
                <a:gd name="T49" fmla="*/ 5 h 37"/>
                <a:gd name="T50" fmla="*/ 7 w 18"/>
                <a:gd name="T51" fmla="*/ 7 h 37"/>
                <a:gd name="T52" fmla="*/ 7 w 18"/>
                <a:gd name="T53" fmla="*/ 7 h 37"/>
                <a:gd name="T54" fmla="*/ 5 w 18"/>
                <a:gd name="T55" fmla="*/ 9 h 37"/>
                <a:gd name="T56" fmla="*/ 5 w 18"/>
                <a:gd name="T57" fmla="*/ 28 h 37"/>
                <a:gd name="T58" fmla="*/ 5 w 18"/>
                <a:gd name="T59" fmla="*/ 28 h 37"/>
                <a:gd name="T60" fmla="*/ 7 w 18"/>
                <a:gd name="T61" fmla="*/ 31 h 37"/>
                <a:gd name="T62" fmla="*/ 7 w 18"/>
                <a:gd name="T63" fmla="*/ 31 h 37"/>
                <a:gd name="T64" fmla="*/ 9 w 18"/>
                <a:gd name="T65" fmla="*/ 32 h 37"/>
                <a:gd name="T66" fmla="*/ 9 w 18"/>
                <a:gd name="T67" fmla="*/ 32 h 37"/>
                <a:gd name="T68" fmla="*/ 12 w 18"/>
                <a:gd name="T69" fmla="*/ 31 h 37"/>
                <a:gd name="T70" fmla="*/ 12 w 18"/>
                <a:gd name="T71" fmla="*/ 31 h 37"/>
                <a:gd name="T72" fmla="*/ 13 w 18"/>
                <a:gd name="T73" fmla="*/ 28 h 37"/>
                <a:gd name="T74" fmla="*/ 13 w 18"/>
                <a:gd name="T75" fmla="*/ 22 h 37"/>
                <a:gd name="T76" fmla="*/ 9 w 18"/>
                <a:gd name="T77" fmla="*/ 22 h 37"/>
                <a:gd name="T78" fmla="*/ 9 w 18"/>
                <a:gd name="T79" fmla="*/ 17 h 37"/>
                <a:gd name="T80" fmla="*/ 18 w 18"/>
                <a:gd name="T81" fmla="*/ 17 h 37"/>
                <a:gd name="T82" fmla="*/ 18 w 18"/>
                <a:gd name="T83" fmla="*/ 28 h 37"/>
                <a:gd name="T84" fmla="*/ 18 w 18"/>
                <a:gd name="T85" fmla="*/ 28 h 37"/>
                <a:gd name="T86" fmla="*/ 17 w 18"/>
                <a:gd name="T87" fmla="*/ 32 h 37"/>
                <a:gd name="T88" fmla="*/ 17 w 18"/>
                <a:gd name="T89" fmla="*/ 32 h 37"/>
                <a:gd name="T90" fmla="*/ 15 w 18"/>
                <a:gd name="T91" fmla="*/ 34 h 37"/>
                <a:gd name="T92" fmla="*/ 15 w 18"/>
                <a:gd name="T93" fmla="*/ 34 h 37"/>
                <a:gd name="T94" fmla="*/ 13 w 18"/>
                <a:gd name="T95" fmla="*/ 36 h 37"/>
                <a:gd name="T96" fmla="*/ 13 w 18"/>
                <a:gd name="T97" fmla="*/ 36 h 37"/>
                <a:gd name="T98" fmla="*/ 9 w 18"/>
                <a:gd name="T99" fmla="*/ 37 h 37"/>
                <a:gd name="T100" fmla="*/ 9 w 18"/>
                <a:gd name="T101" fmla="*/ 37 h 37"/>
                <a:gd name="T102" fmla="*/ 7 w 18"/>
                <a:gd name="T103" fmla="*/ 36 h 37"/>
                <a:gd name="T104" fmla="*/ 7 w 18"/>
                <a:gd name="T105" fmla="*/ 36 h 37"/>
                <a:gd name="T106" fmla="*/ 4 w 18"/>
                <a:gd name="T107" fmla="*/ 34 h 37"/>
                <a:gd name="T108" fmla="*/ 4 w 18"/>
                <a:gd name="T109" fmla="*/ 34 h 37"/>
                <a:gd name="T110" fmla="*/ 2 w 18"/>
                <a:gd name="T111" fmla="*/ 32 h 37"/>
                <a:gd name="T112" fmla="*/ 2 w 18"/>
                <a:gd name="T113" fmla="*/ 32 h 37"/>
                <a:gd name="T114" fmla="*/ 0 w 18"/>
                <a:gd name="T115" fmla="*/ 28 h 37"/>
                <a:gd name="T116" fmla="*/ 0 w 18"/>
                <a:gd name="T1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37">
                  <a:moveTo>
                    <a:pt x="0" y="9"/>
                  </a:move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17"/>
                  </a:lnTo>
                  <a:lnTo>
                    <a:pt x="18" y="17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9" name="Freeform 965">
              <a:extLst>
                <a:ext uri="{FF2B5EF4-FFF2-40B4-BE49-F238E27FC236}">
                  <a16:creationId xmlns:a16="http://schemas.microsoft.com/office/drawing/2014/main" id="{BF0FB8BC-A4E3-4A83-8E0D-281C04149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4754" y="4170154"/>
              <a:ext cx="23365" cy="42057"/>
            </a:xfrm>
            <a:custGeom>
              <a:avLst/>
              <a:gdLst>
                <a:gd name="T0" fmla="*/ 0 w 15"/>
                <a:gd name="T1" fmla="*/ 9 h 27"/>
                <a:gd name="T2" fmla="*/ 0 w 15"/>
                <a:gd name="T3" fmla="*/ 9 h 27"/>
                <a:gd name="T4" fmla="*/ 0 w 15"/>
                <a:gd name="T5" fmla="*/ 7 h 27"/>
                <a:gd name="T6" fmla="*/ 0 w 15"/>
                <a:gd name="T7" fmla="*/ 7 h 27"/>
                <a:gd name="T8" fmla="*/ 1 w 15"/>
                <a:gd name="T9" fmla="*/ 4 h 27"/>
                <a:gd name="T10" fmla="*/ 1 w 15"/>
                <a:gd name="T11" fmla="*/ 4 h 27"/>
                <a:gd name="T12" fmla="*/ 4 w 15"/>
                <a:gd name="T13" fmla="*/ 2 h 27"/>
                <a:gd name="T14" fmla="*/ 4 w 15"/>
                <a:gd name="T15" fmla="*/ 2 h 27"/>
                <a:gd name="T16" fmla="*/ 7 w 15"/>
                <a:gd name="T17" fmla="*/ 0 h 27"/>
                <a:gd name="T18" fmla="*/ 7 w 15"/>
                <a:gd name="T19" fmla="*/ 0 h 27"/>
                <a:gd name="T20" fmla="*/ 11 w 15"/>
                <a:gd name="T21" fmla="*/ 2 h 27"/>
                <a:gd name="T22" fmla="*/ 11 w 15"/>
                <a:gd name="T23" fmla="*/ 2 h 27"/>
                <a:gd name="T24" fmla="*/ 14 w 15"/>
                <a:gd name="T25" fmla="*/ 4 h 27"/>
                <a:gd name="T26" fmla="*/ 14 w 15"/>
                <a:gd name="T27" fmla="*/ 4 h 27"/>
                <a:gd name="T28" fmla="*/ 15 w 15"/>
                <a:gd name="T29" fmla="*/ 7 h 27"/>
                <a:gd name="T30" fmla="*/ 15 w 15"/>
                <a:gd name="T31" fmla="*/ 7 h 27"/>
                <a:gd name="T32" fmla="*/ 15 w 15"/>
                <a:gd name="T33" fmla="*/ 9 h 27"/>
                <a:gd name="T34" fmla="*/ 15 w 15"/>
                <a:gd name="T35" fmla="*/ 18 h 27"/>
                <a:gd name="T36" fmla="*/ 15 w 15"/>
                <a:gd name="T37" fmla="*/ 18 h 27"/>
                <a:gd name="T38" fmla="*/ 15 w 15"/>
                <a:gd name="T39" fmla="*/ 21 h 27"/>
                <a:gd name="T40" fmla="*/ 15 w 15"/>
                <a:gd name="T41" fmla="*/ 21 h 27"/>
                <a:gd name="T42" fmla="*/ 14 w 15"/>
                <a:gd name="T43" fmla="*/ 23 h 27"/>
                <a:gd name="T44" fmla="*/ 14 w 15"/>
                <a:gd name="T45" fmla="*/ 23 h 27"/>
                <a:gd name="T46" fmla="*/ 11 w 15"/>
                <a:gd name="T47" fmla="*/ 26 h 27"/>
                <a:gd name="T48" fmla="*/ 11 w 15"/>
                <a:gd name="T49" fmla="*/ 26 h 27"/>
                <a:gd name="T50" fmla="*/ 7 w 15"/>
                <a:gd name="T51" fmla="*/ 27 h 27"/>
                <a:gd name="T52" fmla="*/ 7 w 15"/>
                <a:gd name="T53" fmla="*/ 27 h 27"/>
                <a:gd name="T54" fmla="*/ 4 w 15"/>
                <a:gd name="T55" fmla="*/ 26 h 27"/>
                <a:gd name="T56" fmla="*/ 4 w 15"/>
                <a:gd name="T57" fmla="*/ 26 h 27"/>
                <a:gd name="T58" fmla="*/ 1 w 15"/>
                <a:gd name="T59" fmla="*/ 23 h 27"/>
                <a:gd name="T60" fmla="*/ 1 w 15"/>
                <a:gd name="T61" fmla="*/ 23 h 27"/>
                <a:gd name="T62" fmla="*/ 0 w 15"/>
                <a:gd name="T63" fmla="*/ 21 h 27"/>
                <a:gd name="T64" fmla="*/ 0 w 15"/>
                <a:gd name="T65" fmla="*/ 21 h 27"/>
                <a:gd name="T66" fmla="*/ 0 w 15"/>
                <a:gd name="T67" fmla="*/ 18 h 27"/>
                <a:gd name="T68" fmla="*/ 0 w 15"/>
                <a:gd name="T69" fmla="*/ 9 h 27"/>
                <a:gd name="T70" fmla="*/ 5 w 15"/>
                <a:gd name="T71" fmla="*/ 19 h 27"/>
                <a:gd name="T72" fmla="*/ 5 w 15"/>
                <a:gd name="T73" fmla="*/ 19 h 27"/>
                <a:gd name="T74" fmla="*/ 6 w 15"/>
                <a:gd name="T75" fmla="*/ 21 h 27"/>
                <a:gd name="T76" fmla="*/ 6 w 15"/>
                <a:gd name="T77" fmla="*/ 21 h 27"/>
                <a:gd name="T78" fmla="*/ 7 w 15"/>
                <a:gd name="T79" fmla="*/ 22 h 27"/>
                <a:gd name="T80" fmla="*/ 7 w 15"/>
                <a:gd name="T81" fmla="*/ 22 h 27"/>
                <a:gd name="T82" fmla="*/ 10 w 15"/>
                <a:gd name="T83" fmla="*/ 21 h 27"/>
                <a:gd name="T84" fmla="*/ 10 w 15"/>
                <a:gd name="T85" fmla="*/ 21 h 27"/>
                <a:gd name="T86" fmla="*/ 10 w 15"/>
                <a:gd name="T87" fmla="*/ 19 h 27"/>
                <a:gd name="T88" fmla="*/ 10 w 15"/>
                <a:gd name="T89" fmla="*/ 9 h 27"/>
                <a:gd name="T90" fmla="*/ 10 w 15"/>
                <a:gd name="T91" fmla="*/ 9 h 27"/>
                <a:gd name="T92" fmla="*/ 10 w 15"/>
                <a:gd name="T93" fmla="*/ 7 h 27"/>
                <a:gd name="T94" fmla="*/ 10 w 15"/>
                <a:gd name="T95" fmla="*/ 7 h 27"/>
                <a:gd name="T96" fmla="*/ 7 w 15"/>
                <a:gd name="T97" fmla="*/ 5 h 27"/>
                <a:gd name="T98" fmla="*/ 7 w 15"/>
                <a:gd name="T99" fmla="*/ 5 h 27"/>
                <a:gd name="T100" fmla="*/ 6 w 15"/>
                <a:gd name="T101" fmla="*/ 7 h 27"/>
                <a:gd name="T102" fmla="*/ 6 w 15"/>
                <a:gd name="T103" fmla="*/ 7 h 27"/>
                <a:gd name="T104" fmla="*/ 5 w 15"/>
                <a:gd name="T105" fmla="*/ 9 h 27"/>
                <a:gd name="T106" fmla="*/ 5 w 15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7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0" name="Freeform 966">
              <a:extLst>
                <a:ext uri="{FF2B5EF4-FFF2-40B4-BE49-F238E27FC236}">
                  <a16:creationId xmlns:a16="http://schemas.microsoft.com/office/drawing/2014/main" id="{0DD70289-E79C-4A7C-A18C-D601A88B7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349" y="4154577"/>
              <a:ext cx="10904" cy="57634"/>
            </a:xfrm>
            <a:custGeom>
              <a:avLst/>
              <a:gdLst>
                <a:gd name="T0" fmla="*/ 0 w 7"/>
                <a:gd name="T1" fmla="*/ 0 h 37"/>
                <a:gd name="T2" fmla="*/ 5 w 7"/>
                <a:gd name="T3" fmla="*/ 0 h 37"/>
                <a:gd name="T4" fmla="*/ 5 w 7"/>
                <a:gd name="T5" fmla="*/ 29 h 37"/>
                <a:gd name="T6" fmla="*/ 5 w 7"/>
                <a:gd name="T7" fmla="*/ 29 h 37"/>
                <a:gd name="T8" fmla="*/ 5 w 7"/>
                <a:gd name="T9" fmla="*/ 32 h 37"/>
                <a:gd name="T10" fmla="*/ 5 w 7"/>
                <a:gd name="T11" fmla="*/ 32 h 37"/>
                <a:gd name="T12" fmla="*/ 7 w 7"/>
                <a:gd name="T13" fmla="*/ 32 h 37"/>
                <a:gd name="T14" fmla="*/ 7 w 7"/>
                <a:gd name="T15" fmla="*/ 37 h 37"/>
                <a:gd name="T16" fmla="*/ 7 w 7"/>
                <a:gd name="T17" fmla="*/ 37 h 37"/>
                <a:gd name="T18" fmla="*/ 5 w 7"/>
                <a:gd name="T19" fmla="*/ 37 h 37"/>
                <a:gd name="T20" fmla="*/ 5 w 7"/>
                <a:gd name="T21" fmla="*/ 37 h 37"/>
                <a:gd name="T22" fmla="*/ 2 w 7"/>
                <a:gd name="T23" fmla="*/ 36 h 37"/>
                <a:gd name="T24" fmla="*/ 2 w 7"/>
                <a:gd name="T25" fmla="*/ 36 h 37"/>
                <a:gd name="T26" fmla="*/ 0 w 7"/>
                <a:gd name="T27" fmla="*/ 33 h 37"/>
                <a:gd name="T28" fmla="*/ 0 w 7"/>
                <a:gd name="T29" fmla="*/ 33 h 37"/>
                <a:gd name="T30" fmla="*/ 0 w 7"/>
                <a:gd name="T31" fmla="*/ 29 h 37"/>
                <a:gd name="T32" fmla="*/ 0 w 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7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1" name="Freeform 967">
              <a:extLst>
                <a:ext uri="{FF2B5EF4-FFF2-40B4-BE49-F238E27FC236}">
                  <a16:creationId xmlns:a16="http://schemas.microsoft.com/office/drawing/2014/main" id="{0250D46A-E73C-4519-972F-AE6113F89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9925" y="4154577"/>
              <a:ext cx="23365" cy="57634"/>
            </a:xfrm>
            <a:custGeom>
              <a:avLst/>
              <a:gdLst>
                <a:gd name="T0" fmla="*/ 10 w 15"/>
                <a:gd name="T1" fmla="*/ 37 h 37"/>
                <a:gd name="T2" fmla="*/ 10 w 15"/>
                <a:gd name="T3" fmla="*/ 34 h 37"/>
                <a:gd name="T4" fmla="*/ 10 w 15"/>
                <a:gd name="T5" fmla="*/ 34 h 37"/>
                <a:gd name="T6" fmla="*/ 8 w 15"/>
                <a:gd name="T7" fmla="*/ 36 h 37"/>
                <a:gd name="T8" fmla="*/ 8 w 15"/>
                <a:gd name="T9" fmla="*/ 36 h 37"/>
                <a:gd name="T10" fmla="*/ 7 w 15"/>
                <a:gd name="T11" fmla="*/ 36 h 37"/>
                <a:gd name="T12" fmla="*/ 7 w 15"/>
                <a:gd name="T13" fmla="*/ 36 h 37"/>
                <a:gd name="T14" fmla="*/ 6 w 15"/>
                <a:gd name="T15" fmla="*/ 37 h 37"/>
                <a:gd name="T16" fmla="*/ 6 w 15"/>
                <a:gd name="T17" fmla="*/ 37 h 37"/>
                <a:gd name="T18" fmla="*/ 5 w 15"/>
                <a:gd name="T19" fmla="*/ 37 h 37"/>
                <a:gd name="T20" fmla="*/ 5 w 15"/>
                <a:gd name="T21" fmla="*/ 37 h 37"/>
                <a:gd name="T22" fmla="*/ 2 w 15"/>
                <a:gd name="T23" fmla="*/ 36 h 37"/>
                <a:gd name="T24" fmla="*/ 0 w 15"/>
                <a:gd name="T25" fmla="*/ 34 h 37"/>
                <a:gd name="T26" fmla="*/ 0 w 15"/>
                <a:gd name="T27" fmla="*/ 34 h 37"/>
                <a:gd name="T28" fmla="*/ 0 w 15"/>
                <a:gd name="T29" fmla="*/ 32 h 37"/>
                <a:gd name="T30" fmla="*/ 0 w 15"/>
                <a:gd name="T31" fmla="*/ 32 h 37"/>
                <a:gd name="T32" fmla="*/ 0 w 15"/>
                <a:gd name="T33" fmla="*/ 29 h 37"/>
                <a:gd name="T34" fmla="*/ 0 w 15"/>
                <a:gd name="T35" fmla="*/ 19 h 37"/>
                <a:gd name="T36" fmla="*/ 0 w 15"/>
                <a:gd name="T37" fmla="*/ 19 h 37"/>
                <a:gd name="T38" fmla="*/ 0 w 15"/>
                <a:gd name="T39" fmla="*/ 15 h 37"/>
                <a:gd name="T40" fmla="*/ 0 w 15"/>
                <a:gd name="T41" fmla="*/ 15 h 37"/>
                <a:gd name="T42" fmla="*/ 0 w 15"/>
                <a:gd name="T43" fmla="*/ 13 h 37"/>
                <a:gd name="T44" fmla="*/ 2 w 15"/>
                <a:gd name="T45" fmla="*/ 12 h 37"/>
                <a:gd name="T46" fmla="*/ 2 w 15"/>
                <a:gd name="T47" fmla="*/ 12 h 37"/>
                <a:gd name="T48" fmla="*/ 5 w 15"/>
                <a:gd name="T49" fmla="*/ 10 h 37"/>
                <a:gd name="T50" fmla="*/ 5 w 15"/>
                <a:gd name="T51" fmla="*/ 10 h 37"/>
                <a:gd name="T52" fmla="*/ 7 w 15"/>
                <a:gd name="T53" fmla="*/ 12 h 37"/>
                <a:gd name="T54" fmla="*/ 7 w 15"/>
                <a:gd name="T55" fmla="*/ 12 h 37"/>
                <a:gd name="T56" fmla="*/ 10 w 15"/>
                <a:gd name="T57" fmla="*/ 13 h 37"/>
                <a:gd name="T58" fmla="*/ 10 w 15"/>
                <a:gd name="T59" fmla="*/ 13 h 37"/>
                <a:gd name="T60" fmla="*/ 10 w 15"/>
                <a:gd name="T61" fmla="*/ 0 h 37"/>
                <a:gd name="T62" fmla="*/ 15 w 15"/>
                <a:gd name="T63" fmla="*/ 0 h 37"/>
                <a:gd name="T64" fmla="*/ 15 w 15"/>
                <a:gd name="T65" fmla="*/ 37 h 37"/>
                <a:gd name="T66" fmla="*/ 10 w 15"/>
                <a:gd name="T67" fmla="*/ 37 h 37"/>
                <a:gd name="T68" fmla="*/ 5 w 15"/>
                <a:gd name="T69" fmla="*/ 28 h 37"/>
                <a:gd name="T70" fmla="*/ 5 w 15"/>
                <a:gd name="T71" fmla="*/ 28 h 37"/>
                <a:gd name="T72" fmla="*/ 5 w 15"/>
                <a:gd name="T73" fmla="*/ 31 h 37"/>
                <a:gd name="T74" fmla="*/ 5 w 15"/>
                <a:gd name="T75" fmla="*/ 31 h 37"/>
                <a:gd name="T76" fmla="*/ 7 w 15"/>
                <a:gd name="T77" fmla="*/ 32 h 37"/>
                <a:gd name="T78" fmla="*/ 7 w 15"/>
                <a:gd name="T79" fmla="*/ 32 h 37"/>
                <a:gd name="T80" fmla="*/ 8 w 15"/>
                <a:gd name="T81" fmla="*/ 31 h 37"/>
                <a:gd name="T82" fmla="*/ 8 w 15"/>
                <a:gd name="T83" fmla="*/ 31 h 37"/>
                <a:gd name="T84" fmla="*/ 10 w 15"/>
                <a:gd name="T85" fmla="*/ 28 h 37"/>
                <a:gd name="T86" fmla="*/ 10 w 15"/>
                <a:gd name="T87" fmla="*/ 18 h 37"/>
                <a:gd name="T88" fmla="*/ 10 w 15"/>
                <a:gd name="T89" fmla="*/ 18 h 37"/>
                <a:gd name="T90" fmla="*/ 8 w 15"/>
                <a:gd name="T91" fmla="*/ 17 h 37"/>
                <a:gd name="T92" fmla="*/ 8 w 15"/>
                <a:gd name="T93" fmla="*/ 17 h 37"/>
                <a:gd name="T94" fmla="*/ 7 w 15"/>
                <a:gd name="T95" fmla="*/ 15 h 37"/>
                <a:gd name="T96" fmla="*/ 7 w 15"/>
                <a:gd name="T97" fmla="*/ 15 h 37"/>
                <a:gd name="T98" fmla="*/ 5 w 15"/>
                <a:gd name="T99" fmla="*/ 17 h 37"/>
                <a:gd name="T100" fmla="*/ 5 w 15"/>
                <a:gd name="T101" fmla="*/ 17 h 37"/>
                <a:gd name="T102" fmla="*/ 5 w 15"/>
                <a:gd name="T103" fmla="*/ 19 h 37"/>
                <a:gd name="T104" fmla="*/ 5 w 15"/>
                <a:gd name="T10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7">
                  <a:moveTo>
                    <a:pt x="10" y="37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7"/>
                  </a:lnTo>
                  <a:lnTo>
                    <a:pt x="10" y="37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2" name="Freeform 968">
              <a:extLst>
                <a:ext uri="{FF2B5EF4-FFF2-40B4-BE49-F238E27FC236}">
                  <a16:creationId xmlns:a16="http://schemas.microsoft.com/office/drawing/2014/main" id="{3F7C16E0-2DBE-434C-914E-645707EB1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680" y="4657700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7 w 17"/>
                <a:gd name="T5" fmla="*/ 0 h 35"/>
                <a:gd name="T6" fmla="*/ 7 w 17"/>
                <a:gd name="T7" fmla="*/ 0 h 35"/>
                <a:gd name="T8" fmla="*/ 11 w 17"/>
                <a:gd name="T9" fmla="*/ 0 h 35"/>
                <a:gd name="T10" fmla="*/ 14 w 17"/>
                <a:gd name="T11" fmla="*/ 3 h 35"/>
                <a:gd name="T12" fmla="*/ 16 w 17"/>
                <a:gd name="T13" fmla="*/ 6 h 35"/>
                <a:gd name="T14" fmla="*/ 16 w 17"/>
                <a:gd name="T15" fmla="*/ 10 h 35"/>
                <a:gd name="T16" fmla="*/ 16 w 17"/>
                <a:gd name="T17" fmla="*/ 10 h 35"/>
                <a:gd name="T18" fmla="*/ 16 w 17"/>
                <a:gd name="T19" fmla="*/ 15 h 35"/>
                <a:gd name="T20" fmla="*/ 16 w 17"/>
                <a:gd name="T21" fmla="*/ 15 h 35"/>
                <a:gd name="T22" fmla="*/ 14 w 17"/>
                <a:gd name="T23" fmla="*/ 18 h 35"/>
                <a:gd name="T24" fmla="*/ 12 w 17"/>
                <a:gd name="T25" fmla="*/ 19 h 35"/>
                <a:gd name="T26" fmla="*/ 17 w 17"/>
                <a:gd name="T27" fmla="*/ 35 h 35"/>
                <a:gd name="T28" fmla="*/ 12 w 17"/>
                <a:gd name="T29" fmla="*/ 35 h 35"/>
                <a:gd name="T30" fmla="*/ 7 w 17"/>
                <a:gd name="T31" fmla="*/ 20 h 35"/>
                <a:gd name="T32" fmla="*/ 5 w 17"/>
                <a:gd name="T33" fmla="*/ 20 h 35"/>
                <a:gd name="T34" fmla="*/ 5 w 17"/>
                <a:gd name="T35" fmla="*/ 35 h 35"/>
                <a:gd name="T36" fmla="*/ 0 w 17"/>
                <a:gd name="T37" fmla="*/ 35 h 35"/>
                <a:gd name="T38" fmla="*/ 5 w 17"/>
                <a:gd name="T39" fmla="*/ 5 h 35"/>
                <a:gd name="T40" fmla="*/ 5 w 17"/>
                <a:gd name="T41" fmla="*/ 16 h 35"/>
                <a:gd name="T42" fmla="*/ 7 w 17"/>
                <a:gd name="T43" fmla="*/ 16 h 35"/>
                <a:gd name="T44" fmla="*/ 7 w 17"/>
                <a:gd name="T45" fmla="*/ 16 h 35"/>
                <a:gd name="T46" fmla="*/ 10 w 17"/>
                <a:gd name="T47" fmla="*/ 15 h 35"/>
                <a:gd name="T48" fmla="*/ 10 w 17"/>
                <a:gd name="T49" fmla="*/ 15 h 35"/>
                <a:gd name="T50" fmla="*/ 11 w 17"/>
                <a:gd name="T51" fmla="*/ 14 h 35"/>
                <a:gd name="T52" fmla="*/ 11 w 17"/>
                <a:gd name="T53" fmla="*/ 14 h 35"/>
                <a:gd name="T54" fmla="*/ 11 w 17"/>
                <a:gd name="T55" fmla="*/ 13 h 35"/>
                <a:gd name="T56" fmla="*/ 11 w 17"/>
                <a:gd name="T57" fmla="*/ 13 h 35"/>
                <a:gd name="T58" fmla="*/ 11 w 17"/>
                <a:gd name="T59" fmla="*/ 10 h 35"/>
                <a:gd name="T60" fmla="*/ 11 w 17"/>
                <a:gd name="T61" fmla="*/ 10 h 35"/>
                <a:gd name="T62" fmla="*/ 11 w 17"/>
                <a:gd name="T63" fmla="*/ 8 h 35"/>
                <a:gd name="T64" fmla="*/ 11 w 17"/>
                <a:gd name="T65" fmla="*/ 8 h 35"/>
                <a:gd name="T66" fmla="*/ 11 w 17"/>
                <a:gd name="T67" fmla="*/ 6 h 35"/>
                <a:gd name="T68" fmla="*/ 11 w 17"/>
                <a:gd name="T69" fmla="*/ 6 h 35"/>
                <a:gd name="T70" fmla="*/ 10 w 17"/>
                <a:gd name="T71" fmla="*/ 5 h 35"/>
                <a:gd name="T72" fmla="*/ 7 w 17"/>
                <a:gd name="T73" fmla="*/ 5 h 35"/>
                <a:gd name="T74" fmla="*/ 5 w 17"/>
                <a:gd name="T7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3" name="Freeform 969">
              <a:extLst>
                <a:ext uri="{FF2B5EF4-FFF2-40B4-BE49-F238E27FC236}">
                  <a16:creationId xmlns:a16="http://schemas.microsoft.com/office/drawing/2014/main" id="{1EAB4406-1232-4396-83F4-C520C5AEB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8833" y="4673276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6 w 15"/>
                <a:gd name="T101" fmla="*/ 5 h 26"/>
                <a:gd name="T102" fmla="*/ 6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4" name="Freeform 970">
              <a:extLst>
                <a:ext uri="{FF2B5EF4-FFF2-40B4-BE49-F238E27FC236}">
                  <a16:creationId xmlns:a16="http://schemas.microsoft.com/office/drawing/2014/main" id="{B4985DEF-2CB0-48FF-9654-2EC20E841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8428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5 h 26"/>
                <a:gd name="T98" fmla="*/ 9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5" name="Freeform 971">
              <a:extLst>
                <a:ext uri="{FF2B5EF4-FFF2-40B4-BE49-F238E27FC236}">
                  <a16:creationId xmlns:a16="http://schemas.microsoft.com/office/drawing/2014/main" id="{3A9375B8-3F05-4450-A310-071A54B5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024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6" name="Freeform 972">
              <a:extLst>
                <a:ext uri="{FF2B5EF4-FFF2-40B4-BE49-F238E27FC236}">
                  <a16:creationId xmlns:a16="http://schemas.microsoft.com/office/drawing/2014/main" id="{B5C781FE-4922-4F03-A739-EC8B13F9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947" y="4662373"/>
              <a:ext cx="17135" cy="49845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9 w 11"/>
                <a:gd name="T5" fmla="*/ 0 h 32"/>
                <a:gd name="T6" fmla="*/ 9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9 w 11"/>
                <a:gd name="T13" fmla="*/ 11 h 32"/>
                <a:gd name="T14" fmla="*/ 9 w 11"/>
                <a:gd name="T15" fmla="*/ 25 h 32"/>
                <a:gd name="T16" fmla="*/ 9 w 11"/>
                <a:gd name="T17" fmla="*/ 25 h 32"/>
                <a:gd name="T18" fmla="*/ 9 w 11"/>
                <a:gd name="T19" fmla="*/ 27 h 32"/>
                <a:gd name="T20" fmla="*/ 9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5 w 11"/>
                <a:gd name="T43" fmla="*/ 31 h 32"/>
                <a:gd name="T44" fmla="*/ 5 w 11"/>
                <a:gd name="T45" fmla="*/ 31 h 32"/>
                <a:gd name="T46" fmla="*/ 4 w 11"/>
                <a:gd name="T47" fmla="*/ 28 h 32"/>
                <a:gd name="T48" fmla="*/ 4 w 11"/>
                <a:gd name="T49" fmla="*/ 28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7" name="Freeform 973">
              <a:extLst>
                <a:ext uri="{FF2B5EF4-FFF2-40B4-BE49-F238E27FC236}">
                  <a16:creationId xmlns:a16="http://schemas.microsoft.com/office/drawing/2014/main" id="{18550A5B-9F7C-4BEA-A8D7-A8F97A399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4754" y="4673276"/>
              <a:ext cx="23365" cy="56076"/>
            </a:xfrm>
            <a:custGeom>
              <a:avLst/>
              <a:gdLst>
                <a:gd name="T0" fmla="*/ 5 w 15"/>
                <a:gd name="T1" fmla="*/ 29 h 36"/>
                <a:gd name="T2" fmla="*/ 5 w 15"/>
                <a:gd name="T3" fmla="*/ 30 h 36"/>
                <a:gd name="T4" fmla="*/ 7 w 15"/>
                <a:gd name="T5" fmla="*/ 31 h 36"/>
                <a:gd name="T6" fmla="*/ 9 w 15"/>
                <a:gd name="T7" fmla="*/ 30 h 36"/>
                <a:gd name="T8" fmla="*/ 10 w 15"/>
                <a:gd name="T9" fmla="*/ 23 h 36"/>
                <a:gd name="T10" fmla="*/ 10 w 15"/>
                <a:gd name="T11" fmla="*/ 23 h 36"/>
                <a:gd name="T12" fmla="*/ 7 w 15"/>
                <a:gd name="T13" fmla="*/ 25 h 36"/>
                <a:gd name="T14" fmla="*/ 5 w 15"/>
                <a:gd name="T15" fmla="*/ 26 h 36"/>
                <a:gd name="T16" fmla="*/ 0 w 15"/>
                <a:gd name="T17" fmla="*/ 24 h 36"/>
                <a:gd name="T18" fmla="*/ 0 w 15"/>
                <a:gd name="T19" fmla="*/ 21 h 36"/>
                <a:gd name="T20" fmla="*/ 0 w 15"/>
                <a:gd name="T21" fmla="*/ 18 h 36"/>
                <a:gd name="T22" fmla="*/ 0 w 15"/>
                <a:gd name="T23" fmla="*/ 9 h 36"/>
                <a:gd name="T24" fmla="*/ 0 w 15"/>
                <a:gd name="T25" fmla="*/ 4 h 36"/>
                <a:gd name="T26" fmla="*/ 2 w 15"/>
                <a:gd name="T27" fmla="*/ 0 h 36"/>
                <a:gd name="T28" fmla="*/ 5 w 15"/>
                <a:gd name="T29" fmla="*/ 0 h 36"/>
                <a:gd name="T30" fmla="*/ 6 w 15"/>
                <a:gd name="T31" fmla="*/ 0 h 36"/>
                <a:gd name="T32" fmla="*/ 7 w 15"/>
                <a:gd name="T33" fmla="*/ 0 h 36"/>
                <a:gd name="T34" fmla="*/ 9 w 15"/>
                <a:gd name="T35" fmla="*/ 1 h 36"/>
                <a:gd name="T36" fmla="*/ 10 w 15"/>
                <a:gd name="T37" fmla="*/ 3 h 36"/>
                <a:gd name="T38" fmla="*/ 15 w 15"/>
                <a:gd name="T39" fmla="*/ 0 h 36"/>
                <a:gd name="T40" fmla="*/ 15 w 15"/>
                <a:gd name="T41" fmla="*/ 29 h 36"/>
                <a:gd name="T42" fmla="*/ 15 w 15"/>
                <a:gd name="T43" fmla="*/ 31 h 36"/>
                <a:gd name="T44" fmla="*/ 12 w 15"/>
                <a:gd name="T45" fmla="*/ 34 h 36"/>
                <a:gd name="T46" fmla="*/ 10 w 15"/>
                <a:gd name="T47" fmla="*/ 35 h 36"/>
                <a:gd name="T48" fmla="*/ 7 w 15"/>
                <a:gd name="T49" fmla="*/ 36 h 36"/>
                <a:gd name="T50" fmla="*/ 5 w 15"/>
                <a:gd name="T51" fmla="*/ 35 h 36"/>
                <a:gd name="T52" fmla="*/ 2 w 15"/>
                <a:gd name="T53" fmla="*/ 34 h 36"/>
                <a:gd name="T54" fmla="*/ 0 w 15"/>
                <a:gd name="T55" fmla="*/ 33 h 36"/>
                <a:gd name="T56" fmla="*/ 5 w 15"/>
                <a:gd name="T57" fmla="*/ 29 h 36"/>
                <a:gd name="T58" fmla="*/ 5 w 15"/>
                <a:gd name="T59" fmla="*/ 18 h 36"/>
                <a:gd name="T60" fmla="*/ 5 w 15"/>
                <a:gd name="T61" fmla="*/ 20 h 36"/>
                <a:gd name="T62" fmla="*/ 7 w 15"/>
                <a:gd name="T63" fmla="*/ 20 h 36"/>
                <a:gd name="T64" fmla="*/ 9 w 15"/>
                <a:gd name="T65" fmla="*/ 20 h 36"/>
                <a:gd name="T66" fmla="*/ 10 w 15"/>
                <a:gd name="T67" fmla="*/ 8 h 36"/>
                <a:gd name="T68" fmla="*/ 9 w 15"/>
                <a:gd name="T69" fmla="*/ 6 h 36"/>
                <a:gd name="T70" fmla="*/ 7 w 15"/>
                <a:gd name="T71" fmla="*/ 5 h 36"/>
                <a:gd name="T72" fmla="*/ 5 w 15"/>
                <a:gd name="T73" fmla="*/ 6 h 36"/>
                <a:gd name="T74" fmla="*/ 5 w 15"/>
                <a:gd name="T7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36">
                  <a:moveTo>
                    <a:pt x="5" y="29"/>
                  </a:move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5" y="2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8" name="Freeform 974">
              <a:extLst>
                <a:ext uri="{FF2B5EF4-FFF2-40B4-BE49-F238E27FC236}">
                  <a16:creationId xmlns:a16="http://schemas.microsoft.com/office/drawing/2014/main" id="{D7A737F2-5133-44D5-B73E-F78F7CE4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4349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9" name="Freeform 975">
              <a:extLst>
                <a:ext uri="{FF2B5EF4-FFF2-40B4-BE49-F238E27FC236}">
                  <a16:creationId xmlns:a16="http://schemas.microsoft.com/office/drawing/2014/main" id="{FECE8D3B-71FD-454A-BC3F-E6E07D84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387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8 w 15"/>
                <a:gd name="T47" fmla="*/ 5 h 25"/>
                <a:gd name="T48" fmla="*/ 8 w 15"/>
                <a:gd name="T49" fmla="*/ 5 h 25"/>
                <a:gd name="T50" fmla="*/ 7 w 15"/>
                <a:gd name="T51" fmla="*/ 6 h 25"/>
                <a:gd name="T52" fmla="*/ 7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0" name="Freeform 976">
              <a:extLst>
                <a:ext uri="{FF2B5EF4-FFF2-40B4-BE49-F238E27FC236}">
                  <a16:creationId xmlns:a16="http://schemas.microsoft.com/office/drawing/2014/main" id="{DD8B83F2-466F-44A5-BAA0-A8B7C0807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5098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1" name="Freeform 977">
              <a:extLst>
                <a:ext uri="{FF2B5EF4-FFF2-40B4-BE49-F238E27FC236}">
                  <a16:creationId xmlns:a16="http://schemas.microsoft.com/office/drawing/2014/main" id="{C72D4453-8FE5-4861-A1E7-53E8279F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59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2" name="Freeform 978">
              <a:extLst>
                <a:ext uri="{FF2B5EF4-FFF2-40B4-BE49-F238E27FC236}">
                  <a16:creationId xmlns:a16="http://schemas.microsoft.com/office/drawing/2014/main" id="{3FD38E4F-B798-4125-BBB5-EBBD0F32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712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4 w 25"/>
                <a:gd name="T45" fmla="*/ 3 h 25"/>
                <a:gd name="T46" fmla="*/ 24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6 h 25"/>
                <a:gd name="T82" fmla="*/ 9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3" name="Freeform 979">
              <a:extLst>
                <a:ext uri="{FF2B5EF4-FFF2-40B4-BE49-F238E27FC236}">
                  <a16:creationId xmlns:a16="http://schemas.microsoft.com/office/drawing/2014/main" id="{DF131396-1684-4390-9891-68EB3C3D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956" y="3151446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32 h 35"/>
                <a:gd name="T4" fmla="*/ 10 w 15"/>
                <a:gd name="T5" fmla="*/ 5 h 35"/>
                <a:gd name="T6" fmla="*/ 1 w 15"/>
                <a:gd name="T7" fmla="*/ 5 h 35"/>
                <a:gd name="T8" fmla="*/ 1 w 15"/>
                <a:gd name="T9" fmla="*/ 0 h 35"/>
                <a:gd name="T10" fmla="*/ 15 w 15"/>
                <a:gd name="T11" fmla="*/ 0 h 35"/>
                <a:gd name="T12" fmla="*/ 15 w 15"/>
                <a:gd name="T13" fmla="*/ 4 h 35"/>
                <a:gd name="T14" fmla="*/ 5 w 15"/>
                <a:gd name="T15" fmla="*/ 30 h 35"/>
                <a:gd name="T16" fmla="*/ 15 w 15"/>
                <a:gd name="T17" fmla="*/ 30 h 35"/>
                <a:gd name="T18" fmla="*/ 1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32"/>
                  </a:lnTo>
                  <a:lnTo>
                    <a:pt x="10" y="5"/>
                  </a:lnTo>
                  <a:lnTo>
                    <a:pt x="1" y="5"/>
                  </a:lnTo>
                  <a:lnTo>
                    <a:pt x="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4" name="Freeform 980">
              <a:extLst>
                <a:ext uri="{FF2B5EF4-FFF2-40B4-BE49-F238E27FC236}">
                  <a16:creationId xmlns:a16="http://schemas.microsoft.com/office/drawing/2014/main" id="{EDE084EF-C19D-4BFB-A436-4B7895082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994" y="3151446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5" name="Freeform 981">
              <a:extLst>
                <a:ext uri="{FF2B5EF4-FFF2-40B4-BE49-F238E27FC236}">
                  <a16:creationId xmlns:a16="http://schemas.microsoft.com/office/drawing/2014/main" id="{E979A1BD-66DE-491D-ABCC-3ECD1F9AC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13" y="3167022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2 h 25"/>
                <a:gd name="T26" fmla="*/ 14 w 15"/>
                <a:gd name="T27" fmla="*/ 2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7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7 h 25"/>
                <a:gd name="T44" fmla="*/ 10 w 15"/>
                <a:gd name="T45" fmla="*/ 7 h 25"/>
                <a:gd name="T46" fmla="*/ 8 w 15"/>
                <a:gd name="T47" fmla="*/ 5 h 25"/>
                <a:gd name="T48" fmla="*/ 8 w 15"/>
                <a:gd name="T49" fmla="*/ 5 h 25"/>
                <a:gd name="T50" fmla="*/ 6 w 15"/>
                <a:gd name="T51" fmla="*/ 7 h 25"/>
                <a:gd name="T52" fmla="*/ 6 w 15"/>
                <a:gd name="T53" fmla="*/ 7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6" name="Freeform 982">
              <a:extLst>
                <a:ext uri="{FF2B5EF4-FFF2-40B4-BE49-F238E27FC236}">
                  <a16:creationId xmlns:a16="http://schemas.microsoft.com/office/drawing/2014/main" id="{AA5568DB-C089-4FB5-8E08-95C1D72E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166" y="3167022"/>
              <a:ext cx="23365" cy="42057"/>
            </a:xfrm>
            <a:custGeom>
              <a:avLst/>
              <a:gdLst>
                <a:gd name="T0" fmla="*/ 5 w 15"/>
                <a:gd name="T1" fmla="*/ 18 h 27"/>
                <a:gd name="T2" fmla="*/ 5 w 15"/>
                <a:gd name="T3" fmla="*/ 18 h 27"/>
                <a:gd name="T4" fmla="*/ 5 w 15"/>
                <a:gd name="T5" fmla="*/ 20 h 27"/>
                <a:gd name="T6" fmla="*/ 5 w 15"/>
                <a:gd name="T7" fmla="*/ 20 h 27"/>
                <a:gd name="T8" fmla="*/ 8 w 15"/>
                <a:gd name="T9" fmla="*/ 20 h 27"/>
                <a:gd name="T10" fmla="*/ 8 w 15"/>
                <a:gd name="T11" fmla="*/ 20 h 27"/>
                <a:gd name="T12" fmla="*/ 9 w 15"/>
                <a:gd name="T13" fmla="*/ 20 h 27"/>
                <a:gd name="T14" fmla="*/ 9 w 15"/>
                <a:gd name="T15" fmla="*/ 20 h 27"/>
                <a:gd name="T16" fmla="*/ 10 w 15"/>
                <a:gd name="T17" fmla="*/ 18 h 27"/>
                <a:gd name="T18" fmla="*/ 15 w 15"/>
                <a:gd name="T19" fmla="*/ 18 h 27"/>
                <a:gd name="T20" fmla="*/ 15 w 15"/>
                <a:gd name="T21" fmla="*/ 18 h 27"/>
                <a:gd name="T22" fmla="*/ 15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0 w 15"/>
                <a:gd name="T29" fmla="*/ 25 h 27"/>
                <a:gd name="T30" fmla="*/ 10 w 15"/>
                <a:gd name="T31" fmla="*/ 25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5 h 27"/>
                <a:gd name="T38" fmla="*/ 4 w 15"/>
                <a:gd name="T39" fmla="*/ 25 h 27"/>
                <a:gd name="T40" fmla="*/ 2 w 15"/>
                <a:gd name="T41" fmla="*/ 23 h 27"/>
                <a:gd name="T42" fmla="*/ 2 w 15"/>
                <a:gd name="T43" fmla="*/ 23 h 27"/>
                <a:gd name="T44" fmla="*/ 0 w 15"/>
                <a:gd name="T45" fmla="*/ 20 h 27"/>
                <a:gd name="T46" fmla="*/ 0 w 15"/>
                <a:gd name="T47" fmla="*/ 20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2 w 15"/>
                <a:gd name="T59" fmla="*/ 4 h 27"/>
                <a:gd name="T60" fmla="*/ 2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0 w 15"/>
                <a:gd name="T71" fmla="*/ 0 h 27"/>
                <a:gd name="T72" fmla="*/ 10 w 15"/>
                <a:gd name="T73" fmla="*/ 0 h 27"/>
                <a:gd name="T74" fmla="*/ 13 w 15"/>
                <a:gd name="T75" fmla="*/ 3 h 27"/>
                <a:gd name="T76" fmla="*/ 13 w 15"/>
                <a:gd name="T77" fmla="*/ 3 h 27"/>
                <a:gd name="T78" fmla="*/ 15 w 15"/>
                <a:gd name="T79" fmla="*/ 5 h 27"/>
                <a:gd name="T80" fmla="*/ 15 w 15"/>
                <a:gd name="T81" fmla="*/ 8 h 27"/>
                <a:gd name="T82" fmla="*/ 10 w 15"/>
                <a:gd name="T83" fmla="*/ 8 h 27"/>
                <a:gd name="T84" fmla="*/ 10 w 15"/>
                <a:gd name="T85" fmla="*/ 8 h 27"/>
                <a:gd name="T86" fmla="*/ 9 w 15"/>
                <a:gd name="T87" fmla="*/ 5 h 27"/>
                <a:gd name="T88" fmla="*/ 9 w 15"/>
                <a:gd name="T89" fmla="*/ 5 h 27"/>
                <a:gd name="T90" fmla="*/ 8 w 15"/>
                <a:gd name="T91" fmla="*/ 5 h 27"/>
                <a:gd name="T92" fmla="*/ 8 w 15"/>
                <a:gd name="T93" fmla="*/ 5 h 27"/>
                <a:gd name="T94" fmla="*/ 5 w 15"/>
                <a:gd name="T95" fmla="*/ 5 h 27"/>
                <a:gd name="T96" fmla="*/ 5 w 15"/>
                <a:gd name="T97" fmla="*/ 5 h 27"/>
                <a:gd name="T98" fmla="*/ 5 w 15"/>
                <a:gd name="T99" fmla="*/ 8 h 27"/>
                <a:gd name="T100" fmla="*/ 5 w 15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7" name="Freeform 983">
              <a:extLst>
                <a:ext uri="{FF2B5EF4-FFF2-40B4-BE49-F238E27FC236}">
                  <a16:creationId xmlns:a16="http://schemas.microsoft.com/office/drawing/2014/main" id="{17DD8B9F-A8AD-4AAE-B119-2202190A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09" y="1128048"/>
              <a:ext cx="26481" cy="71652"/>
            </a:xfrm>
            <a:custGeom>
              <a:avLst/>
              <a:gdLst>
                <a:gd name="T0" fmla="*/ 8 w 17"/>
                <a:gd name="T1" fmla="*/ 46 h 46"/>
                <a:gd name="T2" fmla="*/ 8 w 17"/>
                <a:gd name="T3" fmla="*/ 10 h 46"/>
                <a:gd name="T4" fmla="*/ 0 w 17"/>
                <a:gd name="T5" fmla="*/ 15 h 46"/>
                <a:gd name="T6" fmla="*/ 0 w 17"/>
                <a:gd name="T7" fmla="*/ 5 h 46"/>
                <a:gd name="T8" fmla="*/ 8 w 17"/>
                <a:gd name="T9" fmla="*/ 0 h 46"/>
                <a:gd name="T10" fmla="*/ 17 w 17"/>
                <a:gd name="T11" fmla="*/ 0 h 46"/>
                <a:gd name="T12" fmla="*/ 17 w 17"/>
                <a:gd name="T13" fmla="*/ 46 h 46"/>
                <a:gd name="T14" fmla="*/ 8 w 1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6">
                  <a:moveTo>
                    <a:pt x="8" y="46"/>
                  </a:moveTo>
                  <a:lnTo>
                    <a:pt x="8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8" name="Freeform 984">
              <a:extLst>
                <a:ext uri="{FF2B5EF4-FFF2-40B4-BE49-F238E27FC236}">
                  <a16:creationId xmlns:a16="http://schemas.microsoft.com/office/drawing/2014/main" id="{F64C126C-2409-4D1D-AD1A-5C3720BEC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892" y="1128048"/>
              <a:ext cx="51403" cy="71652"/>
            </a:xfrm>
            <a:custGeom>
              <a:avLst/>
              <a:gdLst>
                <a:gd name="T0" fmla="*/ 24 w 33"/>
                <a:gd name="T1" fmla="*/ 46 h 46"/>
                <a:gd name="T2" fmla="*/ 22 w 33"/>
                <a:gd name="T3" fmla="*/ 39 h 46"/>
                <a:gd name="T4" fmla="*/ 11 w 33"/>
                <a:gd name="T5" fmla="*/ 39 h 46"/>
                <a:gd name="T6" fmla="*/ 10 w 33"/>
                <a:gd name="T7" fmla="*/ 46 h 46"/>
                <a:gd name="T8" fmla="*/ 0 w 33"/>
                <a:gd name="T9" fmla="*/ 46 h 46"/>
                <a:gd name="T10" fmla="*/ 13 w 33"/>
                <a:gd name="T11" fmla="*/ 0 h 46"/>
                <a:gd name="T12" fmla="*/ 22 w 33"/>
                <a:gd name="T13" fmla="*/ 0 h 46"/>
                <a:gd name="T14" fmla="*/ 33 w 33"/>
                <a:gd name="T15" fmla="*/ 46 h 46"/>
                <a:gd name="T16" fmla="*/ 24 w 33"/>
                <a:gd name="T17" fmla="*/ 46 h 46"/>
                <a:gd name="T18" fmla="*/ 17 w 33"/>
                <a:gd name="T19" fmla="*/ 14 h 46"/>
                <a:gd name="T20" fmla="*/ 13 w 33"/>
                <a:gd name="T21" fmla="*/ 30 h 46"/>
                <a:gd name="T22" fmla="*/ 20 w 33"/>
                <a:gd name="T23" fmla="*/ 30 h 46"/>
                <a:gd name="T24" fmla="*/ 17 w 33"/>
                <a:gd name="T25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24" y="46"/>
                  </a:moveTo>
                  <a:lnTo>
                    <a:pt x="22" y="39"/>
                  </a:lnTo>
                  <a:lnTo>
                    <a:pt x="11" y="39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3" y="46"/>
                  </a:lnTo>
                  <a:lnTo>
                    <a:pt x="24" y="46"/>
                  </a:lnTo>
                  <a:close/>
                  <a:moveTo>
                    <a:pt x="17" y="14"/>
                  </a:moveTo>
                  <a:lnTo>
                    <a:pt x="13" y="30"/>
                  </a:lnTo>
                  <a:lnTo>
                    <a:pt x="20" y="3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9" name="Freeform 985">
              <a:extLst>
                <a:ext uri="{FF2B5EF4-FFF2-40B4-BE49-F238E27FC236}">
                  <a16:creationId xmlns:a16="http://schemas.microsoft.com/office/drawing/2014/main" id="{AB4C01D3-16C5-4471-A54F-8648608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54" y="1462945"/>
              <a:ext cx="23365" cy="71652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0" name="Freeform 986">
              <a:extLst>
                <a:ext uri="{FF2B5EF4-FFF2-40B4-BE49-F238E27FC236}">
                  <a16:creationId xmlns:a16="http://schemas.microsoft.com/office/drawing/2014/main" id="{DE8FFDAD-3165-4B64-B523-5B22FF29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82" y="1966068"/>
              <a:ext cx="35827" cy="74768"/>
            </a:xfrm>
            <a:custGeom>
              <a:avLst/>
              <a:gdLst>
                <a:gd name="T0" fmla="*/ 0 w 23"/>
                <a:gd name="T1" fmla="*/ 48 h 48"/>
                <a:gd name="T2" fmla="*/ 0 w 23"/>
                <a:gd name="T3" fmla="*/ 41 h 48"/>
                <a:gd name="T4" fmla="*/ 13 w 23"/>
                <a:gd name="T5" fmla="*/ 19 h 48"/>
                <a:gd name="T6" fmla="*/ 13 w 23"/>
                <a:gd name="T7" fmla="*/ 19 h 48"/>
                <a:gd name="T8" fmla="*/ 14 w 23"/>
                <a:gd name="T9" fmla="*/ 17 h 48"/>
                <a:gd name="T10" fmla="*/ 14 w 23"/>
                <a:gd name="T11" fmla="*/ 12 h 48"/>
                <a:gd name="T12" fmla="*/ 14 w 23"/>
                <a:gd name="T13" fmla="*/ 12 h 48"/>
                <a:gd name="T14" fmla="*/ 13 w 23"/>
                <a:gd name="T15" fmla="*/ 9 h 48"/>
                <a:gd name="T16" fmla="*/ 12 w 23"/>
                <a:gd name="T17" fmla="*/ 9 h 48"/>
                <a:gd name="T18" fmla="*/ 12 w 23"/>
                <a:gd name="T19" fmla="*/ 9 h 48"/>
                <a:gd name="T20" fmla="*/ 9 w 23"/>
                <a:gd name="T21" fmla="*/ 9 h 48"/>
                <a:gd name="T22" fmla="*/ 9 w 23"/>
                <a:gd name="T23" fmla="*/ 12 h 48"/>
                <a:gd name="T24" fmla="*/ 9 w 23"/>
                <a:gd name="T25" fmla="*/ 14 h 48"/>
                <a:gd name="T26" fmla="*/ 0 w 23"/>
                <a:gd name="T27" fmla="*/ 14 h 48"/>
                <a:gd name="T28" fmla="*/ 0 w 23"/>
                <a:gd name="T29" fmla="*/ 12 h 48"/>
                <a:gd name="T30" fmla="*/ 0 w 23"/>
                <a:gd name="T31" fmla="*/ 12 h 48"/>
                <a:gd name="T32" fmla="*/ 0 w 23"/>
                <a:gd name="T33" fmla="*/ 7 h 48"/>
                <a:gd name="T34" fmla="*/ 3 w 23"/>
                <a:gd name="T35" fmla="*/ 4 h 48"/>
                <a:gd name="T36" fmla="*/ 3 w 23"/>
                <a:gd name="T37" fmla="*/ 4 h 48"/>
                <a:gd name="T38" fmla="*/ 7 w 23"/>
                <a:gd name="T39" fmla="*/ 2 h 48"/>
                <a:gd name="T40" fmla="*/ 12 w 23"/>
                <a:gd name="T41" fmla="*/ 0 h 48"/>
                <a:gd name="T42" fmla="*/ 12 w 23"/>
                <a:gd name="T43" fmla="*/ 0 h 48"/>
                <a:gd name="T44" fmla="*/ 15 w 23"/>
                <a:gd name="T45" fmla="*/ 2 h 48"/>
                <a:gd name="T46" fmla="*/ 19 w 23"/>
                <a:gd name="T47" fmla="*/ 4 h 48"/>
                <a:gd name="T48" fmla="*/ 19 w 23"/>
                <a:gd name="T49" fmla="*/ 4 h 48"/>
                <a:gd name="T50" fmla="*/ 22 w 23"/>
                <a:gd name="T51" fmla="*/ 7 h 48"/>
                <a:gd name="T52" fmla="*/ 23 w 23"/>
                <a:gd name="T53" fmla="*/ 12 h 48"/>
                <a:gd name="T54" fmla="*/ 23 w 23"/>
                <a:gd name="T55" fmla="*/ 12 h 48"/>
                <a:gd name="T56" fmla="*/ 22 w 23"/>
                <a:gd name="T57" fmla="*/ 18 h 48"/>
                <a:gd name="T58" fmla="*/ 20 w 23"/>
                <a:gd name="T59" fmla="*/ 22 h 48"/>
                <a:gd name="T60" fmla="*/ 10 w 23"/>
                <a:gd name="T61" fmla="*/ 41 h 48"/>
                <a:gd name="T62" fmla="*/ 23 w 23"/>
                <a:gd name="T63" fmla="*/ 41 h 48"/>
                <a:gd name="T64" fmla="*/ 23 w 23"/>
                <a:gd name="T65" fmla="*/ 48 h 48"/>
                <a:gd name="T66" fmla="*/ 0 w 23"/>
                <a:gd name="T6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0" y="48"/>
                  </a:moveTo>
                  <a:lnTo>
                    <a:pt x="0" y="4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0" y="41"/>
                  </a:lnTo>
                  <a:lnTo>
                    <a:pt x="23" y="41"/>
                  </a:lnTo>
                  <a:lnTo>
                    <a:pt x="2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1" name="Freeform 987">
              <a:extLst>
                <a:ext uri="{FF2B5EF4-FFF2-40B4-BE49-F238E27FC236}">
                  <a16:creationId xmlns:a16="http://schemas.microsoft.com/office/drawing/2014/main" id="{49C739E6-89CA-45AE-95BD-4C27BF0D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82" y="2445826"/>
              <a:ext cx="35827" cy="73210"/>
            </a:xfrm>
            <a:custGeom>
              <a:avLst/>
              <a:gdLst>
                <a:gd name="T0" fmla="*/ 19 w 23"/>
                <a:gd name="T1" fmla="*/ 44 h 47"/>
                <a:gd name="T2" fmla="*/ 12 w 23"/>
                <a:gd name="T3" fmla="*/ 47 h 47"/>
                <a:gd name="T4" fmla="*/ 7 w 23"/>
                <a:gd name="T5" fmla="*/ 47 h 47"/>
                <a:gd name="T6" fmla="*/ 3 w 23"/>
                <a:gd name="T7" fmla="*/ 44 h 47"/>
                <a:gd name="T8" fmla="*/ 0 w 23"/>
                <a:gd name="T9" fmla="*/ 35 h 47"/>
                <a:gd name="T10" fmla="*/ 9 w 23"/>
                <a:gd name="T11" fmla="*/ 33 h 47"/>
                <a:gd name="T12" fmla="*/ 9 w 23"/>
                <a:gd name="T13" fmla="*/ 36 h 47"/>
                <a:gd name="T14" fmla="*/ 12 w 23"/>
                <a:gd name="T15" fmla="*/ 39 h 47"/>
                <a:gd name="T16" fmla="*/ 13 w 23"/>
                <a:gd name="T17" fmla="*/ 38 h 47"/>
                <a:gd name="T18" fmla="*/ 14 w 23"/>
                <a:gd name="T19" fmla="*/ 33 h 47"/>
                <a:gd name="T20" fmla="*/ 14 w 23"/>
                <a:gd name="T21" fmla="*/ 26 h 47"/>
                <a:gd name="T22" fmla="*/ 12 w 23"/>
                <a:gd name="T23" fmla="*/ 25 h 47"/>
                <a:gd name="T24" fmla="*/ 9 w 23"/>
                <a:gd name="T25" fmla="*/ 19 h 47"/>
                <a:gd name="T26" fmla="*/ 12 w 23"/>
                <a:gd name="T27" fmla="*/ 19 h 47"/>
                <a:gd name="T28" fmla="*/ 13 w 23"/>
                <a:gd name="T29" fmla="*/ 18 h 47"/>
                <a:gd name="T30" fmla="*/ 14 w 23"/>
                <a:gd name="T31" fmla="*/ 13 h 47"/>
                <a:gd name="T32" fmla="*/ 13 w 23"/>
                <a:gd name="T33" fmla="*/ 8 h 47"/>
                <a:gd name="T34" fmla="*/ 12 w 23"/>
                <a:gd name="T35" fmla="*/ 8 h 47"/>
                <a:gd name="T36" fmla="*/ 9 w 23"/>
                <a:gd name="T37" fmla="*/ 8 h 47"/>
                <a:gd name="T38" fmla="*/ 9 w 23"/>
                <a:gd name="T39" fmla="*/ 14 h 47"/>
                <a:gd name="T40" fmla="*/ 0 w 23"/>
                <a:gd name="T41" fmla="*/ 10 h 47"/>
                <a:gd name="T42" fmla="*/ 2 w 23"/>
                <a:gd name="T43" fmla="*/ 6 h 47"/>
                <a:gd name="T44" fmla="*/ 3 w 23"/>
                <a:gd name="T45" fmla="*/ 3 h 47"/>
                <a:gd name="T46" fmla="*/ 12 w 23"/>
                <a:gd name="T47" fmla="*/ 0 h 47"/>
                <a:gd name="T48" fmla="*/ 15 w 23"/>
                <a:gd name="T49" fmla="*/ 0 h 47"/>
                <a:gd name="T50" fmla="*/ 19 w 23"/>
                <a:gd name="T51" fmla="*/ 3 h 47"/>
                <a:gd name="T52" fmla="*/ 23 w 23"/>
                <a:gd name="T53" fmla="*/ 13 h 47"/>
                <a:gd name="T54" fmla="*/ 23 w 23"/>
                <a:gd name="T55" fmla="*/ 15 h 47"/>
                <a:gd name="T56" fmla="*/ 22 w 23"/>
                <a:gd name="T57" fmla="*/ 19 h 47"/>
                <a:gd name="T58" fmla="*/ 19 w 23"/>
                <a:gd name="T59" fmla="*/ 21 h 47"/>
                <a:gd name="T60" fmla="*/ 22 w 23"/>
                <a:gd name="T61" fmla="*/ 25 h 47"/>
                <a:gd name="T62" fmla="*/ 23 w 23"/>
                <a:gd name="T63" fmla="*/ 33 h 47"/>
                <a:gd name="T64" fmla="*/ 23 w 23"/>
                <a:gd name="T65" fmla="*/ 39 h 47"/>
                <a:gd name="T66" fmla="*/ 19 w 23"/>
                <a:gd name="T6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7">
                  <a:moveTo>
                    <a:pt x="19" y="44"/>
                  </a:moveTo>
                  <a:lnTo>
                    <a:pt x="19" y="44"/>
                  </a:lnTo>
                  <a:lnTo>
                    <a:pt x="15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7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9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19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2" name="Freeform 988">
              <a:extLst>
                <a:ext uri="{FF2B5EF4-FFF2-40B4-BE49-F238E27FC236}">
                  <a16:creationId xmlns:a16="http://schemas.microsoft.com/office/drawing/2014/main" id="{D5DF828E-CBB0-4D20-8311-6D8620FA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23" y="2952065"/>
              <a:ext cx="38942" cy="73210"/>
            </a:xfrm>
            <a:custGeom>
              <a:avLst/>
              <a:gdLst>
                <a:gd name="T0" fmla="*/ 21 w 25"/>
                <a:gd name="T1" fmla="*/ 39 h 47"/>
                <a:gd name="T2" fmla="*/ 21 w 25"/>
                <a:gd name="T3" fmla="*/ 47 h 47"/>
                <a:gd name="T4" fmla="*/ 13 w 25"/>
                <a:gd name="T5" fmla="*/ 47 h 47"/>
                <a:gd name="T6" fmla="*/ 13 w 25"/>
                <a:gd name="T7" fmla="*/ 39 h 47"/>
                <a:gd name="T8" fmla="*/ 0 w 25"/>
                <a:gd name="T9" fmla="*/ 39 h 47"/>
                <a:gd name="T10" fmla="*/ 0 w 25"/>
                <a:gd name="T11" fmla="*/ 32 h 47"/>
                <a:gd name="T12" fmla="*/ 11 w 25"/>
                <a:gd name="T13" fmla="*/ 0 h 47"/>
                <a:gd name="T14" fmla="*/ 20 w 25"/>
                <a:gd name="T15" fmla="*/ 0 h 47"/>
                <a:gd name="T16" fmla="*/ 9 w 25"/>
                <a:gd name="T17" fmla="*/ 32 h 47"/>
                <a:gd name="T18" fmla="*/ 13 w 25"/>
                <a:gd name="T19" fmla="*/ 32 h 47"/>
                <a:gd name="T20" fmla="*/ 13 w 25"/>
                <a:gd name="T21" fmla="*/ 27 h 47"/>
                <a:gd name="T22" fmla="*/ 21 w 25"/>
                <a:gd name="T23" fmla="*/ 27 h 47"/>
                <a:gd name="T24" fmla="*/ 21 w 25"/>
                <a:gd name="T25" fmla="*/ 32 h 47"/>
                <a:gd name="T26" fmla="*/ 25 w 25"/>
                <a:gd name="T27" fmla="*/ 32 h 47"/>
                <a:gd name="T28" fmla="*/ 25 w 25"/>
                <a:gd name="T29" fmla="*/ 39 h 47"/>
                <a:gd name="T30" fmla="*/ 21 w 25"/>
                <a:gd name="T3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7">
                  <a:moveTo>
                    <a:pt x="21" y="39"/>
                  </a:moveTo>
                  <a:lnTo>
                    <a:pt x="21" y="47"/>
                  </a:lnTo>
                  <a:lnTo>
                    <a:pt x="13" y="47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3" y="27"/>
                  </a:lnTo>
                  <a:lnTo>
                    <a:pt x="21" y="27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25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3" name="Freeform 989">
              <a:extLst>
                <a:ext uri="{FF2B5EF4-FFF2-40B4-BE49-F238E27FC236}">
                  <a16:creationId xmlns:a16="http://schemas.microsoft.com/office/drawing/2014/main" id="{64AA0C9B-B21A-4719-855E-EFDE1F4BD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82" y="3486341"/>
              <a:ext cx="35827" cy="74768"/>
            </a:xfrm>
            <a:custGeom>
              <a:avLst/>
              <a:gdLst>
                <a:gd name="T0" fmla="*/ 14 w 23"/>
                <a:gd name="T1" fmla="*/ 24 h 48"/>
                <a:gd name="T2" fmla="*/ 14 w 23"/>
                <a:gd name="T3" fmla="*/ 24 h 48"/>
                <a:gd name="T4" fmla="*/ 13 w 23"/>
                <a:gd name="T5" fmla="*/ 24 h 48"/>
                <a:gd name="T6" fmla="*/ 12 w 23"/>
                <a:gd name="T7" fmla="*/ 23 h 48"/>
                <a:gd name="T8" fmla="*/ 12 w 23"/>
                <a:gd name="T9" fmla="*/ 23 h 48"/>
                <a:gd name="T10" fmla="*/ 9 w 23"/>
                <a:gd name="T11" fmla="*/ 24 h 48"/>
                <a:gd name="T12" fmla="*/ 9 w 23"/>
                <a:gd name="T13" fmla="*/ 26 h 48"/>
                <a:gd name="T14" fmla="*/ 9 w 23"/>
                <a:gd name="T15" fmla="*/ 26 h 48"/>
                <a:gd name="T16" fmla="*/ 0 w 23"/>
                <a:gd name="T17" fmla="*/ 26 h 48"/>
                <a:gd name="T18" fmla="*/ 0 w 23"/>
                <a:gd name="T19" fmla="*/ 0 h 48"/>
                <a:gd name="T20" fmla="*/ 23 w 23"/>
                <a:gd name="T21" fmla="*/ 0 h 48"/>
                <a:gd name="T22" fmla="*/ 23 w 23"/>
                <a:gd name="T23" fmla="*/ 8 h 48"/>
                <a:gd name="T24" fmla="*/ 8 w 23"/>
                <a:gd name="T25" fmla="*/ 8 h 48"/>
                <a:gd name="T26" fmla="*/ 8 w 23"/>
                <a:gd name="T27" fmla="*/ 18 h 48"/>
                <a:gd name="T28" fmla="*/ 8 w 23"/>
                <a:gd name="T29" fmla="*/ 18 h 48"/>
                <a:gd name="T30" fmla="*/ 10 w 23"/>
                <a:gd name="T31" fmla="*/ 16 h 48"/>
                <a:gd name="T32" fmla="*/ 10 w 23"/>
                <a:gd name="T33" fmla="*/ 16 h 48"/>
                <a:gd name="T34" fmla="*/ 14 w 23"/>
                <a:gd name="T35" fmla="*/ 15 h 48"/>
                <a:gd name="T36" fmla="*/ 14 w 23"/>
                <a:gd name="T37" fmla="*/ 15 h 48"/>
                <a:gd name="T38" fmla="*/ 18 w 23"/>
                <a:gd name="T39" fmla="*/ 16 h 48"/>
                <a:gd name="T40" fmla="*/ 20 w 23"/>
                <a:gd name="T41" fmla="*/ 18 h 48"/>
                <a:gd name="T42" fmla="*/ 20 w 23"/>
                <a:gd name="T43" fmla="*/ 18 h 48"/>
                <a:gd name="T44" fmla="*/ 23 w 23"/>
                <a:gd name="T45" fmla="*/ 23 h 48"/>
                <a:gd name="T46" fmla="*/ 23 w 23"/>
                <a:gd name="T47" fmla="*/ 31 h 48"/>
                <a:gd name="T48" fmla="*/ 23 w 23"/>
                <a:gd name="T49" fmla="*/ 31 h 48"/>
                <a:gd name="T50" fmla="*/ 23 w 23"/>
                <a:gd name="T51" fmla="*/ 39 h 48"/>
                <a:gd name="T52" fmla="*/ 22 w 23"/>
                <a:gd name="T53" fmla="*/ 41 h 48"/>
                <a:gd name="T54" fmla="*/ 19 w 23"/>
                <a:gd name="T55" fmla="*/ 44 h 48"/>
                <a:gd name="T56" fmla="*/ 19 w 23"/>
                <a:gd name="T57" fmla="*/ 44 h 48"/>
                <a:gd name="T58" fmla="*/ 15 w 23"/>
                <a:gd name="T59" fmla="*/ 46 h 48"/>
                <a:gd name="T60" fmla="*/ 12 w 23"/>
                <a:gd name="T61" fmla="*/ 48 h 48"/>
                <a:gd name="T62" fmla="*/ 12 w 23"/>
                <a:gd name="T63" fmla="*/ 48 h 48"/>
                <a:gd name="T64" fmla="*/ 7 w 23"/>
                <a:gd name="T65" fmla="*/ 46 h 48"/>
                <a:gd name="T66" fmla="*/ 3 w 23"/>
                <a:gd name="T67" fmla="*/ 44 h 48"/>
                <a:gd name="T68" fmla="*/ 3 w 23"/>
                <a:gd name="T69" fmla="*/ 44 h 48"/>
                <a:gd name="T70" fmla="*/ 0 w 23"/>
                <a:gd name="T71" fmla="*/ 40 h 48"/>
                <a:gd name="T72" fmla="*/ 0 w 23"/>
                <a:gd name="T73" fmla="*/ 35 h 48"/>
                <a:gd name="T74" fmla="*/ 0 w 23"/>
                <a:gd name="T75" fmla="*/ 34 h 48"/>
                <a:gd name="T76" fmla="*/ 9 w 23"/>
                <a:gd name="T77" fmla="*/ 34 h 48"/>
                <a:gd name="T78" fmla="*/ 9 w 23"/>
                <a:gd name="T79" fmla="*/ 36 h 48"/>
                <a:gd name="T80" fmla="*/ 9 w 23"/>
                <a:gd name="T81" fmla="*/ 36 h 48"/>
                <a:gd name="T82" fmla="*/ 9 w 23"/>
                <a:gd name="T83" fmla="*/ 39 h 48"/>
                <a:gd name="T84" fmla="*/ 12 w 23"/>
                <a:gd name="T85" fmla="*/ 39 h 48"/>
                <a:gd name="T86" fmla="*/ 12 w 23"/>
                <a:gd name="T87" fmla="*/ 39 h 48"/>
                <a:gd name="T88" fmla="*/ 13 w 23"/>
                <a:gd name="T89" fmla="*/ 38 h 48"/>
                <a:gd name="T90" fmla="*/ 13 w 23"/>
                <a:gd name="T91" fmla="*/ 38 h 48"/>
                <a:gd name="T92" fmla="*/ 14 w 23"/>
                <a:gd name="T93" fmla="*/ 36 h 48"/>
                <a:gd name="T94" fmla="*/ 14 w 23"/>
                <a:gd name="T95" fmla="*/ 31 h 48"/>
                <a:gd name="T96" fmla="*/ 14 w 23"/>
                <a:gd name="T97" fmla="*/ 31 h 48"/>
                <a:gd name="T98" fmla="*/ 14 w 23"/>
                <a:gd name="T99" fmla="*/ 26 h 48"/>
                <a:gd name="T100" fmla="*/ 14 w 23"/>
                <a:gd name="T101" fmla="*/ 24 h 48"/>
                <a:gd name="T102" fmla="*/ 14 w 23"/>
                <a:gd name="T10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48">
                  <a:moveTo>
                    <a:pt x="14" y="24"/>
                  </a:moveTo>
                  <a:lnTo>
                    <a:pt x="14" y="24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8" y="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3" y="2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5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4" name="Freeform 990">
              <a:extLst>
                <a:ext uri="{FF2B5EF4-FFF2-40B4-BE49-F238E27FC236}">
                  <a16:creationId xmlns:a16="http://schemas.microsoft.com/office/drawing/2014/main" id="{D320C0C0-B60F-4DDE-A76F-50F1FFA1F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23" y="3962985"/>
              <a:ext cx="37384" cy="74768"/>
            </a:xfrm>
            <a:custGeom>
              <a:avLst/>
              <a:gdLst>
                <a:gd name="T0" fmla="*/ 21 w 24"/>
                <a:gd name="T1" fmla="*/ 43 h 48"/>
                <a:gd name="T2" fmla="*/ 21 w 24"/>
                <a:gd name="T3" fmla="*/ 43 h 48"/>
                <a:gd name="T4" fmla="*/ 20 w 24"/>
                <a:gd name="T5" fmla="*/ 46 h 48"/>
                <a:gd name="T6" fmla="*/ 18 w 24"/>
                <a:gd name="T7" fmla="*/ 47 h 48"/>
                <a:gd name="T8" fmla="*/ 13 w 24"/>
                <a:gd name="T9" fmla="*/ 48 h 48"/>
                <a:gd name="T10" fmla="*/ 13 w 24"/>
                <a:gd name="T11" fmla="*/ 48 h 48"/>
                <a:gd name="T12" fmla="*/ 6 w 24"/>
                <a:gd name="T13" fmla="*/ 47 h 48"/>
                <a:gd name="T14" fmla="*/ 3 w 24"/>
                <a:gd name="T15" fmla="*/ 43 h 48"/>
                <a:gd name="T16" fmla="*/ 3 w 24"/>
                <a:gd name="T17" fmla="*/ 43 h 48"/>
                <a:gd name="T18" fmla="*/ 1 w 24"/>
                <a:gd name="T19" fmla="*/ 39 h 48"/>
                <a:gd name="T20" fmla="*/ 0 w 24"/>
                <a:gd name="T21" fmla="*/ 33 h 48"/>
                <a:gd name="T22" fmla="*/ 0 w 24"/>
                <a:gd name="T23" fmla="*/ 33 h 48"/>
                <a:gd name="T24" fmla="*/ 1 w 24"/>
                <a:gd name="T25" fmla="*/ 28 h 48"/>
                <a:gd name="T26" fmla="*/ 3 w 24"/>
                <a:gd name="T27" fmla="*/ 23 h 48"/>
                <a:gd name="T28" fmla="*/ 11 w 24"/>
                <a:gd name="T29" fmla="*/ 0 h 48"/>
                <a:gd name="T30" fmla="*/ 20 w 24"/>
                <a:gd name="T31" fmla="*/ 0 h 48"/>
                <a:gd name="T32" fmla="*/ 13 w 24"/>
                <a:gd name="T33" fmla="*/ 19 h 48"/>
                <a:gd name="T34" fmla="*/ 13 w 24"/>
                <a:gd name="T35" fmla="*/ 19 h 48"/>
                <a:gd name="T36" fmla="*/ 15 w 24"/>
                <a:gd name="T37" fmla="*/ 18 h 48"/>
                <a:gd name="T38" fmla="*/ 15 w 24"/>
                <a:gd name="T39" fmla="*/ 18 h 48"/>
                <a:gd name="T40" fmla="*/ 19 w 24"/>
                <a:gd name="T41" fmla="*/ 19 h 48"/>
                <a:gd name="T42" fmla="*/ 21 w 24"/>
                <a:gd name="T43" fmla="*/ 22 h 48"/>
                <a:gd name="T44" fmla="*/ 21 w 24"/>
                <a:gd name="T45" fmla="*/ 22 h 48"/>
                <a:gd name="T46" fmla="*/ 24 w 24"/>
                <a:gd name="T47" fmla="*/ 25 h 48"/>
                <a:gd name="T48" fmla="*/ 24 w 24"/>
                <a:gd name="T49" fmla="*/ 33 h 48"/>
                <a:gd name="T50" fmla="*/ 24 w 24"/>
                <a:gd name="T51" fmla="*/ 33 h 48"/>
                <a:gd name="T52" fmla="*/ 24 w 24"/>
                <a:gd name="T53" fmla="*/ 39 h 48"/>
                <a:gd name="T54" fmla="*/ 21 w 24"/>
                <a:gd name="T55" fmla="*/ 43 h 48"/>
                <a:gd name="T56" fmla="*/ 21 w 24"/>
                <a:gd name="T57" fmla="*/ 43 h 48"/>
                <a:gd name="T58" fmla="*/ 14 w 24"/>
                <a:gd name="T59" fmla="*/ 39 h 48"/>
                <a:gd name="T60" fmla="*/ 14 w 24"/>
                <a:gd name="T61" fmla="*/ 39 h 48"/>
                <a:gd name="T62" fmla="*/ 15 w 24"/>
                <a:gd name="T63" fmla="*/ 37 h 48"/>
                <a:gd name="T64" fmla="*/ 15 w 24"/>
                <a:gd name="T65" fmla="*/ 33 h 48"/>
                <a:gd name="T66" fmla="*/ 15 w 24"/>
                <a:gd name="T67" fmla="*/ 33 h 48"/>
                <a:gd name="T68" fmla="*/ 15 w 24"/>
                <a:gd name="T69" fmla="*/ 29 h 48"/>
                <a:gd name="T70" fmla="*/ 14 w 24"/>
                <a:gd name="T71" fmla="*/ 27 h 48"/>
                <a:gd name="T72" fmla="*/ 14 w 24"/>
                <a:gd name="T73" fmla="*/ 27 h 48"/>
                <a:gd name="T74" fmla="*/ 13 w 24"/>
                <a:gd name="T75" fmla="*/ 25 h 48"/>
                <a:gd name="T76" fmla="*/ 13 w 24"/>
                <a:gd name="T77" fmla="*/ 25 h 48"/>
                <a:gd name="T78" fmla="*/ 10 w 24"/>
                <a:gd name="T79" fmla="*/ 27 h 48"/>
                <a:gd name="T80" fmla="*/ 10 w 24"/>
                <a:gd name="T81" fmla="*/ 27 h 48"/>
                <a:gd name="T82" fmla="*/ 10 w 24"/>
                <a:gd name="T83" fmla="*/ 29 h 48"/>
                <a:gd name="T84" fmla="*/ 9 w 24"/>
                <a:gd name="T85" fmla="*/ 33 h 48"/>
                <a:gd name="T86" fmla="*/ 9 w 24"/>
                <a:gd name="T87" fmla="*/ 33 h 48"/>
                <a:gd name="T88" fmla="*/ 10 w 24"/>
                <a:gd name="T89" fmla="*/ 37 h 48"/>
                <a:gd name="T90" fmla="*/ 10 w 24"/>
                <a:gd name="T91" fmla="*/ 39 h 48"/>
                <a:gd name="T92" fmla="*/ 10 w 24"/>
                <a:gd name="T93" fmla="*/ 39 h 48"/>
                <a:gd name="T94" fmla="*/ 13 w 24"/>
                <a:gd name="T95" fmla="*/ 39 h 48"/>
                <a:gd name="T96" fmla="*/ 13 w 24"/>
                <a:gd name="T97" fmla="*/ 39 h 48"/>
                <a:gd name="T98" fmla="*/ 14 w 24"/>
                <a:gd name="T99" fmla="*/ 39 h 48"/>
                <a:gd name="T100" fmla="*/ 14 w 24"/>
                <a:gd name="T10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8">
                  <a:moveTo>
                    <a:pt x="21" y="43"/>
                  </a:moveTo>
                  <a:lnTo>
                    <a:pt x="21" y="43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6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3" y="23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4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9"/>
                  </a:lnTo>
                  <a:lnTo>
                    <a:pt x="21" y="43"/>
                  </a:lnTo>
                  <a:lnTo>
                    <a:pt x="21" y="43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5" name="Freeform 991">
              <a:extLst>
                <a:ext uri="{FF2B5EF4-FFF2-40B4-BE49-F238E27FC236}">
                  <a16:creationId xmlns:a16="http://schemas.microsoft.com/office/drawing/2014/main" id="{A3A3B84B-5E91-42E3-A6B6-555CDEC3E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23" y="4470781"/>
              <a:ext cx="37384" cy="71652"/>
            </a:xfrm>
            <a:custGeom>
              <a:avLst/>
              <a:gdLst>
                <a:gd name="T0" fmla="*/ 13 w 24"/>
                <a:gd name="T1" fmla="*/ 46 h 46"/>
                <a:gd name="T2" fmla="*/ 4 w 24"/>
                <a:gd name="T3" fmla="*/ 46 h 46"/>
                <a:gd name="T4" fmla="*/ 15 w 24"/>
                <a:gd name="T5" fmla="*/ 7 h 46"/>
                <a:gd name="T6" fmla="*/ 9 w 24"/>
                <a:gd name="T7" fmla="*/ 7 h 46"/>
                <a:gd name="T8" fmla="*/ 9 w 24"/>
                <a:gd name="T9" fmla="*/ 13 h 46"/>
                <a:gd name="T10" fmla="*/ 0 w 24"/>
                <a:gd name="T11" fmla="*/ 13 h 46"/>
                <a:gd name="T12" fmla="*/ 0 w 24"/>
                <a:gd name="T13" fmla="*/ 0 h 46"/>
                <a:gd name="T14" fmla="*/ 24 w 24"/>
                <a:gd name="T15" fmla="*/ 0 h 46"/>
                <a:gd name="T16" fmla="*/ 24 w 24"/>
                <a:gd name="T17" fmla="*/ 7 h 46"/>
                <a:gd name="T18" fmla="*/ 13 w 2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6">
                  <a:moveTo>
                    <a:pt x="13" y="46"/>
                  </a:moveTo>
                  <a:lnTo>
                    <a:pt x="4" y="4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7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6" name="Freeform 992">
              <a:extLst>
                <a:ext uri="{FF2B5EF4-FFF2-40B4-BE49-F238E27FC236}">
                  <a16:creationId xmlns:a16="http://schemas.microsoft.com/office/drawing/2014/main" id="{F34E135F-74C3-465C-89A9-1B2540C9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67" y="3910024"/>
              <a:ext cx="37384" cy="42057"/>
            </a:xfrm>
            <a:custGeom>
              <a:avLst/>
              <a:gdLst>
                <a:gd name="T0" fmla="*/ 20 w 24"/>
                <a:gd name="T1" fmla="*/ 22 h 27"/>
                <a:gd name="T2" fmla="*/ 14 w 24"/>
                <a:gd name="T3" fmla="*/ 18 h 27"/>
                <a:gd name="T4" fmla="*/ 15 w 24"/>
                <a:gd name="T5" fmla="*/ 27 h 27"/>
                <a:gd name="T6" fmla="*/ 9 w 24"/>
                <a:gd name="T7" fmla="*/ 27 h 27"/>
                <a:gd name="T8" fmla="*/ 9 w 24"/>
                <a:gd name="T9" fmla="*/ 18 h 27"/>
                <a:gd name="T10" fmla="*/ 3 w 24"/>
                <a:gd name="T11" fmla="*/ 22 h 27"/>
                <a:gd name="T12" fmla="*/ 0 w 24"/>
                <a:gd name="T13" fmla="*/ 17 h 27"/>
                <a:gd name="T14" fmla="*/ 6 w 24"/>
                <a:gd name="T15" fmla="*/ 14 h 27"/>
                <a:gd name="T16" fmla="*/ 0 w 24"/>
                <a:gd name="T17" fmla="*/ 10 h 27"/>
                <a:gd name="T18" fmla="*/ 3 w 24"/>
                <a:gd name="T19" fmla="*/ 5 h 27"/>
                <a:gd name="T20" fmla="*/ 9 w 24"/>
                <a:gd name="T21" fmla="*/ 9 h 27"/>
                <a:gd name="T22" fmla="*/ 9 w 24"/>
                <a:gd name="T23" fmla="*/ 0 h 27"/>
                <a:gd name="T24" fmla="*/ 15 w 24"/>
                <a:gd name="T25" fmla="*/ 0 h 27"/>
                <a:gd name="T26" fmla="*/ 14 w 24"/>
                <a:gd name="T27" fmla="*/ 9 h 27"/>
                <a:gd name="T28" fmla="*/ 20 w 24"/>
                <a:gd name="T29" fmla="*/ 5 h 27"/>
                <a:gd name="T30" fmla="*/ 24 w 24"/>
                <a:gd name="T31" fmla="*/ 10 h 27"/>
                <a:gd name="T32" fmla="*/ 16 w 24"/>
                <a:gd name="T33" fmla="*/ 14 h 27"/>
                <a:gd name="T34" fmla="*/ 24 w 24"/>
                <a:gd name="T35" fmla="*/ 17 h 27"/>
                <a:gd name="T36" fmla="*/ 20 w 24"/>
                <a:gd name="T3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7">
                  <a:moveTo>
                    <a:pt x="20" y="22"/>
                  </a:moveTo>
                  <a:lnTo>
                    <a:pt x="14" y="18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9" y="18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9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4" y="10"/>
                  </a:lnTo>
                  <a:lnTo>
                    <a:pt x="16" y="14"/>
                  </a:lnTo>
                  <a:lnTo>
                    <a:pt x="24" y="1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7" name="Freeform 993">
              <a:extLst>
                <a:ext uri="{FF2B5EF4-FFF2-40B4-BE49-F238E27FC236}">
                  <a16:creationId xmlns:a16="http://schemas.microsoft.com/office/drawing/2014/main" id="{59E9D994-ED07-4B96-A759-8ED9A98D7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694" y="4410033"/>
              <a:ext cx="37384" cy="38942"/>
            </a:xfrm>
            <a:custGeom>
              <a:avLst/>
              <a:gdLst>
                <a:gd name="T0" fmla="*/ 20 w 24"/>
                <a:gd name="T1" fmla="*/ 21 h 25"/>
                <a:gd name="T2" fmla="*/ 14 w 24"/>
                <a:gd name="T3" fmla="*/ 17 h 25"/>
                <a:gd name="T4" fmla="*/ 14 w 24"/>
                <a:gd name="T5" fmla="*/ 25 h 25"/>
                <a:gd name="T6" fmla="*/ 9 w 24"/>
                <a:gd name="T7" fmla="*/ 25 h 25"/>
                <a:gd name="T8" fmla="*/ 9 w 24"/>
                <a:gd name="T9" fmla="*/ 17 h 25"/>
                <a:gd name="T10" fmla="*/ 3 w 24"/>
                <a:gd name="T11" fmla="*/ 21 h 25"/>
                <a:gd name="T12" fmla="*/ 0 w 24"/>
                <a:gd name="T13" fmla="*/ 16 h 25"/>
                <a:gd name="T14" fmla="*/ 7 w 24"/>
                <a:gd name="T15" fmla="*/ 12 h 25"/>
                <a:gd name="T16" fmla="*/ 0 w 24"/>
                <a:gd name="T17" fmla="*/ 8 h 25"/>
                <a:gd name="T18" fmla="*/ 3 w 24"/>
                <a:gd name="T19" fmla="*/ 3 h 25"/>
                <a:gd name="T20" fmla="*/ 9 w 24"/>
                <a:gd name="T21" fmla="*/ 7 h 25"/>
                <a:gd name="T22" fmla="*/ 9 w 24"/>
                <a:gd name="T23" fmla="*/ 0 h 25"/>
                <a:gd name="T24" fmla="*/ 14 w 24"/>
                <a:gd name="T25" fmla="*/ 0 h 25"/>
                <a:gd name="T26" fmla="*/ 14 w 24"/>
                <a:gd name="T27" fmla="*/ 7 h 25"/>
                <a:gd name="T28" fmla="*/ 20 w 24"/>
                <a:gd name="T29" fmla="*/ 3 h 25"/>
                <a:gd name="T30" fmla="*/ 24 w 24"/>
                <a:gd name="T31" fmla="*/ 8 h 25"/>
                <a:gd name="T32" fmla="*/ 17 w 24"/>
                <a:gd name="T33" fmla="*/ 12 h 25"/>
                <a:gd name="T34" fmla="*/ 24 w 24"/>
                <a:gd name="T35" fmla="*/ 16 h 25"/>
                <a:gd name="T36" fmla="*/ 20 w 24"/>
                <a:gd name="T3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5">
                  <a:moveTo>
                    <a:pt x="20" y="21"/>
                  </a:moveTo>
                  <a:lnTo>
                    <a:pt x="14" y="17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7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8" name="Freeform 994">
              <a:extLst>
                <a:ext uri="{FF2B5EF4-FFF2-40B4-BE49-F238E27FC236}">
                  <a16:creationId xmlns:a16="http://schemas.microsoft.com/office/drawing/2014/main" id="{FDC31456-7F49-4241-87DA-43D66B2F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67" y="4410033"/>
              <a:ext cx="37384" cy="38942"/>
            </a:xfrm>
            <a:custGeom>
              <a:avLst/>
              <a:gdLst>
                <a:gd name="T0" fmla="*/ 20 w 24"/>
                <a:gd name="T1" fmla="*/ 21 h 25"/>
                <a:gd name="T2" fmla="*/ 14 w 24"/>
                <a:gd name="T3" fmla="*/ 17 h 25"/>
                <a:gd name="T4" fmla="*/ 15 w 24"/>
                <a:gd name="T5" fmla="*/ 25 h 25"/>
                <a:gd name="T6" fmla="*/ 9 w 24"/>
                <a:gd name="T7" fmla="*/ 25 h 25"/>
                <a:gd name="T8" fmla="*/ 9 w 24"/>
                <a:gd name="T9" fmla="*/ 17 h 25"/>
                <a:gd name="T10" fmla="*/ 3 w 24"/>
                <a:gd name="T11" fmla="*/ 21 h 25"/>
                <a:gd name="T12" fmla="*/ 0 w 24"/>
                <a:gd name="T13" fmla="*/ 16 h 25"/>
                <a:gd name="T14" fmla="*/ 6 w 24"/>
                <a:gd name="T15" fmla="*/ 12 h 25"/>
                <a:gd name="T16" fmla="*/ 0 w 24"/>
                <a:gd name="T17" fmla="*/ 8 h 25"/>
                <a:gd name="T18" fmla="*/ 3 w 24"/>
                <a:gd name="T19" fmla="*/ 3 h 25"/>
                <a:gd name="T20" fmla="*/ 9 w 24"/>
                <a:gd name="T21" fmla="*/ 7 h 25"/>
                <a:gd name="T22" fmla="*/ 9 w 24"/>
                <a:gd name="T23" fmla="*/ 0 h 25"/>
                <a:gd name="T24" fmla="*/ 15 w 24"/>
                <a:gd name="T25" fmla="*/ 0 h 25"/>
                <a:gd name="T26" fmla="*/ 14 w 24"/>
                <a:gd name="T27" fmla="*/ 7 h 25"/>
                <a:gd name="T28" fmla="*/ 20 w 24"/>
                <a:gd name="T29" fmla="*/ 3 h 25"/>
                <a:gd name="T30" fmla="*/ 24 w 24"/>
                <a:gd name="T31" fmla="*/ 8 h 25"/>
                <a:gd name="T32" fmla="*/ 16 w 24"/>
                <a:gd name="T33" fmla="*/ 12 h 25"/>
                <a:gd name="T34" fmla="*/ 24 w 24"/>
                <a:gd name="T35" fmla="*/ 16 h 25"/>
                <a:gd name="T36" fmla="*/ 20 w 24"/>
                <a:gd name="T3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5">
                  <a:moveTo>
                    <a:pt x="20" y="21"/>
                  </a:moveTo>
                  <a:lnTo>
                    <a:pt x="14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9" name="Freeform 995">
              <a:extLst>
                <a:ext uri="{FF2B5EF4-FFF2-40B4-BE49-F238E27FC236}">
                  <a16:creationId xmlns:a16="http://schemas.microsoft.com/office/drawing/2014/main" id="{1F86C3CC-DE33-4FB7-9F61-59BC2560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078" y="5299455"/>
              <a:ext cx="37384" cy="38942"/>
            </a:xfrm>
            <a:custGeom>
              <a:avLst/>
              <a:gdLst>
                <a:gd name="T0" fmla="*/ 20 w 24"/>
                <a:gd name="T1" fmla="*/ 21 h 25"/>
                <a:gd name="T2" fmla="*/ 14 w 24"/>
                <a:gd name="T3" fmla="*/ 17 h 25"/>
                <a:gd name="T4" fmla="*/ 15 w 24"/>
                <a:gd name="T5" fmla="*/ 25 h 25"/>
                <a:gd name="T6" fmla="*/ 9 w 24"/>
                <a:gd name="T7" fmla="*/ 25 h 25"/>
                <a:gd name="T8" fmla="*/ 9 w 24"/>
                <a:gd name="T9" fmla="*/ 17 h 25"/>
                <a:gd name="T10" fmla="*/ 3 w 24"/>
                <a:gd name="T11" fmla="*/ 21 h 25"/>
                <a:gd name="T12" fmla="*/ 0 w 24"/>
                <a:gd name="T13" fmla="*/ 16 h 25"/>
                <a:gd name="T14" fmla="*/ 6 w 24"/>
                <a:gd name="T15" fmla="*/ 12 h 25"/>
                <a:gd name="T16" fmla="*/ 0 w 24"/>
                <a:gd name="T17" fmla="*/ 9 h 25"/>
                <a:gd name="T18" fmla="*/ 3 w 24"/>
                <a:gd name="T19" fmla="*/ 4 h 25"/>
                <a:gd name="T20" fmla="*/ 9 w 24"/>
                <a:gd name="T21" fmla="*/ 7 h 25"/>
                <a:gd name="T22" fmla="*/ 9 w 24"/>
                <a:gd name="T23" fmla="*/ 0 h 25"/>
                <a:gd name="T24" fmla="*/ 15 w 24"/>
                <a:gd name="T25" fmla="*/ 0 h 25"/>
                <a:gd name="T26" fmla="*/ 14 w 24"/>
                <a:gd name="T27" fmla="*/ 7 h 25"/>
                <a:gd name="T28" fmla="*/ 20 w 24"/>
                <a:gd name="T29" fmla="*/ 4 h 25"/>
                <a:gd name="T30" fmla="*/ 24 w 24"/>
                <a:gd name="T31" fmla="*/ 9 h 25"/>
                <a:gd name="T32" fmla="*/ 16 w 24"/>
                <a:gd name="T33" fmla="*/ 12 h 25"/>
                <a:gd name="T34" fmla="*/ 24 w 24"/>
                <a:gd name="T35" fmla="*/ 16 h 25"/>
                <a:gd name="T36" fmla="*/ 20 w 24"/>
                <a:gd name="T3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5">
                  <a:moveTo>
                    <a:pt x="20" y="21"/>
                  </a:moveTo>
                  <a:lnTo>
                    <a:pt x="14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4" y="9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0" name="Freeform 996">
              <a:extLst>
                <a:ext uri="{FF2B5EF4-FFF2-40B4-BE49-F238E27FC236}">
                  <a16:creationId xmlns:a16="http://schemas.microsoft.com/office/drawing/2014/main" id="{B7A7B173-5823-41CB-BCD7-8F064BA1D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348" y="5796348"/>
              <a:ext cx="38942" cy="40499"/>
            </a:xfrm>
            <a:custGeom>
              <a:avLst/>
              <a:gdLst>
                <a:gd name="T0" fmla="*/ 21 w 25"/>
                <a:gd name="T1" fmla="*/ 21 h 26"/>
                <a:gd name="T2" fmla="*/ 15 w 25"/>
                <a:gd name="T3" fmla="*/ 17 h 26"/>
                <a:gd name="T4" fmla="*/ 15 w 25"/>
                <a:gd name="T5" fmla="*/ 26 h 26"/>
                <a:gd name="T6" fmla="*/ 10 w 25"/>
                <a:gd name="T7" fmla="*/ 26 h 26"/>
                <a:gd name="T8" fmla="*/ 10 w 25"/>
                <a:gd name="T9" fmla="*/ 17 h 26"/>
                <a:gd name="T10" fmla="*/ 4 w 25"/>
                <a:gd name="T11" fmla="*/ 21 h 26"/>
                <a:gd name="T12" fmla="*/ 0 w 25"/>
                <a:gd name="T13" fmla="*/ 16 h 26"/>
                <a:gd name="T14" fmla="*/ 8 w 25"/>
                <a:gd name="T15" fmla="*/ 12 h 26"/>
                <a:gd name="T16" fmla="*/ 0 w 25"/>
                <a:gd name="T17" fmla="*/ 10 h 26"/>
                <a:gd name="T18" fmla="*/ 4 w 25"/>
                <a:gd name="T19" fmla="*/ 5 h 26"/>
                <a:gd name="T20" fmla="*/ 10 w 25"/>
                <a:gd name="T21" fmla="*/ 9 h 26"/>
                <a:gd name="T22" fmla="*/ 10 w 25"/>
                <a:gd name="T23" fmla="*/ 0 h 26"/>
                <a:gd name="T24" fmla="*/ 15 w 25"/>
                <a:gd name="T25" fmla="*/ 0 h 26"/>
                <a:gd name="T26" fmla="*/ 15 w 25"/>
                <a:gd name="T27" fmla="*/ 9 h 26"/>
                <a:gd name="T28" fmla="*/ 21 w 25"/>
                <a:gd name="T29" fmla="*/ 5 h 26"/>
                <a:gd name="T30" fmla="*/ 25 w 25"/>
                <a:gd name="T31" fmla="*/ 10 h 26"/>
                <a:gd name="T32" fmla="*/ 18 w 25"/>
                <a:gd name="T33" fmla="*/ 12 h 26"/>
                <a:gd name="T34" fmla="*/ 25 w 25"/>
                <a:gd name="T35" fmla="*/ 16 h 26"/>
                <a:gd name="T36" fmla="*/ 21 w 25"/>
                <a:gd name="T3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1" y="21"/>
                  </a:moveTo>
                  <a:lnTo>
                    <a:pt x="15" y="17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5" y="10"/>
                  </a:lnTo>
                  <a:lnTo>
                    <a:pt x="18" y="12"/>
                  </a:lnTo>
                  <a:lnTo>
                    <a:pt x="25" y="1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1" name="Freeform 997">
              <a:extLst>
                <a:ext uri="{FF2B5EF4-FFF2-40B4-BE49-F238E27FC236}">
                  <a16:creationId xmlns:a16="http://schemas.microsoft.com/office/drawing/2014/main" id="{1EB6AF8F-080C-4491-8680-92193E9E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078" y="5796348"/>
              <a:ext cx="37384" cy="40499"/>
            </a:xfrm>
            <a:custGeom>
              <a:avLst/>
              <a:gdLst>
                <a:gd name="T0" fmla="*/ 20 w 24"/>
                <a:gd name="T1" fmla="*/ 21 h 26"/>
                <a:gd name="T2" fmla="*/ 14 w 24"/>
                <a:gd name="T3" fmla="*/ 17 h 26"/>
                <a:gd name="T4" fmla="*/ 15 w 24"/>
                <a:gd name="T5" fmla="*/ 26 h 26"/>
                <a:gd name="T6" fmla="*/ 9 w 24"/>
                <a:gd name="T7" fmla="*/ 26 h 26"/>
                <a:gd name="T8" fmla="*/ 9 w 24"/>
                <a:gd name="T9" fmla="*/ 17 h 26"/>
                <a:gd name="T10" fmla="*/ 3 w 24"/>
                <a:gd name="T11" fmla="*/ 21 h 26"/>
                <a:gd name="T12" fmla="*/ 0 w 24"/>
                <a:gd name="T13" fmla="*/ 16 h 26"/>
                <a:gd name="T14" fmla="*/ 6 w 24"/>
                <a:gd name="T15" fmla="*/ 12 h 26"/>
                <a:gd name="T16" fmla="*/ 0 w 24"/>
                <a:gd name="T17" fmla="*/ 10 h 26"/>
                <a:gd name="T18" fmla="*/ 3 w 24"/>
                <a:gd name="T19" fmla="*/ 5 h 26"/>
                <a:gd name="T20" fmla="*/ 9 w 24"/>
                <a:gd name="T21" fmla="*/ 9 h 26"/>
                <a:gd name="T22" fmla="*/ 9 w 24"/>
                <a:gd name="T23" fmla="*/ 0 h 26"/>
                <a:gd name="T24" fmla="*/ 15 w 24"/>
                <a:gd name="T25" fmla="*/ 0 h 26"/>
                <a:gd name="T26" fmla="*/ 14 w 24"/>
                <a:gd name="T27" fmla="*/ 9 h 26"/>
                <a:gd name="T28" fmla="*/ 20 w 24"/>
                <a:gd name="T29" fmla="*/ 5 h 26"/>
                <a:gd name="T30" fmla="*/ 24 w 24"/>
                <a:gd name="T31" fmla="*/ 10 h 26"/>
                <a:gd name="T32" fmla="*/ 16 w 24"/>
                <a:gd name="T33" fmla="*/ 12 h 26"/>
                <a:gd name="T34" fmla="*/ 24 w 24"/>
                <a:gd name="T35" fmla="*/ 16 h 26"/>
                <a:gd name="T36" fmla="*/ 20 w 24"/>
                <a:gd name="T3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6">
                  <a:moveTo>
                    <a:pt x="20" y="21"/>
                  </a:moveTo>
                  <a:lnTo>
                    <a:pt x="14" y="17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9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2" name="Freeform 998">
              <a:extLst>
                <a:ext uri="{FF2B5EF4-FFF2-40B4-BE49-F238E27FC236}">
                  <a16:creationId xmlns:a16="http://schemas.microsoft.com/office/drawing/2014/main" id="{471119AF-8483-4EFE-91E1-D03DDA2D6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325" y="1628057"/>
              <a:ext cx="37384" cy="73210"/>
            </a:xfrm>
            <a:custGeom>
              <a:avLst/>
              <a:gdLst>
                <a:gd name="T0" fmla="*/ 1 w 24"/>
                <a:gd name="T1" fmla="*/ 47 h 47"/>
                <a:gd name="T2" fmla="*/ 1 w 24"/>
                <a:gd name="T3" fmla="*/ 39 h 47"/>
                <a:gd name="T4" fmla="*/ 12 w 24"/>
                <a:gd name="T5" fmla="*/ 19 h 47"/>
                <a:gd name="T6" fmla="*/ 12 w 24"/>
                <a:gd name="T7" fmla="*/ 19 h 47"/>
                <a:gd name="T8" fmla="*/ 14 w 24"/>
                <a:gd name="T9" fmla="*/ 15 h 47"/>
                <a:gd name="T10" fmla="*/ 15 w 24"/>
                <a:gd name="T11" fmla="*/ 12 h 47"/>
                <a:gd name="T12" fmla="*/ 15 w 24"/>
                <a:gd name="T13" fmla="*/ 12 h 47"/>
                <a:gd name="T14" fmla="*/ 14 w 24"/>
                <a:gd name="T15" fmla="*/ 9 h 47"/>
                <a:gd name="T16" fmla="*/ 11 w 24"/>
                <a:gd name="T17" fmla="*/ 8 h 47"/>
                <a:gd name="T18" fmla="*/ 11 w 24"/>
                <a:gd name="T19" fmla="*/ 8 h 47"/>
                <a:gd name="T20" fmla="*/ 10 w 24"/>
                <a:gd name="T21" fmla="*/ 9 h 47"/>
                <a:gd name="T22" fmla="*/ 9 w 24"/>
                <a:gd name="T23" fmla="*/ 12 h 47"/>
                <a:gd name="T24" fmla="*/ 9 w 24"/>
                <a:gd name="T25" fmla="*/ 14 h 47"/>
                <a:gd name="T26" fmla="*/ 0 w 24"/>
                <a:gd name="T27" fmla="*/ 14 h 47"/>
                <a:gd name="T28" fmla="*/ 0 w 24"/>
                <a:gd name="T29" fmla="*/ 12 h 47"/>
                <a:gd name="T30" fmla="*/ 0 w 24"/>
                <a:gd name="T31" fmla="*/ 12 h 47"/>
                <a:gd name="T32" fmla="*/ 1 w 24"/>
                <a:gd name="T33" fmla="*/ 7 h 47"/>
                <a:gd name="T34" fmla="*/ 4 w 24"/>
                <a:gd name="T35" fmla="*/ 3 h 47"/>
                <a:gd name="T36" fmla="*/ 4 w 24"/>
                <a:gd name="T37" fmla="*/ 3 h 47"/>
                <a:gd name="T38" fmla="*/ 7 w 24"/>
                <a:gd name="T39" fmla="*/ 0 h 47"/>
                <a:gd name="T40" fmla="*/ 11 w 24"/>
                <a:gd name="T41" fmla="*/ 0 h 47"/>
                <a:gd name="T42" fmla="*/ 11 w 24"/>
                <a:gd name="T43" fmla="*/ 0 h 47"/>
                <a:gd name="T44" fmla="*/ 16 w 24"/>
                <a:gd name="T45" fmla="*/ 0 h 47"/>
                <a:gd name="T46" fmla="*/ 20 w 24"/>
                <a:gd name="T47" fmla="*/ 3 h 47"/>
                <a:gd name="T48" fmla="*/ 20 w 24"/>
                <a:gd name="T49" fmla="*/ 3 h 47"/>
                <a:gd name="T50" fmla="*/ 22 w 24"/>
                <a:gd name="T51" fmla="*/ 7 h 47"/>
                <a:gd name="T52" fmla="*/ 24 w 24"/>
                <a:gd name="T53" fmla="*/ 12 h 47"/>
                <a:gd name="T54" fmla="*/ 24 w 24"/>
                <a:gd name="T55" fmla="*/ 12 h 47"/>
                <a:gd name="T56" fmla="*/ 22 w 24"/>
                <a:gd name="T57" fmla="*/ 17 h 47"/>
                <a:gd name="T58" fmla="*/ 20 w 24"/>
                <a:gd name="T59" fmla="*/ 22 h 47"/>
                <a:gd name="T60" fmla="*/ 10 w 24"/>
                <a:gd name="T61" fmla="*/ 39 h 47"/>
                <a:gd name="T62" fmla="*/ 24 w 24"/>
                <a:gd name="T63" fmla="*/ 39 h 47"/>
                <a:gd name="T64" fmla="*/ 24 w 24"/>
                <a:gd name="T65" fmla="*/ 47 h 47"/>
                <a:gd name="T66" fmla="*/ 1 w 24"/>
                <a:gd name="T6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7">
                  <a:moveTo>
                    <a:pt x="1" y="47"/>
                  </a:moveTo>
                  <a:lnTo>
                    <a:pt x="1" y="3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4" y="39"/>
                  </a:lnTo>
                  <a:lnTo>
                    <a:pt x="24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3" name="Freeform 999">
              <a:extLst>
                <a:ext uri="{FF2B5EF4-FFF2-40B4-BE49-F238E27FC236}">
                  <a16:creationId xmlns:a16="http://schemas.microsoft.com/office/drawing/2014/main" id="{2E139456-A48D-495C-8956-4426DD5D8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824" y="1628057"/>
              <a:ext cx="51403" cy="73210"/>
            </a:xfrm>
            <a:custGeom>
              <a:avLst/>
              <a:gdLst>
                <a:gd name="T0" fmla="*/ 23 w 33"/>
                <a:gd name="T1" fmla="*/ 47 h 47"/>
                <a:gd name="T2" fmla="*/ 21 w 33"/>
                <a:gd name="T3" fmla="*/ 40 h 47"/>
                <a:gd name="T4" fmla="*/ 11 w 33"/>
                <a:gd name="T5" fmla="*/ 40 h 47"/>
                <a:gd name="T6" fmla="*/ 9 w 33"/>
                <a:gd name="T7" fmla="*/ 47 h 47"/>
                <a:gd name="T8" fmla="*/ 0 w 33"/>
                <a:gd name="T9" fmla="*/ 47 h 47"/>
                <a:gd name="T10" fmla="*/ 11 w 33"/>
                <a:gd name="T11" fmla="*/ 0 h 47"/>
                <a:gd name="T12" fmla="*/ 21 w 33"/>
                <a:gd name="T13" fmla="*/ 0 h 47"/>
                <a:gd name="T14" fmla="*/ 33 w 33"/>
                <a:gd name="T15" fmla="*/ 47 h 47"/>
                <a:gd name="T16" fmla="*/ 23 w 33"/>
                <a:gd name="T17" fmla="*/ 47 h 47"/>
                <a:gd name="T18" fmla="*/ 16 w 33"/>
                <a:gd name="T19" fmla="*/ 14 h 47"/>
                <a:gd name="T20" fmla="*/ 13 w 33"/>
                <a:gd name="T21" fmla="*/ 32 h 47"/>
                <a:gd name="T22" fmla="*/ 20 w 33"/>
                <a:gd name="T23" fmla="*/ 32 h 47"/>
                <a:gd name="T24" fmla="*/ 16 w 33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3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9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3" y="47"/>
                  </a:lnTo>
                  <a:lnTo>
                    <a:pt x="23" y="47"/>
                  </a:lnTo>
                  <a:close/>
                  <a:moveTo>
                    <a:pt x="16" y="14"/>
                  </a:moveTo>
                  <a:lnTo>
                    <a:pt x="13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4" name="Freeform 1000">
              <a:extLst>
                <a:ext uri="{FF2B5EF4-FFF2-40B4-BE49-F238E27FC236}">
                  <a16:creationId xmlns:a16="http://schemas.microsoft.com/office/drawing/2014/main" id="{09810300-B5FA-4F30-A563-0F656E08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295" y="1628057"/>
              <a:ext cx="37384" cy="74768"/>
            </a:xfrm>
            <a:custGeom>
              <a:avLst/>
              <a:gdLst>
                <a:gd name="T0" fmla="*/ 20 w 24"/>
                <a:gd name="T1" fmla="*/ 44 h 48"/>
                <a:gd name="T2" fmla="*/ 13 w 24"/>
                <a:gd name="T3" fmla="*/ 48 h 48"/>
                <a:gd name="T4" fmla="*/ 8 w 24"/>
                <a:gd name="T5" fmla="*/ 47 h 48"/>
                <a:gd name="T6" fmla="*/ 4 w 24"/>
                <a:gd name="T7" fmla="*/ 44 h 48"/>
                <a:gd name="T8" fmla="*/ 0 w 24"/>
                <a:gd name="T9" fmla="*/ 37 h 48"/>
                <a:gd name="T10" fmla="*/ 9 w 24"/>
                <a:gd name="T11" fmla="*/ 34 h 48"/>
                <a:gd name="T12" fmla="*/ 9 w 24"/>
                <a:gd name="T13" fmla="*/ 37 h 48"/>
                <a:gd name="T14" fmla="*/ 13 w 24"/>
                <a:gd name="T15" fmla="*/ 40 h 48"/>
                <a:gd name="T16" fmla="*/ 14 w 24"/>
                <a:gd name="T17" fmla="*/ 39 h 48"/>
                <a:gd name="T18" fmla="*/ 15 w 24"/>
                <a:gd name="T19" fmla="*/ 34 h 48"/>
                <a:gd name="T20" fmla="*/ 14 w 24"/>
                <a:gd name="T21" fmla="*/ 28 h 48"/>
                <a:gd name="T22" fmla="*/ 11 w 24"/>
                <a:gd name="T23" fmla="*/ 27 h 48"/>
                <a:gd name="T24" fmla="*/ 10 w 24"/>
                <a:gd name="T25" fmla="*/ 19 h 48"/>
                <a:gd name="T26" fmla="*/ 11 w 24"/>
                <a:gd name="T27" fmla="*/ 19 h 48"/>
                <a:gd name="T28" fmla="*/ 14 w 24"/>
                <a:gd name="T29" fmla="*/ 18 h 48"/>
                <a:gd name="T30" fmla="*/ 15 w 24"/>
                <a:gd name="T31" fmla="*/ 13 h 48"/>
                <a:gd name="T32" fmla="*/ 14 w 24"/>
                <a:gd name="T33" fmla="*/ 9 h 48"/>
                <a:gd name="T34" fmla="*/ 13 w 24"/>
                <a:gd name="T35" fmla="*/ 8 h 48"/>
                <a:gd name="T36" fmla="*/ 10 w 24"/>
                <a:gd name="T37" fmla="*/ 9 h 48"/>
                <a:gd name="T38" fmla="*/ 10 w 24"/>
                <a:gd name="T39" fmla="*/ 14 h 48"/>
                <a:gd name="T40" fmla="*/ 1 w 24"/>
                <a:gd name="T41" fmla="*/ 12 h 48"/>
                <a:gd name="T42" fmla="*/ 1 w 24"/>
                <a:gd name="T43" fmla="*/ 7 h 48"/>
                <a:gd name="T44" fmla="*/ 4 w 24"/>
                <a:gd name="T45" fmla="*/ 3 h 48"/>
                <a:gd name="T46" fmla="*/ 13 w 24"/>
                <a:gd name="T47" fmla="*/ 0 h 48"/>
                <a:gd name="T48" fmla="*/ 16 w 24"/>
                <a:gd name="T49" fmla="*/ 0 h 48"/>
                <a:gd name="T50" fmla="*/ 20 w 24"/>
                <a:gd name="T51" fmla="*/ 3 h 48"/>
                <a:gd name="T52" fmla="*/ 24 w 24"/>
                <a:gd name="T53" fmla="*/ 13 h 48"/>
                <a:gd name="T54" fmla="*/ 23 w 24"/>
                <a:gd name="T55" fmla="*/ 17 h 48"/>
                <a:gd name="T56" fmla="*/ 23 w 24"/>
                <a:gd name="T57" fmla="*/ 20 h 48"/>
                <a:gd name="T58" fmla="*/ 20 w 24"/>
                <a:gd name="T59" fmla="*/ 23 h 48"/>
                <a:gd name="T60" fmla="*/ 23 w 24"/>
                <a:gd name="T61" fmla="*/ 25 h 48"/>
                <a:gd name="T62" fmla="*/ 24 w 24"/>
                <a:gd name="T63" fmla="*/ 34 h 48"/>
                <a:gd name="T64" fmla="*/ 23 w 24"/>
                <a:gd name="T65" fmla="*/ 40 h 48"/>
                <a:gd name="T66" fmla="*/ 20 w 24"/>
                <a:gd name="T6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8">
                  <a:moveTo>
                    <a:pt x="20" y="44"/>
                  </a:moveTo>
                  <a:lnTo>
                    <a:pt x="20" y="44"/>
                  </a:lnTo>
                  <a:lnTo>
                    <a:pt x="16" y="47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8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0" y="44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5" name="Freeform 1001">
              <a:extLst>
                <a:ext uri="{FF2B5EF4-FFF2-40B4-BE49-F238E27FC236}">
                  <a16:creationId xmlns:a16="http://schemas.microsoft.com/office/drawing/2014/main" id="{C7A10C0B-F1F7-400F-B054-BEE5C469E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7352" y="1628057"/>
              <a:ext cx="49845" cy="73210"/>
            </a:xfrm>
            <a:custGeom>
              <a:avLst/>
              <a:gdLst>
                <a:gd name="T0" fmla="*/ 22 w 32"/>
                <a:gd name="T1" fmla="*/ 47 h 47"/>
                <a:gd name="T2" fmla="*/ 21 w 32"/>
                <a:gd name="T3" fmla="*/ 40 h 47"/>
                <a:gd name="T4" fmla="*/ 11 w 32"/>
                <a:gd name="T5" fmla="*/ 40 h 47"/>
                <a:gd name="T6" fmla="*/ 10 w 32"/>
                <a:gd name="T7" fmla="*/ 47 h 47"/>
                <a:gd name="T8" fmla="*/ 0 w 32"/>
                <a:gd name="T9" fmla="*/ 47 h 47"/>
                <a:gd name="T10" fmla="*/ 11 w 32"/>
                <a:gd name="T11" fmla="*/ 0 h 47"/>
                <a:gd name="T12" fmla="*/ 21 w 32"/>
                <a:gd name="T13" fmla="*/ 0 h 47"/>
                <a:gd name="T14" fmla="*/ 32 w 32"/>
                <a:gd name="T15" fmla="*/ 47 h 47"/>
                <a:gd name="T16" fmla="*/ 22 w 32"/>
                <a:gd name="T17" fmla="*/ 47 h 47"/>
                <a:gd name="T18" fmla="*/ 16 w 32"/>
                <a:gd name="T19" fmla="*/ 14 h 47"/>
                <a:gd name="T20" fmla="*/ 12 w 32"/>
                <a:gd name="T21" fmla="*/ 32 h 47"/>
                <a:gd name="T22" fmla="*/ 20 w 32"/>
                <a:gd name="T23" fmla="*/ 32 h 47"/>
                <a:gd name="T24" fmla="*/ 16 w 32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22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6" name="Freeform 1002">
              <a:extLst>
                <a:ext uri="{FF2B5EF4-FFF2-40B4-BE49-F238E27FC236}">
                  <a16:creationId xmlns:a16="http://schemas.microsoft.com/office/drawing/2014/main" id="{AD3D5A96-C29C-4F1E-BC28-B685954A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631" y="1628057"/>
              <a:ext cx="38942" cy="73210"/>
            </a:xfrm>
            <a:custGeom>
              <a:avLst/>
              <a:gdLst>
                <a:gd name="T0" fmla="*/ 23 w 25"/>
                <a:gd name="T1" fmla="*/ 40 h 47"/>
                <a:gd name="T2" fmla="*/ 23 w 25"/>
                <a:gd name="T3" fmla="*/ 47 h 47"/>
                <a:gd name="T4" fmla="*/ 14 w 25"/>
                <a:gd name="T5" fmla="*/ 47 h 47"/>
                <a:gd name="T6" fmla="*/ 14 w 25"/>
                <a:gd name="T7" fmla="*/ 40 h 47"/>
                <a:gd name="T8" fmla="*/ 0 w 25"/>
                <a:gd name="T9" fmla="*/ 40 h 47"/>
                <a:gd name="T10" fmla="*/ 0 w 25"/>
                <a:gd name="T11" fmla="*/ 33 h 47"/>
                <a:gd name="T12" fmla="*/ 13 w 25"/>
                <a:gd name="T13" fmla="*/ 0 h 47"/>
                <a:gd name="T14" fmla="*/ 22 w 25"/>
                <a:gd name="T15" fmla="*/ 0 h 47"/>
                <a:gd name="T16" fmla="*/ 10 w 25"/>
                <a:gd name="T17" fmla="*/ 33 h 47"/>
                <a:gd name="T18" fmla="*/ 14 w 25"/>
                <a:gd name="T19" fmla="*/ 33 h 47"/>
                <a:gd name="T20" fmla="*/ 14 w 25"/>
                <a:gd name="T21" fmla="*/ 27 h 47"/>
                <a:gd name="T22" fmla="*/ 23 w 25"/>
                <a:gd name="T23" fmla="*/ 27 h 47"/>
                <a:gd name="T24" fmla="*/ 23 w 25"/>
                <a:gd name="T25" fmla="*/ 33 h 47"/>
                <a:gd name="T26" fmla="*/ 25 w 25"/>
                <a:gd name="T27" fmla="*/ 33 h 47"/>
                <a:gd name="T28" fmla="*/ 25 w 25"/>
                <a:gd name="T29" fmla="*/ 40 h 47"/>
                <a:gd name="T30" fmla="*/ 23 w 25"/>
                <a:gd name="T3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7">
                  <a:moveTo>
                    <a:pt x="23" y="40"/>
                  </a:moveTo>
                  <a:lnTo>
                    <a:pt x="23" y="47"/>
                  </a:lnTo>
                  <a:lnTo>
                    <a:pt x="14" y="47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14" y="27"/>
                  </a:lnTo>
                  <a:lnTo>
                    <a:pt x="23" y="27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7" name="Freeform 1003">
              <a:extLst>
                <a:ext uri="{FF2B5EF4-FFF2-40B4-BE49-F238E27FC236}">
                  <a16:creationId xmlns:a16="http://schemas.microsoft.com/office/drawing/2014/main" id="{EFF0ACFF-F112-4AF4-B958-238424342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246" y="1628057"/>
              <a:ext cx="51403" cy="73210"/>
            </a:xfrm>
            <a:custGeom>
              <a:avLst/>
              <a:gdLst>
                <a:gd name="T0" fmla="*/ 22 w 33"/>
                <a:gd name="T1" fmla="*/ 47 h 47"/>
                <a:gd name="T2" fmla="*/ 21 w 33"/>
                <a:gd name="T3" fmla="*/ 40 h 47"/>
                <a:gd name="T4" fmla="*/ 11 w 33"/>
                <a:gd name="T5" fmla="*/ 40 h 47"/>
                <a:gd name="T6" fmla="*/ 9 w 33"/>
                <a:gd name="T7" fmla="*/ 47 h 47"/>
                <a:gd name="T8" fmla="*/ 0 w 33"/>
                <a:gd name="T9" fmla="*/ 47 h 47"/>
                <a:gd name="T10" fmla="*/ 11 w 33"/>
                <a:gd name="T11" fmla="*/ 0 h 47"/>
                <a:gd name="T12" fmla="*/ 21 w 33"/>
                <a:gd name="T13" fmla="*/ 0 h 47"/>
                <a:gd name="T14" fmla="*/ 33 w 33"/>
                <a:gd name="T15" fmla="*/ 47 h 47"/>
                <a:gd name="T16" fmla="*/ 22 w 33"/>
                <a:gd name="T17" fmla="*/ 47 h 47"/>
                <a:gd name="T18" fmla="*/ 16 w 33"/>
                <a:gd name="T19" fmla="*/ 14 h 47"/>
                <a:gd name="T20" fmla="*/ 12 w 33"/>
                <a:gd name="T21" fmla="*/ 32 h 47"/>
                <a:gd name="T22" fmla="*/ 20 w 33"/>
                <a:gd name="T23" fmla="*/ 32 h 47"/>
                <a:gd name="T24" fmla="*/ 16 w 33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2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9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3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8" name="Freeform 1004">
              <a:extLst>
                <a:ext uri="{FF2B5EF4-FFF2-40B4-BE49-F238E27FC236}">
                  <a16:creationId xmlns:a16="http://schemas.microsoft.com/office/drawing/2014/main" id="{1E95012E-9FC4-4F99-9929-6B63E70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95" y="1628057"/>
              <a:ext cx="37384" cy="74768"/>
            </a:xfrm>
            <a:custGeom>
              <a:avLst/>
              <a:gdLst>
                <a:gd name="T0" fmla="*/ 14 w 24"/>
                <a:gd name="T1" fmla="*/ 25 h 48"/>
                <a:gd name="T2" fmla="*/ 14 w 24"/>
                <a:gd name="T3" fmla="*/ 25 h 48"/>
                <a:gd name="T4" fmla="*/ 14 w 24"/>
                <a:gd name="T5" fmla="*/ 24 h 48"/>
                <a:gd name="T6" fmla="*/ 12 w 24"/>
                <a:gd name="T7" fmla="*/ 24 h 48"/>
                <a:gd name="T8" fmla="*/ 12 w 24"/>
                <a:gd name="T9" fmla="*/ 24 h 48"/>
                <a:gd name="T10" fmla="*/ 10 w 24"/>
                <a:gd name="T11" fmla="*/ 24 h 48"/>
                <a:gd name="T12" fmla="*/ 9 w 24"/>
                <a:gd name="T13" fmla="*/ 27 h 48"/>
                <a:gd name="T14" fmla="*/ 9 w 24"/>
                <a:gd name="T15" fmla="*/ 27 h 48"/>
                <a:gd name="T16" fmla="*/ 1 w 24"/>
                <a:gd name="T17" fmla="*/ 27 h 48"/>
                <a:gd name="T18" fmla="*/ 1 w 24"/>
                <a:gd name="T19" fmla="*/ 0 h 48"/>
                <a:gd name="T20" fmla="*/ 23 w 24"/>
                <a:gd name="T21" fmla="*/ 0 h 48"/>
                <a:gd name="T22" fmla="*/ 23 w 24"/>
                <a:gd name="T23" fmla="*/ 9 h 48"/>
                <a:gd name="T24" fmla="*/ 9 w 24"/>
                <a:gd name="T25" fmla="*/ 9 h 48"/>
                <a:gd name="T26" fmla="*/ 9 w 24"/>
                <a:gd name="T27" fmla="*/ 19 h 48"/>
                <a:gd name="T28" fmla="*/ 9 w 24"/>
                <a:gd name="T29" fmla="*/ 19 h 48"/>
                <a:gd name="T30" fmla="*/ 11 w 24"/>
                <a:gd name="T31" fmla="*/ 17 h 48"/>
                <a:gd name="T32" fmla="*/ 11 w 24"/>
                <a:gd name="T33" fmla="*/ 17 h 48"/>
                <a:gd name="T34" fmla="*/ 15 w 24"/>
                <a:gd name="T35" fmla="*/ 15 h 48"/>
                <a:gd name="T36" fmla="*/ 15 w 24"/>
                <a:gd name="T37" fmla="*/ 15 h 48"/>
                <a:gd name="T38" fmla="*/ 19 w 24"/>
                <a:gd name="T39" fmla="*/ 17 h 48"/>
                <a:gd name="T40" fmla="*/ 21 w 24"/>
                <a:gd name="T41" fmla="*/ 19 h 48"/>
                <a:gd name="T42" fmla="*/ 21 w 24"/>
                <a:gd name="T43" fmla="*/ 19 h 48"/>
                <a:gd name="T44" fmla="*/ 23 w 24"/>
                <a:gd name="T45" fmla="*/ 23 h 48"/>
                <a:gd name="T46" fmla="*/ 24 w 24"/>
                <a:gd name="T47" fmla="*/ 32 h 48"/>
                <a:gd name="T48" fmla="*/ 24 w 24"/>
                <a:gd name="T49" fmla="*/ 32 h 48"/>
                <a:gd name="T50" fmla="*/ 23 w 24"/>
                <a:gd name="T51" fmla="*/ 39 h 48"/>
                <a:gd name="T52" fmla="*/ 23 w 24"/>
                <a:gd name="T53" fmla="*/ 42 h 48"/>
                <a:gd name="T54" fmla="*/ 20 w 24"/>
                <a:gd name="T55" fmla="*/ 44 h 48"/>
                <a:gd name="T56" fmla="*/ 20 w 24"/>
                <a:gd name="T57" fmla="*/ 44 h 48"/>
                <a:gd name="T58" fmla="*/ 16 w 24"/>
                <a:gd name="T59" fmla="*/ 47 h 48"/>
                <a:gd name="T60" fmla="*/ 12 w 24"/>
                <a:gd name="T61" fmla="*/ 48 h 48"/>
                <a:gd name="T62" fmla="*/ 12 w 24"/>
                <a:gd name="T63" fmla="*/ 48 h 48"/>
                <a:gd name="T64" fmla="*/ 7 w 24"/>
                <a:gd name="T65" fmla="*/ 47 h 48"/>
                <a:gd name="T66" fmla="*/ 4 w 24"/>
                <a:gd name="T67" fmla="*/ 44 h 48"/>
                <a:gd name="T68" fmla="*/ 4 w 24"/>
                <a:gd name="T69" fmla="*/ 44 h 48"/>
                <a:gd name="T70" fmla="*/ 1 w 24"/>
                <a:gd name="T71" fmla="*/ 42 h 48"/>
                <a:gd name="T72" fmla="*/ 0 w 24"/>
                <a:gd name="T73" fmla="*/ 37 h 48"/>
                <a:gd name="T74" fmla="*/ 0 w 24"/>
                <a:gd name="T75" fmla="*/ 34 h 48"/>
                <a:gd name="T76" fmla="*/ 9 w 24"/>
                <a:gd name="T77" fmla="*/ 34 h 48"/>
                <a:gd name="T78" fmla="*/ 9 w 24"/>
                <a:gd name="T79" fmla="*/ 37 h 48"/>
                <a:gd name="T80" fmla="*/ 9 w 24"/>
                <a:gd name="T81" fmla="*/ 37 h 48"/>
                <a:gd name="T82" fmla="*/ 10 w 24"/>
                <a:gd name="T83" fmla="*/ 39 h 48"/>
                <a:gd name="T84" fmla="*/ 12 w 24"/>
                <a:gd name="T85" fmla="*/ 40 h 48"/>
                <a:gd name="T86" fmla="*/ 12 w 24"/>
                <a:gd name="T87" fmla="*/ 40 h 48"/>
                <a:gd name="T88" fmla="*/ 14 w 24"/>
                <a:gd name="T89" fmla="*/ 39 h 48"/>
                <a:gd name="T90" fmla="*/ 14 w 24"/>
                <a:gd name="T91" fmla="*/ 39 h 48"/>
                <a:gd name="T92" fmla="*/ 15 w 24"/>
                <a:gd name="T93" fmla="*/ 37 h 48"/>
                <a:gd name="T94" fmla="*/ 15 w 24"/>
                <a:gd name="T95" fmla="*/ 32 h 48"/>
                <a:gd name="T96" fmla="*/ 15 w 24"/>
                <a:gd name="T97" fmla="*/ 32 h 48"/>
                <a:gd name="T98" fmla="*/ 15 w 24"/>
                <a:gd name="T99" fmla="*/ 27 h 48"/>
                <a:gd name="T100" fmla="*/ 14 w 24"/>
                <a:gd name="T101" fmla="*/ 25 h 48"/>
                <a:gd name="T102" fmla="*/ 14 w 24"/>
                <a:gd name="T10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8">
                  <a:moveTo>
                    <a:pt x="14" y="25"/>
                  </a:moveTo>
                  <a:lnTo>
                    <a:pt x="14" y="25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" y="27"/>
                  </a:lnTo>
                  <a:lnTo>
                    <a:pt x="1" y="0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9" y="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27"/>
                  </a:lnTo>
                  <a:lnTo>
                    <a:pt x="14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9" name="Freeform 1005">
              <a:extLst>
                <a:ext uri="{FF2B5EF4-FFF2-40B4-BE49-F238E27FC236}">
                  <a16:creationId xmlns:a16="http://schemas.microsoft.com/office/drawing/2014/main" id="{4A57077B-0DA2-4FD4-8D75-5A313591B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0294" y="1628057"/>
              <a:ext cx="51403" cy="73210"/>
            </a:xfrm>
            <a:custGeom>
              <a:avLst/>
              <a:gdLst>
                <a:gd name="T0" fmla="*/ 23 w 33"/>
                <a:gd name="T1" fmla="*/ 47 h 47"/>
                <a:gd name="T2" fmla="*/ 22 w 33"/>
                <a:gd name="T3" fmla="*/ 40 h 47"/>
                <a:gd name="T4" fmla="*/ 12 w 33"/>
                <a:gd name="T5" fmla="*/ 40 h 47"/>
                <a:gd name="T6" fmla="*/ 10 w 33"/>
                <a:gd name="T7" fmla="*/ 47 h 47"/>
                <a:gd name="T8" fmla="*/ 0 w 33"/>
                <a:gd name="T9" fmla="*/ 47 h 47"/>
                <a:gd name="T10" fmla="*/ 12 w 33"/>
                <a:gd name="T11" fmla="*/ 0 h 47"/>
                <a:gd name="T12" fmla="*/ 22 w 33"/>
                <a:gd name="T13" fmla="*/ 0 h 47"/>
                <a:gd name="T14" fmla="*/ 33 w 33"/>
                <a:gd name="T15" fmla="*/ 47 h 47"/>
                <a:gd name="T16" fmla="*/ 23 w 33"/>
                <a:gd name="T17" fmla="*/ 47 h 47"/>
                <a:gd name="T18" fmla="*/ 17 w 33"/>
                <a:gd name="T19" fmla="*/ 14 h 47"/>
                <a:gd name="T20" fmla="*/ 13 w 33"/>
                <a:gd name="T21" fmla="*/ 32 h 47"/>
                <a:gd name="T22" fmla="*/ 20 w 33"/>
                <a:gd name="T23" fmla="*/ 32 h 47"/>
                <a:gd name="T24" fmla="*/ 17 w 33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3" y="47"/>
                  </a:moveTo>
                  <a:lnTo>
                    <a:pt x="22" y="40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47"/>
                  </a:lnTo>
                  <a:lnTo>
                    <a:pt x="23" y="47"/>
                  </a:lnTo>
                  <a:close/>
                  <a:moveTo>
                    <a:pt x="17" y="14"/>
                  </a:moveTo>
                  <a:lnTo>
                    <a:pt x="13" y="32"/>
                  </a:lnTo>
                  <a:lnTo>
                    <a:pt x="20" y="3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0" name="Freeform 1006">
              <a:extLst>
                <a:ext uri="{FF2B5EF4-FFF2-40B4-BE49-F238E27FC236}">
                  <a16:creationId xmlns:a16="http://schemas.microsoft.com/office/drawing/2014/main" id="{8E415CDE-7344-4EE7-BFA9-C9A87A628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3478" y="1628057"/>
              <a:ext cx="37384" cy="74768"/>
            </a:xfrm>
            <a:custGeom>
              <a:avLst/>
              <a:gdLst>
                <a:gd name="T0" fmla="*/ 22 w 24"/>
                <a:gd name="T1" fmla="*/ 43 h 48"/>
                <a:gd name="T2" fmla="*/ 22 w 24"/>
                <a:gd name="T3" fmla="*/ 43 h 48"/>
                <a:gd name="T4" fmla="*/ 20 w 24"/>
                <a:gd name="T5" fmla="*/ 45 h 48"/>
                <a:gd name="T6" fmla="*/ 18 w 24"/>
                <a:gd name="T7" fmla="*/ 47 h 48"/>
                <a:gd name="T8" fmla="*/ 12 w 24"/>
                <a:gd name="T9" fmla="*/ 48 h 48"/>
                <a:gd name="T10" fmla="*/ 12 w 24"/>
                <a:gd name="T11" fmla="*/ 48 h 48"/>
                <a:gd name="T12" fmla="*/ 7 w 24"/>
                <a:gd name="T13" fmla="*/ 47 h 48"/>
                <a:gd name="T14" fmla="*/ 3 w 24"/>
                <a:gd name="T15" fmla="*/ 43 h 48"/>
                <a:gd name="T16" fmla="*/ 3 w 24"/>
                <a:gd name="T17" fmla="*/ 43 h 48"/>
                <a:gd name="T18" fmla="*/ 2 w 24"/>
                <a:gd name="T19" fmla="*/ 39 h 48"/>
                <a:gd name="T20" fmla="*/ 0 w 24"/>
                <a:gd name="T21" fmla="*/ 33 h 48"/>
                <a:gd name="T22" fmla="*/ 0 w 24"/>
                <a:gd name="T23" fmla="*/ 33 h 48"/>
                <a:gd name="T24" fmla="*/ 2 w 24"/>
                <a:gd name="T25" fmla="*/ 28 h 48"/>
                <a:gd name="T26" fmla="*/ 3 w 24"/>
                <a:gd name="T27" fmla="*/ 23 h 48"/>
                <a:gd name="T28" fmla="*/ 12 w 24"/>
                <a:gd name="T29" fmla="*/ 0 h 48"/>
                <a:gd name="T30" fmla="*/ 20 w 24"/>
                <a:gd name="T31" fmla="*/ 0 h 48"/>
                <a:gd name="T32" fmla="*/ 13 w 24"/>
                <a:gd name="T33" fmla="*/ 19 h 48"/>
                <a:gd name="T34" fmla="*/ 13 w 24"/>
                <a:gd name="T35" fmla="*/ 19 h 48"/>
                <a:gd name="T36" fmla="*/ 15 w 24"/>
                <a:gd name="T37" fmla="*/ 18 h 48"/>
                <a:gd name="T38" fmla="*/ 15 w 24"/>
                <a:gd name="T39" fmla="*/ 18 h 48"/>
                <a:gd name="T40" fmla="*/ 18 w 24"/>
                <a:gd name="T41" fmla="*/ 19 h 48"/>
                <a:gd name="T42" fmla="*/ 22 w 24"/>
                <a:gd name="T43" fmla="*/ 22 h 48"/>
                <a:gd name="T44" fmla="*/ 22 w 24"/>
                <a:gd name="T45" fmla="*/ 22 h 48"/>
                <a:gd name="T46" fmla="*/ 23 w 24"/>
                <a:gd name="T47" fmla="*/ 25 h 48"/>
                <a:gd name="T48" fmla="*/ 24 w 24"/>
                <a:gd name="T49" fmla="*/ 33 h 48"/>
                <a:gd name="T50" fmla="*/ 24 w 24"/>
                <a:gd name="T51" fmla="*/ 33 h 48"/>
                <a:gd name="T52" fmla="*/ 23 w 24"/>
                <a:gd name="T53" fmla="*/ 39 h 48"/>
                <a:gd name="T54" fmla="*/ 22 w 24"/>
                <a:gd name="T55" fmla="*/ 43 h 48"/>
                <a:gd name="T56" fmla="*/ 22 w 24"/>
                <a:gd name="T57" fmla="*/ 43 h 48"/>
                <a:gd name="T58" fmla="*/ 14 w 24"/>
                <a:gd name="T59" fmla="*/ 39 h 48"/>
                <a:gd name="T60" fmla="*/ 14 w 24"/>
                <a:gd name="T61" fmla="*/ 39 h 48"/>
                <a:gd name="T62" fmla="*/ 15 w 24"/>
                <a:gd name="T63" fmla="*/ 37 h 48"/>
                <a:gd name="T64" fmla="*/ 15 w 24"/>
                <a:gd name="T65" fmla="*/ 33 h 48"/>
                <a:gd name="T66" fmla="*/ 15 w 24"/>
                <a:gd name="T67" fmla="*/ 33 h 48"/>
                <a:gd name="T68" fmla="*/ 15 w 24"/>
                <a:gd name="T69" fmla="*/ 29 h 48"/>
                <a:gd name="T70" fmla="*/ 14 w 24"/>
                <a:gd name="T71" fmla="*/ 27 h 48"/>
                <a:gd name="T72" fmla="*/ 14 w 24"/>
                <a:gd name="T73" fmla="*/ 27 h 48"/>
                <a:gd name="T74" fmla="*/ 12 w 24"/>
                <a:gd name="T75" fmla="*/ 25 h 48"/>
                <a:gd name="T76" fmla="*/ 12 w 24"/>
                <a:gd name="T77" fmla="*/ 25 h 48"/>
                <a:gd name="T78" fmla="*/ 10 w 24"/>
                <a:gd name="T79" fmla="*/ 27 h 48"/>
                <a:gd name="T80" fmla="*/ 10 w 24"/>
                <a:gd name="T81" fmla="*/ 27 h 48"/>
                <a:gd name="T82" fmla="*/ 9 w 24"/>
                <a:gd name="T83" fmla="*/ 29 h 48"/>
                <a:gd name="T84" fmla="*/ 9 w 24"/>
                <a:gd name="T85" fmla="*/ 33 h 48"/>
                <a:gd name="T86" fmla="*/ 9 w 24"/>
                <a:gd name="T87" fmla="*/ 33 h 48"/>
                <a:gd name="T88" fmla="*/ 9 w 24"/>
                <a:gd name="T89" fmla="*/ 37 h 48"/>
                <a:gd name="T90" fmla="*/ 10 w 24"/>
                <a:gd name="T91" fmla="*/ 39 h 48"/>
                <a:gd name="T92" fmla="*/ 10 w 24"/>
                <a:gd name="T93" fmla="*/ 39 h 48"/>
                <a:gd name="T94" fmla="*/ 12 w 24"/>
                <a:gd name="T95" fmla="*/ 40 h 48"/>
                <a:gd name="T96" fmla="*/ 12 w 24"/>
                <a:gd name="T97" fmla="*/ 40 h 48"/>
                <a:gd name="T98" fmla="*/ 14 w 24"/>
                <a:gd name="T99" fmla="*/ 39 h 48"/>
                <a:gd name="T100" fmla="*/ 14 w 24"/>
                <a:gd name="T10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8">
                  <a:moveTo>
                    <a:pt x="22" y="43"/>
                  </a:moveTo>
                  <a:lnTo>
                    <a:pt x="22" y="43"/>
                  </a:lnTo>
                  <a:lnTo>
                    <a:pt x="20" y="45"/>
                  </a:lnTo>
                  <a:lnTo>
                    <a:pt x="1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1" name="Freeform 1007">
              <a:extLst>
                <a:ext uri="{FF2B5EF4-FFF2-40B4-BE49-F238E27FC236}">
                  <a16:creationId xmlns:a16="http://schemas.microsoft.com/office/drawing/2014/main" id="{FE20F8B2-F27D-40D7-8274-C742F7211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5534" y="1628057"/>
              <a:ext cx="49845" cy="73210"/>
            </a:xfrm>
            <a:custGeom>
              <a:avLst/>
              <a:gdLst>
                <a:gd name="T0" fmla="*/ 22 w 32"/>
                <a:gd name="T1" fmla="*/ 47 h 47"/>
                <a:gd name="T2" fmla="*/ 21 w 32"/>
                <a:gd name="T3" fmla="*/ 40 h 47"/>
                <a:gd name="T4" fmla="*/ 11 w 32"/>
                <a:gd name="T5" fmla="*/ 40 h 47"/>
                <a:gd name="T6" fmla="*/ 10 w 32"/>
                <a:gd name="T7" fmla="*/ 47 h 47"/>
                <a:gd name="T8" fmla="*/ 0 w 32"/>
                <a:gd name="T9" fmla="*/ 47 h 47"/>
                <a:gd name="T10" fmla="*/ 11 w 32"/>
                <a:gd name="T11" fmla="*/ 0 h 47"/>
                <a:gd name="T12" fmla="*/ 21 w 32"/>
                <a:gd name="T13" fmla="*/ 0 h 47"/>
                <a:gd name="T14" fmla="*/ 32 w 32"/>
                <a:gd name="T15" fmla="*/ 47 h 47"/>
                <a:gd name="T16" fmla="*/ 22 w 32"/>
                <a:gd name="T17" fmla="*/ 47 h 47"/>
                <a:gd name="T18" fmla="*/ 16 w 32"/>
                <a:gd name="T19" fmla="*/ 14 h 47"/>
                <a:gd name="T20" fmla="*/ 12 w 32"/>
                <a:gd name="T21" fmla="*/ 32 h 47"/>
                <a:gd name="T22" fmla="*/ 20 w 32"/>
                <a:gd name="T23" fmla="*/ 32 h 47"/>
                <a:gd name="T24" fmla="*/ 16 w 32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22" y="47"/>
                  </a:moveTo>
                  <a:lnTo>
                    <a:pt x="21" y="40"/>
                  </a:lnTo>
                  <a:lnTo>
                    <a:pt x="11" y="40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2" name="Freeform 1008">
              <a:extLst>
                <a:ext uri="{FF2B5EF4-FFF2-40B4-BE49-F238E27FC236}">
                  <a16:creationId xmlns:a16="http://schemas.microsoft.com/office/drawing/2014/main" id="{83EA5763-CAC5-4F9A-8F6C-CD2F61554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063" y="1628057"/>
              <a:ext cx="38942" cy="73210"/>
            </a:xfrm>
            <a:custGeom>
              <a:avLst/>
              <a:gdLst>
                <a:gd name="T0" fmla="*/ 12 w 25"/>
                <a:gd name="T1" fmla="*/ 47 h 47"/>
                <a:gd name="T2" fmla="*/ 4 w 25"/>
                <a:gd name="T3" fmla="*/ 47 h 47"/>
                <a:gd name="T4" fmla="*/ 16 w 25"/>
                <a:gd name="T5" fmla="*/ 9 h 47"/>
                <a:gd name="T6" fmla="*/ 9 w 25"/>
                <a:gd name="T7" fmla="*/ 9 h 47"/>
                <a:gd name="T8" fmla="*/ 9 w 25"/>
                <a:gd name="T9" fmla="*/ 14 h 47"/>
                <a:gd name="T10" fmla="*/ 0 w 25"/>
                <a:gd name="T11" fmla="*/ 14 h 47"/>
                <a:gd name="T12" fmla="*/ 0 w 25"/>
                <a:gd name="T13" fmla="*/ 0 h 47"/>
                <a:gd name="T14" fmla="*/ 25 w 25"/>
                <a:gd name="T15" fmla="*/ 0 h 47"/>
                <a:gd name="T16" fmla="*/ 25 w 25"/>
                <a:gd name="T17" fmla="*/ 8 h 47"/>
                <a:gd name="T18" fmla="*/ 12 w 2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7">
                  <a:moveTo>
                    <a:pt x="12" y="47"/>
                  </a:moveTo>
                  <a:lnTo>
                    <a:pt x="4" y="47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3" name="Freeform 1010">
              <a:extLst>
                <a:ext uri="{FF2B5EF4-FFF2-40B4-BE49-F238E27FC236}">
                  <a16:creationId xmlns:a16="http://schemas.microsoft.com/office/drawing/2014/main" id="{4CFCF562-27B2-407A-B942-288BB090E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1678" y="1628057"/>
              <a:ext cx="49845" cy="73210"/>
            </a:xfrm>
            <a:custGeom>
              <a:avLst/>
              <a:gdLst>
                <a:gd name="T0" fmla="*/ 22 w 32"/>
                <a:gd name="T1" fmla="*/ 47 h 47"/>
                <a:gd name="T2" fmla="*/ 21 w 32"/>
                <a:gd name="T3" fmla="*/ 40 h 47"/>
                <a:gd name="T4" fmla="*/ 10 w 32"/>
                <a:gd name="T5" fmla="*/ 40 h 47"/>
                <a:gd name="T6" fmla="*/ 8 w 32"/>
                <a:gd name="T7" fmla="*/ 47 h 47"/>
                <a:gd name="T8" fmla="*/ 0 w 32"/>
                <a:gd name="T9" fmla="*/ 47 h 47"/>
                <a:gd name="T10" fmla="*/ 11 w 32"/>
                <a:gd name="T11" fmla="*/ 0 h 47"/>
                <a:gd name="T12" fmla="*/ 20 w 32"/>
                <a:gd name="T13" fmla="*/ 0 h 47"/>
                <a:gd name="T14" fmla="*/ 32 w 32"/>
                <a:gd name="T15" fmla="*/ 47 h 47"/>
                <a:gd name="T16" fmla="*/ 22 w 32"/>
                <a:gd name="T17" fmla="*/ 47 h 47"/>
                <a:gd name="T18" fmla="*/ 16 w 32"/>
                <a:gd name="T19" fmla="*/ 14 h 47"/>
                <a:gd name="T20" fmla="*/ 12 w 32"/>
                <a:gd name="T21" fmla="*/ 32 h 47"/>
                <a:gd name="T22" fmla="*/ 20 w 32"/>
                <a:gd name="T23" fmla="*/ 32 h 47"/>
                <a:gd name="T24" fmla="*/ 16 w 32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7">
                  <a:moveTo>
                    <a:pt x="22" y="47"/>
                  </a:moveTo>
                  <a:lnTo>
                    <a:pt x="21" y="40"/>
                  </a:lnTo>
                  <a:lnTo>
                    <a:pt x="10" y="40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2" y="47"/>
                  </a:lnTo>
                  <a:lnTo>
                    <a:pt x="22" y="47"/>
                  </a:lnTo>
                  <a:close/>
                  <a:moveTo>
                    <a:pt x="16" y="14"/>
                  </a:moveTo>
                  <a:lnTo>
                    <a:pt x="12" y="32"/>
                  </a:lnTo>
                  <a:lnTo>
                    <a:pt x="20" y="3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4" name="Freeform 1011">
              <a:extLst>
                <a:ext uri="{FF2B5EF4-FFF2-40B4-BE49-F238E27FC236}">
                  <a16:creationId xmlns:a16="http://schemas.microsoft.com/office/drawing/2014/main" id="{A5AA4196-D3B4-4EC7-A875-BD66FCAC0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7977" y="1126491"/>
              <a:ext cx="37384" cy="73210"/>
            </a:xfrm>
            <a:custGeom>
              <a:avLst/>
              <a:gdLst>
                <a:gd name="T0" fmla="*/ 20 w 24"/>
                <a:gd name="T1" fmla="*/ 45 h 47"/>
                <a:gd name="T2" fmla="*/ 11 w 24"/>
                <a:gd name="T3" fmla="*/ 47 h 47"/>
                <a:gd name="T4" fmla="*/ 8 w 24"/>
                <a:gd name="T5" fmla="*/ 46 h 47"/>
                <a:gd name="T6" fmla="*/ 4 w 24"/>
                <a:gd name="T7" fmla="*/ 45 h 47"/>
                <a:gd name="T8" fmla="*/ 1 w 24"/>
                <a:gd name="T9" fmla="*/ 40 h 47"/>
                <a:gd name="T10" fmla="*/ 0 w 24"/>
                <a:gd name="T11" fmla="*/ 33 h 47"/>
                <a:gd name="T12" fmla="*/ 1 w 24"/>
                <a:gd name="T13" fmla="*/ 26 h 47"/>
                <a:gd name="T14" fmla="*/ 4 w 24"/>
                <a:gd name="T15" fmla="*/ 23 h 47"/>
                <a:gd name="T16" fmla="*/ 1 w 24"/>
                <a:gd name="T17" fmla="*/ 20 h 47"/>
                <a:gd name="T18" fmla="*/ 1 w 24"/>
                <a:gd name="T19" fmla="*/ 16 h 47"/>
                <a:gd name="T20" fmla="*/ 0 w 24"/>
                <a:gd name="T21" fmla="*/ 13 h 47"/>
                <a:gd name="T22" fmla="*/ 4 w 24"/>
                <a:gd name="T23" fmla="*/ 3 h 47"/>
                <a:gd name="T24" fmla="*/ 8 w 24"/>
                <a:gd name="T25" fmla="*/ 1 h 47"/>
                <a:gd name="T26" fmla="*/ 11 w 24"/>
                <a:gd name="T27" fmla="*/ 0 h 47"/>
                <a:gd name="T28" fmla="*/ 20 w 24"/>
                <a:gd name="T29" fmla="*/ 3 h 47"/>
                <a:gd name="T30" fmla="*/ 23 w 24"/>
                <a:gd name="T31" fmla="*/ 7 h 47"/>
                <a:gd name="T32" fmla="*/ 23 w 24"/>
                <a:gd name="T33" fmla="*/ 13 h 47"/>
                <a:gd name="T34" fmla="*/ 21 w 24"/>
                <a:gd name="T35" fmla="*/ 20 h 47"/>
                <a:gd name="T36" fmla="*/ 19 w 24"/>
                <a:gd name="T37" fmla="*/ 23 h 47"/>
                <a:gd name="T38" fmla="*/ 23 w 24"/>
                <a:gd name="T39" fmla="*/ 26 h 47"/>
                <a:gd name="T40" fmla="*/ 23 w 24"/>
                <a:gd name="T41" fmla="*/ 30 h 47"/>
                <a:gd name="T42" fmla="*/ 24 w 24"/>
                <a:gd name="T43" fmla="*/ 33 h 47"/>
                <a:gd name="T44" fmla="*/ 21 w 24"/>
                <a:gd name="T45" fmla="*/ 42 h 47"/>
                <a:gd name="T46" fmla="*/ 20 w 24"/>
                <a:gd name="T47" fmla="*/ 45 h 47"/>
                <a:gd name="T48" fmla="*/ 14 w 24"/>
                <a:gd name="T49" fmla="*/ 27 h 47"/>
                <a:gd name="T50" fmla="*/ 11 w 24"/>
                <a:gd name="T51" fmla="*/ 26 h 47"/>
                <a:gd name="T52" fmla="*/ 10 w 24"/>
                <a:gd name="T53" fmla="*/ 27 h 47"/>
                <a:gd name="T54" fmla="*/ 9 w 24"/>
                <a:gd name="T55" fmla="*/ 33 h 47"/>
                <a:gd name="T56" fmla="*/ 9 w 24"/>
                <a:gd name="T57" fmla="*/ 36 h 47"/>
                <a:gd name="T58" fmla="*/ 10 w 24"/>
                <a:gd name="T59" fmla="*/ 39 h 47"/>
                <a:gd name="T60" fmla="*/ 11 w 24"/>
                <a:gd name="T61" fmla="*/ 40 h 47"/>
                <a:gd name="T62" fmla="*/ 14 w 24"/>
                <a:gd name="T63" fmla="*/ 39 h 47"/>
                <a:gd name="T64" fmla="*/ 15 w 24"/>
                <a:gd name="T65" fmla="*/ 33 h 47"/>
                <a:gd name="T66" fmla="*/ 15 w 24"/>
                <a:gd name="T67" fmla="*/ 30 h 47"/>
                <a:gd name="T68" fmla="*/ 14 w 24"/>
                <a:gd name="T69" fmla="*/ 27 h 47"/>
                <a:gd name="T70" fmla="*/ 10 w 24"/>
                <a:gd name="T71" fmla="*/ 18 h 47"/>
                <a:gd name="T72" fmla="*/ 11 w 24"/>
                <a:gd name="T73" fmla="*/ 20 h 47"/>
                <a:gd name="T74" fmla="*/ 14 w 24"/>
                <a:gd name="T75" fmla="*/ 18 h 47"/>
                <a:gd name="T76" fmla="*/ 14 w 24"/>
                <a:gd name="T77" fmla="*/ 13 h 47"/>
                <a:gd name="T78" fmla="*/ 14 w 24"/>
                <a:gd name="T79" fmla="*/ 10 h 47"/>
                <a:gd name="T80" fmla="*/ 14 w 24"/>
                <a:gd name="T81" fmla="*/ 8 h 47"/>
                <a:gd name="T82" fmla="*/ 11 w 24"/>
                <a:gd name="T83" fmla="*/ 7 h 47"/>
                <a:gd name="T84" fmla="*/ 10 w 24"/>
                <a:gd name="T85" fmla="*/ 8 h 47"/>
                <a:gd name="T86" fmla="*/ 9 w 24"/>
                <a:gd name="T87" fmla="*/ 13 h 47"/>
                <a:gd name="T88" fmla="*/ 10 w 24"/>
                <a:gd name="T89" fmla="*/ 17 h 47"/>
                <a:gd name="T90" fmla="*/ 10 w 24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47">
                  <a:moveTo>
                    <a:pt x="20" y="45"/>
                  </a:moveTo>
                  <a:lnTo>
                    <a:pt x="20" y="45"/>
                  </a:lnTo>
                  <a:lnTo>
                    <a:pt x="16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14" y="27"/>
                  </a:moveTo>
                  <a:lnTo>
                    <a:pt x="14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5" name="Freeform 1012">
              <a:extLst>
                <a:ext uri="{FF2B5EF4-FFF2-40B4-BE49-F238E27FC236}">
                  <a16:creationId xmlns:a16="http://schemas.microsoft.com/office/drawing/2014/main" id="{66B45326-7643-4C59-8253-52F7A7816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8476" y="1128049"/>
              <a:ext cx="51403" cy="71652"/>
            </a:xfrm>
            <a:custGeom>
              <a:avLst/>
              <a:gdLst>
                <a:gd name="T0" fmla="*/ 23 w 33"/>
                <a:gd name="T1" fmla="*/ 46 h 46"/>
                <a:gd name="T2" fmla="*/ 22 w 33"/>
                <a:gd name="T3" fmla="*/ 39 h 46"/>
                <a:gd name="T4" fmla="*/ 12 w 33"/>
                <a:gd name="T5" fmla="*/ 39 h 46"/>
                <a:gd name="T6" fmla="*/ 9 w 33"/>
                <a:gd name="T7" fmla="*/ 46 h 46"/>
                <a:gd name="T8" fmla="*/ 0 w 33"/>
                <a:gd name="T9" fmla="*/ 46 h 46"/>
                <a:gd name="T10" fmla="*/ 12 w 33"/>
                <a:gd name="T11" fmla="*/ 0 h 46"/>
                <a:gd name="T12" fmla="*/ 20 w 33"/>
                <a:gd name="T13" fmla="*/ 0 h 46"/>
                <a:gd name="T14" fmla="*/ 33 w 33"/>
                <a:gd name="T15" fmla="*/ 46 h 46"/>
                <a:gd name="T16" fmla="*/ 23 w 33"/>
                <a:gd name="T17" fmla="*/ 46 h 46"/>
                <a:gd name="T18" fmla="*/ 17 w 33"/>
                <a:gd name="T19" fmla="*/ 14 h 46"/>
                <a:gd name="T20" fmla="*/ 13 w 33"/>
                <a:gd name="T21" fmla="*/ 30 h 46"/>
                <a:gd name="T22" fmla="*/ 20 w 33"/>
                <a:gd name="T23" fmla="*/ 30 h 46"/>
                <a:gd name="T24" fmla="*/ 17 w 33"/>
                <a:gd name="T25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23" y="46"/>
                  </a:moveTo>
                  <a:lnTo>
                    <a:pt x="22" y="39"/>
                  </a:lnTo>
                  <a:lnTo>
                    <a:pt x="12" y="39"/>
                  </a:lnTo>
                  <a:lnTo>
                    <a:pt x="9" y="46"/>
                  </a:lnTo>
                  <a:lnTo>
                    <a:pt x="0" y="46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3" y="46"/>
                  </a:lnTo>
                  <a:lnTo>
                    <a:pt x="23" y="46"/>
                  </a:lnTo>
                  <a:close/>
                  <a:moveTo>
                    <a:pt x="17" y="14"/>
                  </a:moveTo>
                  <a:lnTo>
                    <a:pt x="13" y="30"/>
                  </a:lnTo>
                  <a:lnTo>
                    <a:pt x="20" y="3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6" name="Freeform 1013">
              <a:extLst>
                <a:ext uri="{FF2B5EF4-FFF2-40B4-BE49-F238E27FC236}">
                  <a16:creationId xmlns:a16="http://schemas.microsoft.com/office/drawing/2014/main" id="{6CA3099E-9BB1-4992-99F8-E97CBB94E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354" y="2631188"/>
              <a:ext cx="35827" cy="74768"/>
            </a:xfrm>
            <a:custGeom>
              <a:avLst/>
              <a:gdLst>
                <a:gd name="T0" fmla="*/ 19 w 23"/>
                <a:gd name="T1" fmla="*/ 46 h 48"/>
                <a:gd name="T2" fmla="*/ 12 w 23"/>
                <a:gd name="T3" fmla="*/ 48 h 48"/>
                <a:gd name="T4" fmla="*/ 7 w 23"/>
                <a:gd name="T5" fmla="*/ 47 h 48"/>
                <a:gd name="T6" fmla="*/ 3 w 23"/>
                <a:gd name="T7" fmla="*/ 46 h 48"/>
                <a:gd name="T8" fmla="*/ 0 w 23"/>
                <a:gd name="T9" fmla="*/ 37 h 48"/>
                <a:gd name="T10" fmla="*/ 9 w 23"/>
                <a:gd name="T11" fmla="*/ 34 h 48"/>
                <a:gd name="T12" fmla="*/ 9 w 23"/>
                <a:gd name="T13" fmla="*/ 37 h 48"/>
                <a:gd name="T14" fmla="*/ 12 w 23"/>
                <a:gd name="T15" fmla="*/ 41 h 48"/>
                <a:gd name="T16" fmla="*/ 13 w 23"/>
                <a:gd name="T17" fmla="*/ 39 h 48"/>
                <a:gd name="T18" fmla="*/ 14 w 23"/>
                <a:gd name="T19" fmla="*/ 34 h 48"/>
                <a:gd name="T20" fmla="*/ 14 w 23"/>
                <a:gd name="T21" fmla="*/ 28 h 48"/>
                <a:gd name="T22" fmla="*/ 12 w 23"/>
                <a:gd name="T23" fmla="*/ 27 h 48"/>
                <a:gd name="T24" fmla="*/ 9 w 23"/>
                <a:gd name="T25" fmla="*/ 19 h 48"/>
                <a:gd name="T26" fmla="*/ 12 w 23"/>
                <a:gd name="T27" fmla="*/ 19 h 48"/>
                <a:gd name="T28" fmla="*/ 13 w 23"/>
                <a:gd name="T29" fmla="*/ 19 h 48"/>
                <a:gd name="T30" fmla="*/ 14 w 23"/>
                <a:gd name="T31" fmla="*/ 14 h 48"/>
                <a:gd name="T32" fmla="*/ 13 w 23"/>
                <a:gd name="T33" fmla="*/ 9 h 48"/>
                <a:gd name="T34" fmla="*/ 12 w 23"/>
                <a:gd name="T35" fmla="*/ 8 h 48"/>
                <a:gd name="T36" fmla="*/ 9 w 23"/>
                <a:gd name="T37" fmla="*/ 9 h 48"/>
                <a:gd name="T38" fmla="*/ 9 w 23"/>
                <a:gd name="T39" fmla="*/ 14 h 48"/>
                <a:gd name="T40" fmla="*/ 0 w 23"/>
                <a:gd name="T41" fmla="*/ 12 h 48"/>
                <a:gd name="T42" fmla="*/ 2 w 23"/>
                <a:gd name="T43" fmla="*/ 7 h 48"/>
                <a:gd name="T44" fmla="*/ 3 w 23"/>
                <a:gd name="T45" fmla="*/ 4 h 48"/>
                <a:gd name="T46" fmla="*/ 12 w 23"/>
                <a:gd name="T47" fmla="*/ 0 h 48"/>
                <a:gd name="T48" fmla="*/ 17 w 23"/>
                <a:gd name="T49" fmla="*/ 2 h 48"/>
                <a:gd name="T50" fmla="*/ 19 w 23"/>
                <a:gd name="T51" fmla="*/ 4 h 48"/>
                <a:gd name="T52" fmla="*/ 23 w 23"/>
                <a:gd name="T53" fmla="*/ 13 h 48"/>
                <a:gd name="T54" fmla="*/ 23 w 23"/>
                <a:gd name="T55" fmla="*/ 17 h 48"/>
                <a:gd name="T56" fmla="*/ 22 w 23"/>
                <a:gd name="T57" fmla="*/ 20 h 48"/>
                <a:gd name="T58" fmla="*/ 19 w 23"/>
                <a:gd name="T59" fmla="*/ 23 h 48"/>
                <a:gd name="T60" fmla="*/ 22 w 23"/>
                <a:gd name="T61" fmla="*/ 27 h 48"/>
                <a:gd name="T62" fmla="*/ 23 w 23"/>
                <a:gd name="T63" fmla="*/ 34 h 48"/>
                <a:gd name="T64" fmla="*/ 23 w 23"/>
                <a:gd name="T65" fmla="*/ 41 h 48"/>
                <a:gd name="T66" fmla="*/ 19 w 23"/>
                <a:gd name="T6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19" y="46"/>
                  </a:moveTo>
                  <a:lnTo>
                    <a:pt x="19" y="46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7" name="Freeform 1014">
              <a:extLst>
                <a:ext uri="{FF2B5EF4-FFF2-40B4-BE49-F238E27FC236}">
                  <a16:creationId xmlns:a16="http://schemas.microsoft.com/office/drawing/2014/main" id="{81631EB5-BC6E-4F10-B7F0-535894119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526" y="2634303"/>
              <a:ext cx="42057" cy="71652"/>
            </a:xfrm>
            <a:custGeom>
              <a:avLst/>
              <a:gdLst>
                <a:gd name="T0" fmla="*/ 23 w 27"/>
                <a:gd name="T1" fmla="*/ 42 h 46"/>
                <a:gd name="T2" fmla="*/ 23 w 27"/>
                <a:gd name="T3" fmla="*/ 42 h 46"/>
                <a:gd name="T4" fmla="*/ 19 w 27"/>
                <a:gd name="T5" fmla="*/ 45 h 46"/>
                <a:gd name="T6" fmla="*/ 13 w 27"/>
                <a:gd name="T7" fmla="*/ 46 h 46"/>
                <a:gd name="T8" fmla="*/ 0 w 27"/>
                <a:gd name="T9" fmla="*/ 46 h 46"/>
                <a:gd name="T10" fmla="*/ 0 w 27"/>
                <a:gd name="T11" fmla="*/ 0 h 46"/>
                <a:gd name="T12" fmla="*/ 13 w 27"/>
                <a:gd name="T13" fmla="*/ 0 h 46"/>
                <a:gd name="T14" fmla="*/ 13 w 27"/>
                <a:gd name="T15" fmla="*/ 0 h 46"/>
                <a:gd name="T16" fmla="*/ 19 w 27"/>
                <a:gd name="T17" fmla="*/ 0 h 46"/>
                <a:gd name="T18" fmla="*/ 23 w 27"/>
                <a:gd name="T19" fmla="*/ 2 h 46"/>
                <a:gd name="T20" fmla="*/ 23 w 27"/>
                <a:gd name="T21" fmla="*/ 2 h 46"/>
                <a:gd name="T22" fmla="*/ 25 w 27"/>
                <a:gd name="T23" fmla="*/ 6 h 46"/>
                <a:gd name="T24" fmla="*/ 27 w 27"/>
                <a:gd name="T25" fmla="*/ 12 h 46"/>
                <a:gd name="T26" fmla="*/ 27 w 27"/>
                <a:gd name="T27" fmla="*/ 12 h 46"/>
                <a:gd name="T28" fmla="*/ 25 w 27"/>
                <a:gd name="T29" fmla="*/ 16 h 46"/>
                <a:gd name="T30" fmla="*/ 24 w 27"/>
                <a:gd name="T31" fmla="*/ 20 h 46"/>
                <a:gd name="T32" fmla="*/ 24 w 27"/>
                <a:gd name="T33" fmla="*/ 20 h 46"/>
                <a:gd name="T34" fmla="*/ 22 w 27"/>
                <a:gd name="T35" fmla="*/ 21 h 46"/>
                <a:gd name="T36" fmla="*/ 22 w 27"/>
                <a:gd name="T37" fmla="*/ 21 h 46"/>
                <a:gd name="T38" fmla="*/ 24 w 27"/>
                <a:gd name="T39" fmla="*/ 23 h 46"/>
                <a:gd name="T40" fmla="*/ 24 w 27"/>
                <a:gd name="T41" fmla="*/ 23 h 46"/>
                <a:gd name="T42" fmla="*/ 25 w 27"/>
                <a:gd name="T43" fmla="*/ 26 h 46"/>
                <a:gd name="T44" fmla="*/ 27 w 27"/>
                <a:gd name="T45" fmla="*/ 32 h 46"/>
                <a:gd name="T46" fmla="*/ 27 w 27"/>
                <a:gd name="T47" fmla="*/ 32 h 46"/>
                <a:gd name="T48" fmla="*/ 25 w 27"/>
                <a:gd name="T49" fmla="*/ 39 h 46"/>
                <a:gd name="T50" fmla="*/ 23 w 27"/>
                <a:gd name="T51" fmla="*/ 42 h 46"/>
                <a:gd name="T52" fmla="*/ 23 w 27"/>
                <a:gd name="T53" fmla="*/ 42 h 46"/>
                <a:gd name="T54" fmla="*/ 12 w 27"/>
                <a:gd name="T55" fmla="*/ 7 h 46"/>
                <a:gd name="T56" fmla="*/ 9 w 27"/>
                <a:gd name="T57" fmla="*/ 7 h 46"/>
                <a:gd name="T58" fmla="*/ 9 w 27"/>
                <a:gd name="T59" fmla="*/ 17 h 46"/>
                <a:gd name="T60" fmla="*/ 12 w 27"/>
                <a:gd name="T61" fmla="*/ 17 h 46"/>
                <a:gd name="T62" fmla="*/ 12 w 27"/>
                <a:gd name="T63" fmla="*/ 17 h 46"/>
                <a:gd name="T64" fmla="*/ 14 w 27"/>
                <a:gd name="T65" fmla="*/ 17 h 46"/>
                <a:gd name="T66" fmla="*/ 15 w 27"/>
                <a:gd name="T67" fmla="*/ 16 h 46"/>
                <a:gd name="T68" fmla="*/ 17 w 27"/>
                <a:gd name="T69" fmla="*/ 12 h 46"/>
                <a:gd name="T70" fmla="*/ 17 w 27"/>
                <a:gd name="T71" fmla="*/ 12 h 46"/>
                <a:gd name="T72" fmla="*/ 15 w 27"/>
                <a:gd name="T73" fmla="*/ 8 h 46"/>
                <a:gd name="T74" fmla="*/ 14 w 27"/>
                <a:gd name="T75" fmla="*/ 8 h 46"/>
                <a:gd name="T76" fmla="*/ 12 w 27"/>
                <a:gd name="T77" fmla="*/ 7 h 46"/>
                <a:gd name="T78" fmla="*/ 12 w 27"/>
                <a:gd name="T79" fmla="*/ 7 h 46"/>
                <a:gd name="T80" fmla="*/ 12 w 27"/>
                <a:gd name="T81" fmla="*/ 25 h 46"/>
                <a:gd name="T82" fmla="*/ 9 w 27"/>
                <a:gd name="T83" fmla="*/ 25 h 46"/>
                <a:gd name="T84" fmla="*/ 9 w 27"/>
                <a:gd name="T85" fmla="*/ 37 h 46"/>
                <a:gd name="T86" fmla="*/ 12 w 27"/>
                <a:gd name="T87" fmla="*/ 37 h 46"/>
                <a:gd name="T88" fmla="*/ 12 w 27"/>
                <a:gd name="T89" fmla="*/ 37 h 46"/>
                <a:gd name="T90" fmla="*/ 14 w 27"/>
                <a:gd name="T91" fmla="*/ 37 h 46"/>
                <a:gd name="T92" fmla="*/ 15 w 27"/>
                <a:gd name="T93" fmla="*/ 36 h 46"/>
                <a:gd name="T94" fmla="*/ 17 w 27"/>
                <a:gd name="T95" fmla="*/ 33 h 46"/>
                <a:gd name="T96" fmla="*/ 17 w 27"/>
                <a:gd name="T97" fmla="*/ 31 h 46"/>
                <a:gd name="T98" fmla="*/ 17 w 27"/>
                <a:gd name="T99" fmla="*/ 31 h 46"/>
                <a:gd name="T100" fmla="*/ 17 w 27"/>
                <a:gd name="T101" fmla="*/ 28 h 46"/>
                <a:gd name="T102" fmla="*/ 15 w 27"/>
                <a:gd name="T103" fmla="*/ 27 h 46"/>
                <a:gd name="T104" fmla="*/ 14 w 27"/>
                <a:gd name="T105" fmla="*/ 26 h 46"/>
                <a:gd name="T106" fmla="*/ 12 w 27"/>
                <a:gd name="T107" fmla="*/ 25 h 46"/>
                <a:gd name="T108" fmla="*/ 12 w 27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46">
                  <a:moveTo>
                    <a:pt x="23" y="42"/>
                  </a:moveTo>
                  <a:lnTo>
                    <a:pt x="23" y="42"/>
                  </a:lnTo>
                  <a:lnTo>
                    <a:pt x="19" y="45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5" y="39"/>
                  </a:ln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12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12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8" name="Freeform 1015">
              <a:extLst>
                <a:ext uri="{FF2B5EF4-FFF2-40B4-BE49-F238E27FC236}">
                  <a16:creationId xmlns:a16="http://schemas.microsoft.com/office/drawing/2014/main" id="{72C18FE5-901A-403A-9355-1E6D213F3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10" y="2634303"/>
              <a:ext cx="38942" cy="71652"/>
            </a:xfrm>
            <a:custGeom>
              <a:avLst/>
              <a:gdLst>
                <a:gd name="T0" fmla="*/ 23 w 25"/>
                <a:gd name="T1" fmla="*/ 39 h 46"/>
                <a:gd name="T2" fmla="*/ 23 w 25"/>
                <a:gd name="T3" fmla="*/ 46 h 46"/>
                <a:gd name="T4" fmla="*/ 14 w 25"/>
                <a:gd name="T5" fmla="*/ 46 h 46"/>
                <a:gd name="T6" fmla="*/ 14 w 25"/>
                <a:gd name="T7" fmla="*/ 39 h 46"/>
                <a:gd name="T8" fmla="*/ 0 w 25"/>
                <a:gd name="T9" fmla="*/ 39 h 46"/>
                <a:gd name="T10" fmla="*/ 0 w 25"/>
                <a:gd name="T11" fmla="*/ 31 h 46"/>
                <a:gd name="T12" fmla="*/ 13 w 25"/>
                <a:gd name="T13" fmla="*/ 0 h 46"/>
                <a:gd name="T14" fmla="*/ 20 w 25"/>
                <a:gd name="T15" fmla="*/ 0 h 46"/>
                <a:gd name="T16" fmla="*/ 9 w 25"/>
                <a:gd name="T17" fmla="*/ 31 h 46"/>
                <a:gd name="T18" fmla="*/ 14 w 25"/>
                <a:gd name="T19" fmla="*/ 31 h 46"/>
                <a:gd name="T20" fmla="*/ 14 w 25"/>
                <a:gd name="T21" fmla="*/ 26 h 46"/>
                <a:gd name="T22" fmla="*/ 23 w 25"/>
                <a:gd name="T23" fmla="*/ 26 h 46"/>
                <a:gd name="T24" fmla="*/ 23 w 25"/>
                <a:gd name="T25" fmla="*/ 31 h 46"/>
                <a:gd name="T26" fmla="*/ 25 w 25"/>
                <a:gd name="T27" fmla="*/ 31 h 46"/>
                <a:gd name="T28" fmla="*/ 25 w 25"/>
                <a:gd name="T29" fmla="*/ 39 h 46"/>
                <a:gd name="T30" fmla="*/ 23 w 25"/>
                <a:gd name="T31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6">
                  <a:moveTo>
                    <a:pt x="23" y="39"/>
                  </a:moveTo>
                  <a:lnTo>
                    <a:pt x="23" y="46"/>
                  </a:lnTo>
                  <a:lnTo>
                    <a:pt x="14" y="46"/>
                  </a:lnTo>
                  <a:lnTo>
                    <a:pt x="14" y="39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23" y="26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9" name="Freeform 1016">
              <a:extLst>
                <a:ext uri="{FF2B5EF4-FFF2-40B4-BE49-F238E27FC236}">
                  <a16:creationId xmlns:a16="http://schemas.microsoft.com/office/drawing/2014/main" id="{1BD50F90-14F9-4432-8D5A-6F89BA28F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440" y="2634303"/>
              <a:ext cx="42057" cy="71652"/>
            </a:xfrm>
            <a:custGeom>
              <a:avLst/>
              <a:gdLst>
                <a:gd name="T0" fmla="*/ 23 w 27"/>
                <a:gd name="T1" fmla="*/ 42 h 46"/>
                <a:gd name="T2" fmla="*/ 23 w 27"/>
                <a:gd name="T3" fmla="*/ 42 h 46"/>
                <a:gd name="T4" fmla="*/ 19 w 27"/>
                <a:gd name="T5" fmla="*/ 45 h 46"/>
                <a:gd name="T6" fmla="*/ 14 w 27"/>
                <a:gd name="T7" fmla="*/ 46 h 46"/>
                <a:gd name="T8" fmla="*/ 0 w 27"/>
                <a:gd name="T9" fmla="*/ 46 h 46"/>
                <a:gd name="T10" fmla="*/ 0 w 27"/>
                <a:gd name="T11" fmla="*/ 0 h 46"/>
                <a:gd name="T12" fmla="*/ 14 w 27"/>
                <a:gd name="T13" fmla="*/ 0 h 46"/>
                <a:gd name="T14" fmla="*/ 14 w 27"/>
                <a:gd name="T15" fmla="*/ 0 h 46"/>
                <a:gd name="T16" fmla="*/ 19 w 27"/>
                <a:gd name="T17" fmla="*/ 0 h 46"/>
                <a:gd name="T18" fmla="*/ 24 w 27"/>
                <a:gd name="T19" fmla="*/ 2 h 46"/>
                <a:gd name="T20" fmla="*/ 24 w 27"/>
                <a:gd name="T21" fmla="*/ 2 h 46"/>
                <a:gd name="T22" fmla="*/ 25 w 27"/>
                <a:gd name="T23" fmla="*/ 6 h 46"/>
                <a:gd name="T24" fmla="*/ 27 w 27"/>
                <a:gd name="T25" fmla="*/ 12 h 46"/>
                <a:gd name="T26" fmla="*/ 27 w 27"/>
                <a:gd name="T27" fmla="*/ 12 h 46"/>
                <a:gd name="T28" fmla="*/ 27 w 27"/>
                <a:gd name="T29" fmla="*/ 16 h 46"/>
                <a:gd name="T30" fmla="*/ 24 w 27"/>
                <a:gd name="T31" fmla="*/ 20 h 46"/>
                <a:gd name="T32" fmla="*/ 24 w 27"/>
                <a:gd name="T33" fmla="*/ 20 h 46"/>
                <a:gd name="T34" fmla="*/ 22 w 27"/>
                <a:gd name="T35" fmla="*/ 21 h 46"/>
                <a:gd name="T36" fmla="*/ 22 w 27"/>
                <a:gd name="T37" fmla="*/ 21 h 46"/>
                <a:gd name="T38" fmla="*/ 24 w 27"/>
                <a:gd name="T39" fmla="*/ 23 h 46"/>
                <a:gd name="T40" fmla="*/ 24 w 27"/>
                <a:gd name="T41" fmla="*/ 23 h 46"/>
                <a:gd name="T42" fmla="*/ 27 w 27"/>
                <a:gd name="T43" fmla="*/ 26 h 46"/>
                <a:gd name="T44" fmla="*/ 27 w 27"/>
                <a:gd name="T45" fmla="*/ 32 h 46"/>
                <a:gd name="T46" fmla="*/ 27 w 27"/>
                <a:gd name="T47" fmla="*/ 32 h 46"/>
                <a:gd name="T48" fmla="*/ 25 w 27"/>
                <a:gd name="T49" fmla="*/ 39 h 46"/>
                <a:gd name="T50" fmla="*/ 23 w 27"/>
                <a:gd name="T51" fmla="*/ 42 h 46"/>
                <a:gd name="T52" fmla="*/ 23 w 27"/>
                <a:gd name="T53" fmla="*/ 42 h 46"/>
                <a:gd name="T54" fmla="*/ 13 w 27"/>
                <a:gd name="T55" fmla="*/ 7 h 46"/>
                <a:gd name="T56" fmla="*/ 9 w 27"/>
                <a:gd name="T57" fmla="*/ 7 h 46"/>
                <a:gd name="T58" fmla="*/ 9 w 27"/>
                <a:gd name="T59" fmla="*/ 17 h 46"/>
                <a:gd name="T60" fmla="*/ 13 w 27"/>
                <a:gd name="T61" fmla="*/ 17 h 46"/>
                <a:gd name="T62" fmla="*/ 13 w 27"/>
                <a:gd name="T63" fmla="*/ 17 h 46"/>
                <a:gd name="T64" fmla="*/ 15 w 27"/>
                <a:gd name="T65" fmla="*/ 17 h 46"/>
                <a:gd name="T66" fmla="*/ 17 w 27"/>
                <a:gd name="T67" fmla="*/ 16 h 46"/>
                <a:gd name="T68" fmla="*/ 18 w 27"/>
                <a:gd name="T69" fmla="*/ 12 h 46"/>
                <a:gd name="T70" fmla="*/ 18 w 27"/>
                <a:gd name="T71" fmla="*/ 12 h 46"/>
                <a:gd name="T72" fmla="*/ 17 w 27"/>
                <a:gd name="T73" fmla="*/ 8 h 46"/>
                <a:gd name="T74" fmla="*/ 15 w 27"/>
                <a:gd name="T75" fmla="*/ 8 h 46"/>
                <a:gd name="T76" fmla="*/ 13 w 27"/>
                <a:gd name="T77" fmla="*/ 7 h 46"/>
                <a:gd name="T78" fmla="*/ 13 w 27"/>
                <a:gd name="T79" fmla="*/ 7 h 46"/>
                <a:gd name="T80" fmla="*/ 13 w 27"/>
                <a:gd name="T81" fmla="*/ 25 h 46"/>
                <a:gd name="T82" fmla="*/ 9 w 27"/>
                <a:gd name="T83" fmla="*/ 25 h 46"/>
                <a:gd name="T84" fmla="*/ 9 w 27"/>
                <a:gd name="T85" fmla="*/ 37 h 46"/>
                <a:gd name="T86" fmla="*/ 13 w 27"/>
                <a:gd name="T87" fmla="*/ 37 h 46"/>
                <a:gd name="T88" fmla="*/ 13 w 27"/>
                <a:gd name="T89" fmla="*/ 37 h 46"/>
                <a:gd name="T90" fmla="*/ 15 w 27"/>
                <a:gd name="T91" fmla="*/ 37 h 46"/>
                <a:gd name="T92" fmla="*/ 17 w 27"/>
                <a:gd name="T93" fmla="*/ 36 h 46"/>
                <a:gd name="T94" fmla="*/ 17 w 27"/>
                <a:gd name="T95" fmla="*/ 33 h 46"/>
                <a:gd name="T96" fmla="*/ 18 w 27"/>
                <a:gd name="T97" fmla="*/ 31 h 46"/>
                <a:gd name="T98" fmla="*/ 18 w 27"/>
                <a:gd name="T99" fmla="*/ 31 h 46"/>
                <a:gd name="T100" fmla="*/ 17 w 27"/>
                <a:gd name="T101" fmla="*/ 28 h 46"/>
                <a:gd name="T102" fmla="*/ 17 w 27"/>
                <a:gd name="T103" fmla="*/ 27 h 46"/>
                <a:gd name="T104" fmla="*/ 15 w 27"/>
                <a:gd name="T105" fmla="*/ 26 h 46"/>
                <a:gd name="T106" fmla="*/ 13 w 27"/>
                <a:gd name="T107" fmla="*/ 25 h 46"/>
                <a:gd name="T108" fmla="*/ 13 w 27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46">
                  <a:moveTo>
                    <a:pt x="23" y="42"/>
                  </a:moveTo>
                  <a:lnTo>
                    <a:pt x="23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7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5" y="39"/>
                  </a:ln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13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0" name="Freeform 1017">
              <a:extLst>
                <a:ext uri="{FF2B5EF4-FFF2-40B4-BE49-F238E27FC236}">
                  <a16:creationId xmlns:a16="http://schemas.microsoft.com/office/drawing/2014/main" id="{820B155F-AD84-40F4-A362-B3FD97D3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854" y="2634303"/>
              <a:ext cx="37384" cy="71652"/>
            </a:xfrm>
            <a:custGeom>
              <a:avLst/>
              <a:gdLst>
                <a:gd name="T0" fmla="*/ 14 w 24"/>
                <a:gd name="T1" fmla="*/ 23 h 46"/>
                <a:gd name="T2" fmla="*/ 14 w 24"/>
                <a:gd name="T3" fmla="*/ 23 h 46"/>
                <a:gd name="T4" fmla="*/ 13 w 24"/>
                <a:gd name="T5" fmla="*/ 22 h 46"/>
                <a:gd name="T6" fmla="*/ 11 w 24"/>
                <a:gd name="T7" fmla="*/ 22 h 46"/>
                <a:gd name="T8" fmla="*/ 11 w 24"/>
                <a:gd name="T9" fmla="*/ 22 h 46"/>
                <a:gd name="T10" fmla="*/ 10 w 24"/>
                <a:gd name="T11" fmla="*/ 22 h 46"/>
                <a:gd name="T12" fmla="*/ 9 w 24"/>
                <a:gd name="T13" fmla="*/ 25 h 46"/>
                <a:gd name="T14" fmla="*/ 9 w 24"/>
                <a:gd name="T15" fmla="*/ 26 h 46"/>
                <a:gd name="T16" fmla="*/ 1 w 24"/>
                <a:gd name="T17" fmla="*/ 26 h 46"/>
                <a:gd name="T18" fmla="*/ 1 w 24"/>
                <a:gd name="T19" fmla="*/ 0 h 46"/>
                <a:gd name="T20" fmla="*/ 23 w 24"/>
                <a:gd name="T21" fmla="*/ 0 h 46"/>
                <a:gd name="T22" fmla="*/ 23 w 24"/>
                <a:gd name="T23" fmla="*/ 7 h 46"/>
                <a:gd name="T24" fmla="*/ 9 w 24"/>
                <a:gd name="T25" fmla="*/ 7 h 46"/>
                <a:gd name="T26" fmla="*/ 9 w 24"/>
                <a:gd name="T27" fmla="*/ 17 h 46"/>
                <a:gd name="T28" fmla="*/ 9 w 24"/>
                <a:gd name="T29" fmla="*/ 17 h 46"/>
                <a:gd name="T30" fmla="*/ 11 w 24"/>
                <a:gd name="T31" fmla="*/ 15 h 46"/>
                <a:gd name="T32" fmla="*/ 11 w 24"/>
                <a:gd name="T33" fmla="*/ 15 h 46"/>
                <a:gd name="T34" fmla="*/ 15 w 24"/>
                <a:gd name="T35" fmla="*/ 15 h 46"/>
                <a:gd name="T36" fmla="*/ 15 w 24"/>
                <a:gd name="T37" fmla="*/ 15 h 46"/>
                <a:gd name="T38" fmla="*/ 19 w 24"/>
                <a:gd name="T39" fmla="*/ 15 h 46"/>
                <a:gd name="T40" fmla="*/ 21 w 24"/>
                <a:gd name="T41" fmla="*/ 17 h 46"/>
                <a:gd name="T42" fmla="*/ 21 w 24"/>
                <a:gd name="T43" fmla="*/ 17 h 46"/>
                <a:gd name="T44" fmla="*/ 23 w 24"/>
                <a:gd name="T45" fmla="*/ 21 h 46"/>
                <a:gd name="T46" fmla="*/ 24 w 24"/>
                <a:gd name="T47" fmla="*/ 30 h 46"/>
                <a:gd name="T48" fmla="*/ 24 w 24"/>
                <a:gd name="T49" fmla="*/ 30 h 46"/>
                <a:gd name="T50" fmla="*/ 23 w 24"/>
                <a:gd name="T51" fmla="*/ 37 h 46"/>
                <a:gd name="T52" fmla="*/ 23 w 24"/>
                <a:gd name="T53" fmla="*/ 41 h 46"/>
                <a:gd name="T54" fmla="*/ 20 w 24"/>
                <a:gd name="T55" fmla="*/ 44 h 46"/>
                <a:gd name="T56" fmla="*/ 20 w 24"/>
                <a:gd name="T57" fmla="*/ 44 h 46"/>
                <a:gd name="T58" fmla="*/ 16 w 24"/>
                <a:gd name="T59" fmla="*/ 45 h 46"/>
                <a:gd name="T60" fmla="*/ 11 w 24"/>
                <a:gd name="T61" fmla="*/ 46 h 46"/>
                <a:gd name="T62" fmla="*/ 11 w 24"/>
                <a:gd name="T63" fmla="*/ 46 h 46"/>
                <a:gd name="T64" fmla="*/ 8 w 24"/>
                <a:gd name="T65" fmla="*/ 45 h 46"/>
                <a:gd name="T66" fmla="*/ 4 w 24"/>
                <a:gd name="T67" fmla="*/ 44 h 46"/>
                <a:gd name="T68" fmla="*/ 4 w 24"/>
                <a:gd name="T69" fmla="*/ 44 h 46"/>
                <a:gd name="T70" fmla="*/ 1 w 24"/>
                <a:gd name="T71" fmla="*/ 40 h 46"/>
                <a:gd name="T72" fmla="*/ 0 w 24"/>
                <a:gd name="T73" fmla="*/ 35 h 46"/>
                <a:gd name="T74" fmla="*/ 0 w 24"/>
                <a:gd name="T75" fmla="*/ 33 h 46"/>
                <a:gd name="T76" fmla="*/ 9 w 24"/>
                <a:gd name="T77" fmla="*/ 33 h 46"/>
                <a:gd name="T78" fmla="*/ 9 w 24"/>
                <a:gd name="T79" fmla="*/ 35 h 46"/>
                <a:gd name="T80" fmla="*/ 9 w 24"/>
                <a:gd name="T81" fmla="*/ 35 h 46"/>
                <a:gd name="T82" fmla="*/ 10 w 24"/>
                <a:gd name="T83" fmla="*/ 37 h 46"/>
                <a:gd name="T84" fmla="*/ 11 w 24"/>
                <a:gd name="T85" fmla="*/ 39 h 46"/>
                <a:gd name="T86" fmla="*/ 11 w 24"/>
                <a:gd name="T87" fmla="*/ 39 h 46"/>
                <a:gd name="T88" fmla="*/ 14 w 24"/>
                <a:gd name="T89" fmla="*/ 37 h 46"/>
                <a:gd name="T90" fmla="*/ 14 w 24"/>
                <a:gd name="T91" fmla="*/ 37 h 46"/>
                <a:gd name="T92" fmla="*/ 15 w 24"/>
                <a:gd name="T93" fmla="*/ 36 h 46"/>
                <a:gd name="T94" fmla="*/ 15 w 24"/>
                <a:gd name="T95" fmla="*/ 30 h 46"/>
                <a:gd name="T96" fmla="*/ 15 w 24"/>
                <a:gd name="T97" fmla="*/ 30 h 46"/>
                <a:gd name="T98" fmla="*/ 15 w 24"/>
                <a:gd name="T99" fmla="*/ 26 h 46"/>
                <a:gd name="T100" fmla="*/ 14 w 24"/>
                <a:gd name="T101" fmla="*/ 23 h 46"/>
                <a:gd name="T102" fmla="*/ 14 w 24"/>
                <a:gd name="T10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6">
                  <a:moveTo>
                    <a:pt x="14" y="23"/>
                  </a:moveTo>
                  <a:lnTo>
                    <a:pt x="14" y="23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" y="26"/>
                  </a:lnTo>
                  <a:lnTo>
                    <a:pt x="1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9" y="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21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7"/>
                  </a:lnTo>
                  <a:lnTo>
                    <a:pt x="23" y="41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8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1" name="Freeform 1018">
              <a:extLst>
                <a:ext uri="{FF2B5EF4-FFF2-40B4-BE49-F238E27FC236}">
                  <a16:creationId xmlns:a16="http://schemas.microsoft.com/office/drawing/2014/main" id="{CE9B377A-E827-4606-84E4-8D4753E74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4026" y="2634303"/>
              <a:ext cx="40499" cy="71652"/>
            </a:xfrm>
            <a:custGeom>
              <a:avLst/>
              <a:gdLst>
                <a:gd name="T0" fmla="*/ 24 w 26"/>
                <a:gd name="T1" fmla="*/ 42 h 46"/>
                <a:gd name="T2" fmla="*/ 24 w 26"/>
                <a:gd name="T3" fmla="*/ 42 h 46"/>
                <a:gd name="T4" fmla="*/ 20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20 w 26"/>
                <a:gd name="T17" fmla="*/ 0 h 46"/>
                <a:gd name="T18" fmla="*/ 24 w 26"/>
                <a:gd name="T19" fmla="*/ 2 h 46"/>
                <a:gd name="T20" fmla="*/ 24 w 26"/>
                <a:gd name="T21" fmla="*/ 2 h 46"/>
                <a:gd name="T22" fmla="*/ 26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6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6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6 w 26"/>
                <a:gd name="T49" fmla="*/ 39 h 46"/>
                <a:gd name="T50" fmla="*/ 24 w 26"/>
                <a:gd name="T51" fmla="*/ 42 h 46"/>
                <a:gd name="T52" fmla="*/ 24 w 26"/>
                <a:gd name="T53" fmla="*/ 42 h 46"/>
                <a:gd name="T54" fmla="*/ 13 w 26"/>
                <a:gd name="T55" fmla="*/ 7 h 46"/>
                <a:gd name="T56" fmla="*/ 10 w 26"/>
                <a:gd name="T57" fmla="*/ 7 h 46"/>
                <a:gd name="T58" fmla="*/ 10 w 26"/>
                <a:gd name="T59" fmla="*/ 17 h 46"/>
                <a:gd name="T60" fmla="*/ 13 w 26"/>
                <a:gd name="T61" fmla="*/ 17 h 46"/>
                <a:gd name="T62" fmla="*/ 13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8 w 26"/>
                <a:gd name="T69" fmla="*/ 12 h 46"/>
                <a:gd name="T70" fmla="*/ 18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3 w 26"/>
                <a:gd name="T77" fmla="*/ 7 h 46"/>
                <a:gd name="T78" fmla="*/ 13 w 26"/>
                <a:gd name="T79" fmla="*/ 7 h 46"/>
                <a:gd name="T80" fmla="*/ 13 w 26"/>
                <a:gd name="T81" fmla="*/ 25 h 46"/>
                <a:gd name="T82" fmla="*/ 10 w 26"/>
                <a:gd name="T83" fmla="*/ 25 h 46"/>
                <a:gd name="T84" fmla="*/ 10 w 26"/>
                <a:gd name="T85" fmla="*/ 37 h 46"/>
                <a:gd name="T86" fmla="*/ 13 w 26"/>
                <a:gd name="T87" fmla="*/ 37 h 46"/>
                <a:gd name="T88" fmla="*/ 13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8 w 26"/>
                <a:gd name="T95" fmla="*/ 33 h 46"/>
                <a:gd name="T96" fmla="*/ 18 w 26"/>
                <a:gd name="T97" fmla="*/ 31 h 46"/>
                <a:gd name="T98" fmla="*/ 18 w 26"/>
                <a:gd name="T99" fmla="*/ 31 h 46"/>
                <a:gd name="T100" fmla="*/ 18 w 26"/>
                <a:gd name="T101" fmla="*/ 28 h 46"/>
                <a:gd name="T102" fmla="*/ 16 w 26"/>
                <a:gd name="T103" fmla="*/ 27 h 46"/>
                <a:gd name="T104" fmla="*/ 15 w 26"/>
                <a:gd name="T105" fmla="*/ 26 h 46"/>
                <a:gd name="T106" fmla="*/ 13 w 26"/>
                <a:gd name="T107" fmla="*/ 25 h 46"/>
                <a:gd name="T108" fmla="*/ 13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4" y="42"/>
                  </a:moveTo>
                  <a:lnTo>
                    <a:pt x="24" y="42"/>
                  </a:lnTo>
                  <a:lnTo>
                    <a:pt x="20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13" y="7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10" y="25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2" name="Freeform 1019">
              <a:extLst>
                <a:ext uri="{FF2B5EF4-FFF2-40B4-BE49-F238E27FC236}">
                  <a16:creationId xmlns:a16="http://schemas.microsoft.com/office/drawing/2014/main" id="{2B26E14C-5A04-47C0-8C4B-D14F45C4B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67" y="2634303"/>
              <a:ext cx="35827" cy="71652"/>
            </a:xfrm>
            <a:custGeom>
              <a:avLst/>
              <a:gdLst>
                <a:gd name="T0" fmla="*/ 22 w 23"/>
                <a:gd name="T1" fmla="*/ 42 h 46"/>
                <a:gd name="T2" fmla="*/ 22 w 23"/>
                <a:gd name="T3" fmla="*/ 42 h 46"/>
                <a:gd name="T4" fmla="*/ 19 w 23"/>
                <a:gd name="T5" fmla="*/ 44 h 46"/>
                <a:gd name="T6" fmla="*/ 18 w 23"/>
                <a:gd name="T7" fmla="*/ 45 h 46"/>
                <a:gd name="T8" fmla="*/ 12 w 23"/>
                <a:gd name="T9" fmla="*/ 46 h 46"/>
                <a:gd name="T10" fmla="*/ 12 w 23"/>
                <a:gd name="T11" fmla="*/ 46 h 46"/>
                <a:gd name="T12" fmla="*/ 7 w 23"/>
                <a:gd name="T13" fmla="*/ 45 h 46"/>
                <a:gd name="T14" fmla="*/ 3 w 23"/>
                <a:gd name="T15" fmla="*/ 42 h 46"/>
                <a:gd name="T16" fmla="*/ 3 w 23"/>
                <a:gd name="T17" fmla="*/ 42 h 46"/>
                <a:gd name="T18" fmla="*/ 0 w 23"/>
                <a:gd name="T19" fmla="*/ 37 h 46"/>
                <a:gd name="T20" fmla="*/ 0 w 23"/>
                <a:gd name="T21" fmla="*/ 31 h 46"/>
                <a:gd name="T22" fmla="*/ 0 w 23"/>
                <a:gd name="T23" fmla="*/ 31 h 46"/>
                <a:gd name="T24" fmla="*/ 0 w 23"/>
                <a:gd name="T25" fmla="*/ 26 h 46"/>
                <a:gd name="T26" fmla="*/ 2 w 23"/>
                <a:gd name="T27" fmla="*/ 21 h 46"/>
                <a:gd name="T28" fmla="*/ 10 w 23"/>
                <a:gd name="T29" fmla="*/ 0 h 46"/>
                <a:gd name="T30" fmla="*/ 20 w 23"/>
                <a:gd name="T31" fmla="*/ 0 h 46"/>
                <a:gd name="T32" fmla="*/ 12 w 23"/>
                <a:gd name="T33" fmla="*/ 17 h 46"/>
                <a:gd name="T34" fmla="*/ 12 w 23"/>
                <a:gd name="T35" fmla="*/ 17 h 46"/>
                <a:gd name="T36" fmla="*/ 14 w 23"/>
                <a:gd name="T37" fmla="*/ 17 h 46"/>
                <a:gd name="T38" fmla="*/ 14 w 23"/>
                <a:gd name="T39" fmla="*/ 17 h 46"/>
                <a:gd name="T40" fmla="*/ 18 w 23"/>
                <a:gd name="T41" fmla="*/ 17 h 46"/>
                <a:gd name="T42" fmla="*/ 22 w 23"/>
                <a:gd name="T43" fmla="*/ 20 h 46"/>
                <a:gd name="T44" fmla="*/ 22 w 23"/>
                <a:gd name="T45" fmla="*/ 20 h 46"/>
                <a:gd name="T46" fmla="*/ 23 w 23"/>
                <a:gd name="T47" fmla="*/ 25 h 46"/>
                <a:gd name="T48" fmla="*/ 23 w 23"/>
                <a:gd name="T49" fmla="*/ 31 h 46"/>
                <a:gd name="T50" fmla="*/ 23 w 23"/>
                <a:gd name="T51" fmla="*/ 31 h 46"/>
                <a:gd name="T52" fmla="*/ 23 w 23"/>
                <a:gd name="T53" fmla="*/ 39 h 46"/>
                <a:gd name="T54" fmla="*/ 22 w 23"/>
                <a:gd name="T55" fmla="*/ 42 h 46"/>
                <a:gd name="T56" fmla="*/ 22 w 23"/>
                <a:gd name="T57" fmla="*/ 42 h 46"/>
                <a:gd name="T58" fmla="*/ 14 w 23"/>
                <a:gd name="T59" fmla="*/ 37 h 46"/>
                <a:gd name="T60" fmla="*/ 14 w 23"/>
                <a:gd name="T61" fmla="*/ 37 h 46"/>
                <a:gd name="T62" fmla="*/ 14 w 23"/>
                <a:gd name="T63" fmla="*/ 35 h 46"/>
                <a:gd name="T64" fmla="*/ 15 w 23"/>
                <a:gd name="T65" fmla="*/ 31 h 46"/>
                <a:gd name="T66" fmla="*/ 15 w 23"/>
                <a:gd name="T67" fmla="*/ 31 h 46"/>
                <a:gd name="T68" fmla="*/ 14 w 23"/>
                <a:gd name="T69" fmla="*/ 27 h 46"/>
                <a:gd name="T70" fmla="*/ 14 w 23"/>
                <a:gd name="T71" fmla="*/ 25 h 46"/>
                <a:gd name="T72" fmla="*/ 14 w 23"/>
                <a:gd name="T73" fmla="*/ 25 h 46"/>
                <a:gd name="T74" fmla="*/ 12 w 23"/>
                <a:gd name="T75" fmla="*/ 23 h 46"/>
                <a:gd name="T76" fmla="*/ 12 w 23"/>
                <a:gd name="T77" fmla="*/ 23 h 46"/>
                <a:gd name="T78" fmla="*/ 10 w 23"/>
                <a:gd name="T79" fmla="*/ 25 h 46"/>
                <a:gd name="T80" fmla="*/ 10 w 23"/>
                <a:gd name="T81" fmla="*/ 25 h 46"/>
                <a:gd name="T82" fmla="*/ 9 w 23"/>
                <a:gd name="T83" fmla="*/ 27 h 46"/>
                <a:gd name="T84" fmla="*/ 9 w 23"/>
                <a:gd name="T85" fmla="*/ 31 h 46"/>
                <a:gd name="T86" fmla="*/ 9 w 23"/>
                <a:gd name="T87" fmla="*/ 31 h 46"/>
                <a:gd name="T88" fmla="*/ 9 w 23"/>
                <a:gd name="T89" fmla="*/ 35 h 46"/>
                <a:gd name="T90" fmla="*/ 10 w 23"/>
                <a:gd name="T91" fmla="*/ 37 h 46"/>
                <a:gd name="T92" fmla="*/ 10 w 23"/>
                <a:gd name="T93" fmla="*/ 37 h 46"/>
                <a:gd name="T94" fmla="*/ 12 w 23"/>
                <a:gd name="T95" fmla="*/ 39 h 46"/>
                <a:gd name="T96" fmla="*/ 12 w 23"/>
                <a:gd name="T97" fmla="*/ 39 h 46"/>
                <a:gd name="T98" fmla="*/ 14 w 23"/>
                <a:gd name="T99" fmla="*/ 37 h 46"/>
                <a:gd name="T100" fmla="*/ 14 w 23"/>
                <a:gd name="T10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6">
                  <a:moveTo>
                    <a:pt x="22" y="42"/>
                  </a:moveTo>
                  <a:lnTo>
                    <a:pt x="22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5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5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3" name="Freeform 1020">
              <a:extLst>
                <a:ext uri="{FF2B5EF4-FFF2-40B4-BE49-F238E27FC236}">
                  <a16:creationId xmlns:a16="http://schemas.microsoft.com/office/drawing/2014/main" id="{5EA277C7-EBC1-4DCE-B975-ABC977374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939" y="2634303"/>
              <a:ext cx="40499" cy="71652"/>
            </a:xfrm>
            <a:custGeom>
              <a:avLst/>
              <a:gdLst>
                <a:gd name="T0" fmla="*/ 24 w 26"/>
                <a:gd name="T1" fmla="*/ 42 h 46"/>
                <a:gd name="T2" fmla="*/ 24 w 26"/>
                <a:gd name="T3" fmla="*/ 42 h 46"/>
                <a:gd name="T4" fmla="*/ 19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19 w 26"/>
                <a:gd name="T17" fmla="*/ 0 h 46"/>
                <a:gd name="T18" fmla="*/ 24 w 26"/>
                <a:gd name="T19" fmla="*/ 2 h 46"/>
                <a:gd name="T20" fmla="*/ 24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6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6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4 w 26"/>
                <a:gd name="T51" fmla="*/ 42 h 46"/>
                <a:gd name="T52" fmla="*/ 24 w 26"/>
                <a:gd name="T53" fmla="*/ 42 h 46"/>
                <a:gd name="T54" fmla="*/ 13 w 26"/>
                <a:gd name="T55" fmla="*/ 7 h 46"/>
                <a:gd name="T56" fmla="*/ 10 w 26"/>
                <a:gd name="T57" fmla="*/ 7 h 46"/>
                <a:gd name="T58" fmla="*/ 10 w 26"/>
                <a:gd name="T59" fmla="*/ 17 h 46"/>
                <a:gd name="T60" fmla="*/ 13 w 26"/>
                <a:gd name="T61" fmla="*/ 17 h 46"/>
                <a:gd name="T62" fmla="*/ 13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8 w 26"/>
                <a:gd name="T69" fmla="*/ 12 h 46"/>
                <a:gd name="T70" fmla="*/ 18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3 w 26"/>
                <a:gd name="T77" fmla="*/ 7 h 46"/>
                <a:gd name="T78" fmla="*/ 13 w 26"/>
                <a:gd name="T79" fmla="*/ 7 h 46"/>
                <a:gd name="T80" fmla="*/ 13 w 26"/>
                <a:gd name="T81" fmla="*/ 25 h 46"/>
                <a:gd name="T82" fmla="*/ 10 w 26"/>
                <a:gd name="T83" fmla="*/ 25 h 46"/>
                <a:gd name="T84" fmla="*/ 10 w 26"/>
                <a:gd name="T85" fmla="*/ 37 h 46"/>
                <a:gd name="T86" fmla="*/ 13 w 26"/>
                <a:gd name="T87" fmla="*/ 37 h 46"/>
                <a:gd name="T88" fmla="*/ 13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6 w 26"/>
                <a:gd name="T95" fmla="*/ 33 h 46"/>
                <a:gd name="T96" fmla="*/ 18 w 26"/>
                <a:gd name="T97" fmla="*/ 31 h 46"/>
                <a:gd name="T98" fmla="*/ 18 w 26"/>
                <a:gd name="T99" fmla="*/ 31 h 46"/>
                <a:gd name="T100" fmla="*/ 16 w 26"/>
                <a:gd name="T101" fmla="*/ 28 h 46"/>
                <a:gd name="T102" fmla="*/ 16 w 26"/>
                <a:gd name="T103" fmla="*/ 27 h 46"/>
                <a:gd name="T104" fmla="*/ 15 w 26"/>
                <a:gd name="T105" fmla="*/ 26 h 46"/>
                <a:gd name="T106" fmla="*/ 13 w 26"/>
                <a:gd name="T107" fmla="*/ 25 h 46"/>
                <a:gd name="T108" fmla="*/ 13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4" y="42"/>
                  </a:moveTo>
                  <a:lnTo>
                    <a:pt x="24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13" y="7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10" y="25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4" name="Freeform 1021">
              <a:extLst>
                <a:ext uri="{FF2B5EF4-FFF2-40B4-BE49-F238E27FC236}">
                  <a16:creationId xmlns:a16="http://schemas.microsoft.com/office/drawing/2014/main" id="{5790A397-314C-4367-B81D-F10C4CD5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681" y="2634303"/>
              <a:ext cx="37384" cy="71652"/>
            </a:xfrm>
            <a:custGeom>
              <a:avLst/>
              <a:gdLst>
                <a:gd name="T0" fmla="*/ 13 w 24"/>
                <a:gd name="T1" fmla="*/ 46 h 46"/>
                <a:gd name="T2" fmla="*/ 4 w 24"/>
                <a:gd name="T3" fmla="*/ 46 h 46"/>
                <a:gd name="T4" fmla="*/ 15 w 24"/>
                <a:gd name="T5" fmla="*/ 7 h 46"/>
                <a:gd name="T6" fmla="*/ 9 w 24"/>
                <a:gd name="T7" fmla="*/ 7 h 46"/>
                <a:gd name="T8" fmla="*/ 9 w 24"/>
                <a:gd name="T9" fmla="*/ 12 h 46"/>
                <a:gd name="T10" fmla="*/ 0 w 24"/>
                <a:gd name="T11" fmla="*/ 12 h 46"/>
                <a:gd name="T12" fmla="*/ 0 w 24"/>
                <a:gd name="T13" fmla="*/ 0 h 46"/>
                <a:gd name="T14" fmla="*/ 24 w 24"/>
                <a:gd name="T15" fmla="*/ 0 h 46"/>
                <a:gd name="T16" fmla="*/ 24 w 24"/>
                <a:gd name="T17" fmla="*/ 6 h 46"/>
                <a:gd name="T18" fmla="*/ 13 w 2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6">
                  <a:moveTo>
                    <a:pt x="13" y="46"/>
                  </a:moveTo>
                  <a:lnTo>
                    <a:pt x="4" y="4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5" name="Freeform 1022">
              <a:extLst>
                <a:ext uri="{FF2B5EF4-FFF2-40B4-BE49-F238E27FC236}">
                  <a16:creationId xmlns:a16="http://schemas.microsoft.com/office/drawing/2014/main" id="{191B2688-B781-4947-AB3C-9161BBE4D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968" y="2634303"/>
              <a:ext cx="40499" cy="71652"/>
            </a:xfrm>
            <a:custGeom>
              <a:avLst/>
              <a:gdLst>
                <a:gd name="T0" fmla="*/ 22 w 26"/>
                <a:gd name="T1" fmla="*/ 42 h 46"/>
                <a:gd name="T2" fmla="*/ 22 w 26"/>
                <a:gd name="T3" fmla="*/ 42 h 46"/>
                <a:gd name="T4" fmla="*/ 18 w 26"/>
                <a:gd name="T5" fmla="*/ 45 h 46"/>
                <a:gd name="T6" fmla="*/ 12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2 w 26"/>
                <a:gd name="T13" fmla="*/ 0 h 46"/>
                <a:gd name="T14" fmla="*/ 12 w 26"/>
                <a:gd name="T15" fmla="*/ 0 h 46"/>
                <a:gd name="T16" fmla="*/ 18 w 26"/>
                <a:gd name="T17" fmla="*/ 0 h 46"/>
                <a:gd name="T18" fmla="*/ 22 w 26"/>
                <a:gd name="T19" fmla="*/ 2 h 46"/>
                <a:gd name="T20" fmla="*/ 22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5 w 26"/>
                <a:gd name="T29" fmla="*/ 16 h 46"/>
                <a:gd name="T30" fmla="*/ 23 w 26"/>
                <a:gd name="T31" fmla="*/ 20 h 46"/>
                <a:gd name="T32" fmla="*/ 23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3 w 26"/>
                <a:gd name="T39" fmla="*/ 23 h 46"/>
                <a:gd name="T40" fmla="*/ 23 w 26"/>
                <a:gd name="T41" fmla="*/ 23 h 46"/>
                <a:gd name="T42" fmla="*/ 25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2 w 26"/>
                <a:gd name="T51" fmla="*/ 42 h 46"/>
                <a:gd name="T52" fmla="*/ 22 w 26"/>
                <a:gd name="T53" fmla="*/ 42 h 46"/>
                <a:gd name="T54" fmla="*/ 12 w 26"/>
                <a:gd name="T55" fmla="*/ 7 h 46"/>
                <a:gd name="T56" fmla="*/ 8 w 26"/>
                <a:gd name="T57" fmla="*/ 7 h 46"/>
                <a:gd name="T58" fmla="*/ 8 w 26"/>
                <a:gd name="T59" fmla="*/ 17 h 46"/>
                <a:gd name="T60" fmla="*/ 12 w 26"/>
                <a:gd name="T61" fmla="*/ 17 h 46"/>
                <a:gd name="T62" fmla="*/ 12 w 26"/>
                <a:gd name="T63" fmla="*/ 17 h 46"/>
                <a:gd name="T64" fmla="*/ 13 w 26"/>
                <a:gd name="T65" fmla="*/ 17 h 46"/>
                <a:gd name="T66" fmla="*/ 15 w 26"/>
                <a:gd name="T67" fmla="*/ 16 h 46"/>
                <a:gd name="T68" fmla="*/ 16 w 26"/>
                <a:gd name="T69" fmla="*/ 12 h 46"/>
                <a:gd name="T70" fmla="*/ 16 w 26"/>
                <a:gd name="T71" fmla="*/ 12 h 46"/>
                <a:gd name="T72" fmla="*/ 16 w 26"/>
                <a:gd name="T73" fmla="*/ 8 h 46"/>
                <a:gd name="T74" fmla="*/ 13 w 26"/>
                <a:gd name="T75" fmla="*/ 8 h 46"/>
                <a:gd name="T76" fmla="*/ 12 w 26"/>
                <a:gd name="T77" fmla="*/ 7 h 46"/>
                <a:gd name="T78" fmla="*/ 12 w 26"/>
                <a:gd name="T79" fmla="*/ 7 h 46"/>
                <a:gd name="T80" fmla="*/ 11 w 26"/>
                <a:gd name="T81" fmla="*/ 25 h 46"/>
                <a:gd name="T82" fmla="*/ 8 w 26"/>
                <a:gd name="T83" fmla="*/ 25 h 46"/>
                <a:gd name="T84" fmla="*/ 8 w 26"/>
                <a:gd name="T85" fmla="*/ 37 h 46"/>
                <a:gd name="T86" fmla="*/ 11 w 26"/>
                <a:gd name="T87" fmla="*/ 37 h 46"/>
                <a:gd name="T88" fmla="*/ 11 w 26"/>
                <a:gd name="T89" fmla="*/ 37 h 46"/>
                <a:gd name="T90" fmla="*/ 13 w 26"/>
                <a:gd name="T91" fmla="*/ 37 h 46"/>
                <a:gd name="T92" fmla="*/ 15 w 26"/>
                <a:gd name="T93" fmla="*/ 36 h 46"/>
                <a:gd name="T94" fmla="*/ 16 w 26"/>
                <a:gd name="T95" fmla="*/ 33 h 46"/>
                <a:gd name="T96" fmla="*/ 16 w 26"/>
                <a:gd name="T97" fmla="*/ 31 h 46"/>
                <a:gd name="T98" fmla="*/ 16 w 26"/>
                <a:gd name="T99" fmla="*/ 31 h 46"/>
                <a:gd name="T100" fmla="*/ 16 w 26"/>
                <a:gd name="T101" fmla="*/ 28 h 46"/>
                <a:gd name="T102" fmla="*/ 15 w 26"/>
                <a:gd name="T103" fmla="*/ 27 h 46"/>
                <a:gd name="T104" fmla="*/ 13 w 26"/>
                <a:gd name="T105" fmla="*/ 26 h 46"/>
                <a:gd name="T106" fmla="*/ 11 w 26"/>
                <a:gd name="T107" fmla="*/ 25 h 46"/>
                <a:gd name="T108" fmla="*/ 11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2" y="42"/>
                  </a:moveTo>
                  <a:lnTo>
                    <a:pt x="22" y="42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2" y="7"/>
                  </a:moveTo>
                  <a:lnTo>
                    <a:pt x="8" y="7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11" y="25"/>
                  </a:moveTo>
                  <a:lnTo>
                    <a:pt x="8" y="25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6" name="Freeform 1023">
              <a:extLst>
                <a:ext uri="{FF2B5EF4-FFF2-40B4-BE49-F238E27FC236}">
                  <a16:creationId xmlns:a16="http://schemas.microsoft.com/office/drawing/2014/main" id="{1BB2C433-7B4F-4EDB-A15D-A8A5441EF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543" y="2408444"/>
              <a:ext cx="37384" cy="74768"/>
            </a:xfrm>
            <a:custGeom>
              <a:avLst/>
              <a:gdLst>
                <a:gd name="T0" fmla="*/ 20 w 24"/>
                <a:gd name="T1" fmla="*/ 45 h 48"/>
                <a:gd name="T2" fmla="*/ 12 w 24"/>
                <a:gd name="T3" fmla="*/ 48 h 48"/>
                <a:gd name="T4" fmla="*/ 7 w 24"/>
                <a:gd name="T5" fmla="*/ 48 h 48"/>
                <a:gd name="T6" fmla="*/ 3 w 24"/>
                <a:gd name="T7" fmla="*/ 45 h 48"/>
                <a:gd name="T8" fmla="*/ 1 w 24"/>
                <a:gd name="T9" fmla="*/ 40 h 48"/>
                <a:gd name="T10" fmla="*/ 0 w 24"/>
                <a:gd name="T11" fmla="*/ 34 h 48"/>
                <a:gd name="T12" fmla="*/ 1 w 24"/>
                <a:gd name="T13" fmla="*/ 27 h 48"/>
                <a:gd name="T14" fmla="*/ 5 w 24"/>
                <a:gd name="T15" fmla="*/ 24 h 48"/>
                <a:gd name="T16" fmla="*/ 2 w 24"/>
                <a:gd name="T17" fmla="*/ 20 h 48"/>
                <a:gd name="T18" fmla="*/ 1 w 24"/>
                <a:gd name="T19" fmla="*/ 18 h 48"/>
                <a:gd name="T20" fmla="*/ 1 w 24"/>
                <a:gd name="T21" fmla="*/ 14 h 48"/>
                <a:gd name="T22" fmla="*/ 3 w 24"/>
                <a:gd name="T23" fmla="*/ 4 h 48"/>
                <a:gd name="T24" fmla="*/ 7 w 24"/>
                <a:gd name="T25" fmla="*/ 1 h 48"/>
                <a:gd name="T26" fmla="*/ 12 w 24"/>
                <a:gd name="T27" fmla="*/ 0 h 48"/>
                <a:gd name="T28" fmla="*/ 20 w 24"/>
                <a:gd name="T29" fmla="*/ 4 h 48"/>
                <a:gd name="T30" fmla="*/ 22 w 24"/>
                <a:gd name="T31" fmla="*/ 8 h 48"/>
                <a:gd name="T32" fmla="*/ 24 w 24"/>
                <a:gd name="T33" fmla="*/ 14 h 48"/>
                <a:gd name="T34" fmla="*/ 22 w 24"/>
                <a:gd name="T35" fmla="*/ 20 h 48"/>
                <a:gd name="T36" fmla="*/ 20 w 24"/>
                <a:gd name="T37" fmla="*/ 24 h 48"/>
                <a:gd name="T38" fmla="*/ 22 w 24"/>
                <a:gd name="T39" fmla="*/ 27 h 48"/>
                <a:gd name="T40" fmla="*/ 24 w 24"/>
                <a:gd name="T41" fmla="*/ 30 h 48"/>
                <a:gd name="T42" fmla="*/ 24 w 24"/>
                <a:gd name="T43" fmla="*/ 34 h 48"/>
                <a:gd name="T44" fmla="*/ 22 w 24"/>
                <a:gd name="T45" fmla="*/ 43 h 48"/>
                <a:gd name="T46" fmla="*/ 20 w 24"/>
                <a:gd name="T47" fmla="*/ 45 h 48"/>
                <a:gd name="T48" fmla="*/ 13 w 24"/>
                <a:gd name="T49" fmla="*/ 28 h 48"/>
                <a:gd name="T50" fmla="*/ 12 w 24"/>
                <a:gd name="T51" fmla="*/ 28 h 48"/>
                <a:gd name="T52" fmla="*/ 10 w 24"/>
                <a:gd name="T53" fmla="*/ 28 h 48"/>
                <a:gd name="T54" fmla="*/ 8 w 24"/>
                <a:gd name="T55" fmla="*/ 34 h 48"/>
                <a:gd name="T56" fmla="*/ 10 w 24"/>
                <a:gd name="T57" fmla="*/ 38 h 48"/>
                <a:gd name="T58" fmla="*/ 10 w 24"/>
                <a:gd name="T59" fmla="*/ 39 h 48"/>
                <a:gd name="T60" fmla="*/ 12 w 24"/>
                <a:gd name="T61" fmla="*/ 40 h 48"/>
                <a:gd name="T62" fmla="*/ 13 w 24"/>
                <a:gd name="T63" fmla="*/ 39 h 48"/>
                <a:gd name="T64" fmla="*/ 15 w 24"/>
                <a:gd name="T65" fmla="*/ 34 h 48"/>
                <a:gd name="T66" fmla="*/ 15 w 24"/>
                <a:gd name="T67" fmla="*/ 30 h 48"/>
                <a:gd name="T68" fmla="*/ 13 w 24"/>
                <a:gd name="T69" fmla="*/ 28 h 48"/>
                <a:gd name="T70" fmla="*/ 10 w 24"/>
                <a:gd name="T71" fmla="*/ 19 h 48"/>
                <a:gd name="T72" fmla="*/ 12 w 24"/>
                <a:gd name="T73" fmla="*/ 20 h 48"/>
                <a:gd name="T74" fmla="*/ 13 w 24"/>
                <a:gd name="T75" fmla="*/ 19 h 48"/>
                <a:gd name="T76" fmla="*/ 15 w 24"/>
                <a:gd name="T77" fmla="*/ 14 h 48"/>
                <a:gd name="T78" fmla="*/ 15 w 24"/>
                <a:gd name="T79" fmla="*/ 10 h 48"/>
                <a:gd name="T80" fmla="*/ 13 w 24"/>
                <a:gd name="T81" fmla="*/ 9 h 48"/>
                <a:gd name="T82" fmla="*/ 12 w 24"/>
                <a:gd name="T83" fmla="*/ 9 h 48"/>
                <a:gd name="T84" fmla="*/ 10 w 24"/>
                <a:gd name="T85" fmla="*/ 9 h 48"/>
                <a:gd name="T86" fmla="*/ 10 w 24"/>
                <a:gd name="T87" fmla="*/ 14 h 48"/>
                <a:gd name="T88" fmla="*/ 10 w 24"/>
                <a:gd name="T89" fmla="*/ 18 h 48"/>
                <a:gd name="T90" fmla="*/ 10 w 24"/>
                <a:gd name="T91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48">
                  <a:moveTo>
                    <a:pt x="20" y="45"/>
                  </a:moveTo>
                  <a:lnTo>
                    <a:pt x="20" y="45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8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3" y="28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7" name="Freeform 1024">
              <a:extLst>
                <a:ext uri="{FF2B5EF4-FFF2-40B4-BE49-F238E27FC236}">
                  <a16:creationId xmlns:a16="http://schemas.microsoft.com/office/drawing/2014/main" id="{3D3D8BFC-6040-4755-9579-0EDD1FFB9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273" y="2410001"/>
              <a:ext cx="40499" cy="73210"/>
            </a:xfrm>
            <a:custGeom>
              <a:avLst/>
              <a:gdLst>
                <a:gd name="T0" fmla="*/ 22 w 26"/>
                <a:gd name="T1" fmla="*/ 43 h 47"/>
                <a:gd name="T2" fmla="*/ 22 w 26"/>
                <a:gd name="T3" fmla="*/ 43 h 47"/>
                <a:gd name="T4" fmla="*/ 19 w 26"/>
                <a:gd name="T5" fmla="*/ 46 h 47"/>
                <a:gd name="T6" fmla="*/ 12 w 26"/>
                <a:gd name="T7" fmla="*/ 47 h 47"/>
                <a:gd name="T8" fmla="*/ 0 w 26"/>
                <a:gd name="T9" fmla="*/ 47 h 47"/>
                <a:gd name="T10" fmla="*/ 0 w 26"/>
                <a:gd name="T11" fmla="*/ 0 h 47"/>
                <a:gd name="T12" fmla="*/ 12 w 26"/>
                <a:gd name="T13" fmla="*/ 0 h 47"/>
                <a:gd name="T14" fmla="*/ 12 w 26"/>
                <a:gd name="T15" fmla="*/ 0 h 47"/>
                <a:gd name="T16" fmla="*/ 19 w 26"/>
                <a:gd name="T17" fmla="*/ 0 h 47"/>
                <a:gd name="T18" fmla="*/ 22 w 26"/>
                <a:gd name="T19" fmla="*/ 3 h 47"/>
                <a:gd name="T20" fmla="*/ 22 w 26"/>
                <a:gd name="T21" fmla="*/ 3 h 47"/>
                <a:gd name="T22" fmla="*/ 25 w 26"/>
                <a:gd name="T23" fmla="*/ 7 h 47"/>
                <a:gd name="T24" fmla="*/ 26 w 26"/>
                <a:gd name="T25" fmla="*/ 13 h 47"/>
                <a:gd name="T26" fmla="*/ 26 w 26"/>
                <a:gd name="T27" fmla="*/ 13 h 47"/>
                <a:gd name="T28" fmla="*/ 25 w 26"/>
                <a:gd name="T29" fmla="*/ 17 h 47"/>
                <a:gd name="T30" fmla="*/ 22 w 26"/>
                <a:gd name="T31" fmla="*/ 21 h 47"/>
                <a:gd name="T32" fmla="*/ 22 w 26"/>
                <a:gd name="T33" fmla="*/ 21 h 47"/>
                <a:gd name="T34" fmla="*/ 21 w 26"/>
                <a:gd name="T35" fmla="*/ 22 h 47"/>
                <a:gd name="T36" fmla="*/ 21 w 26"/>
                <a:gd name="T37" fmla="*/ 22 h 47"/>
                <a:gd name="T38" fmla="*/ 22 w 26"/>
                <a:gd name="T39" fmla="*/ 24 h 47"/>
                <a:gd name="T40" fmla="*/ 22 w 26"/>
                <a:gd name="T41" fmla="*/ 24 h 47"/>
                <a:gd name="T42" fmla="*/ 25 w 26"/>
                <a:gd name="T43" fmla="*/ 28 h 47"/>
                <a:gd name="T44" fmla="*/ 26 w 26"/>
                <a:gd name="T45" fmla="*/ 33 h 47"/>
                <a:gd name="T46" fmla="*/ 26 w 26"/>
                <a:gd name="T47" fmla="*/ 33 h 47"/>
                <a:gd name="T48" fmla="*/ 25 w 26"/>
                <a:gd name="T49" fmla="*/ 39 h 47"/>
                <a:gd name="T50" fmla="*/ 22 w 26"/>
                <a:gd name="T51" fmla="*/ 43 h 47"/>
                <a:gd name="T52" fmla="*/ 22 w 26"/>
                <a:gd name="T53" fmla="*/ 43 h 47"/>
                <a:gd name="T54" fmla="*/ 11 w 26"/>
                <a:gd name="T55" fmla="*/ 9 h 47"/>
                <a:gd name="T56" fmla="*/ 9 w 26"/>
                <a:gd name="T57" fmla="*/ 9 h 47"/>
                <a:gd name="T58" fmla="*/ 9 w 26"/>
                <a:gd name="T59" fmla="*/ 18 h 47"/>
                <a:gd name="T60" fmla="*/ 11 w 26"/>
                <a:gd name="T61" fmla="*/ 18 h 47"/>
                <a:gd name="T62" fmla="*/ 11 w 26"/>
                <a:gd name="T63" fmla="*/ 18 h 47"/>
                <a:gd name="T64" fmla="*/ 14 w 26"/>
                <a:gd name="T65" fmla="*/ 18 h 47"/>
                <a:gd name="T66" fmla="*/ 15 w 26"/>
                <a:gd name="T67" fmla="*/ 17 h 47"/>
                <a:gd name="T68" fmla="*/ 16 w 26"/>
                <a:gd name="T69" fmla="*/ 13 h 47"/>
                <a:gd name="T70" fmla="*/ 16 w 26"/>
                <a:gd name="T71" fmla="*/ 13 h 47"/>
                <a:gd name="T72" fmla="*/ 15 w 26"/>
                <a:gd name="T73" fmla="*/ 9 h 47"/>
                <a:gd name="T74" fmla="*/ 14 w 26"/>
                <a:gd name="T75" fmla="*/ 9 h 47"/>
                <a:gd name="T76" fmla="*/ 11 w 26"/>
                <a:gd name="T77" fmla="*/ 9 h 47"/>
                <a:gd name="T78" fmla="*/ 11 w 26"/>
                <a:gd name="T79" fmla="*/ 9 h 47"/>
                <a:gd name="T80" fmla="*/ 11 w 26"/>
                <a:gd name="T81" fmla="*/ 27 h 47"/>
                <a:gd name="T82" fmla="*/ 9 w 26"/>
                <a:gd name="T83" fmla="*/ 27 h 47"/>
                <a:gd name="T84" fmla="*/ 9 w 26"/>
                <a:gd name="T85" fmla="*/ 38 h 47"/>
                <a:gd name="T86" fmla="*/ 11 w 26"/>
                <a:gd name="T87" fmla="*/ 38 h 47"/>
                <a:gd name="T88" fmla="*/ 11 w 26"/>
                <a:gd name="T89" fmla="*/ 38 h 47"/>
                <a:gd name="T90" fmla="*/ 14 w 26"/>
                <a:gd name="T91" fmla="*/ 38 h 47"/>
                <a:gd name="T92" fmla="*/ 15 w 26"/>
                <a:gd name="T93" fmla="*/ 37 h 47"/>
                <a:gd name="T94" fmla="*/ 16 w 26"/>
                <a:gd name="T95" fmla="*/ 36 h 47"/>
                <a:gd name="T96" fmla="*/ 16 w 26"/>
                <a:gd name="T97" fmla="*/ 32 h 47"/>
                <a:gd name="T98" fmla="*/ 16 w 26"/>
                <a:gd name="T99" fmla="*/ 32 h 47"/>
                <a:gd name="T100" fmla="*/ 16 w 26"/>
                <a:gd name="T101" fmla="*/ 29 h 47"/>
                <a:gd name="T102" fmla="*/ 15 w 26"/>
                <a:gd name="T103" fmla="*/ 28 h 47"/>
                <a:gd name="T104" fmla="*/ 14 w 26"/>
                <a:gd name="T105" fmla="*/ 27 h 47"/>
                <a:gd name="T106" fmla="*/ 11 w 26"/>
                <a:gd name="T107" fmla="*/ 27 h 47"/>
                <a:gd name="T108" fmla="*/ 11 w 26"/>
                <a:gd name="T10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7">
                  <a:moveTo>
                    <a:pt x="22" y="43"/>
                  </a:moveTo>
                  <a:lnTo>
                    <a:pt x="22" y="43"/>
                  </a:lnTo>
                  <a:lnTo>
                    <a:pt x="19" y="46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5" y="2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9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11" y="9"/>
                  </a:moveTo>
                  <a:lnTo>
                    <a:pt x="9" y="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9"/>
                  </a:lnTo>
                  <a:close/>
                  <a:moveTo>
                    <a:pt x="11" y="27"/>
                  </a:moveTo>
                  <a:lnTo>
                    <a:pt x="9" y="27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4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8" name="Freeform 1025">
              <a:extLst>
                <a:ext uri="{FF2B5EF4-FFF2-40B4-BE49-F238E27FC236}">
                  <a16:creationId xmlns:a16="http://schemas.microsoft.com/office/drawing/2014/main" id="{08D79AAF-7F3E-4A4C-8A0B-E471F54E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911" y="2634303"/>
              <a:ext cx="24923" cy="71652"/>
            </a:xfrm>
            <a:custGeom>
              <a:avLst/>
              <a:gdLst>
                <a:gd name="T0" fmla="*/ 7 w 16"/>
                <a:gd name="T1" fmla="*/ 46 h 46"/>
                <a:gd name="T2" fmla="*/ 7 w 16"/>
                <a:gd name="T3" fmla="*/ 10 h 46"/>
                <a:gd name="T4" fmla="*/ 0 w 16"/>
                <a:gd name="T5" fmla="*/ 15 h 46"/>
                <a:gd name="T6" fmla="*/ 0 w 16"/>
                <a:gd name="T7" fmla="*/ 5 h 46"/>
                <a:gd name="T8" fmla="*/ 7 w 16"/>
                <a:gd name="T9" fmla="*/ 0 h 46"/>
                <a:gd name="T10" fmla="*/ 16 w 16"/>
                <a:gd name="T11" fmla="*/ 0 h 46"/>
                <a:gd name="T12" fmla="*/ 16 w 16"/>
                <a:gd name="T13" fmla="*/ 46 h 46"/>
                <a:gd name="T14" fmla="*/ 7 w 16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6">
                  <a:moveTo>
                    <a:pt x="7" y="46"/>
                  </a:moveTo>
                  <a:lnTo>
                    <a:pt x="7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9" name="Freeform 1026">
              <a:extLst>
                <a:ext uri="{FF2B5EF4-FFF2-40B4-BE49-F238E27FC236}">
                  <a16:creationId xmlns:a16="http://schemas.microsoft.com/office/drawing/2014/main" id="{5045C4B7-0E58-4F9F-9347-9A2D80986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4410" y="2634303"/>
              <a:ext cx="40499" cy="71652"/>
            </a:xfrm>
            <a:custGeom>
              <a:avLst/>
              <a:gdLst>
                <a:gd name="T0" fmla="*/ 23 w 26"/>
                <a:gd name="T1" fmla="*/ 42 h 46"/>
                <a:gd name="T2" fmla="*/ 23 w 26"/>
                <a:gd name="T3" fmla="*/ 42 h 46"/>
                <a:gd name="T4" fmla="*/ 19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19 w 26"/>
                <a:gd name="T17" fmla="*/ 0 h 46"/>
                <a:gd name="T18" fmla="*/ 23 w 26"/>
                <a:gd name="T19" fmla="*/ 2 h 46"/>
                <a:gd name="T20" fmla="*/ 23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5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5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3 w 26"/>
                <a:gd name="T51" fmla="*/ 42 h 46"/>
                <a:gd name="T52" fmla="*/ 23 w 26"/>
                <a:gd name="T53" fmla="*/ 42 h 46"/>
                <a:gd name="T54" fmla="*/ 13 w 26"/>
                <a:gd name="T55" fmla="*/ 7 h 46"/>
                <a:gd name="T56" fmla="*/ 9 w 26"/>
                <a:gd name="T57" fmla="*/ 7 h 46"/>
                <a:gd name="T58" fmla="*/ 9 w 26"/>
                <a:gd name="T59" fmla="*/ 17 h 46"/>
                <a:gd name="T60" fmla="*/ 13 w 26"/>
                <a:gd name="T61" fmla="*/ 17 h 46"/>
                <a:gd name="T62" fmla="*/ 13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6 w 26"/>
                <a:gd name="T69" fmla="*/ 12 h 46"/>
                <a:gd name="T70" fmla="*/ 16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3 w 26"/>
                <a:gd name="T77" fmla="*/ 7 h 46"/>
                <a:gd name="T78" fmla="*/ 13 w 26"/>
                <a:gd name="T79" fmla="*/ 7 h 46"/>
                <a:gd name="T80" fmla="*/ 13 w 26"/>
                <a:gd name="T81" fmla="*/ 25 h 46"/>
                <a:gd name="T82" fmla="*/ 9 w 26"/>
                <a:gd name="T83" fmla="*/ 25 h 46"/>
                <a:gd name="T84" fmla="*/ 9 w 26"/>
                <a:gd name="T85" fmla="*/ 37 h 46"/>
                <a:gd name="T86" fmla="*/ 13 w 26"/>
                <a:gd name="T87" fmla="*/ 37 h 46"/>
                <a:gd name="T88" fmla="*/ 13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6 w 26"/>
                <a:gd name="T95" fmla="*/ 33 h 46"/>
                <a:gd name="T96" fmla="*/ 16 w 26"/>
                <a:gd name="T97" fmla="*/ 31 h 46"/>
                <a:gd name="T98" fmla="*/ 16 w 26"/>
                <a:gd name="T99" fmla="*/ 31 h 46"/>
                <a:gd name="T100" fmla="*/ 16 w 26"/>
                <a:gd name="T101" fmla="*/ 28 h 46"/>
                <a:gd name="T102" fmla="*/ 16 w 26"/>
                <a:gd name="T103" fmla="*/ 27 h 46"/>
                <a:gd name="T104" fmla="*/ 14 w 26"/>
                <a:gd name="T105" fmla="*/ 26 h 46"/>
                <a:gd name="T106" fmla="*/ 13 w 26"/>
                <a:gd name="T107" fmla="*/ 25 h 46"/>
                <a:gd name="T108" fmla="*/ 13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3" y="42"/>
                  </a:moveTo>
                  <a:lnTo>
                    <a:pt x="23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13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13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0" name="Freeform 1027">
              <a:extLst>
                <a:ext uri="{FF2B5EF4-FFF2-40B4-BE49-F238E27FC236}">
                  <a16:creationId xmlns:a16="http://schemas.microsoft.com/office/drawing/2014/main" id="{7C27172F-A726-4652-B172-1AA6E64C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593" y="2631188"/>
              <a:ext cx="35827" cy="74768"/>
            </a:xfrm>
            <a:custGeom>
              <a:avLst/>
              <a:gdLst>
                <a:gd name="T0" fmla="*/ 0 w 23"/>
                <a:gd name="T1" fmla="*/ 48 h 48"/>
                <a:gd name="T2" fmla="*/ 0 w 23"/>
                <a:gd name="T3" fmla="*/ 41 h 48"/>
                <a:gd name="T4" fmla="*/ 13 w 23"/>
                <a:gd name="T5" fmla="*/ 19 h 48"/>
                <a:gd name="T6" fmla="*/ 13 w 23"/>
                <a:gd name="T7" fmla="*/ 19 h 48"/>
                <a:gd name="T8" fmla="*/ 14 w 23"/>
                <a:gd name="T9" fmla="*/ 15 h 48"/>
                <a:gd name="T10" fmla="*/ 14 w 23"/>
                <a:gd name="T11" fmla="*/ 12 h 48"/>
                <a:gd name="T12" fmla="*/ 14 w 23"/>
                <a:gd name="T13" fmla="*/ 12 h 48"/>
                <a:gd name="T14" fmla="*/ 14 w 23"/>
                <a:gd name="T15" fmla="*/ 9 h 48"/>
                <a:gd name="T16" fmla="*/ 11 w 23"/>
                <a:gd name="T17" fmla="*/ 8 h 48"/>
                <a:gd name="T18" fmla="*/ 11 w 23"/>
                <a:gd name="T19" fmla="*/ 8 h 48"/>
                <a:gd name="T20" fmla="*/ 10 w 23"/>
                <a:gd name="T21" fmla="*/ 9 h 48"/>
                <a:gd name="T22" fmla="*/ 9 w 23"/>
                <a:gd name="T23" fmla="*/ 12 h 48"/>
                <a:gd name="T24" fmla="*/ 9 w 23"/>
                <a:gd name="T25" fmla="*/ 14 h 48"/>
                <a:gd name="T26" fmla="*/ 0 w 23"/>
                <a:gd name="T27" fmla="*/ 14 h 48"/>
                <a:gd name="T28" fmla="*/ 0 w 23"/>
                <a:gd name="T29" fmla="*/ 12 h 48"/>
                <a:gd name="T30" fmla="*/ 0 w 23"/>
                <a:gd name="T31" fmla="*/ 12 h 48"/>
                <a:gd name="T32" fmla="*/ 1 w 23"/>
                <a:gd name="T33" fmla="*/ 7 h 48"/>
                <a:gd name="T34" fmla="*/ 4 w 23"/>
                <a:gd name="T35" fmla="*/ 4 h 48"/>
                <a:gd name="T36" fmla="*/ 4 w 23"/>
                <a:gd name="T37" fmla="*/ 4 h 48"/>
                <a:gd name="T38" fmla="*/ 8 w 23"/>
                <a:gd name="T39" fmla="*/ 2 h 48"/>
                <a:gd name="T40" fmla="*/ 11 w 23"/>
                <a:gd name="T41" fmla="*/ 0 h 48"/>
                <a:gd name="T42" fmla="*/ 11 w 23"/>
                <a:gd name="T43" fmla="*/ 0 h 48"/>
                <a:gd name="T44" fmla="*/ 16 w 23"/>
                <a:gd name="T45" fmla="*/ 2 h 48"/>
                <a:gd name="T46" fmla="*/ 20 w 23"/>
                <a:gd name="T47" fmla="*/ 3 h 48"/>
                <a:gd name="T48" fmla="*/ 20 w 23"/>
                <a:gd name="T49" fmla="*/ 3 h 48"/>
                <a:gd name="T50" fmla="*/ 23 w 23"/>
                <a:gd name="T51" fmla="*/ 7 h 48"/>
                <a:gd name="T52" fmla="*/ 23 w 23"/>
                <a:gd name="T53" fmla="*/ 12 h 48"/>
                <a:gd name="T54" fmla="*/ 23 w 23"/>
                <a:gd name="T55" fmla="*/ 12 h 48"/>
                <a:gd name="T56" fmla="*/ 23 w 23"/>
                <a:gd name="T57" fmla="*/ 17 h 48"/>
                <a:gd name="T58" fmla="*/ 20 w 23"/>
                <a:gd name="T59" fmla="*/ 22 h 48"/>
                <a:gd name="T60" fmla="*/ 10 w 23"/>
                <a:gd name="T61" fmla="*/ 39 h 48"/>
                <a:gd name="T62" fmla="*/ 23 w 23"/>
                <a:gd name="T63" fmla="*/ 39 h 48"/>
                <a:gd name="T64" fmla="*/ 23 w 23"/>
                <a:gd name="T65" fmla="*/ 48 h 48"/>
                <a:gd name="T66" fmla="*/ 0 w 23"/>
                <a:gd name="T6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0" y="48"/>
                  </a:moveTo>
                  <a:lnTo>
                    <a:pt x="0" y="4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3" y="39"/>
                  </a:lnTo>
                  <a:lnTo>
                    <a:pt x="2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1" name="Freeform 1028">
              <a:extLst>
                <a:ext uri="{FF2B5EF4-FFF2-40B4-BE49-F238E27FC236}">
                  <a16:creationId xmlns:a16="http://schemas.microsoft.com/office/drawing/2014/main" id="{59E76266-4BD2-4ADF-9B48-0FF21BACD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765" y="2634303"/>
              <a:ext cx="40499" cy="71652"/>
            </a:xfrm>
            <a:custGeom>
              <a:avLst/>
              <a:gdLst>
                <a:gd name="T0" fmla="*/ 22 w 26"/>
                <a:gd name="T1" fmla="*/ 42 h 46"/>
                <a:gd name="T2" fmla="*/ 22 w 26"/>
                <a:gd name="T3" fmla="*/ 42 h 46"/>
                <a:gd name="T4" fmla="*/ 19 w 26"/>
                <a:gd name="T5" fmla="*/ 45 h 46"/>
                <a:gd name="T6" fmla="*/ 14 w 26"/>
                <a:gd name="T7" fmla="*/ 46 h 46"/>
                <a:gd name="T8" fmla="*/ 0 w 26"/>
                <a:gd name="T9" fmla="*/ 46 h 46"/>
                <a:gd name="T10" fmla="*/ 0 w 26"/>
                <a:gd name="T11" fmla="*/ 0 h 46"/>
                <a:gd name="T12" fmla="*/ 14 w 26"/>
                <a:gd name="T13" fmla="*/ 0 h 46"/>
                <a:gd name="T14" fmla="*/ 14 w 26"/>
                <a:gd name="T15" fmla="*/ 0 h 46"/>
                <a:gd name="T16" fmla="*/ 19 w 26"/>
                <a:gd name="T17" fmla="*/ 0 h 46"/>
                <a:gd name="T18" fmla="*/ 22 w 26"/>
                <a:gd name="T19" fmla="*/ 2 h 46"/>
                <a:gd name="T20" fmla="*/ 22 w 26"/>
                <a:gd name="T21" fmla="*/ 2 h 46"/>
                <a:gd name="T22" fmla="*/ 25 w 26"/>
                <a:gd name="T23" fmla="*/ 6 h 46"/>
                <a:gd name="T24" fmla="*/ 26 w 26"/>
                <a:gd name="T25" fmla="*/ 12 h 46"/>
                <a:gd name="T26" fmla="*/ 26 w 26"/>
                <a:gd name="T27" fmla="*/ 12 h 46"/>
                <a:gd name="T28" fmla="*/ 26 w 26"/>
                <a:gd name="T29" fmla="*/ 16 h 46"/>
                <a:gd name="T30" fmla="*/ 24 w 26"/>
                <a:gd name="T31" fmla="*/ 20 h 46"/>
                <a:gd name="T32" fmla="*/ 24 w 26"/>
                <a:gd name="T33" fmla="*/ 20 h 46"/>
                <a:gd name="T34" fmla="*/ 21 w 26"/>
                <a:gd name="T35" fmla="*/ 21 h 46"/>
                <a:gd name="T36" fmla="*/ 21 w 26"/>
                <a:gd name="T37" fmla="*/ 21 h 46"/>
                <a:gd name="T38" fmla="*/ 24 w 26"/>
                <a:gd name="T39" fmla="*/ 23 h 46"/>
                <a:gd name="T40" fmla="*/ 24 w 26"/>
                <a:gd name="T41" fmla="*/ 23 h 46"/>
                <a:gd name="T42" fmla="*/ 26 w 26"/>
                <a:gd name="T43" fmla="*/ 26 h 46"/>
                <a:gd name="T44" fmla="*/ 26 w 26"/>
                <a:gd name="T45" fmla="*/ 32 h 46"/>
                <a:gd name="T46" fmla="*/ 26 w 26"/>
                <a:gd name="T47" fmla="*/ 32 h 46"/>
                <a:gd name="T48" fmla="*/ 25 w 26"/>
                <a:gd name="T49" fmla="*/ 39 h 46"/>
                <a:gd name="T50" fmla="*/ 22 w 26"/>
                <a:gd name="T51" fmla="*/ 42 h 46"/>
                <a:gd name="T52" fmla="*/ 22 w 26"/>
                <a:gd name="T53" fmla="*/ 42 h 46"/>
                <a:gd name="T54" fmla="*/ 12 w 26"/>
                <a:gd name="T55" fmla="*/ 7 h 46"/>
                <a:gd name="T56" fmla="*/ 9 w 26"/>
                <a:gd name="T57" fmla="*/ 7 h 46"/>
                <a:gd name="T58" fmla="*/ 9 w 26"/>
                <a:gd name="T59" fmla="*/ 17 h 46"/>
                <a:gd name="T60" fmla="*/ 12 w 26"/>
                <a:gd name="T61" fmla="*/ 17 h 46"/>
                <a:gd name="T62" fmla="*/ 12 w 26"/>
                <a:gd name="T63" fmla="*/ 17 h 46"/>
                <a:gd name="T64" fmla="*/ 15 w 26"/>
                <a:gd name="T65" fmla="*/ 17 h 46"/>
                <a:gd name="T66" fmla="*/ 16 w 26"/>
                <a:gd name="T67" fmla="*/ 16 h 46"/>
                <a:gd name="T68" fmla="*/ 17 w 26"/>
                <a:gd name="T69" fmla="*/ 12 h 46"/>
                <a:gd name="T70" fmla="*/ 17 w 26"/>
                <a:gd name="T71" fmla="*/ 12 h 46"/>
                <a:gd name="T72" fmla="*/ 16 w 26"/>
                <a:gd name="T73" fmla="*/ 8 h 46"/>
                <a:gd name="T74" fmla="*/ 15 w 26"/>
                <a:gd name="T75" fmla="*/ 8 h 46"/>
                <a:gd name="T76" fmla="*/ 12 w 26"/>
                <a:gd name="T77" fmla="*/ 7 h 46"/>
                <a:gd name="T78" fmla="*/ 12 w 26"/>
                <a:gd name="T79" fmla="*/ 7 h 46"/>
                <a:gd name="T80" fmla="*/ 12 w 26"/>
                <a:gd name="T81" fmla="*/ 25 h 46"/>
                <a:gd name="T82" fmla="*/ 9 w 26"/>
                <a:gd name="T83" fmla="*/ 25 h 46"/>
                <a:gd name="T84" fmla="*/ 9 w 26"/>
                <a:gd name="T85" fmla="*/ 37 h 46"/>
                <a:gd name="T86" fmla="*/ 12 w 26"/>
                <a:gd name="T87" fmla="*/ 37 h 46"/>
                <a:gd name="T88" fmla="*/ 12 w 26"/>
                <a:gd name="T89" fmla="*/ 37 h 46"/>
                <a:gd name="T90" fmla="*/ 15 w 26"/>
                <a:gd name="T91" fmla="*/ 37 h 46"/>
                <a:gd name="T92" fmla="*/ 16 w 26"/>
                <a:gd name="T93" fmla="*/ 36 h 46"/>
                <a:gd name="T94" fmla="*/ 16 w 26"/>
                <a:gd name="T95" fmla="*/ 33 h 46"/>
                <a:gd name="T96" fmla="*/ 17 w 26"/>
                <a:gd name="T97" fmla="*/ 31 h 46"/>
                <a:gd name="T98" fmla="*/ 17 w 26"/>
                <a:gd name="T99" fmla="*/ 31 h 46"/>
                <a:gd name="T100" fmla="*/ 16 w 26"/>
                <a:gd name="T101" fmla="*/ 28 h 46"/>
                <a:gd name="T102" fmla="*/ 16 w 26"/>
                <a:gd name="T103" fmla="*/ 27 h 46"/>
                <a:gd name="T104" fmla="*/ 15 w 26"/>
                <a:gd name="T105" fmla="*/ 26 h 46"/>
                <a:gd name="T106" fmla="*/ 12 w 26"/>
                <a:gd name="T107" fmla="*/ 25 h 46"/>
                <a:gd name="T108" fmla="*/ 12 w 26"/>
                <a:gd name="T10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46">
                  <a:moveTo>
                    <a:pt x="22" y="42"/>
                  </a:moveTo>
                  <a:lnTo>
                    <a:pt x="22" y="42"/>
                  </a:lnTo>
                  <a:lnTo>
                    <a:pt x="19" y="45"/>
                  </a:lnTo>
                  <a:lnTo>
                    <a:pt x="14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2" y="7"/>
                  </a:moveTo>
                  <a:lnTo>
                    <a:pt x="9" y="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12" y="25"/>
                  </a:moveTo>
                  <a:lnTo>
                    <a:pt x="9" y="25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2" name="Freeform 1029">
              <a:extLst>
                <a:ext uri="{FF2B5EF4-FFF2-40B4-BE49-F238E27FC236}">
                  <a16:creationId xmlns:a16="http://schemas.microsoft.com/office/drawing/2014/main" id="{3666D6E7-01DD-4F7F-B31C-88E4CC0C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002" y="1128049"/>
              <a:ext cx="26481" cy="71652"/>
            </a:xfrm>
            <a:custGeom>
              <a:avLst/>
              <a:gdLst>
                <a:gd name="T0" fmla="*/ 8 w 17"/>
                <a:gd name="T1" fmla="*/ 46 h 46"/>
                <a:gd name="T2" fmla="*/ 8 w 17"/>
                <a:gd name="T3" fmla="*/ 10 h 46"/>
                <a:gd name="T4" fmla="*/ 0 w 17"/>
                <a:gd name="T5" fmla="*/ 15 h 46"/>
                <a:gd name="T6" fmla="*/ 0 w 17"/>
                <a:gd name="T7" fmla="*/ 5 h 46"/>
                <a:gd name="T8" fmla="*/ 8 w 17"/>
                <a:gd name="T9" fmla="*/ 0 h 46"/>
                <a:gd name="T10" fmla="*/ 17 w 17"/>
                <a:gd name="T11" fmla="*/ 0 h 46"/>
                <a:gd name="T12" fmla="*/ 17 w 17"/>
                <a:gd name="T13" fmla="*/ 46 h 46"/>
                <a:gd name="T14" fmla="*/ 8 w 1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6">
                  <a:moveTo>
                    <a:pt x="8" y="46"/>
                  </a:moveTo>
                  <a:lnTo>
                    <a:pt x="8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3" name="Freeform 1030">
              <a:extLst>
                <a:ext uri="{FF2B5EF4-FFF2-40B4-BE49-F238E27FC236}">
                  <a16:creationId xmlns:a16="http://schemas.microsoft.com/office/drawing/2014/main" id="{1A1D300C-D979-4BE3-8594-D12E67D55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819" y="1628057"/>
              <a:ext cx="34268" cy="73210"/>
            </a:xfrm>
            <a:custGeom>
              <a:avLst/>
              <a:gdLst>
                <a:gd name="T0" fmla="*/ 0 w 22"/>
                <a:gd name="T1" fmla="*/ 47 h 47"/>
                <a:gd name="T2" fmla="*/ 0 w 22"/>
                <a:gd name="T3" fmla="*/ 39 h 47"/>
                <a:gd name="T4" fmla="*/ 12 w 22"/>
                <a:gd name="T5" fmla="*/ 19 h 47"/>
                <a:gd name="T6" fmla="*/ 12 w 22"/>
                <a:gd name="T7" fmla="*/ 19 h 47"/>
                <a:gd name="T8" fmla="*/ 14 w 22"/>
                <a:gd name="T9" fmla="*/ 15 h 47"/>
                <a:gd name="T10" fmla="*/ 14 w 22"/>
                <a:gd name="T11" fmla="*/ 12 h 47"/>
                <a:gd name="T12" fmla="*/ 14 w 22"/>
                <a:gd name="T13" fmla="*/ 12 h 47"/>
                <a:gd name="T14" fmla="*/ 14 w 22"/>
                <a:gd name="T15" fmla="*/ 9 h 47"/>
                <a:gd name="T16" fmla="*/ 11 w 22"/>
                <a:gd name="T17" fmla="*/ 8 h 47"/>
                <a:gd name="T18" fmla="*/ 11 w 22"/>
                <a:gd name="T19" fmla="*/ 8 h 47"/>
                <a:gd name="T20" fmla="*/ 10 w 22"/>
                <a:gd name="T21" fmla="*/ 9 h 47"/>
                <a:gd name="T22" fmla="*/ 9 w 22"/>
                <a:gd name="T23" fmla="*/ 12 h 47"/>
                <a:gd name="T24" fmla="*/ 9 w 22"/>
                <a:gd name="T25" fmla="*/ 14 h 47"/>
                <a:gd name="T26" fmla="*/ 0 w 22"/>
                <a:gd name="T27" fmla="*/ 14 h 47"/>
                <a:gd name="T28" fmla="*/ 0 w 22"/>
                <a:gd name="T29" fmla="*/ 12 h 47"/>
                <a:gd name="T30" fmla="*/ 0 w 22"/>
                <a:gd name="T31" fmla="*/ 12 h 47"/>
                <a:gd name="T32" fmla="*/ 1 w 22"/>
                <a:gd name="T33" fmla="*/ 7 h 47"/>
                <a:gd name="T34" fmla="*/ 3 w 22"/>
                <a:gd name="T35" fmla="*/ 3 h 47"/>
                <a:gd name="T36" fmla="*/ 3 w 22"/>
                <a:gd name="T37" fmla="*/ 3 h 47"/>
                <a:gd name="T38" fmla="*/ 7 w 22"/>
                <a:gd name="T39" fmla="*/ 0 h 47"/>
                <a:gd name="T40" fmla="*/ 11 w 22"/>
                <a:gd name="T41" fmla="*/ 0 h 47"/>
                <a:gd name="T42" fmla="*/ 11 w 22"/>
                <a:gd name="T43" fmla="*/ 0 h 47"/>
                <a:gd name="T44" fmla="*/ 16 w 22"/>
                <a:gd name="T45" fmla="*/ 0 h 47"/>
                <a:gd name="T46" fmla="*/ 20 w 22"/>
                <a:gd name="T47" fmla="*/ 3 h 47"/>
                <a:gd name="T48" fmla="*/ 20 w 22"/>
                <a:gd name="T49" fmla="*/ 3 h 47"/>
                <a:gd name="T50" fmla="*/ 22 w 22"/>
                <a:gd name="T51" fmla="*/ 7 h 47"/>
                <a:gd name="T52" fmla="*/ 22 w 22"/>
                <a:gd name="T53" fmla="*/ 12 h 47"/>
                <a:gd name="T54" fmla="*/ 22 w 22"/>
                <a:gd name="T55" fmla="*/ 12 h 47"/>
                <a:gd name="T56" fmla="*/ 22 w 22"/>
                <a:gd name="T57" fmla="*/ 17 h 47"/>
                <a:gd name="T58" fmla="*/ 20 w 22"/>
                <a:gd name="T59" fmla="*/ 22 h 47"/>
                <a:gd name="T60" fmla="*/ 10 w 22"/>
                <a:gd name="T61" fmla="*/ 39 h 47"/>
                <a:gd name="T62" fmla="*/ 22 w 22"/>
                <a:gd name="T63" fmla="*/ 39 h 47"/>
                <a:gd name="T64" fmla="*/ 22 w 22"/>
                <a:gd name="T65" fmla="*/ 47 h 47"/>
                <a:gd name="T66" fmla="*/ 0 w 22"/>
                <a:gd name="T6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0" y="47"/>
                  </a:moveTo>
                  <a:lnTo>
                    <a:pt x="0" y="3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2" y="39"/>
                  </a:lnTo>
                  <a:lnTo>
                    <a:pt x="22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4" name="Freeform 1031">
              <a:extLst>
                <a:ext uri="{FF2B5EF4-FFF2-40B4-BE49-F238E27FC236}">
                  <a16:creationId xmlns:a16="http://schemas.microsoft.com/office/drawing/2014/main" id="{5C1D4F83-CF2F-4AF3-94FB-A1C015A8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847" y="1628057"/>
              <a:ext cx="24923" cy="73210"/>
            </a:xfrm>
            <a:custGeom>
              <a:avLst/>
              <a:gdLst>
                <a:gd name="T0" fmla="*/ 8 w 16"/>
                <a:gd name="T1" fmla="*/ 47 h 47"/>
                <a:gd name="T2" fmla="*/ 8 w 16"/>
                <a:gd name="T3" fmla="*/ 10 h 47"/>
                <a:gd name="T4" fmla="*/ 0 w 16"/>
                <a:gd name="T5" fmla="*/ 17 h 47"/>
                <a:gd name="T6" fmla="*/ 0 w 16"/>
                <a:gd name="T7" fmla="*/ 7 h 47"/>
                <a:gd name="T8" fmla="*/ 8 w 16"/>
                <a:gd name="T9" fmla="*/ 0 h 47"/>
                <a:gd name="T10" fmla="*/ 16 w 16"/>
                <a:gd name="T11" fmla="*/ 0 h 47"/>
                <a:gd name="T12" fmla="*/ 16 w 16"/>
                <a:gd name="T13" fmla="*/ 47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lnTo>
                    <a:pt x="8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5" name="Freeform 1032">
              <a:extLst>
                <a:ext uri="{FF2B5EF4-FFF2-40B4-BE49-F238E27FC236}">
                  <a16:creationId xmlns:a16="http://schemas.microsoft.com/office/drawing/2014/main" id="{765ECC3C-809A-4C4C-9ABF-1B736E14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88" y="1628057"/>
              <a:ext cx="37384" cy="74768"/>
            </a:xfrm>
            <a:custGeom>
              <a:avLst/>
              <a:gdLst>
                <a:gd name="T0" fmla="*/ 20 w 24"/>
                <a:gd name="T1" fmla="*/ 44 h 48"/>
                <a:gd name="T2" fmla="*/ 11 w 24"/>
                <a:gd name="T3" fmla="*/ 48 h 48"/>
                <a:gd name="T4" fmla="*/ 8 w 24"/>
                <a:gd name="T5" fmla="*/ 47 h 48"/>
                <a:gd name="T6" fmla="*/ 4 w 24"/>
                <a:gd name="T7" fmla="*/ 44 h 48"/>
                <a:gd name="T8" fmla="*/ 0 w 24"/>
                <a:gd name="T9" fmla="*/ 37 h 48"/>
                <a:gd name="T10" fmla="*/ 9 w 24"/>
                <a:gd name="T11" fmla="*/ 34 h 48"/>
                <a:gd name="T12" fmla="*/ 9 w 24"/>
                <a:gd name="T13" fmla="*/ 37 h 48"/>
                <a:gd name="T14" fmla="*/ 11 w 24"/>
                <a:gd name="T15" fmla="*/ 40 h 48"/>
                <a:gd name="T16" fmla="*/ 14 w 24"/>
                <a:gd name="T17" fmla="*/ 39 h 48"/>
                <a:gd name="T18" fmla="*/ 15 w 24"/>
                <a:gd name="T19" fmla="*/ 34 h 48"/>
                <a:gd name="T20" fmla="*/ 14 w 24"/>
                <a:gd name="T21" fmla="*/ 28 h 48"/>
                <a:gd name="T22" fmla="*/ 11 w 24"/>
                <a:gd name="T23" fmla="*/ 27 h 48"/>
                <a:gd name="T24" fmla="*/ 10 w 24"/>
                <a:gd name="T25" fmla="*/ 19 h 48"/>
                <a:gd name="T26" fmla="*/ 11 w 24"/>
                <a:gd name="T27" fmla="*/ 19 h 48"/>
                <a:gd name="T28" fmla="*/ 14 w 24"/>
                <a:gd name="T29" fmla="*/ 18 h 48"/>
                <a:gd name="T30" fmla="*/ 14 w 24"/>
                <a:gd name="T31" fmla="*/ 13 h 48"/>
                <a:gd name="T32" fmla="*/ 14 w 24"/>
                <a:gd name="T33" fmla="*/ 9 h 48"/>
                <a:gd name="T34" fmla="*/ 11 w 24"/>
                <a:gd name="T35" fmla="*/ 8 h 48"/>
                <a:gd name="T36" fmla="*/ 10 w 24"/>
                <a:gd name="T37" fmla="*/ 9 h 48"/>
                <a:gd name="T38" fmla="*/ 9 w 24"/>
                <a:gd name="T39" fmla="*/ 14 h 48"/>
                <a:gd name="T40" fmla="*/ 0 w 24"/>
                <a:gd name="T41" fmla="*/ 12 h 48"/>
                <a:gd name="T42" fmla="*/ 1 w 24"/>
                <a:gd name="T43" fmla="*/ 7 h 48"/>
                <a:gd name="T44" fmla="*/ 4 w 24"/>
                <a:gd name="T45" fmla="*/ 3 h 48"/>
                <a:gd name="T46" fmla="*/ 11 w 24"/>
                <a:gd name="T47" fmla="*/ 0 h 48"/>
                <a:gd name="T48" fmla="*/ 16 w 24"/>
                <a:gd name="T49" fmla="*/ 0 h 48"/>
                <a:gd name="T50" fmla="*/ 20 w 24"/>
                <a:gd name="T51" fmla="*/ 3 h 48"/>
                <a:gd name="T52" fmla="*/ 23 w 24"/>
                <a:gd name="T53" fmla="*/ 13 h 48"/>
                <a:gd name="T54" fmla="*/ 23 w 24"/>
                <a:gd name="T55" fmla="*/ 17 h 48"/>
                <a:gd name="T56" fmla="*/ 22 w 24"/>
                <a:gd name="T57" fmla="*/ 20 h 48"/>
                <a:gd name="T58" fmla="*/ 19 w 24"/>
                <a:gd name="T59" fmla="*/ 23 h 48"/>
                <a:gd name="T60" fmla="*/ 23 w 24"/>
                <a:gd name="T61" fmla="*/ 25 h 48"/>
                <a:gd name="T62" fmla="*/ 24 w 24"/>
                <a:gd name="T63" fmla="*/ 34 h 48"/>
                <a:gd name="T64" fmla="*/ 23 w 24"/>
                <a:gd name="T65" fmla="*/ 40 h 48"/>
                <a:gd name="T66" fmla="*/ 20 w 24"/>
                <a:gd name="T6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8">
                  <a:moveTo>
                    <a:pt x="20" y="44"/>
                  </a:moveTo>
                  <a:lnTo>
                    <a:pt x="20" y="44"/>
                  </a:lnTo>
                  <a:lnTo>
                    <a:pt x="16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6" name="Freeform 1033">
              <a:extLst>
                <a:ext uri="{FF2B5EF4-FFF2-40B4-BE49-F238E27FC236}">
                  <a16:creationId xmlns:a16="http://schemas.microsoft.com/office/drawing/2014/main" id="{93AF749D-6953-4CC1-B74B-3DD0B904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741" y="1628057"/>
              <a:ext cx="26481" cy="73210"/>
            </a:xfrm>
            <a:custGeom>
              <a:avLst/>
              <a:gdLst>
                <a:gd name="T0" fmla="*/ 8 w 17"/>
                <a:gd name="T1" fmla="*/ 47 h 47"/>
                <a:gd name="T2" fmla="*/ 8 w 17"/>
                <a:gd name="T3" fmla="*/ 10 h 47"/>
                <a:gd name="T4" fmla="*/ 0 w 17"/>
                <a:gd name="T5" fmla="*/ 17 h 47"/>
                <a:gd name="T6" fmla="*/ 0 w 17"/>
                <a:gd name="T7" fmla="*/ 7 h 47"/>
                <a:gd name="T8" fmla="*/ 8 w 17"/>
                <a:gd name="T9" fmla="*/ 0 h 47"/>
                <a:gd name="T10" fmla="*/ 17 w 17"/>
                <a:gd name="T11" fmla="*/ 0 h 47"/>
                <a:gd name="T12" fmla="*/ 17 w 17"/>
                <a:gd name="T13" fmla="*/ 47 h 47"/>
                <a:gd name="T14" fmla="*/ 8 w 1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7">
                  <a:moveTo>
                    <a:pt x="8" y="47"/>
                  </a:moveTo>
                  <a:lnTo>
                    <a:pt x="8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7" name="Freeform 1034">
              <a:extLst>
                <a:ext uri="{FF2B5EF4-FFF2-40B4-BE49-F238E27FC236}">
                  <a16:creationId xmlns:a16="http://schemas.microsoft.com/office/drawing/2014/main" id="{8031C9CE-D6AB-4A37-8C8E-891DD9DEB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125" y="1628057"/>
              <a:ext cx="38942" cy="73210"/>
            </a:xfrm>
            <a:custGeom>
              <a:avLst/>
              <a:gdLst>
                <a:gd name="T0" fmla="*/ 23 w 25"/>
                <a:gd name="T1" fmla="*/ 40 h 47"/>
                <a:gd name="T2" fmla="*/ 23 w 25"/>
                <a:gd name="T3" fmla="*/ 47 h 47"/>
                <a:gd name="T4" fmla="*/ 14 w 25"/>
                <a:gd name="T5" fmla="*/ 47 h 47"/>
                <a:gd name="T6" fmla="*/ 14 w 25"/>
                <a:gd name="T7" fmla="*/ 40 h 47"/>
                <a:gd name="T8" fmla="*/ 0 w 25"/>
                <a:gd name="T9" fmla="*/ 40 h 47"/>
                <a:gd name="T10" fmla="*/ 0 w 25"/>
                <a:gd name="T11" fmla="*/ 33 h 47"/>
                <a:gd name="T12" fmla="*/ 13 w 25"/>
                <a:gd name="T13" fmla="*/ 0 h 47"/>
                <a:gd name="T14" fmla="*/ 22 w 25"/>
                <a:gd name="T15" fmla="*/ 0 h 47"/>
                <a:gd name="T16" fmla="*/ 9 w 25"/>
                <a:gd name="T17" fmla="*/ 33 h 47"/>
                <a:gd name="T18" fmla="*/ 14 w 25"/>
                <a:gd name="T19" fmla="*/ 33 h 47"/>
                <a:gd name="T20" fmla="*/ 14 w 25"/>
                <a:gd name="T21" fmla="*/ 27 h 47"/>
                <a:gd name="T22" fmla="*/ 23 w 25"/>
                <a:gd name="T23" fmla="*/ 27 h 47"/>
                <a:gd name="T24" fmla="*/ 23 w 25"/>
                <a:gd name="T25" fmla="*/ 33 h 47"/>
                <a:gd name="T26" fmla="*/ 25 w 25"/>
                <a:gd name="T27" fmla="*/ 33 h 47"/>
                <a:gd name="T28" fmla="*/ 25 w 25"/>
                <a:gd name="T29" fmla="*/ 40 h 47"/>
                <a:gd name="T30" fmla="*/ 23 w 25"/>
                <a:gd name="T3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7">
                  <a:moveTo>
                    <a:pt x="23" y="40"/>
                  </a:moveTo>
                  <a:lnTo>
                    <a:pt x="23" y="47"/>
                  </a:lnTo>
                  <a:lnTo>
                    <a:pt x="14" y="47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14" y="27"/>
                  </a:lnTo>
                  <a:lnTo>
                    <a:pt x="23" y="27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8" name="Freeform 1035">
              <a:extLst>
                <a:ext uri="{FF2B5EF4-FFF2-40B4-BE49-F238E27FC236}">
                  <a16:creationId xmlns:a16="http://schemas.microsoft.com/office/drawing/2014/main" id="{33ADDA86-4AD9-4392-847B-BF11742D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46" y="1628057"/>
              <a:ext cx="24923" cy="73210"/>
            </a:xfrm>
            <a:custGeom>
              <a:avLst/>
              <a:gdLst>
                <a:gd name="T0" fmla="*/ 7 w 16"/>
                <a:gd name="T1" fmla="*/ 47 h 47"/>
                <a:gd name="T2" fmla="*/ 7 w 16"/>
                <a:gd name="T3" fmla="*/ 10 h 47"/>
                <a:gd name="T4" fmla="*/ 0 w 16"/>
                <a:gd name="T5" fmla="*/ 17 h 47"/>
                <a:gd name="T6" fmla="*/ 0 w 16"/>
                <a:gd name="T7" fmla="*/ 7 h 47"/>
                <a:gd name="T8" fmla="*/ 7 w 16"/>
                <a:gd name="T9" fmla="*/ 0 h 47"/>
                <a:gd name="T10" fmla="*/ 16 w 16"/>
                <a:gd name="T11" fmla="*/ 0 h 47"/>
                <a:gd name="T12" fmla="*/ 16 w 16"/>
                <a:gd name="T13" fmla="*/ 47 h 47"/>
                <a:gd name="T14" fmla="*/ 7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7" y="47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9" name="Freeform 1036">
              <a:extLst>
                <a:ext uri="{FF2B5EF4-FFF2-40B4-BE49-F238E27FC236}">
                  <a16:creationId xmlns:a16="http://schemas.microsoft.com/office/drawing/2014/main" id="{AADD9200-A993-4F18-A336-05FD43B7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288" y="1628057"/>
              <a:ext cx="37384" cy="74768"/>
            </a:xfrm>
            <a:custGeom>
              <a:avLst/>
              <a:gdLst>
                <a:gd name="T0" fmla="*/ 14 w 24"/>
                <a:gd name="T1" fmla="*/ 25 h 48"/>
                <a:gd name="T2" fmla="*/ 14 w 24"/>
                <a:gd name="T3" fmla="*/ 25 h 48"/>
                <a:gd name="T4" fmla="*/ 12 w 24"/>
                <a:gd name="T5" fmla="*/ 24 h 48"/>
                <a:gd name="T6" fmla="*/ 11 w 24"/>
                <a:gd name="T7" fmla="*/ 24 h 48"/>
                <a:gd name="T8" fmla="*/ 11 w 24"/>
                <a:gd name="T9" fmla="*/ 24 h 48"/>
                <a:gd name="T10" fmla="*/ 10 w 24"/>
                <a:gd name="T11" fmla="*/ 24 h 48"/>
                <a:gd name="T12" fmla="*/ 9 w 24"/>
                <a:gd name="T13" fmla="*/ 27 h 48"/>
                <a:gd name="T14" fmla="*/ 9 w 24"/>
                <a:gd name="T15" fmla="*/ 27 h 48"/>
                <a:gd name="T16" fmla="*/ 0 w 24"/>
                <a:gd name="T17" fmla="*/ 27 h 48"/>
                <a:gd name="T18" fmla="*/ 0 w 24"/>
                <a:gd name="T19" fmla="*/ 0 h 48"/>
                <a:gd name="T20" fmla="*/ 23 w 24"/>
                <a:gd name="T21" fmla="*/ 0 h 48"/>
                <a:gd name="T22" fmla="*/ 23 w 24"/>
                <a:gd name="T23" fmla="*/ 9 h 48"/>
                <a:gd name="T24" fmla="*/ 9 w 24"/>
                <a:gd name="T25" fmla="*/ 9 h 48"/>
                <a:gd name="T26" fmla="*/ 9 w 24"/>
                <a:gd name="T27" fmla="*/ 19 h 48"/>
                <a:gd name="T28" fmla="*/ 9 w 24"/>
                <a:gd name="T29" fmla="*/ 19 h 48"/>
                <a:gd name="T30" fmla="*/ 11 w 24"/>
                <a:gd name="T31" fmla="*/ 17 h 48"/>
                <a:gd name="T32" fmla="*/ 11 w 24"/>
                <a:gd name="T33" fmla="*/ 17 h 48"/>
                <a:gd name="T34" fmla="*/ 15 w 24"/>
                <a:gd name="T35" fmla="*/ 15 h 48"/>
                <a:gd name="T36" fmla="*/ 15 w 24"/>
                <a:gd name="T37" fmla="*/ 15 h 48"/>
                <a:gd name="T38" fmla="*/ 19 w 24"/>
                <a:gd name="T39" fmla="*/ 17 h 48"/>
                <a:gd name="T40" fmla="*/ 21 w 24"/>
                <a:gd name="T41" fmla="*/ 19 h 48"/>
                <a:gd name="T42" fmla="*/ 21 w 24"/>
                <a:gd name="T43" fmla="*/ 19 h 48"/>
                <a:gd name="T44" fmla="*/ 23 w 24"/>
                <a:gd name="T45" fmla="*/ 23 h 48"/>
                <a:gd name="T46" fmla="*/ 24 w 24"/>
                <a:gd name="T47" fmla="*/ 32 h 48"/>
                <a:gd name="T48" fmla="*/ 24 w 24"/>
                <a:gd name="T49" fmla="*/ 32 h 48"/>
                <a:gd name="T50" fmla="*/ 23 w 24"/>
                <a:gd name="T51" fmla="*/ 39 h 48"/>
                <a:gd name="T52" fmla="*/ 21 w 24"/>
                <a:gd name="T53" fmla="*/ 42 h 48"/>
                <a:gd name="T54" fmla="*/ 20 w 24"/>
                <a:gd name="T55" fmla="*/ 44 h 48"/>
                <a:gd name="T56" fmla="*/ 20 w 24"/>
                <a:gd name="T57" fmla="*/ 44 h 48"/>
                <a:gd name="T58" fmla="*/ 16 w 24"/>
                <a:gd name="T59" fmla="*/ 47 h 48"/>
                <a:gd name="T60" fmla="*/ 11 w 24"/>
                <a:gd name="T61" fmla="*/ 48 h 48"/>
                <a:gd name="T62" fmla="*/ 11 w 24"/>
                <a:gd name="T63" fmla="*/ 48 h 48"/>
                <a:gd name="T64" fmla="*/ 7 w 24"/>
                <a:gd name="T65" fmla="*/ 47 h 48"/>
                <a:gd name="T66" fmla="*/ 4 w 24"/>
                <a:gd name="T67" fmla="*/ 44 h 48"/>
                <a:gd name="T68" fmla="*/ 4 w 24"/>
                <a:gd name="T69" fmla="*/ 44 h 48"/>
                <a:gd name="T70" fmla="*/ 1 w 24"/>
                <a:gd name="T71" fmla="*/ 42 h 48"/>
                <a:gd name="T72" fmla="*/ 0 w 24"/>
                <a:gd name="T73" fmla="*/ 37 h 48"/>
                <a:gd name="T74" fmla="*/ 0 w 24"/>
                <a:gd name="T75" fmla="*/ 34 h 48"/>
                <a:gd name="T76" fmla="*/ 9 w 24"/>
                <a:gd name="T77" fmla="*/ 34 h 48"/>
                <a:gd name="T78" fmla="*/ 9 w 24"/>
                <a:gd name="T79" fmla="*/ 37 h 48"/>
                <a:gd name="T80" fmla="*/ 9 w 24"/>
                <a:gd name="T81" fmla="*/ 37 h 48"/>
                <a:gd name="T82" fmla="*/ 10 w 24"/>
                <a:gd name="T83" fmla="*/ 39 h 48"/>
                <a:gd name="T84" fmla="*/ 11 w 24"/>
                <a:gd name="T85" fmla="*/ 40 h 48"/>
                <a:gd name="T86" fmla="*/ 11 w 24"/>
                <a:gd name="T87" fmla="*/ 40 h 48"/>
                <a:gd name="T88" fmla="*/ 14 w 24"/>
                <a:gd name="T89" fmla="*/ 39 h 48"/>
                <a:gd name="T90" fmla="*/ 14 w 24"/>
                <a:gd name="T91" fmla="*/ 39 h 48"/>
                <a:gd name="T92" fmla="*/ 15 w 24"/>
                <a:gd name="T93" fmla="*/ 37 h 48"/>
                <a:gd name="T94" fmla="*/ 15 w 24"/>
                <a:gd name="T95" fmla="*/ 32 h 48"/>
                <a:gd name="T96" fmla="*/ 15 w 24"/>
                <a:gd name="T97" fmla="*/ 32 h 48"/>
                <a:gd name="T98" fmla="*/ 15 w 24"/>
                <a:gd name="T99" fmla="*/ 27 h 48"/>
                <a:gd name="T100" fmla="*/ 14 w 24"/>
                <a:gd name="T101" fmla="*/ 25 h 48"/>
                <a:gd name="T102" fmla="*/ 14 w 24"/>
                <a:gd name="T10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8">
                  <a:moveTo>
                    <a:pt x="14" y="25"/>
                  </a:moveTo>
                  <a:lnTo>
                    <a:pt x="14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9" y="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27"/>
                  </a:lnTo>
                  <a:lnTo>
                    <a:pt x="14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0" name="Freeform 1037">
              <a:extLst>
                <a:ext uri="{FF2B5EF4-FFF2-40B4-BE49-F238E27FC236}">
                  <a16:creationId xmlns:a16="http://schemas.microsoft.com/office/drawing/2014/main" id="{DEA2F7ED-8ABE-4A35-8257-CF7B33E0C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29" y="1628057"/>
              <a:ext cx="26481" cy="73210"/>
            </a:xfrm>
            <a:custGeom>
              <a:avLst/>
              <a:gdLst>
                <a:gd name="T0" fmla="*/ 8 w 17"/>
                <a:gd name="T1" fmla="*/ 47 h 47"/>
                <a:gd name="T2" fmla="*/ 8 w 17"/>
                <a:gd name="T3" fmla="*/ 10 h 47"/>
                <a:gd name="T4" fmla="*/ 0 w 17"/>
                <a:gd name="T5" fmla="*/ 17 h 47"/>
                <a:gd name="T6" fmla="*/ 0 w 17"/>
                <a:gd name="T7" fmla="*/ 7 h 47"/>
                <a:gd name="T8" fmla="*/ 8 w 17"/>
                <a:gd name="T9" fmla="*/ 0 h 47"/>
                <a:gd name="T10" fmla="*/ 17 w 17"/>
                <a:gd name="T11" fmla="*/ 0 h 47"/>
                <a:gd name="T12" fmla="*/ 17 w 17"/>
                <a:gd name="T13" fmla="*/ 47 h 47"/>
                <a:gd name="T14" fmla="*/ 8 w 1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7">
                  <a:moveTo>
                    <a:pt x="8" y="47"/>
                  </a:moveTo>
                  <a:lnTo>
                    <a:pt x="8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1" name="Freeform 1038">
              <a:extLst>
                <a:ext uri="{FF2B5EF4-FFF2-40B4-BE49-F238E27FC236}">
                  <a16:creationId xmlns:a16="http://schemas.microsoft.com/office/drawing/2014/main" id="{7529C772-61C1-4DD1-BC75-B96DBED95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6971" y="1628057"/>
              <a:ext cx="37384" cy="74768"/>
            </a:xfrm>
            <a:custGeom>
              <a:avLst/>
              <a:gdLst>
                <a:gd name="T0" fmla="*/ 22 w 24"/>
                <a:gd name="T1" fmla="*/ 43 h 48"/>
                <a:gd name="T2" fmla="*/ 22 w 24"/>
                <a:gd name="T3" fmla="*/ 43 h 48"/>
                <a:gd name="T4" fmla="*/ 19 w 24"/>
                <a:gd name="T5" fmla="*/ 45 h 48"/>
                <a:gd name="T6" fmla="*/ 18 w 24"/>
                <a:gd name="T7" fmla="*/ 47 h 48"/>
                <a:gd name="T8" fmla="*/ 12 w 24"/>
                <a:gd name="T9" fmla="*/ 48 h 48"/>
                <a:gd name="T10" fmla="*/ 12 w 24"/>
                <a:gd name="T11" fmla="*/ 48 h 48"/>
                <a:gd name="T12" fmla="*/ 7 w 24"/>
                <a:gd name="T13" fmla="*/ 47 h 48"/>
                <a:gd name="T14" fmla="*/ 3 w 24"/>
                <a:gd name="T15" fmla="*/ 43 h 48"/>
                <a:gd name="T16" fmla="*/ 3 w 24"/>
                <a:gd name="T17" fmla="*/ 43 h 48"/>
                <a:gd name="T18" fmla="*/ 0 w 24"/>
                <a:gd name="T19" fmla="*/ 39 h 48"/>
                <a:gd name="T20" fmla="*/ 0 w 24"/>
                <a:gd name="T21" fmla="*/ 33 h 48"/>
                <a:gd name="T22" fmla="*/ 0 w 24"/>
                <a:gd name="T23" fmla="*/ 33 h 48"/>
                <a:gd name="T24" fmla="*/ 0 w 24"/>
                <a:gd name="T25" fmla="*/ 28 h 48"/>
                <a:gd name="T26" fmla="*/ 3 w 24"/>
                <a:gd name="T27" fmla="*/ 23 h 48"/>
                <a:gd name="T28" fmla="*/ 10 w 24"/>
                <a:gd name="T29" fmla="*/ 0 h 48"/>
                <a:gd name="T30" fmla="*/ 20 w 24"/>
                <a:gd name="T31" fmla="*/ 0 h 48"/>
                <a:gd name="T32" fmla="*/ 13 w 24"/>
                <a:gd name="T33" fmla="*/ 19 h 48"/>
                <a:gd name="T34" fmla="*/ 13 w 24"/>
                <a:gd name="T35" fmla="*/ 19 h 48"/>
                <a:gd name="T36" fmla="*/ 14 w 24"/>
                <a:gd name="T37" fmla="*/ 18 h 48"/>
                <a:gd name="T38" fmla="*/ 14 w 24"/>
                <a:gd name="T39" fmla="*/ 18 h 48"/>
                <a:gd name="T40" fmla="*/ 18 w 24"/>
                <a:gd name="T41" fmla="*/ 19 h 48"/>
                <a:gd name="T42" fmla="*/ 22 w 24"/>
                <a:gd name="T43" fmla="*/ 22 h 48"/>
                <a:gd name="T44" fmla="*/ 22 w 24"/>
                <a:gd name="T45" fmla="*/ 22 h 48"/>
                <a:gd name="T46" fmla="*/ 23 w 24"/>
                <a:gd name="T47" fmla="*/ 25 h 48"/>
                <a:gd name="T48" fmla="*/ 24 w 24"/>
                <a:gd name="T49" fmla="*/ 33 h 48"/>
                <a:gd name="T50" fmla="*/ 24 w 24"/>
                <a:gd name="T51" fmla="*/ 33 h 48"/>
                <a:gd name="T52" fmla="*/ 23 w 24"/>
                <a:gd name="T53" fmla="*/ 39 h 48"/>
                <a:gd name="T54" fmla="*/ 22 w 24"/>
                <a:gd name="T55" fmla="*/ 43 h 48"/>
                <a:gd name="T56" fmla="*/ 22 w 24"/>
                <a:gd name="T57" fmla="*/ 43 h 48"/>
                <a:gd name="T58" fmla="*/ 14 w 24"/>
                <a:gd name="T59" fmla="*/ 39 h 48"/>
                <a:gd name="T60" fmla="*/ 14 w 24"/>
                <a:gd name="T61" fmla="*/ 39 h 48"/>
                <a:gd name="T62" fmla="*/ 14 w 24"/>
                <a:gd name="T63" fmla="*/ 37 h 48"/>
                <a:gd name="T64" fmla="*/ 15 w 24"/>
                <a:gd name="T65" fmla="*/ 33 h 48"/>
                <a:gd name="T66" fmla="*/ 15 w 24"/>
                <a:gd name="T67" fmla="*/ 33 h 48"/>
                <a:gd name="T68" fmla="*/ 14 w 24"/>
                <a:gd name="T69" fmla="*/ 29 h 48"/>
                <a:gd name="T70" fmla="*/ 14 w 24"/>
                <a:gd name="T71" fmla="*/ 27 h 48"/>
                <a:gd name="T72" fmla="*/ 14 w 24"/>
                <a:gd name="T73" fmla="*/ 27 h 48"/>
                <a:gd name="T74" fmla="*/ 12 w 24"/>
                <a:gd name="T75" fmla="*/ 25 h 48"/>
                <a:gd name="T76" fmla="*/ 12 w 24"/>
                <a:gd name="T77" fmla="*/ 25 h 48"/>
                <a:gd name="T78" fmla="*/ 10 w 24"/>
                <a:gd name="T79" fmla="*/ 27 h 48"/>
                <a:gd name="T80" fmla="*/ 10 w 24"/>
                <a:gd name="T81" fmla="*/ 27 h 48"/>
                <a:gd name="T82" fmla="*/ 9 w 24"/>
                <a:gd name="T83" fmla="*/ 29 h 48"/>
                <a:gd name="T84" fmla="*/ 9 w 24"/>
                <a:gd name="T85" fmla="*/ 33 h 48"/>
                <a:gd name="T86" fmla="*/ 9 w 24"/>
                <a:gd name="T87" fmla="*/ 33 h 48"/>
                <a:gd name="T88" fmla="*/ 9 w 24"/>
                <a:gd name="T89" fmla="*/ 37 h 48"/>
                <a:gd name="T90" fmla="*/ 10 w 24"/>
                <a:gd name="T91" fmla="*/ 39 h 48"/>
                <a:gd name="T92" fmla="*/ 10 w 24"/>
                <a:gd name="T93" fmla="*/ 39 h 48"/>
                <a:gd name="T94" fmla="*/ 12 w 24"/>
                <a:gd name="T95" fmla="*/ 40 h 48"/>
                <a:gd name="T96" fmla="*/ 12 w 24"/>
                <a:gd name="T97" fmla="*/ 40 h 48"/>
                <a:gd name="T98" fmla="*/ 14 w 24"/>
                <a:gd name="T99" fmla="*/ 39 h 48"/>
                <a:gd name="T100" fmla="*/ 14 w 24"/>
                <a:gd name="T10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8">
                  <a:moveTo>
                    <a:pt x="22" y="43"/>
                  </a:moveTo>
                  <a:lnTo>
                    <a:pt x="22" y="43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4" y="37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2" name="Freeform 1039">
              <a:extLst>
                <a:ext uri="{FF2B5EF4-FFF2-40B4-BE49-F238E27FC236}">
                  <a16:creationId xmlns:a16="http://schemas.microsoft.com/office/drawing/2014/main" id="{DA1DAF21-90B4-41D4-A1E3-0E9BE54E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173" y="1628057"/>
              <a:ext cx="23365" cy="73210"/>
            </a:xfrm>
            <a:custGeom>
              <a:avLst/>
              <a:gdLst>
                <a:gd name="T0" fmla="*/ 6 w 15"/>
                <a:gd name="T1" fmla="*/ 47 h 47"/>
                <a:gd name="T2" fmla="*/ 6 w 15"/>
                <a:gd name="T3" fmla="*/ 10 h 47"/>
                <a:gd name="T4" fmla="*/ 0 w 15"/>
                <a:gd name="T5" fmla="*/ 17 h 47"/>
                <a:gd name="T6" fmla="*/ 0 w 15"/>
                <a:gd name="T7" fmla="*/ 7 h 47"/>
                <a:gd name="T8" fmla="*/ 6 w 15"/>
                <a:gd name="T9" fmla="*/ 0 h 47"/>
                <a:gd name="T10" fmla="*/ 15 w 15"/>
                <a:gd name="T11" fmla="*/ 0 h 47"/>
                <a:gd name="T12" fmla="*/ 15 w 15"/>
                <a:gd name="T13" fmla="*/ 47 h 47"/>
                <a:gd name="T14" fmla="*/ 6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6" y="47"/>
                  </a:moveTo>
                  <a:lnTo>
                    <a:pt x="6" y="1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3" name="Freeform 1040">
              <a:extLst>
                <a:ext uri="{FF2B5EF4-FFF2-40B4-BE49-F238E27FC236}">
                  <a16:creationId xmlns:a16="http://schemas.microsoft.com/office/drawing/2014/main" id="{E075D550-7C13-4FEC-BD0E-93DAB3F6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557" y="1628057"/>
              <a:ext cx="37384" cy="73210"/>
            </a:xfrm>
            <a:custGeom>
              <a:avLst/>
              <a:gdLst>
                <a:gd name="T0" fmla="*/ 12 w 24"/>
                <a:gd name="T1" fmla="*/ 47 h 47"/>
                <a:gd name="T2" fmla="*/ 4 w 24"/>
                <a:gd name="T3" fmla="*/ 47 h 47"/>
                <a:gd name="T4" fmla="*/ 16 w 24"/>
                <a:gd name="T5" fmla="*/ 9 h 47"/>
                <a:gd name="T6" fmla="*/ 9 w 24"/>
                <a:gd name="T7" fmla="*/ 9 h 47"/>
                <a:gd name="T8" fmla="*/ 9 w 24"/>
                <a:gd name="T9" fmla="*/ 14 h 47"/>
                <a:gd name="T10" fmla="*/ 0 w 24"/>
                <a:gd name="T11" fmla="*/ 14 h 47"/>
                <a:gd name="T12" fmla="*/ 0 w 24"/>
                <a:gd name="T13" fmla="*/ 0 h 47"/>
                <a:gd name="T14" fmla="*/ 24 w 24"/>
                <a:gd name="T15" fmla="*/ 0 h 47"/>
                <a:gd name="T16" fmla="*/ 24 w 24"/>
                <a:gd name="T17" fmla="*/ 8 h 47"/>
                <a:gd name="T18" fmla="*/ 12 w 24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12" y="47"/>
                  </a:moveTo>
                  <a:lnTo>
                    <a:pt x="4" y="47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4" name="Freeform 1041">
              <a:extLst>
                <a:ext uri="{FF2B5EF4-FFF2-40B4-BE49-F238E27FC236}">
                  <a16:creationId xmlns:a16="http://schemas.microsoft.com/office/drawing/2014/main" id="{7DEA75B9-EA7E-4B38-AB42-D6F57115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529" y="1128049"/>
              <a:ext cx="24923" cy="71652"/>
            </a:xfrm>
            <a:custGeom>
              <a:avLst/>
              <a:gdLst>
                <a:gd name="T0" fmla="*/ 7 w 16"/>
                <a:gd name="T1" fmla="*/ 46 h 46"/>
                <a:gd name="T2" fmla="*/ 7 w 16"/>
                <a:gd name="T3" fmla="*/ 10 h 46"/>
                <a:gd name="T4" fmla="*/ 0 w 16"/>
                <a:gd name="T5" fmla="*/ 15 h 46"/>
                <a:gd name="T6" fmla="*/ 0 w 16"/>
                <a:gd name="T7" fmla="*/ 5 h 46"/>
                <a:gd name="T8" fmla="*/ 7 w 16"/>
                <a:gd name="T9" fmla="*/ 0 h 46"/>
                <a:gd name="T10" fmla="*/ 16 w 16"/>
                <a:gd name="T11" fmla="*/ 0 h 46"/>
                <a:gd name="T12" fmla="*/ 16 w 16"/>
                <a:gd name="T13" fmla="*/ 46 h 46"/>
                <a:gd name="T14" fmla="*/ 7 w 16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6">
                  <a:moveTo>
                    <a:pt x="7" y="46"/>
                  </a:moveTo>
                  <a:lnTo>
                    <a:pt x="7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5" name="Freeform 1042">
              <a:extLst>
                <a:ext uri="{FF2B5EF4-FFF2-40B4-BE49-F238E27FC236}">
                  <a16:creationId xmlns:a16="http://schemas.microsoft.com/office/drawing/2014/main" id="{2EFAF256-58E0-4388-9A7A-BCE778197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470" y="1126491"/>
              <a:ext cx="35827" cy="73210"/>
            </a:xfrm>
            <a:custGeom>
              <a:avLst/>
              <a:gdLst>
                <a:gd name="T0" fmla="*/ 20 w 23"/>
                <a:gd name="T1" fmla="*/ 45 h 47"/>
                <a:gd name="T2" fmla="*/ 11 w 23"/>
                <a:gd name="T3" fmla="*/ 47 h 47"/>
                <a:gd name="T4" fmla="*/ 8 w 23"/>
                <a:gd name="T5" fmla="*/ 46 h 47"/>
                <a:gd name="T6" fmla="*/ 4 w 23"/>
                <a:gd name="T7" fmla="*/ 45 h 47"/>
                <a:gd name="T8" fmla="*/ 0 w 23"/>
                <a:gd name="T9" fmla="*/ 40 h 47"/>
                <a:gd name="T10" fmla="*/ 0 w 23"/>
                <a:gd name="T11" fmla="*/ 33 h 47"/>
                <a:gd name="T12" fmla="*/ 1 w 23"/>
                <a:gd name="T13" fmla="*/ 26 h 47"/>
                <a:gd name="T14" fmla="*/ 4 w 23"/>
                <a:gd name="T15" fmla="*/ 23 h 47"/>
                <a:gd name="T16" fmla="*/ 1 w 23"/>
                <a:gd name="T17" fmla="*/ 20 h 47"/>
                <a:gd name="T18" fmla="*/ 0 w 23"/>
                <a:gd name="T19" fmla="*/ 16 h 47"/>
                <a:gd name="T20" fmla="*/ 0 w 23"/>
                <a:gd name="T21" fmla="*/ 13 h 47"/>
                <a:gd name="T22" fmla="*/ 4 w 23"/>
                <a:gd name="T23" fmla="*/ 3 h 47"/>
                <a:gd name="T24" fmla="*/ 8 w 23"/>
                <a:gd name="T25" fmla="*/ 1 h 47"/>
                <a:gd name="T26" fmla="*/ 11 w 23"/>
                <a:gd name="T27" fmla="*/ 0 h 47"/>
                <a:gd name="T28" fmla="*/ 20 w 23"/>
                <a:gd name="T29" fmla="*/ 3 h 47"/>
                <a:gd name="T30" fmla="*/ 23 w 23"/>
                <a:gd name="T31" fmla="*/ 7 h 47"/>
                <a:gd name="T32" fmla="*/ 23 w 23"/>
                <a:gd name="T33" fmla="*/ 13 h 47"/>
                <a:gd name="T34" fmla="*/ 21 w 23"/>
                <a:gd name="T35" fmla="*/ 20 h 47"/>
                <a:gd name="T36" fmla="*/ 19 w 23"/>
                <a:gd name="T37" fmla="*/ 23 h 47"/>
                <a:gd name="T38" fmla="*/ 21 w 23"/>
                <a:gd name="T39" fmla="*/ 26 h 47"/>
                <a:gd name="T40" fmla="*/ 23 w 23"/>
                <a:gd name="T41" fmla="*/ 30 h 47"/>
                <a:gd name="T42" fmla="*/ 23 w 23"/>
                <a:gd name="T43" fmla="*/ 33 h 47"/>
                <a:gd name="T44" fmla="*/ 21 w 23"/>
                <a:gd name="T45" fmla="*/ 42 h 47"/>
                <a:gd name="T46" fmla="*/ 20 w 23"/>
                <a:gd name="T47" fmla="*/ 45 h 47"/>
                <a:gd name="T48" fmla="*/ 14 w 23"/>
                <a:gd name="T49" fmla="*/ 27 h 47"/>
                <a:gd name="T50" fmla="*/ 11 w 23"/>
                <a:gd name="T51" fmla="*/ 26 h 47"/>
                <a:gd name="T52" fmla="*/ 10 w 23"/>
                <a:gd name="T53" fmla="*/ 27 h 47"/>
                <a:gd name="T54" fmla="*/ 9 w 23"/>
                <a:gd name="T55" fmla="*/ 33 h 47"/>
                <a:gd name="T56" fmla="*/ 9 w 23"/>
                <a:gd name="T57" fmla="*/ 36 h 47"/>
                <a:gd name="T58" fmla="*/ 10 w 23"/>
                <a:gd name="T59" fmla="*/ 39 h 47"/>
                <a:gd name="T60" fmla="*/ 11 w 23"/>
                <a:gd name="T61" fmla="*/ 40 h 47"/>
                <a:gd name="T62" fmla="*/ 14 w 23"/>
                <a:gd name="T63" fmla="*/ 39 h 47"/>
                <a:gd name="T64" fmla="*/ 14 w 23"/>
                <a:gd name="T65" fmla="*/ 33 h 47"/>
                <a:gd name="T66" fmla="*/ 14 w 23"/>
                <a:gd name="T67" fmla="*/ 30 h 47"/>
                <a:gd name="T68" fmla="*/ 14 w 23"/>
                <a:gd name="T69" fmla="*/ 27 h 47"/>
                <a:gd name="T70" fmla="*/ 10 w 23"/>
                <a:gd name="T71" fmla="*/ 18 h 47"/>
                <a:gd name="T72" fmla="*/ 11 w 23"/>
                <a:gd name="T73" fmla="*/ 20 h 47"/>
                <a:gd name="T74" fmla="*/ 13 w 23"/>
                <a:gd name="T75" fmla="*/ 18 h 47"/>
                <a:gd name="T76" fmla="*/ 14 w 23"/>
                <a:gd name="T77" fmla="*/ 13 h 47"/>
                <a:gd name="T78" fmla="*/ 14 w 23"/>
                <a:gd name="T79" fmla="*/ 10 h 47"/>
                <a:gd name="T80" fmla="*/ 13 w 23"/>
                <a:gd name="T81" fmla="*/ 8 h 47"/>
                <a:gd name="T82" fmla="*/ 11 w 23"/>
                <a:gd name="T83" fmla="*/ 7 h 47"/>
                <a:gd name="T84" fmla="*/ 10 w 23"/>
                <a:gd name="T85" fmla="*/ 8 h 47"/>
                <a:gd name="T86" fmla="*/ 9 w 23"/>
                <a:gd name="T87" fmla="*/ 13 h 47"/>
                <a:gd name="T88" fmla="*/ 9 w 23"/>
                <a:gd name="T89" fmla="*/ 17 h 47"/>
                <a:gd name="T90" fmla="*/ 10 w 23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47">
                  <a:moveTo>
                    <a:pt x="20" y="45"/>
                  </a:moveTo>
                  <a:lnTo>
                    <a:pt x="20" y="45"/>
                  </a:lnTo>
                  <a:lnTo>
                    <a:pt x="16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14" y="27"/>
                  </a:moveTo>
                  <a:lnTo>
                    <a:pt x="14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6" name="Freeform 1043">
              <a:extLst>
                <a:ext uri="{FF2B5EF4-FFF2-40B4-BE49-F238E27FC236}">
                  <a16:creationId xmlns:a16="http://schemas.microsoft.com/office/drawing/2014/main" id="{BF94E941-AE05-4EE1-8288-493DF79C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290" y="2631188"/>
              <a:ext cx="37384" cy="74768"/>
            </a:xfrm>
            <a:custGeom>
              <a:avLst/>
              <a:gdLst>
                <a:gd name="T0" fmla="*/ 20 w 24"/>
                <a:gd name="T1" fmla="*/ 46 h 48"/>
                <a:gd name="T2" fmla="*/ 13 w 24"/>
                <a:gd name="T3" fmla="*/ 48 h 48"/>
                <a:gd name="T4" fmla="*/ 8 w 24"/>
                <a:gd name="T5" fmla="*/ 47 h 48"/>
                <a:gd name="T6" fmla="*/ 4 w 24"/>
                <a:gd name="T7" fmla="*/ 46 h 48"/>
                <a:gd name="T8" fmla="*/ 0 w 24"/>
                <a:gd name="T9" fmla="*/ 37 h 48"/>
                <a:gd name="T10" fmla="*/ 9 w 24"/>
                <a:gd name="T11" fmla="*/ 34 h 48"/>
                <a:gd name="T12" fmla="*/ 9 w 24"/>
                <a:gd name="T13" fmla="*/ 37 h 48"/>
                <a:gd name="T14" fmla="*/ 13 w 24"/>
                <a:gd name="T15" fmla="*/ 41 h 48"/>
                <a:gd name="T16" fmla="*/ 14 w 24"/>
                <a:gd name="T17" fmla="*/ 39 h 48"/>
                <a:gd name="T18" fmla="*/ 15 w 24"/>
                <a:gd name="T19" fmla="*/ 34 h 48"/>
                <a:gd name="T20" fmla="*/ 14 w 24"/>
                <a:gd name="T21" fmla="*/ 28 h 48"/>
                <a:gd name="T22" fmla="*/ 13 w 24"/>
                <a:gd name="T23" fmla="*/ 27 h 48"/>
                <a:gd name="T24" fmla="*/ 10 w 24"/>
                <a:gd name="T25" fmla="*/ 19 h 48"/>
                <a:gd name="T26" fmla="*/ 13 w 24"/>
                <a:gd name="T27" fmla="*/ 19 h 48"/>
                <a:gd name="T28" fmla="*/ 14 w 24"/>
                <a:gd name="T29" fmla="*/ 19 h 48"/>
                <a:gd name="T30" fmla="*/ 15 w 24"/>
                <a:gd name="T31" fmla="*/ 14 h 48"/>
                <a:gd name="T32" fmla="*/ 14 w 24"/>
                <a:gd name="T33" fmla="*/ 9 h 48"/>
                <a:gd name="T34" fmla="*/ 13 w 24"/>
                <a:gd name="T35" fmla="*/ 8 h 48"/>
                <a:gd name="T36" fmla="*/ 10 w 24"/>
                <a:gd name="T37" fmla="*/ 9 h 48"/>
                <a:gd name="T38" fmla="*/ 10 w 24"/>
                <a:gd name="T39" fmla="*/ 14 h 48"/>
                <a:gd name="T40" fmla="*/ 1 w 24"/>
                <a:gd name="T41" fmla="*/ 12 h 48"/>
                <a:gd name="T42" fmla="*/ 1 w 24"/>
                <a:gd name="T43" fmla="*/ 7 h 48"/>
                <a:gd name="T44" fmla="*/ 4 w 24"/>
                <a:gd name="T45" fmla="*/ 4 h 48"/>
                <a:gd name="T46" fmla="*/ 13 w 24"/>
                <a:gd name="T47" fmla="*/ 0 h 48"/>
                <a:gd name="T48" fmla="*/ 16 w 24"/>
                <a:gd name="T49" fmla="*/ 2 h 48"/>
                <a:gd name="T50" fmla="*/ 20 w 24"/>
                <a:gd name="T51" fmla="*/ 4 h 48"/>
                <a:gd name="T52" fmla="*/ 24 w 24"/>
                <a:gd name="T53" fmla="*/ 13 h 48"/>
                <a:gd name="T54" fmla="*/ 24 w 24"/>
                <a:gd name="T55" fmla="*/ 17 h 48"/>
                <a:gd name="T56" fmla="*/ 23 w 24"/>
                <a:gd name="T57" fmla="*/ 20 h 48"/>
                <a:gd name="T58" fmla="*/ 20 w 24"/>
                <a:gd name="T59" fmla="*/ 23 h 48"/>
                <a:gd name="T60" fmla="*/ 23 w 24"/>
                <a:gd name="T61" fmla="*/ 27 h 48"/>
                <a:gd name="T62" fmla="*/ 24 w 24"/>
                <a:gd name="T63" fmla="*/ 34 h 48"/>
                <a:gd name="T64" fmla="*/ 24 w 24"/>
                <a:gd name="T65" fmla="*/ 41 h 48"/>
                <a:gd name="T66" fmla="*/ 20 w 24"/>
                <a:gd name="T6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48">
                  <a:moveTo>
                    <a:pt x="20" y="46"/>
                  </a:moveTo>
                  <a:lnTo>
                    <a:pt x="20" y="46"/>
                  </a:lnTo>
                  <a:lnTo>
                    <a:pt x="16" y="47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8" y="47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41"/>
                  </a:lnTo>
                  <a:lnTo>
                    <a:pt x="23" y="43"/>
                  </a:lnTo>
                  <a:lnTo>
                    <a:pt x="20" y="46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7" name="Freeform 1044">
              <a:extLst>
                <a:ext uri="{FF2B5EF4-FFF2-40B4-BE49-F238E27FC236}">
                  <a16:creationId xmlns:a16="http://schemas.microsoft.com/office/drawing/2014/main" id="{6D7FBE22-ACC2-4F19-BB60-6591590C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204" y="2634303"/>
              <a:ext cx="38942" cy="71652"/>
            </a:xfrm>
            <a:custGeom>
              <a:avLst/>
              <a:gdLst>
                <a:gd name="T0" fmla="*/ 23 w 25"/>
                <a:gd name="T1" fmla="*/ 39 h 46"/>
                <a:gd name="T2" fmla="*/ 23 w 25"/>
                <a:gd name="T3" fmla="*/ 46 h 46"/>
                <a:gd name="T4" fmla="*/ 14 w 25"/>
                <a:gd name="T5" fmla="*/ 46 h 46"/>
                <a:gd name="T6" fmla="*/ 14 w 25"/>
                <a:gd name="T7" fmla="*/ 39 h 46"/>
                <a:gd name="T8" fmla="*/ 0 w 25"/>
                <a:gd name="T9" fmla="*/ 39 h 46"/>
                <a:gd name="T10" fmla="*/ 0 w 25"/>
                <a:gd name="T11" fmla="*/ 31 h 46"/>
                <a:gd name="T12" fmla="*/ 13 w 25"/>
                <a:gd name="T13" fmla="*/ 0 h 46"/>
                <a:gd name="T14" fmla="*/ 20 w 25"/>
                <a:gd name="T15" fmla="*/ 0 h 46"/>
                <a:gd name="T16" fmla="*/ 9 w 25"/>
                <a:gd name="T17" fmla="*/ 31 h 46"/>
                <a:gd name="T18" fmla="*/ 14 w 25"/>
                <a:gd name="T19" fmla="*/ 31 h 46"/>
                <a:gd name="T20" fmla="*/ 14 w 25"/>
                <a:gd name="T21" fmla="*/ 26 h 46"/>
                <a:gd name="T22" fmla="*/ 23 w 25"/>
                <a:gd name="T23" fmla="*/ 26 h 46"/>
                <a:gd name="T24" fmla="*/ 23 w 25"/>
                <a:gd name="T25" fmla="*/ 31 h 46"/>
                <a:gd name="T26" fmla="*/ 25 w 25"/>
                <a:gd name="T27" fmla="*/ 31 h 46"/>
                <a:gd name="T28" fmla="*/ 25 w 25"/>
                <a:gd name="T29" fmla="*/ 39 h 46"/>
                <a:gd name="T30" fmla="*/ 23 w 25"/>
                <a:gd name="T31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46">
                  <a:moveTo>
                    <a:pt x="23" y="39"/>
                  </a:moveTo>
                  <a:lnTo>
                    <a:pt x="23" y="46"/>
                  </a:lnTo>
                  <a:lnTo>
                    <a:pt x="14" y="46"/>
                  </a:lnTo>
                  <a:lnTo>
                    <a:pt x="14" y="39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23" y="26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8" name="Freeform 1045">
              <a:extLst>
                <a:ext uri="{FF2B5EF4-FFF2-40B4-BE49-F238E27FC236}">
                  <a16:creationId xmlns:a16="http://schemas.microsoft.com/office/drawing/2014/main" id="{926E3C5C-4A2E-445C-9C64-76877598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348" y="2634303"/>
              <a:ext cx="37384" cy="71652"/>
            </a:xfrm>
            <a:custGeom>
              <a:avLst/>
              <a:gdLst>
                <a:gd name="T0" fmla="*/ 14 w 24"/>
                <a:gd name="T1" fmla="*/ 23 h 46"/>
                <a:gd name="T2" fmla="*/ 14 w 24"/>
                <a:gd name="T3" fmla="*/ 23 h 46"/>
                <a:gd name="T4" fmla="*/ 13 w 24"/>
                <a:gd name="T5" fmla="*/ 22 h 46"/>
                <a:gd name="T6" fmla="*/ 11 w 24"/>
                <a:gd name="T7" fmla="*/ 22 h 46"/>
                <a:gd name="T8" fmla="*/ 11 w 24"/>
                <a:gd name="T9" fmla="*/ 22 h 46"/>
                <a:gd name="T10" fmla="*/ 10 w 24"/>
                <a:gd name="T11" fmla="*/ 22 h 46"/>
                <a:gd name="T12" fmla="*/ 9 w 24"/>
                <a:gd name="T13" fmla="*/ 25 h 46"/>
                <a:gd name="T14" fmla="*/ 9 w 24"/>
                <a:gd name="T15" fmla="*/ 26 h 46"/>
                <a:gd name="T16" fmla="*/ 0 w 24"/>
                <a:gd name="T17" fmla="*/ 26 h 46"/>
                <a:gd name="T18" fmla="*/ 0 w 24"/>
                <a:gd name="T19" fmla="*/ 0 h 46"/>
                <a:gd name="T20" fmla="*/ 23 w 24"/>
                <a:gd name="T21" fmla="*/ 0 h 46"/>
                <a:gd name="T22" fmla="*/ 23 w 24"/>
                <a:gd name="T23" fmla="*/ 7 h 46"/>
                <a:gd name="T24" fmla="*/ 9 w 24"/>
                <a:gd name="T25" fmla="*/ 7 h 46"/>
                <a:gd name="T26" fmla="*/ 9 w 24"/>
                <a:gd name="T27" fmla="*/ 17 h 46"/>
                <a:gd name="T28" fmla="*/ 9 w 24"/>
                <a:gd name="T29" fmla="*/ 17 h 46"/>
                <a:gd name="T30" fmla="*/ 11 w 24"/>
                <a:gd name="T31" fmla="*/ 15 h 46"/>
                <a:gd name="T32" fmla="*/ 11 w 24"/>
                <a:gd name="T33" fmla="*/ 15 h 46"/>
                <a:gd name="T34" fmla="*/ 14 w 24"/>
                <a:gd name="T35" fmla="*/ 15 h 46"/>
                <a:gd name="T36" fmla="*/ 14 w 24"/>
                <a:gd name="T37" fmla="*/ 15 h 46"/>
                <a:gd name="T38" fmla="*/ 19 w 24"/>
                <a:gd name="T39" fmla="*/ 15 h 46"/>
                <a:gd name="T40" fmla="*/ 21 w 24"/>
                <a:gd name="T41" fmla="*/ 17 h 46"/>
                <a:gd name="T42" fmla="*/ 21 w 24"/>
                <a:gd name="T43" fmla="*/ 17 h 46"/>
                <a:gd name="T44" fmla="*/ 23 w 24"/>
                <a:gd name="T45" fmla="*/ 21 h 46"/>
                <a:gd name="T46" fmla="*/ 24 w 24"/>
                <a:gd name="T47" fmla="*/ 30 h 46"/>
                <a:gd name="T48" fmla="*/ 24 w 24"/>
                <a:gd name="T49" fmla="*/ 30 h 46"/>
                <a:gd name="T50" fmla="*/ 23 w 24"/>
                <a:gd name="T51" fmla="*/ 37 h 46"/>
                <a:gd name="T52" fmla="*/ 21 w 24"/>
                <a:gd name="T53" fmla="*/ 41 h 46"/>
                <a:gd name="T54" fmla="*/ 20 w 24"/>
                <a:gd name="T55" fmla="*/ 44 h 46"/>
                <a:gd name="T56" fmla="*/ 20 w 24"/>
                <a:gd name="T57" fmla="*/ 44 h 46"/>
                <a:gd name="T58" fmla="*/ 16 w 24"/>
                <a:gd name="T59" fmla="*/ 45 h 46"/>
                <a:gd name="T60" fmla="*/ 11 w 24"/>
                <a:gd name="T61" fmla="*/ 46 h 46"/>
                <a:gd name="T62" fmla="*/ 11 w 24"/>
                <a:gd name="T63" fmla="*/ 46 h 46"/>
                <a:gd name="T64" fmla="*/ 8 w 24"/>
                <a:gd name="T65" fmla="*/ 45 h 46"/>
                <a:gd name="T66" fmla="*/ 4 w 24"/>
                <a:gd name="T67" fmla="*/ 44 h 46"/>
                <a:gd name="T68" fmla="*/ 4 w 24"/>
                <a:gd name="T69" fmla="*/ 44 h 46"/>
                <a:gd name="T70" fmla="*/ 1 w 24"/>
                <a:gd name="T71" fmla="*/ 40 h 46"/>
                <a:gd name="T72" fmla="*/ 0 w 24"/>
                <a:gd name="T73" fmla="*/ 35 h 46"/>
                <a:gd name="T74" fmla="*/ 0 w 24"/>
                <a:gd name="T75" fmla="*/ 33 h 46"/>
                <a:gd name="T76" fmla="*/ 9 w 24"/>
                <a:gd name="T77" fmla="*/ 33 h 46"/>
                <a:gd name="T78" fmla="*/ 9 w 24"/>
                <a:gd name="T79" fmla="*/ 35 h 46"/>
                <a:gd name="T80" fmla="*/ 9 w 24"/>
                <a:gd name="T81" fmla="*/ 35 h 46"/>
                <a:gd name="T82" fmla="*/ 10 w 24"/>
                <a:gd name="T83" fmla="*/ 37 h 46"/>
                <a:gd name="T84" fmla="*/ 11 w 24"/>
                <a:gd name="T85" fmla="*/ 39 h 46"/>
                <a:gd name="T86" fmla="*/ 11 w 24"/>
                <a:gd name="T87" fmla="*/ 39 h 46"/>
                <a:gd name="T88" fmla="*/ 14 w 24"/>
                <a:gd name="T89" fmla="*/ 37 h 46"/>
                <a:gd name="T90" fmla="*/ 14 w 24"/>
                <a:gd name="T91" fmla="*/ 37 h 46"/>
                <a:gd name="T92" fmla="*/ 14 w 24"/>
                <a:gd name="T93" fmla="*/ 36 h 46"/>
                <a:gd name="T94" fmla="*/ 15 w 24"/>
                <a:gd name="T95" fmla="*/ 30 h 46"/>
                <a:gd name="T96" fmla="*/ 15 w 24"/>
                <a:gd name="T97" fmla="*/ 30 h 46"/>
                <a:gd name="T98" fmla="*/ 14 w 24"/>
                <a:gd name="T99" fmla="*/ 26 h 46"/>
                <a:gd name="T100" fmla="*/ 14 w 24"/>
                <a:gd name="T101" fmla="*/ 23 h 46"/>
                <a:gd name="T102" fmla="*/ 14 w 24"/>
                <a:gd name="T10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46">
                  <a:moveTo>
                    <a:pt x="14" y="23"/>
                  </a:moveTo>
                  <a:lnTo>
                    <a:pt x="14" y="23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9" y="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21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8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9" name="Freeform 1046">
              <a:extLst>
                <a:ext uri="{FF2B5EF4-FFF2-40B4-BE49-F238E27FC236}">
                  <a16:creationId xmlns:a16="http://schemas.microsoft.com/office/drawing/2014/main" id="{0DF9C117-4568-47B1-A6DC-22FD4A70D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2261" y="2634303"/>
              <a:ext cx="35827" cy="71652"/>
            </a:xfrm>
            <a:custGeom>
              <a:avLst/>
              <a:gdLst>
                <a:gd name="T0" fmla="*/ 22 w 23"/>
                <a:gd name="T1" fmla="*/ 42 h 46"/>
                <a:gd name="T2" fmla="*/ 22 w 23"/>
                <a:gd name="T3" fmla="*/ 42 h 46"/>
                <a:gd name="T4" fmla="*/ 19 w 23"/>
                <a:gd name="T5" fmla="*/ 44 h 46"/>
                <a:gd name="T6" fmla="*/ 17 w 23"/>
                <a:gd name="T7" fmla="*/ 45 h 46"/>
                <a:gd name="T8" fmla="*/ 12 w 23"/>
                <a:gd name="T9" fmla="*/ 46 h 46"/>
                <a:gd name="T10" fmla="*/ 12 w 23"/>
                <a:gd name="T11" fmla="*/ 46 h 46"/>
                <a:gd name="T12" fmla="*/ 7 w 23"/>
                <a:gd name="T13" fmla="*/ 45 h 46"/>
                <a:gd name="T14" fmla="*/ 3 w 23"/>
                <a:gd name="T15" fmla="*/ 42 h 46"/>
                <a:gd name="T16" fmla="*/ 3 w 23"/>
                <a:gd name="T17" fmla="*/ 42 h 46"/>
                <a:gd name="T18" fmla="*/ 0 w 23"/>
                <a:gd name="T19" fmla="*/ 37 h 46"/>
                <a:gd name="T20" fmla="*/ 0 w 23"/>
                <a:gd name="T21" fmla="*/ 31 h 46"/>
                <a:gd name="T22" fmla="*/ 0 w 23"/>
                <a:gd name="T23" fmla="*/ 31 h 46"/>
                <a:gd name="T24" fmla="*/ 0 w 23"/>
                <a:gd name="T25" fmla="*/ 26 h 46"/>
                <a:gd name="T26" fmla="*/ 2 w 23"/>
                <a:gd name="T27" fmla="*/ 21 h 46"/>
                <a:gd name="T28" fmla="*/ 10 w 23"/>
                <a:gd name="T29" fmla="*/ 0 h 46"/>
                <a:gd name="T30" fmla="*/ 19 w 23"/>
                <a:gd name="T31" fmla="*/ 0 h 46"/>
                <a:gd name="T32" fmla="*/ 12 w 23"/>
                <a:gd name="T33" fmla="*/ 17 h 46"/>
                <a:gd name="T34" fmla="*/ 12 w 23"/>
                <a:gd name="T35" fmla="*/ 17 h 46"/>
                <a:gd name="T36" fmla="*/ 14 w 23"/>
                <a:gd name="T37" fmla="*/ 17 h 46"/>
                <a:gd name="T38" fmla="*/ 14 w 23"/>
                <a:gd name="T39" fmla="*/ 17 h 46"/>
                <a:gd name="T40" fmla="*/ 18 w 23"/>
                <a:gd name="T41" fmla="*/ 17 h 46"/>
                <a:gd name="T42" fmla="*/ 20 w 23"/>
                <a:gd name="T43" fmla="*/ 20 h 46"/>
                <a:gd name="T44" fmla="*/ 20 w 23"/>
                <a:gd name="T45" fmla="*/ 20 h 46"/>
                <a:gd name="T46" fmla="*/ 23 w 23"/>
                <a:gd name="T47" fmla="*/ 25 h 46"/>
                <a:gd name="T48" fmla="*/ 23 w 23"/>
                <a:gd name="T49" fmla="*/ 31 h 46"/>
                <a:gd name="T50" fmla="*/ 23 w 23"/>
                <a:gd name="T51" fmla="*/ 31 h 46"/>
                <a:gd name="T52" fmla="*/ 23 w 23"/>
                <a:gd name="T53" fmla="*/ 39 h 46"/>
                <a:gd name="T54" fmla="*/ 22 w 23"/>
                <a:gd name="T55" fmla="*/ 42 h 46"/>
                <a:gd name="T56" fmla="*/ 22 w 23"/>
                <a:gd name="T57" fmla="*/ 42 h 46"/>
                <a:gd name="T58" fmla="*/ 14 w 23"/>
                <a:gd name="T59" fmla="*/ 37 h 46"/>
                <a:gd name="T60" fmla="*/ 14 w 23"/>
                <a:gd name="T61" fmla="*/ 37 h 46"/>
                <a:gd name="T62" fmla="*/ 14 w 23"/>
                <a:gd name="T63" fmla="*/ 35 h 46"/>
                <a:gd name="T64" fmla="*/ 14 w 23"/>
                <a:gd name="T65" fmla="*/ 31 h 46"/>
                <a:gd name="T66" fmla="*/ 14 w 23"/>
                <a:gd name="T67" fmla="*/ 31 h 46"/>
                <a:gd name="T68" fmla="*/ 14 w 23"/>
                <a:gd name="T69" fmla="*/ 27 h 46"/>
                <a:gd name="T70" fmla="*/ 14 w 23"/>
                <a:gd name="T71" fmla="*/ 25 h 46"/>
                <a:gd name="T72" fmla="*/ 14 w 23"/>
                <a:gd name="T73" fmla="*/ 25 h 46"/>
                <a:gd name="T74" fmla="*/ 12 w 23"/>
                <a:gd name="T75" fmla="*/ 23 h 46"/>
                <a:gd name="T76" fmla="*/ 12 w 23"/>
                <a:gd name="T77" fmla="*/ 23 h 46"/>
                <a:gd name="T78" fmla="*/ 9 w 23"/>
                <a:gd name="T79" fmla="*/ 25 h 46"/>
                <a:gd name="T80" fmla="*/ 9 w 23"/>
                <a:gd name="T81" fmla="*/ 25 h 46"/>
                <a:gd name="T82" fmla="*/ 9 w 23"/>
                <a:gd name="T83" fmla="*/ 27 h 46"/>
                <a:gd name="T84" fmla="*/ 9 w 23"/>
                <a:gd name="T85" fmla="*/ 31 h 46"/>
                <a:gd name="T86" fmla="*/ 9 w 23"/>
                <a:gd name="T87" fmla="*/ 31 h 46"/>
                <a:gd name="T88" fmla="*/ 9 w 23"/>
                <a:gd name="T89" fmla="*/ 35 h 46"/>
                <a:gd name="T90" fmla="*/ 9 w 23"/>
                <a:gd name="T91" fmla="*/ 37 h 46"/>
                <a:gd name="T92" fmla="*/ 9 w 23"/>
                <a:gd name="T93" fmla="*/ 37 h 46"/>
                <a:gd name="T94" fmla="*/ 12 w 23"/>
                <a:gd name="T95" fmla="*/ 39 h 46"/>
                <a:gd name="T96" fmla="*/ 12 w 23"/>
                <a:gd name="T97" fmla="*/ 39 h 46"/>
                <a:gd name="T98" fmla="*/ 14 w 23"/>
                <a:gd name="T99" fmla="*/ 37 h 46"/>
                <a:gd name="T100" fmla="*/ 14 w 23"/>
                <a:gd name="T10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6">
                  <a:moveTo>
                    <a:pt x="22" y="42"/>
                  </a:moveTo>
                  <a:lnTo>
                    <a:pt x="22" y="42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25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0" name="Freeform 1047">
              <a:extLst>
                <a:ext uri="{FF2B5EF4-FFF2-40B4-BE49-F238E27FC236}">
                  <a16:creationId xmlns:a16="http://schemas.microsoft.com/office/drawing/2014/main" id="{0C5348DD-8A3C-4321-92DF-F76812C4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174" y="2634303"/>
              <a:ext cx="37384" cy="71652"/>
            </a:xfrm>
            <a:custGeom>
              <a:avLst/>
              <a:gdLst>
                <a:gd name="T0" fmla="*/ 12 w 24"/>
                <a:gd name="T1" fmla="*/ 46 h 46"/>
                <a:gd name="T2" fmla="*/ 4 w 24"/>
                <a:gd name="T3" fmla="*/ 46 h 46"/>
                <a:gd name="T4" fmla="*/ 15 w 24"/>
                <a:gd name="T5" fmla="*/ 7 h 46"/>
                <a:gd name="T6" fmla="*/ 9 w 24"/>
                <a:gd name="T7" fmla="*/ 7 h 46"/>
                <a:gd name="T8" fmla="*/ 9 w 24"/>
                <a:gd name="T9" fmla="*/ 12 h 46"/>
                <a:gd name="T10" fmla="*/ 0 w 24"/>
                <a:gd name="T11" fmla="*/ 12 h 46"/>
                <a:gd name="T12" fmla="*/ 0 w 24"/>
                <a:gd name="T13" fmla="*/ 0 h 46"/>
                <a:gd name="T14" fmla="*/ 24 w 24"/>
                <a:gd name="T15" fmla="*/ 0 h 46"/>
                <a:gd name="T16" fmla="*/ 24 w 24"/>
                <a:gd name="T17" fmla="*/ 6 h 46"/>
                <a:gd name="T18" fmla="*/ 12 w 2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6">
                  <a:moveTo>
                    <a:pt x="12" y="46"/>
                  </a:moveTo>
                  <a:lnTo>
                    <a:pt x="4" y="4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1" name="Freeform 1048">
              <a:extLst>
                <a:ext uri="{FF2B5EF4-FFF2-40B4-BE49-F238E27FC236}">
                  <a16:creationId xmlns:a16="http://schemas.microsoft.com/office/drawing/2014/main" id="{5F177875-7DA3-402E-9440-74FF91D1D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4299" y="2631188"/>
              <a:ext cx="35827" cy="74768"/>
            </a:xfrm>
            <a:custGeom>
              <a:avLst/>
              <a:gdLst>
                <a:gd name="T0" fmla="*/ 21 w 23"/>
                <a:gd name="T1" fmla="*/ 46 h 48"/>
                <a:gd name="T2" fmla="*/ 12 w 23"/>
                <a:gd name="T3" fmla="*/ 48 h 48"/>
                <a:gd name="T4" fmla="*/ 7 w 23"/>
                <a:gd name="T5" fmla="*/ 47 h 48"/>
                <a:gd name="T6" fmla="*/ 3 w 23"/>
                <a:gd name="T7" fmla="*/ 46 h 48"/>
                <a:gd name="T8" fmla="*/ 0 w 23"/>
                <a:gd name="T9" fmla="*/ 41 h 48"/>
                <a:gd name="T10" fmla="*/ 0 w 23"/>
                <a:gd name="T11" fmla="*/ 34 h 48"/>
                <a:gd name="T12" fmla="*/ 2 w 23"/>
                <a:gd name="T13" fmla="*/ 27 h 48"/>
                <a:gd name="T14" fmla="*/ 4 w 23"/>
                <a:gd name="T15" fmla="*/ 24 h 48"/>
                <a:gd name="T16" fmla="*/ 2 w 23"/>
                <a:gd name="T17" fmla="*/ 20 h 48"/>
                <a:gd name="T18" fmla="*/ 0 w 23"/>
                <a:gd name="T19" fmla="*/ 17 h 48"/>
                <a:gd name="T20" fmla="*/ 0 w 23"/>
                <a:gd name="T21" fmla="*/ 14 h 48"/>
                <a:gd name="T22" fmla="*/ 4 w 23"/>
                <a:gd name="T23" fmla="*/ 4 h 48"/>
                <a:gd name="T24" fmla="*/ 7 w 23"/>
                <a:gd name="T25" fmla="*/ 2 h 48"/>
                <a:gd name="T26" fmla="*/ 12 w 23"/>
                <a:gd name="T27" fmla="*/ 0 h 48"/>
                <a:gd name="T28" fmla="*/ 19 w 23"/>
                <a:gd name="T29" fmla="*/ 4 h 48"/>
                <a:gd name="T30" fmla="*/ 22 w 23"/>
                <a:gd name="T31" fmla="*/ 8 h 48"/>
                <a:gd name="T32" fmla="*/ 23 w 23"/>
                <a:gd name="T33" fmla="*/ 14 h 48"/>
                <a:gd name="T34" fmla="*/ 22 w 23"/>
                <a:gd name="T35" fmla="*/ 20 h 48"/>
                <a:gd name="T36" fmla="*/ 19 w 23"/>
                <a:gd name="T37" fmla="*/ 24 h 48"/>
                <a:gd name="T38" fmla="*/ 22 w 23"/>
                <a:gd name="T39" fmla="*/ 27 h 48"/>
                <a:gd name="T40" fmla="*/ 23 w 23"/>
                <a:gd name="T41" fmla="*/ 30 h 48"/>
                <a:gd name="T42" fmla="*/ 23 w 23"/>
                <a:gd name="T43" fmla="*/ 34 h 48"/>
                <a:gd name="T44" fmla="*/ 22 w 23"/>
                <a:gd name="T45" fmla="*/ 43 h 48"/>
                <a:gd name="T46" fmla="*/ 21 w 23"/>
                <a:gd name="T47" fmla="*/ 46 h 48"/>
                <a:gd name="T48" fmla="*/ 14 w 23"/>
                <a:gd name="T49" fmla="*/ 28 h 48"/>
                <a:gd name="T50" fmla="*/ 12 w 23"/>
                <a:gd name="T51" fmla="*/ 27 h 48"/>
                <a:gd name="T52" fmla="*/ 9 w 23"/>
                <a:gd name="T53" fmla="*/ 28 h 48"/>
                <a:gd name="T54" fmla="*/ 9 w 23"/>
                <a:gd name="T55" fmla="*/ 34 h 48"/>
                <a:gd name="T56" fmla="*/ 9 w 23"/>
                <a:gd name="T57" fmla="*/ 37 h 48"/>
                <a:gd name="T58" fmla="*/ 9 w 23"/>
                <a:gd name="T59" fmla="*/ 39 h 48"/>
                <a:gd name="T60" fmla="*/ 12 w 23"/>
                <a:gd name="T61" fmla="*/ 41 h 48"/>
                <a:gd name="T62" fmla="*/ 14 w 23"/>
                <a:gd name="T63" fmla="*/ 39 h 48"/>
                <a:gd name="T64" fmla="*/ 14 w 23"/>
                <a:gd name="T65" fmla="*/ 34 h 48"/>
                <a:gd name="T66" fmla="*/ 14 w 23"/>
                <a:gd name="T67" fmla="*/ 30 h 48"/>
                <a:gd name="T68" fmla="*/ 14 w 23"/>
                <a:gd name="T69" fmla="*/ 28 h 48"/>
                <a:gd name="T70" fmla="*/ 11 w 23"/>
                <a:gd name="T71" fmla="*/ 19 h 48"/>
                <a:gd name="T72" fmla="*/ 12 w 23"/>
                <a:gd name="T73" fmla="*/ 20 h 48"/>
                <a:gd name="T74" fmla="*/ 13 w 23"/>
                <a:gd name="T75" fmla="*/ 19 h 48"/>
                <a:gd name="T76" fmla="*/ 14 w 23"/>
                <a:gd name="T77" fmla="*/ 14 h 48"/>
                <a:gd name="T78" fmla="*/ 14 w 23"/>
                <a:gd name="T79" fmla="*/ 10 h 48"/>
                <a:gd name="T80" fmla="*/ 13 w 23"/>
                <a:gd name="T81" fmla="*/ 9 h 48"/>
                <a:gd name="T82" fmla="*/ 12 w 23"/>
                <a:gd name="T83" fmla="*/ 8 h 48"/>
                <a:gd name="T84" fmla="*/ 11 w 23"/>
                <a:gd name="T85" fmla="*/ 9 h 48"/>
                <a:gd name="T86" fmla="*/ 9 w 23"/>
                <a:gd name="T87" fmla="*/ 14 h 48"/>
                <a:gd name="T88" fmla="*/ 9 w 23"/>
                <a:gd name="T89" fmla="*/ 18 h 48"/>
                <a:gd name="T90" fmla="*/ 11 w 23"/>
                <a:gd name="T91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48">
                  <a:moveTo>
                    <a:pt x="21" y="46"/>
                  </a:moveTo>
                  <a:lnTo>
                    <a:pt x="21" y="46"/>
                  </a:lnTo>
                  <a:lnTo>
                    <a:pt x="17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21" y="46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2" name="Freeform 1049">
              <a:extLst>
                <a:ext uri="{FF2B5EF4-FFF2-40B4-BE49-F238E27FC236}">
                  <a16:creationId xmlns:a16="http://schemas.microsoft.com/office/drawing/2014/main" id="{EC73C9BF-B279-434C-8C48-5424F4A1E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770" y="2631188"/>
              <a:ext cx="34268" cy="74768"/>
            </a:xfrm>
            <a:custGeom>
              <a:avLst/>
              <a:gdLst>
                <a:gd name="T0" fmla="*/ 1 w 22"/>
                <a:gd name="T1" fmla="*/ 5 h 48"/>
                <a:gd name="T2" fmla="*/ 1 w 22"/>
                <a:gd name="T3" fmla="*/ 5 h 48"/>
                <a:gd name="T4" fmla="*/ 3 w 22"/>
                <a:gd name="T5" fmla="*/ 3 h 48"/>
                <a:gd name="T6" fmla="*/ 6 w 22"/>
                <a:gd name="T7" fmla="*/ 2 h 48"/>
                <a:gd name="T8" fmla="*/ 11 w 22"/>
                <a:gd name="T9" fmla="*/ 0 h 48"/>
                <a:gd name="T10" fmla="*/ 11 w 22"/>
                <a:gd name="T11" fmla="*/ 0 h 48"/>
                <a:gd name="T12" fmla="*/ 16 w 22"/>
                <a:gd name="T13" fmla="*/ 2 h 48"/>
                <a:gd name="T14" fmla="*/ 20 w 22"/>
                <a:gd name="T15" fmla="*/ 5 h 48"/>
                <a:gd name="T16" fmla="*/ 20 w 22"/>
                <a:gd name="T17" fmla="*/ 5 h 48"/>
                <a:gd name="T18" fmla="*/ 22 w 22"/>
                <a:gd name="T19" fmla="*/ 9 h 48"/>
                <a:gd name="T20" fmla="*/ 22 w 22"/>
                <a:gd name="T21" fmla="*/ 15 h 48"/>
                <a:gd name="T22" fmla="*/ 22 w 22"/>
                <a:gd name="T23" fmla="*/ 15 h 48"/>
                <a:gd name="T24" fmla="*/ 22 w 22"/>
                <a:gd name="T25" fmla="*/ 20 h 48"/>
                <a:gd name="T26" fmla="*/ 21 w 22"/>
                <a:gd name="T27" fmla="*/ 25 h 48"/>
                <a:gd name="T28" fmla="*/ 12 w 22"/>
                <a:gd name="T29" fmla="*/ 48 h 48"/>
                <a:gd name="T30" fmla="*/ 2 w 22"/>
                <a:gd name="T31" fmla="*/ 48 h 48"/>
                <a:gd name="T32" fmla="*/ 11 w 22"/>
                <a:gd name="T33" fmla="*/ 29 h 48"/>
                <a:gd name="T34" fmla="*/ 11 w 22"/>
                <a:gd name="T35" fmla="*/ 29 h 48"/>
                <a:gd name="T36" fmla="*/ 8 w 22"/>
                <a:gd name="T37" fmla="*/ 30 h 48"/>
                <a:gd name="T38" fmla="*/ 8 w 22"/>
                <a:gd name="T39" fmla="*/ 30 h 48"/>
                <a:gd name="T40" fmla="*/ 5 w 22"/>
                <a:gd name="T41" fmla="*/ 29 h 48"/>
                <a:gd name="T42" fmla="*/ 1 w 22"/>
                <a:gd name="T43" fmla="*/ 27 h 48"/>
                <a:gd name="T44" fmla="*/ 1 w 22"/>
                <a:gd name="T45" fmla="*/ 27 h 48"/>
                <a:gd name="T46" fmla="*/ 0 w 22"/>
                <a:gd name="T47" fmla="*/ 23 h 48"/>
                <a:gd name="T48" fmla="*/ 0 w 22"/>
                <a:gd name="T49" fmla="*/ 15 h 48"/>
                <a:gd name="T50" fmla="*/ 0 w 22"/>
                <a:gd name="T51" fmla="*/ 15 h 48"/>
                <a:gd name="T52" fmla="*/ 0 w 22"/>
                <a:gd name="T53" fmla="*/ 9 h 48"/>
                <a:gd name="T54" fmla="*/ 1 w 22"/>
                <a:gd name="T55" fmla="*/ 5 h 48"/>
                <a:gd name="T56" fmla="*/ 1 w 22"/>
                <a:gd name="T57" fmla="*/ 5 h 48"/>
                <a:gd name="T58" fmla="*/ 8 w 22"/>
                <a:gd name="T59" fmla="*/ 9 h 48"/>
                <a:gd name="T60" fmla="*/ 8 w 22"/>
                <a:gd name="T61" fmla="*/ 9 h 48"/>
                <a:gd name="T62" fmla="*/ 8 w 22"/>
                <a:gd name="T63" fmla="*/ 12 h 48"/>
                <a:gd name="T64" fmla="*/ 7 w 22"/>
                <a:gd name="T65" fmla="*/ 15 h 48"/>
                <a:gd name="T66" fmla="*/ 7 w 22"/>
                <a:gd name="T67" fmla="*/ 15 h 48"/>
                <a:gd name="T68" fmla="*/ 8 w 22"/>
                <a:gd name="T69" fmla="*/ 19 h 48"/>
                <a:gd name="T70" fmla="*/ 8 w 22"/>
                <a:gd name="T71" fmla="*/ 22 h 48"/>
                <a:gd name="T72" fmla="*/ 8 w 22"/>
                <a:gd name="T73" fmla="*/ 22 h 48"/>
                <a:gd name="T74" fmla="*/ 11 w 22"/>
                <a:gd name="T75" fmla="*/ 23 h 48"/>
                <a:gd name="T76" fmla="*/ 11 w 22"/>
                <a:gd name="T77" fmla="*/ 23 h 48"/>
                <a:gd name="T78" fmla="*/ 12 w 22"/>
                <a:gd name="T79" fmla="*/ 22 h 48"/>
                <a:gd name="T80" fmla="*/ 12 w 22"/>
                <a:gd name="T81" fmla="*/ 22 h 48"/>
                <a:gd name="T82" fmla="*/ 13 w 22"/>
                <a:gd name="T83" fmla="*/ 19 h 48"/>
                <a:gd name="T84" fmla="*/ 13 w 22"/>
                <a:gd name="T85" fmla="*/ 15 h 48"/>
                <a:gd name="T86" fmla="*/ 13 w 22"/>
                <a:gd name="T87" fmla="*/ 15 h 48"/>
                <a:gd name="T88" fmla="*/ 13 w 22"/>
                <a:gd name="T89" fmla="*/ 12 h 48"/>
                <a:gd name="T90" fmla="*/ 12 w 22"/>
                <a:gd name="T91" fmla="*/ 9 h 48"/>
                <a:gd name="T92" fmla="*/ 12 w 22"/>
                <a:gd name="T93" fmla="*/ 9 h 48"/>
                <a:gd name="T94" fmla="*/ 11 w 22"/>
                <a:gd name="T95" fmla="*/ 8 h 48"/>
                <a:gd name="T96" fmla="*/ 11 w 22"/>
                <a:gd name="T97" fmla="*/ 8 h 48"/>
                <a:gd name="T98" fmla="*/ 8 w 22"/>
                <a:gd name="T99" fmla="*/ 9 h 48"/>
                <a:gd name="T100" fmla="*/ 8 w 22"/>
                <a:gd name="T10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48">
                  <a:moveTo>
                    <a:pt x="1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20"/>
                  </a:lnTo>
                  <a:lnTo>
                    <a:pt x="21" y="25"/>
                  </a:lnTo>
                  <a:lnTo>
                    <a:pt x="12" y="48"/>
                  </a:lnTo>
                  <a:lnTo>
                    <a:pt x="2" y="48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8" y="9"/>
                  </a:moveTo>
                  <a:lnTo>
                    <a:pt x="8" y="9"/>
                  </a:lnTo>
                  <a:lnTo>
                    <a:pt x="8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3" name="Freeform 1050">
              <a:extLst>
                <a:ext uri="{FF2B5EF4-FFF2-40B4-BE49-F238E27FC236}">
                  <a16:creationId xmlns:a16="http://schemas.microsoft.com/office/drawing/2014/main" id="{3B94E262-6252-4A47-BAC7-BF88F3C84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742" y="2634303"/>
              <a:ext cx="24923" cy="71652"/>
            </a:xfrm>
            <a:custGeom>
              <a:avLst/>
              <a:gdLst>
                <a:gd name="T0" fmla="*/ 7 w 16"/>
                <a:gd name="T1" fmla="*/ 46 h 46"/>
                <a:gd name="T2" fmla="*/ 7 w 16"/>
                <a:gd name="T3" fmla="*/ 10 h 46"/>
                <a:gd name="T4" fmla="*/ 0 w 16"/>
                <a:gd name="T5" fmla="*/ 15 h 46"/>
                <a:gd name="T6" fmla="*/ 0 w 16"/>
                <a:gd name="T7" fmla="*/ 5 h 46"/>
                <a:gd name="T8" fmla="*/ 7 w 16"/>
                <a:gd name="T9" fmla="*/ 0 h 46"/>
                <a:gd name="T10" fmla="*/ 16 w 16"/>
                <a:gd name="T11" fmla="*/ 0 h 46"/>
                <a:gd name="T12" fmla="*/ 16 w 16"/>
                <a:gd name="T13" fmla="*/ 46 h 46"/>
                <a:gd name="T14" fmla="*/ 7 w 16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6">
                  <a:moveTo>
                    <a:pt x="7" y="46"/>
                  </a:moveTo>
                  <a:lnTo>
                    <a:pt x="7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4" name="Freeform 1051">
              <a:extLst>
                <a:ext uri="{FF2B5EF4-FFF2-40B4-BE49-F238E27FC236}">
                  <a16:creationId xmlns:a16="http://schemas.microsoft.com/office/drawing/2014/main" id="{D5A002BD-7F43-448A-BD8B-8815DE648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5684" y="2631188"/>
              <a:ext cx="37384" cy="74768"/>
            </a:xfrm>
            <a:custGeom>
              <a:avLst/>
              <a:gdLst>
                <a:gd name="T0" fmla="*/ 20 w 24"/>
                <a:gd name="T1" fmla="*/ 46 h 48"/>
                <a:gd name="T2" fmla="*/ 20 w 24"/>
                <a:gd name="T3" fmla="*/ 46 h 48"/>
                <a:gd name="T4" fmla="*/ 16 w 24"/>
                <a:gd name="T5" fmla="*/ 47 h 48"/>
                <a:gd name="T6" fmla="*/ 11 w 24"/>
                <a:gd name="T7" fmla="*/ 48 h 48"/>
                <a:gd name="T8" fmla="*/ 11 w 24"/>
                <a:gd name="T9" fmla="*/ 48 h 48"/>
                <a:gd name="T10" fmla="*/ 7 w 24"/>
                <a:gd name="T11" fmla="*/ 47 h 48"/>
                <a:gd name="T12" fmla="*/ 3 w 24"/>
                <a:gd name="T13" fmla="*/ 46 h 48"/>
                <a:gd name="T14" fmla="*/ 3 w 24"/>
                <a:gd name="T15" fmla="*/ 46 h 48"/>
                <a:gd name="T16" fmla="*/ 1 w 24"/>
                <a:gd name="T17" fmla="*/ 42 h 48"/>
                <a:gd name="T18" fmla="*/ 0 w 24"/>
                <a:gd name="T19" fmla="*/ 37 h 48"/>
                <a:gd name="T20" fmla="*/ 0 w 24"/>
                <a:gd name="T21" fmla="*/ 12 h 48"/>
                <a:gd name="T22" fmla="*/ 0 w 24"/>
                <a:gd name="T23" fmla="*/ 12 h 48"/>
                <a:gd name="T24" fmla="*/ 1 w 24"/>
                <a:gd name="T25" fmla="*/ 7 h 48"/>
                <a:gd name="T26" fmla="*/ 3 w 24"/>
                <a:gd name="T27" fmla="*/ 4 h 48"/>
                <a:gd name="T28" fmla="*/ 3 w 24"/>
                <a:gd name="T29" fmla="*/ 4 h 48"/>
                <a:gd name="T30" fmla="*/ 7 w 24"/>
                <a:gd name="T31" fmla="*/ 2 h 48"/>
                <a:gd name="T32" fmla="*/ 11 w 24"/>
                <a:gd name="T33" fmla="*/ 0 h 48"/>
                <a:gd name="T34" fmla="*/ 11 w 24"/>
                <a:gd name="T35" fmla="*/ 0 h 48"/>
                <a:gd name="T36" fmla="*/ 16 w 24"/>
                <a:gd name="T37" fmla="*/ 2 h 48"/>
                <a:gd name="T38" fmla="*/ 20 w 24"/>
                <a:gd name="T39" fmla="*/ 4 h 48"/>
                <a:gd name="T40" fmla="*/ 20 w 24"/>
                <a:gd name="T41" fmla="*/ 4 h 48"/>
                <a:gd name="T42" fmla="*/ 22 w 24"/>
                <a:gd name="T43" fmla="*/ 7 h 48"/>
                <a:gd name="T44" fmla="*/ 24 w 24"/>
                <a:gd name="T45" fmla="*/ 12 h 48"/>
                <a:gd name="T46" fmla="*/ 24 w 24"/>
                <a:gd name="T47" fmla="*/ 37 h 48"/>
                <a:gd name="T48" fmla="*/ 24 w 24"/>
                <a:gd name="T49" fmla="*/ 37 h 48"/>
                <a:gd name="T50" fmla="*/ 22 w 24"/>
                <a:gd name="T51" fmla="*/ 42 h 48"/>
                <a:gd name="T52" fmla="*/ 20 w 24"/>
                <a:gd name="T53" fmla="*/ 46 h 48"/>
                <a:gd name="T54" fmla="*/ 20 w 24"/>
                <a:gd name="T55" fmla="*/ 46 h 48"/>
                <a:gd name="T56" fmla="*/ 15 w 24"/>
                <a:gd name="T57" fmla="*/ 12 h 48"/>
                <a:gd name="T58" fmla="*/ 15 w 24"/>
                <a:gd name="T59" fmla="*/ 12 h 48"/>
                <a:gd name="T60" fmla="*/ 14 w 24"/>
                <a:gd name="T61" fmla="*/ 9 h 48"/>
                <a:gd name="T62" fmla="*/ 11 w 24"/>
                <a:gd name="T63" fmla="*/ 8 h 48"/>
                <a:gd name="T64" fmla="*/ 11 w 24"/>
                <a:gd name="T65" fmla="*/ 8 h 48"/>
                <a:gd name="T66" fmla="*/ 10 w 24"/>
                <a:gd name="T67" fmla="*/ 9 h 48"/>
                <a:gd name="T68" fmla="*/ 9 w 24"/>
                <a:gd name="T69" fmla="*/ 12 h 48"/>
                <a:gd name="T70" fmla="*/ 9 w 24"/>
                <a:gd name="T71" fmla="*/ 37 h 48"/>
                <a:gd name="T72" fmla="*/ 9 w 24"/>
                <a:gd name="T73" fmla="*/ 37 h 48"/>
                <a:gd name="T74" fmla="*/ 10 w 24"/>
                <a:gd name="T75" fmla="*/ 39 h 48"/>
                <a:gd name="T76" fmla="*/ 11 w 24"/>
                <a:gd name="T77" fmla="*/ 41 h 48"/>
                <a:gd name="T78" fmla="*/ 11 w 24"/>
                <a:gd name="T79" fmla="*/ 41 h 48"/>
                <a:gd name="T80" fmla="*/ 14 w 24"/>
                <a:gd name="T81" fmla="*/ 39 h 48"/>
                <a:gd name="T82" fmla="*/ 15 w 24"/>
                <a:gd name="T83" fmla="*/ 37 h 48"/>
                <a:gd name="T84" fmla="*/ 15 w 24"/>
                <a:gd name="T8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48">
                  <a:moveTo>
                    <a:pt x="20" y="46"/>
                  </a:moveTo>
                  <a:lnTo>
                    <a:pt x="20" y="46"/>
                  </a:lnTo>
                  <a:lnTo>
                    <a:pt x="16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7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2" y="42"/>
                  </a:lnTo>
                  <a:lnTo>
                    <a:pt x="20" y="46"/>
                  </a:lnTo>
                  <a:lnTo>
                    <a:pt x="20" y="46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9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5" name="Freeform 1052">
              <a:extLst>
                <a:ext uri="{FF2B5EF4-FFF2-40B4-BE49-F238E27FC236}">
                  <a16:creationId xmlns:a16="http://schemas.microsoft.com/office/drawing/2014/main" id="{C95F0261-A60B-472B-8AD0-1DAEA6FF9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90" y="2634303"/>
              <a:ext cx="23365" cy="71652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6" name="Freeform 1053">
              <a:extLst>
                <a:ext uri="{FF2B5EF4-FFF2-40B4-BE49-F238E27FC236}">
                  <a16:creationId xmlns:a16="http://schemas.microsoft.com/office/drawing/2014/main" id="{54DD0488-D6DF-4C13-A6E3-CED8BB15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404" y="2634303"/>
              <a:ext cx="23365" cy="71652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7" name="Freeform 1054">
              <a:extLst>
                <a:ext uri="{FF2B5EF4-FFF2-40B4-BE49-F238E27FC236}">
                  <a16:creationId xmlns:a16="http://schemas.microsoft.com/office/drawing/2014/main" id="{A4ECEF36-CC21-4832-88D5-6A0786C63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45" y="2634303"/>
              <a:ext cx="23365" cy="71652"/>
            </a:xfrm>
            <a:custGeom>
              <a:avLst/>
              <a:gdLst>
                <a:gd name="T0" fmla="*/ 6 w 15"/>
                <a:gd name="T1" fmla="*/ 46 h 46"/>
                <a:gd name="T2" fmla="*/ 6 w 15"/>
                <a:gd name="T3" fmla="*/ 10 h 46"/>
                <a:gd name="T4" fmla="*/ 0 w 15"/>
                <a:gd name="T5" fmla="*/ 15 h 46"/>
                <a:gd name="T6" fmla="*/ 0 w 15"/>
                <a:gd name="T7" fmla="*/ 5 h 46"/>
                <a:gd name="T8" fmla="*/ 6 w 15"/>
                <a:gd name="T9" fmla="*/ 0 h 46"/>
                <a:gd name="T10" fmla="*/ 15 w 15"/>
                <a:gd name="T11" fmla="*/ 0 h 46"/>
                <a:gd name="T12" fmla="*/ 15 w 15"/>
                <a:gd name="T13" fmla="*/ 46 h 46"/>
                <a:gd name="T14" fmla="*/ 6 w 1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6">
                  <a:moveTo>
                    <a:pt x="6" y="46"/>
                  </a:moveTo>
                  <a:lnTo>
                    <a:pt x="6" y="1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5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8" name="Freeform 1055">
              <a:extLst>
                <a:ext uri="{FF2B5EF4-FFF2-40B4-BE49-F238E27FC236}">
                  <a16:creationId xmlns:a16="http://schemas.microsoft.com/office/drawing/2014/main" id="{9F9B77C2-9C0F-4A61-9882-8689C05A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087" y="2631188"/>
              <a:ext cx="35827" cy="74768"/>
            </a:xfrm>
            <a:custGeom>
              <a:avLst/>
              <a:gdLst>
                <a:gd name="T0" fmla="*/ 0 w 23"/>
                <a:gd name="T1" fmla="*/ 48 h 48"/>
                <a:gd name="T2" fmla="*/ 0 w 23"/>
                <a:gd name="T3" fmla="*/ 41 h 48"/>
                <a:gd name="T4" fmla="*/ 13 w 23"/>
                <a:gd name="T5" fmla="*/ 19 h 48"/>
                <a:gd name="T6" fmla="*/ 13 w 23"/>
                <a:gd name="T7" fmla="*/ 19 h 48"/>
                <a:gd name="T8" fmla="*/ 14 w 23"/>
                <a:gd name="T9" fmla="*/ 15 h 48"/>
                <a:gd name="T10" fmla="*/ 14 w 23"/>
                <a:gd name="T11" fmla="*/ 12 h 48"/>
                <a:gd name="T12" fmla="*/ 14 w 23"/>
                <a:gd name="T13" fmla="*/ 12 h 48"/>
                <a:gd name="T14" fmla="*/ 14 w 23"/>
                <a:gd name="T15" fmla="*/ 9 h 48"/>
                <a:gd name="T16" fmla="*/ 11 w 23"/>
                <a:gd name="T17" fmla="*/ 8 h 48"/>
                <a:gd name="T18" fmla="*/ 11 w 23"/>
                <a:gd name="T19" fmla="*/ 8 h 48"/>
                <a:gd name="T20" fmla="*/ 9 w 23"/>
                <a:gd name="T21" fmla="*/ 9 h 48"/>
                <a:gd name="T22" fmla="*/ 9 w 23"/>
                <a:gd name="T23" fmla="*/ 12 h 48"/>
                <a:gd name="T24" fmla="*/ 9 w 23"/>
                <a:gd name="T25" fmla="*/ 14 h 48"/>
                <a:gd name="T26" fmla="*/ 0 w 23"/>
                <a:gd name="T27" fmla="*/ 14 h 48"/>
                <a:gd name="T28" fmla="*/ 0 w 23"/>
                <a:gd name="T29" fmla="*/ 12 h 48"/>
                <a:gd name="T30" fmla="*/ 0 w 23"/>
                <a:gd name="T31" fmla="*/ 12 h 48"/>
                <a:gd name="T32" fmla="*/ 0 w 23"/>
                <a:gd name="T33" fmla="*/ 7 h 48"/>
                <a:gd name="T34" fmla="*/ 3 w 23"/>
                <a:gd name="T35" fmla="*/ 4 h 48"/>
                <a:gd name="T36" fmla="*/ 3 w 23"/>
                <a:gd name="T37" fmla="*/ 4 h 48"/>
                <a:gd name="T38" fmla="*/ 6 w 23"/>
                <a:gd name="T39" fmla="*/ 2 h 48"/>
                <a:gd name="T40" fmla="*/ 11 w 23"/>
                <a:gd name="T41" fmla="*/ 0 h 48"/>
                <a:gd name="T42" fmla="*/ 11 w 23"/>
                <a:gd name="T43" fmla="*/ 0 h 48"/>
                <a:gd name="T44" fmla="*/ 15 w 23"/>
                <a:gd name="T45" fmla="*/ 2 h 48"/>
                <a:gd name="T46" fmla="*/ 19 w 23"/>
                <a:gd name="T47" fmla="*/ 3 h 48"/>
                <a:gd name="T48" fmla="*/ 19 w 23"/>
                <a:gd name="T49" fmla="*/ 3 h 48"/>
                <a:gd name="T50" fmla="*/ 21 w 23"/>
                <a:gd name="T51" fmla="*/ 7 h 48"/>
                <a:gd name="T52" fmla="*/ 23 w 23"/>
                <a:gd name="T53" fmla="*/ 12 h 48"/>
                <a:gd name="T54" fmla="*/ 23 w 23"/>
                <a:gd name="T55" fmla="*/ 12 h 48"/>
                <a:gd name="T56" fmla="*/ 23 w 23"/>
                <a:gd name="T57" fmla="*/ 17 h 48"/>
                <a:gd name="T58" fmla="*/ 20 w 23"/>
                <a:gd name="T59" fmla="*/ 22 h 48"/>
                <a:gd name="T60" fmla="*/ 10 w 23"/>
                <a:gd name="T61" fmla="*/ 39 h 48"/>
                <a:gd name="T62" fmla="*/ 23 w 23"/>
                <a:gd name="T63" fmla="*/ 39 h 48"/>
                <a:gd name="T64" fmla="*/ 23 w 23"/>
                <a:gd name="T65" fmla="*/ 48 h 48"/>
                <a:gd name="T66" fmla="*/ 0 w 23"/>
                <a:gd name="T6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8">
                  <a:moveTo>
                    <a:pt x="0" y="48"/>
                  </a:moveTo>
                  <a:lnTo>
                    <a:pt x="0" y="4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3" y="39"/>
                  </a:lnTo>
                  <a:lnTo>
                    <a:pt x="2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9" name="Freeform 1056">
              <a:extLst>
                <a:ext uri="{FF2B5EF4-FFF2-40B4-BE49-F238E27FC236}">
                  <a16:creationId xmlns:a16="http://schemas.microsoft.com/office/drawing/2014/main" id="{9C30EA07-F7C4-42D0-8CED-4DF1936B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093" y="3653011"/>
              <a:ext cx="28038" cy="56076"/>
            </a:xfrm>
            <a:custGeom>
              <a:avLst/>
              <a:gdLst>
                <a:gd name="T0" fmla="*/ 18 w 18"/>
                <a:gd name="T1" fmla="*/ 26 h 36"/>
                <a:gd name="T2" fmla="*/ 18 w 18"/>
                <a:gd name="T3" fmla="*/ 29 h 36"/>
                <a:gd name="T4" fmla="*/ 18 w 18"/>
                <a:gd name="T5" fmla="*/ 29 h 36"/>
                <a:gd name="T6" fmla="*/ 17 w 18"/>
                <a:gd name="T7" fmla="*/ 31 h 36"/>
                <a:gd name="T8" fmla="*/ 17 w 18"/>
                <a:gd name="T9" fmla="*/ 31 h 36"/>
                <a:gd name="T10" fmla="*/ 15 w 18"/>
                <a:gd name="T11" fmla="*/ 34 h 36"/>
                <a:gd name="T12" fmla="*/ 15 w 18"/>
                <a:gd name="T13" fmla="*/ 34 h 36"/>
                <a:gd name="T14" fmla="*/ 13 w 18"/>
                <a:gd name="T15" fmla="*/ 36 h 36"/>
                <a:gd name="T16" fmla="*/ 13 w 18"/>
                <a:gd name="T17" fmla="*/ 36 h 36"/>
                <a:gd name="T18" fmla="*/ 9 w 18"/>
                <a:gd name="T19" fmla="*/ 36 h 36"/>
                <a:gd name="T20" fmla="*/ 9 w 18"/>
                <a:gd name="T21" fmla="*/ 36 h 36"/>
                <a:gd name="T22" fmla="*/ 7 w 18"/>
                <a:gd name="T23" fmla="*/ 36 h 36"/>
                <a:gd name="T24" fmla="*/ 7 w 18"/>
                <a:gd name="T25" fmla="*/ 36 h 36"/>
                <a:gd name="T26" fmla="*/ 4 w 18"/>
                <a:gd name="T27" fmla="*/ 35 h 36"/>
                <a:gd name="T28" fmla="*/ 4 w 18"/>
                <a:gd name="T29" fmla="*/ 35 h 36"/>
                <a:gd name="T30" fmla="*/ 2 w 18"/>
                <a:gd name="T31" fmla="*/ 32 h 36"/>
                <a:gd name="T32" fmla="*/ 2 w 18"/>
                <a:gd name="T33" fmla="*/ 32 h 36"/>
                <a:gd name="T34" fmla="*/ 0 w 18"/>
                <a:gd name="T35" fmla="*/ 29 h 36"/>
                <a:gd name="T36" fmla="*/ 0 w 18"/>
                <a:gd name="T37" fmla="*/ 8 h 36"/>
                <a:gd name="T38" fmla="*/ 0 w 18"/>
                <a:gd name="T39" fmla="*/ 8 h 36"/>
                <a:gd name="T40" fmla="*/ 2 w 18"/>
                <a:gd name="T41" fmla="*/ 5 h 36"/>
                <a:gd name="T42" fmla="*/ 2 w 18"/>
                <a:gd name="T43" fmla="*/ 5 h 36"/>
                <a:gd name="T44" fmla="*/ 3 w 18"/>
                <a:gd name="T45" fmla="*/ 2 h 36"/>
                <a:gd name="T46" fmla="*/ 3 w 18"/>
                <a:gd name="T47" fmla="*/ 2 h 36"/>
                <a:gd name="T48" fmla="*/ 5 w 18"/>
                <a:gd name="T49" fmla="*/ 1 h 36"/>
                <a:gd name="T50" fmla="*/ 5 w 18"/>
                <a:gd name="T51" fmla="*/ 1 h 36"/>
                <a:gd name="T52" fmla="*/ 9 w 18"/>
                <a:gd name="T53" fmla="*/ 0 h 36"/>
                <a:gd name="T54" fmla="*/ 9 w 18"/>
                <a:gd name="T55" fmla="*/ 0 h 36"/>
                <a:gd name="T56" fmla="*/ 13 w 18"/>
                <a:gd name="T57" fmla="*/ 1 h 36"/>
                <a:gd name="T58" fmla="*/ 15 w 18"/>
                <a:gd name="T59" fmla="*/ 2 h 36"/>
                <a:gd name="T60" fmla="*/ 15 w 18"/>
                <a:gd name="T61" fmla="*/ 2 h 36"/>
                <a:gd name="T62" fmla="*/ 17 w 18"/>
                <a:gd name="T63" fmla="*/ 5 h 36"/>
                <a:gd name="T64" fmla="*/ 17 w 18"/>
                <a:gd name="T65" fmla="*/ 5 h 36"/>
                <a:gd name="T66" fmla="*/ 18 w 18"/>
                <a:gd name="T67" fmla="*/ 8 h 36"/>
                <a:gd name="T68" fmla="*/ 18 w 18"/>
                <a:gd name="T69" fmla="*/ 11 h 36"/>
                <a:gd name="T70" fmla="*/ 12 w 18"/>
                <a:gd name="T71" fmla="*/ 11 h 36"/>
                <a:gd name="T72" fmla="*/ 12 w 18"/>
                <a:gd name="T73" fmla="*/ 8 h 36"/>
                <a:gd name="T74" fmla="*/ 12 w 18"/>
                <a:gd name="T75" fmla="*/ 8 h 36"/>
                <a:gd name="T76" fmla="*/ 12 w 18"/>
                <a:gd name="T77" fmla="*/ 6 h 36"/>
                <a:gd name="T78" fmla="*/ 12 w 18"/>
                <a:gd name="T79" fmla="*/ 6 h 36"/>
                <a:gd name="T80" fmla="*/ 9 w 18"/>
                <a:gd name="T81" fmla="*/ 5 h 36"/>
                <a:gd name="T82" fmla="*/ 9 w 18"/>
                <a:gd name="T83" fmla="*/ 5 h 36"/>
                <a:gd name="T84" fmla="*/ 8 w 18"/>
                <a:gd name="T85" fmla="*/ 6 h 36"/>
                <a:gd name="T86" fmla="*/ 7 w 18"/>
                <a:gd name="T87" fmla="*/ 6 h 36"/>
                <a:gd name="T88" fmla="*/ 7 w 18"/>
                <a:gd name="T89" fmla="*/ 6 h 36"/>
                <a:gd name="T90" fmla="*/ 5 w 18"/>
                <a:gd name="T91" fmla="*/ 10 h 36"/>
                <a:gd name="T92" fmla="*/ 5 w 18"/>
                <a:gd name="T93" fmla="*/ 27 h 36"/>
                <a:gd name="T94" fmla="*/ 5 w 18"/>
                <a:gd name="T95" fmla="*/ 27 h 36"/>
                <a:gd name="T96" fmla="*/ 7 w 18"/>
                <a:gd name="T97" fmla="*/ 30 h 36"/>
                <a:gd name="T98" fmla="*/ 7 w 18"/>
                <a:gd name="T99" fmla="*/ 30 h 36"/>
                <a:gd name="T100" fmla="*/ 9 w 18"/>
                <a:gd name="T101" fmla="*/ 31 h 36"/>
                <a:gd name="T102" fmla="*/ 9 w 18"/>
                <a:gd name="T103" fmla="*/ 31 h 36"/>
                <a:gd name="T104" fmla="*/ 10 w 18"/>
                <a:gd name="T105" fmla="*/ 31 h 36"/>
                <a:gd name="T106" fmla="*/ 10 w 18"/>
                <a:gd name="T107" fmla="*/ 31 h 36"/>
                <a:gd name="T108" fmla="*/ 12 w 18"/>
                <a:gd name="T109" fmla="*/ 31 h 36"/>
                <a:gd name="T110" fmla="*/ 12 w 18"/>
                <a:gd name="T111" fmla="*/ 31 h 36"/>
                <a:gd name="T112" fmla="*/ 12 w 18"/>
                <a:gd name="T113" fmla="*/ 30 h 36"/>
                <a:gd name="T114" fmla="*/ 12 w 18"/>
                <a:gd name="T115" fmla="*/ 30 h 36"/>
                <a:gd name="T116" fmla="*/ 12 w 18"/>
                <a:gd name="T117" fmla="*/ 27 h 36"/>
                <a:gd name="T118" fmla="*/ 12 w 18"/>
                <a:gd name="T119" fmla="*/ 26 h 36"/>
                <a:gd name="T120" fmla="*/ 18 w 18"/>
                <a:gd name="T12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" h="36">
                  <a:moveTo>
                    <a:pt x="18" y="26"/>
                  </a:moveTo>
                  <a:lnTo>
                    <a:pt x="18" y="2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0" name="Freeform 1057">
              <a:extLst>
                <a:ext uri="{FF2B5EF4-FFF2-40B4-BE49-F238E27FC236}">
                  <a16:creationId xmlns:a16="http://schemas.microsoft.com/office/drawing/2014/main" id="{D16888D8-75C1-4491-808E-7EA082323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9246" y="3668588"/>
              <a:ext cx="24923" cy="40499"/>
            </a:xfrm>
            <a:custGeom>
              <a:avLst/>
              <a:gdLst>
                <a:gd name="T0" fmla="*/ 11 w 16"/>
                <a:gd name="T1" fmla="*/ 24 h 26"/>
                <a:gd name="T2" fmla="*/ 11 w 16"/>
                <a:gd name="T3" fmla="*/ 24 h 26"/>
                <a:gd name="T4" fmla="*/ 9 w 16"/>
                <a:gd name="T5" fmla="*/ 26 h 26"/>
                <a:gd name="T6" fmla="*/ 5 w 16"/>
                <a:gd name="T7" fmla="*/ 26 h 26"/>
                <a:gd name="T8" fmla="*/ 4 w 16"/>
                <a:gd name="T9" fmla="*/ 26 h 26"/>
                <a:gd name="T10" fmla="*/ 2 w 16"/>
                <a:gd name="T11" fmla="*/ 25 h 26"/>
                <a:gd name="T12" fmla="*/ 0 w 16"/>
                <a:gd name="T13" fmla="*/ 24 h 26"/>
                <a:gd name="T14" fmla="*/ 0 w 16"/>
                <a:gd name="T15" fmla="*/ 20 h 26"/>
                <a:gd name="T16" fmla="*/ 0 w 16"/>
                <a:gd name="T17" fmla="*/ 16 h 26"/>
                <a:gd name="T18" fmla="*/ 2 w 16"/>
                <a:gd name="T19" fmla="*/ 14 h 26"/>
                <a:gd name="T20" fmla="*/ 4 w 16"/>
                <a:gd name="T21" fmla="*/ 11 h 26"/>
                <a:gd name="T22" fmla="*/ 8 w 16"/>
                <a:gd name="T23" fmla="*/ 11 h 26"/>
                <a:gd name="T24" fmla="*/ 9 w 16"/>
                <a:gd name="T25" fmla="*/ 11 h 26"/>
                <a:gd name="T26" fmla="*/ 9 w 16"/>
                <a:gd name="T27" fmla="*/ 11 h 26"/>
                <a:gd name="T28" fmla="*/ 11 w 16"/>
                <a:gd name="T29" fmla="*/ 11 h 26"/>
                <a:gd name="T30" fmla="*/ 11 w 16"/>
                <a:gd name="T31" fmla="*/ 9 h 26"/>
                <a:gd name="T32" fmla="*/ 11 w 16"/>
                <a:gd name="T33" fmla="*/ 6 h 26"/>
                <a:gd name="T34" fmla="*/ 8 w 16"/>
                <a:gd name="T35" fmla="*/ 6 h 26"/>
                <a:gd name="T36" fmla="*/ 7 w 16"/>
                <a:gd name="T37" fmla="*/ 6 h 26"/>
                <a:gd name="T38" fmla="*/ 5 w 16"/>
                <a:gd name="T39" fmla="*/ 9 h 26"/>
                <a:gd name="T40" fmla="*/ 0 w 16"/>
                <a:gd name="T41" fmla="*/ 9 h 26"/>
                <a:gd name="T42" fmla="*/ 3 w 16"/>
                <a:gd name="T43" fmla="*/ 2 h 26"/>
                <a:gd name="T44" fmla="*/ 5 w 16"/>
                <a:gd name="T45" fmla="*/ 1 h 26"/>
                <a:gd name="T46" fmla="*/ 8 w 16"/>
                <a:gd name="T47" fmla="*/ 0 h 26"/>
                <a:gd name="T48" fmla="*/ 12 w 16"/>
                <a:gd name="T49" fmla="*/ 1 h 26"/>
                <a:gd name="T50" fmla="*/ 14 w 16"/>
                <a:gd name="T51" fmla="*/ 2 h 26"/>
                <a:gd name="T52" fmla="*/ 16 w 16"/>
                <a:gd name="T53" fmla="*/ 5 h 26"/>
                <a:gd name="T54" fmla="*/ 16 w 16"/>
                <a:gd name="T55" fmla="*/ 9 h 26"/>
                <a:gd name="T56" fmla="*/ 11 w 16"/>
                <a:gd name="T57" fmla="*/ 26 h 26"/>
                <a:gd name="T58" fmla="*/ 11 w 16"/>
                <a:gd name="T59" fmla="*/ 15 h 26"/>
                <a:gd name="T60" fmla="*/ 9 w 16"/>
                <a:gd name="T61" fmla="*/ 15 h 26"/>
                <a:gd name="T62" fmla="*/ 7 w 16"/>
                <a:gd name="T63" fmla="*/ 16 h 26"/>
                <a:gd name="T64" fmla="*/ 5 w 16"/>
                <a:gd name="T65" fmla="*/ 19 h 26"/>
                <a:gd name="T66" fmla="*/ 7 w 16"/>
                <a:gd name="T67" fmla="*/ 21 h 26"/>
                <a:gd name="T68" fmla="*/ 8 w 16"/>
                <a:gd name="T69" fmla="*/ 22 h 26"/>
                <a:gd name="T70" fmla="*/ 11 w 16"/>
                <a:gd name="T71" fmla="*/ 21 h 26"/>
                <a:gd name="T72" fmla="*/ 11 w 16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1" y="26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1" name="Freeform 1058">
              <a:extLst>
                <a:ext uri="{FF2B5EF4-FFF2-40B4-BE49-F238E27FC236}">
                  <a16:creationId xmlns:a16="http://schemas.microsoft.com/office/drawing/2014/main" id="{B183DEB7-B9BF-4658-B73F-6DE2D828F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841" y="3654569"/>
              <a:ext cx="26481" cy="54518"/>
            </a:xfrm>
            <a:custGeom>
              <a:avLst/>
              <a:gdLst>
                <a:gd name="T0" fmla="*/ 12 w 17"/>
                <a:gd name="T1" fmla="*/ 35 h 35"/>
                <a:gd name="T2" fmla="*/ 12 w 17"/>
                <a:gd name="T3" fmla="*/ 33 h 35"/>
                <a:gd name="T4" fmla="*/ 12 w 17"/>
                <a:gd name="T5" fmla="*/ 33 h 35"/>
                <a:gd name="T6" fmla="*/ 10 w 17"/>
                <a:gd name="T7" fmla="*/ 34 h 35"/>
                <a:gd name="T8" fmla="*/ 10 w 17"/>
                <a:gd name="T9" fmla="*/ 34 h 35"/>
                <a:gd name="T10" fmla="*/ 9 w 17"/>
                <a:gd name="T11" fmla="*/ 35 h 35"/>
                <a:gd name="T12" fmla="*/ 9 w 17"/>
                <a:gd name="T13" fmla="*/ 35 h 35"/>
                <a:gd name="T14" fmla="*/ 8 w 17"/>
                <a:gd name="T15" fmla="*/ 35 h 35"/>
                <a:gd name="T16" fmla="*/ 8 w 17"/>
                <a:gd name="T17" fmla="*/ 35 h 35"/>
                <a:gd name="T18" fmla="*/ 7 w 17"/>
                <a:gd name="T19" fmla="*/ 35 h 35"/>
                <a:gd name="T20" fmla="*/ 7 w 17"/>
                <a:gd name="T21" fmla="*/ 35 h 35"/>
                <a:gd name="T22" fmla="*/ 3 w 17"/>
                <a:gd name="T23" fmla="*/ 35 h 35"/>
                <a:gd name="T24" fmla="*/ 2 w 17"/>
                <a:gd name="T25" fmla="*/ 33 h 35"/>
                <a:gd name="T26" fmla="*/ 2 w 17"/>
                <a:gd name="T27" fmla="*/ 33 h 35"/>
                <a:gd name="T28" fmla="*/ 2 w 17"/>
                <a:gd name="T29" fmla="*/ 31 h 35"/>
                <a:gd name="T30" fmla="*/ 2 w 17"/>
                <a:gd name="T31" fmla="*/ 31 h 35"/>
                <a:gd name="T32" fmla="*/ 0 w 17"/>
                <a:gd name="T33" fmla="*/ 28 h 35"/>
                <a:gd name="T34" fmla="*/ 0 w 17"/>
                <a:gd name="T35" fmla="*/ 18 h 35"/>
                <a:gd name="T36" fmla="*/ 0 w 17"/>
                <a:gd name="T37" fmla="*/ 18 h 35"/>
                <a:gd name="T38" fmla="*/ 2 w 17"/>
                <a:gd name="T39" fmla="*/ 14 h 35"/>
                <a:gd name="T40" fmla="*/ 2 w 17"/>
                <a:gd name="T41" fmla="*/ 14 h 35"/>
                <a:gd name="T42" fmla="*/ 2 w 17"/>
                <a:gd name="T43" fmla="*/ 11 h 35"/>
                <a:gd name="T44" fmla="*/ 3 w 17"/>
                <a:gd name="T45" fmla="*/ 10 h 35"/>
                <a:gd name="T46" fmla="*/ 3 w 17"/>
                <a:gd name="T47" fmla="*/ 10 h 35"/>
                <a:gd name="T48" fmla="*/ 7 w 17"/>
                <a:gd name="T49" fmla="*/ 9 h 35"/>
                <a:gd name="T50" fmla="*/ 7 w 17"/>
                <a:gd name="T51" fmla="*/ 9 h 35"/>
                <a:gd name="T52" fmla="*/ 9 w 17"/>
                <a:gd name="T53" fmla="*/ 10 h 35"/>
                <a:gd name="T54" fmla="*/ 9 w 17"/>
                <a:gd name="T55" fmla="*/ 10 h 35"/>
                <a:gd name="T56" fmla="*/ 10 w 17"/>
                <a:gd name="T57" fmla="*/ 13 h 35"/>
                <a:gd name="T58" fmla="*/ 12 w 17"/>
                <a:gd name="T59" fmla="*/ 13 h 35"/>
                <a:gd name="T60" fmla="*/ 12 w 17"/>
                <a:gd name="T61" fmla="*/ 0 h 35"/>
                <a:gd name="T62" fmla="*/ 17 w 17"/>
                <a:gd name="T63" fmla="*/ 0 h 35"/>
                <a:gd name="T64" fmla="*/ 17 w 17"/>
                <a:gd name="T65" fmla="*/ 35 h 35"/>
                <a:gd name="T66" fmla="*/ 12 w 17"/>
                <a:gd name="T67" fmla="*/ 35 h 35"/>
                <a:gd name="T68" fmla="*/ 5 w 17"/>
                <a:gd name="T69" fmla="*/ 26 h 35"/>
                <a:gd name="T70" fmla="*/ 5 w 17"/>
                <a:gd name="T71" fmla="*/ 26 h 35"/>
                <a:gd name="T72" fmla="*/ 7 w 17"/>
                <a:gd name="T73" fmla="*/ 29 h 35"/>
                <a:gd name="T74" fmla="*/ 7 w 17"/>
                <a:gd name="T75" fmla="*/ 29 h 35"/>
                <a:gd name="T76" fmla="*/ 8 w 17"/>
                <a:gd name="T77" fmla="*/ 30 h 35"/>
                <a:gd name="T78" fmla="*/ 8 w 17"/>
                <a:gd name="T79" fmla="*/ 30 h 35"/>
                <a:gd name="T80" fmla="*/ 10 w 17"/>
                <a:gd name="T81" fmla="*/ 29 h 35"/>
                <a:gd name="T82" fmla="*/ 10 w 17"/>
                <a:gd name="T83" fmla="*/ 29 h 35"/>
                <a:gd name="T84" fmla="*/ 12 w 17"/>
                <a:gd name="T85" fmla="*/ 28 h 35"/>
                <a:gd name="T86" fmla="*/ 12 w 17"/>
                <a:gd name="T87" fmla="*/ 18 h 35"/>
                <a:gd name="T88" fmla="*/ 12 w 17"/>
                <a:gd name="T89" fmla="*/ 18 h 35"/>
                <a:gd name="T90" fmla="*/ 10 w 17"/>
                <a:gd name="T91" fmla="*/ 15 h 35"/>
                <a:gd name="T92" fmla="*/ 10 w 17"/>
                <a:gd name="T93" fmla="*/ 15 h 35"/>
                <a:gd name="T94" fmla="*/ 8 w 17"/>
                <a:gd name="T95" fmla="*/ 15 h 35"/>
                <a:gd name="T96" fmla="*/ 8 w 17"/>
                <a:gd name="T97" fmla="*/ 15 h 35"/>
                <a:gd name="T98" fmla="*/ 7 w 17"/>
                <a:gd name="T99" fmla="*/ 15 h 35"/>
                <a:gd name="T100" fmla="*/ 7 w 17"/>
                <a:gd name="T101" fmla="*/ 15 h 35"/>
                <a:gd name="T102" fmla="*/ 5 w 17"/>
                <a:gd name="T103" fmla="*/ 18 h 35"/>
                <a:gd name="T104" fmla="*/ 5 w 17"/>
                <a:gd name="T10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5">
                  <a:moveTo>
                    <a:pt x="12" y="35"/>
                  </a:moveTo>
                  <a:lnTo>
                    <a:pt x="12" y="33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2" name="Freeform 1059">
              <a:extLst>
                <a:ext uri="{FF2B5EF4-FFF2-40B4-BE49-F238E27FC236}">
                  <a16:creationId xmlns:a16="http://schemas.microsoft.com/office/drawing/2014/main" id="{FD46E283-FFE5-4771-9F10-F47AE4DC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994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4 h 26"/>
                <a:gd name="T26" fmla="*/ 15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3" name="Freeform 1060">
              <a:extLst>
                <a:ext uri="{FF2B5EF4-FFF2-40B4-BE49-F238E27FC236}">
                  <a16:creationId xmlns:a16="http://schemas.microsoft.com/office/drawing/2014/main" id="{07D8DC61-0455-4118-AB43-C67116E6C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282" y="3654569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4" name="Freeform 1061">
              <a:extLst>
                <a:ext uri="{FF2B5EF4-FFF2-40B4-BE49-F238E27FC236}">
                  <a16:creationId xmlns:a16="http://schemas.microsoft.com/office/drawing/2014/main" id="{B1EC4D18-ADC8-4324-9F75-6A01D41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743" y="3670146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3 h 25"/>
                <a:gd name="T8" fmla="*/ 10 w 15"/>
                <a:gd name="T9" fmla="*/ 23 h 25"/>
                <a:gd name="T10" fmla="*/ 10 w 15"/>
                <a:gd name="T11" fmla="*/ 23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3 h 25"/>
                <a:gd name="T30" fmla="*/ 0 w 15"/>
                <a:gd name="T31" fmla="*/ 23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8 h 25"/>
                <a:gd name="T40" fmla="*/ 5 w 15"/>
                <a:gd name="T41" fmla="*/ 18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19 h 25"/>
                <a:gd name="T52" fmla="*/ 10 w 15"/>
                <a:gd name="T53" fmla="*/ 19 h 25"/>
                <a:gd name="T54" fmla="*/ 10 w 15"/>
                <a:gd name="T55" fmla="*/ 16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5" name="Freeform 1062">
              <a:extLst>
                <a:ext uri="{FF2B5EF4-FFF2-40B4-BE49-F238E27FC236}">
                  <a16:creationId xmlns:a16="http://schemas.microsoft.com/office/drawing/2014/main" id="{E8E5206D-8722-45B3-BEFD-02F1AFE5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96" y="366858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1 h 26"/>
                <a:gd name="T4" fmla="*/ 5 w 25"/>
                <a:gd name="T5" fmla="*/ 1 h 26"/>
                <a:gd name="T6" fmla="*/ 5 w 25"/>
                <a:gd name="T7" fmla="*/ 4 h 26"/>
                <a:gd name="T8" fmla="*/ 5 w 25"/>
                <a:gd name="T9" fmla="*/ 4 h 26"/>
                <a:gd name="T10" fmla="*/ 5 w 25"/>
                <a:gd name="T11" fmla="*/ 4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4 h 26"/>
                <a:gd name="T26" fmla="*/ 14 w 25"/>
                <a:gd name="T27" fmla="*/ 4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1 h 26"/>
                <a:gd name="T38" fmla="*/ 22 w 25"/>
                <a:gd name="T39" fmla="*/ 1 h 26"/>
                <a:gd name="T40" fmla="*/ 24 w 25"/>
                <a:gd name="T41" fmla="*/ 2 h 26"/>
                <a:gd name="T42" fmla="*/ 24 w 25"/>
                <a:gd name="T43" fmla="*/ 2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6 h 26"/>
                <a:gd name="T64" fmla="*/ 18 w 25"/>
                <a:gd name="T65" fmla="*/ 6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6 h 26"/>
                <a:gd name="T86" fmla="*/ 8 w 25"/>
                <a:gd name="T87" fmla="*/ 6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6" name="Freeform 1063">
              <a:extLst>
                <a:ext uri="{FF2B5EF4-FFF2-40B4-BE49-F238E27FC236}">
                  <a16:creationId xmlns:a16="http://schemas.microsoft.com/office/drawing/2014/main" id="{FAC05C75-B85C-43FC-A502-B095866B5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111" y="4154577"/>
              <a:ext cx="35827" cy="57634"/>
            </a:xfrm>
            <a:custGeom>
              <a:avLst/>
              <a:gdLst>
                <a:gd name="T0" fmla="*/ 0 w 23"/>
                <a:gd name="T1" fmla="*/ 37 h 37"/>
                <a:gd name="T2" fmla="*/ 0 w 23"/>
                <a:gd name="T3" fmla="*/ 0 h 37"/>
                <a:gd name="T4" fmla="*/ 5 w 23"/>
                <a:gd name="T5" fmla="*/ 0 h 37"/>
                <a:gd name="T6" fmla="*/ 11 w 23"/>
                <a:gd name="T7" fmla="*/ 19 h 37"/>
                <a:gd name="T8" fmla="*/ 11 w 23"/>
                <a:gd name="T9" fmla="*/ 19 h 37"/>
                <a:gd name="T10" fmla="*/ 18 w 23"/>
                <a:gd name="T11" fmla="*/ 0 h 37"/>
                <a:gd name="T12" fmla="*/ 23 w 23"/>
                <a:gd name="T13" fmla="*/ 0 h 37"/>
                <a:gd name="T14" fmla="*/ 23 w 23"/>
                <a:gd name="T15" fmla="*/ 37 h 37"/>
                <a:gd name="T16" fmla="*/ 18 w 23"/>
                <a:gd name="T17" fmla="*/ 37 h 37"/>
                <a:gd name="T18" fmla="*/ 18 w 23"/>
                <a:gd name="T19" fmla="*/ 14 h 37"/>
                <a:gd name="T20" fmla="*/ 18 w 23"/>
                <a:gd name="T21" fmla="*/ 14 h 37"/>
                <a:gd name="T22" fmla="*/ 13 w 23"/>
                <a:gd name="T23" fmla="*/ 31 h 37"/>
                <a:gd name="T24" fmla="*/ 10 w 23"/>
                <a:gd name="T25" fmla="*/ 31 h 37"/>
                <a:gd name="T26" fmla="*/ 5 w 23"/>
                <a:gd name="T27" fmla="*/ 14 h 37"/>
                <a:gd name="T28" fmla="*/ 5 w 23"/>
                <a:gd name="T29" fmla="*/ 14 h 37"/>
                <a:gd name="T30" fmla="*/ 5 w 23"/>
                <a:gd name="T31" fmla="*/ 37 h 37"/>
                <a:gd name="T32" fmla="*/ 0 w 23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7" name="Freeform 1064">
              <a:extLst>
                <a:ext uri="{FF2B5EF4-FFF2-40B4-BE49-F238E27FC236}">
                  <a16:creationId xmlns:a16="http://schemas.microsoft.com/office/drawing/2014/main" id="{11B96BDE-189F-42A0-80B0-9546C17D3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5725" y="4170154"/>
              <a:ext cx="23365" cy="42057"/>
            </a:xfrm>
            <a:custGeom>
              <a:avLst/>
              <a:gdLst>
                <a:gd name="T0" fmla="*/ 15 w 15"/>
                <a:gd name="T1" fmla="*/ 15 h 27"/>
                <a:gd name="T2" fmla="*/ 5 w 15"/>
                <a:gd name="T3" fmla="*/ 15 h 27"/>
                <a:gd name="T4" fmla="*/ 5 w 15"/>
                <a:gd name="T5" fmla="*/ 19 h 27"/>
                <a:gd name="T6" fmla="*/ 5 w 15"/>
                <a:gd name="T7" fmla="*/ 19 h 27"/>
                <a:gd name="T8" fmla="*/ 5 w 15"/>
                <a:gd name="T9" fmla="*/ 21 h 27"/>
                <a:gd name="T10" fmla="*/ 5 w 15"/>
                <a:gd name="T11" fmla="*/ 21 h 27"/>
                <a:gd name="T12" fmla="*/ 7 w 15"/>
                <a:gd name="T13" fmla="*/ 22 h 27"/>
                <a:gd name="T14" fmla="*/ 7 w 15"/>
                <a:gd name="T15" fmla="*/ 22 h 27"/>
                <a:gd name="T16" fmla="*/ 9 w 15"/>
                <a:gd name="T17" fmla="*/ 21 h 27"/>
                <a:gd name="T18" fmla="*/ 9 w 15"/>
                <a:gd name="T19" fmla="*/ 21 h 27"/>
                <a:gd name="T20" fmla="*/ 10 w 15"/>
                <a:gd name="T21" fmla="*/ 19 h 27"/>
                <a:gd name="T22" fmla="*/ 15 w 15"/>
                <a:gd name="T23" fmla="*/ 19 h 27"/>
                <a:gd name="T24" fmla="*/ 15 w 15"/>
                <a:gd name="T25" fmla="*/ 19 h 27"/>
                <a:gd name="T26" fmla="*/ 14 w 15"/>
                <a:gd name="T27" fmla="*/ 22 h 27"/>
                <a:gd name="T28" fmla="*/ 12 w 15"/>
                <a:gd name="T29" fmla="*/ 24 h 27"/>
                <a:gd name="T30" fmla="*/ 12 w 15"/>
                <a:gd name="T31" fmla="*/ 24 h 27"/>
                <a:gd name="T32" fmla="*/ 10 w 15"/>
                <a:gd name="T33" fmla="*/ 26 h 27"/>
                <a:gd name="T34" fmla="*/ 10 w 15"/>
                <a:gd name="T35" fmla="*/ 26 h 27"/>
                <a:gd name="T36" fmla="*/ 7 w 15"/>
                <a:gd name="T37" fmla="*/ 27 h 27"/>
                <a:gd name="T38" fmla="*/ 7 w 15"/>
                <a:gd name="T39" fmla="*/ 27 h 27"/>
                <a:gd name="T40" fmla="*/ 4 w 15"/>
                <a:gd name="T41" fmla="*/ 26 h 27"/>
                <a:gd name="T42" fmla="*/ 4 w 15"/>
                <a:gd name="T43" fmla="*/ 26 h 27"/>
                <a:gd name="T44" fmla="*/ 0 w 15"/>
                <a:gd name="T45" fmla="*/ 23 h 27"/>
                <a:gd name="T46" fmla="*/ 0 w 15"/>
                <a:gd name="T47" fmla="*/ 23 h 27"/>
                <a:gd name="T48" fmla="*/ 0 w 15"/>
                <a:gd name="T49" fmla="*/ 21 h 27"/>
                <a:gd name="T50" fmla="*/ 0 w 15"/>
                <a:gd name="T51" fmla="*/ 21 h 27"/>
                <a:gd name="T52" fmla="*/ 0 w 15"/>
                <a:gd name="T53" fmla="*/ 18 h 27"/>
                <a:gd name="T54" fmla="*/ 0 w 15"/>
                <a:gd name="T55" fmla="*/ 9 h 27"/>
                <a:gd name="T56" fmla="*/ 0 w 15"/>
                <a:gd name="T57" fmla="*/ 9 h 27"/>
                <a:gd name="T58" fmla="*/ 0 w 15"/>
                <a:gd name="T59" fmla="*/ 7 h 27"/>
                <a:gd name="T60" fmla="*/ 0 w 15"/>
                <a:gd name="T61" fmla="*/ 7 h 27"/>
                <a:gd name="T62" fmla="*/ 0 w 15"/>
                <a:gd name="T63" fmla="*/ 4 h 27"/>
                <a:gd name="T64" fmla="*/ 0 w 15"/>
                <a:gd name="T65" fmla="*/ 4 h 27"/>
                <a:gd name="T66" fmla="*/ 4 w 15"/>
                <a:gd name="T67" fmla="*/ 2 h 27"/>
                <a:gd name="T68" fmla="*/ 4 w 15"/>
                <a:gd name="T69" fmla="*/ 2 h 27"/>
                <a:gd name="T70" fmla="*/ 7 w 15"/>
                <a:gd name="T71" fmla="*/ 0 h 27"/>
                <a:gd name="T72" fmla="*/ 7 w 15"/>
                <a:gd name="T73" fmla="*/ 0 h 27"/>
                <a:gd name="T74" fmla="*/ 10 w 15"/>
                <a:gd name="T75" fmla="*/ 2 h 27"/>
                <a:gd name="T76" fmla="*/ 10 w 15"/>
                <a:gd name="T77" fmla="*/ 2 h 27"/>
                <a:gd name="T78" fmla="*/ 12 w 15"/>
                <a:gd name="T79" fmla="*/ 3 h 27"/>
                <a:gd name="T80" fmla="*/ 12 w 15"/>
                <a:gd name="T81" fmla="*/ 3 h 27"/>
                <a:gd name="T82" fmla="*/ 14 w 15"/>
                <a:gd name="T83" fmla="*/ 5 h 27"/>
                <a:gd name="T84" fmla="*/ 15 w 15"/>
                <a:gd name="T85" fmla="*/ 8 h 27"/>
                <a:gd name="T86" fmla="*/ 15 w 15"/>
                <a:gd name="T87" fmla="*/ 15 h 27"/>
                <a:gd name="T88" fmla="*/ 5 w 15"/>
                <a:gd name="T89" fmla="*/ 12 h 27"/>
                <a:gd name="T90" fmla="*/ 10 w 15"/>
                <a:gd name="T91" fmla="*/ 12 h 27"/>
                <a:gd name="T92" fmla="*/ 10 w 15"/>
                <a:gd name="T93" fmla="*/ 9 h 27"/>
                <a:gd name="T94" fmla="*/ 10 w 15"/>
                <a:gd name="T95" fmla="*/ 9 h 27"/>
                <a:gd name="T96" fmla="*/ 9 w 15"/>
                <a:gd name="T97" fmla="*/ 7 h 27"/>
                <a:gd name="T98" fmla="*/ 9 w 15"/>
                <a:gd name="T99" fmla="*/ 7 h 27"/>
                <a:gd name="T100" fmla="*/ 7 w 15"/>
                <a:gd name="T101" fmla="*/ 5 h 27"/>
                <a:gd name="T102" fmla="*/ 7 w 15"/>
                <a:gd name="T103" fmla="*/ 5 h 27"/>
                <a:gd name="T104" fmla="*/ 5 w 15"/>
                <a:gd name="T105" fmla="*/ 7 h 27"/>
                <a:gd name="T106" fmla="*/ 5 w 15"/>
                <a:gd name="T107" fmla="*/ 7 h 27"/>
                <a:gd name="T108" fmla="*/ 5 w 15"/>
                <a:gd name="T109" fmla="*/ 9 h 27"/>
                <a:gd name="T110" fmla="*/ 5 w 15"/>
                <a:gd name="T1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7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2"/>
                  </a:move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8" name="Freeform 1065">
              <a:extLst>
                <a:ext uri="{FF2B5EF4-FFF2-40B4-BE49-F238E27FC236}">
                  <a16:creationId xmlns:a16="http://schemas.microsoft.com/office/drawing/2014/main" id="{8EEB4266-A250-4E51-9D93-D8BE7B44F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321" y="4170154"/>
              <a:ext cx="17135" cy="42057"/>
            </a:xfrm>
            <a:custGeom>
              <a:avLst/>
              <a:gdLst>
                <a:gd name="T0" fmla="*/ 0 w 11"/>
                <a:gd name="T1" fmla="*/ 27 h 27"/>
                <a:gd name="T2" fmla="*/ 0 w 11"/>
                <a:gd name="T3" fmla="*/ 0 h 27"/>
                <a:gd name="T4" fmla="*/ 5 w 11"/>
                <a:gd name="T5" fmla="*/ 0 h 27"/>
                <a:gd name="T6" fmla="*/ 5 w 11"/>
                <a:gd name="T7" fmla="*/ 4 h 27"/>
                <a:gd name="T8" fmla="*/ 5 w 11"/>
                <a:gd name="T9" fmla="*/ 4 h 27"/>
                <a:gd name="T10" fmla="*/ 7 w 11"/>
                <a:gd name="T11" fmla="*/ 2 h 27"/>
                <a:gd name="T12" fmla="*/ 7 w 11"/>
                <a:gd name="T13" fmla="*/ 2 h 27"/>
                <a:gd name="T14" fmla="*/ 11 w 11"/>
                <a:gd name="T15" fmla="*/ 0 h 27"/>
                <a:gd name="T16" fmla="*/ 11 w 11"/>
                <a:gd name="T17" fmla="*/ 5 h 27"/>
                <a:gd name="T18" fmla="*/ 11 w 11"/>
                <a:gd name="T19" fmla="*/ 5 h 27"/>
                <a:gd name="T20" fmla="*/ 10 w 11"/>
                <a:gd name="T21" fmla="*/ 5 h 27"/>
                <a:gd name="T22" fmla="*/ 10 w 11"/>
                <a:gd name="T23" fmla="*/ 5 h 27"/>
                <a:gd name="T24" fmla="*/ 8 w 11"/>
                <a:gd name="T25" fmla="*/ 5 h 27"/>
                <a:gd name="T26" fmla="*/ 8 w 11"/>
                <a:gd name="T27" fmla="*/ 5 h 27"/>
                <a:gd name="T28" fmla="*/ 6 w 11"/>
                <a:gd name="T29" fmla="*/ 7 h 27"/>
                <a:gd name="T30" fmla="*/ 6 w 11"/>
                <a:gd name="T31" fmla="*/ 7 h 27"/>
                <a:gd name="T32" fmla="*/ 5 w 11"/>
                <a:gd name="T33" fmla="*/ 9 h 27"/>
                <a:gd name="T34" fmla="*/ 5 w 11"/>
                <a:gd name="T35" fmla="*/ 9 h 27"/>
                <a:gd name="T36" fmla="*/ 5 w 11"/>
                <a:gd name="T37" fmla="*/ 12 h 27"/>
                <a:gd name="T38" fmla="*/ 5 w 11"/>
                <a:gd name="T39" fmla="*/ 27 h 27"/>
                <a:gd name="T40" fmla="*/ 0 w 1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9" name="Freeform 1066">
              <a:extLst>
                <a:ext uri="{FF2B5EF4-FFF2-40B4-BE49-F238E27FC236}">
                  <a16:creationId xmlns:a16="http://schemas.microsoft.com/office/drawing/2014/main" id="{694F766A-B46D-4D79-B963-31BD5EDF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70" y="4170154"/>
              <a:ext cx="23365" cy="42057"/>
            </a:xfrm>
            <a:custGeom>
              <a:avLst/>
              <a:gdLst>
                <a:gd name="T0" fmla="*/ 5 w 15"/>
                <a:gd name="T1" fmla="*/ 19 h 27"/>
                <a:gd name="T2" fmla="*/ 5 w 15"/>
                <a:gd name="T3" fmla="*/ 19 h 27"/>
                <a:gd name="T4" fmla="*/ 5 w 15"/>
                <a:gd name="T5" fmla="*/ 21 h 27"/>
                <a:gd name="T6" fmla="*/ 5 w 15"/>
                <a:gd name="T7" fmla="*/ 21 h 27"/>
                <a:gd name="T8" fmla="*/ 8 w 15"/>
                <a:gd name="T9" fmla="*/ 22 h 27"/>
                <a:gd name="T10" fmla="*/ 8 w 15"/>
                <a:gd name="T11" fmla="*/ 22 h 27"/>
                <a:gd name="T12" fmla="*/ 9 w 15"/>
                <a:gd name="T13" fmla="*/ 21 h 27"/>
                <a:gd name="T14" fmla="*/ 9 w 15"/>
                <a:gd name="T15" fmla="*/ 21 h 27"/>
                <a:gd name="T16" fmla="*/ 10 w 15"/>
                <a:gd name="T17" fmla="*/ 19 h 27"/>
                <a:gd name="T18" fmla="*/ 15 w 15"/>
                <a:gd name="T19" fmla="*/ 19 h 27"/>
                <a:gd name="T20" fmla="*/ 15 w 15"/>
                <a:gd name="T21" fmla="*/ 19 h 27"/>
                <a:gd name="T22" fmla="*/ 14 w 15"/>
                <a:gd name="T23" fmla="*/ 22 h 27"/>
                <a:gd name="T24" fmla="*/ 13 w 15"/>
                <a:gd name="T25" fmla="*/ 24 h 27"/>
                <a:gd name="T26" fmla="*/ 13 w 15"/>
                <a:gd name="T27" fmla="*/ 24 h 27"/>
                <a:gd name="T28" fmla="*/ 10 w 15"/>
                <a:gd name="T29" fmla="*/ 26 h 27"/>
                <a:gd name="T30" fmla="*/ 10 w 15"/>
                <a:gd name="T31" fmla="*/ 26 h 27"/>
                <a:gd name="T32" fmla="*/ 8 w 15"/>
                <a:gd name="T33" fmla="*/ 27 h 27"/>
                <a:gd name="T34" fmla="*/ 8 w 15"/>
                <a:gd name="T35" fmla="*/ 27 h 27"/>
                <a:gd name="T36" fmla="*/ 4 w 15"/>
                <a:gd name="T37" fmla="*/ 26 h 27"/>
                <a:gd name="T38" fmla="*/ 4 w 15"/>
                <a:gd name="T39" fmla="*/ 26 h 27"/>
                <a:gd name="T40" fmla="*/ 0 w 15"/>
                <a:gd name="T41" fmla="*/ 23 h 27"/>
                <a:gd name="T42" fmla="*/ 0 w 15"/>
                <a:gd name="T43" fmla="*/ 23 h 27"/>
                <a:gd name="T44" fmla="*/ 0 w 15"/>
                <a:gd name="T45" fmla="*/ 21 h 27"/>
                <a:gd name="T46" fmla="*/ 0 w 15"/>
                <a:gd name="T47" fmla="*/ 21 h 27"/>
                <a:gd name="T48" fmla="*/ 0 w 15"/>
                <a:gd name="T49" fmla="*/ 18 h 27"/>
                <a:gd name="T50" fmla="*/ 0 w 15"/>
                <a:gd name="T51" fmla="*/ 9 h 27"/>
                <a:gd name="T52" fmla="*/ 0 w 15"/>
                <a:gd name="T53" fmla="*/ 9 h 27"/>
                <a:gd name="T54" fmla="*/ 0 w 15"/>
                <a:gd name="T55" fmla="*/ 7 h 27"/>
                <a:gd name="T56" fmla="*/ 0 w 15"/>
                <a:gd name="T57" fmla="*/ 7 h 27"/>
                <a:gd name="T58" fmla="*/ 0 w 15"/>
                <a:gd name="T59" fmla="*/ 4 h 27"/>
                <a:gd name="T60" fmla="*/ 0 w 15"/>
                <a:gd name="T61" fmla="*/ 4 h 27"/>
                <a:gd name="T62" fmla="*/ 4 w 15"/>
                <a:gd name="T63" fmla="*/ 2 h 27"/>
                <a:gd name="T64" fmla="*/ 4 w 15"/>
                <a:gd name="T65" fmla="*/ 2 h 27"/>
                <a:gd name="T66" fmla="*/ 8 w 15"/>
                <a:gd name="T67" fmla="*/ 0 h 27"/>
                <a:gd name="T68" fmla="*/ 8 w 15"/>
                <a:gd name="T69" fmla="*/ 0 h 27"/>
                <a:gd name="T70" fmla="*/ 10 w 15"/>
                <a:gd name="T71" fmla="*/ 2 h 27"/>
                <a:gd name="T72" fmla="*/ 10 w 15"/>
                <a:gd name="T73" fmla="*/ 2 h 27"/>
                <a:gd name="T74" fmla="*/ 13 w 15"/>
                <a:gd name="T75" fmla="*/ 3 h 27"/>
                <a:gd name="T76" fmla="*/ 13 w 15"/>
                <a:gd name="T77" fmla="*/ 3 h 27"/>
                <a:gd name="T78" fmla="*/ 14 w 15"/>
                <a:gd name="T79" fmla="*/ 5 h 27"/>
                <a:gd name="T80" fmla="*/ 15 w 15"/>
                <a:gd name="T81" fmla="*/ 9 h 27"/>
                <a:gd name="T82" fmla="*/ 10 w 15"/>
                <a:gd name="T83" fmla="*/ 9 h 27"/>
                <a:gd name="T84" fmla="*/ 10 w 15"/>
                <a:gd name="T85" fmla="*/ 9 h 27"/>
                <a:gd name="T86" fmla="*/ 9 w 15"/>
                <a:gd name="T87" fmla="*/ 7 h 27"/>
                <a:gd name="T88" fmla="*/ 9 w 15"/>
                <a:gd name="T89" fmla="*/ 7 h 27"/>
                <a:gd name="T90" fmla="*/ 8 w 15"/>
                <a:gd name="T91" fmla="*/ 5 h 27"/>
                <a:gd name="T92" fmla="*/ 8 w 15"/>
                <a:gd name="T93" fmla="*/ 5 h 27"/>
                <a:gd name="T94" fmla="*/ 5 w 15"/>
                <a:gd name="T95" fmla="*/ 7 h 27"/>
                <a:gd name="T96" fmla="*/ 5 w 15"/>
                <a:gd name="T97" fmla="*/ 7 h 27"/>
                <a:gd name="T98" fmla="*/ 5 w 15"/>
                <a:gd name="T99" fmla="*/ 9 h 27"/>
                <a:gd name="T100" fmla="*/ 5 w 15"/>
                <a:gd name="T10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7">
                  <a:moveTo>
                    <a:pt x="5" y="19"/>
                  </a:move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0" name="Freeform 1067">
              <a:extLst>
                <a:ext uri="{FF2B5EF4-FFF2-40B4-BE49-F238E27FC236}">
                  <a16:creationId xmlns:a16="http://schemas.microsoft.com/office/drawing/2014/main" id="{7EC52090-22CA-4D2C-9CA1-77A4C2AF1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608" y="4170154"/>
              <a:ext cx="23365" cy="42057"/>
            </a:xfrm>
            <a:custGeom>
              <a:avLst/>
              <a:gdLst>
                <a:gd name="T0" fmla="*/ 15 w 15"/>
                <a:gd name="T1" fmla="*/ 0 h 27"/>
                <a:gd name="T2" fmla="*/ 15 w 15"/>
                <a:gd name="T3" fmla="*/ 27 h 27"/>
                <a:gd name="T4" fmla="*/ 10 w 15"/>
                <a:gd name="T5" fmla="*/ 27 h 27"/>
                <a:gd name="T6" fmla="*/ 10 w 15"/>
                <a:gd name="T7" fmla="*/ 24 h 27"/>
                <a:gd name="T8" fmla="*/ 10 w 15"/>
                <a:gd name="T9" fmla="*/ 24 h 27"/>
                <a:gd name="T10" fmla="*/ 10 w 15"/>
                <a:gd name="T11" fmla="*/ 24 h 27"/>
                <a:gd name="T12" fmla="*/ 9 w 15"/>
                <a:gd name="T13" fmla="*/ 26 h 27"/>
                <a:gd name="T14" fmla="*/ 9 w 15"/>
                <a:gd name="T15" fmla="*/ 26 h 27"/>
                <a:gd name="T16" fmla="*/ 5 w 15"/>
                <a:gd name="T17" fmla="*/ 27 h 27"/>
                <a:gd name="T18" fmla="*/ 5 w 15"/>
                <a:gd name="T19" fmla="*/ 27 h 27"/>
                <a:gd name="T20" fmla="*/ 4 w 15"/>
                <a:gd name="T21" fmla="*/ 27 h 27"/>
                <a:gd name="T22" fmla="*/ 4 w 15"/>
                <a:gd name="T23" fmla="*/ 27 h 27"/>
                <a:gd name="T24" fmla="*/ 3 w 15"/>
                <a:gd name="T25" fmla="*/ 26 h 27"/>
                <a:gd name="T26" fmla="*/ 3 w 15"/>
                <a:gd name="T27" fmla="*/ 26 h 27"/>
                <a:gd name="T28" fmla="*/ 1 w 15"/>
                <a:gd name="T29" fmla="*/ 23 h 27"/>
                <a:gd name="T30" fmla="*/ 1 w 15"/>
                <a:gd name="T31" fmla="*/ 23 h 27"/>
                <a:gd name="T32" fmla="*/ 0 w 15"/>
                <a:gd name="T33" fmla="*/ 21 h 27"/>
                <a:gd name="T34" fmla="*/ 0 w 15"/>
                <a:gd name="T35" fmla="*/ 0 h 27"/>
                <a:gd name="T36" fmla="*/ 5 w 15"/>
                <a:gd name="T37" fmla="*/ 0 h 27"/>
                <a:gd name="T38" fmla="*/ 5 w 15"/>
                <a:gd name="T39" fmla="*/ 18 h 27"/>
                <a:gd name="T40" fmla="*/ 5 w 15"/>
                <a:gd name="T41" fmla="*/ 18 h 27"/>
                <a:gd name="T42" fmla="*/ 6 w 15"/>
                <a:gd name="T43" fmla="*/ 21 h 27"/>
                <a:gd name="T44" fmla="*/ 6 w 15"/>
                <a:gd name="T45" fmla="*/ 21 h 27"/>
                <a:gd name="T46" fmla="*/ 8 w 15"/>
                <a:gd name="T47" fmla="*/ 22 h 27"/>
                <a:gd name="T48" fmla="*/ 8 w 15"/>
                <a:gd name="T49" fmla="*/ 22 h 27"/>
                <a:gd name="T50" fmla="*/ 10 w 15"/>
                <a:gd name="T51" fmla="*/ 21 h 27"/>
                <a:gd name="T52" fmla="*/ 10 w 15"/>
                <a:gd name="T53" fmla="*/ 21 h 27"/>
                <a:gd name="T54" fmla="*/ 10 w 15"/>
                <a:gd name="T55" fmla="*/ 18 h 27"/>
                <a:gd name="T56" fmla="*/ 10 w 15"/>
                <a:gd name="T57" fmla="*/ 0 h 27"/>
                <a:gd name="T58" fmla="*/ 15 w 15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7">
                  <a:moveTo>
                    <a:pt x="15" y="0"/>
                  </a:moveTo>
                  <a:lnTo>
                    <a:pt x="15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1" name="Freeform 1068">
              <a:extLst>
                <a:ext uri="{FF2B5EF4-FFF2-40B4-BE49-F238E27FC236}">
                  <a16:creationId xmlns:a16="http://schemas.microsoft.com/office/drawing/2014/main" id="{35CB1886-DE33-43A0-BF1C-1AE776385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761" y="4170154"/>
              <a:ext cx="17135" cy="42057"/>
            </a:xfrm>
            <a:custGeom>
              <a:avLst/>
              <a:gdLst>
                <a:gd name="T0" fmla="*/ 0 w 11"/>
                <a:gd name="T1" fmla="*/ 27 h 27"/>
                <a:gd name="T2" fmla="*/ 0 w 11"/>
                <a:gd name="T3" fmla="*/ 0 h 27"/>
                <a:gd name="T4" fmla="*/ 5 w 11"/>
                <a:gd name="T5" fmla="*/ 0 h 27"/>
                <a:gd name="T6" fmla="*/ 5 w 11"/>
                <a:gd name="T7" fmla="*/ 4 h 27"/>
                <a:gd name="T8" fmla="*/ 5 w 11"/>
                <a:gd name="T9" fmla="*/ 4 h 27"/>
                <a:gd name="T10" fmla="*/ 8 w 11"/>
                <a:gd name="T11" fmla="*/ 2 h 27"/>
                <a:gd name="T12" fmla="*/ 8 w 11"/>
                <a:gd name="T13" fmla="*/ 2 h 27"/>
                <a:gd name="T14" fmla="*/ 11 w 11"/>
                <a:gd name="T15" fmla="*/ 0 h 27"/>
                <a:gd name="T16" fmla="*/ 11 w 11"/>
                <a:gd name="T17" fmla="*/ 5 h 27"/>
                <a:gd name="T18" fmla="*/ 11 w 11"/>
                <a:gd name="T19" fmla="*/ 5 h 27"/>
                <a:gd name="T20" fmla="*/ 10 w 11"/>
                <a:gd name="T21" fmla="*/ 5 h 27"/>
                <a:gd name="T22" fmla="*/ 10 w 11"/>
                <a:gd name="T23" fmla="*/ 5 h 27"/>
                <a:gd name="T24" fmla="*/ 9 w 11"/>
                <a:gd name="T25" fmla="*/ 5 h 27"/>
                <a:gd name="T26" fmla="*/ 9 w 11"/>
                <a:gd name="T27" fmla="*/ 5 h 27"/>
                <a:gd name="T28" fmla="*/ 6 w 11"/>
                <a:gd name="T29" fmla="*/ 7 h 27"/>
                <a:gd name="T30" fmla="*/ 6 w 11"/>
                <a:gd name="T31" fmla="*/ 7 h 27"/>
                <a:gd name="T32" fmla="*/ 5 w 11"/>
                <a:gd name="T33" fmla="*/ 9 h 27"/>
                <a:gd name="T34" fmla="*/ 5 w 11"/>
                <a:gd name="T35" fmla="*/ 9 h 27"/>
                <a:gd name="T36" fmla="*/ 5 w 11"/>
                <a:gd name="T37" fmla="*/ 12 h 27"/>
                <a:gd name="T38" fmla="*/ 5 w 11"/>
                <a:gd name="T39" fmla="*/ 27 h 27"/>
                <a:gd name="T40" fmla="*/ 0 w 1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2" name="Freeform 1069">
              <a:extLst>
                <a:ext uri="{FF2B5EF4-FFF2-40B4-BE49-F238E27FC236}">
                  <a16:creationId xmlns:a16="http://schemas.microsoft.com/office/drawing/2014/main" id="{675690AB-0494-4269-99CE-C24C0098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11" y="4170154"/>
              <a:ext cx="26481" cy="57634"/>
            </a:xfrm>
            <a:custGeom>
              <a:avLst/>
              <a:gdLst>
                <a:gd name="T0" fmla="*/ 0 w 17"/>
                <a:gd name="T1" fmla="*/ 0 h 37"/>
                <a:gd name="T2" fmla="*/ 5 w 17"/>
                <a:gd name="T3" fmla="*/ 0 h 37"/>
                <a:gd name="T4" fmla="*/ 8 w 17"/>
                <a:gd name="T5" fmla="*/ 17 h 37"/>
                <a:gd name="T6" fmla="*/ 8 w 17"/>
                <a:gd name="T7" fmla="*/ 17 h 37"/>
                <a:gd name="T8" fmla="*/ 12 w 17"/>
                <a:gd name="T9" fmla="*/ 0 h 37"/>
                <a:gd name="T10" fmla="*/ 17 w 17"/>
                <a:gd name="T11" fmla="*/ 0 h 37"/>
                <a:gd name="T12" fmla="*/ 10 w 17"/>
                <a:gd name="T13" fmla="*/ 31 h 37"/>
                <a:gd name="T14" fmla="*/ 10 w 17"/>
                <a:gd name="T15" fmla="*/ 31 h 37"/>
                <a:gd name="T16" fmla="*/ 8 w 17"/>
                <a:gd name="T17" fmla="*/ 33 h 37"/>
                <a:gd name="T18" fmla="*/ 8 w 17"/>
                <a:gd name="T19" fmla="*/ 33 h 37"/>
                <a:gd name="T20" fmla="*/ 7 w 17"/>
                <a:gd name="T21" fmla="*/ 36 h 37"/>
                <a:gd name="T22" fmla="*/ 7 w 17"/>
                <a:gd name="T23" fmla="*/ 36 h 37"/>
                <a:gd name="T24" fmla="*/ 5 w 17"/>
                <a:gd name="T25" fmla="*/ 37 h 37"/>
                <a:gd name="T26" fmla="*/ 5 w 17"/>
                <a:gd name="T27" fmla="*/ 37 h 37"/>
                <a:gd name="T28" fmla="*/ 3 w 17"/>
                <a:gd name="T29" fmla="*/ 37 h 37"/>
                <a:gd name="T30" fmla="*/ 2 w 17"/>
                <a:gd name="T31" fmla="*/ 37 h 37"/>
                <a:gd name="T32" fmla="*/ 2 w 17"/>
                <a:gd name="T33" fmla="*/ 32 h 37"/>
                <a:gd name="T34" fmla="*/ 2 w 17"/>
                <a:gd name="T35" fmla="*/ 32 h 37"/>
                <a:gd name="T36" fmla="*/ 2 w 17"/>
                <a:gd name="T37" fmla="*/ 32 h 37"/>
                <a:gd name="T38" fmla="*/ 3 w 17"/>
                <a:gd name="T39" fmla="*/ 32 h 37"/>
                <a:gd name="T40" fmla="*/ 3 w 17"/>
                <a:gd name="T41" fmla="*/ 32 h 37"/>
                <a:gd name="T42" fmla="*/ 5 w 17"/>
                <a:gd name="T43" fmla="*/ 31 h 37"/>
                <a:gd name="T44" fmla="*/ 5 w 17"/>
                <a:gd name="T45" fmla="*/ 31 h 37"/>
                <a:gd name="T46" fmla="*/ 6 w 17"/>
                <a:gd name="T47" fmla="*/ 29 h 37"/>
                <a:gd name="T48" fmla="*/ 6 w 17"/>
                <a:gd name="T49" fmla="*/ 29 h 37"/>
                <a:gd name="T50" fmla="*/ 7 w 17"/>
                <a:gd name="T51" fmla="*/ 26 h 37"/>
                <a:gd name="T52" fmla="*/ 0 w 17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5" y="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3" name="Freeform 1070">
              <a:extLst>
                <a:ext uri="{FF2B5EF4-FFF2-40B4-BE49-F238E27FC236}">
                  <a16:creationId xmlns:a16="http://schemas.microsoft.com/office/drawing/2014/main" id="{382E162A-3AF6-462A-AD55-7DB890888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151" y="4657701"/>
              <a:ext cx="26481" cy="56076"/>
            </a:xfrm>
            <a:custGeom>
              <a:avLst/>
              <a:gdLst>
                <a:gd name="T0" fmla="*/ 17 w 17"/>
                <a:gd name="T1" fmla="*/ 25 h 36"/>
                <a:gd name="T2" fmla="*/ 17 w 17"/>
                <a:gd name="T3" fmla="*/ 28 h 36"/>
                <a:gd name="T4" fmla="*/ 17 w 17"/>
                <a:gd name="T5" fmla="*/ 28 h 36"/>
                <a:gd name="T6" fmla="*/ 17 w 17"/>
                <a:gd name="T7" fmla="*/ 30 h 36"/>
                <a:gd name="T8" fmla="*/ 17 w 17"/>
                <a:gd name="T9" fmla="*/ 30 h 36"/>
                <a:gd name="T10" fmla="*/ 15 w 17"/>
                <a:gd name="T11" fmla="*/ 34 h 36"/>
                <a:gd name="T12" fmla="*/ 15 w 17"/>
                <a:gd name="T13" fmla="*/ 34 h 36"/>
                <a:gd name="T14" fmla="*/ 13 w 17"/>
                <a:gd name="T15" fmla="*/ 35 h 36"/>
                <a:gd name="T16" fmla="*/ 13 w 17"/>
                <a:gd name="T17" fmla="*/ 35 h 36"/>
                <a:gd name="T18" fmla="*/ 9 w 17"/>
                <a:gd name="T19" fmla="*/ 36 h 36"/>
                <a:gd name="T20" fmla="*/ 9 w 17"/>
                <a:gd name="T21" fmla="*/ 36 h 36"/>
                <a:gd name="T22" fmla="*/ 7 w 17"/>
                <a:gd name="T23" fmla="*/ 35 h 36"/>
                <a:gd name="T24" fmla="*/ 7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2 w 17"/>
                <a:gd name="T31" fmla="*/ 31 h 36"/>
                <a:gd name="T32" fmla="*/ 2 w 17"/>
                <a:gd name="T33" fmla="*/ 31 h 36"/>
                <a:gd name="T34" fmla="*/ 0 w 17"/>
                <a:gd name="T35" fmla="*/ 28 h 36"/>
                <a:gd name="T36" fmla="*/ 0 w 17"/>
                <a:gd name="T37" fmla="*/ 8 h 36"/>
                <a:gd name="T38" fmla="*/ 0 w 17"/>
                <a:gd name="T39" fmla="*/ 8 h 36"/>
                <a:gd name="T40" fmla="*/ 2 w 17"/>
                <a:gd name="T41" fmla="*/ 5 h 36"/>
                <a:gd name="T42" fmla="*/ 2 w 17"/>
                <a:gd name="T43" fmla="*/ 5 h 36"/>
                <a:gd name="T44" fmla="*/ 3 w 17"/>
                <a:gd name="T45" fmla="*/ 1 h 36"/>
                <a:gd name="T46" fmla="*/ 3 w 17"/>
                <a:gd name="T47" fmla="*/ 1 h 36"/>
                <a:gd name="T48" fmla="*/ 5 w 17"/>
                <a:gd name="T49" fmla="*/ 0 h 36"/>
                <a:gd name="T50" fmla="*/ 5 w 17"/>
                <a:gd name="T51" fmla="*/ 0 h 36"/>
                <a:gd name="T52" fmla="*/ 9 w 17"/>
                <a:gd name="T53" fmla="*/ 0 h 36"/>
                <a:gd name="T54" fmla="*/ 9 w 17"/>
                <a:gd name="T55" fmla="*/ 0 h 36"/>
                <a:gd name="T56" fmla="*/ 13 w 17"/>
                <a:gd name="T57" fmla="*/ 0 h 36"/>
                <a:gd name="T58" fmla="*/ 15 w 17"/>
                <a:gd name="T59" fmla="*/ 1 h 36"/>
                <a:gd name="T60" fmla="*/ 15 w 17"/>
                <a:gd name="T61" fmla="*/ 1 h 36"/>
                <a:gd name="T62" fmla="*/ 17 w 17"/>
                <a:gd name="T63" fmla="*/ 5 h 36"/>
                <a:gd name="T64" fmla="*/ 17 w 17"/>
                <a:gd name="T65" fmla="*/ 5 h 36"/>
                <a:gd name="T66" fmla="*/ 17 w 17"/>
                <a:gd name="T67" fmla="*/ 8 h 36"/>
                <a:gd name="T68" fmla="*/ 17 w 17"/>
                <a:gd name="T69" fmla="*/ 10 h 36"/>
                <a:gd name="T70" fmla="*/ 12 w 17"/>
                <a:gd name="T71" fmla="*/ 10 h 36"/>
                <a:gd name="T72" fmla="*/ 12 w 17"/>
                <a:gd name="T73" fmla="*/ 9 h 36"/>
                <a:gd name="T74" fmla="*/ 12 w 17"/>
                <a:gd name="T75" fmla="*/ 9 h 36"/>
                <a:gd name="T76" fmla="*/ 12 w 17"/>
                <a:gd name="T77" fmla="*/ 6 h 36"/>
                <a:gd name="T78" fmla="*/ 12 w 17"/>
                <a:gd name="T79" fmla="*/ 6 h 36"/>
                <a:gd name="T80" fmla="*/ 9 w 17"/>
                <a:gd name="T81" fmla="*/ 5 h 36"/>
                <a:gd name="T82" fmla="*/ 9 w 17"/>
                <a:gd name="T83" fmla="*/ 5 h 36"/>
                <a:gd name="T84" fmla="*/ 8 w 17"/>
                <a:gd name="T85" fmla="*/ 5 h 36"/>
                <a:gd name="T86" fmla="*/ 7 w 17"/>
                <a:gd name="T87" fmla="*/ 6 h 36"/>
                <a:gd name="T88" fmla="*/ 7 w 17"/>
                <a:gd name="T89" fmla="*/ 6 h 36"/>
                <a:gd name="T90" fmla="*/ 5 w 17"/>
                <a:gd name="T91" fmla="*/ 9 h 36"/>
                <a:gd name="T92" fmla="*/ 5 w 17"/>
                <a:gd name="T93" fmla="*/ 28 h 36"/>
                <a:gd name="T94" fmla="*/ 5 w 17"/>
                <a:gd name="T95" fmla="*/ 28 h 36"/>
                <a:gd name="T96" fmla="*/ 7 w 17"/>
                <a:gd name="T97" fmla="*/ 30 h 36"/>
                <a:gd name="T98" fmla="*/ 7 w 17"/>
                <a:gd name="T99" fmla="*/ 30 h 36"/>
                <a:gd name="T100" fmla="*/ 9 w 17"/>
                <a:gd name="T101" fmla="*/ 30 h 36"/>
                <a:gd name="T102" fmla="*/ 9 w 17"/>
                <a:gd name="T103" fmla="*/ 30 h 36"/>
                <a:gd name="T104" fmla="*/ 10 w 17"/>
                <a:gd name="T105" fmla="*/ 30 h 36"/>
                <a:gd name="T106" fmla="*/ 10 w 17"/>
                <a:gd name="T107" fmla="*/ 30 h 36"/>
                <a:gd name="T108" fmla="*/ 12 w 17"/>
                <a:gd name="T109" fmla="*/ 30 h 36"/>
                <a:gd name="T110" fmla="*/ 12 w 17"/>
                <a:gd name="T111" fmla="*/ 30 h 36"/>
                <a:gd name="T112" fmla="*/ 12 w 17"/>
                <a:gd name="T113" fmla="*/ 29 h 36"/>
                <a:gd name="T114" fmla="*/ 12 w 17"/>
                <a:gd name="T115" fmla="*/ 29 h 36"/>
                <a:gd name="T116" fmla="*/ 12 w 17"/>
                <a:gd name="T117" fmla="*/ 28 h 36"/>
                <a:gd name="T118" fmla="*/ 12 w 17"/>
                <a:gd name="T119" fmla="*/ 25 h 36"/>
                <a:gd name="T120" fmla="*/ 17 w 17"/>
                <a:gd name="T121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6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4" name="Freeform 1071">
              <a:extLst>
                <a:ext uri="{FF2B5EF4-FFF2-40B4-BE49-F238E27FC236}">
                  <a16:creationId xmlns:a16="http://schemas.microsoft.com/office/drawing/2014/main" id="{E62E0EEB-CCC8-4EFD-A9FD-DD9B5351C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304" y="4673277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3 w 15"/>
                <a:gd name="T47" fmla="*/ 25 h 26"/>
                <a:gd name="T48" fmla="*/ 13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5" name="Freeform 1072">
              <a:extLst>
                <a:ext uri="{FF2B5EF4-FFF2-40B4-BE49-F238E27FC236}">
                  <a16:creationId xmlns:a16="http://schemas.microsoft.com/office/drawing/2014/main" id="{B6091692-CC87-4459-9DF7-BB2DC79AD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00" y="4673277"/>
              <a:ext cx="26481" cy="56076"/>
            </a:xfrm>
            <a:custGeom>
              <a:avLst/>
              <a:gdLst>
                <a:gd name="T0" fmla="*/ 0 w 17"/>
                <a:gd name="T1" fmla="*/ 36 h 36"/>
                <a:gd name="T2" fmla="*/ 0 w 17"/>
                <a:gd name="T3" fmla="*/ 0 h 36"/>
                <a:gd name="T4" fmla="*/ 5 w 17"/>
                <a:gd name="T5" fmla="*/ 0 h 36"/>
                <a:gd name="T6" fmla="*/ 5 w 17"/>
                <a:gd name="T7" fmla="*/ 3 h 36"/>
                <a:gd name="T8" fmla="*/ 5 w 17"/>
                <a:gd name="T9" fmla="*/ 3 h 36"/>
                <a:gd name="T10" fmla="*/ 8 w 17"/>
                <a:gd name="T11" fmla="*/ 0 h 36"/>
                <a:gd name="T12" fmla="*/ 8 w 17"/>
                <a:gd name="T13" fmla="*/ 0 h 36"/>
                <a:gd name="T14" fmla="*/ 10 w 17"/>
                <a:gd name="T15" fmla="*/ 0 h 36"/>
                <a:gd name="T16" fmla="*/ 10 w 17"/>
                <a:gd name="T17" fmla="*/ 0 h 36"/>
                <a:gd name="T18" fmla="*/ 13 w 17"/>
                <a:gd name="T19" fmla="*/ 0 h 36"/>
                <a:gd name="T20" fmla="*/ 15 w 17"/>
                <a:gd name="T21" fmla="*/ 3 h 36"/>
                <a:gd name="T22" fmla="*/ 15 w 17"/>
                <a:gd name="T23" fmla="*/ 3 h 36"/>
                <a:gd name="T24" fmla="*/ 15 w 17"/>
                <a:gd name="T25" fmla="*/ 4 h 36"/>
                <a:gd name="T26" fmla="*/ 15 w 17"/>
                <a:gd name="T27" fmla="*/ 4 h 36"/>
                <a:gd name="T28" fmla="*/ 17 w 17"/>
                <a:gd name="T29" fmla="*/ 8 h 36"/>
                <a:gd name="T30" fmla="*/ 17 w 17"/>
                <a:gd name="T31" fmla="*/ 18 h 36"/>
                <a:gd name="T32" fmla="*/ 17 w 17"/>
                <a:gd name="T33" fmla="*/ 18 h 36"/>
                <a:gd name="T34" fmla="*/ 15 w 17"/>
                <a:gd name="T35" fmla="*/ 21 h 36"/>
                <a:gd name="T36" fmla="*/ 15 w 17"/>
                <a:gd name="T37" fmla="*/ 21 h 36"/>
                <a:gd name="T38" fmla="*/ 15 w 17"/>
                <a:gd name="T39" fmla="*/ 24 h 36"/>
                <a:gd name="T40" fmla="*/ 14 w 17"/>
                <a:gd name="T41" fmla="*/ 25 h 36"/>
                <a:gd name="T42" fmla="*/ 14 w 17"/>
                <a:gd name="T43" fmla="*/ 25 h 36"/>
                <a:gd name="T44" fmla="*/ 10 w 17"/>
                <a:gd name="T45" fmla="*/ 26 h 36"/>
                <a:gd name="T46" fmla="*/ 10 w 17"/>
                <a:gd name="T47" fmla="*/ 26 h 36"/>
                <a:gd name="T48" fmla="*/ 8 w 17"/>
                <a:gd name="T49" fmla="*/ 25 h 36"/>
                <a:gd name="T50" fmla="*/ 8 w 17"/>
                <a:gd name="T51" fmla="*/ 25 h 36"/>
                <a:gd name="T52" fmla="*/ 6 w 17"/>
                <a:gd name="T53" fmla="*/ 23 h 36"/>
                <a:gd name="T54" fmla="*/ 5 w 17"/>
                <a:gd name="T55" fmla="*/ 23 h 36"/>
                <a:gd name="T56" fmla="*/ 5 w 17"/>
                <a:gd name="T57" fmla="*/ 36 h 36"/>
                <a:gd name="T58" fmla="*/ 0 w 17"/>
                <a:gd name="T59" fmla="*/ 36 h 36"/>
                <a:gd name="T60" fmla="*/ 10 w 17"/>
                <a:gd name="T61" fmla="*/ 9 h 36"/>
                <a:gd name="T62" fmla="*/ 10 w 17"/>
                <a:gd name="T63" fmla="*/ 9 h 36"/>
                <a:gd name="T64" fmla="*/ 10 w 17"/>
                <a:gd name="T65" fmla="*/ 6 h 36"/>
                <a:gd name="T66" fmla="*/ 10 w 17"/>
                <a:gd name="T67" fmla="*/ 6 h 36"/>
                <a:gd name="T68" fmla="*/ 8 w 17"/>
                <a:gd name="T69" fmla="*/ 5 h 36"/>
                <a:gd name="T70" fmla="*/ 8 w 17"/>
                <a:gd name="T71" fmla="*/ 5 h 36"/>
                <a:gd name="T72" fmla="*/ 6 w 17"/>
                <a:gd name="T73" fmla="*/ 6 h 36"/>
                <a:gd name="T74" fmla="*/ 6 w 17"/>
                <a:gd name="T75" fmla="*/ 6 h 36"/>
                <a:gd name="T76" fmla="*/ 5 w 17"/>
                <a:gd name="T77" fmla="*/ 8 h 36"/>
                <a:gd name="T78" fmla="*/ 5 w 17"/>
                <a:gd name="T79" fmla="*/ 18 h 36"/>
                <a:gd name="T80" fmla="*/ 5 w 17"/>
                <a:gd name="T81" fmla="*/ 18 h 36"/>
                <a:gd name="T82" fmla="*/ 6 w 17"/>
                <a:gd name="T83" fmla="*/ 20 h 36"/>
                <a:gd name="T84" fmla="*/ 6 w 17"/>
                <a:gd name="T85" fmla="*/ 20 h 36"/>
                <a:gd name="T86" fmla="*/ 8 w 17"/>
                <a:gd name="T87" fmla="*/ 20 h 36"/>
                <a:gd name="T88" fmla="*/ 8 w 17"/>
                <a:gd name="T89" fmla="*/ 20 h 36"/>
                <a:gd name="T90" fmla="*/ 10 w 17"/>
                <a:gd name="T91" fmla="*/ 20 h 36"/>
                <a:gd name="T92" fmla="*/ 10 w 17"/>
                <a:gd name="T93" fmla="*/ 20 h 36"/>
                <a:gd name="T94" fmla="*/ 10 w 17"/>
                <a:gd name="T95" fmla="*/ 18 h 36"/>
                <a:gd name="T96" fmla="*/ 10 w 17"/>
                <a:gd name="T9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6" name="Freeform 1073">
              <a:extLst>
                <a:ext uri="{FF2B5EF4-FFF2-40B4-BE49-F238E27FC236}">
                  <a16:creationId xmlns:a16="http://schemas.microsoft.com/office/drawing/2014/main" id="{CD4F714D-7F1F-443C-9CC9-304DD4693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1053" y="4673277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4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3 w 15"/>
                <a:gd name="T79" fmla="*/ 3 h 26"/>
                <a:gd name="T80" fmla="*/ 13 w 15"/>
                <a:gd name="T81" fmla="*/ 3 h 26"/>
                <a:gd name="T82" fmla="*/ 14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5 h 26"/>
                <a:gd name="T98" fmla="*/ 9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7" name="Freeform 1074">
              <a:extLst>
                <a:ext uri="{FF2B5EF4-FFF2-40B4-BE49-F238E27FC236}">
                  <a16:creationId xmlns:a16="http://schemas.microsoft.com/office/drawing/2014/main" id="{BFE91DCE-EBEA-47C9-9335-61606DF0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648" y="4673277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8 w 11"/>
                <a:gd name="T11" fmla="*/ 0 h 25"/>
                <a:gd name="T12" fmla="*/ 8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8" name="Freeform 1075">
              <a:extLst>
                <a:ext uri="{FF2B5EF4-FFF2-40B4-BE49-F238E27FC236}">
                  <a16:creationId xmlns:a16="http://schemas.microsoft.com/office/drawing/2014/main" id="{83E86FF7-9715-4389-89B0-43AF0810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455" y="4673277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9 w 15"/>
                <a:gd name="T43" fmla="*/ 6 h 25"/>
                <a:gd name="T44" fmla="*/ 9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9" name="Freeform 1076">
              <a:extLst>
                <a:ext uri="{FF2B5EF4-FFF2-40B4-BE49-F238E27FC236}">
                  <a16:creationId xmlns:a16="http://schemas.microsoft.com/office/drawing/2014/main" id="{AE7630E6-BDE6-44CD-8E98-E686ABA63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2051" y="4657701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0" name="Freeform 1077">
              <a:extLst>
                <a:ext uri="{FF2B5EF4-FFF2-40B4-BE49-F238E27FC236}">
                  <a16:creationId xmlns:a16="http://schemas.microsoft.com/office/drawing/2014/main" id="{FFCC4545-CC32-4918-AAE3-C22E552B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628" y="4673277"/>
              <a:ext cx="23365" cy="40499"/>
            </a:xfrm>
            <a:custGeom>
              <a:avLst/>
              <a:gdLst>
                <a:gd name="T0" fmla="*/ 5 w 15"/>
                <a:gd name="T1" fmla="*/ 18 h 26"/>
                <a:gd name="T2" fmla="*/ 5 w 15"/>
                <a:gd name="T3" fmla="*/ 18 h 26"/>
                <a:gd name="T4" fmla="*/ 6 w 15"/>
                <a:gd name="T5" fmla="*/ 20 h 26"/>
                <a:gd name="T6" fmla="*/ 6 w 15"/>
                <a:gd name="T7" fmla="*/ 20 h 26"/>
                <a:gd name="T8" fmla="*/ 7 w 15"/>
                <a:gd name="T9" fmla="*/ 20 h 26"/>
                <a:gd name="T10" fmla="*/ 7 w 15"/>
                <a:gd name="T11" fmla="*/ 20 h 26"/>
                <a:gd name="T12" fmla="*/ 10 w 15"/>
                <a:gd name="T13" fmla="*/ 20 h 26"/>
                <a:gd name="T14" fmla="*/ 10 w 15"/>
                <a:gd name="T15" fmla="*/ 20 h 26"/>
                <a:gd name="T16" fmla="*/ 10 w 15"/>
                <a:gd name="T17" fmla="*/ 18 h 26"/>
                <a:gd name="T18" fmla="*/ 15 w 15"/>
                <a:gd name="T19" fmla="*/ 18 h 26"/>
                <a:gd name="T20" fmla="*/ 15 w 15"/>
                <a:gd name="T21" fmla="*/ 18 h 26"/>
                <a:gd name="T22" fmla="*/ 15 w 15"/>
                <a:gd name="T23" fmla="*/ 21 h 26"/>
                <a:gd name="T24" fmla="*/ 14 w 15"/>
                <a:gd name="T25" fmla="*/ 24 h 26"/>
                <a:gd name="T26" fmla="*/ 14 w 15"/>
                <a:gd name="T27" fmla="*/ 24 h 26"/>
                <a:gd name="T28" fmla="*/ 11 w 15"/>
                <a:gd name="T29" fmla="*/ 25 h 26"/>
                <a:gd name="T30" fmla="*/ 11 w 15"/>
                <a:gd name="T31" fmla="*/ 25 h 26"/>
                <a:gd name="T32" fmla="*/ 7 w 15"/>
                <a:gd name="T33" fmla="*/ 26 h 26"/>
                <a:gd name="T34" fmla="*/ 7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1 w 15"/>
                <a:gd name="T41" fmla="*/ 23 h 26"/>
                <a:gd name="T42" fmla="*/ 1 w 15"/>
                <a:gd name="T43" fmla="*/ 23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8 h 26"/>
                <a:gd name="T50" fmla="*/ 0 w 15"/>
                <a:gd name="T51" fmla="*/ 9 h 26"/>
                <a:gd name="T52" fmla="*/ 0 w 15"/>
                <a:gd name="T53" fmla="*/ 9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4 h 26"/>
                <a:gd name="T60" fmla="*/ 1 w 15"/>
                <a:gd name="T61" fmla="*/ 4 h 26"/>
                <a:gd name="T62" fmla="*/ 4 w 15"/>
                <a:gd name="T63" fmla="*/ 1 h 26"/>
                <a:gd name="T64" fmla="*/ 4 w 15"/>
                <a:gd name="T65" fmla="*/ 1 h 26"/>
                <a:gd name="T66" fmla="*/ 7 w 15"/>
                <a:gd name="T67" fmla="*/ 0 h 26"/>
                <a:gd name="T68" fmla="*/ 7 w 15"/>
                <a:gd name="T69" fmla="*/ 0 h 26"/>
                <a:gd name="T70" fmla="*/ 11 w 15"/>
                <a:gd name="T71" fmla="*/ 0 h 26"/>
                <a:gd name="T72" fmla="*/ 11 w 15"/>
                <a:gd name="T73" fmla="*/ 0 h 26"/>
                <a:gd name="T74" fmla="*/ 14 w 15"/>
                <a:gd name="T75" fmla="*/ 3 h 26"/>
                <a:gd name="T76" fmla="*/ 14 w 15"/>
                <a:gd name="T77" fmla="*/ 3 h 26"/>
                <a:gd name="T78" fmla="*/ 15 w 15"/>
                <a:gd name="T79" fmla="*/ 5 h 26"/>
                <a:gd name="T80" fmla="*/ 15 w 15"/>
                <a:gd name="T81" fmla="*/ 8 h 26"/>
                <a:gd name="T82" fmla="*/ 10 w 15"/>
                <a:gd name="T83" fmla="*/ 8 h 26"/>
                <a:gd name="T84" fmla="*/ 10 w 15"/>
                <a:gd name="T85" fmla="*/ 8 h 26"/>
                <a:gd name="T86" fmla="*/ 10 w 15"/>
                <a:gd name="T87" fmla="*/ 5 h 26"/>
                <a:gd name="T88" fmla="*/ 10 w 15"/>
                <a:gd name="T89" fmla="*/ 5 h 26"/>
                <a:gd name="T90" fmla="*/ 7 w 15"/>
                <a:gd name="T91" fmla="*/ 5 h 26"/>
                <a:gd name="T92" fmla="*/ 7 w 15"/>
                <a:gd name="T93" fmla="*/ 5 h 26"/>
                <a:gd name="T94" fmla="*/ 6 w 15"/>
                <a:gd name="T95" fmla="*/ 5 h 26"/>
                <a:gd name="T96" fmla="*/ 6 w 15"/>
                <a:gd name="T97" fmla="*/ 5 h 26"/>
                <a:gd name="T98" fmla="*/ 5 w 15"/>
                <a:gd name="T99" fmla="*/ 8 h 26"/>
                <a:gd name="T100" fmla="*/ 5 w 15"/>
                <a:gd name="T10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1" name="Freeform 1078">
              <a:extLst>
                <a:ext uri="{FF2B5EF4-FFF2-40B4-BE49-F238E27FC236}">
                  <a16:creationId xmlns:a16="http://schemas.microsoft.com/office/drawing/2014/main" id="{D6159779-8E7D-4131-9EBE-B057C67EB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7223" y="4657701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2" name="Freeform 1079">
              <a:extLst>
                <a:ext uri="{FF2B5EF4-FFF2-40B4-BE49-F238E27FC236}">
                  <a16:creationId xmlns:a16="http://schemas.microsoft.com/office/drawing/2014/main" id="{F2DD6A91-37D1-4026-AEB5-D070EEF3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684" y="4673277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3" name="Freeform 1080">
              <a:extLst>
                <a:ext uri="{FF2B5EF4-FFF2-40B4-BE49-F238E27FC236}">
                  <a16:creationId xmlns:a16="http://schemas.microsoft.com/office/drawing/2014/main" id="{C5CFB964-03A6-47C8-B2AF-4710A0E8A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837" y="4673277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3 h 25"/>
                <a:gd name="T8" fmla="*/ 5 w 26"/>
                <a:gd name="T9" fmla="*/ 3 h 25"/>
                <a:gd name="T10" fmla="*/ 5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1 w 26"/>
                <a:gd name="T17" fmla="*/ 0 h 25"/>
                <a:gd name="T18" fmla="*/ 11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3 h 25"/>
                <a:gd name="T46" fmla="*/ 26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19 w 26"/>
                <a:gd name="T59" fmla="*/ 6 h 25"/>
                <a:gd name="T60" fmla="*/ 19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6 h 25"/>
                <a:gd name="T90" fmla="*/ 5 w 26"/>
                <a:gd name="T91" fmla="*/ 6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4" name="Freeform 1081">
              <a:extLst>
                <a:ext uri="{FF2B5EF4-FFF2-40B4-BE49-F238E27FC236}">
                  <a16:creationId xmlns:a16="http://schemas.microsoft.com/office/drawing/2014/main" id="{936BDA44-3E80-4523-B371-550670E78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7" y="1894417"/>
              <a:ext cx="91902" cy="123055"/>
            </a:xfrm>
            <a:custGeom>
              <a:avLst/>
              <a:gdLst>
                <a:gd name="T0" fmla="*/ 31 w 59"/>
                <a:gd name="T1" fmla="*/ 56 h 79"/>
                <a:gd name="T2" fmla="*/ 59 w 59"/>
                <a:gd name="T3" fmla="*/ 56 h 79"/>
                <a:gd name="T4" fmla="*/ 56 w 59"/>
                <a:gd name="T5" fmla="*/ 79 h 79"/>
                <a:gd name="T6" fmla="*/ 0 w 59"/>
                <a:gd name="T7" fmla="*/ 79 h 79"/>
                <a:gd name="T8" fmla="*/ 11 w 59"/>
                <a:gd name="T9" fmla="*/ 0 h 79"/>
                <a:gd name="T10" fmla="*/ 38 w 59"/>
                <a:gd name="T11" fmla="*/ 0 h 79"/>
                <a:gd name="T12" fmla="*/ 31 w 59"/>
                <a:gd name="T13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9">
                  <a:moveTo>
                    <a:pt x="31" y="56"/>
                  </a:moveTo>
                  <a:lnTo>
                    <a:pt x="59" y="56"/>
                  </a:lnTo>
                  <a:lnTo>
                    <a:pt x="5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38" y="0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5" name="Freeform 1082">
              <a:extLst>
                <a:ext uri="{FF2B5EF4-FFF2-40B4-BE49-F238E27FC236}">
                  <a16:creationId xmlns:a16="http://schemas.microsoft.com/office/drawing/2014/main" id="{A0B50B17-4DA8-4F26-AEF7-4331F2BCD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85" y="1885071"/>
              <a:ext cx="57634" cy="133959"/>
            </a:xfrm>
            <a:custGeom>
              <a:avLst/>
              <a:gdLst>
                <a:gd name="T0" fmla="*/ 6 w 37"/>
                <a:gd name="T1" fmla="*/ 24 h 86"/>
                <a:gd name="T2" fmla="*/ 34 w 37"/>
                <a:gd name="T3" fmla="*/ 24 h 86"/>
                <a:gd name="T4" fmla="*/ 29 w 37"/>
                <a:gd name="T5" fmla="*/ 64 h 86"/>
                <a:gd name="T6" fmla="*/ 29 w 37"/>
                <a:gd name="T7" fmla="*/ 64 h 86"/>
                <a:gd name="T8" fmla="*/ 29 w 37"/>
                <a:gd name="T9" fmla="*/ 66 h 86"/>
                <a:gd name="T10" fmla="*/ 30 w 37"/>
                <a:gd name="T11" fmla="*/ 68 h 86"/>
                <a:gd name="T12" fmla="*/ 32 w 37"/>
                <a:gd name="T13" fmla="*/ 68 h 86"/>
                <a:gd name="T14" fmla="*/ 35 w 37"/>
                <a:gd name="T15" fmla="*/ 68 h 86"/>
                <a:gd name="T16" fmla="*/ 32 w 37"/>
                <a:gd name="T17" fmla="*/ 84 h 86"/>
                <a:gd name="T18" fmla="*/ 32 w 37"/>
                <a:gd name="T19" fmla="*/ 84 h 86"/>
                <a:gd name="T20" fmla="*/ 25 w 37"/>
                <a:gd name="T21" fmla="*/ 85 h 86"/>
                <a:gd name="T22" fmla="*/ 16 w 37"/>
                <a:gd name="T23" fmla="*/ 86 h 86"/>
                <a:gd name="T24" fmla="*/ 16 w 37"/>
                <a:gd name="T25" fmla="*/ 86 h 86"/>
                <a:gd name="T26" fmla="*/ 12 w 37"/>
                <a:gd name="T27" fmla="*/ 85 h 86"/>
                <a:gd name="T28" fmla="*/ 9 w 37"/>
                <a:gd name="T29" fmla="*/ 85 h 86"/>
                <a:gd name="T30" fmla="*/ 5 w 37"/>
                <a:gd name="T31" fmla="*/ 83 h 86"/>
                <a:gd name="T32" fmla="*/ 2 w 37"/>
                <a:gd name="T33" fmla="*/ 81 h 86"/>
                <a:gd name="T34" fmla="*/ 1 w 37"/>
                <a:gd name="T35" fmla="*/ 79 h 86"/>
                <a:gd name="T36" fmla="*/ 0 w 37"/>
                <a:gd name="T37" fmla="*/ 75 h 86"/>
                <a:gd name="T38" fmla="*/ 0 w 37"/>
                <a:gd name="T39" fmla="*/ 69 h 86"/>
                <a:gd name="T40" fmla="*/ 6 w 37"/>
                <a:gd name="T41" fmla="*/ 24 h 86"/>
                <a:gd name="T42" fmla="*/ 35 w 37"/>
                <a:gd name="T43" fmla="*/ 17 h 86"/>
                <a:gd name="T44" fmla="*/ 7 w 37"/>
                <a:gd name="T45" fmla="*/ 17 h 86"/>
                <a:gd name="T46" fmla="*/ 10 w 37"/>
                <a:gd name="T47" fmla="*/ 0 h 86"/>
                <a:gd name="T48" fmla="*/ 37 w 37"/>
                <a:gd name="T49" fmla="*/ 0 h 86"/>
                <a:gd name="T50" fmla="*/ 35 w 37"/>
                <a:gd name="T5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86">
                  <a:moveTo>
                    <a:pt x="6" y="24"/>
                  </a:moveTo>
                  <a:lnTo>
                    <a:pt x="34" y="2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25" y="85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2" y="85"/>
                  </a:lnTo>
                  <a:lnTo>
                    <a:pt x="9" y="85"/>
                  </a:lnTo>
                  <a:lnTo>
                    <a:pt x="5" y="83"/>
                  </a:lnTo>
                  <a:lnTo>
                    <a:pt x="2" y="81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6" y="24"/>
                  </a:lnTo>
                  <a:close/>
                  <a:moveTo>
                    <a:pt x="35" y="17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37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6" name="Freeform 1083">
              <a:extLst>
                <a:ext uri="{FF2B5EF4-FFF2-40B4-BE49-F238E27FC236}">
                  <a16:creationId xmlns:a16="http://schemas.microsoft.com/office/drawing/2014/main" id="{518AF09A-10F7-45B6-9F5D-D20F21372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9613" y="1892859"/>
              <a:ext cx="115267" cy="126171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2 h 81"/>
                <a:gd name="T6" fmla="*/ 37 w 74"/>
                <a:gd name="T7" fmla="*/ 0 h 81"/>
                <a:gd name="T8" fmla="*/ 50 w 74"/>
                <a:gd name="T9" fmla="*/ 1 h 81"/>
                <a:gd name="T10" fmla="*/ 62 w 74"/>
                <a:gd name="T11" fmla="*/ 4 h 81"/>
                <a:gd name="T12" fmla="*/ 70 w 74"/>
                <a:gd name="T13" fmla="*/ 10 h 81"/>
                <a:gd name="T14" fmla="*/ 74 w 74"/>
                <a:gd name="T15" fmla="*/ 21 h 81"/>
                <a:gd name="T16" fmla="*/ 73 w 74"/>
                <a:gd name="T17" fmla="*/ 27 h 81"/>
                <a:gd name="T18" fmla="*/ 67 w 74"/>
                <a:gd name="T19" fmla="*/ 37 h 81"/>
                <a:gd name="T20" fmla="*/ 62 w 74"/>
                <a:gd name="T21" fmla="*/ 40 h 81"/>
                <a:gd name="T22" fmla="*/ 69 w 74"/>
                <a:gd name="T23" fmla="*/ 45 h 81"/>
                <a:gd name="T24" fmla="*/ 73 w 74"/>
                <a:gd name="T25" fmla="*/ 55 h 81"/>
                <a:gd name="T26" fmla="*/ 72 w 74"/>
                <a:gd name="T27" fmla="*/ 63 h 81"/>
                <a:gd name="T28" fmla="*/ 64 w 74"/>
                <a:gd name="T29" fmla="*/ 73 h 81"/>
                <a:gd name="T30" fmla="*/ 52 w 74"/>
                <a:gd name="T31" fmla="*/ 79 h 81"/>
                <a:gd name="T32" fmla="*/ 25 w 74"/>
                <a:gd name="T33" fmla="*/ 81 h 81"/>
                <a:gd name="T34" fmla="*/ 47 w 74"/>
                <a:gd name="T35" fmla="*/ 54 h 81"/>
                <a:gd name="T36" fmla="*/ 45 w 74"/>
                <a:gd name="T37" fmla="*/ 50 h 81"/>
                <a:gd name="T38" fmla="*/ 39 w 74"/>
                <a:gd name="T39" fmla="*/ 47 h 81"/>
                <a:gd name="T40" fmla="*/ 37 w 74"/>
                <a:gd name="T41" fmla="*/ 47 h 81"/>
                <a:gd name="T42" fmla="*/ 29 w 74"/>
                <a:gd name="T43" fmla="*/ 61 h 81"/>
                <a:gd name="T44" fmla="*/ 34 w 74"/>
                <a:gd name="T45" fmla="*/ 61 h 81"/>
                <a:gd name="T46" fmla="*/ 38 w 74"/>
                <a:gd name="T47" fmla="*/ 61 h 81"/>
                <a:gd name="T48" fmla="*/ 45 w 74"/>
                <a:gd name="T49" fmla="*/ 57 h 81"/>
                <a:gd name="T50" fmla="*/ 47 w 74"/>
                <a:gd name="T51" fmla="*/ 54 h 81"/>
                <a:gd name="T52" fmla="*/ 34 w 74"/>
                <a:gd name="T53" fmla="*/ 32 h 81"/>
                <a:gd name="T54" fmla="*/ 38 w 74"/>
                <a:gd name="T55" fmla="*/ 32 h 81"/>
                <a:gd name="T56" fmla="*/ 44 w 74"/>
                <a:gd name="T57" fmla="*/ 31 h 81"/>
                <a:gd name="T58" fmla="*/ 48 w 74"/>
                <a:gd name="T59" fmla="*/ 25 h 81"/>
                <a:gd name="T60" fmla="*/ 48 w 74"/>
                <a:gd name="T61" fmla="*/ 22 h 81"/>
                <a:gd name="T62" fmla="*/ 40 w 74"/>
                <a:gd name="T63" fmla="*/ 19 h 81"/>
                <a:gd name="T64" fmla="*/ 35 w 74"/>
                <a:gd name="T6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1" y="80"/>
                  </a:lnTo>
                  <a:lnTo>
                    <a:pt x="0" y="79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3" y="15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3" y="27"/>
                  </a:lnTo>
                  <a:lnTo>
                    <a:pt x="70" y="32"/>
                  </a:lnTo>
                  <a:lnTo>
                    <a:pt x="67" y="3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2" y="49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2" y="63"/>
                  </a:lnTo>
                  <a:lnTo>
                    <a:pt x="69" y="69"/>
                  </a:lnTo>
                  <a:lnTo>
                    <a:pt x="64" y="73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5" y="50"/>
                  </a:lnTo>
                  <a:lnTo>
                    <a:pt x="43" y="49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1" y="47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8" y="61"/>
                  </a:lnTo>
                  <a:lnTo>
                    <a:pt x="43" y="60"/>
                  </a:lnTo>
                  <a:lnTo>
                    <a:pt x="45" y="57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2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7" name="Freeform 1084">
              <a:extLst>
                <a:ext uri="{FF2B5EF4-FFF2-40B4-BE49-F238E27FC236}">
                  <a16:creationId xmlns:a16="http://schemas.microsoft.com/office/drawing/2014/main" id="{8B334A0E-533D-4BAA-A364-F15A324E6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110" y="1919339"/>
              <a:ext cx="98133" cy="99690"/>
            </a:xfrm>
            <a:custGeom>
              <a:avLst/>
              <a:gdLst>
                <a:gd name="T0" fmla="*/ 26 w 63"/>
                <a:gd name="T1" fmla="*/ 40 h 64"/>
                <a:gd name="T2" fmla="*/ 31 w 63"/>
                <a:gd name="T3" fmla="*/ 44 h 64"/>
                <a:gd name="T4" fmla="*/ 38 w 63"/>
                <a:gd name="T5" fmla="*/ 44 h 64"/>
                <a:gd name="T6" fmla="*/ 54 w 63"/>
                <a:gd name="T7" fmla="*/ 43 h 64"/>
                <a:gd name="T8" fmla="*/ 55 w 63"/>
                <a:gd name="T9" fmla="*/ 61 h 64"/>
                <a:gd name="T10" fmla="*/ 31 w 63"/>
                <a:gd name="T11" fmla="*/ 64 h 64"/>
                <a:gd name="T12" fmla="*/ 25 w 63"/>
                <a:gd name="T13" fmla="*/ 63 h 64"/>
                <a:gd name="T14" fmla="*/ 14 w 63"/>
                <a:gd name="T15" fmla="*/ 61 h 64"/>
                <a:gd name="T16" fmla="*/ 5 w 63"/>
                <a:gd name="T17" fmla="*/ 53 h 64"/>
                <a:gd name="T18" fmla="*/ 1 w 63"/>
                <a:gd name="T19" fmla="*/ 43 h 64"/>
                <a:gd name="T20" fmla="*/ 0 w 63"/>
                <a:gd name="T21" fmla="*/ 37 h 64"/>
                <a:gd name="T22" fmla="*/ 2 w 63"/>
                <a:gd name="T23" fmla="*/ 22 h 64"/>
                <a:gd name="T24" fmla="*/ 11 w 63"/>
                <a:gd name="T25" fmla="*/ 10 h 64"/>
                <a:gd name="T26" fmla="*/ 23 w 63"/>
                <a:gd name="T27" fmla="*/ 3 h 64"/>
                <a:gd name="T28" fmla="*/ 38 w 63"/>
                <a:gd name="T29" fmla="*/ 0 h 64"/>
                <a:gd name="T30" fmla="*/ 43 w 63"/>
                <a:gd name="T31" fmla="*/ 0 h 64"/>
                <a:gd name="T32" fmla="*/ 51 w 63"/>
                <a:gd name="T33" fmla="*/ 3 h 64"/>
                <a:gd name="T34" fmla="*/ 59 w 63"/>
                <a:gd name="T35" fmla="*/ 8 h 64"/>
                <a:gd name="T36" fmla="*/ 61 w 63"/>
                <a:gd name="T37" fmla="*/ 15 h 64"/>
                <a:gd name="T38" fmla="*/ 63 w 63"/>
                <a:gd name="T39" fmla="*/ 20 h 64"/>
                <a:gd name="T40" fmla="*/ 59 w 63"/>
                <a:gd name="T41" fmla="*/ 32 h 64"/>
                <a:gd name="T42" fmla="*/ 50 w 63"/>
                <a:gd name="T43" fmla="*/ 38 h 64"/>
                <a:gd name="T44" fmla="*/ 39 w 63"/>
                <a:gd name="T45" fmla="*/ 40 h 64"/>
                <a:gd name="T46" fmla="*/ 26 w 63"/>
                <a:gd name="T47" fmla="*/ 40 h 64"/>
                <a:gd name="T48" fmla="*/ 40 w 63"/>
                <a:gd name="T49" fmla="*/ 20 h 64"/>
                <a:gd name="T50" fmla="*/ 36 w 63"/>
                <a:gd name="T51" fmla="*/ 17 h 64"/>
                <a:gd name="T52" fmla="*/ 33 w 63"/>
                <a:gd name="T53" fmla="*/ 18 h 64"/>
                <a:gd name="T54" fmla="*/ 29 w 63"/>
                <a:gd name="T55" fmla="*/ 23 h 64"/>
                <a:gd name="T56" fmla="*/ 28 w 63"/>
                <a:gd name="T57" fmla="*/ 25 h 64"/>
                <a:gd name="T58" fmla="*/ 35 w 63"/>
                <a:gd name="T59" fmla="*/ 25 h 64"/>
                <a:gd name="T60" fmla="*/ 40 w 63"/>
                <a:gd name="T61" fmla="*/ 22 h 64"/>
                <a:gd name="T62" fmla="*/ 40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6" y="40"/>
                  </a:moveTo>
                  <a:lnTo>
                    <a:pt x="26" y="40"/>
                  </a:lnTo>
                  <a:lnTo>
                    <a:pt x="29" y="43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6" y="44"/>
                  </a:lnTo>
                  <a:lnTo>
                    <a:pt x="54" y="4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44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3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1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8"/>
                  </a:lnTo>
                  <a:lnTo>
                    <a:pt x="60" y="12"/>
                  </a:lnTo>
                  <a:lnTo>
                    <a:pt x="61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27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40" y="18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3" y="18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8" name="Freeform 1085">
              <a:extLst>
                <a:ext uri="{FF2B5EF4-FFF2-40B4-BE49-F238E27FC236}">
                  <a16:creationId xmlns:a16="http://schemas.microsoft.com/office/drawing/2014/main" id="{615EBB22-E350-4E50-B54F-6D0DA3B4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334" y="2386636"/>
              <a:ext cx="137074" cy="123055"/>
            </a:xfrm>
            <a:custGeom>
              <a:avLst/>
              <a:gdLst>
                <a:gd name="T0" fmla="*/ 88 w 88"/>
                <a:gd name="T1" fmla="*/ 0 h 79"/>
                <a:gd name="T2" fmla="*/ 76 w 88"/>
                <a:gd name="T3" fmla="*/ 79 h 79"/>
                <a:gd name="T4" fmla="*/ 50 w 88"/>
                <a:gd name="T5" fmla="*/ 79 h 79"/>
                <a:gd name="T6" fmla="*/ 33 w 88"/>
                <a:gd name="T7" fmla="*/ 39 h 79"/>
                <a:gd name="T8" fmla="*/ 26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40 w 88"/>
                <a:gd name="T15" fmla="*/ 0 h 79"/>
                <a:gd name="T16" fmla="*/ 56 w 88"/>
                <a:gd name="T17" fmla="*/ 41 h 79"/>
                <a:gd name="T18" fmla="*/ 61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6" y="79"/>
                  </a:lnTo>
                  <a:lnTo>
                    <a:pt x="50" y="79"/>
                  </a:lnTo>
                  <a:lnTo>
                    <a:pt x="33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56" y="41"/>
                  </a:lnTo>
                  <a:lnTo>
                    <a:pt x="6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9" name="Freeform 1086">
              <a:extLst>
                <a:ext uri="{FF2B5EF4-FFF2-40B4-BE49-F238E27FC236}">
                  <a16:creationId xmlns:a16="http://schemas.microsoft.com/office/drawing/2014/main" id="{5F687DA5-9623-4A28-9EEE-177A8460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523" y="2413116"/>
              <a:ext cx="115267" cy="99690"/>
            </a:xfrm>
            <a:custGeom>
              <a:avLst/>
              <a:gdLst>
                <a:gd name="T0" fmla="*/ 45 w 74"/>
                <a:gd name="T1" fmla="*/ 1 h 64"/>
                <a:gd name="T2" fmla="*/ 68 w 74"/>
                <a:gd name="T3" fmla="*/ 40 h 64"/>
                <a:gd name="T4" fmla="*/ 68 w 74"/>
                <a:gd name="T5" fmla="*/ 42 h 64"/>
                <a:gd name="T6" fmla="*/ 72 w 74"/>
                <a:gd name="T7" fmla="*/ 45 h 64"/>
                <a:gd name="T8" fmla="*/ 72 w 74"/>
                <a:gd name="T9" fmla="*/ 61 h 64"/>
                <a:gd name="T10" fmla="*/ 64 w 74"/>
                <a:gd name="T11" fmla="*/ 62 h 64"/>
                <a:gd name="T12" fmla="*/ 56 w 74"/>
                <a:gd name="T13" fmla="*/ 64 h 64"/>
                <a:gd name="T14" fmla="*/ 45 w 74"/>
                <a:gd name="T15" fmla="*/ 61 h 64"/>
                <a:gd name="T16" fmla="*/ 40 w 74"/>
                <a:gd name="T17" fmla="*/ 54 h 64"/>
                <a:gd name="T18" fmla="*/ 37 w 74"/>
                <a:gd name="T19" fmla="*/ 57 h 64"/>
                <a:gd name="T20" fmla="*/ 27 w 74"/>
                <a:gd name="T21" fmla="*/ 62 h 64"/>
                <a:gd name="T22" fmla="*/ 20 w 74"/>
                <a:gd name="T23" fmla="*/ 64 h 64"/>
                <a:gd name="T24" fmla="*/ 12 w 74"/>
                <a:gd name="T25" fmla="*/ 61 h 64"/>
                <a:gd name="T26" fmla="*/ 5 w 74"/>
                <a:gd name="T27" fmla="*/ 55 h 64"/>
                <a:gd name="T28" fmla="*/ 2 w 74"/>
                <a:gd name="T29" fmla="*/ 47 h 64"/>
                <a:gd name="T30" fmla="*/ 0 w 74"/>
                <a:gd name="T31" fmla="*/ 36 h 64"/>
                <a:gd name="T32" fmla="*/ 3 w 74"/>
                <a:gd name="T33" fmla="*/ 22 h 64"/>
                <a:gd name="T34" fmla="*/ 9 w 74"/>
                <a:gd name="T35" fmla="*/ 10 h 64"/>
                <a:gd name="T36" fmla="*/ 18 w 74"/>
                <a:gd name="T37" fmla="*/ 2 h 64"/>
                <a:gd name="T38" fmla="*/ 30 w 74"/>
                <a:gd name="T39" fmla="*/ 0 h 64"/>
                <a:gd name="T40" fmla="*/ 35 w 74"/>
                <a:gd name="T41" fmla="*/ 0 h 64"/>
                <a:gd name="T42" fmla="*/ 42 w 74"/>
                <a:gd name="T43" fmla="*/ 3 h 64"/>
                <a:gd name="T44" fmla="*/ 44 w 74"/>
                <a:gd name="T45" fmla="*/ 7 h 64"/>
                <a:gd name="T46" fmla="*/ 44 w 74"/>
                <a:gd name="T47" fmla="*/ 30 h 64"/>
                <a:gd name="T48" fmla="*/ 42 w 74"/>
                <a:gd name="T49" fmla="*/ 24 h 64"/>
                <a:gd name="T50" fmla="*/ 37 w 74"/>
                <a:gd name="T51" fmla="*/ 21 h 64"/>
                <a:gd name="T52" fmla="*/ 33 w 74"/>
                <a:gd name="T53" fmla="*/ 22 h 64"/>
                <a:gd name="T54" fmla="*/ 28 w 74"/>
                <a:gd name="T55" fmla="*/ 29 h 64"/>
                <a:gd name="T56" fmla="*/ 27 w 74"/>
                <a:gd name="T57" fmla="*/ 32 h 64"/>
                <a:gd name="T58" fmla="*/ 29 w 74"/>
                <a:gd name="T59" fmla="*/ 39 h 64"/>
                <a:gd name="T60" fmla="*/ 34 w 74"/>
                <a:gd name="T61" fmla="*/ 41 h 64"/>
                <a:gd name="T62" fmla="*/ 38 w 74"/>
                <a:gd name="T63" fmla="*/ 40 h 64"/>
                <a:gd name="T64" fmla="*/ 43 w 74"/>
                <a:gd name="T65" fmla="*/ 34 h 64"/>
                <a:gd name="T66" fmla="*/ 44 w 74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4">
                  <a:moveTo>
                    <a:pt x="44" y="7"/>
                  </a:moveTo>
                  <a:lnTo>
                    <a:pt x="45" y="1"/>
                  </a:lnTo>
                  <a:lnTo>
                    <a:pt x="73" y="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4" y="45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4" y="62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1" y="62"/>
                  </a:lnTo>
                  <a:lnTo>
                    <a:pt x="45" y="61"/>
                  </a:lnTo>
                  <a:lnTo>
                    <a:pt x="42" y="57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7"/>
                  </a:lnTo>
                  <a:lnTo>
                    <a:pt x="32" y="61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5" y="62"/>
                  </a:lnTo>
                  <a:lnTo>
                    <a:pt x="12" y="61"/>
                  </a:lnTo>
                  <a:lnTo>
                    <a:pt x="8" y="59"/>
                  </a:lnTo>
                  <a:lnTo>
                    <a:pt x="5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39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6"/>
                  </a:lnTo>
                  <a:lnTo>
                    <a:pt x="29" y="39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8" y="40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0" name="Freeform 1087">
              <a:extLst>
                <a:ext uri="{FF2B5EF4-FFF2-40B4-BE49-F238E27FC236}">
                  <a16:creationId xmlns:a16="http://schemas.microsoft.com/office/drawing/2014/main" id="{A2566DB1-4A75-4D80-99B1-2A7ACBF8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248" y="2386636"/>
              <a:ext cx="146420" cy="123055"/>
            </a:xfrm>
            <a:custGeom>
              <a:avLst/>
              <a:gdLst>
                <a:gd name="T0" fmla="*/ 94 w 94"/>
                <a:gd name="T1" fmla="*/ 0 h 79"/>
                <a:gd name="T2" fmla="*/ 84 w 94"/>
                <a:gd name="T3" fmla="*/ 79 h 79"/>
                <a:gd name="T4" fmla="*/ 57 w 94"/>
                <a:gd name="T5" fmla="*/ 79 h 79"/>
                <a:gd name="T6" fmla="*/ 63 w 94"/>
                <a:gd name="T7" fmla="*/ 39 h 79"/>
                <a:gd name="T8" fmla="*/ 44 w 94"/>
                <a:gd name="T9" fmla="*/ 64 h 79"/>
                <a:gd name="T10" fmla="*/ 44 w 94"/>
                <a:gd name="T11" fmla="*/ 64 h 79"/>
                <a:gd name="T12" fmla="*/ 33 w 94"/>
                <a:gd name="T13" fmla="*/ 39 h 79"/>
                <a:gd name="T14" fmla="*/ 26 w 94"/>
                <a:gd name="T15" fmla="*/ 79 h 79"/>
                <a:gd name="T16" fmla="*/ 0 w 94"/>
                <a:gd name="T17" fmla="*/ 79 h 79"/>
                <a:gd name="T18" fmla="*/ 11 w 94"/>
                <a:gd name="T19" fmla="*/ 0 h 79"/>
                <a:gd name="T20" fmla="*/ 39 w 94"/>
                <a:gd name="T21" fmla="*/ 0 h 79"/>
                <a:gd name="T22" fmla="*/ 49 w 94"/>
                <a:gd name="T23" fmla="*/ 27 h 79"/>
                <a:gd name="T24" fmla="*/ 65 w 94"/>
                <a:gd name="T25" fmla="*/ 0 h 79"/>
                <a:gd name="T26" fmla="*/ 94 w 9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9">
                  <a:moveTo>
                    <a:pt x="94" y="0"/>
                  </a:moveTo>
                  <a:lnTo>
                    <a:pt x="84" y="79"/>
                  </a:lnTo>
                  <a:lnTo>
                    <a:pt x="57" y="79"/>
                  </a:lnTo>
                  <a:lnTo>
                    <a:pt x="63" y="39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33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49" y="27"/>
                  </a:lnTo>
                  <a:lnTo>
                    <a:pt x="6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1" name="Freeform 1088">
              <a:extLst>
                <a:ext uri="{FF2B5EF4-FFF2-40B4-BE49-F238E27FC236}">
                  <a16:creationId xmlns:a16="http://schemas.microsoft.com/office/drawing/2014/main" id="{7479160F-AB7B-49B6-843B-072C2AF08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341" y="2413116"/>
              <a:ext cx="115267" cy="133959"/>
            </a:xfrm>
            <a:custGeom>
              <a:avLst/>
              <a:gdLst>
                <a:gd name="T0" fmla="*/ 66 w 74"/>
                <a:gd name="T1" fmla="*/ 52 h 86"/>
                <a:gd name="T2" fmla="*/ 64 w 74"/>
                <a:gd name="T3" fmla="*/ 60 h 86"/>
                <a:gd name="T4" fmla="*/ 59 w 74"/>
                <a:gd name="T5" fmla="*/ 74 h 86"/>
                <a:gd name="T6" fmla="*/ 49 w 74"/>
                <a:gd name="T7" fmla="*/ 81 h 86"/>
                <a:gd name="T8" fmla="*/ 35 w 74"/>
                <a:gd name="T9" fmla="*/ 85 h 86"/>
                <a:gd name="T10" fmla="*/ 26 w 74"/>
                <a:gd name="T11" fmla="*/ 86 h 86"/>
                <a:gd name="T12" fmla="*/ 10 w 74"/>
                <a:gd name="T13" fmla="*/ 84 h 86"/>
                <a:gd name="T14" fmla="*/ 3 w 74"/>
                <a:gd name="T15" fmla="*/ 79 h 86"/>
                <a:gd name="T16" fmla="*/ 0 w 74"/>
                <a:gd name="T17" fmla="*/ 74 h 86"/>
                <a:gd name="T18" fmla="*/ 0 w 74"/>
                <a:gd name="T19" fmla="*/ 71 h 86"/>
                <a:gd name="T20" fmla="*/ 3 w 74"/>
                <a:gd name="T21" fmla="*/ 61 h 86"/>
                <a:gd name="T22" fmla="*/ 16 w 74"/>
                <a:gd name="T23" fmla="*/ 54 h 86"/>
                <a:gd name="T24" fmla="*/ 8 w 74"/>
                <a:gd name="T25" fmla="*/ 51 h 86"/>
                <a:gd name="T26" fmla="*/ 1 w 74"/>
                <a:gd name="T27" fmla="*/ 39 h 86"/>
                <a:gd name="T28" fmla="*/ 0 w 74"/>
                <a:gd name="T29" fmla="*/ 30 h 86"/>
                <a:gd name="T30" fmla="*/ 2 w 74"/>
                <a:gd name="T31" fmla="*/ 19 h 86"/>
                <a:gd name="T32" fmla="*/ 8 w 74"/>
                <a:gd name="T33" fmla="*/ 8 h 86"/>
                <a:gd name="T34" fmla="*/ 17 w 74"/>
                <a:gd name="T35" fmla="*/ 2 h 86"/>
                <a:gd name="T36" fmla="*/ 29 w 74"/>
                <a:gd name="T37" fmla="*/ 0 h 86"/>
                <a:gd name="T38" fmla="*/ 34 w 74"/>
                <a:gd name="T39" fmla="*/ 0 h 86"/>
                <a:gd name="T40" fmla="*/ 42 w 74"/>
                <a:gd name="T41" fmla="*/ 3 h 86"/>
                <a:gd name="T42" fmla="*/ 46 w 74"/>
                <a:gd name="T43" fmla="*/ 1 h 86"/>
                <a:gd name="T44" fmla="*/ 39 w 74"/>
                <a:gd name="T45" fmla="*/ 54 h 86"/>
                <a:gd name="T46" fmla="*/ 36 w 74"/>
                <a:gd name="T47" fmla="*/ 55 h 86"/>
                <a:gd name="T48" fmla="*/ 29 w 74"/>
                <a:gd name="T49" fmla="*/ 59 h 86"/>
                <a:gd name="T50" fmla="*/ 26 w 74"/>
                <a:gd name="T51" fmla="*/ 64 h 86"/>
                <a:gd name="T52" fmla="*/ 27 w 74"/>
                <a:gd name="T53" fmla="*/ 68 h 86"/>
                <a:gd name="T54" fmla="*/ 31 w 74"/>
                <a:gd name="T55" fmla="*/ 69 h 86"/>
                <a:gd name="T56" fmla="*/ 34 w 74"/>
                <a:gd name="T57" fmla="*/ 69 h 86"/>
                <a:gd name="T58" fmla="*/ 36 w 74"/>
                <a:gd name="T59" fmla="*/ 65 h 86"/>
                <a:gd name="T60" fmla="*/ 39 w 74"/>
                <a:gd name="T61" fmla="*/ 54 h 86"/>
                <a:gd name="T62" fmla="*/ 27 w 74"/>
                <a:gd name="T63" fmla="*/ 31 h 86"/>
                <a:gd name="T64" fmla="*/ 29 w 74"/>
                <a:gd name="T65" fmla="*/ 36 h 86"/>
                <a:gd name="T66" fmla="*/ 34 w 74"/>
                <a:gd name="T67" fmla="*/ 39 h 86"/>
                <a:gd name="T68" fmla="*/ 37 w 74"/>
                <a:gd name="T69" fmla="*/ 39 h 86"/>
                <a:gd name="T70" fmla="*/ 42 w 74"/>
                <a:gd name="T71" fmla="*/ 32 h 86"/>
                <a:gd name="T72" fmla="*/ 42 w 74"/>
                <a:gd name="T73" fmla="*/ 27 h 86"/>
                <a:gd name="T74" fmla="*/ 41 w 74"/>
                <a:gd name="T75" fmla="*/ 22 h 86"/>
                <a:gd name="T76" fmla="*/ 36 w 74"/>
                <a:gd name="T77" fmla="*/ 20 h 86"/>
                <a:gd name="T78" fmla="*/ 32 w 74"/>
                <a:gd name="T79" fmla="*/ 21 h 86"/>
                <a:gd name="T80" fmla="*/ 27 w 74"/>
                <a:gd name="T81" fmla="*/ 26 h 86"/>
                <a:gd name="T82" fmla="*/ 27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6" y="52"/>
                  </a:lnTo>
                  <a:lnTo>
                    <a:pt x="66" y="52"/>
                  </a:lnTo>
                  <a:lnTo>
                    <a:pt x="64" y="60"/>
                  </a:lnTo>
                  <a:lnTo>
                    <a:pt x="62" y="68"/>
                  </a:lnTo>
                  <a:lnTo>
                    <a:pt x="59" y="74"/>
                  </a:lnTo>
                  <a:lnTo>
                    <a:pt x="55" y="78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5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4" y="85"/>
                  </a:lnTo>
                  <a:lnTo>
                    <a:pt x="10" y="84"/>
                  </a:lnTo>
                  <a:lnTo>
                    <a:pt x="6" y="81"/>
                  </a:lnTo>
                  <a:lnTo>
                    <a:pt x="3" y="79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8" y="51"/>
                  </a:lnTo>
                  <a:lnTo>
                    <a:pt x="5" y="45"/>
                  </a:lnTo>
                  <a:lnTo>
                    <a:pt x="1" y="3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5" y="7"/>
                  </a:lnTo>
                  <a:lnTo>
                    <a:pt x="46" y="1"/>
                  </a:lnTo>
                  <a:lnTo>
                    <a:pt x="74" y="1"/>
                  </a:lnTo>
                  <a:close/>
                  <a:moveTo>
                    <a:pt x="39" y="54"/>
                  </a:moveTo>
                  <a:lnTo>
                    <a:pt x="39" y="54"/>
                  </a:lnTo>
                  <a:lnTo>
                    <a:pt x="36" y="55"/>
                  </a:lnTo>
                  <a:lnTo>
                    <a:pt x="32" y="56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8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4" y="69"/>
                  </a:lnTo>
                  <a:lnTo>
                    <a:pt x="35" y="68"/>
                  </a:lnTo>
                  <a:lnTo>
                    <a:pt x="36" y="65"/>
                  </a:lnTo>
                  <a:lnTo>
                    <a:pt x="37" y="62"/>
                  </a:lnTo>
                  <a:lnTo>
                    <a:pt x="39" y="54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1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39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1" y="22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30" y="24"/>
                  </a:lnTo>
                  <a:lnTo>
                    <a:pt x="27" y="26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2" name="Freeform 1089">
              <a:extLst>
                <a:ext uri="{FF2B5EF4-FFF2-40B4-BE49-F238E27FC236}">
                  <a16:creationId xmlns:a16="http://schemas.microsoft.com/office/drawing/2014/main" id="{D015FC60-9CF2-4287-AF2F-B647DED7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1" y="2888202"/>
              <a:ext cx="129286" cy="124613"/>
            </a:xfrm>
            <a:custGeom>
              <a:avLst/>
              <a:gdLst>
                <a:gd name="T0" fmla="*/ 78 w 83"/>
                <a:gd name="T1" fmla="*/ 59 h 80"/>
                <a:gd name="T2" fmla="*/ 75 w 83"/>
                <a:gd name="T3" fmla="*/ 78 h 80"/>
                <a:gd name="T4" fmla="*/ 75 w 83"/>
                <a:gd name="T5" fmla="*/ 78 h 80"/>
                <a:gd name="T6" fmla="*/ 69 w 83"/>
                <a:gd name="T7" fmla="*/ 79 h 80"/>
                <a:gd name="T8" fmla="*/ 60 w 83"/>
                <a:gd name="T9" fmla="*/ 80 h 80"/>
                <a:gd name="T10" fmla="*/ 60 w 83"/>
                <a:gd name="T11" fmla="*/ 80 h 80"/>
                <a:gd name="T12" fmla="*/ 56 w 83"/>
                <a:gd name="T13" fmla="*/ 79 h 80"/>
                <a:gd name="T14" fmla="*/ 53 w 83"/>
                <a:gd name="T15" fmla="*/ 79 h 80"/>
                <a:gd name="T16" fmla="*/ 49 w 83"/>
                <a:gd name="T17" fmla="*/ 76 h 80"/>
                <a:gd name="T18" fmla="*/ 45 w 83"/>
                <a:gd name="T19" fmla="*/ 74 h 80"/>
                <a:gd name="T20" fmla="*/ 40 w 83"/>
                <a:gd name="T21" fmla="*/ 64 h 80"/>
                <a:gd name="T22" fmla="*/ 32 w 83"/>
                <a:gd name="T23" fmla="*/ 50 h 80"/>
                <a:gd name="T24" fmla="*/ 29 w 83"/>
                <a:gd name="T25" fmla="*/ 79 h 80"/>
                <a:gd name="T26" fmla="*/ 0 w 83"/>
                <a:gd name="T27" fmla="*/ 79 h 80"/>
                <a:gd name="T28" fmla="*/ 11 w 83"/>
                <a:gd name="T29" fmla="*/ 0 h 80"/>
                <a:gd name="T30" fmla="*/ 40 w 83"/>
                <a:gd name="T31" fmla="*/ 0 h 80"/>
                <a:gd name="T32" fmla="*/ 36 w 83"/>
                <a:gd name="T33" fmla="*/ 30 h 80"/>
                <a:gd name="T34" fmla="*/ 36 w 83"/>
                <a:gd name="T35" fmla="*/ 30 h 80"/>
                <a:gd name="T36" fmla="*/ 43 w 83"/>
                <a:gd name="T37" fmla="*/ 25 h 80"/>
                <a:gd name="T38" fmla="*/ 48 w 83"/>
                <a:gd name="T39" fmla="*/ 19 h 80"/>
                <a:gd name="T40" fmla="*/ 51 w 83"/>
                <a:gd name="T41" fmla="*/ 10 h 80"/>
                <a:gd name="T42" fmla="*/ 54 w 83"/>
                <a:gd name="T43" fmla="*/ 0 h 80"/>
                <a:gd name="T44" fmla="*/ 83 w 83"/>
                <a:gd name="T45" fmla="*/ 0 h 80"/>
                <a:gd name="T46" fmla="*/ 83 w 83"/>
                <a:gd name="T47" fmla="*/ 0 h 80"/>
                <a:gd name="T48" fmla="*/ 80 w 83"/>
                <a:gd name="T49" fmla="*/ 10 h 80"/>
                <a:gd name="T50" fmla="*/ 75 w 83"/>
                <a:gd name="T51" fmla="*/ 20 h 80"/>
                <a:gd name="T52" fmla="*/ 68 w 83"/>
                <a:gd name="T53" fmla="*/ 30 h 80"/>
                <a:gd name="T54" fmla="*/ 58 w 83"/>
                <a:gd name="T55" fmla="*/ 37 h 80"/>
                <a:gd name="T56" fmla="*/ 58 w 83"/>
                <a:gd name="T57" fmla="*/ 37 h 80"/>
                <a:gd name="T58" fmla="*/ 63 w 83"/>
                <a:gd name="T59" fmla="*/ 50 h 80"/>
                <a:gd name="T60" fmla="*/ 66 w 83"/>
                <a:gd name="T61" fmla="*/ 54 h 80"/>
                <a:gd name="T62" fmla="*/ 69 w 83"/>
                <a:gd name="T63" fmla="*/ 56 h 80"/>
                <a:gd name="T64" fmla="*/ 74 w 83"/>
                <a:gd name="T65" fmla="*/ 59 h 80"/>
                <a:gd name="T66" fmla="*/ 78 w 83"/>
                <a:gd name="T67" fmla="*/ 59 h 80"/>
                <a:gd name="T68" fmla="*/ 78 w 83"/>
                <a:gd name="T69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80">
                  <a:moveTo>
                    <a:pt x="78" y="59"/>
                  </a:moveTo>
                  <a:lnTo>
                    <a:pt x="75" y="78"/>
                  </a:lnTo>
                  <a:lnTo>
                    <a:pt x="75" y="78"/>
                  </a:lnTo>
                  <a:lnTo>
                    <a:pt x="69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5" y="74"/>
                  </a:lnTo>
                  <a:lnTo>
                    <a:pt x="40" y="64"/>
                  </a:lnTo>
                  <a:lnTo>
                    <a:pt x="32" y="50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3" y="25"/>
                  </a:lnTo>
                  <a:lnTo>
                    <a:pt x="48" y="19"/>
                  </a:lnTo>
                  <a:lnTo>
                    <a:pt x="51" y="10"/>
                  </a:lnTo>
                  <a:lnTo>
                    <a:pt x="5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0" y="10"/>
                  </a:lnTo>
                  <a:lnTo>
                    <a:pt x="75" y="20"/>
                  </a:lnTo>
                  <a:lnTo>
                    <a:pt x="68" y="30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63" y="50"/>
                  </a:lnTo>
                  <a:lnTo>
                    <a:pt x="66" y="54"/>
                  </a:lnTo>
                  <a:lnTo>
                    <a:pt x="69" y="56"/>
                  </a:lnTo>
                  <a:lnTo>
                    <a:pt x="74" y="59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3" name="Freeform 1090">
              <a:extLst>
                <a:ext uri="{FF2B5EF4-FFF2-40B4-BE49-F238E27FC236}">
                  <a16:creationId xmlns:a16="http://schemas.microsoft.com/office/drawing/2014/main" id="{CB422585-517B-46EA-A2AC-A5DD1CE5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498" y="2886644"/>
              <a:ext cx="115267" cy="126171"/>
            </a:xfrm>
            <a:custGeom>
              <a:avLst/>
              <a:gdLst>
                <a:gd name="T0" fmla="*/ 61 w 74"/>
                <a:gd name="T1" fmla="*/ 55 h 81"/>
                <a:gd name="T2" fmla="*/ 64 w 74"/>
                <a:gd name="T3" fmla="*/ 76 h 81"/>
                <a:gd name="T4" fmla="*/ 64 w 74"/>
                <a:gd name="T5" fmla="*/ 76 h 81"/>
                <a:gd name="T6" fmla="*/ 51 w 74"/>
                <a:gd name="T7" fmla="*/ 80 h 81"/>
                <a:gd name="T8" fmla="*/ 45 w 74"/>
                <a:gd name="T9" fmla="*/ 80 h 81"/>
                <a:gd name="T10" fmla="*/ 37 w 74"/>
                <a:gd name="T11" fmla="*/ 81 h 81"/>
                <a:gd name="T12" fmla="*/ 37 w 74"/>
                <a:gd name="T13" fmla="*/ 81 h 81"/>
                <a:gd name="T14" fmla="*/ 28 w 74"/>
                <a:gd name="T15" fmla="*/ 80 h 81"/>
                <a:gd name="T16" fmla="*/ 22 w 74"/>
                <a:gd name="T17" fmla="*/ 79 h 81"/>
                <a:gd name="T18" fmla="*/ 16 w 74"/>
                <a:gd name="T19" fmla="*/ 76 h 81"/>
                <a:gd name="T20" fmla="*/ 10 w 74"/>
                <a:gd name="T21" fmla="*/ 71 h 81"/>
                <a:gd name="T22" fmla="*/ 6 w 74"/>
                <a:gd name="T23" fmla="*/ 66 h 81"/>
                <a:gd name="T24" fmla="*/ 2 w 74"/>
                <a:gd name="T25" fmla="*/ 61 h 81"/>
                <a:gd name="T26" fmla="*/ 1 w 74"/>
                <a:gd name="T27" fmla="*/ 54 h 81"/>
                <a:gd name="T28" fmla="*/ 0 w 74"/>
                <a:gd name="T29" fmla="*/ 45 h 81"/>
                <a:gd name="T30" fmla="*/ 0 w 74"/>
                <a:gd name="T31" fmla="*/ 45 h 81"/>
                <a:gd name="T32" fmla="*/ 1 w 74"/>
                <a:gd name="T33" fmla="*/ 36 h 81"/>
                <a:gd name="T34" fmla="*/ 3 w 74"/>
                <a:gd name="T35" fmla="*/ 27 h 81"/>
                <a:gd name="T36" fmla="*/ 8 w 74"/>
                <a:gd name="T37" fmla="*/ 18 h 81"/>
                <a:gd name="T38" fmla="*/ 13 w 74"/>
                <a:gd name="T39" fmla="*/ 12 h 81"/>
                <a:gd name="T40" fmla="*/ 21 w 74"/>
                <a:gd name="T41" fmla="*/ 7 h 81"/>
                <a:gd name="T42" fmla="*/ 28 w 74"/>
                <a:gd name="T43" fmla="*/ 3 h 81"/>
                <a:gd name="T44" fmla="*/ 37 w 74"/>
                <a:gd name="T45" fmla="*/ 1 h 81"/>
                <a:gd name="T46" fmla="*/ 47 w 74"/>
                <a:gd name="T47" fmla="*/ 0 h 81"/>
                <a:gd name="T48" fmla="*/ 47 w 74"/>
                <a:gd name="T49" fmla="*/ 0 h 81"/>
                <a:gd name="T50" fmla="*/ 55 w 74"/>
                <a:gd name="T51" fmla="*/ 0 h 81"/>
                <a:gd name="T52" fmla="*/ 61 w 74"/>
                <a:gd name="T53" fmla="*/ 1 h 81"/>
                <a:gd name="T54" fmla="*/ 74 w 74"/>
                <a:gd name="T55" fmla="*/ 5 h 81"/>
                <a:gd name="T56" fmla="*/ 65 w 74"/>
                <a:gd name="T57" fmla="*/ 25 h 81"/>
                <a:gd name="T58" fmla="*/ 65 w 74"/>
                <a:gd name="T59" fmla="*/ 25 h 81"/>
                <a:gd name="T60" fmla="*/ 59 w 74"/>
                <a:gd name="T61" fmla="*/ 23 h 81"/>
                <a:gd name="T62" fmla="*/ 51 w 74"/>
                <a:gd name="T63" fmla="*/ 22 h 81"/>
                <a:gd name="T64" fmla="*/ 51 w 74"/>
                <a:gd name="T65" fmla="*/ 22 h 81"/>
                <a:gd name="T66" fmla="*/ 46 w 74"/>
                <a:gd name="T67" fmla="*/ 22 h 81"/>
                <a:gd name="T68" fmla="*/ 42 w 74"/>
                <a:gd name="T69" fmla="*/ 23 h 81"/>
                <a:gd name="T70" fmla="*/ 39 w 74"/>
                <a:gd name="T71" fmla="*/ 26 h 81"/>
                <a:gd name="T72" fmla="*/ 35 w 74"/>
                <a:gd name="T73" fmla="*/ 28 h 81"/>
                <a:gd name="T74" fmla="*/ 32 w 74"/>
                <a:gd name="T75" fmla="*/ 31 h 81"/>
                <a:gd name="T76" fmla="*/ 31 w 74"/>
                <a:gd name="T77" fmla="*/ 35 h 81"/>
                <a:gd name="T78" fmla="*/ 30 w 74"/>
                <a:gd name="T79" fmla="*/ 38 h 81"/>
                <a:gd name="T80" fmla="*/ 30 w 74"/>
                <a:gd name="T81" fmla="*/ 42 h 81"/>
                <a:gd name="T82" fmla="*/ 30 w 74"/>
                <a:gd name="T83" fmla="*/ 42 h 81"/>
                <a:gd name="T84" fmla="*/ 31 w 74"/>
                <a:gd name="T85" fmla="*/ 49 h 81"/>
                <a:gd name="T86" fmla="*/ 33 w 74"/>
                <a:gd name="T87" fmla="*/ 54 h 81"/>
                <a:gd name="T88" fmla="*/ 40 w 74"/>
                <a:gd name="T89" fmla="*/ 57 h 81"/>
                <a:gd name="T90" fmla="*/ 47 w 74"/>
                <a:gd name="T91" fmla="*/ 57 h 81"/>
                <a:gd name="T92" fmla="*/ 47 w 74"/>
                <a:gd name="T93" fmla="*/ 57 h 81"/>
                <a:gd name="T94" fmla="*/ 55 w 74"/>
                <a:gd name="T95" fmla="*/ 57 h 81"/>
                <a:gd name="T96" fmla="*/ 61 w 74"/>
                <a:gd name="T97" fmla="*/ 55 h 81"/>
                <a:gd name="T98" fmla="*/ 61 w 74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1">
                  <a:moveTo>
                    <a:pt x="61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7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2" y="23"/>
                  </a:lnTo>
                  <a:lnTo>
                    <a:pt x="39" y="26"/>
                  </a:lnTo>
                  <a:lnTo>
                    <a:pt x="35" y="28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1" y="49"/>
                  </a:lnTo>
                  <a:lnTo>
                    <a:pt x="33" y="54"/>
                  </a:lnTo>
                  <a:lnTo>
                    <a:pt x="40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4" name="Freeform 1091">
              <a:extLst>
                <a:ext uri="{FF2B5EF4-FFF2-40B4-BE49-F238E27FC236}">
                  <a16:creationId xmlns:a16="http://schemas.microsoft.com/office/drawing/2014/main" id="{B22C44EB-5C80-4E6B-ACB0-3462696D7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091" y="2913125"/>
              <a:ext cx="116825" cy="99690"/>
            </a:xfrm>
            <a:custGeom>
              <a:avLst/>
              <a:gdLst>
                <a:gd name="T0" fmla="*/ 47 w 75"/>
                <a:gd name="T1" fmla="*/ 1 h 64"/>
                <a:gd name="T2" fmla="*/ 69 w 75"/>
                <a:gd name="T3" fmla="*/ 40 h 64"/>
                <a:gd name="T4" fmla="*/ 69 w 75"/>
                <a:gd name="T5" fmla="*/ 43 h 64"/>
                <a:gd name="T6" fmla="*/ 72 w 75"/>
                <a:gd name="T7" fmla="*/ 45 h 64"/>
                <a:gd name="T8" fmla="*/ 73 w 75"/>
                <a:gd name="T9" fmla="*/ 62 h 64"/>
                <a:gd name="T10" fmla="*/ 65 w 75"/>
                <a:gd name="T11" fmla="*/ 63 h 64"/>
                <a:gd name="T12" fmla="*/ 57 w 75"/>
                <a:gd name="T13" fmla="*/ 64 h 64"/>
                <a:gd name="T14" fmla="*/ 47 w 75"/>
                <a:gd name="T15" fmla="*/ 62 h 64"/>
                <a:gd name="T16" fmla="*/ 40 w 75"/>
                <a:gd name="T17" fmla="*/ 54 h 64"/>
                <a:gd name="T18" fmla="*/ 37 w 75"/>
                <a:gd name="T19" fmla="*/ 58 h 64"/>
                <a:gd name="T20" fmla="*/ 27 w 75"/>
                <a:gd name="T21" fmla="*/ 63 h 64"/>
                <a:gd name="T22" fmla="*/ 21 w 75"/>
                <a:gd name="T23" fmla="*/ 64 h 64"/>
                <a:gd name="T24" fmla="*/ 13 w 75"/>
                <a:gd name="T25" fmla="*/ 62 h 64"/>
                <a:gd name="T26" fmla="*/ 6 w 75"/>
                <a:gd name="T27" fmla="*/ 55 h 64"/>
                <a:gd name="T28" fmla="*/ 1 w 75"/>
                <a:gd name="T29" fmla="*/ 48 h 64"/>
                <a:gd name="T30" fmla="*/ 0 w 75"/>
                <a:gd name="T31" fmla="*/ 37 h 64"/>
                <a:gd name="T32" fmla="*/ 3 w 75"/>
                <a:gd name="T33" fmla="*/ 23 h 64"/>
                <a:gd name="T34" fmla="*/ 9 w 75"/>
                <a:gd name="T35" fmla="*/ 10 h 64"/>
                <a:gd name="T36" fmla="*/ 19 w 75"/>
                <a:gd name="T37" fmla="*/ 3 h 64"/>
                <a:gd name="T38" fmla="*/ 30 w 75"/>
                <a:gd name="T39" fmla="*/ 0 h 64"/>
                <a:gd name="T40" fmla="*/ 35 w 75"/>
                <a:gd name="T41" fmla="*/ 0 h 64"/>
                <a:gd name="T42" fmla="*/ 43 w 75"/>
                <a:gd name="T43" fmla="*/ 4 h 64"/>
                <a:gd name="T44" fmla="*/ 45 w 75"/>
                <a:gd name="T45" fmla="*/ 8 h 64"/>
                <a:gd name="T46" fmla="*/ 44 w 75"/>
                <a:gd name="T47" fmla="*/ 30 h 64"/>
                <a:gd name="T48" fmla="*/ 43 w 75"/>
                <a:gd name="T49" fmla="*/ 24 h 64"/>
                <a:gd name="T50" fmla="*/ 38 w 75"/>
                <a:gd name="T51" fmla="*/ 21 h 64"/>
                <a:gd name="T52" fmla="*/ 34 w 75"/>
                <a:gd name="T53" fmla="*/ 23 h 64"/>
                <a:gd name="T54" fmla="*/ 29 w 75"/>
                <a:gd name="T55" fmla="*/ 29 h 64"/>
                <a:gd name="T56" fmla="*/ 28 w 75"/>
                <a:gd name="T57" fmla="*/ 33 h 64"/>
                <a:gd name="T58" fmla="*/ 30 w 75"/>
                <a:gd name="T59" fmla="*/ 39 h 64"/>
                <a:gd name="T60" fmla="*/ 35 w 75"/>
                <a:gd name="T61" fmla="*/ 42 h 64"/>
                <a:gd name="T62" fmla="*/ 39 w 75"/>
                <a:gd name="T63" fmla="*/ 40 h 64"/>
                <a:gd name="T64" fmla="*/ 44 w 75"/>
                <a:gd name="T65" fmla="*/ 34 h 64"/>
                <a:gd name="T66" fmla="*/ 44 w 75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64">
                  <a:moveTo>
                    <a:pt x="45" y="8"/>
                  </a:moveTo>
                  <a:lnTo>
                    <a:pt x="47" y="1"/>
                  </a:lnTo>
                  <a:lnTo>
                    <a:pt x="74" y="1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5" y="63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43" y="58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8"/>
                  </a:lnTo>
                  <a:lnTo>
                    <a:pt x="33" y="62"/>
                  </a:lnTo>
                  <a:lnTo>
                    <a:pt x="27" y="63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6" y="63"/>
                  </a:lnTo>
                  <a:lnTo>
                    <a:pt x="13" y="62"/>
                  </a:lnTo>
                  <a:lnTo>
                    <a:pt x="9" y="59"/>
                  </a:lnTo>
                  <a:lnTo>
                    <a:pt x="6" y="55"/>
                  </a:lnTo>
                  <a:lnTo>
                    <a:pt x="4" y="52"/>
                  </a:lnTo>
                  <a:lnTo>
                    <a:pt x="1" y="4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45" y="8"/>
                  </a:lnTo>
                  <a:lnTo>
                    <a:pt x="45" y="8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2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9" y="40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5" name="Freeform 1092">
              <a:extLst>
                <a:ext uri="{FF2B5EF4-FFF2-40B4-BE49-F238E27FC236}">
                  <a16:creationId xmlns:a16="http://schemas.microsoft.com/office/drawing/2014/main" id="{D552C052-267F-4A4D-A4A2-0F4A3784E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123" y="3410017"/>
              <a:ext cx="123055" cy="127728"/>
            </a:xfrm>
            <a:custGeom>
              <a:avLst/>
              <a:gdLst>
                <a:gd name="T0" fmla="*/ 58 w 79"/>
                <a:gd name="T1" fmla="*/ 51 h 82"/>
                <a:gd name="T2" fmla="*/ 58 w 79"/>
                <a:gd name="T3" fmla="*/ 51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7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6 w 79"/>
                <a:gd name="T17" fmla="*/ 82 h 82"/>
                <a:gd name="T18" fmla="*/ 58 w 79"/>
                <a:gd name="T19" fmla="*/ 82 h 82"/>
                <a:gd name="T20" fmla="*/ 58 w 79"/>
                <a:gd name="T21" fmla="*/ 82 h 82"/>
                <a:gd name="T22" fmla="*/ 50 w 79"/>
                <a:gd name="T23" fmla="*/ 80 h 82"/>
                <a:gd name="T24" fmla="*/ 48 w 79"/>
                <a:gd name="T25" fmla="*/ 79 h 82"/>
                <a:gd name="T26" fmla="*/ 44 w 79"/>
                <a:gd name="T27" fmla="*/ 77 h 82"/>
                <a:gd name="T28" fmla="*/ 39 w 79"/>
                <a:gd name="T29" fmla="*/ 68 h 82"/>
                <a:gd name="T30" fmla="*/ 33 w 79"/>
                <a:gd name="T31" fmla="*/ 55 h 82"/>
                <a:gd name="T32" fmla="*/ 33 w 79"/>
                <a:gd name="T33" fmla="*/ 55 h 82"/>
                <a:gd name="T34" fmla="*/ 31 w 79"/>
                <a:gd name="T35" fmla="*/ 55 h 82"/>
                <a:gd name="T36" fmla="*/ 28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0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7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5 w 79"/>
                <a:gd name="T75" fmla="*/ 48 h 82"/>
                <a:gd name="T76" fmla="*/ 58 w 79"/>
                <a:gd name="T77" fmla="*/ 51 h 82"/>
                <a:gd name="T78" fmla="*/ 58 w 79"/>
                <a:gd name="T79" fmla="*/ 51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3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6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8" y="51"/>
                  </a:moveTo>
                  <a:lnTo>
                    <a:pt x="58" y="51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6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7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5" y="48"/>
                  </a:lnTo>
                  <a:lnTo>
                    <a:pt x="58" y="51"/>
                  </a:lnTo>
                  <a:lnTo>
                    <a:pt x="58" y="51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6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6" name="Freeform 1093">
              <a:extLst>
                <a:ext uri="{FF2B5EF4-FFF2-40B4-BE49-F238E27FC236}">
                  <a16:creationId xmlns:a16="http://schemas.microsoft.com/office/drawing/2014/main" id="{EECD1968-7B83-4168-8EF6-3B1B19782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408" y="3402229"/>
              <a:ext cx="113709" cy="135517"/>
            </a:xfrm>
            <a:custGeom>
              <a:avLst/>
              <a:gdLst>
                <a:gd name="T0" fmla="*/ 73 w 73"/>
                <a:gd name="T1" fmla="*/ 49 h 87"/>
                <a:gd name="T2" fmla="*/ 73 w 73"/>
                <a:gd name="T3" fmla="*/ 49 h 87"/>
                <a:gd name="T4" fmla="*/ 73 w 73"/>
                <a:gd name="T5" fmla="*/ 56 h 87"/>
                <a:gd name="T6" fmla="*/ 71 w 73"/>
                <a:gd name="T7" fmla="*/ 64 h 87"/>
                <a:gd name="T8" fmla="*/ 69 w 73"/>
                <a:gd name="T9" fmla="*/ 70 h 87"/>
                <a:gd name="T10" fmla="*/ 65 w 73"/>
                <a:gd name="T11" fmla="*/ 75 h 87"/>
                <a:gd name="T12" fmla="*/ 61 w 73"/>
                <a:gd name="T13" fmla="*/ 80 h 87"/>
                <a:gd name="T14" fmla="*/ 56 w 73"/>
                <a:gd name="T15" fmla="*/ 84 h 87"/>
                <a:gd name="T16" fmla="*/ 50 w 73"/>
                <a:gd name="T17" fmla="*/ 85 h 87"/>
                <a:gd name="T18" fmla="*/ 44 w 73"/>
                <a:gd name="T19" fmla="*/ 87 h 87"/>
                <a:gd name="T20" fmla="*/ 44 w 73"/>
                <a:gd name="T21" fmla="*/ 87 h 87"/>
                <a:gd name="T22" fmla="*/ 39 w 73"/>
                <a:gd name="T23" fmla="*/ 87 h 87"/>
                <a:gd name="T24" fmla="*/ 34 w 73"/>
                <a:gd name="T25" fmla="*/ 84 h 87"/>
                <a:gd name="T26" fmla="*/ 30 w 73"/>
                <a:gd name="T27" fmla="*/ 82 h 87"/>
                <a:gd name="T28" fmla="*/ 27 w 73"/>
                <a:gd name="T29" fmla="*/ 78 h 87"/>
                <a:gd name="T30" fmla="*/ 26 w 73"/>
                <a:gd name="T31" fmla="*/ 85 h 87"/>
                <a:gd name="T32" fmla="*/ 0 w 73"/>
                <a:gd name="T33" fmla="*/ 85 h 87"/>
                <a:gd name="T34" fmla="*/ 11 w 73"/>
                <a:gd name="T35" fmla="*/ 0 h 87"/>
                <a:gd name="T36" fmla="*/ 40 w 73"/>
                <a:gd name="T37" fmla="*/ 0 h 87"/>
                <a:gd name="T38" fmla="*/ 35 w 73"/>
                <a:gd name="T39" fmla="*/ 30 h 87"/>
                <a:gd name="T40" fmla="*/ 35 w 73"/>
                <a:gd name="T41" fmla="*/ 30 h 87"/>
                <a:gd name="T42" fmla="*/ 39 w 73"/>
                <a:gd name="T43" fmla="*/ 26 h 87"/>
                <a:gd name="T44" fmla="*/ 44 w 73"/>
                <a:gd name="T45" fmla="*/ 25 h 87"/>
                <a:gd name="T46" fmla="*/ 47 w 73"/>
                <a:gd name="T47" fmla="*/ 23 h 87"/>
                <a:gd name="T48" fmla="*/ 53 w 73"/>
                <a:gd name="T49" fmla="*/ 23 h 87"/>
                <a:gd name="T50" fmla="*/ 53 w 73"/>
                <a:gd name="T51" fmla="*/ 23 h 87"/>
                <a:gd name="T52" fmla="*/ 58 w 73"/>
                <a:gd name="T53" fmla="*/ 23 h 87"/>
                <a:gd name="T54" fmla="*/ 61 w 73"/>
                <a:gd name="T55" fmla="*/ 25 h 87"/>
                <a:gd name="T56" fmla="*/ 65 w 73"/>
                <a:gd name="T57" fmla="*/ 28 h 87"/>
                <a:gd name="T58" fmla="*/ 68 w 73"/>
                <a:gd name="T59" fmla="*/ 30 h 87"/>
                <a:gd name="T60" fmla="*/ 70 w 73"/>
                <a:gd name="T61" fmla="*/ 34 h 87"/>
                <a:gd name="T62" fmla="*/ 71 w 73"/>
                <a:gd name="T63" fmla="*/ 39 h 87"/>
                <a:gd name="T64" fmla="*/ 73 w 73"/>
                <a:gd name="T65" fmla="*/ 49 h 87"/>
                <a:gd name="T66" fmla="*/ 73 w 73"/>
                <a:gd name="T67" fmla="*/ 49 h 87"/>
                <a:gd name="T68" fmla="*/ 46 w 73"/>
                <a:gd name="T69" fmla="*/ 53 h 87"/>
                <a:gd name="T70" fmla="*/ 46 w 73"/>
                <a:gd name="T71" fmla="*/ 53 h 87"/>
                <a:gd name="T72" fmla="*/ 45 w 73"/>
                <a:gd name="T73" fmla="*/ 49 h 87"/>
                <a:gd name="T74" fmla="*/ 44 w 73"/>
                <a:gd name="T75" fmla="*/ 46 h 87"/>
                <a:gd name="T76" fmla="*/ 41 w 73"/>
                <a:gd name="T77" fmla="*/ 45 h 87"/>
                <a:gd name="T78" fmla="*/ 39 w 73"/>
                <a:gd name="T79" fmla="*/ 44 h 87"/>
                <a:gd name="T80" fmla="*/ 39 w 73"/>
                <a:gd name="T81" fmla="*/ 44 h 87"/>
                <a:gd name="T82" fmla="*/ 35 w 73"/>
                <a:gd name="T83" fmla="*/ 45 h 87"/>
                <a:gd name="T84" fmla="*/ 32 w 73"/>
                <a:gd name="T85" fmla="*/ 48 h 87"/>
                <a:gd name="T86" fmla="*/ 30 w 73"/>
                <a:gd name="T87" fmla="*/ 51 h 87"/>
                <a:gd name="T88" fmla="*/ 29 w 73"/>
                <a:gd name="T89" fmla="*/ 56 h 87"/>
                <a:gd name="T90" fmla="*/ 29 w 73"/>
                <a:gd name="T91" fmla="*/ 56 h 87"/>
                <a:gd name="T92" fmla="*/ 30 w 73"/>
                <a:gd name="T93" fmla="*/ 59 h 87"/>
                <a:gd name="T94" fmla="*/ 31 w 73"/>
                <a:gd name="T95" fmla="*/ 63 h 87"/>
                <a:gd name="T96" fmla="*/ 34 w 73"/>
                <a:gd name="T97" fmla="*/ 64 h 87"/>
                <a:gd name="T98" fmla="*/ 36 w 73"/>
                <a:gd name="T99" fmla="*/ 65 h 87"/>
                <a:gd name="T100" fmla="*/ 36 w 73"/>
                <a:gd name="T101" fmla="*/ 65 h 87"/>
                <a:gd name="T102" fmla="*/ 40 w 73"/>
                <a:gd name="T103" fmla="*/ 64 h 87"/>
                <a:gd name="T104" fmla="*/ 42 w 73"/>
                <a:gd name="T105" fmla="*/ 62 h 87"/>
                <a:gd name="T106" fmla="*/ 45 w 73"/>
                <a:gd name="T107" fmla="*/ 58 h 87"/>
                <a:gd name="T108" fmla="*/ 46 w 73"/>
                <a:gd name="T109" fmla="*/ 53 h 87"/>
                <a:gd name="T110" fmla="*/ 46 w 73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87">
                  <a:moveTo>
                    <a:pt x="73" y="49"/>
                  </a:moveTo>
                  <a:lnTo>
                    <a:pt x="73" y="49"/>
                  </a:lnTo>
                  <a:lnTo>
                    <a:pt x="73" y="56"/>
                  </a:lnTo>
                  <a:lnTo>
                    <a:pt x="71" y="64"/>
                  </a:lnTo>
                  <a:lnTo>
                    <a:pt x="69" y="70"/>
                  </a:lnTo>
                  <a:lnTo>
                    <a:pt x="65" y="75"/>
                  </a:lnTo>
                  <a:lnTo>
                    <a:pt x="61" y="80"/>
                  </a:lnTo>
                  <a:lnTo>
                    <a:pt x="56" y="84"/>
                  </a:lnTo>
                  <a:lnTo>
                    <a:pt x="50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7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1" y="25"/>
                  </a:lnTo>
                  <a:lnTo>
                    <a:pt x="65" y="28"/>
                  </a:lnTo>
                  <a:lnTo>
                    <a:pt x="68" y="30"/>
                  </a:lnTo>
                  <a:lnTo>
                    <a:pt x="70" y="34"/>
                  </a:lnTo>
                  <a:lnTo>
                    <a:pt x="71" y="39"/>
                  </a:lnTo>
                  <a:lnTo>
                    <a:pt x="73" y="49"/>
                  </a:lnTo>
                  <a:lnTo>
                    <a:pt x="73" y="49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5" y="49"/>
                  </a:lnTo>
                  <a:lnTo>
                    <a:pt x="44" y="46"/>
                  </a:lnTo>
                  <a:lnTo>
                    <a:pt x="41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2" y="48"/>
                  </a:lnTo>
                  <a:lnTo>
                    <a:pt x="30" y="5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9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0" y="64"/>
                  </a:lnTo>
                  <a:lnTo>
                    <a:pt x="42" y="62"/>
                  </a:lnTo>
                  <a:lnTo>
                    <a:pt x="45" y="58"/>
                  </a:lnTo>
                  <a:lnTo>
                    <a:pt x="46" y="53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7" name="Freeform 1094">
              <a:extLst>
                <a:ext uri="{FF2B5EF4-FFF2-40B4-BE49-F238E27FC236}">
                  <a16:creationId xmlns:a16="http://schemas.microsoft.com/office/drawing/2014/main" id="{F319305E-27DE-4D08-884A-82DEBFA06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959" y="3410017"/>
              <a:ext cx="110594" cy="127728"/>
            </a:xfrm>
            <a:custGeom>
              <a:avLst/>
              <a:gdLst>
                <a:gd name="T0" fmla="*/ 67 w 71"/>
                <a:gd name="T1" fmla="*/ 53 h 82"/>
                <a:gd name="T2" fmla="*/ 67 w 71"/>
                <a:gd name="T3" fmla="*/ 53 h 82"/>
                <a:gd name="T4" fmla="*/ 66 w 71"/>
                <a:gd name="T5" fmla="*/ 59 h 82"/>
                <a:gd name="T6" fmla="*/ 64 w 71"/>
                <a:gd name="T7" fmla="*/ 65 h 82"/>
                <a:gd name="T8" fmla="*/ 61 w 71"/>
                <a:gd name="T9" fmla="*/ 70 h 82"/>
                <a:gd name="T10" fmla="*/ 57 w 71"/>
                <a:gd name="T11" fmla="*/ 74 h 82"/>
                <a:gd name="T12" fmla="*/ 51 w 71"/>
                <a:gd name="T13" fmla="*/ 78 h 82"/>
                <a:gd name="T14" fmla="*/ 44 w 71"/>
                <a:gd name="T15" fmla="*/ 80 h 82"/>
                <a:gd name="T16" fmla="*/ 37 w 71"/>
                <a:gd name="T17" fmla="*/ 82 h 82"/>
                <a:gd name="T18" fmla="*/ 29 w 71"/>
                <a:gd name="T19" fmla="*/ 82 h 82"/>
                <a:gd name="T20" fmla="*/ 29 w 71"/>
                <a:gd name="T21" fmla="*/ 82 h 82"/>
                <a:gd name="T22" fmla="*/ 20 w 71"/>
                <a:gd name="T23" fmla="*/ 82 h 82"/>
                <a:gd name="T24" fmla="*/ 13 w 71"/>
                <a:gd name="T25" fmla="*/ 80 h 82"/>
                <a:gd name="T26" fmla="*/ 7 w 71"/>
                <a:gd name="T27" fmla="*/ 78 h 82"/>
                <a:gd name="T28" fmla="*/ 0 w 71"/>
                <a:gd name="T29" fmla="*/ 75 h 82"/>
                <a:gd name="T30" fmla="*/ 8 w 71"/>
                <a:gd name="T31" fmla="*/ 54 h 82"/>
                <a:gd name="T32" fmla="*/ 8 w 71"/>
                <a:gd name="T33" fmla="*/ 54 h 82"/>
                <a:gd name="T34" fmla="*/ 18 w 71"/>
                <a:gd name="T35" fmla="*/ 58 h 82"/>
                <a:gd name="T36" fmla="*/ 23 w 71"/>
                <a:gd name="T37" fmla="*/ 60 h 82"/>
                <a:gd name="T38" fmla="*/ 31 w 71"/>
                <a:gd name="T39" fmla="*/ 60 h 82"/>
                <a:gd name="T40" fmla="*/ 31 w 71"/>
                <a:gd name="T41" fmla="*/ 60 h 82"/>
                <a:gd name="T42" fmla="*/ 37 w 71"/>
                <a:gd name="T43" fmla="*/ 59 h 82"/>
                <a:gd name="T44" fmla="*/ 38 w 71"/>
                <a:gd name="T45" fmla="*/ 59 h 82"/>
                <a:gd name="T46" fmla="*/ 38 w 71"/>
                <a:gd name="T47" fmla="*/ 58 h 82"/>
                <a:gd name="T48" fmla="*/ 38 w 71"/>
                <a:gd name="T49" fmla="*/ 58 h 82"/>
                <a:gd name="T50" fmla="*/ 37 w 71"/>
                <a:gd name="T51" fmla="*/ 55 h 82"/>
                <a:gd name="T52" fmla="*/ 33 w 71"/>
                <a:gd name="T53" fmla="*/ 54 h 82"/>
                <a:gd name="T54" fmla="*/ 23 w 71"/>
                <a:gd name="T55" fmla="*/ 51 h 82"/>
                <a:gd name="T56" fmla="*/ 17 w 71"/>
                <a:gd name="T57" fmla="*/ 49 h 82"/>
                <a:gd name="T58" fmla="*/ 12 w 71"/>
                <a:gd name="T59" fmla="*/ 45 h 82"/>
                <a:gd name="T60" fmla="*/ 8 w 71"/>
                <a:gd name="T61" fmla="*/ 40 h 82"/>
                <a:gd name="T62" fmla="*/ 8 w 71"/>
                <a:gd name="T63" fmla="*/ 35 h 82"/>
                <a:gd name="T64" fmla="*/ 7 w 71"/>
                <a:gd name="T65" fmla="*/ 31 h 82"/>
                <a:gd name="T66" fmla="*/ 7 w 71"/>
                <a:gd name="T67" fmla="*/ 31 h 82"/>
                <a:gd name="T68" fmla="*/ 8 w 71"/>
                <a:gd name="T69" fmla="*/ 25 h 82"/>
                <a:gd name="T70" fmla="*/ 9 w 71"/>
                <a:gd name="T71" fmla="*/ 19 h 82"/>
                <a:gd name="T72" fmla="*/ 13 w 71"/>
                <a:gd name="T73" fmla="*/ 14 h 82"/>
                <a:gd name="T74" fmla="*/ 17 w 71"/>
                <a:gd name="T75" fmla="*/ 9 h 82"/>
                <a:gd name="T76" fmla="*/ 22 w 71"/>
                <a:gd name="T77" fmla="*/ 5 h 82"/>
                <a:gd name="T78" fmla="*/ 28 w 71"/>
                <a:gd name="T79" fmla="*/ 3 h 82"/>
                <a:gd name="T80" fmla="*/ 36 w 71"/>
                <a:gd name="T81" fmla="*/ 1 h 82"/>
                <a:gd name="T82" fmla="*/ 43 w 71"/>
                <a:gd name="T83" fmla="*/ 0 h 82"/>
                <a:gd name="T84" fmla="*/ 43 w 71"/>
                <a:gd name="T85" fmla="*/ 0 h 82"/>
                <a:gd name="T86" fmla="*/ 57 w 71"/>
                <a:gd name="T87" fmla="*/ 1 h 82"/>
                <a:gd name="T88" fmla="*/ 71 w 71"/>
                <a:gd name="T89" fmla="*/ 5 h 82"/>
                <a:gd name="T90" fmla="*/ 63 w 71"/>
                <a:gd name="T91" fmla="*/ 26 h 82"/>
                <a:gd name="T92" fmla="*/ 63 w 71"/>
                <a:gd name="T93" fmla="*/ 26 h 82"/>
                <a:gd name="T94" fmla="*/ 54 w 71"/>
                <a:gd name="T95" fmla="*/ 24 h 82"/>
                <a:gd name="T96" fmla="*/ 42 w 71"/>
                <a:gd name="T97" fmla="*/ 23 h 82"/>
                <a:gd name="T98" fmla="*/ 42 w 71"/>
                <a:gd name="T99" fmla="*/ 23 h 82"/>
                <a:gd name="T100" fmla="*/ 37 w 71"/>
                <a:gd name="T101" fmla="*/ 23 h 82"/>
                <a:gd name="T102" fmla="*/ 36 w 71"/>
                <a:gd name="T103" fmla="*/ 24 h 82"/>
                <a:gd name="T104" fmla="*/ 36 w 71"/>
                <a:gd name="T105" fmla="*/ 25 h 82"/>
                <a:gd name="T106" fmla="*/ 36 w 71"/>
                <a:gd name="T107" fmla="*/ 25 h 82"/>
                <a:gd name="T108" fmla="*/ 37 w 71"/>
                <a:gd name="T109" fmla="*/ 26 h 82"/>
                <a:gd name="T110" fmla="*/ 41 w 71"/>
                <a:gd name="T111" fmla="*/ 28 h 82"/>
                <a:gd name="T112" fmla="*/ 51 w 71"/>
                <a:gd name="T113" fmla="*/ 31 h 82"/>
                <a:gd name="T114" fmla="*/ 57 w 71"/>
                <a:gd name="T115" fmla="*/ 34 h 82"/>
                <a:gd name="T116" fmla="*/ 62 w 71"/>
                <a:gd name="T117" fmla="*/ 38 h 82"/>
                <a:gd name="T118" fmla="*/ 66 w 71"/>
                <a:gd name="T119" fmla="*/ 44 h 82"/>
                <a:gd name="T120" fmla="*/ 67 w 71"/>
                <a:gd name="T121" fmla="*/ 48 h 82"/>
                <a:gd name="T122" fmla="*/ 67 w 71"/>
                <a:gd name="T123" fmla="*/ 53 h 82"/>
                <a:gd name="T124" fmla="*/ 67 w 71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82">
                  <a:moveTo>
                    <a:pt x="67" y="53"/>
                  </a:moveTo>
                  <a:lnTo>
                    <a:pt x="67" y="53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1" y="70"/>
                  </a:lnTo>
                  <a:lnTo>
                    <a:pt x="57" y="74"/>
                  </a:lnTo>
                  <a:lnTo>
                    <a:pt x="51" y="78"/>
                  </a:lnTo>
                  <a:lnTo>
                    <a:pt x="44" y="80"/>
                  </a:lnTo>
                  <a:lnTo>
                    <a:pt x="37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3" y="80"/>
                  </a:lnTo>
                  <a:lnTo>
                    <a:pt x="7" y="78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37" y="59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3" y="51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8" y="40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25"/>
                  </a:lnTo>
                  <a:lnTo>
                    <a:pt x="9" y="19"/>
                  </a:lnTo>
                  <a:lnTo>
                    <a:pt x="13" y="14"/>
                  </a:lnTo>
                  <a:lnTo>
                    <a:pt x="17" y="9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1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4" y="24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7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41" y="28"/>
                  </a:lnTo>
                  <a:lnTo>
                    <a:pt x="51" y="31"/>
                  </a:lnTo>
                  <a:lnTo>
                    <a:pt x="57" y="34"/>
                  </a:lnTo>
                  <a:lnTo>
                    <a:pt x="62" y="38"/>
                  </a:lnTo>
                  <a:lnTo>
                    <a:pt x="66" y="44"/>
                  </a:lnTo>
                  <a:lnTo>
                    <a:pt x="67" y="48"/>
                  </a:lnTo>
                  <a:lnTo>
                    <a:pt x="67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8" name="Freeform 1095">
              <a:extLst>
                <a:ext uri="{FF2B5EF4-FFF2-40B4-BE49-F238E27FC236}">
                  <a16:creationId xmlns:a16="http://schemas.microsoft.com/office/drawing/2014/main" id="{668EA1B0-D1A5-4497-888F-A06322CC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552" y="3438055"/>
              <a:ext cx="84113" cy="96575"/>
            </a:xfrm>
            <a:custGeom>
              <a:avLst/>
              <a:gdLst>
                <a:gd name="T0" fmla="*/ 31 w 54"/>
                <a:gd name="T1" fmla="*/ 40 h 62"/>
                <a:gd name="T2" fmla="*/ 29 w 54"/>
                <a:gd name="T3" fmla="*/ 62 h 62"/>
                <a:gd name="T4" fmla="*/ 0 w 54"/>
                <a:gd name="T5" fmla="*/ 62 h 62"/>
                <a:gd name="T6" fmla="*/ 8 w 54"/>
                <a:gd name="T7" fmla="*/ 1 h 62"/>
                <a:gd name="T8" fmla="*/ 35 w 54"/>
                <a:gd name="T9" fmla="*/ 1 h 62"/>
                <a:gd name="T10" fmla="*/ 34 w 54"/>
                <a:gd name="T11" fmla="*/ 12 h 62"/>
                <a:gd name="T12" fmla="*/ 34 w 54"/>
                <a:gd name="T13" fmla="*/ 12 h 62"/>
                <a:gd name="T14" fmla="*/ 36 w 54"/>
                <a:gd name="T15" fmla="*/ 7 h 62"/>
                <a:gd name="T16" fmla="*/ 40 w 54"/>
                <a:gd name="T17" fmla="*/ 3 h 62"/>
                <a:gd name="T18" fmla="*/ 42 w 54"/>
                <a:gd name="T19" fmla="*/ 1 h 62"/>
                <a:gd name="T20" fmla="*/ 46 w 54"/>
                <a:gd name="T21" fmla="*/ 0 h 62"/>
                <a:gd name="T22" fmla="*/ 50 w 54"/>
                <a:gd name="T23" fmla="*/ 0 h 62"/>
                <a:gd name="T24" fmla="*/ 54 w 54"/>
                <a:gd name="T25" fmla="*/ 0 h 62"/>
                <a:gd name="T26" fmla="*/ 51 w 54"/>
                <a:gd name="T27" fmla="*/ 25 h 62"/>
                <a:gd name="T28" fmla="*/ 51 w 54"/>
                <a:gd name="T29" fmla="*/ 25 h 62"/>
                <a:gd name="T30" fmla="*/ 44 w 54"/>
                <a:gd name="T31" fmla="*/ 25 h 62"/>
                <a:gd name="T32" fmla="*/ 37 w 54"/>
                <a:gd name="T33" fmla="*/ 27 h 62"/>
                <a:gd name="T34" fmla="*/ 36 w 54"/>
                <a:gd name="T35" fmla="*/ 28 h 62"/>
                <a:gd name="T36" fmla="*/ 34 w 54"/>
                <a:gd name="T37" fmla="*/ 32 h 62"/>
                <a:gd name="T38" fmla="*/ 31 w 54"/>
                <a:gd name="T39" fmla="*/ 40 h 62"/>
                <a:gd name="T40" fmla="*/ 31 w 54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2">
                  <a:moveTo>
                    <a:pt x="31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9" name="Freeform 1096">
              <a:extLst>
                <a:ext uri="{FF2B5EF4-FFF2-40B4-BE49-F238E27FC236}">
                  <a16:creationId xmlns:a16="http://schemas.microsoft.com/office/drawing/2014/main" id="{DD046DAA-E47C-46D5-843B-D104EAF7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87" y="3908467"/>
              <a:ext cx="115267" cy="126171"/>
            </a:xfrm>
            <a:custGeom>
              <a:avLst/>
              <a:gdLst>
                <a:gd name="T0" fmla="*/ 62 w 74"/>
                <a:gd name="T1" fmla="*/ 55 h 81"/>
                <a:gd name="T2" fmla="*/ 64 w 74"/>
                <a:gd name="T3" fmla="*/ 77 h 81"/>
                <a:gd name="T4" fmla="*/ 64 w 74"/>
                <a:gd name="T5" fmla="*/ 77 h 81"/>
                <a:gd name="T6" fmla="*/ 51 w 74"/>
                <a:gd name="T7" fmla="*/ 79 h 81"/>
                <a:gd name="T8" fmla="*/ 45 w 74"/>
                <a:gd name="T9" fmla="*/ 81 h 81"/>
                <a:gd name="T10" fmla="*/ 38 w 74"/>
                <a:gd name="T11" fmla="*/ 81 h 81"/>
                <a:gd name="T12" fmla="*/ 38 w 74"/>
                <a:gd name="T13" fmla="*/ 81 h 81"/>
                <a:gd name="T14" fmla="*/ 29 w 74"/>
                <a:gd name="T15" fmla="*/ 81 h 81"/>
                <a:gd name="T16" fmla="*/ 23 w 74"/>
                <a:gd name="T17" fmla="*/ 79 h 81"/>
                <a:gd name="T18" fmla="*/ 16 w 74"/>
                <a:gd name="T19" fmla="*/ 76 h 81"/>
                <a:gd name="T20" fmla="*/ 10 w 74"/>
                <a:gd name="T21" fmla="*/ 72 h 81"/>
                <a:gd name="T22" fmla="*/ 6 w 74"/>
                <a:gd name="T23" fmla="*/ 67 h 81"/>
                <a:gd name="T24" fmla="*/ 4 w 74"/>
                <a:gd name="T25" fmla="*/ 60 h 81"/>
                <a:gd name="T26" fmla="*/ 1 w 74"/>
                <a:gd name="T27" fmla="*/ 54 h 81"/>
                <a:gd name="T28" fmla="*/ 0 w 74"/>
                <a:gd name="T29" fmla="*/ 45 h 81"/>
                <a:gd name="T30" fmla="*/ 0 w 74"/>
                <a:gd name="T31" fmla="*/ 45 h 81"/>
                <a:gd name="T32" fmla="*/ 1 w 74"/>
                <a:gd name="T33" fmla="*/ 35 h 81"/>
                <a:gd name="T34" fmla="*/ 4 w 74"/>
                <a:gd name="T35" fmla="*/ 27 h 81"/>
                <a:gd name="T36" fmla="*/ 9 w 74"/>
                <a:gd name="T37" fmla="*/ 19 h 81"/>
                <a:gd name="T38" fmla="*/ 14 w 74"/>
                <a:gd name="T39" fmla="*/ 13 h 81"/>
                <a:gd name="T40" fmla="*/ 21 w 74"/>
                <a:gd name="T41" fmla="*/ 8 h 81"/>
                <a:gd name="T42" fmla="*/ 29 w 74"/>
                <a:gd name="T43" fmla="*/ 3 h 81"/>
                <a:gd name="T44" fmla="*/ 38 w 74"/>
                <a:gd name="T45" fmla="*/ 0 h 81"/>
                <a:gd name="T46" fmla="*/ 48 w 74"/>
                <a:gd name="T47" fmla="*/ 0 h 81"/>
                <a:gd name="T48" fmla="*/ 48 w 74"/>
                <a:gd name="T49" fmla="*/ 0 h 81"/>
                <a:gd name="T50" fmla="*/ 55 w 74"/>
                <a:gd name="T51" fmla="*/ 0 h 81"/>
                <a:gd name="T52" fmla="*/ 63 w 74"/>
                <a:gd name="T53" fmla="*/ 1 h 81"/>
                <a:gd name="T54" fmla="*/ 74 w 74"/>
                <a:gd name="T55" fmla="*/ 5 h 81"/>
                <a:gd name="T56" fmla="*/ 65 w 74"/>
                <a:gd name="T57" fmla="*/ 25 h 81"/>
                <a:gd name="T58" fmla="*/ 65 w 74"/>
                <a:gd name="T59" fmla="*/ 25 h 81"/>
                <a:gd name="T60" fmla="*/ 59 w 74"/>
                <a:gd name="T61" fmla="*/ 24 h 81"/>
                <a:gd name="T62" fmla="*/ 51 w 74"/>
                <a:gd name="T63" fmla="*/ 23 h 81"/>
                <a:gd name="T64" fmla="*/ 51 w 74"/>
                <a:gd name="T65" fmla="*/ 23 h 81"/>
                <a:gd name="T66" fmla="*/ 46 w 74"/>
                <a:gd name="T67" fmla="*/ 23 h 81"/>
                <a:gd name="T68" fmla="*/ 43 w 74"/>
                <a:gd name="T69" fmla="*/ 24 h 81"/>
                <a:gd name="T70" fmla="*/ 39 w 74"/>
                <a:gd name="T71" fmla="*/ 25 h 81"/>
                <a:gd name="T72" fmla="*/ 35 w 74"/>
                <a:gd name="T73" fmla="*/ 28 h 81"/>
                <a:gd name="T74" fmla="*/ 33 w 74"/>
                <a:gd name="T75" fmla="*/ 32 h 81"/>
                <a:gd name="T76" fmla="*/ 31 w 74"/>
                <a:gd name="T77" fmla="*/ 34 h 81"/>
                <a:gd name="T78" fmla="*/ 30 w 74"/>
                <a:gd name="T79" fmla="*/ 38 h 81"/>
                <a:gd name="T80" fmla="*/ 30 w 74"/>
                <a:gd name="T81" fmla="*/ 43 h 81"/>
                <a:gd name="T82" fmla="*/ 30 w 74"/>
                <a:gd name="T83" fmla="*/ 43 h 81"/>
                <a:gd name="T84" fmla="*/ 31 w 74"/>
                <a:gd name="T85" fmla="*/ 49 h 81"/>
                <a:gd name="T86" fmla="*/ 34 w 74"/>
                <a:gd name="T87" fmla="*/ 54 h 81"/>
                <a:gd name="T88" fmla="*/ 40 w 74"/>
                <a:gd name="T89" fmla="*/ 57 h 81"/>
                <a:gd name="T90" fmla="*/ 48 w 74"/>
                <a:gd name="T91" fmla="*/ 58 h 81"/>
                <a:gd name="T92" fmla="*/ 48 w 74"/>
                <a:gd name="T93" fmla="*/ 58 h 81"/>
                <a:gd name="T94" fmla="*/ 55 w 74"/>
                <a:gd name="T95" fmla="*/ 57 h 81"/>
                <a:gd name="T96" fmla="*/ 62 w 74"/>
                <a:gd name="T97" fmla="*/ 55 h 81"/>
                <a:gd name="T98" fmla="*/ 62 w 74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1">
                  <a:moveTo>
                    <a:pt x="62" y="55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79"/>
                  </a:lnTo>
                  <a:lnTo>
                    <a:pt x="45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29" y="81"/>
                  </a:lnTo>
                  <a:lnTo>
                    <a:pt x="23" y="79"/>
                  </a:lnTo>
                  <a:lnTo>
                    <a:pt x="16" y="76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4" y="60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4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9"/>
                  </a:lnTo>
                  <a:lnTo>
                    <a:pt x="34" y="54"/>
                  </a:lnTo>
                  <a:lnTo>
                    <a:pt x="40" y="57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0" name="Freeform 1097">
              <a:extLst>
                <a:ext uri="{FF2B5EF4-FFF2-40B4-BE49-F238E27FC236}">
                  <a16:creationId xmlns:a16="http://schemas.microsoft.com/office/drawing/2014/main" id="{BFA85E39-1021-4DA3-895B-371F19A08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66" y="3933390"/>
              <a:ext cx="93459" cy="101248"/>
            </a:xfrm>
            <a:custGeom>
              <a:avLst/>
              <a:gdLst>
                <a:gd name="T0" fmla="*/ 57 w 60"/>
                <a:gd name="T1" fmla="*/ 41 h 65"/>
                <a:gd name="T2" fmla="*/ 57 w 60"/>
                <a:gd name="T3" fmla="*/ 41 h 65"/>
                <a:gd name="T4" fmla="*/ 57 w 60"/>
                <a:gd name="T5" fmla="*/ 47 h 65"/>
                <a:gd name="T6" fmla="*/ 54 w 60"/>
                <a:gd name="T7" fmla="*/ 52 h 65"/>
                <a:gd name="T8" fmla="*/ 52 w 60"/>
                <a:gd name="T9" fmla="*/ 56 h 65"/>
                <a:gd name="T10" fmla="*/ 48 w 60"/>
                <a:gd name="T11" fmla="*/ 58 h 65"/>
                <a:gd name="T12" fmla="*/ 44 w 60"/>
                <a:gd name="T13" fmla="*/ 62 h 65"/>
                <a:gd name="T14" fmla="*/ 39 w 60"/>
                <a:gd name="T15" fmla="*/ 63 h 65"/>
                <a:gd name="T16" fmla="*/ 33 w 60"/>
                <a:gd name="T17" fmla="*/ 65 h 65"/>
                <a:gd name="T18" fmla="*/ 26 w 60"/>
                <a:gd name="T19" fmla="*/ 65 h 65"/>
                <a:gd name="T20" fmla="*/ 26 w 60"/>
                <a:gd name="T21" fmla="*/ 65 h 65"/>
                <a:gd name="T22" fmla="*/ 19 w 60"/>
                <a:gd name="T23" fmla="*/ 65 h 65"/>
                <a:gd name="T24" fmla="*/ 11 w 60"/>
                <a:gd name="T25" fmla="*/ 63 h 65"/>
                <a:gd name="T26" fmla="*/ 5 w 60"/>
                <a:gd name="T27" fmla="*/ 61 h 65"/>
                <a:gd name="T28" fmla="*/ 0 w 60"/>
                <a:gd name="T29" fmla="*/ 58 h 65"/>
                <a:gd name="T30" fmla="*/ 5 w 60"/>
                <a:gd name="T31" fmla="*/ 41 h 65"/>
                <a:gd name="T32" fmla="*/ 5 w 60"/>
                <a:gd name="T33" fmla="*/ 41 h 65"/>
                <a:gd name="T34" fmla="*/ 9 w 60"/>
                <a:gd name="T35" fmla="*/ 43 h 65"/>
                <a:gd name="T36" fmla="*/ 14 w 60"/>
                <a:gd name="T37" fmla="*/ 44 h 65"/>
                <a:gd name="T38" fmla="*/ 19 w 60"/>
                <a:gd name="T39" fmla="*/ 46 h 65"/>
                <a:gd name="T40" fmla="*/ 23 w 60"/>
                <a:gd name="T41" fmla="*/ 47 h 65"/>
                <a:gd name="T42" fmla="*/ 23 w 60"/>
                <a:gd name="T43" fmla="*/ 47 h 65"/>
                <a:gd name="T44" fmla="*/ 28 w 60"/>
                <a:gd name="T45" fmla="*/ 46 h 65"/>
                <a:gd name="T46" fmla="*/ 29 w 60"/>
                <a:gd name="T47" fmla="*/ 44 h 65"/>
                <a:gd name="T48" fmla="*/ 29 w 60"/>
                <a:gd name="T49" fmla="*/ 44 h 65"/>
                <a:gd name="T50" fmla="*/ 28 w 60"/>
                <a:gd name="T51" fmla="*/ 43 h 65"/>
                <a:gd name="T52" fmla="*/ 25 w 60"/>
                <a:gd name="T53" fmla="*/ 42 h 65"/>
                <a:gd name="T54" fmla="*/ 18 w 60"/>
                <a:gd name="T55" fmla="*/ 41 h 65"/>
                <a:gd name="T56" fmla="*/ 14 w 60"/>
                <a:gd name="T57" fmla="*/ 38 h 65"/>
                <a:gd name="T58" fmla="*/ 10 w 60"/>
                <a:gd name="T59" fmla="*/ 36 h 65"/>
                <a:gd name="T60" fmla="*/ 8 w 60"/>
                <a:gd name="T61" fmla="*/ 31 h 65"/>
                <a:gd name="T62" fmla="*/ 6 w 60"/>
                <a:gd name="T63" fmla="*/ 24 h 65"/>
                <a:gd name="T64" fmla="*/ 6 w 60"/>
                <a:gd name="T65" fmla="*/ 24 h 65"/>
                <a:gd name="T66" fmla="*/ 8 w 60"/>
                <a:gd name="T67" fmla="*/ 19 h 65"/>
                <a:gd name="T68" fmla="*/ 9 w 60"/>
                <a:gd name="T69" fmla="*/ 14 h 65"/>
                <a:gd name="T70" fmla="*/ 11 w 60"/>
                <a:gd name="T71" fmla="*/ 11 h 65"/>
                <a:gd name="T72" fmla="*/ 15 w 60"/>
                <a:gd name="T73" fmla="*/ 7 h 65"/>
                <a:gd name="T74" fmla="*/ 20 w 60"/>
                <a:gd name="T75" fmla="*/ 4 h 65"/>
                <a:gd name="T76" fmla="*/ 25 w 60"/>
                <a:gd name="T77" fmla="*/ 2 h 65"/>
                <a:gd name="T78" fmla="*/ 31 w 60"/>
                <a:gd name="T79" fmla="*/ 2 h 65"/>
                <a:gd name="T80" fmla="*/ 38 w 60"/>
                <a:gd name="T81" fmla="*/ 0 h 65"/>
                <a:gd name="T82" fmla="*/ 38 w 60"/>
                <a:gd name="T83" fmla="*/ 0 h 65"/>
                <a:gd name="T84" fmla="*/ 50 w 60"/>
                <a:gd name="T85" fmla="*/ 2 h 65"/>
                <a:gd name="T86" fmla="*/ 60 w 60"/>
                <a:gd name="T87" fmla="*/ 6 h 65"/>
                <a:gd name="T88" fmla="*/ 55 w 60"/>
                <a:gd name="T89" fmla="*/ 23 h 65"/>
                <a:gd name="T90" fmla="*/ 55 w 60"/>
                <a:gd name="T91" fmla="*/ 23 h 65"/>
                <a:gd name="T92" fmla="*/ 48 w 60"/>
                <a:gd name="T93" fmla="*/ 21 h 65"/>
                <a:gd name="T94" fmla="*/ 39 w 60"/>
                <a:gd name="T95" fmla="*/ 19 h 65"/>
                <a:gd name="T96" fmla="*/ 39 w 60"/>
                <a:gd name="T97" fmla="*/ 19 h 65"/>
                <a:gd name="T98" fmla="*/ 36 w 60"/>
                <a:gd name="T99" fmla="*/ 19 h 65"/>
                <a:gd name="T100" fmla="*/ 35 w 60"/>
                <a:gd name="T101" fmla="*/ 19 h 65"/>
                <a:gd name="T102" fmla="*/ 34 w 60"/>
                <a:gd name="T103" fmla="*/ 21 h 65"/>
                <a:gd name="T104" fmla="*/ 34 w 60"/>
                <a:gd name="T105" fmla="*/ 21 h 65"/>
                <a:gd name="T106" fmla="*/ 35 w 60"/>
                <a:gd name="T107" fmla="*/ 22 h 65"/>
                <a:gd name="T108" fmla="*/ 38 w 60"/>
                <a:gd name="T109" fmla="*/ 23 h 65"/>
                <a:gd name="T110" fmla="*/ 45 w 60"/>
                <a:gd name="T111" fmla="*/ 26 h 65"/>
                <a:gd name="T112" fmla="*/ 49 w 60"/>
                <a:gd name="T113" fmla="*/ 27 h 65"/>
                <a:gd name="T114" fmla="*/ 53 w 60"/>
                <a:gd name="T115" fmla="*/ 31 h 65"/>
                <a:gd name="T116" fmla="*/ 55 w 60"/>
                <a:gd name="T117" fmla="*/ 34 h 65"/>
                <a:gd name="T118" fmla="*/ 57 w 60"/>
                <a:gd name="T119" fmla="*/ 41 h 65"/>
                <a:gd name="T120" fmla="*/ 57 w 60"/>
                <a:gd name="T121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5">
                  <a:moveTo>
                    <a:pt x="57" y="41"/>
                  </a:moveTo>
                  <a:lnTo>
                    <a:pt x="57" y="41"/>
                  </a:lnTo>
                  <a:lnTo>
                    <a:pt x="57" y="47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48" y="58"/>
                  </a:lnTo>
                  <a:lnTo>
                    <a:pt x="44" y="62"/>
                  </a:lnTo>
                  <a:lnTo>
                    <a:pt x="39" y="63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19" y="65"/>
                  </a:lnTo>
                  <a:lnTo>
                    <a:pt x="11" y="63"/>
                  </a:lnTo>
                  <a:lnTo>
                    <a:pt x="5" y="61"/>
                  </a:lnTo>
                  <a:lnTo>
                    <a:pt x="0" y="58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9" y="43"/>
                  </a:lnTo>
                  <a:lnTo>
                    <a:pt x="14" y="44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8" y="46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3"/>
                  </a:lnTo>
                  <a:lnTo>
                    <a:pt x="25" y="42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8" y="3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0" y="6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48" y="21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8" y="23"/>
                  </a:lnTo>
                  <a:lnTo>
                    <a:pt x="45" y="26"/>
                  </a:lnTo>
                  <a:lnTo>
                    <a:pt x="49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7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1" name="Freeform 1098">
              <a:extLst>
                <a:ext uri="{FF2B5EF4-FFF2-40B4-BE49-F238E27FC236}">
                  <a16:creationId xmlns:a16="http://schemas.microsoft.com/office/drawing/2014/main" id="{E3A58EE1-A625-444D-8E8D-9BB78CE3F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267" y="3916256"/>
              <a:ext cx="115267" cy="126171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1 h 81"/>
                <a:gd name="T6" fmla="*/ 36 w 74"/>
                <a:gd name="T7" fmla="*/ 0 h 81"/>
                <a:gd name="T8" fmla="*/ 50 w 74"/>
                <a:gd name="T9" fmla="*/ 0 h 81"/>
                <a:gd name="T10" fmla="*/ 63 w 74"/>
                <a:gd name="T11" fmla="*/ 4 h 81"/>
                <a:gd name="T12" fmla="*/ 70 w 74"/>
                <a:gd name="T13" fmla="*/ 10 h 81"/>
                <a:gd name="T14" fmla="*/ 74 w 74"/>
                <a:gd name="T15" fmla="*/ 20 h 81"/>
                <a:gd name="T16" fmla="*/ 73 w 74"/>
                <a:gd name="T17" fmla="*/ 28 h 81"/>
                <a:gd name="T18" fmla="*/ 66 w 74"/>
                <a:gd name="T19" fmla="*/ 37 h 81"/>
                <a:gd name="T20" fmla="*/ 61 w 74"/>
                <a:gd name="T21" fmla="*/ 40 h 81"/>
                <a:gd name="T22" fmla="*/ 69 w 74"/>
                <a:gd name="T23" fmla="*/ 44 h 81"/>
                <a:gd name="T24" fmla="*/ 73 w 74"/>
                <a:gd name="T25" fmla="*/ 55 h 81"/>
                <a:gd name="T26" fmla="*/ 71 w 74"/>
                <a:gd name="T27" fmla="*/ 63 h 81"/>
                <a:gd name="T28" fmla="*/ 64 w 74"/>
                <a:gd name="T29" fmla="*/ 73 h 81"/>
                <a:gd name="T30" fmla="*/ 51 w 74"/>
                <a:gd name="T31" fmla="*/ 78 h 81"/>
                <a:gd name="T32" fmla="*/ 25 w 74"/>
                <a:gd name="T33" fmla="*/ 81 h 81"/>
                <a:gd name="T34" fmla="*/ 46 w 74"/>
                <a:gd name="T35" fmla="*/ 53 h 81"/>
                <a:gd name="T36" fmla="*/ 45 w 74"/>
                <a:gd name="T37" fmla="*/ 50 h 81"/>
                <a:gd name="T38" fmla="*/ 39 w 74"/>
                <a:gd name="T39" fmla="*/ 47 h 81"/>
                <a:gd name="T40" fmla="*/ 36 w 74"/>
                <a:gd name="T41" fmla="*/ 47 h 81"/>
                <a:gd name="T42" fmla="*/ 29 w 74"/>
                <a:gd name="T43" fmla="*/ 60 h 81"/>
                <a:gd name="T44" fmla="*/ 34 w 74"/>
                <a:gd name="T45" fmla="*/ 62 h 81"/>
                <a:gd name="T46" fmla="*/ 37 w 74"/>
                <a:gd name="T47" fmla="*/ 60 h 81"/>
                <a:gd name="T48" fmla="*/ 45 w 74"/>
                <a:gd name="T49" fmla="*/ 57 h 81"/>
                <a:gd name="T50" fmla="*/ 46 w 74"/>
                <a:gd name="T51" fmla="*/ 53 h 81"/>
                <a:gd name="T52" fmla="*/ 34 w 74"/>
                <a:gd name="T53" fmla="*/ 32 h 81"/>
                <a:gd name="T54" fmla="*/ 37 w 74"/>
                <a:gd name="T55" fmla="*/ 32 h 81"/>
                <a:gd name="T56" fmla="*/ 44 w 74"/>
                <a:gd name="T57" fmla="*/ 30 h 81"/>
                <a:gd name="T58" fmla="*/ 48 w 74"/>
                <a:gd name="T59" fmla="*/ 24 h 81"/>
                <a:gd name="T60" fmla="*/ 48 w 74"/>
                <a:gd name="T61" fmla="*/ 22 h 81"/>
                <a:gd name="T62" fmla="*/ 40 w 74"/>
                <a:gd name="T63" fmla="*/ 19 h 81"/>
                <a:gd name="T64" fmla="*/ 35 w 74"/>
                <a:gd name="T6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1" y="81"/>
                  </a:lnTo>
                  <a:lnTo>
                    <a:pt x="0" y="79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0" y="10"/>
                  </a:lnTo>
                  <a:lnTo>
                    <a:pt x="73" y="15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3" y="28"/>
                  </a:lnTo>
                  <a:lnTo>
                    <a:pt x="70" y="33"/>
                  </a:lnTo>
                  <a:lnTo>
                    <a:pt x="66" y="37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5" y="42"/>
                  </a:lnTo>
                  <a:lnTo>
                    <a:pt x="69" y="44"/>
                  </a:lnTo>
                  <a:lnTo>
                    <a:pt x="71" y="49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63"/>
                  </a:lnTo>
                  <a:lnTo>
                    <a:pt x="69" y="68"/>
                  </a:lnTo>
                  <a:lnTo>
                    <a:pt x="64" y="73"/>
                  </a:lnTo>
                  <a:lnTo>
                    <a:pt x="59" y="76"/>
                  </a:lnTo>
                  <a:lnTo>
                    <a:pt x="51" y="78"/>
                  </a:lnTo>
                  <a:lnTo>
                    <a:pt x="44" y="79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5" y="50"/>
                  </a:lnTo>
                  <a:lnTo>
                    <a:pt x="43" y="48"/>
                  </a:lnTo>
                  <a:lnTo>
                    <a:pt x="39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1" y="47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5" y="57"/>
                  </a:lnTo>
                  <a:lnTo>
                    <a:pt x="46" y="53"/>
                  </a:lnTo>
                  <a:lnTo>
                    <a:pt x="46" y="53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1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19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2" name="Freeform 1099">
              <a:extLst>
                <a:ext uri="{FF2B5EF4-FFF2-40B4-BE49-F238E27FC236}">
                  <a16:creationId xmlns:a16="http://schemas.microsoft.com/office/drawing/2014/main" id="{6735DB3E-ABA7-42B3-B51C-F24D7BC53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321" y="3942736"/>
              <a:ext cx="115267" cy="99690"/>
            </a:xfrm>
            <a:custGeom>
              <a:avLst/>
              <a:gdLst>
                <a:gd name="T0" fmla="*/ 45 w 74"/>
                <a:gd name="T1" fmla="*/ 1 h 64"/>
                <a:gd name="T2" fmla="*/ 68 w 74"/>
                <a:gd name="T3" fmla="*/ 41 h 64"/>
                <a:gd name="T4" fmla="*/ 68 w 74"/>
                <a:gd name="T5" fmla="*/ 43 h 64"/>
                <a:gd name="T6" fmla="*/ 71 w 74"/>
                <a:gd name="T7" fmla="*/ 45 h 64"/>
                <a:gd name="T8" fmla="*/ 71 w 74"/>
                <a:gd name="T9" fmla="*/ 62 h 64"/>
                <a:gd name="T10" fmla="*/ 64 w 74"/>
                <a:gd name="T11" fmla="*/ 64 h 64"/>
                <a:gd name="T12" fmla="*/ 55 w 74"/>
                <a:gd name="T13" fmla="*/ 64 h 64"/>
                <a:gd name="T14" fmla="*/ 45 w 74"/>
                <a:gd name="T15" fmla="*/ 61 h 64"/>
                <a:gd name="T16" fmla="*/ 40 w 74"/>
                <a:gd name="T17" fmla="*/ 55 h 64"/>
                <a:gd name="T18" fmla="*/ 35 w 74"/>
                <a:gd name="T19" fmla="*/ 59 h 64"/>
                <a:gd name="T20" fmla="*/ 26 w 74"/>
                <a:gd name="T21" fmla="*/ 64 h 64"/>
                <a:gd name="T22" fmla="*/ 20 w 74"/>
                <a:gd name="T23" fmla="*/ 64 h 64"/>
                <a:gd name="T24" fmla="*/ 11 w 74"/>
                <a:gd name="T25" fmla="*/ 62 h 64"/>
                <a:gd name="T26" fmla="*/ 5 w 74"/>
                <a:gd name="T27" fmla="*/ 56 h 64"/>
                <a:gd name="T28" fmla="*/ 1 w 74"/>
                <a:gd name="T29" fmla="*/ 47 h 64"/>
                <a:gd name="T30" fmla="*/ 0 w 74"/>
                <a:gd name="T31" fmla="*/ 37 h 64"/>
                <a:gd name="T32" fmla="*/ 1 w 74"/>
                <a:gd name="T33" fmla="*/ 22 h 64"/>
                <a:gd name="T34" fmla="*/ 9 w 74"/>
                <a:gd name="T35" fmla="*/ 11 h 64"/>
                <a:gd name="T36" fmla="*/ 17 w 74"/>
                <a:gd name="T37" fmla="*/ 2 h 64"/>
                <a:gd name="T38" fmla="*/ 30 w 74"/>
                <a:gd name="T39" fmla="*/ 0 h 64"/>
                <a:gd name="T40" fmla="*/ 34 w 74"/>
                <a:gd name="T41" fmla="*/ 1 h 64"/>
                <a:gd name="T42" fmla="*/ 41 w 74"/>
                <a:gd name="T43" fmla="*/ 5 h 64"/>
                <a:gd name="T44" fmla="*/ 44 w 74"/>
                <a:gd name="T45" fmla="*/ 7 h 64"/>
                <a:gd name="T46" fmla="*/ 43 w 74"/>
                <a:gd name="T47" fmla="*/ 30 h 64"/>
                <a:gd name="T48" fmla="*/ 41 w 74"/>
                <a:gd name="T49" fmla="*/ 23 h 64"/>
                <a:gd name="T50" fmla="*/ 36 w 74"/>
                <a:gd name="T51" fmla="*/ 21 h 64"/>
                <a:gd name="T52" fmla="*/ 33 w 74"/>
                <a:gd name="T53" fmla="*/ 22 h 64"/>
                <a:gd name="T54" fmla="*/ 28 w 74"/>
                <a:gd name="T55" fmla="*/ 28 h 64"/>
                <a:gd name="T56" fmla="*/ 26 w 74"/>
                <a:gd name="T57" fmla="*/ 33 h 64"/>
                <a:gd name="T58" fmla="*/ 29 w 74"/>
                <a:gd name="T59" fmla="*/ 40 h 64"/>
                <a:gd name="T60" fmla="*/ 34 w 74"/>
                <a:gd name="T61" fmla="*/ 42 h 64"/>
                <a:gd name="T62" fmla="*/ 38 w 74"/>
                <a:gd name="T63" fmla="*/ 41 h 64"/>
                <a:gd name="T64" fmla="*/ 43 w 74"/>
                <a:gd name="T65" fmla="*/ 35 h 64"/>
                <a:gd name="T66" fmla="*/ 43 w 74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4">
                  <a:moveTo>
                    <a:pt x="44" y="7"/>
                  </a:moveTo>
                  <a:lnTo>
                    <a:pt x="45" y="1"/>
                  </a:lnTo>
                  <a:lnTo>
                    <a:pt x="73" y="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4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49" y="64"/>
                  </a:lnTo>
                  <a:lnTo>
                    <a:pt x="45" y="61"/>
                  </a:lnTo>
                  <a:lnTo>
                    <a:pt x="41" y="5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35" y="59"/>
                  </a:lnTo>
                  <a:lnTo>
                    <a:pt x="31" y="61"/>
                  </a:lnTo>
                  <a:lnTo>
                    <a:pt x="26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11" y="62"/>
                  </a:lnTo>
                  <a:lnTo>
                    <a:pt x="7" y="60"/>
                  </a:lnTo>
                  <a:lnTo>
                    <a:pt x="5" y="56"/>
                  </a:lnTo>
                  <a:lnTo>
                    <a:pt x="2" y="52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8" y="2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43" y="27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0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0" y="38"/>
                  </a:lnTo>
                  <a:lnTo>
                    <a:pt x="43" y="35"/>
                  </a:lnTo>
                  <a:lnTo>
                    <a:pt x="43" y="30"/>
                  </a:lnTo>
                  <a:lnTo>
                    <a:pt x="4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3" name="Freeform 1100">
              <a:extLst>
                <a:ext uri="{FF2B5EF4-FFF2-40B4-BE49-F238E27FC236}">
                  <a16:creationId xmlns:a16="http://schemas.microsoft.com/office/drawing/2014/main" id="{467DC141-1A77-4234-B68A-DB7F0FD0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76" y="4417822"/>
              <a:ext cx="109036" cy="119940"/>
            </a:xfrm>
            <a:custGeom>
              <a:avLst/>
              <a:gdLst>
                <a:gd name="T0" fmla="*/ 36 w 70"/>
                <a:gd name="T1" fmla="*/ 21 h 77"/>
                <a:gd name="T2" fmla="*/ 35 w 70"/>
                <a:gd name="T3" fmla="*/ 31 h 77"/>
                <a:gd name="T4" fmla="*/ 62 w 70"/>
                <a:gd name="T5" fmla="*/ 31 h 77"/>
                <a:gd name="T6" fmla="*/ 58 w 70"/>
                <a:gd name="T7" fmla="*/ 54 h 77"/>
                <a:gd name="T8" fmla="*/ 33 w 70"/>
                <a:gd name="T9" fmla="*/ 54 h 77"/>
                <a:gd name="T10" fmla="*/ 29 w 70"/>
                <a:gd name="T11" fmla="*/ 77 h 77"/>
                <a:gd name="T12" fmla="*/ 0 w 70"/>
                <a:gd name="T13" fmla="*/ 77 h 77"/>
                <a:gd name="T14" fmla="*/ 11 w 70"/>
                <a:gd name="T15" fmla="*/ 0 h 77"/>
                <a:gd name="T16" fmla="*/ 70 w 70"/>
                <a:gd name="T17" fmla="*/ 0 h 77"/>
                <a:gd name="T18" fmla="*/ 67 w 70"/>
                <a:gd name="T19" fmla="*/ 21 h 77"/>
                <a:gd name="T20" fmla="*/ 36 w 70"/>
                <a:gd name="T21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7">
                  <a:moveTo>
                    <a:pt x="36" y="21"/>
                  </a:moveTo>
                  <a:lnTo>
                    <a:pt x="35" y="31"/>
                  </a:lnTo>
                  <a:lnTo>
                    <a:pt x="62" y="31"/>
                  </a:lnTo>
                  <a:lnTo>
                    <a:pt x="58" y="54"/>
                  </a:lnTo>
                  <a:lnTo>
                    <a:pt x="33" y="5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70" y="0"/>
                  </a:lnTo>
                  <a:lnTo>
                    <a:pt x="67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4" name="Freeform 1101">
              <a:extLst>
                <a:ext uri="{FF2B5EF4-FFF2-40B4-BE49-F238E27FC236}">
                  <a16:creationId xmlns:a16="http://schemas.microsoft.com/office/drawing/2014/main" id="{54DCF381-1AE4-44EE-8CD4-12F6E7617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39" y="4441186"/>
              <a:ext cx="84113" cy="96575"/>
            </a:xfrm>
            <a:custGeom>
              <a:avLst/>
              <a:gdLst>
                <a:gd name="T0" fmla="*/ 31 w 54"/>
                <a:gd name="T1" fmla="*/ 40 h 62"/>
                <a:gd name="T2" fmla="*/ 28 w 54"/>
                <a:gd name="T3" fmla="*/ 62 h 62"/>
                <a:gd name="T4" fmla="*/ 0 w 54"/>
                <a:gd name="T5" fmla="*/ 62 h 62"/>
                <a:gd name="T6" fmla="*/ 8 w 54"/>
                <a:gd name="T7" fmla="*/ 1 h 62"/>
                <a:gd name="T8" fmla="*/ 35 w 54"/>
                <a:gd name="T9" fmla="*/ 1 h 62"/>
                <a:gd name="T10" fmla="*/ 33 w 54"/>
                <a:gd name="T11" fmla="*/ 12 h 62"/>
                <a:gd name="T12" fmla="*/ 33 w 54"/>
                <a:gd name="T13" fmla="*/ 12 h 62"/>
                <a:gd name="T14" fmla="*/ 36 w 54"/>
                <a:gd name="T15" fmla="*/ 7 h 62"/>
                <a:gd name="T16" fmla="*/ 40 w 54"/>
                <a:gd name="T17" fmla="*/ 3 h 62"/>
                <a:gd name="T18" fmla="*/ 42 w 54"/>
                <a:gd name="T19" fmla="*/ 1 h 62"/>
                <a:gd name="T20" fmla="*/ 46 w 54"/>
                <a:gd name="T21" fmla="*/ 0 h 62"/>
                <a:gd name="T22" fmla="*/ 50 w 54"/>
                <a:gd name="T23" fmla="*/ 0 h 62"/>
                <a:gd name="T24" fmla="*/ 54 w 54"/>
                <a:gd name="T25" fmla="*/ 0 h 62"/>
                <a:gd name="T26" fmla="*/ 51 w 54"/>
                <a:gd name="T27" fmla="*/ 25 h 62"/>
                <a:gd name="T28" fmla="*/ 51 w 54"/>
                <a:gd name="T29" fmla="*/ 25 h 62"/>
                <a:gd name="T30" fmla="*/ 43 w 54"/>
                <a:gd name="T31" fmla="*/ 25 h 62"/>
                <a:gd name="T32" fmla="*/ 37 w 54"/>
                <a:gd name="T33" fmla="*/ 27 h 62"/>
                <a:gd name="T34" fmla="*/ 35 w 54"/>
                <a:gd name="T35" fmla="*/ 29 h 62"/>
                <a:gd name="T36" fmla="*/ 33 w 54"/>
                <a:gd name="T37" fmla="*/ 32 h 62"/>
                <a:gd name="T38" fmla="*/ 31 w 54"/>
                <a:gd name="T39" fmla="*/ 40 h 62"/>
                <a:gd name="T40" fmla="*/ 31 w 54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2">
                  <a:moveTo>
                    <a:pt x="31" y="40"/>
                  </a:moveTo>
                  <a:lnTo>
                    <a:pt x="28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3" y="25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5" name="Freeform 1102">
              <a:extLst>
                <a:ext uri="{FF2B5EF4-FFF2-40B4-BE49-F238E27FC236}">
                  <a16:creationId xmlns:a16="http://schemas.microsoft.com/office/drawing/2014/main" id="{E9D49128-9F1C-4AD3-A5E4-01E76A62D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5594" y="4413148"/>
              <a:ext cx="121497" cy="127728"/>
            </a:xfrm>
            <a:custGeom>
              <a:avLst/>
              <a:gdLst>
                <a:gd name="T0" fmla="*/ 58 w 78"/>
                <a:gd name="T1" fmla="*/ 52 h 82"/>
                <a:gd name="T2" fmla="*/ 58 w 78"/>
                <a:gd name="T3" fmla="*/ 52 h 82"/>
                <a:gd name="T4" fmla="*/ 63 w 78"/>
                <a:gd name="T5" fmla="*/ 58 h 82"/>
                <a:gd name="T6" fmla="*/ 68 w 78"/>
                <a:gd name="T7" fmla="*/ 60 h 82"/>
                <a:gd name="T8" fmla="*/ 72 w 78"/>
                <a:gd name="T9" fmla="*/ 60 h 82"/>
                <a:gd name="T10" fmla="*/ 77 w 78"/>
                <a:gd name="T11" fmla="*/ 60 h 82"/>
                <a:gd name="T12" fmla="*/ 74 w 78"/>
                <a:gd name="T13" fmla="*/ 79 h 82"/>
                <a:gd name="T14" fmla="*/ 74 w 78"/>
                <a:gd name="T15" fmla="*/ 79 h 82"/>
                <a:gd name="T16" fmla="*/ 67 w 78"/>
                <a:gd name="T17" fmla="*/ 82 h 82"/>
                <a:gd name="T18" fmla="*/ 58 w 78"/>
                <a:gd name="T19" fmla="*/ 82 h 82"/>
                <a:gd name="T20" fmla="*/ 58 w 78"/>
                <a:gd name="T21" fmla="*/ 82 h 82"/>
                <a:gd name="T22" fmla="*/ 51 w 78"/>
                <a:gd name="T23" fmla="*/ 80 h 82"/>
                <a:gd name="T24" fmla="*/ 48 w 78"/>
                <a:gd name="T25" fmla="*/ 79 h 82"/>
                <a:gd name="T26" fmla="*/ 44 w 78"/>
                <a:gd name="T27" fmla="*/ 77 h 82"/>
                <a:gd name="T28" fmla="*/ 39 w 78"/>
                <a:gd name="T29" fmla="*/ 68 h 82"/>
                <a:gd name="T30" fmla="*/ 33 w 78"/>
                <a:gd name="T31" fmla="*/ 55 h 82"/>
                <a:gd name="T32" fmla="*/ 33 w 78"/>
                <a:gd name="T33" fmla="*/ 55 h 82"/>
                <a:gd name="T34" fmla="*/ 32 w 78"/>
                <a:gd name="T35" fmla="*/ 55 h 82"/>
                <a:gd name="T36" fmla="*/ 28 w 78"/>
                <a:gd name="T37" fmla="*/ 80 h 82"/>
                <a:gd name="T38" fmla="*/ 0 w 78"/>
                <a:gd name="T39" fmla="*/ 80 h 82"/>
                <a:gd name="T40" fmla="*/ 12 w 78"/>
                <a:gd name="T41" fmla="*/ 3 h 82"/>
                <a:gd name="T42" fmla="*/ 12 w 78"/>
                <a:gd name="T43" fmla="*/ 3 h 82"/>
                <a:gd name="T44" fmla="*/ 24 w 78"/>
                <a:gd name="T45" fmla="*/ 1 h 82"/>
                <a:gd name="T46" fmla="*/ 40 w 78"/>
                <a:gd name="T47" fmla="*/ 0 h 82"/>
                <a:gd name="T48" fmla="*/ 40 w 78"/>
                <a:gd name="T49" fmla="*/ 0 h 82"/>
                <a:gd name="T50" fmla="*/ 54 w 78"/>
                <a:gd name="T51" fmla="*/ 1 h 82"/>
                <a:gd name="T52" fmla="*/ 61 w 78"/>
                <a:gd name="T53" fmla="*/ 3 h 82"/>
                <a:gd name="T54" fmla="*/ 67 w 78"/>
                <a:gd name="T55" fmla="*/ 5 h 82"/>
                <a:gd name="T56" fmla="*/ 72 w 78"/>
                <a:gd name="T57" fmla="*/ 9 h 82"/>
                <a:gd name="T58" fmla="*/ 76 w 78"/>
                <a:gd name="T59" fmla="*/ 13 h 82"/>
                <a:gd name="T60" fmla="*/ 78 w 78"/>
                <a:gd name="T61" fmla="*/ 18 h 82"/>
                <a:gd name="T62" fmla="*/ 78 w 78"/>
                <a:gd name="T63" fmla="*/ 24 h 82"/>
                <a:gd name="T64" fmla="*/ 78 w 78"/>
                <a:gd name="T65" fmla="*/ 24 h 82"/>
                <a:gd name="T66" fmla="*/ 78 w 78"/>
                <a:gd name="T67" fmla="*/ 30 h 82"/>
                <a:gd name="T68" fmla="*/ 77 w 78"/>
                <a:gd name="T69" fmla="*/ 35 h 82"/>
                <a:gd name="T70" fmla="*/ 76 w 78"/>
                <a:gd name="T71" fmla="*/ 39 h 82"/>
                <a:gd name="T72" fmla="*/ 73 w 78"/>
                <a:gd name="T73" fmla="*/ 43 h 82"/>
                <a:gd name="T74" fmla="*/ 66 w 78"/>
                <a:gd name="T75" fmla="*/ 48 h 82"/>
                <a:gd name="T76" fmla="*/ 58 w 78"/>
                <a:gd name="T77" fmla="*/ 52 h 82"/>
                <a:gd name="T78" fmla="*/ 58 w 78"/>
                <a:gd name="T79" fmla="*/ 52 h 82"/>
                <a:gd name="T80" fmla="*/ 51 w 78"/>
                <a:gd name="T81" fmla="*/ 29 h 82"/>
                <a:gd name="T82" fmla="*/ 51 w 78"/>
                <a:gd name="T83" fmla="*/ 29 h 82"/>
                <a:gd name="T84" fmla="*/ 49 w 78"/>
                <a:gd name="T85" fmla="*/ 25 h 82"/>
                <a:gd name="T86" fmla="*/ 47 w 78"/>
                <a:gd name="T87" fmla="*/ 23 h 82"/>
                <a:gd name="T88" fmla="*/ 43 w 78"/>
                <a:gd name="T89" fmla="*/ 21 h 82"/>
                <a:gd name="T90" fmla="*/ 39 w 78"/>
                <a:gd name="T91" fmla="*/ 21 h 82"/>
                <a:gd name="T92" fmla="*/ 39 w 78"/>
                <a:gd name="T93" fmla="*/ 21 h 82"/>
                <a:gd name="T94" fmla="*/ 35 w 78"/>
                <a:gd name="T95" fmla="*/ 21 h 82"/>
                <a:gd name="T96" fmla="*/ 34 w 78"/>
                <a:gd name="T97" fmla="*/ 38 h 82"/>
                <a:gd name="T98" fmla="*/ 34 w 78"/>
                <a:gd name="T99" fmla="*/ 38 h 82"/>
                <a:gd name="T100" fmla="*/ 37 w 78"/>
                <a:gd name="T101" fmla="*/ 38 h 82"/>
                <a:gd name="T102" fmla="*/ 37 w 78"/>
                <a:gd name="T103" fmla="*/ 38 h 82"/>
                <a:gd name="T104" fmla="*/ 40 w 78"/>
                <a:gd name="T105" fmla="*/ 38 h 82"/>
                <a:gd name="T106" fmla="*/ 46 w 78"/>
                <a:gd name="T107" fmla="*/ 37 h 82"/>
                <a:gd name="T108" fmla="*/ 49 w 78"/>
                <a:gd name="T109" fmla="*/ 33 h 82"/>
                <a:gd name="T110" fmla="*/ 51 w 78"/>
                <a:gd name="T111" fmla="*/ 31 h 82"/>
                <a:gd name="T112" fmla="*/ 51 w 78"/>
                <a:gd name="T113" fmla="*/ 29 h 82"/>
                <a:gd name="T114" fmla="*/ 51 w 78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82">
                  <a:moveTo>
                    <a:pt x="58" y="52"/>
                  </a:moveTo>
                  <a:lnTo>
                    <a:pt x="58" y="52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7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7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1" y="80"/>
                  </a:lnTo>
                  <a:lnTo>
                    <a:pt x="48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7" y="5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7" y="35"/>
                  </a:lnTo>
                  <a:lnTo>
                    <a:pt x="76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8" y="52"/>
                  </a:lnTo>
                  <a:lnTo>
                    <a:pt x="58" y="52"/>
                  </a:lnTo>
                  <a:close/>
                  <a:moveTo>
                    <a:pt x="51" y="29"/>
                  </a:moveTo>
                  <a:lnTo>
                    <a:pt x="51" y="29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40" y="38"/>
                  </a:lnTo>
                  <a:lnTo>
                    <a:pt x="46" y="37"/>
                  </a:lnTo>
                  <a:lnTo>
                    <a:pt x="49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6" name="Freeform 1103">
              <a:extLst>
                <a:ext uri="{FF2B5EF4-FFF2-40B4-BE49-F238E27FC236}">
                  <a16:creationId xmlns:a16="http://schemas.microsoft.com/office/drawing/2014/main" id="{3D4E2171-EA07-40BA-8889-8D8D80C7C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880" y="4441186"/>
              <a:ext cx="116825" cy="99690"/>
            </a:xfrm>
            <a:custGeom>
              <a:avLst/>
              <a:gdLst>
                <a:gd name="T0" fmla="*/ 47 w 75"/>
                <a:gd name="T1" fmla="*/ 1 h 64"/>
                <a:gd name="T2" fmla="*/ 69 w 75"/>
                <a:gd name="T3" fmla="*/ 40 h 64"/>
                <a:gd name="T4" fmla="*/ 69 w 75"/>
                <a:gd name="T5" fmla="*/ 44 h 64"/>
                <a:gd name="T6" fmla="*/ 72 w 75"/>
                <a:gd name="T7" fmla="*/ 45 h 64"/>
                <a:gd name="T8" fmla="*/ 73 w 75"/>
                <a:gd name="T9" fmla="*/ 61 h 64"/>
                <a:gd name="T10" fmla="*/ 65 w 75"/>
                <a:gd name="T11" fmla="*/ 64 h 64"/>
                <a:gd name="T12" fmla="*/ 57 w 75"/>
                <a:gd name="T13" fmla="*/ 64 h 64"/>
                <a:gd name="T14" fmla="*/ 47 w 75"/>
                <a:gd name="T15" fmla="*/ 61 h 64"/>
                <a:gd name="T16" fmla="*/ 40 w 75"/>
                <a:gd name="T17" fmla="*/ 54 h 64"/>
                <a:gd name="T18" fmla="*/ 37 w 75"/>
                <a:gd name="T19" fmla="*/ 59 h 64"/>
                <a:gd name="T20" fmla="*/ 27 w 75"/>
                <a:gd name="T21" fmla="*/ 64 h 64"/>
                <a:gd name="T22" fmla="*/ 22 w 75"/>
                <a:gd name="T23" fmla="*/ 64 h 64"/>
                <a:gd name="T24" fmla="*/ 13 w 75"/>
                <a:gd name="T25" fmla="*/ 61 h 64"/>
                <a:gd name="T26" fmla="*/ 6 w 75"/>
                <a:gd name="T27" fmla="*/ 56 h 64"/>
                <a:gd name="T28" fmla="*/ 1 w 75"/>
                <a:gd name="T29" fmla="*/ 47 h 64"/>
                <a:gd name="T30" fmla="*/ 0 w 75"/>
                <a:gd name="T31" fmla="*/ 37 h 64"/>
                <a:gd name="T32" fmla="*/ 3 w 75"/>
                <a:gd name="T33" fmla="*/ 22 h 64"/>
                <a:gd name="T34" fmla="*/ 9 w 75"/>
                <a:gd name="T35" fmla="*/ 11 h 64"/>
                <a:gd name="T36" fmla="*/ 19 w 75"/>
                <a:gd name="T37" fmla="*/ 2 h 64"/>
                <a:gd name="T38" fmla="*/ 32 w 75"/>
                <a:gd name="T39" fmla="*/ 0 h 64"/>
                <a:gd name="T40" fmla="*/ 35 w 75"/>
                <a:gd name="T41" fmla="*/ 0 h 64"/>
                <a:gd name="T42" fmla="*/ 43 w 75"/>
                <a:gd name="T43" fmla="*/ 3 h 64"/>
                <a:gd name="T44" fmla="*/ 45 w 75"/>
                <a:gd name="T45" fmla="*/ 7 h 64"/>
                <a:gd name="T46" fmla="*/ 44 w 75"/>
                <a:gd name="T47" fmla="*/ 30 h 64"/>
                <a:gd name="T48" fmla="*/ 43 w 75"/>
                <a:gd name="T49" fmla="*/ 24 h 64"/>
                <a:gd name="T50" fmla="*/ 38 w 75"/>
                <a:gd name="T51" fmla="*/ 21 h 64"/>
                <a:gd name="T52" fmla="*/ 34 w 75"/>
                <a:gd name="T53" fmla="*/ 22 h 64"/>
                <a:gd name="T54" fmla="*/ 29 w 75"/>
                <a:gd name="T55" fmla="*/ 29 h 64"/>
                <a:gd name="T56" fmla="*/ 28 w 75"/>
                <a:gd name="T57" fmla="*/ 34 h 64"/>
                <a:gd name="T58" fmla="*/ 30 w 75"/>
                <a:gd name="T59" fmla="*/ 40 h 64"/>
                <a:gd name="T60" fmla="*/ 35 w 75"/>
                <a:gd name="T61" fmla="*/ 42 h 64"/>
                <a:gd name="T62" fmla="*/ 39 w 75"/>
                <a:gd name="T63" fmla="*/ 41 h 64"/>
                <a:gd name="T64" fmla="*/ 44 w 75"/>
                <a:gd name="T65" fmla="*/ 35 h 64"/>
                <a:gd name="T66" fmla="*/ 44 w 75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64">
                  <a:moveTo>
                    <a:pt x="45" y="7"/>
                  </a:moveTo>
                  <a:lnTo>
                    <a:pt x="47" y="1"/>
                  </a:lnTo>
                  <a:lnTo>
                    <a:pt x="74" y="1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5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0" y="62"/>
                  </a:lnTo>
                  <a:lnTo>
                    <a:pt x="47" y="61"/>
                  </a:lnTo>
                  <a:lnTo>
                    <a:pt x="43" y="59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6" y="64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45" y="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2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6"/>
                  </a:lnTo>
                  <a:lnTo>
                    <a:pt x="30" y="40"/>
                  </a:lnTo>
                  <a:lnTo>
                    <a:pt x="32" y="4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7" name="Freeform 1104">
              <a:extLst>
                <a:ext uri="{FF2B5EF4-FFF2-40B4-BE49-F238E27FC236}">
                  <a16:creationId xmlns:a16="http://schemas.microsoft.com/office/drawing/2014/main" id="{E728B40F-834D-4DA7-A6E9-CC059A7F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14" y="2886644"/>
              <a:ext cx="110594" cy="126171"/>
            </a:xfrm>
            <a:custGeom>
              <a:avLst/>
              <a:gdLst>
                <a:gd name="T0" fmla="*/ 67 w 71"/>
                <a:gd name="T1" fmla="*/ 52 h 81"/>
                <a:gd name="T2" fmla="*/ 67 w 71"/>
                <a:gd name="T3" fmla="*/ 52 h 81"/>
                <a:gd name="T4" fmla="*/ 67 w 71"/>
                <a:gd name="T5" fmla="*/ 59 h 81"/>
                <a:gd name="T6" fmla="*/ 64 w 71"/>
                <a:gd name="T7" fmla="*/ 64 h 81"/>
                <a:gd name="T8" fmla="*/ 62 w 71"/>
                <a:gd name="T9" fmla="*/ 69 h 81"/>
                <a:gd name="T10" fmla="*/ 57 w 71"/>
                <a:gd name="T11" fmla="*/ 74 h 81"/>
                <a:gd name="T12" fmla="*/ 52 w 71"/>
                <a:gd name="T13" fmla="*/ 76 h 81"/>
                <a:gd name="T14" fmla="*/ 45 w 71"/>
                <a:gd name="T15" fmla="*/ 79 h 81"/>
                <a:gd name="T16" fmla="*/ 38 w 71"/>
                <a:gd name="T17" fmla="*/ 80 h 81"/>
                <a:gd name="T18" fmla="*/ 29 w 71"/>
                <a:gd name="T19" fmla="*/ 81 h 81"/>
                <a:gd name="T20" fmla="*/ 29 w 71"/>
                <a:gd name="T21" fmla="*/ 81 h 81"/>
                <a:gd name="T22" fmla="*/ 22 w 71"/>
                <a:gd name="T23" fmla="*/ 80 h 81"/>
                <a:gd name="T24" fmla="*/ 14 w 71"/>
                <a:gd name="T25" fmla="*/ 79 h 81"/>
                <a:gd name="T26" fmla="*/ 7 w 71"/>
                <a:gd name="T27" fmla="*/ 77 h 81"/>
                <a:gd name="T28" fmla="*/ 0 w 71"/>
                <a:gd name="T29" fmla="*/ 75 h 81"/>
                <a:gd name="T30" fmla="*/ 8 w 71"/>
                <a:gd name="T31" fmla="*/ 54 h 81"/>
                <a:gd name="T32" fmla="*/ 8 w 71"/>
                <a:gd name="T33" fmla="*/ 54 h 81"/>
                <a:gd name="T34" fmla="*/ 18 w 71"/>
                <a:gd name="T35" fmla="*/ 57 h 81"/>
                <a:gd name="T36" fmla="*/ 24 w 71"/>
                <a:gd name="T37" fmla="*/ 59 h 81"/>
                <a:gd name="T38" fmla="*/ 30 w 71"/>
                <a:gd name="T39" fmla="*/ 60 h 81"/>
                <a:gd name="T40" fmla="*/ 30 w 71"/>
                <a:gd name="T41" fmla="*/ 60 h 81"/>
                <a:gd name="T42" fmla="*/ 37 w 71"/>
                <a:gd name="T43" fmla="*/ 59 h 81"/>
                <a:gd name="T44" fmla="*/ 38 w 71"/>
                <a:gd name="T45" fmla="*/ 57 h 81"/>
                <a:gd name="T46" fmla="*/ 38 w 71"/>
                <a:gd name="T47" fmla="*/ 57 h 81"/>
                <a:gd name="T48" fmla="*/ 38 w 71"/>
                <a:gd name="T49" fmla="*/ 57 h 81"/>
                <a:gd name="T50" fmla="*/ 37 w 71"/>
                <a:gd name="T51" fmla="*/ 55 h 81"/>
                <a:gd name="T52" fmla="*/ 33 w 71"/>
                <a:gd name="T53" fmla="*/ 54 h 81"/>
                <a:gd name="T54" fmla="*/ 23 w 71"/>
                <a:gd name="T55" fmla="*/ 51 h 81"/>
                <a:gd name="T56" fmla="*/ 17 w 71"/>
                <a:gd name="T57" fmla="*/ 49 h 81"/>
                <a:gd name="T58" fmla="*/ 12 w 71"/>
                <a:gd name="T59" fmla="*/ 45 h 81"/>
                <a:gd name="T60" fmla="*/ 9 w 71"/>
                <a:gd name="T61" fmla="*/ 38 h 81"/>
                <a:gd name="T62" fmla="*/ 8 w 71"/>
                <a:gd name="T63" fmla="*/ 35 h 81"/>
                <a:gd name="T64" fmla="*/ 8 w 71"/>
                <a:gd name="T65" fmla="*/ 30 h 81"/>
                <a:gd name="T66" fmla="*/ 8 w 71"/>
                <a:gd name="T67" fmla="*/ 30 h 81"/>
                <a:gd name="T68" fmla="*/ 8 w 71"/>
                <a:gd name="T69" fmla="*/ 23 h 81"/>
                <a:gd name="T70" fmla="*/ 10 w 71"/>
                <a:gd name="T71" fmla="*/ 18 h 81"/>
                <a:gd name="T72" fmla="*/ 13 w 71"/>
                <a:gd name="T73" fmla="*/ 13 h 81"/>
                <a:gd name="T74" fmla="*/ 17 w 71"/>
                <a:gd name="T75" fmla="*/ 8 h 81"/>
                <a:gd name="T76" fmla="*/ 23 w 71"/>
                <a:gd name="T77" fmla="*/ 5 h 81"/>
                <a:gd name="T78" fmla="*/ 29 w 71"/>
                <a:gd name="T79" fmla="*/ 2 h 81"/>
                <a:gd name="T80" fmla="*/ 35 w 71"/>
                <a:gd name="T81" fmla="*/ 1 h 81"/>
                <a:gd name="T82" fmla="*/ 44 w 71"/>
                <a:gd name="T83" fmla="*/ 0 h 81"/>
                <a:gd name="T84" fmla="*/ 44 w 71"/>
                <a:gd name="T85" fmla="*/ 0 h 81"/>
                <a:gd name="T86" fmla="*/ 58 w 71"/>
                <a:gd name="T87" fmla="*/ 1 h 81"/>
                <a:gd name="T88" fmla="*/ 71 w 71"/>
                <a:gd name="T89" fmla="*/ 5 h 81"/>
                <a:gd name="T90" fmla="*/ 63 w 71"/>
                <a:gd name="T91" fmla="*/ 26 h 81"/>
                <a:gd name="T92" fmla="*/ 63 w 71"/>
                <a:gd name="T93" fmla="*/ 26 h 81"/>
                <a:gd name="T94" fmla="*/ 54 w 71"/>
                <a:gd name="T95" fmla="*/ 22 h 81"/>
                <a:gd name="T96" fmla="*/ 43 w 71"/>
                <a:gd name="T97" fmla="*/ 21 h 81"/>
                <a:gd name="T98" fmla="*/ 43 w 71"/>
                <a:gd name="T99" fmla="*/ 21 h 81"/>
                <a:gd name="T100" fmla="*/ 38 w 71"/>
                <a:gd name="T101" fmla="*/ 22 h 81"/>
                <a:gd name="T102" fmla="*/ 35 w 71"/>
                <a:gd name="T103" fmla="*/ 22 h 81"/>
                <a:gd name="T104" fmla="*/ 35 w 71"/>
                <a:gd name="T105" fmla="*/ 23 h 81"/>
                <a:gd name="T106" fmla="*/ 35 w 71"/>
                <a:gd name="T107" fmla="*/ 23 h 81"/>
                <a:gd name="T108" fmla="*/ 37 w 71"/>
                <a:gd name="T109" fmla="*/ 26 h 81"/>
                <a:gd name="T110" fmla="*/ 40 w 71"/>
                <a:gd name="T111" fmla="*/ 27 h 81"/>
                <a:gd name="T112" fmla="*/ 52 w 71"/>
                <a:gd name="T113" fmla="*/ 30 h 81"/>
                <a:gd name="T114" fmla="*/ 57 w 71"/>
                <a:gd name="T115" fmla="*/ 32 h 81"/>
                <a:gd name="T116" fmla="*/ 62 w 71"/>
                <a:gd name="T117" fmla="*/ 37 h 81"/>
                <a:gd name="T118" fmla="*/ 66 w 71"/>
                <a:gd name="T119" fmla="*/ 43 h 81"/>
                <a:gd name="T120" fmla="*/ 67 w 71"/>
                <a:gd name="T121" fmla="*/ 47 h 81"/>
                <a:gd name="T122" fmla="*/ 67 w 71"/>
                <a:gd name="T123" fmla="*/ 52 h 81"/>
                <a:gd name="T124" fmla="*/ 67 w 71"/>
                <a:gd name="T125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81">
                  <a:moveTo>
                    <a:pt x="67" y="52"/>
                  </a:moveTo>
                  <a:lnTo>
                    <a:pt x="67" y="52"/>
                  </a:lnTo>
                  <a:lnTo>
                    <a:pt x="67" y="59"/>
                  </a:lnTo>
                  <a:lnTo>
                    <a:pt x="64" y="64"/>
                  </a:lnTo>
                  <a:lnTo>
                    <a:pt x="62" y="69"/>
                  </a:lnTo>
                  <a:lnTo>
                    <a:pt x="57" y="74"/>
                  </a:lnTo>
                  <a:lnTo>
                    <a:pt x="52" y="76"/>
                  </a:lnTo>
                  <a:lnTo>
                    <a:pt x="45" y="79"/>
                  </a:lnTo>
                  <a:lnTo>
                    <a:pt x="38" y="8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2" y="80"/>
                  </a:lnTo>
                  <a:lnTo>
                    <a:pt x="14" y="79"/>
                  </a:lnTo>
                  <a:lnTo>
                    <a:pt x="7" y="77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3" y="51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9" y="38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3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8" y="1"/>
                  </a:lnTo>
                  <a:lnTo>
                    <a:pt x="71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4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6"/>
                  </a:lnTo>
                  <a:lnTo>
                    <a:pt x="40" y="27"/>
                  </a:lnTo>
                  <a:lnTo>
                    <a:pt x="52" y="30"/>
                  </a:lnTo>
                  <a:lnTo>
                    <a:pt x="57" y="32"/>
                  </a:lnTo>
                  <a:lnTo>
                    <a:pt x="62" y="37"/>
                  </a:lnTo>
                  <a:lnTo>
                    <a:pt x="66" y="43"/>
                  </a:lnTo>
                  <a:lnTo>
                    <a:pt x="67" y="47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8" name="Freeform 1105">
              <a:extLst>
                <a:ext uri="{FF2B5EF4-FFF2-40B4-BE49-F238E27FC236}">
                  <a16:creationId xmlns:a16="http://schemas.microsoft.com/office/drawing/2014/main" id="{42901359-04E3-4BCA-B9BA-B38CD7AD3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24" y="2913125"/>
              <a:ext cx="90344" cy="99690"/>
            </a:xfrm>
            <a:custGeom>
              <a:avLst/>
              <a:gdLst>
                <a:gd name="T0" fmla="*/ 49 w 58"/>
                <a:gd name="T1" fmla="*/ 40 h 64"/>
                <a:gd name="T2" fmla="*/ 50 w 58"/>
                <a:gd name="T3" fmla="*/ 60 h 64"/>
                <a:gd name="T4" fmla="*/ 50 w 58"/>
                <a:gd name="T5" fmla="*/ 60 h 64"/>
                <a:gd name="T6" fmla="*/ 40 w 58"/>
                <a:gd name="T7" fmla="*/ 63 h 64"/>
                <a:gd name="T8" fmla="*/ 29 w 58"/>
                <a:gd name="T9" fmla="*/ 64 h 64"/>
                <a:gd name="T10" fmla="*/ 29 w 58"/>
                <a:gd name="T11" fmla="*/ 64 h 64"/>
                <a:gd name="T12" fmla="*/ 21 w 58"/>
                <a:gd name="T13" fmla="*/ 63 h 64"/>
                <a:gd name="T14" fmla="*/ 16 w 58"/>
                <a:gd name="T15" fmla="*/ 62 h 64"/>
                <a:gd name="T16" fmla="*/ 11 w 58"/>
                <a:gd name="T17" fmla="*/ 59 h 64"/>
                <a:gd name="T18" fmla="*/ 8 w 58"/>
                <a:gd name="T19" fmla="*/ 57 h 64"/>
                <a:gd name="T20" fmla="*/ 4 w 58"/>
                <a:gd name="T21" fmla="*/ 52 h 64"/>
                <a:gd name="T22" fmla="*/ 1 w 58"/>
                <a:gd name="T23" fmla="*/ 48 h 64"/>
                <a:gd name="T24" fmla="*/ 0 w 58"/>
                <a:gd name="T25" fmla="*/ 43 h 64"/>
                <a:gd name="T26" fmla="*/ 0 w 58"/>
                <a:gd name="T27" fmla="*/ 37 h 64"/>
                <a:gd name="T28" fmla="*/ 0 w 58"/>
                <a:gd name="T29" fmla="*/ 37 h 64"/>
                <a:gd name="T30" fmla="*/ 0 w 58"/>
                <a:gd name="T31" fmla="*/ 29 h 64"/>
                <a:gd name="T32" fmla="*/ 3 w 58"/>
                <a:gd name="T33" fmla="*/ 21 h 64"/>
                <a:gd name="T34" fmla="*/ 5 w 58"/>
                <a:gd name="T35" fmla="*/ 15 h 64"/>
                <a:gd name="T36" fmla="*/ 10 w 58"/>
                <a:gd name="T37" fmla="*/ 10 h 64"/>
                <a:gd name="T38" fmla="*/ 15 w 58"/>
                <a:gd name="T39" fmla="*/ 5 h 64"/>
                <a:gd name="T40" fmla="*/ 21 w 58"/>
                <a:gd name="T41" fmla="*/ 3 h 64"/>
                <a:gd name="T42" fmla="*/ 29 w 58"/>
                <a:gd name="T43" fmla="*/ 0 h 64"/>
                <a:gd name="T44" fmla="*/ 36 w 58"/>
                <a:gd name="T45" fmla="*/ 0 h 64"/>
                <a:gd name="T46" fmla="*/ 36 w 58"/>
                <a:gd name="T47" fmla="*/ 0 h 64"/>
                <a:gd name="T48" fmla="*/ 49 w 58"/>
                <a:gd name="T49" fmla="*/ 1 h 64"/>
                <a:gd name="T50" fmla="*/ 58 w 58"/>
                <a:gd name="T51" fmla="*/ 4 h 64"/>
                <a:gd name="T52" fmla="*/ 52 w 58"/>
                <a:gd name="T53" fmla="*/ 23 h 64"/>
                <a:gd name="T54" fmla="*/ 52 w 58"/>
                <a:gd name="T55" fmla="*/ 23 h 64"/>
                <a:gd name="T56" fmla="*/ 48 w 58"/>
                <a:gd name="T57" fmla="*/ 21 h 64"/>
                <a:gd name="T58" fmla="*/ 40 w 58"/>
                <a:gd name="T59" fmla="*/ 20 h 64"/>
                <a:gd name="T60" fmla="*/ 40 w 58"/>
                <a:gd name="T61" fmla="*/ 20 h 64"/>
                <a:gd name="T62" fmla="*/ 34 w 58"/>
                <a:gd name="T63" fmla="*/ 21 h 64"/>
                <a:gd name="T64" fmla="*/ 30 w 58"/>
                <a:gd name="T65" fmla="*/ 25 h 64"/>
                <a:gd name="T66" fmla="*/ 28 w 58"/>
                <a:gd name="T67" fmla="*/ 29 h 64"/>
                <a:gd name="T68" fmla="*/ 28 w 58"/>
                <a:gd name="T69" fmla="*/ 33 h 64"/>
                <a:gd name="T70" fmla="*/ 28 w 58"/>
                <a:gd name="T71" fmla="*/ 33 h 64"/>
                <a:gd name="T72" fmla="*/ 28 w 58"/>
                <a:gd name="T73" fmla="*/ 37 h 64"/>
                <a:gd name="T74" fmla="*/ 30 w 58"/>
                <a:gd name="T75" fmla="*/ 39 h 64"/>
                <a:gd name="T76" fmla="*/ 33 w 58"/>
                <a:gd name="T77" fmla="*/ 42 h 64"/>
                <a:gd name="T78" fmla="*/ 38 w 58"/>
                <a:gd name="T79" fmla="*/ 43 h 64"/>
                <a:gd name="T80" fmla="*/ 38 w 58"/>
                <a:gd name="T81" fmla="*/ 43 h 64"/>
                <a:gd name="T82" fmla="*/ 45 w 58"/>
                <a:gd name="T83" fmla="*/ 42 h 64"/>
                <a:gd name="T84" fmla="*/ 49 w 58"/>
                <a:gd name="T85" fmla="*/ 40 h 64"/>
                <a:gd name="T86" fmla="*/ 49 w 58"/>
                <a:gd name="T8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4">
                  <a:moveTo>
                    <a:pt x="49" y="40"/>
                  </a:moveTo>
                  <a:lnTo>
                    <a:pt x="50" y="60"/>
                  </a:lnTo>
                  <a:lnTo>
                    <a:pt x="50" y="60"/>
                  </a:lnTo>
                  <a:lnTo>
                    <a:pt x="40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16" y="62"/>
                  </a:lnTo>
                  <a:lnTo>
                    <a:pt x="11" y="59"/>
                  </a:lnTo>
                  <a:lnTo>
                    <a:pt x="8" y="57"/>
                  </a:lnTo>
                  <a:lnTo>
                    <a:pt x="4" y="52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8" y="4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3" y="42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9" y="4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9" name="Freeform 1106">
              <a:extLst>
                <a:ext uri="{FF2B5EF4-FFF2-40B4-BE49-F238E27FC236}">
                  <a16:creationId xmlns:a16="http://schemas.microsoft.com/office/drawing/2014/main" id="{8A91A699-84B7-4211-9805-86CE1A88A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035" y="2888202"/>
              <a:ext cx="115267" cy="123055"/>
            </a:xfrm>
            <a:custGeom>
              <a:avLst/>
              <a:gdLst>
                <a:gd name="T0" fmla="*/ 42 w 74"/>
                <a:gd name="T1" fmla="*/ 79 h 79"/>
                <a:gd name="T2" fmla="*/ 13 w 74"/>
                <a:gd name="T3" fmla="*/ 79 h 79"/>
                <a:gd name="T4" fmla="*/ 20 w 74"/>
                <a:gd name="T5" fmla="*/ 22 h 79"/>
                <a:gd name="T6" fmla="*/ 0 w 74"/>
                <a:gd name="T7" fmla="*/ 22 h 79"/>
                <a:gd name="T8" fmla="*/ 3 w 74"/>
                <a:gd name="T9" fmla="*/ 0 h 79"/>
                <a:gd name="T10" fmla="*/ 74 w 74"/>
                <a:gd name="T11" fmla="*/ 0 h 79"/>
                <a:gd name="T12" fmla="*/ 70 w 74"/>
                <a:gd name="T13" fmla="*/ 22 h 79"/>
                <a:gd name="T14" fmla="*/ 49 w 74"/>
                <a:gd name="T15" fmla="*/ 22 h 79"/>
                <a:gd name="T16" fmla="*/ 42 w 74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42" y="79"/>
                  </a:moveTo>
                  <a:lnTo>
                    <a:pt x="13" y="79"/>
                  </a:lnTo>
                  <a:lnTo>
                    <a:pt x="20" y="22"/>
                  </a:lnTo>
                  <a:lnTo>
                    <a:pt x="0" y="22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0" y="22"/>
                  </a:lnTo>
                  <a:lnTo>
                    <a:pt x="49" y="22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0" name="Freeform 1107">
              <a:extLst>
                <a:ext uri="{FF2B5EF4-FFF2-40B4-BE49-F238E27FC236}">
                  <a16:creationId xmlns:a16="http://schemas.microsoft.com/office/drawing/2014/main" id="{729A3860-65EC-427B-96AD-641F2C303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1186" y="2878856"/>
              <a:ext cx="57634" cy="133959"/>
            </a:xfrm>
            <a:custGeom>
              <a:avLst/>
              <a:gdLst>
                <a:gd name="T0" fmla="*/ 6 w 37"/>
                <a:gd name="T1" fmla="*/ 23 h 86"/>
                <a:gd name="T2" fmla="*/ 34 w 37"/>
                <a:gd name="T3" fmla="*/ 23 h 86"/>
                <a:gd name="T4" fmla="*/ 29 w 37"/>
                <a:gd name="T5" fmla="*/ 64 h 86"/>
                <a:gd name="T6" fmla="*/ 29 w 37"/>
                <a:gd name="T7" fmla="*/ 64 h 86"/>
                <a:gd name="T8" fmla="*/ 29 w 37"/>
                <a:gd name="T9" fmla="*/ 66 h 86"/>
                <a:gd name="T10" fmla="*/ 30 w 37"/>
                <a:gd name="T11" fmla="*/ 67 h 86"/>
                <a:gd name="T12" fmla="*/ 32 w 37"/>
                <a:gd name="T13" fmla="*/ 67 h 86"/>
                <a:gd name="T14" fmla="*/ 35 w 37"/>
                <a:gd name="T15" fmla="*/ 67 h 86"/>
                <a:gd name="T16" fmla="*/ 32 w 37"/>
                <a:gd name="T17" fmla="*/ 84 h 86"/>
                <a:gd name="T18" fmla="*/ 32 w 37"/>
                <a:gd name="T19" fmla="*/ 84 h 86"/>
                <a:gd name="T20" fmla="*/ 25 w 37"/>
                <a:gd name="T21" fmla="*/ 85 h 86"/>
                <a:gd name="T22" fmla="*/ 16 w 37"/>
                <a:gd name="T23" fmla="*/ 86 h 86"/>
                <a:gd name="T24" fmla="*/ 16 w 37"/>
                <a:gd name="T25" fmla="*/ 86 h 86"/>
                <a:gd name="T26" fmla="*/ 11 w 37"/>
                <a:gd name="T27" fmla="*/ 85 h 86"/>
                <a:gd name="T28" fmla="*/ 7 w 37"/>
                <a:gd name="T29" fmla="*/ 85 h 86"/>
                <a:gd name="T30" fmla="*/ 5 w 37"/>
                <a:gd name="T31" fmla="*/ 82 h 86"/>
                <a:gd name="T32" fmla="*/ 2 w 37"/>
                <a:gd name="T33" fmla="*/ 81 h 86"/>
                <a:gd name="T34" fmla="*/ 1 w 37"/>
                <a:gd name="T35" fmla="*/ 79 h 86"/>
                <a:gd name="T36" fmla="*/ 0 w 37"/>
                <a:gd name="T37" fmla="*/ 75 h 86"/>
                <a:gd name="T38" fmla="*/ 0 w 37"/>
                <a:gd name="T39" fmla="*/ 69 h 86"/>
                <a:gd name="T40" fmla="*/ 6 w 37"/>
                <a:gd name="T41" fmla="*/ 23 h 86"/>
                <a:gd name="T42" fmla="*/ 35 w 37"/>
                <a:gd name="T43" fmla="*/ 17 h 86"/>
                <a:gd name="T44" fmla="*/ 6 w 37"/>
                <a:gd name="T45" fmla="*/ 17 h 86"/>
                <a:gd name="T46" fmla="*/ 9 w 37"/>
                <a:gd name="T47" fmla="*/ 0 h 86"/>
                <a:gd name="T48" fmla="*/ 37 w 37"/>
                <a:gd name="T49" fmla="*/ 0 h 86"/>
                <a:gd name="T50" fmla="*/ 35 w 37"/>
                <a:gd name="T5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86">
                  <a:moveTo>
                    <a:pt x="6" y="23"/>
                  </a:moveTo>
                  <a:lnTo>
                    <a:pt x="34" y="2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25" y="85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2" y="81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6" y="23"/>
                  </a:lnTo>
                  <a:close/>
                  <a:moveTo>
                    <a:pt x="35" y="17"/>
                  </a:moveTo>
                  <a:lnTo>
                    <a:pt x="6" y="17"/>
                  </a:lnTo>
                  <a:lnTo>
                    <a:pt x="9" y="0"/>
                  </a:lnTo>
                  <a:lnTo>
                    <a:pt x="37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1" name="Freeform 1108">
              <a:extLst>
                <a:ext uri="{FF2B5EF4-FFF2-40B4-BE49-F238E27FC236}">
                  <a16:creationId xmlns:a16="http://schemas.microsoft.com/office/drawing/2014/main" id="{A5079DA2-C752-4414-BF86-6624D07E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371" y="3414690"/>
              <a:ext cx="126171" cy="119940"/>
            </a:xfrm>
            <a:custGeom>
              <a:avLst/>
              <a:gdLst>
                <a:gd name="T0" fmla="*/ 81 w 81"/>
                <a:gd name="T1" fmla="*/ 0 h 77"/>
                <a:gd name="T2" fmla="*/ 49 w 81"/>
                <a:gd name="T3" fmla="*/ 50 h 77"/>
                <a:gd name="T4" fmla="*/ 44 w 81"/>
                <a:gd name="T5" fmla="*/ 77 h 77"/>
                <a:gd name="T6" fmla="*/ 16 w 81"/>
                <a:gd name="T7" fmla="*/ 77 h 77"/>
                <a:gd name="T8" fmla="*/ 20 w 81"/>
                <a:gd name="T9" fmla="*/ 50 h 77"/>
                <a:gd name="T10" fmla="*/ 0 w 81"/>
                <a:gd name="T11" fmla="*/ 0 h 77"/>
                <a:gd name="T12" fmla="*/ 28 w 81"/>
                <a:gd name="T13" fmla="*/ 0 h 77"/>
                <a:gd name="T14" fmla="*/ 36 w 81"/>
                <a:gd name="T15" fmla="*/ 27 h 77"/>
                <a:gd name="T16" fmla="*/ 54 w 81"/>
                <a:gd name="T17" fmla="*/ 0 h 77"/>
                <a:gd name="T18" fmla="*/ 81 w 81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7">
                  <a:moveTo>
                    <a:pt x="81" y="0"/>
                  </a:moveTo>
                  <a:lnTo>
                    <a:pt x="49" y="50"/>
                  </a:lnTo>
                  <a:lnTo>
                    <a:pt x="44" y="77"/>
                  </a:lnTo>
                  <a:lnTo>
                    <a:pt x="16" y="77"/>
                  </a:lnTo>
                  <a:lnTo>
                    <a:pt x="20" y="5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6" y="27"/>
                  </a:lnTo>
                  <a:lnTo>
                    <a:pt x="5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2" name="Freeform 1109">
              <a:extLst>
                <a:ext uri="{FF2B5EF4-FFF2-40B4-BE49-F238E27FC236}">
                  <a16:creationId xmlns:a16="http://schemas.microsoft.com/office/drawing/2014/main" id="{AD007B81-07B5-42C2-9C2A-57C4137AE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343" y="3414690"/>
              <a:ext cx="116825" cy="119940"/>
            </a:xfrm>
            <a:custGeom>
              <a:avLst/>
              <a:gdLst>
                <a:gd name="T0" fmla="*/ 75 w 75"/>
                <a:gd name="T1" fmla="*/ 0 h 77"/>
                <a:gd name="T2" fmla="*/ 71 w 75"/>
                <a:gd name="T3" fmla="*/ 21 h 77"/>
                <a:gd name="T4" fmla="*/ 39 w 75"/>
                <a:gd name="T5" fmla="*/ 55 h 77"/>
                <a:gd name="T6" fmla="*/ 67 w 75"/>
                <a:gd name="T7" fmla="*/ 55 h 77"/>
                <a:gd name="T8" fmla="*/ 64 w 75"/>
                <a:gd name="T9" fmla="*/ 77 h 77"/>
                <a:gd name="T10" fmla="*/ 0 w 75"/>
                <a:gd name="T11" fmla="*/ 77 h 77"/>
                <a:gd name="T12" fmla="*/ 2 w 75"/>
                <a:gd name="T13" fmla="*/ 60 h 77"/>
                <a:gd name="T14" fmla="*/ 39 w 75"/>
                <a:gd name="T15" fmla="*/ 21 h 77"/>
                <a:gd name="T16" fmla="*/ 10 w 75"/>
                <a:gd name="T17" fmla="*/ 21 h 77"/>
                <a:gd name="T18" fmla="*/ 12 w 75"/>
                <a:gd name="T19" fmla="*/ 0 h 77"/>
                <a:gd name="T20" fmla="*/ 75 w 75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7">
                  <a:moveTo>
                    <a:pt x="75" y="0"/>
                  </a:moveTo>
                  <a:lnTo>
                    <a:pt x="71" y="21"/>
                  </a:lnTo>
                  <a:lnTo>
                    <a:pt x="39" y="55"/>
                  </a:lnTo>
                  <a:lnTo>
                    <a:pt x="67" y="55"/>
                  </a:lnTo>
                  <a:lnTo>
                    <a:pt x="64" y="77"/>
                  </a:lnTo>
                  <a:lnTo>
                    <a:pt x="0" y="77"/>
                  </a:lnTo>
                  <a:lnTo>
                    <a:pt x="2" y="60"/>
                  </a:lnTo>
                  <a:lnTo>
                    <a:pt x="39" y="21"/>
                  </a:lnTo>
                  <a:lnTo>
                    <a:pt x="10" y="21"/>
                  </a:lnTo>
                  <a:lnTo>
                    <a:pt x="1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3" name="Freeform 1110">
              <a:extLst>
                <a:ext uri="{FF2B5EF4-FFF2-40B4-BE49-F238E27FC236}">
                  <a16:creationId xmlns:a16="http://schemas.microsoft.com/office/drawing/2014/main" id="{C7278147-CB2C-414B-9AD4-5F51357F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609" y="3438055"/>
              <a:ext cx="84113" cy="96575"/>
            </a:xfrm>
            <a:custGeom>
              <a:avLst/>
              <a:gdLst>
                <a:gd name="T0" fmla="*/ 31 w 54"/>
                <a:gd name="T1" fmla="*/ 40 h 62"/>
                <a:gd name="T2" fmla="*/ 29 w 54"/>
                <a:gd name="T3" fmla="*/ 62 h 62"/>
                <a:gd name="T4" fmla="*/ 0 w 54"/>
                <a:gd name="T5" fmla="*/ 62 h 62"/>
                <a:gd name="T6" fmla="*/ 8 w 54"/>
                <a:gd name="T7" fmla="*/ 1 h 62"/>
                <a:gd name="T8" fmla="*/ 35 w 54"/>
                <a:gd name="T9" fmla="*/ 1 h 62"/>
                <a:gd name="T10" fmla="*/ 34 w 54"/>
                <a:gd name="T11" fmla="*/ 12 h 62"/>
                <a:gd name="T12" fmla="*/ 34 w 54"/>
                <a:gd name="T13" fmla="*/ 12 h 62"/>
                <a:gd name="T14" fmla="*/ 36 w 54"/>
                <a:gd name="T15" fmla="*/ 7 h 62"/>
                <a:gd name="T16" fmla="*/ 40 w 54"/>
                <a:gd name="T17" fmla="*/ 3 h 62"/>
                <a:gd name="T18" fmla="*/ 42 w 54"/>
                <a:gd name="T19" fmla="*/ 1 h 62"/>
                <a:gd name="T20" fmla="*/ 46 w 54"/>
                <a:gd name="T21" fmla="*/ 0 h 62"/>
                <a:gd name="T22" fmla="*/ 50 w 54"/>
                <a:gd name="T23" fmla="*/ 0 h 62"/>
                <a:gd name="T24" fmla="*/ 54 w 54"/>
                <a:gd name="T25" fmla="*/ 0 h 62"/>
                <a:gd name="T26" fmla="*/ 51 w 54"/>
                <a:gd name="T27" fmla="*/ 25 h 62"/>
                <a:gd name="T28" fmla="*/ 51 w 54"/>
                <a:gd name="T29" fmla="*/ 25 h 62"/>
                <a:gd name="T30" fmla="*/ 44 w 54"/>
                <a:gd name="T31" fmla="*/ 25 h 62"/>
                <a:gd name="T32" fmla="*/ 37 w 54"/>
                <a:gd name="T33" fmla="*/ 27 h 62"/>
                <a:gd name="T34" fmla="*/ 35 w 54"/>
                <a:gd name="T35" fmla="*/ 28 h 62"/>
                <a:gd name="T36" fmla="*/ 34 w 54"/>
                <a:gd name="T37" fmla="*/ 32 h 62"/>
                <a:gd name="T38" fmla="*/ 31 w 54"/>
                <a:gd name="T39" fmla="*/ 40 h 62"/>
                <a:gd name="T40" fmla="*/ 31 w 54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2">
                  <a:moveTo>
                    <a:pt x="31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37" y="27"/>
                  </a:lnTo>
                  <a:lnTo>
                    <a:pt x="35" y="28"/>
                  </a:lnTo>
                  <a:lnTo>
                    <a:pt x="34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4" name="Freeform 1111">
              <a:extLst>
                <a:ext uri="{FF2B5EF4-FFF2-40B4-BE49-F238E27FC236}">
                  <a16:creationId xmlns:a16="http://schemas.microsoft.com/office/drawing/2014/main" id="{34EED462-B1D8-4BD8-AC1D-B48447104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989" y="3986350"/>
              <a:ext cx="70095" cy="96575"/>
            </a:xfrm>
            <a:custGeom>
              <a:avLst/>
              <a:gdLst>
                <a:gd name="T0" fmla="*/ 24 w 45"/>
                <a:gd name="T1" fmla="*/ 44 h 62"/>
                <a:gd name="T2" fmla="*/ 45 w 45"/>
                <a:gd name="T3" fmla="*/ 44 h 62"/>
                <a:gd name="T4" fmla="*/ 43 w 45"/>
                <a:gd name="T5" fmla="*/ 62 h 62"/>
                <a:gd name="T6" fmla="*/ 0 w 45"/>
                <a:gd name="T7" fmla="*/ 62 h 62"/>
                <a:gd name="T8" fmla="*/ 8 w 45"/>
                <a:gd name="T9" fmla="*/ 0 h 62"/>
                <a:gd name="T10" fmla="*/ 30 w 45"/>
                <a:gd name="T11" fmla="*/ 0 h 62"/>
                <a:gd name="T12" fmla="*/ 24 w 45"/>
                <a:gd name="T1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2">
                  <a:moveTo>
                    <a:pt x="24" y="44"/>
                  </a:moveTo>
                  <a:lnTo>
                    <a:pt x="45" y="44"/>
                  </a:lnTo>
                  <a:lnTo>
                    <a:pt x="43" y="62"/>
                  </a:lnTo>
                  <a:lnTo>
                    <a:pt x="0" y="62"/>
                  </a:lnTo>
                  <a:lnTo>
                    <a:pt x="8" y="0"/>
                  </a:lnTo>
                  <a:lnTo>
                    <a:pt x="30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5" name="Freeform 1112">
              <a:extLst>
                <a:ext uri="{FF2B5EF4-FFF2-40B4-BE49-F238E27FC236}">
                  <a16:creationId xmlns:a16="http://schemas.microsoft.com/office/drawing/2014/main" id="{00EF3913-76A3-4D64-A035-A0F4418A7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526" y="4006600"/>
              <a:ext cx="88787" cy="77883"/>
            </a:xfrm>
            <a:custGeom>
              <a:avLst/>
              <a:gdLst>
                <a:gd name="T0" fmla="*/ 34 w 57"/>
                <a:gd name="T1" fmla="*/ 1 h 50"/>
                <a:gd name="T2" fmla="*/ 52 w 57"/>
                <a:gd name="T3" fmla="*/ 33 h 50"/>
                <a:gd name="T4" fmla="*/ 52 w 57"/>
                <a:gd name="T5" fmla="*/ 34 h 50"/>
                <a:gd name="T6" fmla="*/ 57 w 57"/>
                <a:gd name="T7" fmla="*/ 35 h 50"/>
                <a:gd name="T8" fmla="*/ 54 w 57"/>
                <a:gd name="T9" fmla="*/ 49 h 50"/>
                <a:gd name="T10" fmla="*/ 42 w 57"/>
                <a:gd name="T11" fmla="*/ 50 h 50"/>
                <a:gd name="T12" fmla="*/ 38 w 57"/>
                <a:gd name="T13" fmla="*/ 50 h 50"/>
                <a:gd name="T14" fmla="*/ 32 w 57"/>
                <a:gd name="T15" fmla="*/ 45 h 50"/>
                <a:gd name="T16" fmla="*/ 30 w 57"/>
                <a:gd name="T17" fmla="*/ 43 h 50"/>
                <a:gd name="T18" fmla="*/ 24 w 57"/>
                <a:gd name="T19" fmla="*/ 48 h 50"/>
                <a:gd name="T20" fmla="*/ 15 w 57"/>
                <a:gd name="T21" fmla="*/ 50 h 50"/>
                <a:gd name="T22" fmla="*/ 12 w 57"/>
                <a:gd name="T23" fmla="*/ 50 h 50"/>
                <a:gd name="T24" fmla="*/ 7 w 57"/>
                <a:gd name="T25" fmla="*/ 46 h 50"/>
                <a:gd name="T26" fmla="*/ 1 w 57"/>
                <a:gd name="T27" fmla="*/ 38 h 50"/>
                <a:gd name="T28" fmla="*/ 0 w 57"/>
                <a:gd name="T29" fmla="*/ 29 h 50"/>
                <a:gd name="T30" fmla="*/ 1 w 57"/>
                <a:gd name="T31" fmla="*/ 18 h 50"/>
                <a:gd name="T32" fmla="*/ 7 w 57"/>
                <a:gd name="T33" fmla="*/ 9 h 50"/>
                <a:gd name="T34" fmla="*/ 14 w 57"/>
                <a:gd name="T35" fmla="*/ 2 h 50"/>
                <a:gd name="T36" fmla="*/ 23 w 57"/>
                <a:gd name="T37" fmla="*/ 0 h 50"/>
                <a:gd name="T38" fmla="*/ 27 w 57"/>
                <a:gd name="T39" fmla="*/ 0 h 50"/>
                <a:gd name="T40" fmla="*/ 34 w 57"/>
                <a:gd name="T41" fmla="*/ 6 h 50"/>
                <a:gd name="T42" fmla="*/ 33 w 57"/>
                <a:gd name="T43" fmla="*/ 24 h 50"/>
                <a:gd name="T44" fmla="*/ 33 w 57"/>
                <a:gd name="T45" fmla="*/ 21 h 50"/>
                <a:gd name="T46" fmla="*/ 30 w 57"/>
                <a:gd name="T47" fmla="*/ 18 h 50"/>
                <a:gd name="T48" fmla="*/ 28 w 57"/>
                <a:gd name="T49" fmla="*/ 18 h 50"/>
                <a:gd name="T50" fmla="*/ 23 w 57"/>
                <a:gd name="T51" fmla="*/ 20 h 50"/>
                <a:gd name="T52" fmla="*/ 20 w 57"/>
                <a:gd name="T53" fmla="*/ 26 h 50"/>
                <a:gd name="T54" fmla="*/ 22 w 57"/>
                <a:gd name="T55" fmla="*/ 29 h 50"/>
                <a:gd name="T56" fmla="*/ 24 w 57"/>
                <a:gd name="T57" fmla="*/ 33 h 50"/>
                <a:gd name="T58" fmla="*/ 25 w 57"/>
                <a:gd name="T59" fmla="*/ 33 h 50"/>
                <a:gd name="T60" fmla="*/ 30 w 57"/>
                <a:gd name="T61" fmla="*/ 30 h 50"/>
                <a:gd name="T62" fmla="*/ 33 w 57"/>
                <a:gd name="T6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50">
                  <a:moveTo>
                    <a:pt x="34" y="6"/>
                  </a:moveTo>
                  <a:lnTo>
                    <a:pt x="34" y="1"/>
                  </a:lnTo>
                  <a:lnTo>
                    <a:pt x="55" y="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3" y="35"/>
                  </a:lnTo>
                  <a:lnTo>
                    <a:pt x="57" y="35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49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48"/>
                  </a:lnTo>
                  <a:lnTo>
                    <a:pt x="32" y="45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2" y="50"/>
                  </a:lnTo>
                  <a:lnTo>
                    <a:pt x="9" y="49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4" y="6"/>
                  </a:lnTo>
                  <a:lnTo>
                    <a:pt x="34" y="6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1"/>
                  </a:lnTo>
                  <a:lnTo>
                    <a:pt x="32" y="19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3" y="20"/>
                  </a:lnTo>
                  <a:lnTo>
                    <a:pt x="22" y="23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6" name="Freeform 1113">
              <a:extLst>
                <a:ext uri="{FF2B5EF4-FFF2-40B4-BE49-F238E27FC236}">
                  <a16:creationId xmlns:a16="http://schemas.microsoft.com/office/drawing/2014/main" id="{40E65463-A2C7-429D-9632-DC6F905A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870" y="4036195"/>
              <a:ext cx="45173" cy="21807"/>
            </a:xfrm>
            <a:custGeom>
              <a:avLst/>
              <a:gdLst>
                <a:gd name="T0" fmla="*/ 26 w 29"/>
                <a:gd name="T1" fmla="*/ 14 h 14"/>
                <a:gd name="T2" fmla="*/ 0 w 29"/>
                <a:gd name="T3" fmla="*/ 14 h 14"/>
                <a:gd name="T4" fmla="*/ 1 w 29"/>
                <a:gd name="T5" fmla="*/ 0 h 14"/>
                <a:gd name="T6" fmla="*/ 29 w 29"/>
                <a:gd name="T7" fmla="*/ 0 h 14"/>
                <a:gd name="T8" fmla="*/ 26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26" y="14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9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7" name="Freeform 1114">
              <a:extLst>
                <a:ext uri="{FF2B5EF4-FFF2-40B4-BE49-F238E27FC236}">
                  <a16:creationId xmlns:a16="http://schemas.microsoft.com/office/drawing/2014/main" id="{29E99EF0-FD81-49FB-AF84-418E787A2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042" y="3986350"/>
              <a:ext cx="70095" cy="96575"/>
            </a:xfrm>
            <a:custGeom>
              <a:avLst/>
              <a:gdLst>
                <a:gd name="T0" fmla="*/ 24 w 45"/>
                <a:gd name="T1" fmla="*/ 44 h 62"/>
                <a:gd name="T2" fmla="*/ 45 w 45"/>
                <a:gd name="T3" fmla="*/ 44 h 62"/>
                <a:gd name="T4" fmla="*/ 43 w 45"/>
                <a:gd name="T5" fmla="*/ 62 h 62"/>
                <a:gd name="T6" fmla="*/ 0 w 45"/>
                <a:gd name="T7" fmla="*/ 62 h 62"/>
                <a:gd name="T8" fmla="*/ 9 w 45"/>
                <a:gd name="T9" fmla="*/ 0 h 62"/>
                <a:gd name="T10" fmla="*/ 30 w 45"/>
                <a:gd name="T11" fmla="*/ 0 h 62"/>
                <a:gd name="T12" fmla="*/ 24 w 45"/>
                <a:gd name="T1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2">
                  <a:moveTo>
                    <a:pt x="24" y="44"/>
                  </a:moveTo>
                  <a:lnTo>
                    <a:pt x="45" y="44"/>
                  </a:lnTo>
                  <a:lnTo>
                    <a:pt x="43" y="62"/>
                  </a:lnTo>
                  <a:lnTo>
                    <a:pt x="0" y="62"/>
                  </a:lnTo>
                  <a:lnTo>
                    <a:pt x="9" y="0"/>
                  </a:lnTo>
                  <a:lnTo>
                    <a:pt x="30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8" name="Freeform 1115">
              <a:extLst>
                <a:ext uri="{FF2B5EF4-FFF2-40B4-BE49-F238E27FC236}">
                  <a16:creationId xmlns:a16="http://schemas.microsoft.com/office/drawing/2014/main" id="{02702BAE-5257-4750-8235-74ADFB3A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37" y="4008157"/>
              <a:ext cx="84113" cy="76326"/>
            </a:xfrm>
            <a:custGeom>
              <a:avLst/>
              <a:gdLst>
                <a:gd name="T0" fmla="*/ 50 w 54"/>
                <a:gd name="T1" fmla="*/ 30 h 49"/>
                <a:gd name="T2" fmla="*/ 50 w 54"/>
                <a:gd name="T3" fmla="*/ 30 h 49"/>
                <a:gd name="T4" fmla="*/ 50 w 54"/>
                <a:gd name="T5" fmla="*/ 33 h 49"/>
                <a:gd name="T6" fmla="*/ 50 w 54"/>
                <a:gd name="T7" fmla="*/ 34 h 49"/>
                <a:gd name="T8" fmla="*/ 53 w 54"/>
                <a:gd name="T9" fmla="*/ 34 h 49"/>
                <a:gd name="T10" fmla="*/ 54 w 54"/>
                <a:gd name="T11" fmla="*/ 34 h 49"/>
                <a:gd name="T12" fmla="*/ 53 w 54"/>
                <a:gd name="T13" fmla="*/ 48 h 49"/>
                <a:gd name="T14" fmla="*/ 53 w 54"/>
                <a:gd name="T15" fmla="*/ 48 h 49"/>
                <a:gd name="T16" fmla="*/ 48 w 54"/>
                <a:gd name="T17" fmla="*/ 49 h 49"/>
                <a:gd name="T18" fmla="*/ 40 w 54"/>
                <a:gd name="T19" fmla="*/ 49 h 49"/>
                <a:gd name="T20" fmla="*/ 40 w 54"/>
                <a:gd name="T21" fmla="*/ 49 h 49"/>
                <a:gd name="T22" fmla="*/ 36 w 54"/>
                <a:gd name="T23" fmla="*/ 49 h 49"/>
                <a:gd name="T24" fmla="*/ 33 w 54"/>
                <a:gd name="T25" fmla="*/ 48 h 49"/>
                <a:gd name="T26" fmla="*/ 30 w 54"/>
                <a:gd name="T27" fmla="*/ 45 h 49"/>
                <a:gd name="T28" fmla="*/ 29 w 54"/>
                <a:gd name="T29" fmla="*/ 43 h 49"/>
                <a:gd name="T30" fmla="*/ 29 w 54"/>
                <a:gd name="T31" fmla="*/ 43 h 49"/>
                <a:gd name="T32" fmla="*/ 25 w 54"/>
                <a:gd name="T33" fmla="*/ 45 h 49"/>
                <a:gd name="T34" fmla="*/ 21 w 54"/>
                <a:gd name="T35" fmla="*/ 48 h 49"/>
                <a:gd name="T36" fmla="*/ 18 w 54"/>
                <a:gd name="T37" fmla="*/ 49 h 49"/>
                <a:gd name="T38" fmla="*/ 13 w 54"/>
                <a:gd name="T39" fmla="*/ 49 h 49"/>
                <a:gd name="T40" fmla="*/ 13 w 54"/>
                <a:gd name="T41" fmla="*/ 49 h 49"/>
                <a:gd name="T42" fmla="*/ 6 w 54"/>
                <a:gd name="T43" fmla="*/ 48 h 49"/>
                <a:gd name="T44" fmla="*/ 3 w 54"/>
                <a:gd name="T45" fmla="*/ 44 h 49"/>
                <a:gd name="T46" fmla="*/ 0 w 54"/>
                <a:gd name="T47" fmla="*/ 39 h 49"/>
                <a:gd name="T48" fmla="*/ 0 w 54"/>
                <a:gd name="T49" fmla="*/ 33 h 49"/>
                <a:gd name="T50" fmla="*/ 4 w 54"/>
                <a:gd name="T51" fmla="*/ 0 h 49"/>
                <a:gd name="T52" fmla="*/ 25 w 54"/>
                <a:gd name="T53" fmla="*/ 0 h 49"/>
                <a:gd name="T54" fmla="*/ 21 w 54"/>
                <a:gd name="T55" fmla="*/ 28 h 49"/>
                <a:gd name="T56" fmla="*/ 21 w 54"/>
                <a:gd name="T57" fmla="*/ 28 h 49"/>
                <a:gd name="T58" fmla="*/ 23 w 54"/>
                <a:gd name="T59" fmla="*/ 30 h 49"/>
                <a:gd name="T60" fmla="*/ 25 w 54"/>
                <a:gd name="T61" fmla="*/ 32 h 49"/>
                <a:gd name="T62" fmla="*/ 25 w 54"/>
                <a:gd name="T63" fmla="*/ 32 h 49"/>
                <a:gd name="T64" fmla="*/ 28 w 54"/>
                <a:gd name="T65" fmla="*/ 30 h 49"/>
                <a:gd name="T66" fmla="*/ 29 w 54"/>
                <a:gd name="T67" fmla="*/ 28 h 49"/>
                <a:gd name="T68" fmla="*/ 33 w 54"/>
                <a:gd name="T69" fmla="*/ 0 h 49"/>
                <a:gd name="T70" fmla="*/ 54 w 54"/>
                <a:gd name="T71" fmla="*/ 0 h 49"/>
                <a:gd name="T72" fmla="*/ 50 w 54"/>
                <a:gd name="T7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9">
                  <a:moveTo>
                    <a:pt x="50" y="30"/>
                  </a:moveTo>
                  <a:lnTo>
                    <a:pt x="50" y="30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48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6" y="49"/>
                  </a:lnTo>
                  <a:lnTo>
                    <a:pt x="33" y="48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5" y="45"/>
                  </a:lnTo>
                  <a:lnTo>
                    <a:pt x="21" y="48"/>
                  </a:lnTo>
                  <a:lnTo>
                    <a:pt x="18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0"/>
                  </a:lnTo>
                  <a:lnTo>
                    <a:pt x="25" y="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9" name="Freeform 1116">
              <a:extLst>
                <a:ext uri="{FF2B5EF4-FFF2-40B4-BE49-F238E27FC236}">
                  <a16:creationId xmlns:a16="http://schemas.microsoft.com/office/drawing/2014/main" id="{8F38EE9F-F521-49A9-9067-EF2F942CC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440" y="3917813"/>
              <a:ext cx="135517" cy="121497"/>
            </a:xfrm>
            <a:custGeom>
              <a:avLst/>
              <a:gdLst>
                <a:gd name="T0" fmla="*/ 87 w 87"/>
                <a:gd name="T1" fmla="*/ 0 h 78"/>
                <a:gd name="T2" fmla="*/ 76 w 87"/>
                <a:gd name="T3" fmla="*/ 78 h 78"/>
                <a:gd name="T4" fmla="*/ 48 w 87"/>
                <a:gd name="T5" fmla="*/ 78 h 78"/>
                <a:gd name="T6" fmla="*/ 52 w 87"/>
                <a:gd name="T7" fmla="*/ 49 h 78"/>
                <a:gd name="T8" fmla="*/ 33 w 87"/>
                <a:gd name="T9" fmla="*/ 49 h 78"/>
                <a:gd name="T10" fmla="*/ 29 w 87"/>
                <a:gd name="T11" fmla="*/ 78 h 78"/>
                <a:gd name="T12" fmla="*/ 0 w 87"/>
                <a:gd name="T13" fmla="*/ 78 h 78"/>
                <a:gd name="T14" fmla="*/ 12 w 87"/>
                <a:gd name="T15" fmla="*/ 0 h 78"/>
                <a:gd name="T16" fmla="*/ 41 w 87"/>
                <a:gd name="T17" fmla="*/ 0 h 78"/>
                <a:gd name="T18" fmla="*/ 37 w 87"/>
                <a:gd name="T19" fmla="*/ 28 h 78"/>
                <a:gd name="T20" fmla="*/ 54 w 87"/>
                <a:gd name="T21" fmla="*/ 28 h 78"/>
                <a:gd name="T22" fmla="*/ 58 w 87"/>
                <a:gd name="T23" fmla="*/ 0 h 78"/>
                <a:gd name="T24" fmla="*/ 87 w 87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87" y="0"/>
                  </a:moveTo>
                  <a:lnTo>
                    <a:pt x="76" y="78"/>
                  </a:lnTo>
                  <a:lnTo>
                    <a:pt x="48" y="78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12" y="0"/>
                  </a:lnTo>
                  <a:lnTo>
                    <a:pt x="41" y="0"/>
                  </a:lnTo>
                  <a:lnTo>
                    <a:pt x="37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0" name="Freeform 1117">
              <a:extLst>
                <a:ext uri="{FF2B5EF4-FFF2-40B4-BE49-F238E27FC236}">
                  <a16:creationId xmlns:a16="http://schemas.microsoft.com/office/drawing/2014/main" id="{B1624907-2E86-4A7B-A611-172E1F8E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494" y="3905352"/>
              <a:ext cx="99690" cy="171342"/>
            </a:xfrm>
            <a:custGeom>
              <a:avLst/>
              <a:gdLst>
                <a:gd name="T0" fmla="*/ 49 w 64"/>
                <a:gd name="T1" fmla="*/ 25 h 110"/>
                <a:gd name="T2" fmla="*/ 58 w 64"/>
                <a:gd name="T3" fmla="*/ 25 h 110"/>
                <a:gd name="T4" fmla="*/ 56 w 64"/>
                <a:gd name="T5" fmla="*/ 45 h 110"/>
                <a:gd name="T6" fmla="*/ 47 w 64"/>
                <a:gd name="T7" fmla="*/ 45 h 110"/>
                <a:gd name="T8" fmla="*/ 41 w 64"/>
                <a:gd name="T9" fmla="*/ 85 h 110"/>
                <a:gd name="T10" fmla="*/ 41 w 64"/>
                <a:gd name="T11" fmla="*/ 85 h 110"/>
                <a:gd name="T12" fmla="*/ 39 w 64"/>
                <a:gd name="T13" fmla="*/ 91 h 110"/>
                <a:gd name="T14" fmla="*/ 37 w 64"/>
                <a:gd name="T15" fmla="*/ 98 h 110"/>
                <a:gd name="T16" fmla="*/ 34 w 64"/>
                <a:gd name="T17" fmla="*/ 101 h 110"/>
                <a:gd name="T18" fmla="*/ 31 w 64"/>
                <a:gd name="T19" fmla="*/ 105 h 110"/>
                <a:gd name="T20" fmla="*/ 27 w 64"/>
                <a:gd name="T21" fmla="*/ 108 h 110"/>
                <a:gd name="T22" fmla="*/ 23 w 64"/>
                <a:gd name="T23" fmla="*/ 109 h 110"/>
                <a:gd name="T24" fmla="*/ 14 w 64"/>
                <a:gd name="T25" fmla="*/ 110 h 110"/>
                <a:gd name="T26" fmla="*/ 14 w 64"/>
                <a:gd name="T27" fmla="*/ 110 h 110"/>
                <a:gd name="T28" fmla="*/ 7 w 64"/>
                <a:gd name="T29" fmla="*/ 110 h 110"/>
                <a:gd name="T30" fmla="*/ 0 w 64"/>
                <a:gd name="T31" fmla="*/ 108 h 110"/>
                <a:gd name="T32" fmla="*/ 3 w 64"/>
                <a:gd name="T33" fmla="*/ 91 h 110"/>
                <a:gd name="T34" fmla="*/ 3 w 64"/>
                <a:gd name="T35" fmla="*/ 91 h 110"/>
                <a:gd name="T36" fmla="*/ 5 w 64"/>
                <a:gd name="T37" fmla="*/ 91 h 110"/>
                <a:gd name="T38" fmla="*/ 5 w 64"/>
                <a:gd name="T39" fmla="*/ 91 h 110"/>
                <a:gd name="T40" fmla="*/ 8 w 64"/>
                <a:gd name="T41" fmla="*/ 91 h 110"/>
                <a:gd name="T42" fmla="*/ 10 w 64"/>
                <a:gd name="T43" fmla="*/ 90 h 110"/>
                <a:gd name="T44" fmla="*/ 12 w 64"/>
                <a:gd name="T45" fmla="*/ 89 h 110"/>
                <a:gd name="T46" fmla="*/ 13 w 64"/>
                <a:gd name="T47" fmla="*/ 85 h 110"/>
                <a:gd name="T48" fmla="*/ 19 w 64"/>
                <a:gd name="T49" fmla="*/ 45 h 110"/>
                <a:gd name="T50" fmla="*/ 13 w 64"/>
                <a:gd name="T51" fmla="*/ 45 h 110"/>
                <a:gd name="T52" fmla="*/ 16 w 64"/>
                <a:gd name="T53" fmla="*/ 25 h 110"/>
                <a:gd name="T54" fmla="*/ 22 w 64"/>
                <a:gd name="T55" fmla="*/ 25 h 110"/>
                <a:gd name="T56" fmla="*/ 22 w 64"/>
                <a:gd name="T57" fmla="*/ 25 h 110"/>
                <a:gd name="T58" fmla="*/ 23 w 64"/>
                <a:gd name="T59" fmla="*/ 17 h 110"/>
                <a:gd name="T60" fmla="*/ 26 w 64"/>
                <a:gd name="T61" fmla="*/ 12 h 110"/>
                <a:gd name="T62" fmla="*/ 28 w 64"/>
                <a:gd name="T63" fmla="*/ 7 h 110"/>
                <a:gd name="T64" fmla="*/ 32 w 64"/>
                <a:gd name="T65" fmla="*/ 5 h 110"/>
                <a:gd name="T66" fmla="*/ 36 w 64"/>
                <a:gd name="T67" fmla="*/ 2 h 110"/>
                <a:gd name="T68" fmla="*/ 39 w 64"/>
                <a:gd name="T69" fmla="*/ 1 h 110"/>
                <a:gd name="T70" fmla="*/ 48 w 64"/>
                <a:gd name="T71" fmla="*/ 0 h 110"/>
                <a:gd name="T72" fmla="*/ 48 w 64"/>
                <a:gd name="T73" fmla="*/ 0 h 110"/>
                <a:gd name="T74" fmla="*/ 57 w 64"/>
                <a:gd name="T75" fmla="*/ 1 h 110"/>
                <a:gd name="T76" fmla="*/ 64 w 64"/>
                <a:gd name="T77" fmla="*/ 2 h 110"/>
                <a:gd name="T78" fmla="*/ 59 w 64"/>
                <a:gd name="T79" fmla="*/ 18 h 110"/>
                <a:gd name="T80" fmla="*/ 59 w 64"/>
                <a:gd name="T81" fmla="*/ 18 h 110"/>
                <a:gd name="T82" fmla="*/ 57 w 64"/>
                <a:gd name="T83" fmla="*/ 18 h 110"/>
                <a:gd name="T84" fmla="*/ 57 w 64"/>
                <a:gd name="T85" fmla="*/ 18 h 110"/>
                <a:gd name="T86" fmla="*/ 54 w 64"/>
                <a:gd name="T87" fmla="*/ 18 h 110"/>
                <a:gd name="T88" fmla="*/ 53 w 64"/>
                <a:gd name="T89" fmla="*/ 20 h 110"/>
                <a:gd name="T90" fmla="*/ 51 w 64"/>
                <a:gd name="T91" fmla="*/ 21 h 110"/>
                <a:gd name="T92" fmla="*/ 49 w 64"/>
                <a:gd name="T93" fmla="*/ 25 h 110"/>
                <a:gd name="T94" fmla="*/ 49 w 64"/>
                <a:gd name="T95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110">
                  <a:moveTo>
                    <a:pt x="49" y="25"/>
                  </a:moveTo>
                  <a:lnTo>
                    <a:pt x="58" y="25"/>
                  </a:lnTo>
                  <a:lnTo>
                    <a:pt x="56" y="45"/>
                  </a:lnTo>
                  <a:lnTo>
                    <a:pt x="47" y="4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39" y="91"/>
                  </a:lnTo>
                  <a:lnTo>
                    <a:pt x="37" y="98"/>
                  </a:lnTo>
                  <a:lnTo>
                    <a:pt x="34" y="101"/>
                  </a:lnTo>
                  <a:lnTo>
                    <a:pt x="31" y="105"/>
                  </a:lnTo>
                  <a:lnTo>
                    <a:pt x="27" y="108"/>
                  </a:lnTo>
                  <a:lnTo>
                    <a:pt x="23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7" y="110"/>
                  </a:lnTo>
                  <a:lnTo>
                    <a:pt x="0" y="10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8" y="91"/>
                  </a:lnTo>
                  <a:lnTo>
                    <a:pt x="10" y="90"/>
                  </a:lnTo>
                  <a:lnTo>
                    <a:pt x="12" y="89"/>
                  </a:lnTo>
                  <a:lnTo>
                    <a:pt x="13" y="85"/>
                  </a:lnTo>
                  <a:lnTo>
                    <a:pt x="19" y="45"/>
                  </a:lnTo>
                  <a:lnTo>
                    <a:pt x="13" y="4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17"/>
                  </a:lnTo>
                  <a:lnTo>
                    <a:pt x="26" y="12"/>
                  </a:lnTo>
                  <a:lnTo>
                    <a:pt x="28" y="7"/>
                  </a:lnTo>
                  <a:lnTo>
                    <a:pt x="32" y="5"/>
                  </a:lnTo>
                  <a:lnTo>
                    <a:pt x="36" y="2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7" y="1"/>
                  </a:lnTo>
                  <a:lnTo>
                    <a:pt x="64" y="2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1" name="Freeform 1118">
              <a:extLst>
                <a:ext uri="{FF2B5EF4-FFF2-40B4-BE49-F238E27FC236}">
                  <a16:creationId xmlns:a16="http://schemas.microsoft.com/office/drawing/2014/main" id="{43B3AA9D-1EC7-43CA-A765-BF6A4E759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7220" y="4494146"/>
              <a:ext cx="99690" cy="95018"/>
            </a:xfrm>
            <a:custGeom>
              <a:avLst/>
              <a:gdLst>
                <a:gd name="T0" fmla="*/ 64 w 64"/>
                <a:gd name="T1" fmla="*/ 61 h 61"/>
                <a:gd name="T2" fmla="*/ 43 w 64"/>
                <a:gd name="T3" fmla="*/ 61 h 61"/>
                <a:gd name="T4" fmla="*/ 41 w 64"/>
                <a:gd name="T5" fmla="*/ 51 h 61"/>
                <a:gd name="T6" fmla="*/ 25 w 64"/>
                <a:gd name="T7" fmla="*/ 51 h 61"/>
                <a:gd name="T8" fmla="*/ 21 w 64"/>
                <a:gd name="T9" fmla="*/ 61 h 61"/>
                <a:gd name="T10" fmla="*/ 0 w 64"/>
                <a:gd name="T11" fmla="*/ 61 h 61"/>
                <a:gd name="T12" fmla="*/ 28 w 64"/>
                <a:gd name="T13" fmla="*/ 0 h 61"/>
                <a:gd name="T14" fmla="*/ 53 w 64"/>
                <a:gd name="T15" fmla="*/ 0 h 61"/>
                <a:gd name="T16" fmla="*/ 64 w 64"/>
                <a:gd name="T17" fmla="*/ 61 h 61"/>
                <a:gd name="T18" fmla="*/ 31 w 64"/>
                <a:gd name="T19" fmla="*/ 36 h 61"/>
                <a:gd name="T20" fmla="*/ 40 w 64"/>
                <a:gd name="T21" fmla="*/ 36 h 61"/>
                <a:gd name="T22" fmla="*/ 38 w 64"/>
                <a:gd name="T23" fmla="*/ 17 h 61"/>
                <a:gd name="T24" fmla="*/ 31 w 64"/>
                <a:gd name="T25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1">
                  <a:moveTo>
                    <a:pt x="64" y="61"/>
                  </a:moveTo>
                  <a:lnTo>
                    <a:pt x="43" y="61"/>
                  </a:lnTo>
                  <a:lnTo>
                    <a:pt x="41" y="51"/>
                  </a:lnTo>
                  <a:lnTo>
                    <a:pt x="25" y="51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28" y="0"/>
                  </a:lnTo>
                  <a:lnTo>
                    <a:pt x="53" y="0"/>
                  </a:lnTo>
                  <a:lnTo>
                    <a:pt x="64" y="61"/>
                  </a:lnTo>
                  <a:close/>
                  <a:moveTo>
                    <a:pt x="31" y="36"/>
                  </a:moveTo>
                  <a:lnTo>
                    <a:pt x="40" y="36"/>
                  </a:lnTo>
                  <a:lnTo>
                    <a:pt x="38" y="17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2" name="Freeform 1119">
              <a:extLst>
                <a:ext uri="{FF2B5EF4-FFF2-40B4-BE49-F238E27FC236}">
                  <a16:creationId xmlns:a16="http://schemas.microsoft.com/office/drawing/2014/main" id="{E37E3915-AE1C-4E8D-8D3A-3FA64A760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52" y="4512838"/>
              <a:ext cx="68537" cy="77883"/>
            </a:xfrm>
            <a:custGeom>
              <a:avLst/>
              <a:gdLst>
                <a:gd name="T0" fmla="*/ 37 w 44"/>
                <a:gd name="T1" fmla="*/ 32 h 50"/>
                <a:gd name="T2" fmla="*/ 39 w 44"/>
                <a:gd name="T3" fmla="*/ 47 h 50"/>
                <a:gd name="T4" fmla="*/ 39 w 44"/>
                <a:gd name="T5" fmla="*/ 47 h 50"/>
                <a:gd name="T6" fmla="*/ 31 w 44"/>
                <a:gd name="T7" fmla="*/ 49 h 50"/>
                <a:gd name="T8" fmla="*/ 22 w 44"/>
                <a:gd name="T9" fmla="*/ 50 h 50"/>
                <a:gd name="T10" fmla="*/ 22 w 44"/>
                <a:gd name="T11" fmla="*/ 50 h 50"/>
                <a:gd name="T12" fmla="*/ 17 w 44"/>
                <a:gd name="T13" fmla="*/ 49 h 50"/>
                <a:gd name="T14" fmla="*/ 14 w 44"/>
                <a:gd name="T15" fmla="*/ 48 h 50"/>
                <a:gd name="T16" fmla="*/ 10 w 44"/>
                <a:gd name="T17" fmla="*/ 47 h 50"/>
                <a:gd name="T18" fmla="*/ 6 w 44"/>
                <a:gd name="T19" fmla="*/ 44 h 50"/>
                <a:gd name="T20" fmla="*/ 4 w 44"/>
                <a:gd name="T21" fmla="*/ 40 h 50"/>
                <a:gd name="T22" fmla="*/ 2 w 44"/>
                <a:gd name="T23" fmla="*/ 38 h 50"/>
                <a:gd name="T24" fmla="*/ 1 w 44"/>
                <a:gd name="T25" fmla="*/ 33 h 50"/>
                <a:gd name="T26" fmla="*/ 0 w 44"/>
                <a:gd name="T27" fmla="*/ 29 h 50"/>
                <a:gd name="T28" fmla="*/ 0 w 44"/>
                <a:gd name="T29" fmla="*/ 29 h 50"/>
                <a:gd name="T30" fmla="*/ 1 w 44"/>
                <a:gd name="T31" fmla="*/ 23 h 50"/>
                <a:gd name="T32" fmla="*/ 2 w 44"/>
                <a:gd name="T33" fmla="*/ 16 h 50"/>
                <a:gd name="T34" fmla="*/ 5 w 44"/>
                <a:gd name="T35" fmla="*/ 13 h 50"/>
                <a:gd name="T36" fmla="*/ 9 w 44"/>
                <a:gd name="T37" fmla="*/ 8 h 50"/>
                <a:gd name="T38" fmla="*/ 12 w 44"/>
                <a:gd name="T39" fmla="*/ 4 h 50"/>
                <a:gd name="T40" fmla="*/ 17 w 44"/>
                <a:gd name="T41" fmla="*/ 1 h 50"/>
                <a:gd name="T42" fmla="*/ 22 w 44"/>
                <a:gd name="T43" fmla="*/ 0 h 50"/>
                <a:gd name="T44" fmla="*/ 29 w 44"/>
                <a:gd name="T45" fmla="*/ 0 h 50"/>
                <a:gd name="T46" fmla="*/ 29 w 44"/>
                <a:gd name="T47" fmla="*/ 0 h 50"/>
                <a:gd name="T48" fmla="*/ 37 w 44"/>
                <a:gd name="T49" fmla="*/ 0 h 50"/>
                <a:gd name="T50" fmla="*/ 44 w 44"/>
                <a:gd name="T51" fmla="*/ 3 h 50"/>
                <a:gd name="T52" fmla="*/ 40 w 44"/>
                <a:gd name="T53" fmla="*/ 18 h 50"/>
                <a:gd name="T54" fmla="*/ 40 w 44"/>
                <a:gd name="T55" fmla="*/ 18 h 50"/>
                <a:gd name="T56" fmla="*/ 36 w 44"/>
                <a:gd name="T57" fmla="*/ 16 h 50"/>
                <a:gd name="T58" fmla="*/ 31 w 44"/>
                <a:gd name="T59" fmla="*/ 16 h 50"/>
                <a:gd name="T60" fmla="*/ 31 w 44"/>
                <a:gd name="T61" fmla="*/ 16 h 50"/>
                <a:gd name="T62" fmla="*/ 26 w 44"/>
                <a:gd name="T63" fmla="*/ 16 h 50"/>
                <a:gd name="T64" fmla="*/ 24 w 44"/>
                <a:gd name="T65" fmla="*/ 19 h 50"/>
                <a:gd name="T66" fmla="*/ 21 w 44"/>
                <a:gd name="T67" fmla="*/ 23 h 50"/>
                <a:gd name="T68" fmla="*/ 21 w 44"/>
                <a:gd name="T69" fmla="*/ 25 h 50"/>
                <a:gd name="T70" fmla="*/ 21 w 44"/>
                <a:gd name="T71" fmla="*/ 25 h 50"/>
                <a:gd name="T72" fmla="*/ 21 w 44"/>
                <a:gd name="T73" fmla="*/ 29 h 50"/>
                <a:gd name="T74" fmla="*/ 24 w 44"/>
                <a:gd name="T75" fmla="*/ 32 h 50"/>
                <a:gd name="T76" fmla="*/ 26 w 44"/>
                <a:gd name="T77" fmla="*/ 33 h 50"/>
                <a:gd name="T78" fmla="*/ 30 w 44"/>
                <a:gd name="T79" fmla="*/ 33 h 50"/>
                <a:gd name="T80" fmla="*/ 30 w 44"/>
                <a:gd name="T81" fmla="*/ 33 h 50"/>
                <a:gd name="T82" fmla="*/ 35 w 44"/>
                <a:gd name="T83" fmla="*/ 33 h 50"/>
                <a:gd name="T84" fmla="*/ 37 w 44"/>
                <a:gd name="T85" fmla="*/ 32 h 50"/>
                <a:gd name="T86" fmla="*/ 37 w 44"/>
                <a:gd name="T8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50">
                  <a:moveTo>
                    <a:pt x="37" y="32"/>
                  </a:moveTo>
                  <a:lnTo>
                    <a:pt x="39" y="47"/>
                  </a:lnTo>
                  <a:lnTo>
                    <a:pt x="39" y="47"/>
                  </a:lnTo>
                  <a:lnTo>
                    <a:pt x="31" y="49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7" y="49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6" y="44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6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24" y="32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5" y="33"/>
                  </a:lnTo>
                  <a:lnTo>
                    <a:pt x="37" y="32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3" name="Freeform 1120">
              <a:extLst>
                <a:ext uri="{FF2B5EF4-FFF2-40B4-BE49-F238E27FC236}">
                  <a16:creationId xmlns:a16="http://schemas.microsoft.com/office/drawing/2014/main" id="{E98F9231-6FCB-4023-87E5-3F92B9B7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216" y="4540876"/>
              <a:ext cx="46730" cy="23365"/>
            </a:xfrm>
            <a:custGeom>
              <a:avLst/>
              <a:gdLst>
                <a:gd name="T0" fmla="*/ 28 w 30"/>
                <a:gd name="T1" fmla="*/ 15 h 15"/>
                <a:gd name="T2" fmla="*/ 0 w 30"/>
                <a:gd name="T3" fmla="*/ 15 h 15"/>
                <a:gd name="T4" fmla="*/ 3 w 30"/>
                <a:gd name="T5" fmla="*/ 0 h 15"/>
                <a:gd name="T6" fmla="*/ 30 w 30"/>
                <a:gd name="T7" fmla="*/ 0 h 15"/>
                <a:gd name="T8" fmla="*/ 28 w 3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8" y="15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" y="0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4" name="Freeform 1121">
              <a:extLst>
                <a:ext uri="{FF2B5EF4-FFF2-40B4-BE49-F238E27FC236}">
                  <a16:creationId xmlns:a16="http://schemas.microsoft.com/office/drawing/2014/main" id="{4E66FBA7-F647-4109-BAAA-01978A3F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946" y="4494146"/>
              <a:ext cx="68537" cy="95018"/>
            </a:xfrm>
            <a:custGeom>
              <a:avLst/>
              <a:gdLst>
                <a:gd name="T0" fmla="*/ 24 w 44"/>
                <a:gd name="T1" fmla="*/ 44 h 61"/>
                <a:gd name="T2" fmla="*/ 44 w 44"/>
                <a:gd name="T3" fmla="*/ 44 h 61"/>
                <a:gd name="T4" fmla="*/ 43 w 44"/>
                <a:gd name="T5" fmla="*/ 61 h 61"/>
                <a:gd name="T6" fmla="*/ 0 w 44"/>
                <a:gd name="T7" fmla="*/ 61 h 61"/>
                <a:gd name="T8" fmla="*/ 8 w 44"/>
                <a:gd name="T9" fmla="*/ 0 h 61"/>
                <a:gd name="T10" fmla="*/ 29 w 44"/>
                <a:gd name="T11" fmla="*/ 0 h 61"/>
                <a:gd name="T12" fmla="*/ 24 w 44"/>
                <a:gd name="T1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61">
                  <a:moveTo>
                    <a:pt x="24" y="44"/>
                  </a:moveTo>
                  <a:lnTo>
                    <a:pt x="44" y="44"/>
                  </a:lnTo>
                  <a:lnTo>
                    <a:pt x="43" y="61"/>
                  </a:lnTo>
                  <a:lnTo>
                    <a:pt x="0" y="61"/>
                  </a:lnTo>
                  <a:lnTo>
                    <a:pt x="8" y="0"/>
                  </a:lnTo>
                  <a:lnTo>
                    <a:pt x="29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5" name="Freeform 1122">
              <a:extLst>
                <a:ext uri="{FF2B5EF4-FFF2-40B4-BE49-F238E27FC236}">
                  <a16:creationId xmlns:a16="http://schemas.microsoft.com/office/drawing/2014/main" id="{30527AF8-6557-4FE0-B3ED-049953088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925" y="4512838"/>
              <a:ext cx="62306" cy="76326"/>
            </a:xfrm>
            <a:custGeom>
              <a:avLst/>
              <a:gdLst>
                <a:gd name="T0" fmla="*/ 24 w 40"/>
                <a:gd name="T1" fmla="*/ 32 h 49"/>
                <a:gd name="T2" fmla="*/ 21 w 40"/>
                <a:gd name="T3" fmla="*/ 49 h 49"/>
                <a:gd name="T4" fmla="*/ 0 w 40"/>
                <a:gd name="T5" fmla="*/ 49 h 49"/>
                <a:gd name="T6" fmla="*/ 6 w 40"/>
                <a:gd name="T7" fmla="*/ 1 h 49"/>
                <a:gd name="T8" fmla="*/ 26 w 40"/>
                <a:gd name="T9" fmla="*/ 1 h 49"/>
                <a:gd name="T10" fmla="*/ 25 w 40"/>
                <a:gd name="T11" fmla="*/ 9 h 49"/>
                <a:gd name="T12" fmla="*/ 25 w 40"/>
                <a:gd name="T13" fmla="*/ 9 h 49"/>
                <a:gd name="T14" fmla="*/ 28 w 40"/>
                <a:gd name="T15" fmla="*/ 6 h 49"/>
                <a:gd name="T16" fmla="*/ 30 w 40"/>
                <a:gd name="T17" fmla="*/ 3 h 49"/>
                <a:gd name="T18" fmla="*/ 35 w 40"/>
                <a:gd name="T19" fmla="*/ 0 h 49"/>
                <a:gd name="T20" fmla="*/ 38 w 40"/>
                <a:gd name="T21" fmla="*/ 0 h 49"/>
                <a:gd name="T22" fmla="*/ 40 w 40"/>
                <a:gd name="T23" fmla="*/ 0 h 49"/>
                <a:gd name="T24" fmla="*/ 38 w 40"/>
                <a:gd name="T25" fmla="*/ 19 h 49"/>
                <a:gd name="T26" fmla="*/ 38 w 40"/>
                <a:gd name="T27" fmla="*/ 19 h 49"/>
                <a:gd name="T28" fmla="*/ 33 w 40"/>
                <a:gd name="T29" fmla="*/ 19 h 49"/>
                <a:gd name="T30" fmla="*/ 29 w 40"/>
                <a:gd name="T31" fmla="*/ 21 h 49"/>
                <a:gd name="T32" fmla="*/ 25 w 40"/>
                <a:gd name="T33" fmla="*/ 25 h 49"/>
                <a:gd name="T34" fmla="*/ 24 w 40"/>
                <a:gd name="T35" fmla="*/ 32 h 49"/>
                <a:gd name="T36" fmla="*/ 24 w 40"/>
                <a:gd name="T3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9">
                  <a:moveTo>
                    <a:pt x="24" y="32"/>
                  </a:moveTo>
                  <a:lnTo>
                    <a:pt x="21" y="49"/>
                  </a:lnTo>
                  <a:lnTo>
                    <a:pt x="0" y="49"/>
                  </a:lnTo>
                  <a:lnTo>
                    <a:pt x="6" y="1"/>
                  </a:lnTo>
                  <a:lnTo>
                    <a:pt x="26" y="1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6" name="Freeform 1123">
              <a:extLst>
                <a:ext uri="{FF2B5EF4-FFF2-40B4-BE49-F238E27FC236}">
                  <a16:creationId xmlns:a16="http://schemas.microsoft.com/office/drawing/2014/main" id="{46B51553-7C7C-431D-A7FA-D8C32FEDA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112" y="4413148"/>
              <a:ext cx="123055" cy="127728"/>
            </a:xfrm>
            <a:custGeom>
              <a:avLst/>
              <a:gdLst>
                <a:gd name="T0" fmla="*/ 58 w 79"/>
                <a:gd name="T1" fmla="*/ 52 h 82"/>
                <a:gd name="T2" fmla="*/ 58 w 79"/>
                <a:gd name="T3" fmla="*/ 52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6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8 w 79"/>
                <a:gd name="T17" fmla="*/ 82 h 82"/>
                <a:gd name="T18" fmla="*/ 59 w 79"/>
                <a:gd name="T19" fmla="*/ 82 h 82"/>
                <a:gd name="T20" fmla="*/ 59 w 79"/>
                <a:gd name="T21" fmla="*/ 82 h 82"/>
                <a:gd name="T22" fmla="*/ 51 w 79"/>
                <a:gd name="T23" fmla="*/ 80 h 82"/>
                <a:gd name="T24" fmla="*/ 48 w 79"/>
                <a:gd name="T25" fmla="*/ 79 h 82"/>
                <a:gd name="T26" fmla="*/ 45 w 79"/>
                <a:gd name="T27" fmla="*/ 77 h 82"/>
                <a:gd name="T28" fmla="*/ 39 w 79"/>
                <a:gd name="T29" fmla="*/ 68 h 82"/>
                <a:gd name="T30" fmla="*/ 33 w 79"/>
                <a:gd name="T31" fmla="*/ 55 h 82"/>
                <a:gd name="T32" fmla="*/ 33 w 79"/>
                <a:gd name="T33" fmla="*/ 55 h 82"/>
                <a:gd name="T34" fmla="*/ 31 w 79"/>
                <a:gd name="T35" fmla="*/ 55 h 82"/>
                <a:gd name="T36" fmla="*/ 27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1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6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6 w 79"/>
                <a:gd name="T75" fmla="*/ 48 h 82"/>
                <a:gd name="T76" fmla="*/ 58 w 79"/>
                <a:gd name="T77" fmla="*/ 52 h 82"/>
                <a:gd name="T78" fmla="*/ 58 w 79"/>
                <a:gd name="T79" fmla="*/ 52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3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7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8" y="52"/>
                  </a:moveTo>
                  <a:lnTo>
                    <a:pt x="58" y="52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8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1" y="80"/>
                  </a:lnTo>
                  <a:lnTo>
                    <a:pt x="48" y="79"/>
                  </a:lnTo>
                  <a:lnTo>
                    <a:pt x="45" y="77"/>
                  </a:lnTo>
                  <a:lnTo>
                    <a:pt x="39" y="68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6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8" y="52"/>
                  </a:lnTo>
                  <a:lnTo>
                    <a:pt x="58" y="52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7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7" name="Freeform 1124">
              <a:extLst>
                <a:ext uri="{FF2B5EF4-FFF2-40B4-BE49-F238E27FC236}">
                  <a16:creationId xmlns:a16="http://schemas.microsoft.com/office/drawing/2014/main" id="{0769BB23-70CB-4ADA-903E-4AAE51D25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379" y="4403802"/>
              <a:ext cx="99690" cy="171342"/>
            </a:xfrm>
            <a:custGeom>
              <a:avLst/>
              <a:gdLst>
                <a:gd name="T0" fmla="*/ 49 w 64"/>
                <a:gd name="T1" fmla="*/ 25 h 110"/>
                <a:gd name="T2" fmla="*/ 59 w 64"/>
                <a:gd name="T3" fmla="*/ 25 h 110"/>
                <a:gd name="T4" fmla="*/ 55 w 64"/>
                <a:gd name="T5" fmla="*/ 45 h 110"/>
                <a:gd name="T6" fmla="*/ 46 w 64"/>
                <a:gd name="T7" fmla="*/ 45 h 110"/>
                <a:gd name="T8" fmla="*/ 40 w 64"/>
                <a:gd name="T9" fmla="*/ 84 h 110"/>
                <a:gd name="T10" fmla="*/ 40 w 64"/>
                <a:gd name="T11" fmla="*/ 84 h 110"/>
                <a:gd name="T12" fmla="*/ 39 w 64"/>
                <a:gd name="T13" fmla="*/ 91 h 110"/>
                <a:gd name="T14" fmla="*/ 36 w 64"/>
                <a:gd name="T15" fmla="*/ 98 h 110"/>
                <a:gd name="T16" fmla="*/ 34 w 64"/>
                <a:gd name="T17" fmla="*/ 102 h 110"/>
                <a:gd name="T18" fmla="*/ 30 w 64"/>
                <a:gd name="T19" fmla="*/ 105 h 110"/>
                <a:gd name="T20" fmla="*/ 26 w 64"/>
                <a:gd name="T21" fmla="*/ 108 h 110"/>
                <a:gd name="T22" fmla="*/ 23 w 64"/>
                <a:gd name="T23" fmla="*/ 109 h 110"/>
                <a:gd name="T24" fmla="*/ 14 w 64"/>
                <a:gd name="T25" fmla="*/ 110 h 110"/>
                <a:gd name="T26" fmla="*/ 14 w 64"/>
                <a:gd name="T27" fmla="*/ 110 h 110"/>
                <a:gd name="T28" fmla="*/ 6 w 64"/>
                <a:gd name="T29" fmla="*/ 109 h 110"/>
                <a:gd name="T30" fmla="*/ 0 w 64"/>
                <a:gd name="T31" fmla="*/ 108 h 110"/>
                <a:gd name="T32" fmla="*/ 2 w 64"/>
                <a:gd name="T33" fmla="*/ 91 h 110"/>
                <a:gd name="T34" fmla="*/ 2 w 64"/>
                <a:gd name="T35" fmla="*/ 91 h 110"/>
                <a:gd name="T36" fmla="*/ 5 w 64"/>
                <a:gd name="T37" fmla="*/ 91 h 110"/>
                <a:gd name="T38" fmla="*/ 5 w 64"/>
                <a:gd name="T39" fmla="*/ 91 h 110"/>
                <a:gd name="T40" fmla="*/ 7 w 64"/>
                <a:gd name="T41" fmla="*/ 91 h 110"/>
                <a:gd name="T42" fmla="*/ 10 w 64"/>
                <a:gd name="T43" fmla="*/ 90 h 110"/>
                <a:gd name="T44" fmla="*/ 11 w 64"/>
                <a:gd name="T45" fmla="*/ 88 h 110"/>
                <a:gd name="T46" fmla="*/ 12 w 64"/>
                <a:gd name="T47" fmla="*/ 84 h 110"/>
                <a:gd name="T48" fmla="*/ 19 w 64"/>
                <a:gd name="T49" fmla="*/ 45 h 110"/>
                <a:gd name="T50" fmla="*/ 12 w 64"/>
                <a:gd name="T51" fmla="*/ 45 h 110"/>
                <a:gd name="T52" fmla="*/ 15 w 64"/>
                <a:gd name="T53" fmla="*/ 25 h 110"/>
                <a:gd name="T54" fmla="*/ 21 w 64"/>
                <a:gd name="T55" fmla="*/ 25 h 110"/>
                <a:gd name="T56" fmla="*/ 21 w 64"/>
                <a:gd name="T57" fmla="*/ 25 h 110"/>
                <a:gd name="T58" fmla="*/ 23 w 64"/>
                <a:gd name="T59" fmla="*/ 17 h 110"/>
                <a:gd name="T60" fmla="*/ 25 w 64"/>
                <a:gd name="T61" fmla="*/ 12 h 110"/>
                <a:gd name="T62" fmla="*/ 28 w 64"/>
                <a:gd name="T63" fmla="*/ 7 h 110"/>
                <a:gd name="T64" fmla="*/ 31 w 64"/>
                <a:gd name="T65" fmla="*/ 4 h 110"/>
                <a:gd name="T66" fmla="*/ 35 w 64"/>
                <a:gd name="T67" fmla="*/ 2 h 110"/>
                <a:gd name="T68" fmla="*/ 39 w 64"/>
                <a:gd name="T69" fmla="*/ 0 h 110"/>
                <a:gd name="T70" fmla="*/ 48 w 64"/>
                <a:gd name="T71" fmla="*/ 0 h 110"/>
                <a:gd name="T72" fmla="*/ 48 w 64"/>
                <a:gd name="T73" fmla="*/ 0 h 110"/>
                <a:gd name="T74" fmla="*/ 56 w 64"/>
                <a:gd name="T75" fmla="*/ 0 h 110"/>
                <a:gd name="T76" fmla="*/ 64 w 64"/>
                <a:gd name="T77" fmla="*/ 2 h 110"/>
                <a:gd name="T78" fmla="*/ 59 w 64"/>
                <a:gd name="T79" fmla="*/ 19 h 110"/>
                <a:gd name="T80" fmla="*/ 59 w 64"/>
                <a:gd name="T81" fmla="*/ 19 h 110"/>
                <a:gd name="T82" fmla="*/ 56 w 64"/>
                <a:gd name="T83" fmla="*/ 19 h 110"/>
                <a:gd name="T84" fmla="*/ 56 w 64"/>
                <a:gd name="T85" fmla="*/ 19 h 110"/>
                <a:gd name="T86" fmla="*/ 54 w 64"/>
                <a:gd name="T87" fmla="*/ 19 h 110"/>
                <a:gd name="T88" fmla="*/ 53 w 64"/>
                <a:gd name="T89" fmla="*/ 19 h 110"/>
                <a:gd name="T90" fmla="*/ 50 w 64"/>
                <a:gd name="T91" fmla="*/ 21 h 110"/>
                <a:gd name="T92" fmla="*/ 49 w 64"/>
                <a:gd name="T93" fmla="*/ 25 h 110"/>
                <a:gd name="T94" fmla="*/ 49 w 64"/>
                <a:gd name="T95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110">
                  <a:moveTo>
                    <a:pt x="49" y="25"/>
                  </a:moveTo>
                  <a:lnTo>
                    <a:pt x="59" y="25"/>
                  </a:lnTo>
                  <a:lnTo>
                    <a:pt x="55" y="45"/>
                  </a:lnTo>
                  <a:lnTo>
                    <a:pt x="46" y="45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9" y="91"/>
                  </a:lnTo>
                  <a:lnTo>
                    <a:pt x="36" y="98"/>
                  </a:lnTo>
                  <a:lnTo>
                    <a:pt x="34" y="102"/>
                  </a:lnTo>
                  <a:lnTo>
                    <a:pt x="30" y="105"/>
                  </a:lnTo>
                  <a:lnTo>
                    <a:pt x="26" y="108"/>
                  </a:lnTo>
                  <a:lnTo>
                    <a:pt x="23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6" y="109"/>
                  </a:lnTo>
                  <a:lnTo>
                    <a:pt x="0" y="10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1" y="88"/>
                  </a:lnTo>
                  <a:lnTo>
                    <a:pt x="12" y="84"/>
                  </a:lnTo>
                  <a:lnTo>
                    <a:pt x="19" y="45"/>
                  </a:lnTo>
                  <a:lnTo>
                    <a:pt x="12" y="45"/>
                  </a:lnTo>
                  <a:lnTo>
                    <a:pt x="1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17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0" y="21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8" name="Freeform 1125">
              <a:extLst>
                <a:ext uri="{FF2B5EF4-FFF2-40B4-BE49-F238E27FC236}">
                  <a16:creationId xmlns:a16="http://schemas.microsoft.com/office/drawing/2014/main" id="{897C8F2B-F3C1-4969-BDA6-4D9CE0E8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429" y="2888202"/>
              <a:ext cx="127728" cy="123055"/>
            </a:xfrm>
            <a:custGeom>
              <a:avLst/>
              <a:gdLst>
                <a:gd name="T0" fmla="*/ 0 w 82"/>
                <a:gd name="T1" fmla="*/ 0 h 79"/>
                <a:gd name="T2" fmla="*/ 29 w 82"/>
                <a:gd name="T3" fmla="*/ 0 h 79"/>
                <a:gd name="T4" fmla="*/ 34 w 82"/>
                <a:gd name="T5" fmla="*/ 53 h 79"/>
                <a:gd name="T6" fmla="*/ 54 w 82"/>
                <a:gd name="T7" fmla="*/ 0 h 79"/>
                <a:gd name="T8" fmla="*/ 82 w 82"/>
                <a:gd name="T9" fmla="*/ 0 h 79"/>
                <a:gd name="T10" fmla="*/ 50 w 82"/>
                <a:gd name="T11" fmla="*/ 79 h 79"/>
                <a:gd name="T12" fmla="*/ 10 w 82"/>
                <a:gd name="T13" fmla="*/ 79 h 79"/>
                <a:gd name="T14" fmla="*/ 0 w 82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0" y="0"/>
                  </a:moveTo>
                  <a:lnTo>
                    <a:pt x="29" y="0"/>
                  </a:lnTo>
                  <a:lnTo>
                    <a:pt x="34" y="53"/>
                  </a:lnTo>
                  <a:lnTo>
                    <a:pt x="54" y="0"/>
                  </a:lnTo>
                  <a:lnTo>
                    <a:pt x="82" y="0"/>
                  </a:lnTo>
                  <a:lnTo>
                    <a:pt x="50" y="79"/>
                  </a:lnTo>
                  <a:lnTo>
                    <a:pt x="1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9" name="Freeform 1126">
              <a:extLst>
                <a:ext uri="{FF2B5EF4-FFF2-40B4-BE49-F238E27FC236}">
                  <a16:creationId xmlns:a16="http://schemas.microsoft.com/office/drawing/2014/main" id="{8302DCA4-4B89-401F-9354-39E5B1B4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15" y="2886644"/>
              <a:ext cx="115267" cy="126171"/>
            </a:xfrm>
            <a:custGeom>
              <a:avLst/>
              <a:gdLst>
                <a:gd name="T0" fmla="*/ 62 w 74"/>
                <a:gd name="T1" fmla="*/ 55 h 81"/>
                <a:gd name="T2" fmla="*/ 64 w 74"/>
                <a:gd name="T3" fmla="*/ 76 h 81"/>
                <a:gd name="T4" fmla="*/ 64 w 74"/>
                <a:gd name="T5" fmla="*/ 76 h 81"/>
                <a:gd name="T6" fmla="*/ 52 w 74"/>
                <a:gd name="T7" fmla="*/ 80 h 81"/>
                <a:gd name="T8" fmla="*/ 45 w 74"/>
                <a:gd name="T9" fmla="*/ 80 h 81"/>
                <a:gd name="T10" fmla="*/ 38 w 74"/>
                <a:gd name="T11" fmla="*/ 81 h 81"/>
                <a:gd name="T12" fmla="*/ 38 w 74"/>
                <a:gd name="T13" fmla="*/ 81 h 81"/>
                <a:gd name="T14" fmla="*/ 29 w 74"/>
                <a:gd name="T15" fmla="*/ 80 h 81"/>
                <a:gd name="T16" fmla="*/ 23 w 74"/>
                <a:gd name="T17" fmla="*/ 79 h 81"/>
                <a:gd name="T18" fmla="*/ 16 w 74"/>
                <a:gd name="T19" fmla="*/ 76 h 81"/>
                <a:gd name="T20" fmla="*/ 10 w 74"/>
                <a:gd name="T21" fmla="*/ 71 h 81"/>
                <a:gd name="T22" fmla="*/ 6 w 74"/>
                <a:gd name="T23" fmla="*/ 66 h 81"/>
                <a:gd name="T24" fmla="*/ 4 w 74"/>
                <a:gd name="T25" fmla="*/ 61 h 81"/>
                <a:gd name="T26" fmla="*/ 1 w 74"/>
                <a:gd name="T27" fmla="*/ 54 h 81"/>
                <a:gd name="T28" fmla="*/ 0 w 74"/>
                <a:gd name="T29" fmla="*/ 45 h 81"/>
                <a:gd name="T30" fmla="*/ 0 w 74"/>
                <a:gd name="T31" fmla="*/ 45 h 81"/>
                <a:gd name="T32" fmla="*/ 1 w 74"/>
                <a:gd name="T33" fmla="*/ 36 h 81"/>
                <a:gd name="T34" fmla="*/ 4 w 74"/>
                <a:gd name="T35" fmla="*/ 27 h 81"/>
                <a:gd name="T36" fmla="*/ 9 w 74"/>
                <a:gd name="T37" fmla="*/ 18 h 81"/>
                <a:gd name="T38" fmla="*/ 14 w 74"/>
                <a:gd name="T39" fmla="*/ 12 h 81"/>
                <a:gd name="T40" fmla="*/ 22 w 74"/>
                <a:gd name="T41" fmla="*/ 7 h 81"/>
                <a:gd name="T42" fmla="*/ 29 w 74"/>
                <a:gd name="T43" fmla="*/ 3 h 81"/>
                <a:gd name="T44" fmla="*/ 38 w 74"/>
                <a:gd name="T45" fmla="*/ 1 h 81"/>
                <a:gd name="T46" fmla="*/ 48 w 74"/>
                <a:gd name="T47" fmla="*/ 0 h 81"/>
                <a:gd name="T48" fmla="*/ 48 w 74"/>
                <a:gd name="T49" fmla="*/ 0 h 81"/>
                <a:gd name="T50" fmla="*/ 55 w 74"/>
                <a:gd name="T51" fmla="*/ 0 h 81"/>
                <a:gd name="T52" fmla="*/ 63 w 74"/>
                <a:gd name="T53" fmla="*/ 1 h 81"/>
                <a:gd name="T54" fmla="*/ 74 w 74"/>
                <a:gd name="T55" fmla="*/ 5 h 81"/>
                <a:gd name="T56" fmla="*/ 65 w 74"/>
                <a:gd name="T57" fmla="*/ 25 h 81"/>
                <a:gd name="T58" fmla="*/ 65 w 74"/>
                <a:gd name="T59" fmla="*/ 25 h 81"/>
                <a:gd name="T60" fmla="*/ 59 w 74"/>
                <a:gd name="T61" fmla="*/ 23 h 81"/>
                <a:gd name="T62" fmla="*/ 52 w 74"/>
                <a:gd name="T63" fmla="*/ 22 h 81"/>
                <a:gd name="T64" fmla="*/ 52 w 74"/>
                <a:gd name="T65" fmla="*/ 22 h 81"/>
                <a:gd name="T66" fmla="*/ 47 w 74"/>
                <a:gd name="T67" fmla="*/ 22 h 81"/>
                <a:gd name="T68" fmla="*/ 43 w 74"/>
                <a:gd name="T69" fmla="*/ 23 h 81"/>
                <a:gd name="T70" fmla="*/ 39 w 74"/>
                <a:gd name="T71" fmla="*/ 26 h 81"/>
                <a:gd name="T72" fmla="*/ 35 w 74"/>
                <a:gd name="T73" fmla="*/ 28 h 81"/>
                <a:gd name="T74" fmla="*/ 33 w 74"/>
                <a:gd name="T75" fmla="*/ 31 h 81"/>
                <a:gd name="T76" fmla="*/ 32 w 74"/>
                <a:gd name="T77" fmla="*/ 35 h 81"/>
                <a:gd name="T78" fmla="*/ 30 w 74"/>
                <a:gd name="T79" fmla="*/ 38 h 81"/>
                <a:gd name="T80" fmla="*/ 30 w 74"/>
                <a:gd name="T81" fmla="*/ 42 h 81"/>
                <a:gd name="T82" fmla="*/ 30 w 74"/>
                <a:gd name="T83" fmla="*/ 42 h 81"/>
                <a:gd name="T84" fmla="*/ 32 w 74"/>
                <a:gd name="T85" fmla="*/ 49 h 81"/>
                <a:gd name="T86" fmla="*/ 34 w 74"/>
                <a:gd name="T87" fmla="*/ 54 h 81"/>
                <a:gd name="T88" fmla="*/ 40 w 74"/>
                <a:gd name="T89" fmla="*/ 57 h 81"/>
                <a:gd name="T90" fmla="*/ 48 w 74"/>
                <a:gd name="T91" fmla="*/ 57 h 81"/>
                <a:gd name="T92" fmla="*/ 48 w 74"/>
                <a:gd name="T93" fmla="*/ 57 h 81"/>
                <a:gd name="T94" fmla="*/ 55 w 74"/>
                <a:gd name="T95" fmla="*/ 57 h 81"/>
                <a:gd name="T96" fmla="*/ 62 w 74"/>
                <a:gd name="T97" fmla="*/ 55 h 81"/>
                <a:gd name="T98" fmla="*/ 62 w 74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1">
                  <a:moveTo>
                    <a:pt x="62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2" y="80"/>
                  </a:lnTo>
                  <a:lnTo>
                    <a:pt x="45" y="80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29" y="80"/>
                  </a:lnTo>
                  <a:lnTo>
                    <a:pt x="23" y="79"/>
                  </a:lnTo>
                  <a:lnTo>
                    <a:pt x="16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4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2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7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5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9"/>
                  </a:lnTo>
                  <a:lnTo>
                    <a:pt x="34" y="54"/>
                  </a:lnTo>
                  <a:lnTo>
                    <a:pt x="40" y="57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0" name="Freeform 1127">
              <a:extLst>
                <a:ext uri="{FF2B5EF4-FFF2-40B4-BE49-F238E27FC236}">
                  <a16:creationId xmlns:a16="http://schemas.microsoft.com/office/drawing/2014/main" id="{E6EADD54-0E84-4DCC-8EDD-E23E9412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551" y="2913125"/>
              <a:ext cx="87229" cy="98133"/>
            </a:xfrm>
            <a:custGeom>
              <a:avLst/>
              <a:gdLst>
                <a:gd name="T0" fmla="*/ 32 w 56"/>
                <a:gd name="T1" fmla="*/ 39 h 63"/>
                <a:gd name="T2" fmla="*/ 29 w 56"/>
                <a:gd name="T3" fmla="*/ 63 h 63"/>
                <a:gd name="T4" fmla="*/ 0 w 56"/>
                <a:gd name="T5" fmla="*/ 63 h 63"/>
                <a:gd name="T6" fmla="*/ 9 w 56"/>
                <a:gd name="T7" fmla="*/ 1 h 63"/>
                <a:gd name="T8" fmla="*/ 36 w 56"/>
                <a:gd name="T9" fmla="*/ 1 h 63"/>
                <a:gd name="T10" fmla="*/ 34 w 56"/>
                <a:gd name="T11" fmla="*/ 11 h 63"/>
                <a:gd name="T12" fmla="*/ 34 w 56"/>
                <a:gd name="T13" fmla="*/ 11 h 63"/>
                <a:gd name="T14" fmla="*/ 37 w 56"/>
                <a:gd name="T15" fmla="*/ 8 h 63"/>
                <a:gd name="T16" fmla="*/ 41 w 56"/>
                <a:gd name="T17" fmla="*/ 3 h 63"/>
                <a:gd name="T18" fmla="*/ 44 w 56"/>
                <a:gd name="T19" fmla="*/ 1 h 63"/>
                <a:gd name="T20" fmla="*/ 47 w 56"/>
                <a:gd name="T21" fmla="*/ 0 h 63"/>
                <a:gd name="T22" fmla="*/ 51 w 56"/>
                <a:gd name="T23" fmla="*/ 0 h 63"/>
                <a:gd name="T24" fmla="*/ 56 w 56"/>
                <a:gd name="T25" fmla="*/ 0 h 63"/>
                <a:gd name="T26" fmla="*/ 52 w 56"/>
                <a:gd name="T27" fmla="*/ 24 h 63"/>
                <a:gd name="T28" fmla="*/ 52 w 56"/>
                <a:gd name="T29" fmla="*/ 24 h 63"/>
                <a:gd name="T30" fmla="*/ 44 w 56"/>
                <a:gd name="T31" fmla="*/ 24 h 63"/>
                <a:gd name="T32" fmla="*/ 39 w 56"/>
                <a:gd name="T33" fmla="*/ 26 h 63"/>
                <a:gd name="T34" fmla="*/ 37 w 56"/>
                <a:gd name="T35" fmla="*/ 29 h 63"/>
                <a:gd name="T36" fmla="*/ 34 w 56"/>
                <a:gd name="T37" fmla="*/ 32 h 63"/>
                <a:gd name="T38" fmla="*/ 32 w 56"/>
                <a:gd name="T39" fmla="*/ 39 h 63"/>
                <a:gd name="T40" fmla="*/ 32 w 56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32" y="39"/>
                  </a:move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3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4" y="24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2" y="39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1" name="Freeform 1128">
              <a:extLst>
                <a:ext uri="{FF2B5EF4-FFF2-40B4-BE49-F238E27FC236}">
                  <a16:creationId xmlns:a16="http://schemas.microsoft.com/office/drawing/2014/main" id="{CB8DC58B-109B-42D1-8F86-4EE0C10A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07" y="3414690"/>
              <a:ext cx="137074" cy="119940"/>
            </a:xfrm>
            <a:custGeom>
              <a:avLst/>
              <a:gdLst>
                <a:gd name="T0" fmla="*/ 88 w 88"/>
                <a:gd name="T1" fmla="*/ 0 h 77"/>
                <a:gd name="T2" fmla="*/ 77 w 88"/>
                <a:gd name="T3" fmla="*/ 77 h 77"/>
                <a:gd name="T4" fmla="*/ 50 w 88"/>
                <a:gd name="T5" fmla="*/ 77 h 77"/>
                <a:gd name="T6" fmla="*/ 33 w 88"/>
                <a:gd name="T7" fmla="*/ 37 h 77"/>
                <a:gd name="T8" fmla="*/ 27 w 88"/>
                <a:gd name="T9" fmla="*/ 77 h 77"/>
                <a:gd name="T10" fmla="*/ 0 w 88"/>
                <a:gd name="T11" fmla="*/ 77 h 77"/>
                <a:gd name="T12" fmla="*/ 12 w 88"/>
                <a:gd name="T13" fmla="*/ 0 h 77"/>
                <a:gd name="T14" fmla="*/ 40 w 88"/>
                <a:gd name="T15" fmla="*/ 0 h 77"/>
                <a:gd name="T16" fmla="*/ 57 w 88"/>
                <a:gd name="T17" fmla="*/ 38 h 77"/>
                <a:gd name="T18" fmla="*/ 62 w 88"/>
                <a:gd name="T19" fmla="*/ 0 h 77"/>
                <a:gd name="T20" fmla="*/ 88 w 88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7">
                  <a:moveTo>
                    <a:pt x="88" y="0"/>
                  </a:moveTo>
                  <a:lnTo>
                    <a:pt x="77" y="77"/>
                  </a:lnTo>
                  <a:lnTo>
                    <a:pt x="50" y="77"/>
                  </a:lnTo>
                  <a:lnTo>
                    <a:pt x="33" y="3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57" y="38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2" name="Freeform 1129">
              <a:extLst>
                <a:ext uri="{FF2B5EF4-FFF2-40B4-BE49-F238E27FC236}">
                  <a16:creationId xmlns:a16="http://schemas.microsoft.com/office/drawing/2014/main" id="{B2653CFB-9F87-4E40-BD09-A4B48AEFD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638" y="3402229"/>
              <a:ext cx="113709" cy="135517"/>
            </a:xfrm>
            <a:custGeom>
              <a:avLst/>
              <a:gdLst>
                <a:gd name="T0" fmla="*/ 73 w 73"/>
                <a:gd name="T1" fmla="*/ 49 h 87"/>
                <a:gd name="T2" fmla="*/ 73 w 73"/>
                <a:gd name="T3" fmla="*/ 49 h 87"/>
                <a:gd name="T4" fmla="*/ 73 w 73"/>
                <a:gd name="T5" fmla="*/ 56 h 87"/>
                <a:gd name="T6" fmla="*/ 72 w 73"/>
                <a:gd name="T7" fmla="*/ 64 h 87"/>
                <a:gd name="T8" fmla="*/ 69 w 73"/>
                <a:gd name="T9" fmla="*/ 70 h 87"/>
                <a:gd name="T10" fmla="*/ 66 w 73"/>
                <a:gd name="T11" fmla="*/ 75 h 87"/>
                <a:gd name="T12" fmla="*/ 62 w 73"/>
                <a:gd name="T13" fmla="*/ 80 h 87"/>
                <a:gd name="T14" fmla="*/ 57 w 73"/>
                <a:gd name="T15" fmla="*/ 84 h 87"/>
                <a:gd name="T16" fmla="*/ 51 w 73"/>
                <a:gd name="T17" fmla="*/ 85 h 87"/>
                <a:gd name="T18" fmla="*/ 44 w 73"/>
                <a:gd name="T19" fmla="*/ 87 h 87"/>
                <a:gd name="T20" fmla="*/ 44 w 73"/>
                <a:gd name="T21" fmla="*/ 87 h 87"/>
                <a:gd name="T22" fmla="*/ 39 w 73"/>
                <a:gd name="T23" fmla="*/ 87 h 87"/>
                <a:gd name="T24" fmla="*/ 34 w 73"/>
                <a:gd name="T25" fmla="*/ 84 h 87"/>
                <a:gd name="T26" fmla="*/ 30 w 73"/>
                <a:gd name="T27" fmla="*/ 82 h 87"/>
                <a:gd name="T28" fmla="*/ 28 w 73"/>
                <a:gd name="T29" fmla="*/ 78 h 87"/>
                <a:gd name="T30" fmla="*/ 27 w 73"/>
                <a:gd name="T31" fmla="*/ 85 h 87"/>
                <a:gd name="T32" fmla="*/ 0 w 73"/>
                <a:gd name="T33" fmla="*/ 85 h 87"/>
                <a:gd name="T34" fmla="*/ 12 w 73"/>
                <a:gd name="T35" fmla="*/ 0 h 87"/>
                <a:gd name="T36" fmla="*/ 40 w 73"/>
                <a:gd name="T37" fmla="*/ 0 h 87"/>
                <a:gd name="T38" fmla="*/ 35 w 73"/>
                <a:gd name="T39" fmla="*/ 30 h 87"/>
                <a:gd name="T40" fmla="*/ 35 w 73"/>
                <a:gd name="T41" fmla="*/ 30 h 87"/>
                <a:gd name="T42" fmla="*/ 39 w 73"/>
                <a:gd name="T43" fmla="*/ 26 h 87"/>
                <a:gd name="T44" fmla="*/ 44 w 73"/>
                <a:gd name="T45" fmla="*/ 25 h 87"/>
                <a:gd name="T46" fmla="*/ 48 w 73"/>
                <a:gd name="T47" fmla="*/ 23 h 87"/>
                <a:gd name="T48" fmla="*/ 53 w 73"/>
                <a:gd name="T49" fmla="*/ 23 h 87"/>
                <a:gd name="T50" fmla="*/ 53 w 73"/>
                <a:gd name="T51" fmla="*/ 23 h 87"/>
                <a:gd name="T52" fmla="*/ 58 w 73"/>
                <a:gd name="T53" fmla="*/ 23 h 87"/>
                <a:gd name="T54" fmla="*/ 62 w 73"/>
                <a:gd name="T55" fmla="*/ 25 h 87"/>
                <a:gd name="T56" fmla="*/ 66 w 73"/>
                <a:gd name="T57" fmla="*/ 28 h 87"/>
                <a:gd name="T58" fmla="*/ 68 w 73"/>
                <a:gd name="T59" fmla="*/ 30 h 87"/>
                <a:gd name="T60" fmla="*/ 71 w 73"/>
                <a:gd name="T61" fmla="*/ 34 h 87"/>
                <a:gd name="T62" fmla="*/ 72 w 73"/>
                <a:gd name="T63" fmla="*/ 39 h 87"/>
                <a:gd name="T64" fmla="*/ 73 w 73"/>
                <a:gd name="T65" fmla="*/ 49 h 87"/>
                <a:gd name="T66" fmla="*/ 73 w 73"/>
                <a:gd name="T67" fmla="*/ 49 h 87"/>
                <a:gd name="T68" fmla="*/ 47 w 73"/>
                <a:gd name="T69" fmla="*/ 53 h 87"/>
                <a:gd name="T70" fmla="*/ 47 w 73"/>
                <a:gd name="T71" fmla="*/ 53 h 87"/>
                <a:gd name="T72" fmla="*/ 46 w 73"/>
                <a:gd name="T73" fmla="*/ 49 h 87"/>
                <a:gd name="T74" fmla="*/ 44 w 73"/>
                <a:gd name="T75" fmla="*/ 46 h 87"/>
                <a:gd name="T76" fmla="*/ 42 w 73"/>
                <a:gd name="T77" fmla="*/ 45 h 87"/>
                <a:gd name="T78" fmla="*/ 39 w 73"/>
                <a:gd name="T79" fmla="*/ 44 h 87"/>
                <a:gd name="T80" fmla="*/ 39 w 73"/>
                <a:gd name="T81" fmla="*/ 44 h 87"/>
                <a:gd name="T82" fmla="*/ 35 w 73"/>
                <a:gd name="T83" fmla="*/ 45 h 87"/>
                <a:gd name="T84" fmla="*/ 33 w 73"/>
                <a:gd name="T85" fmla="*/ 48 h 87"/>
                <a:gd name="T86" fmla="*/ 30 w 73"/>
                <a:gd name="T87" fmla="*/ 51 h 87"/>
                <a:gd name="T88" fmla="*/ 29 w 73"/>
                <a:gd name="T89" fmla="*/ 56 h 87"/>
                <a:gd name="T90" fmla="*/ 29 w 73"/>
                <a:gd name="T91" fmla="*/ 56 h 87"/>
                <a:gd name="T92" fmla="*/ 30 w 73"/>
                <a:gd name="T93" fmla="*/ 59 h 87"/>
                <a:gd name="T94" fmla="*/ 32 w 73"/>
                <a:gd name="T95" fmla="*/ 63 h 87"/>
                <a:gd name="T96" fmla="*/ 34 w 73"/>
                <a:gd name="T97" fmla="*/ 64 h 87"/>
                <a:gd name="T98" fmla="*/ 37 w 73"/>
                <a:gd name="T99" fmla="*/ 65 h 87"/>
                <a:gd name="T100" fmla="*/ 37 w 73"/>
                <a:gd name="T101" fmla="*/ 65 h 87"/>
                <a:gd name="T102" fmla="*/ 40 w 73"/>
                <a:gd name="T103" fmla="*/ 64 h 87"/>
                <a:gd name="T104" fmla="*/ 43 w 73"/>
                <a:gd name="T105" fmla="*/ 62 h 87"/>
                <a:gd name="T106" fmla="*/ 46 w 73"/>
                <a:gd name="T107" fmla="*/ 58 h 87"/>
                <a:gd name="T108" fmla="*/ 47 w 73"/>
                <a:gd name="T109" fmla="*/ 53 h 87"/>
                <a:gd name="T110" fmla="*/ 47 w 73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87">
                  <a:moveTo>
                    <a:pt x="73" y="49"/>
                  </a:moveTo>
                  <a:lnTo>
                    <a:pt x="73" y="49"/>
                  </a:lnTo>
                  <a:lnTo>
                    <a:pt x="73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6" y="75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1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8" y="78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71" y="34"/>
                  </a:lnTo>
                  <a:lnTo>
                    <a:pt x="72" y="39"/>
                  </a:lnTo>
                  <a:lnTo>
                    <a:pt x="73" y="49"/>
                  </a:lnTo>
                  <a:lnTo>
                    <a:pt x="73" y="49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lnTo>
                    <a:pt x="46" y="49"/>
                  </a:lnTo>
                  <a:lnTo>
                    <a:pt x="44" y="46"/>
                  </a:lnTo>
                  <a:lnTo>
                    <a:pt x="42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0" y="5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9"/>
                  </a:lnTo>
                  <a:lnTo>
                    <a:pt x="32" y="63"/>
                  </a:lnTo>
                  <a:lnTo>
                    <a:pt x="34" y="64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0" y="64"/>
                  </a:lnTo>
                  <a:lnTo>
                    <a:pt x="43" y="62"/>
                  </a:lnTo>
                  <a:lnTo>
                    <a:pt x="46" y="5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3" name="Freeform 1130">
              <a:extLst>
                <a:ext uri="{FF2B5EF4-FFF2-40B4-BE49-F238E27FC236}">
                  <a16:creationId xmlns:a16="http://schemas.microsoft.com/office/drawing/2014/main" id="{3FEAA11B-1631-4CDD-88C6-F9CF3E961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805" y="3414690"/>
              <a:ext cx="146420" cy="119940"/>
            </a:xfrm>
            <a:custGeom>
              <a:avLst/>
              <a:gdLst>
                <a:gd name="T0" fmla="*/ 94 w 94"/>
                <a:gd name="T1" fmla="*/ 0 h 77"/>
                <a:gd name="T2" fmla="*/ 84 w 94"/>
                <a:gd name="T3" fmla="*/ 77 h 77"/>
                <a:gd name="T4" fmla="*/ 56 w 94"/>
                <a:gd name="T5" fmla="*/ 77 h 77"/>
                <a:gd name="T6" fmla="*/ 63 w 94"/>
                <a:gd name="T7" fmla="*/ 37 h 77"/>
                <a:gd name="T8" fmla="*/ 44 w 94"/>
                <a:gd name="T9" fmla="*/ 62 h 77"/>
                <a:gd name="T10" fmla="*/ 44 w 94"/>
                <a:gd name="T11" fmla="*/ 62 h 77"/>
                <a:gd name="T12" fmla="*/ 32 w 94"/>
                <a:gd name="T13" fmla="*/ 37 h 77"/>
                <a:gd name="T14" fmla="*/ 26 w 94"/>
                <a:gd name="T15" fmla="*/ 77 h 77"/>
                <a:gd name="T16" fmla="*/ 0 w 94"/>
                <a:gd name="T17" fmla="*/ 77 h 77"/>
                <a:gd name="T18" fmla="*/ 11 w 94"/>
                <a:gd name="T19" fmla="*/ 0 h 77"/>
                <a:gd name="T20" fmla="*/ 40 w 94"/>
                <a:gd name="T21" fmla="*/ 0 h 77"/>
                <a:gd name="T22" fmla="*/ 49 w 94"/>
                <a:gd name="T23" fmla="*/ 25 h 77"/>
                <a:gd name="T24" fmla="*/ 66 w 94"/>
                <a:gd name="T25" fmla="*/ 0 h 77"/>
                <a:gd name="T26" fmla="*/ 94 w 94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7">
                  <a:moveTo>
                    <a:pt x="94" y="0"/>
                  </a:moveTo>
                  <a:lnTo>
                    <a:pt x="84" y="77"/>
                  </a:lnTo>
                  <a:lnTo>
                    <a:pt x="56" y="77"/>
                  </a:lnTo>
                  <a:lnTo>
                    <a:pt x="63" y="37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2" y="37"/>
                  </a:lnTo>
                  <a:lnTo>
                    <a:pt x="26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49" y="25"/>
                  </a:lnTo>
                  <a:lnTo>
                    <a:pt x="6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4" name="Freeform 1131">
              <a:extLst>
                <a:ext uri="{FF2B5EF4-FFF2-40B4-BE49-F238E27FC236}">
                  <a16:creationId xmlns:a16="http://schemas.microsoft.com/office/drawing/2014/main" id="{D0D98079-C532-45F3-A9D2-BB2E8383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6340" y="3438055"/>
              <a:ext cx="110594" cy="99690"/>
            </a:xfrm>
            <a:custGeom>
              <a:avLst/>
              <a:gdLst>
                <a:gd name="T0" fmla="*/ 71 w 71"/>
                <a:gd name="T1" fmla="*/ 27 h 64"/>
                <a:gd name="T2" fmla="*/ 71 w 71"/>
                <a:gd name="T3" fmla="*/ 27 h 64"/>
                <a:gd name="T4" fmla="*/ 71 w 71"/>
                <a:gd name="T5" fmla="*/ 36 h 64"/>
                <a:gd name="T6" fmla="*/ 68 w 71"/>
                <a:gd name="T7" fmla="*/ 42 h 64"/>
                <a:gd name="T8" fmla="*/ 64 w 71"/>
                <a:gd name="T9" fmla="*/ 49 h 64"/>
                <a:gd name="T10" fmla="*/ 59 w 71"/>
                <a:gd name="T11" fmla="*/ 54 h 64"/>
                <a:gd name="T12" fmla="*/ 53 w 71"/>
                <a:gd name="T13" fmla="*/ 59 h 64"/>
                <a:gd name="T14" fmla="*/ 46 w 71"/>
                <a:gd name="T15" fmla="*/ 61 h 64"/>
                <a:gd name="T16" fmla="*/ 39 w 71"/>
                <a:gd name="T17" fmla="*/ 64 h 64"/>
                <a:gd name="T18" fmla="*/ 32 w 71"/>
                <a:gd name="T19" fmla="*/ 64 h 64"/>
                <a:gd name="T20" fmla="*/ 32 w 71"/>
                <a:gd name="T21" fmla="*/ 64 h 64"/>
                <a:gd name="T22" fmla="*/ 24 w 71"/>
                <a:gd name="T23" fmla="*/ 64 h 64"/>
                <a:gd name="T24" fmla="*/ 19 w 71"/>
                <a:gd name="T25" fmla="*/ 62 h 64"/>
                <a:gd name="T26" fmla="*/ 14 w 71"/>
                <a:gd name="T27" fmla="*/ 60 h 64"/>
                <a:gd name="T28" fmla="*/ 9 w 71"/>
                <a:gd name="T29" fmla="*/ 56 h 64"/>
                <a:gd name="T30" fmla="*/ 5 w 71"/>
                <a:gd name="T31" fmla="*/ 52 h 64"/>
                <a:gd name="T32" fmla="*/ 3 w 71"/>
                <a:gd name="T33" fmla="*/ 47 h 64"/>
                <a:gd name="T34" fmla="*/ 0 w 71"/>
                <a:gd name="T35" fmla="*/ 42 h 64"/>
                <a:gd name="T36" fmla="*/ 0 w 71"/>
                <a:gd name="T37" fmla="*/ 36 h 64"/>
                <a:gd name="T38" fmla="*/ 0 w 71"/>
                <a:gd name="T39" fmla="*/ 36 h 64"/>
                <a:gd name="T40" fmla="*/ 0 w 71"/>
                <a:gd name="T41" fmla="*/ 27 h 64"/>
                <a:gd name="T42" fmla="*/ 3 w 71"/>
                <a:gd name="T43" fmla="*/ 21 h 64"/>
                <a:gd name="T44" fmla="*/ 8 w 71"/>
                <a:gd name="T45" fmla="*/ 15 h 64"/>
                <a:gd name="T46" fmla="*/ 13 w 71"/>
                <a:gd name="T47" fmla="*/ 10 h 64"/>
                <a:gd name="T48" fmla="*/ 18 w 71"/>
                <a:gd name="T49" fmla="*/ 5 h 64"/>
                <a:gd name="T50" fmla="*/ 26 w 71"/>
                <a:gd name="T51" fmla="*/ 2 h 64"/>
                <a:gd name="T52" fmla="*/ 33 w 71"/>
                <a:gd name="T53" fmla="*/ 0 h 64"/>
                <a:gd name="T54" fmla="*/ 41 w 71"/>
                <a:gd name="T55" fmla="*/ 0 h 64"/>
                <a:gd name="T56" fmla="*/ 41 w 71"/>
                <a:gd name="T57" fmla="*/ 0 h 64"/>
                <a:gd name="T58" fmla="*/ 47 w 71"/>
                <a:gd name="T59" fmla="*/ 0 h 64"/>
                <a:gd name="T60" fmla="*/ 52 w 71"/>
                <a:gd name="T61" fmla="*/ 1 h 64"/>
                <a:gd name="T62" fmla="*/ 58 w 71"/>
                <a:gd name="T63" fmla="*/ 3 h 64"/>
                <a:gd name="T64" fmla="*/ 62 w 71"/>
                <a:gd name="T65" fmla="*/ 7 h 64"/>
                <a:gd name="T66" fmla="*/ 66 w 71"/>
                <a:gd name="T67" fmla="*/ 11 h 64"/>
                <a:gd name="T68" fmla="*/ 68 w 71"/>
                <a:gd name="T69" fmla="*/ 16 h 64"/>
                <a:gd name="T70" fmla="*/ 71 w 71"/>
                <a:gd name="T71" fmla="*/ 21 h 64"/>
                <a:gd name="T72" fmla="*/ 71 w 71"/>
                <a:gd name="T73" fmla="*/ 27 h 64"/>
                <a:gd name="T74" fmla="*/ 71 w 71"/>
                <a:gd name="T75" fmla="*/ 27 h 64"/>
                <a:gd name="T76" fmla="*/ 44 w 71"/>
                <a:gd name="T77" fmla="*/ 30 h 64"/>
                <a:gd name="T78" fmla="*/ 44 w 71"/>
                <a:gd name="T79" fmla="*/ 30 h 64"/>
                <a:gd name="T80" fmla="*/ 43 w 71"/>
                <a:gd name="T81" fmla="*/ 26 h 64"/>
                <a:gd name="T82" fmla="*/ 42 w 71"/>
                <a:gd name="T83" fmla="*/ 23 h 64"/>
                <a:gd name="T84" fmla="*/ 41 w 71"/>
                <a:gd name="T85" fmla="*/ 21 h 64"/>
                <a:gd name="T86" fmla="*/ 37 w 71"/>
                <a:gd name="T87" fmla="*/ 21 h 64"/>
                <a:gd name="T88" fmla="*/ 37 w 71"/>
                <a:gd name="T89" fmla="*/ 21 h 64"/>
                <a:gd name="T90" fmla="*/ 33 w 71"/>
                <a:gd name="T91" fmla="*/ 22 h 64"/>
                <a:gd name="T92" fmla="*/ 31 w 71"/>
                <a:gd name="T93" fmla="*/ 25 h 64"/>
                <a:gd name="T94" fmla="*/ 28 w 71"/>
                <a:gd name="T95" fmla="*/ 28 h 64"/>
                <a:gd name="T96" fmla="*/ 27 w 71"/>
                <a:gd name="T97" fmla="*/ 33 h 64"/>
                <a:gd name="T98" fmla="*/ 27 w 71"/>
                <a:gd name="T99" fmla="*/ 33 h 64"/>
                <a:gd name="T100" fmla="*/ 28 w 71"/>
                <a:gd name="T101" fmla="*/ 37 h 64"/>
                <a:gd name="T102" fmla="*/ 29 w 71"/>
                <a:gd name="T103" fmla="*/ 40 h 64"/>
                <a:gd name="T104" fmla="*/ 32 w 71"/>
                <a:gd name="T105" fmla="*/ 41 h 64"/>
                <a:gd name="T106" fmla="*/ 34 w 71"/>
                <a:gd name="T107" fmla="*/ 42 h 64"/>
                <a:gd name="T108" fmla="*/ 34 w 71"/>
                <a:gd name="T109" fmla="*/ 42 h 64"/>
                <a:gd name="T110" fmla="*/ 38 w 71"/>
                <a:gd name="T111" fmla="*/ 41 h 64"/>
                <a:gd name="T112" fmla="*/ 41 w 71"/>
                <a:gd name="T113" fmla="*/ 39 h 64"/>
                <a:gd name="T114" fmla="*/ 43 w 71"/>
                <a:gd name="T115" fmla="*/ 35 h 64"/>
                <a:gd name="T116" fmla="*/ 44 w 71"/>
                <a:gd name="T117" fmla="*/ 30 h 64"/>
                <a:gd name="T118" fmla="*/ 44 w 71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64">
                  <a:moveTo>
                    <a:pt x="71" y="27"/>
                  </a:moveTo>
                  <a:lnTo>
                    <a:pt x="71" y="27"/>
                  </a:lnTo>
                  <a:lnTo>
                    <a:pt x="71" y="36"/>
                  </a:lnTo>
                  <a:lnTo>
                    <a:pt x="68" y="42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3" y="59"/>
                  </a:lnTo>
                  <a:lnTo>
                    <a:pt x="46" y="61"/>
                  </a:lnTo>
                  <a:lnTo>
                    <a:pt x="39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9" y="62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8" y="15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1"/>
                  </a:lnTo>
                  <a:lnTo>
                    <a:pt x="68" y="16"/>
                  </a:lnTo>
                  <a:lnTo>
                    <a:pt x="71" y="21"/>
                  </a:ln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2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2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5" name="Freeform 1132">
              <a:extLst>
                <a:ext uri="{FF2B5EF4-FFF2-40B4-BE49-F238E27FC236}">
                  <a16:creationId xmlns:a16="http://schemas.microsoft.com/office/drawing/2014/main" id="{46CE9E60-73FE-49AF-AF4F-806D6751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99" y="3910025"/>
              <a:ext cx="112151" cy="121497"/>
            </a:xfrm>
            <a:custGeom>
              <a:avLst/>
              <a:gdLst>
                <a:gd name="T0" fmla="*/ 41 w 72"/>
                <a:gd name="T1" fmla="*/ 78 h 78"/>
                <a:gd name="T2" fmla="*/ 12 w 72"/>
                <a:gd name="T3" fmla="*/ 78 h 78"/>
                <a:gd name="T4" fmla="*/ 20 w 72"/>
                <a:gd name="T5" fmla="*/ 23 h 78"/>
                <a:gd name="T6" fmla="*/ 0 w 72"/>
                <a:gd name="T7" fmla="*/ 23 h 78"/>
                <a:gd name="T8" fmla="*/ 2 w 72"/>
                <a:gd name="T9" fmla="*/ 0 h 78"/>
                <a:gd name="T10" fmla="*/ 72 w 72"/>
                <a:gd name="T11" fmla="*/ 0 h 78"/>
                <a:gd name="T12" fmla="*/ 70 w 72"/>
                <a:gd name="T13" fmla="*/ 23 h 78"/>
                <a:gd name="T14" fmla="*/ 48 w 72"/>
                <a:gd name="T15" fmla="*/ 23 h 78"/>
                <a:gd name="T16" fmla="*/ 41 w 72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8">
                  <a:moveTo>
                    <a:pt x="41" y="78"/>
                  </a:moveTo>
                  <a:lnTo>
                    <a:pt x="12" y="78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2" y="0"/>
                  </a:lnTo>
                  <a:lnTo>
                    <a:pt x="72" y="0"/>
                  </a:lnTo>
                  <a:lnTo>
                    <a:pt x="70" y="23"/>
                  </a:lnTo>
                  <a:lnTo>
                    <a:pt x="48" y="23"/>
                  </a:lnTo>
                  <a:lnTo>
                    <a:pt x="4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6" name="Freeform 1133">
              <a:extLst>
                <a:ext uri="{FF2B5EF4-FFF2-40B4-BE49-F238E27FC236}">
                  <a16:creationId xmlns:a16="http://schemas.microsoft.com/office/drawing/2014/main" id="{2CDD8B12-4D15-4D3B-AAAB-D7EEBB38C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6177" y="3933390"/>
              <a:ext cx="115267" cy="101248"/>
            </a:xfrm>
            <a:custGeom>
              <a:avLst/>
              <a:gdLst>
                <a:gd name="T0" fmla="*/ 45 w 74"/>
                <a:gd name="T1" fmla="*/ 2 h 65"/>
                <a:gd name="T2" fmla="*/ 67 w 74"/>
                <a:gd name="T3" fmla="*/ 42 h 65"/>
                <a:gd name="T4" fmla="*/ 67 w 74"/>
                <a:gd name="T5" fmla="*/ 44 h 65"/>
                <a:gd name="T6" fmla="*/ 71 w 74"/>
                <a:gd name="T7" fmla="*/ 47 h 65"/>
                <a:gd name="T8" fmla="*/ 71 w 74"/>
                <a:gd name="T9" fmla="*/ 63 h 65"/>
                <a:gd name="T10" fmla="*/ 64 w 74"/>
                <a:gd name="T11" fmla="*/ 65 h 65"/>
                <a:gd name="T12" fmla="*/ 55 w 74"/>
                <a:gd name="T13" fmla="*/ 65 h 65"/>
                <a:gd name="T14" fmla="*/ 45 w 74"/>
                <a:gd name="T15" fmla="*/ 62 h 65"/>
                <a:gd name="T16" fmla="*/ 40 w 74"/>
                <a:gd name="T17" fmla="*/ 56 h 65"/>
                <a:gd name="T18" fmla="*/ 36 w 74"/>
                <a:gd name="T19" fmla="*/ 60 h 65"/>
                <a:gd name="T20" fmla="*/ 26 w 74"/>
                <a:gd name="T21" fmla="*/ 65 h 65"/>
                <a:gd name="T22" fmla="*/ 20 w 74"/>
                <a:gd name="T23" fmla="*/ 65 h 65"/>
                <a:gd name="T24" fmla="*/ 11 w 74"/>
                <a:gd name="T25" fmla="*/ 63 h 65"/>
                <a:gd name="T26" fmla="*/ 5 w 74"/>
                <a:gd name="T27" fmla="*/ 57 h 65"/>
                <a:gd name="T28" fmla="*/ 1 w 74"/>
                <a:gd name="T29" fmla="*/ 48 h 65"/>
                <a:gd name="T30" fmla="*/ 0 w 74"/>
                <a:gd name="T31" fmla="*/ 38 h 65"/>
                <a:gd name="T32" fmla="*/ 2 w 74"/>
                <a:gd name="T33" fmla="*/ 23 h 65"/>
                <a:gd name="T34" fmla="*/ 8 w 74"/>
                <a:gd name="T35" fmla="*/ 12 h 65"/>
                <a:gd name="T36" fmla="*/ 17 w 74"/>
                <a:gd name="T37" fmla="*/ 4 h 65"/>
                <a:gd name="T38" fmla="*/ 30 w 74"/>
                <a:gd name="T39" fmla="*/ 0 h 65"/>
                <a:gd name="T40" fmla="*/ 35 w 74"/>
                <a:gd name="T41" fmla="*/ 2 h 65"/>
                <a:gd name="T42" fmla="*/ 41 w 74"/>
                <a:gd name="T43" fmla="*/ 6 h 65"/>
                <a:gd name="T44" fmla="*/ 45 w 74"/>
                <a:gd name="T45" fmla="*/ 8 h 65"/>
                <a:gd name="T46" fmla="*/ 43 w 74"/>
                <a:gd name="T47" fmla="*/ 31 h 65"/>
                <a:gd name="T48" fmla="*/ 41 w 74"/>
                <a:gd name="T49" fmla="*/ 26 h 65"/>
                <a:gd name="T50" fmla="*/ 36 w 74"/>
                <a:gd name="T51" fmla="*/ 23 h 65"/>
                <a:gd name="T52" fmla="*/ 32 w 74"/>
                <a:gd name="T53" fmla="*/ 23 h 65"/>
                <a:gd name="T54" fmla="*/ 27 w 74"/>
                <a:gd name="T55" fmla="*/ 29 h 65"/>
                <a:gd name="T56" fmla="*/ 27 w 74"/>
                <a:gd name="T57" fmla="*/ 34 h 65"/>
                <a:gd name="T58" fmla="*/ 28 w 74"/>
                <a:gd name="T59" fmla="*/ 41 h 65"/>
                <a:gd name="T60" fmla="*/ 33 w 74"/>
                <a:gd name="T61" fmla="*/ 43 h 65"/>
                <a:gd name="T62" fmla="*/ 37 w 74"/>
                <a:gd name="T63" fmla="*/ 42 h 65"/>
                <a:gd name="T64" fmla="*/ 42 w 74"/>
                <a:gd name="T65" fmla="*/ 36 h 65"/>
                <a:gd name="T66" fmla="*/ 43 w 74"/>
                <a:gd name="T6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5">
                  <a:moveTo>
                    <a:pt x="45" y="8"/>
                  </a:moveTo>
                  <a:lnTo>
                    <a:pt x="45" y="2"/>
                  </a:lnTo>
                  <a:lnTo>
                    <a:pt x="72" y="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4" y="46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4" y="65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0" y="65"/>
                  </a:lnTo>
                  <a:lnTo>
                    <a:pt x="45" y="62"/>
                  </a:lnTo>
                  <a:lnTo>
                    <a:pt x="41" y="6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1" y="62"/>
                  </a:lnTo>
                  <a:lnTo>
                    <a:pt x="26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1" y="4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5" y="8"/>
                  </a:lnTo>
                  <a:lnTo>
                    <a:pt x="45" y="8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2" y="28"/>
                  </a:lnTo>
                  <a:lnTo>
                    <a:pt x="41" y="26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2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1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7" y="42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3" y="31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7" name="Freeform 1134">
              <a:extLst>
                <a:ext uri="{FF2B5EF4-FFF2-40B4-BE49-F238E27FC236}">
                  <a16:creationId xmlns:a16="http://schemas.microsoft.com/office/drawing/2014/main" id="{7CF9B941-1C1D-4BAD-ACE3-9AE8EF72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746" y="3917813"/>
              <a:ext cx="186919" cy="121497"/>
            </a:xfrm>
            <a:custGeom>
              <a:avLst/>
              <a:gdLst>
                <a:gd name="T0" fmla="*/ 120 w 120"/>
                <a:gd name="T1" fmla="*/ 0 h 78"/>
                <a:gd name="T2" fmla="*/ 93 w 120"/>
                <a:gd name="T3" fmla="*/ 78 h 78"/>
                <a:gd name="T4" fmla="*/ 58 w 120"/>
                <a:gd name="T5" fmla="*/ 78 h 78"/>
                <a:gd name="T6" fmla="*/ 55 w 120"/>
                <a:gd name="T7" fmla="*/ 34 h 78"/>
                <a:gd name="T8" fmla="*/ 40 w 120"/>
                <a:gd name="T9" fmla="*/ 78 h 78"/>
                <a:gd name="T10" fmla="*/ 6 w 120"/>
                <a:gd name="T11" fmla="*/ 78 h 78"/>
                <a:gd name="T12" fmla="*/ 0 w 120"/>
                <a:gd name="T13" fmla="*/ 0 h 78"/>
                <a:gd name="T14" fmla="*/ 29 w 120"/>
                <a:gd name="T15" fmla="*/ 0 h 78"/>
                <a:gd name="T16" fmla="*/ 29 w 120"/>
                <a:gd name="T17" fmla="*/ 53 h 78"/>
                <a:gd name="T18" fmla="*/ 48 w 120"/>
                <a:gd name="T19" fmla="*/ 0 h 78"/>
                <a:gd name="T20" fmla="*/ 73 w 120"/>
                <a:gd name="T21" fmla="*/ 0 h 78"/>
                <a:gd name="T22" fmla="*/ 76 w 120"/>
                <a:gd name="T23" fmla="*/ 53 h 78"/>
                <a:gd name="T24" fmla="*/ 92 w 120"/>
                <a:gd name="T25" fmla="*/ 0 h 78"/>
                <a:gd name="T26" fmla="*/ 120 w 120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93" y="78"/>
                  </a:lnTo>
                  <a:lnTo>
                    <a:pt x="58" y="78"/>
                  </a:lnTo>
                  <a:lnTo>
                    <a:pt x="55" y="34"/>
                  </a:lnTo>
                  <a:lnTo>
                    <a:pt x="40" y="78"/>
                  </a:lnTo>
                  <a:lnTo>
                    <a:pt x="6" y="7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73" y="0"/>
                  </a:lnTo>
                  <a:lnTo>
                    <a:pt x="76" y="53"/>
                  </a:lnTo>
                  <a:lnTo>
                    <a:pt x="92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8" name="Freeform 1135">
              <a:extLst>
                <a:ext uri="{FF2B5EF4-FFF2-40B4-BE49-F238E27FC236}">
                  <a16:creationId xmlns:a16="http://schemas.microsoft.com/office/drawing/2014/main" id="{34F5A436-9A3E-4440-8809-7EB2D21F0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680" y="4413148"/>
              <a:ext cx="126171" cy="127728"/>
            </a:xfrm>
            <a:custGeom>
              <a:avLst/>
              <a:gdLst>
                <a:gd name="T0" fmla="*/ 81 w 81"/>
                <a:gd name="T1" fmla="*/ 37 h 82"/>
                <a:gd name="T2" fmla="*/ 81 w 81"/>
                <a:gd name="T3" fmla="*/ 37 h 82"/>
                <a:gd name="T4" fmla="*/ 81 w 81"/>
                <a:gd name="T5" fmla="*/ 43 h 82"/>
                <a:gd name="T6" fmla="*/ 80 w 81"/>
                <a:gd name="T7" fmla="*/ 49 h 82"/>
                <a:gd name="T8" fmla="*/ 78 w 81"/>
                <a:gd name="T9" fmla="*/ 55 h 82"/>
                <a:gd name="T10" fmla="*/ 76 w 81"/>
                <a:gd name="T11" fmla="*/ 60 h 82"/>
                <a:gd name="T12" fmla="*/ 73 w 81"/>
                <a:gd name="T13" fmla="*/ 64 h 82"/>
                <a:gd name="T14" fmla="*/ 69 w 81"/>
                <a:gd name="T15" fmla="*/ 68 h 82"/>
                <a:gd name="T16" fmla="*/ 61 w 81"/>
                <a:gd name="T17" fmla="*/ 74 h 82"/>
                <a:gd name="T18" fmla="*/ 52 w 81"/>
                <a:gd name="T19" fmla="*/ 78 h 82"/>
                <a:gd name="T20" fmla="*/ 42 w 81"/>
                <a:gd name="T21" fmla="*/ 80 h 82"/>
                <a:gd name="T22" fmla="*/ 32 w 81"/>
                <a:gd name="T23" fmla="*/ 82 h 82"/>
                <a:gd name="T24" fmla="*/ 24 w 81"/>
                <a:gd name="T25" fmla="*/ 82 h 82"/>
                <a:gd name="T26" fmla="*/ 24 w 81"/>
                <a:gd name="T27" fmla="*/ 82 h 82"/>
                <a:gd name="T28" fmla="*/ 10 w 81"/>
                <a:gd name="T29" fmla="*/ 82 h 82"/>
                <a:gd name="T30" fmla="*/ 0 w 81"/>
                <a:gd name="T31" fmla="*/ 80 h 82"/>
                <a:gd name="T32" fmla="*/ 10 w 81"/>
                <a:gd name="T33" fmla="*/ 3 h 82"/>
                <a:gd name="T34" fmla="*/ 10 w 81"/>
                <a:gd name="T35" fmla="*/ 3 h 82"/>
                <a:gd name="T36" fmla="*/ 24 w 81"/>
                <a:gd name="T37" fmla="*/ 1 h 82"/>
                <a:gd name="T38" fmla="*/ 39 w 81"/>
                <a:gd name="T39" fmla="*/ 0 h 82"/>
                <a:gd name="T40" fmla="*/ 39 w 81"/>
                <a:gd name="T41" fmla="*/ 0 h 82"/>
                <a:gd name="T42" fmla="*/ 49 w 81"/>
                <a:gd name="T43" fmla="*/ 1 h 82"/>
                <a:gd name="T44" fmla="*/ 56 w 81"/>
                <a:gd name="T45" fmla="*/ 3 h 82"/>
                <a:gd name="T46" fmla="*/ 64 w 81"/>
                <a:gd name="T47" fmla="*/ 6 h 82"/>
                <a:gd name="T48" fmla="*/ 70 w 81"/>
                <a:gd name="T49" fmla="*/ 10 h 82"/>
                <a:gd name="T50" fmla="*/ 75 w 81"/>
                <a:gd name="T51" fmla="*/ 15 h 82"/>
                <a:gd name="T52" fmla="*/ 79 w 81"/>
                <a:gd name="T53" fmla="*/ 21 h 82"/>
                <a:gd name="T54" fmla="*/ 81 w 81"/>
                <a:gd name="T55" fmla="*/ 28 h 82"/>
                <a:gd name="T56" fmla="*/ 81 w 81"/>
                <a:gd name="T57" fmla="*/ 37 h 82"/>
                <a:gd name="T58" fmla="*/ 81 w 81"/>
                <a:gd name="T59" fmla="*/ 37 h 82"/>
                <a:gd name="T60" fmla="*/ 34 w 81"/>
                <a:gd name="T61" fmla="*/ 59 h 82"/>
                <a:gd name="T62" fmla="*/ 34 w 81"/>
                <a:gd name="T63" fmla="*/ 59 h 82"/>
                <a:gd name="T64" fmla="*/ 39 w 81"/>
                <a:gd name="T65" fmla="*/ 59 h 82"/>
                <a:gd name="T66" fmla="*/ 42 w 81"/>
                <a:gd name="T67" fmla="*/ 58 h 82"/>
                <a:gd name="T68" fmla="*/ 46 w 81"/>
                <a:gd name="T69" fmla="*/ 55 h 82"/>
                <a:gd name="T70" fmla="*/ 49 w 81"/>
                <a:gd name="T71" fmla="*/ 53 h 82"/>
                <a:gd name="T72" fmla="*/ 51 w 81"/>
                <a:gd name="T73" fmla="*/ 45 h 82"/>
                <a:gd name="T74" fmla="*/ 52 w 81"/>
                <a:gd name="T75" fmla="*/ 37 h 82"/>
                <a:gd name="T76" fmla="*/ 52 w 81"/>
                <a:gd name="T77" fmla="*/ 37 h 82"/>
                <a:gd name="T78" fmla="*/ 52 w 81"/>
                <a:gd name="T79" fmla="*/ 30 h 82"/>
                <a:gd name="T80" fmla="*/ 50 w 81"/>
                <a:gd name="T81" fmla="*/ 26 h 82"/>
                <a:gd name="T82" fmla="*/ 45 w 81"/>
                <a:gd name="T83" fmla="*/ 23 h 82"/>
                <a:gd name="T84" fmla="*/ 40 w 81"/>
                <a:gd name="T85" fmla="*/ 23 h 82"/>
                <a:gd name="T86" fmla="*/ 40 w 81"/>
                <a:gd name="T87" fmla="*/ 23 h 82"/>
                <a:gd name="T88" fmla="*/ 36 w 81"/>
                <a:gd name="T89" fmla="*/ 23 h 82"/>
                <a:gd name="T90" fmla="*/ 31 w 81"/>
                <a:gd name="T91" fmla="*/ 59 h 82"/>
                <a:gd name="T92" fmla="*/ 31 w 81"/>
                <a:gd name="T93" fmla="*/ 59 h 82"/>
                <a:gd name="T94" fmla="*/ 34 w 81"/>
                <a:gd name="T95" fmla="*/ 59 h 82"/>
                <a:gd name="T96" fmla="*/ 34 w 81"/>
                <a:gd name="T9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82">
                  <a:moveTo>
                    <a:pt x="81" y="37"/>
                  </a:moveTo>
                  <a:lnTo>
                    <a:pt x="81" y="37"/>
                  </a:lnTo>
                  <a:lnTo>
                    <a:pt x="81" y="43"/>
                  </a:lnTo>
                  <a:lnTo>
                    <a:pt x="80" y="49"/>
                  </a:lnTo>
                  <a:lnTo>
                    <a:pt x="78" y="55"/>
                  </a:lnTo>
                  <a:lnTo>
                    <a:pt x="76" y="60"/>
                  </a:lnTo>
                  <a:lnTo>
                    <a:pt x="73" y="64"/>
                  </a:lnTo>
                  <a:lnTo>
                    <a:pt x="69" y="68"/>
                  </a:lnTo>
                  <a:lnTo>
                    <a:pt x="61" y="74"/>
                  </a:lnTo>
                  <a:lnTo>
                    <a:pt x="52" y="78"/>
                  </a:lnTo>
                  <a:lnTo>
                    <a:pt x="42" y="80"/>
                  </a:lnTo>
                  <a:lnTo>
                    <a:pt x="32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0" y="82"/>
                  </a:lnTo>
                  <a:lnTo>
                    <a:pt x="0" y="8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6" y="3"/>
                  </a:lnTo>
                  <a:lnTo>
                    <a:pt x="64" y="6"/>
                  </a:lnTo>
                  <a:lnTo>
                    <a:pt x="70" y="10"/>
                  </a:lnTo>
                  <a:lnTo>
                    <a:pt x="75" y="15"/>
                  </a:lnTo>
                  <a:lnTo>
                    <a:pt x="79" y="21"/>
                  </a:lnTo>
                  <a:lnTo>
                    <a:pt x="81" y="28"/>
                  </a:lnTo>
                  <a:lnTo>
                    <a:pt x="81" y="37"/>
                  </a:lnTo>
                  <a:lnTo>
                    <a:pt x="81" y="37"/>
                  </a:lnTo>
                  <a:close/>
                  <a:moveTo>
                    <a:pt x="34" y="59"/>
                  </a:moveTo>
                  <a:lnTo>
                    <a:pt x="34" y="59"/>
                  </a:lnTo>
                  <a:lnTo>
                    <a:pt x="39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49" y="53"/>
                  </a:lnTo>
                  <a:lnTo>
                    <a:pt x="51" y="45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5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4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9" name="Freeform 1136">
              <a:extLst>
                <a:ext uri="{FF2B5EF4-FFF2-40B4-BE49-F238E27FC236}">
                  <a16:creationId xmlns:a16="http://schemas.microsoft.com/office/drawing/2014/main" id="{83A00677-4CDF-4647-BCD6-924A416AC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5523" y="4405360"/>
              <a:ext cx="115267" cy="135517"/>
            </a:xfrm>
            <a:custGeom>
              <a:avLst/>
              <a:gdLst>
                <a:gd name="T0" fmla="*/ 74 w 74"/>
                <a:gd name="T1" fmla="*/ 49 h 87"/>
                <a:gd name="T2" fmla="*/ 74 w 74"/>
                <a:gd name="T3" fmla="*/ 49 h 87"/>
                <a:gd name="T4" fmla="*/ 74 w 74"/>
                <a:gd name="T5" fmla="*/ 57 h 87"/>
                <a:gd name="T6" fmla="*/ 71 w 74"/>
                <a:gd name="T7" fmla="*/ 64 h 87"/>
                <a:gd name="T8" fmla="*/ 69 w 74"/>
                <a:gd name="T9" fmla="*/ 70 h 87"/>
                <a:gd name="T10" fmla="*/ 66 w 74"/>
                <a:gd name="T11" fmla="*/ 75 h 87"/>
                <a:gd name="T12" fmla="*/ 61 w 74"/>
                <a:gd name="T13" fmla="*/ 80 h 87"/>
                <a:gd name="T14" fmla="*/ 56 w 74"/>
                <a:gd name="T15" fmla="*/ 84 h 87"/>
                <a:gd name="T16" fmla="*/ 51 w 74"/>
                <a:gd name="T17" fmla="*/ 85 h 87"/>
                <a:gd name="T18" fmla="*/ 45 w 74"/>
                <a:gd name="T19" fmla="*/ 87 h 87"/>
                <a:gd name="T20" fmla="*/ 45 w 74"/>
                <a:gd name="T21" fmla="*/ 87 h 87"/>
                <a:gd name="T22" fmla="*/ 39 w 74"/>
                <a:gd name="T23" fmla="*/ 87 h 87"/>
                <a:gd name="T24" fmla="*/ 35 w 74"/>
                <a:gd name="T25" fmla="*/ 84 h 87"/>
                <a:gd name="T26" fmla="*/ 31 w 74"/>
                <a:gd name="T27" fmla="*/ 82 h 87"/>
                <a:gd name="T28" fmla="*/ 29 w 74"/>
                <a:gd name="T29" fmla="*/ 78 h 87"/>
                <a:gd name="T30" fmla="*/ 27 w 74"/>
                <a:gd name="T31" fmla="*/ 85 h 87"/>
                <a:gd name="T32" fmla="*/ 0 w 74"/>
                <a:gd name="T33" fmla="*/ 85 h 87"/>
                <a:gd name="T34" fmla="*/ 12 w 74"/>
                <a:gd name="T35" fmla="*/ 0 h 87"/>
                <a:gd name="T36" fmla="*/ 40 w 74"/>
                <a:gd name="T37" fmla="*/ 0 h 87"/>
                <a:gd name="T38" fmla="*/ 36 w 74"/>
                <a:gd name="T39" fmla="*/ 30 h 87"/>
                <a:gd name="T40" fmla="*/ 36 w 74"/>
                <a:gd name="T41" fmla="*/ 30 h 87"/>
                <a:gd name="T42" fmla="*/ 40 w 74"/>
                <a:gd name="T43" fmla="*/ 26 h 87"/>
                <a:gd name="T44" fmla="*/ 44 w 74"/>
                <a:gd name="T45" fmla="*/ 25 h 87"/>
                <a:gd name="T46" fmla="*/ 49 w 74"/>
                <a:gd name="T47" fmla="*/ 23 h 87"/>
                <a:gd name="T48" fmla="*/ 54 w 74"/>
                <a:gd name="T49" fmla="*/ 23 h 87"/>
                <a:gd name="T50" fmla="*/ 54 w 74"/>
                <a:gd name="T51" fmla="*/ 23 h 87"/>
                <a:gd name="T52" fmla="*/ 58 w 74"/>
                <a:gd name="T53" fmla="*/ 23 h 87"/>
                <a:gd name="T54" fmla="*/ 63 w 74"/>
                <a:gd name="T55" fmla="*/ 25 h 87"/>
                <a:gd name="T56" fmla="*/ 65 w 74"/>
                <a:gd name="T57" fmla="*/ 28 h 87"/>
                <a:gd name="T58" fmla="*/ 69 w 74"/>
                <a:gd name="T59" fmla="*/ 30 h 87"/>
                <a:gd name="T60" fmla="*/ 71 w 74"/>
                <a:gd name="T61" fmla="*/ 34 h 87"/>
                <a:gd name="T62" fmla="*/ 73 w 74"/>
                <a:gd name="T63" fmla="*/ 39 h 87"/>
                <a:gd name="T64" fmla="*/ 74 w 74"/>
                <a:gd name="T65" fmla="*/ 49 h 87"/>
                <a:gd name="T66" fmla="*/ 74 w 74"/>
                <a:gd name="T67" fmla="*/ 49 h 87"/>
                <a:gd name="T68" fmla="*/ 46 w 74"/>
                <a:gd name="T69" fmla="*/ 53 h 87"/>
                <a:gd name="T70" fmla="*/ 46 w 74"/>
                <a:gd name="T71" fmla="*/ 53 h 87"/>
                <a:gd name="T72" fmla="*/ 46 w 74"/>
                <a:gd name="T73" fmla="*/ 49 h 87"/>
                <a:gd name="T74" fmla="*/ 45 w 74"/>
                <a:gd name="T75" fmla="*/ 47 h 87"/>
                <a:gd name="T76" fmla="*/ 42 w 74"/>
                <a:gd name="T77" fmla="*/ 45 h 87"/>
                <a:gd name="T78" fmla="*/ 40 w 74"/>
                <a:gd name="T79" fmla="*/ 44 h 87"/>
                <a:gd name="T80" fmla="*/ 40 w 74"/>
                <a:gd name="T81" fmla="*/ 44 h 87"/>
                <a:gd name="T82" fmla="*/ 36 w 74"/>
                <a:gd name="T83" fmla="*/ 45 h 87"/>
                <a:gd name="T84" fmla="*/ 32 w 74"/>
                <a:gd name="T85" fmla="*/ 48 h 87"/>
                <a:gd name="T86" fmla="*/ 31 w 74"/>
                <a:gd name="T87" fmla="*/ 52 h 87"/>
                <a:gd name="T88" fmla="*/ 30 w 74"/>
                <a:gd name="T89" fmla="*/ 57 h 87"/>
                <a:gd name="T90" fmla="*/ 30 w 74"/>
                <a:gd name="T91" fmla="*/ 57 h 87"/>
                <a:gd name="T92" fmla="*/ 30 w 74"/>
                <a:gd name="T93" fmla="*/ 59 h 87"/>
                <a:gd name="T94" fmla="*/ 31 w 74"/>
                <a:gd name="T95" fmla="*/ 63 h 87"/>
                <a:gd name="T96" fmla="*/ 34 w 74"/>
                <a:gd name="T97" fmla="*/ 64 h 87"/>
                <a:gd name="T98" fmla="*/ 36 w 74"/>
                <a:gd name="T99" fmla="*/ 65 h 87"/>
                <a:gd name="T100" fmla="*/ 36 w 74"/>
                <a:gd name="T101" fmla="*/ 65 h 87"/>
                <a:gd name="T102" fmla="*/ 41 w 74"/>
                <a:gd name="T103" fmla="*/ 64 h 87"/>
                <a:gd name="T104" fmla="*/ 44 w 74"/>
                <a:gd name="T105" fmla="*/ 62 h 87"/>
                <a:gd name="T106" fmla="*/ 46 w 74"/>
                <a:gd name="T107" fmla="*/ 58 h 87"/>
                <a:gd name="T108" fmla="*/ 46 w 74"/>
                <a:gd name="T109" fmla="*/ 53 h 87"/>
                <a:gd name="T110" fmla="*/ 46 w 74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7">
                  <a:moveTo>
                    <a:pt x="74" y="49"/>
                  </a:moveTo>
                  <a:lnTo>
                    <a:pt x="74" y="49"/>
                  </a:lnTo>
                  <a:lnTo>
                    <a:pt x="74" y="57"/>
                  </a:lnTo>
                  <a:lnTo>
                    <a:pt x="71" y="64"/>
                  </a:lnTo>
                  <a:lnTo>
                    <a:pt x="69" y="70"/>
                  </a:lnTo>
                  <a:lnTo>
                    <a:pt x="66" y="75"/>
                  </a:lnTo>
                  <a:lnTo>
                    <a:pt x="61" y="80"/>
                  </a:lnTo>
                  <a:lnTo>
                    <a:pt x="56" y="84"/>
                  </a:lnTo>
                  <a:lnTo>
                    <a:pt x="51" y="85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9" y="87"/>
                  </a:lnTo>
                  <a:lnTo>
                    <a:pt x="35" y="84"/>
                  </a:lnTo>
                  <a:lnTo>
                    <a:pt x="31" y="82"/>
                  </a:lnTo>
                  <a:lnTo>
                    <a:pt x="29" y="78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0" y="26"/>
                  </a:lnTo>
                  <a:lnTo>
                    <a:pt x="44" y="25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3" y="25"/>
                  </a:lnTo>
                  <a:lnTo>
                    <a:pt x="65" y="28"/>
                  </a:lnTo>
                  <a:lnTo>
                    <a:pt x="69" y="30"/>
                  </a:lnTo>
                  <a:lnTo>
                    <a:pt x="71" y="34"/>
                  </a:lnTo>
                  <a:lnTo>
                    <a:pt x="73" y="39"/>
                  </a:lnTo>
                  <a:lnTo>
                    <a:pt x="74" y="49"/>
                  </a:lnTo>
                  <a:lnTo>
                    <a:pt x="74" y="49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6" y="49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5"/>
                  </a:lnTo>
                  <a:lnTo>
                    <a:pt x="32" y="48"/>
                  </a:lnTo>
                  <a:lnTo>
                    <a:pt x="31" y="52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1" y="64"/>
                  </a:lnTo>
                  <a:lnTo>
                    <a:pt x="44" y="62"/>
                  </a:lnTo>
                  <a:lnTo>
                    <a:pt x="46" y="58"/>
                  </a:lnTo>
                  <a:lnTo>
                    <a:pt x="46" y="53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0" name="Freeform 1137">
              <a:extLst>
                <a:ext uri="{FF2B5EF4-FFF2-40B4-BE49-F238E27FC236}">
                  <a16:creationId xmlns:a16="http://schemas.microsoft.com/office/drawing/2014/main" id="{0F01985F-8549-4E04-A7B9-A01CF6DD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382" y="4413148"/>
              <a:ext cx="109036" cy="127728"/>
            </a:xfrm>
            <a:custGeom>
              <a:avLst/>
              <a:gdLst>
                <a:gd name="T0" fmla="*/ 66 w 70"/>
                <a:gd name="T1" fmla="*/ 53 h 82"/>
                <a:gd name="T2" fmla="*/ 66 w 70"/>
                <a:gd name="T3" fmla="*/ 53 h 82"/>
                <a:gd name="T4" fmla="*/ 65 w 70"/>
                <a:gd name="T5" fmla="*/ 59 h 82"/>
                <a:gd name="T6" fmla="*/ 64 w 70"/>
                <a:gd name="T7" fmla="*/ 65 h 82"/>
                <a:gd name="T8" fmla="*/ 60 w 70"/>
                <a:gd name="T9" fmla="*/ 70 h 82"/>
                <a:gd name="T10" fmla="*/ 56 w 70"/>
                <a:gd name="T11" fmla="*/ 74 h 82"/>
                <a:gd name="T12" fmla="*/ 50 w 70"/>
                <a:gd name="T13" fmla="*/ 78 h 82"/>
                <a:gd name="T14" fmla="*/ 44 w 70"/>
                <a:gd name="T15" fmla="*/ 80 h 82"/>
                <a:gd name="T16" fmla="*/ 36 w 70"/>
                <a:gd name="T17" fmla="*/ 82 h 82"/>
                <a:gd name="T18" fmla="*/ 29 w 70"/>
                <a:gd name="T19" fmla="*/ 82 h 82"/>
                <a:gd name="T20" fmla="*/ 29 w 70"/>
                <a:gd name="T21" fmla="*/ 82 h 82"/>
                <a:gd name="T22" fmla="*/ 20 w 70"/>
                <a:gd name="T23" fmla="*/ 82 h 82"/>
                <a:gd name="T24" fmla="*/ 12 w 70"/>
                <a:gd name="T25" fmla="*/ 80 h 82"/>
                <a:gd name="T26" fmla="*/ 6 w 70"/>
                <a:gd name="T27" fmla="*/ 78 h 82"/>
                <a:gd name="T28" fmla="*/ 0 w 70"/>
                <a:gd name="T29" fmla="*/ 75 h 82"/>
                <a:gd name="T30" fmla="*/ 7 w 70"/>
                <a:gd name="T31" fmla="*/ 54 h 82"/>
                <a:gd name="T32" fmla="*/ 7 w 70"/>
                <a:gd name="T33" fmla="*/ 54 h 82"/>
                <a:gd name="T34" fmla="*/ 16 w 70"/>
                <a:gd name="T35" fmla="*/ 59 h 82"/>
                <a:gd name="T36" fmla="*/ 22 w 70"/>
                <a:gd name="T37" fmla="*/ 60 h 82"/>
                <a:gd name="T38" fmla="*/ 30 w 70"/>
                <a:gd name="T39" fmla="*/ 60 h 82"/>
                <a:gd name="T40" fmla="*/ 30 w 70"/>
                <a:gd name="T41" fmla="*/ 60 h 82"/>
                <a:gd name="T42" fmla="*/ 36 w 70"/>
                <a:gd name="T43" fmla="*/ 59 h 82"/>
                <a:gd name="T44" fmla="*/ 38 w 70"/>
                <a:gd name="T45" fmla="*/ 59 h 82"/>
                <a:gd name="T46" fmla="*/ 38 w 70"/>
                <a:gd name="T47" fmla="*/ 58 h 82"/>
                <a:gd name="T48" fmla="*/ 38 w 70"/>
                <a:gd name="T49" fmla="*/ 58 h 82"/>
                <a:gd name="T50" fmla="*/ 36 w 70"/>
                <a:gd name="T51" fmla="*/ 55 h 82"/>
                <a:gd name="T52" fmla="*/ 33 w 70"/>
                <a:gd name="T53" fmla="*/ 54 h 82"/>
                <a:gd name="T54" fmla="*/ 21 w 70"/>
                <a:gd name="T55" fmla="*/ 52 h 82"/>
                <a:gd name="T56" fmla="*/ 16 w 70"/>
                <a:gd name="T57" fmla="*/ 49 h 82"/>
                <a:gd name="T58" fmla="*/ 11 w 70"/>
                <a:gd name="T59" fmla="*/ 45 h 82"/>
                <a:gd name="T60" fmla="*/ 7 w 70"/>
                <a:gd name="T61" fmla="*/ 40 h 82"/>
                <a:gd name="T62" fmla="*/ 6 w 70"/>
                <a:gd name="T63" fmla="*/ 35 h 82"/>
                <a:gd name="T64" fmla="*/ 6 w 70"/>
                <a:gd name="T65" fmla="*/ 31 h 82"/>
                <a:gd name="T66" fmla="*/ 6 w 70"/>
                <a:gd name="T67" fmla="*/ 31 h 82"/>
                <a:gd name="T68" fmla="*/ 7 w 70"/>
                <a:gd name="T69" fmla="*/ 25 h 82"/>
                <a:gd name="T70" fmla="*/ 9 w 70"/>
                <a:gd name="T71" fmla="*/ 19 h 82"/>
                <a:gd name="T72" fmla="*/ 12 w 70"/>
                <a:gd name="T73" fmla="*/ 14 h 82"/>
                <a:gd name="T74" fmla="*/ 16 w 70"/>
                <a:gd name="T75" fmla="*/ 9 h 82"/>
                <a:gd name="T76" fmla="*/ 21 w 70"/>
                <a:gd name="T77" fmla="*/ 5 h 82"/>
                <a:gd name="T78" fmla="*/ 27 w 70"/>
                <a:gd name="T79" fmla="*/ 3 h 82"/>
                <a:gd name="T80" fmla="*/ 35 w 70"/>
                <a:gd name="T81" fmla="*/ 1 h 82"/>
                <a:gd name="T82" fmla="*/ 43 w 70"/>
                <a:gd name="T83" fmla="*/ 0 h 82"/>
                <a:gd name="T84" fmla="*/ 43 w 70"/>
                <a:gd name="T85" fmla="*/ 0 h 82"/>
                <a:gd name="T86" fmla="*/ 56 w 70"/>
                <a:gd name="T87" fmla="*/ 1 h 82"/>
                <a:gd name="T88" fmla="*/ 70 w 70"/>
                <a:gd name="T89" fmla="*/ 5 h 82"/>
                <a:gd name="T90" fmla="*/ 63 w 70"/>
                <a:gd name="T91" fmla="*/ 26 h 82"/>
                <a:gd name="T92" fmla="*/ 63 w 70"/>
                <a:gd name="T93" fmla="*/ 26 h 82"/>
                <a:gd name="T94" fmla="*/ 53 w 70"/>
                <a:gd name="T95" fmla="*/ 24 h 82"/>
                <a:gd name="T96" fmla="*/ 41 w 70"/>
                <a:gd name="T97" fmla="*/ 23 h 82"/>
                <a:gd name="T98" fmla="*/ 41 w 70"/>
                <a:gd name="T99" fmla="*/ 23 h 82"/>
                <a:gd name="T100" fmla="*/ 36 w 70"/>
                <a:gd name="T101" fmla="*/ 23 h 82"/>
                <a:gd name="T102" fmla="*/ 35 w 70"/>
                <a:gd name="T103" fmla="*/ 24 h 82"/>
                <a:gd name="T104" fmla="*/ 35 w 70"/>
                <a:gd name="T105" fmla="*/ 25 h 82"/>
                <a:gd name="T106" fmla="*/ 35 w 70"/>
                <a:gd name="T107" fmla="*/ 25 h 82"/>
                <a:gd name="T108" fmla="*/ 36 w 70"/>
                <a:gd name="T109" fmla="*/ 26 h 82"/>
                <a:gd name="T110" fmla="*/ 39 w 70"/>
                <a:gd name="T111" fmla="*/ 28 h 82"/>
                <a:gd name="T112" fmla="*/ 50 w 70"/>
                <a:gd name="T113" fmla="*/ 31 h 82"/>
                <a:gd name="T114" fmla="*/ 56 w 70"/>
                <a:gd name="T115" fmla="*/ 34 h 82"/>
                <a:gd name="T116" fmla="*/ 61 w 70"/>
                <a:gd name="T117" fmla="*/ 38 h 82"/>
                <a:gd name="T118" fmla="*/ 65 w 70"/>
                <a:gd name="T119" fmla="*/ 44 h 82"/>
                <a:gd name="T120" fmla="*/ 65 w 70"/>
                <a:gd name="T121" fmla="*/ 48 h 82"/>
                <a:gd name="T122" fmla="*/ 66 w 70"/>
                <a:gd name="T123" fmla="*/ 53 h 82"/>
                <a:gd name="T124" fmla="*/ 66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6" y="53"/>
                  </a:moveTo>
                  <a:lnTo>
                    <a:pt x="66" y="53"/>
                  </a:lnTo>
                  <a:lnTo>
                    <a:pt x="65" y="59"/>
                  </a:lnTo>
                  <a:lnTo>
                    <a:pt x="64" y="65"/>
                  </a:lnTo>
                  <a:lnTo>
                    <a:pt x="60" y="70"/>
                  </a:lnTo>
                  <a:lnTo>
                    <a:pt x="56" y="74"/>
                  </a:lnTo>
                  <a:lnTo>
                    <a:pt x="50" y="78"/>
                  </a:lnTo>
                  <a:lnTo>
                    <a:pt x="44" y="80"/>
                  </a:lnTo>
                  <a:lnTo>
                    <a:pt x="36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6" y="59"/>
                  </a:lnTo>
                  <a:lnTo>
                    <a:pt x="2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5"/>
                  </a:lnTo>
                  <a:lnTo>
                    <a:pt x="33" y="54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5"/>
                  </a:lnTo>
                  <a:lnTo>
                    <a:pt x="7" y="40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25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6" y="9"/>
                  </a:lnTo>
                  <a:lnTo>
                    <a:pt x="21" y="5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6" y="1"/>
                  </a:lnTo>
                  <a:lnTo>
                    <a:pt x="70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4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39" y="28"/>
                  </a:lnTo>
                  <a:lnTo>
                    <a:pt x="50" y="31"/>
                  </a:lnTo>
                  <a:lnTo>
                    <a:pt x="56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6" y="5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1" name="Freeform 1138">
              <a:extLst>
                <a:ext uri="{FF2B5EF4-FFF2-40B4-BE49-F238E27FC236}">
                  <a16:creationId xmlns:a16="http://schemas.microsoft.com/office/drawing/2014/main" id="{79673442-D229-495E-A0B1-0918DF7D7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975" y="4441186"/>
              <a:ext cx="115267" cy="133959"/>
            </a:xfrm>
            <a:custGeom>
              <a:avLst/>
              <a:gdLst>
                <a:gd name="T0" fmla="*/ 67 w 74"/>
                <a:gd name="T1" fmla="*/ 52 h 86"/>
                <a:gd name="T2" fmla="*/ 66 w 74"/>
                <a:gd name="T3" fmla="*/ 61 h 86"/>
                <a:gd name="T4" fmla="*/ 59 w 74"/>
                <a:gd name="T5" fmla="*/ 74 h 86"/>
                <a:gd name="T6" fmla="*/ 51 w 74"/>
                <a:gd name="T7" fmla="*/ 81 h 86"/>
                <a:gd name="T8" fmla="*/ 37 w 74"/>
                <a:gd name="T9" fmla="*/ 86 h 86"/>
                <a:gd name="T10" fmla="*/ 28 w 74"/>
                <a:gd name="T11" fmla="*/ 86 h 86"/>
                <a:gd name="T12" fmla="*/ 10 w 74"/>
                <a:gd name="T13" fmla="*/ 84 h 86"/>
                <a:gd name="T14" fmla="*/ 4 w 74"/>
                <a:gd name="T15" fmla="*/ 80 h 86"/>
                <a:gd name="T16" fmla="*/ 2 w 74"/>
                <a:gd name="T17" fmla="*/ 74 h 86"/>
                <a:gd name="T18" fmla="*/ 0 w 74"/>
                <a:gd name="T19" fmla="*/ 71 h 86"/>
                <a:gd name="T20" fmla="*/ 4 w 74"/>
                <a:gd name="T21" fmla="*/ 61 h 86"/>
                <a:gd name="T22" fmla="*/ 17 w 74"/>
                <a:gd name="T23" fmla="*/ 54 h 86"/>
                <a:gd name="T24" fmla="*/ 10 w 74"/>
                <a:gd name="T25" fmla="*/ 51 h 86"/>
                <a:gd name="T26" fmla="*/ 2 w 74"/>
                <a:gd name="T27" fmla="*/ 39 h 86"/>
                <a:gd name="T28" fmla="*/ 2 w 74"/>
                <a:gd name="T29" fmla="*/ 31 h 86"/>
                <a:gd name="T30" fmla="*/ 3 w 74"/>
                <a:gd name="T31" fmla="*/ 19 h 86"/>
                <a:gd name="T32" fmla="*/ 9 w 74"/>
                <a:gd name="T33" fmla="*/ 8 h 86"/>
                <a:gd name="T34" fmla="*/ 18 w 74"/>
                <a:gd name="T35" fmla="*/ 2 h 86"/>
                <a:gd name="T36" fmla="*/ 29 w 74"/>
                <a:gd name="T37" fmla="*/ 0 h 86"/>
                <a:gd name="T38" fmla="*/ 36 w 74"/>
                <a:gd name="T39" fmla="*/ 0 h 86"/>
                <a:gd name="T40" fmla="*/ 43 w 74"/>
                <a:gd name="T41" fmla="*/ 5 h 86"/>
                <a:gd name="T42" fmla="*/ 47 w 74"/>
                <a:gd name="T43" fmla="*/ 1 h 86"/>
                <a:gd name="T44" fmla="*/ 39 w 74"/>
                <a:gd name="T45" fmla="*/ 55 h 86"/>
                <a:gd name="T46" fmla="*/ 38 w 74"/>
                <a:gd name="T47" fmla="*/ 55 h 86"/>
                <a:gd name="T48" fmla="*/ 29 w 74"/>
                <a:gd name="T49" fmla="*/ 59 h 86"/>
                <a:gd name="T50" fmla="*/ 27 w 74"/>
                <a:gd name="T51" fmla="*/ 65 h 86"/>
                <a:gd name="T52" fmla="*/ 28 w 74"/>
                <a:gd name="T53" fmla="*/ 69 h 86"/>
                <a:gd name="T54" fmla="*/ 32 w 74"/>
                <a:gd name="T55" fmla="*/ 70 h 86"/>
                <a:gd name="T56" fmla="*/ 34 w 74"/>
                <a:gd name="T57" fmla="*/ 69 h 86"/>
                <a:gd name="T58" fmla="*/ 37 w 74"/>
                <a:gd name="T59" fmla="*/ 65 h 86"/>
                <a:gd name="T60" fmla="*/ 39 w 74"/>
                <a:gd name="T61" fmla="*/ 55 h 86"/>
                <a:gd name="T62" fmla="*/ 28 w 74"/>
                <a:gd name="T63" fmla="*/ 31 h 86"/>
                <a:gd name="T64" fmla="*/ 29 w 74"/>
                <a:gd name="T65" fmla="*/ 37 h 86"/>
                <a:gd name="T66" fmla="*/ 34 w 74"/>
                <a:gd name="T67" fmla="*/ 40 h 86"/>
                <a:gd name="T68" fmla="*/ 38 w 74"/>
                <a:gd name="T69" fmla="*/ 39 h 86"/>
                <a:gd name="T70" fmla="*/ 43 w 74"/>
                <a:gd name="T71" fmla="*/ 32 h 86"/>
                <a:gd name="T72" fmla="*/ 43 w 74"/>
                <a:gd name="T73" fmla="*/ 29 h 86"/>
                <a:gd name="T74" fmla="*/ 42 w 74"/>
                <a:gd name="T75" fmla="*/ 22 h 86"/>
                <a:gd name="T76" fmla="*/ 37 w 74"/>
                <a:gd name="T77" fmla="*/ 20 h 86"/>
                <a:gd name="T78" fmla="*/ 33 w 74"/>
                <a:gd name="T79" fmla="*/ 21 h 86"/>
                <a:gd name="T80" fmla="*/ 29 w 74"/>
                <a:gd name="T81" fmla="*/ 27 h 86"/>
                <a:gd name="T82" fmla="*/ 28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7" y="52"/>
                  </a:lnTo>
                  <a:lnTo>
                    <a:pt x="67" y="52"/>
                  </a:lnTo>
                  <a:lnTo>
                    <a:pt x="66" y="61"/>
                  </a:lnTo>
                  <a:lnTo>
                    <a:pt x="63" y="67"/>
                  </a:lnTo>
                  <a:lnTo>
                    <a:pt x="59" y="74"/>
                  </a:lnTo>
                  <a:lnTo>
                    <a:pt x="56" y="79"/>
                  </a:lnTo>
                  <a:lnTo>
                    <a:pt x="51" y="81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15" y="85"/>
                  </a:lnTo>
                  <a:lnTo>
                    <a:pt x="10" y="84"/>
                  </a:lnTo>
                  <a:lnTo>
                    <a:pt x="7" y="81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66"/>
                  </a:lnTo>
                  <a:lnTo>
                    <a:pt x="4" y="61"/>
                  </a:lnTo>
                  <a:lnTo>
                    <a:pt x="9" y="57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7"/>
                  </a:lnTo>
                  <a:lnTo>
                    <a:pt x="47" y="1"/>
                  </a:lnTo>
                  <a:lnTo>
                    <a:pt x="74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8" y="55"/>
                  </a:lnTo>
                  <a:lnTo>
                    <a:pt x="33" y="56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7" y="65"/>
                  </a:lnTo>
                  <a:lnTo>
                    <a:pt x="38" y="62"/>
                  </a:lnTo>
                  <a:lnTo>
                    <a:pt x="39" y="55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2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9"/>
                  </a:lnTo>
                  <a:lnTo>
                    <a:pt x="41" y="36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5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2" name="Freeform 1139">
              <a:extLst>
                <a:ext uri="{FF2B5EF4-FFF2-40B4-BE49-F238E27FC236}">
                  <a16:creationId xmlns:a16="http://schemas.microsoft.com/office/drawing/2014/main" id="{2D3FB9A6-7AB2-462F-8B7D-599EC3AD1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160" y="2888202"/>
              <a:ext cx="146420" cy="123055"/>
            </a:xfrm>
            <a:custGeom>
              <a:avLst/>
              <a:gdLst>
                <a:gd name="T0" fmla="*/ 94 w 94"/>
                <a:gd name="T1" fmla="*/ 0 h 79"/>
                <a:gd name="T2" fmla="*/ 84 w 94"/>
                <a:gd name="T3" fmla="*/ 79 h 79"/>
                <a:gd name="T4" fmla="*/ 56 w 94"/>
                <a:gd name="T5" fmla="*/ 79 h 79"/>
                <a:gd name="T6" fmla="*/ 62 w 94"/>
                <a:gd name="T7" fmla="*/ 39 h 79"/>
                <a:gd name="T8" fmla="*/ 44 w 94"/>
                <a:gd name="T9" fmla="*/ 64 h 79"/>
                <a:gd name="T10" fmla="*/ 44 w 94"/>
                <a:gd name="T11" fmla="*/ 64 h 79"/>
                <a:gd name="T12" fmla="*/ 32 w 94"/>
                <a:gd name="T13" fmla="*/ 39 h 79"/>
                <a:gd name="T14" fmla="*/ 26 w 94"/>
                <a:gd name="T15" fmla="*/ 79 h 79"/>
                <a:gd name="T16" fmla="*/ 0 w 94"/>
                <a:gd name="T17" fmla="*/ 79 h 79"/>
                <a:gd name="T18" fmla="*/ 11 w 94"/>
                <a:gd name="T19" fmla="*/ 0 h 79"/>
                <a:gd name="T20" fmla="*/ 40 w 94"/>
                <a:gd name="T21" fmla="*/ 0 h 79"/>
                <a:gd name="T22" fmla="*/ 49 w 94"/>
                <a:gd name="T23" fmla="*/ 26 h 79"/>
                <a:gd name="T24" fmla="*/ 66 w 94"/>
                <a:gd name="T25" fmla="*/ 0 h 79"/>
                <a:gd name="T26" fmla="*/ 94 w 9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9">
                  <a:moveTo>
                    <a:pt x="94" y="0"/>
                  </a:moveTo>
                  <a:lnTo>
                    <a:pt x="84" y="79"/>
                  </a:lnTo>
                  <a:lnTo>
                    <a:pt x="56" y="79"/>
                  </a:lnTo>
                  <a:lnTo>
                    <a:pt x="62" y="39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32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49" y="26"/>
                  </a:lnTo>
                  <a:lnTo>
                    <a:pt x="6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3" name="Freeform 1140">
              <a:extLst>
                <a:ext uri="{FF2B5EF4-FFF2-40B4-BE49-F238E27FC236}">
                  <a16:creationId xmlns:a16="http://schemas.microsoft.com/office/drawing/2014/main" id="{6AA9468F-2563-4D1F-A045-D8760CF3B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138" y="2913125"/>
              <a:ext cx="116825" cy="99690"/>
            </a:xfrm>
            <a:custGeom>
              <a:avLst/>
              <a:gdLst>
                <a:gd name="T0" fmla="*/ 69 w 75"/>
                <a:gd name="T1" fmla="*/ 40 h 64"/>
                <a:gd name="T2" fmla="*/ 69 w 75"/>
                <a:gd name="T3" fmla="*/ 40 h 64"/>
                <a:gd name="T4" fmla="*/ 69 w 75"/>
                <a:gd name="T5" fmla="*/ 43 h 64"/>
                <a:gd name="T6" fmla="*/ 70 w 75"/>
                <a:gd name="T7" fmla="*/ 45 h 64"/>
                <a:gd name="T8" fmla="*/ 73 w 75"/>
                <a:gd name="T9" fmla="*/ 45 h 64"/>
                <a:gd name="T10" fmla="*/ 75 w 75"/>
                <a:gd name="T11" fmla="*/ 45 h 64"/>
                <a:gd name="T12" fmla="*/ 74 w 75"/>
                <a:gd name="T13" fmla="*/ 62 h 64"/>
                <a:gd name="T14" fmla="*/ 74 w 75"/>
                <a:gd name="T15" fmla="*/ 62 h 64"/>
                <a:gd name="T16" fmla="*/ 67 w 75"/>
                <a:gd name="T17" fmla="*/ 63 h 64"/>
                <a:gd name="T18" fmla="*/ 58 w 75"/>
                <a:gd name="T19" fmla="*/ 64 h 64"/>
                <a:gd name="T20" fmla="*/ 58 w 75"/>
                <a:gd name="T21" fmla="*/ 64 h 64"/>
                <a:gd name="T22" fmla="*/ 53 w 75"/>
                <a:gd name="T23" fmla="*/ 63 h 64"/>
                <a:gd name="T24" fmla="*/ 49 w 75"/>
                <a:gd name="T25" fmla="*/ 63 h 64"/>
                <a:gd name="T26" fmla="*/ 47 w 75"/>
                <a:gd name="T27" fmla="*/ 60 h 64"/>
                <a:gd name="T28" fmla="*/ 44 w 75"/>
                <a:gd name="T29" fmla="*/ 59 h 64"/>
                <a:gd name="T30" fmla="*/ 42 w 75"/>
                <a:gd name="T31" fmla="*/ 57 h 64"/>
                <a:gd name="T32" fmla="*/ 42 w 75"/>
                <a:gd name="T33" fmla="*/ 53 h 64"/>
                <a:gd name="T34" fmla="*/ 40 w 75"/>
                <a:gd name="T35" fmla="*/ 47 h 64"/>
                <a:gd name="T36" fmla="*/ 44 w 75"/>
                <a:gd name="T37" fmla="*/ 28 h 64"/>
                <a:gd name="T38" fmla="*/ 44 w 75"/>
                <a:gd name="T39" fmla="*/ 28 h 64"/>
                <a:gd name="T40" fmla="*/ 44 w 75"/>
                <a:gd name="T41" fmla="*/ 25 h 64"/>
                <a:gd name="T42" fmla="*/ 43 w 75"/>
                <a:gd name="T43" fmla="*/ 23 h 64"/>
                <a:gd name="T44" fmla="*/ 42 w 75"/>
                <a:gd name="T45" fmla="*/ 23 h 64"/>
                <a:gd name="T46" fmla="*/ 39 w 75"/>
                <a:gd name="T47" fmla="*/ 21 h 64"/>
                <a:gd name="T48" fmla="*/ 39 w 75"/>
                <a:gd name="T49" fmla="*/ 21 h 64"/>
                <a:gd name="T50" fmla="*/ 36 w 75"/>
                <a:gd name="T51" fmla="*/ 23 h 64"/>
                <a:gd name="T52" fmla="*/ 35 w 75"/>
                <a:gd name="T53" fmla="*/ 23 h 64"/>
                <a:gd name="T54" fmla="*/ 33 w 75"/>
                <a:gd name="T55" fmla="*/ 28 h 64"/>
                <a:gd name="T56" fmla="*/ 28 w 75"/>
                <a:gd name="T57" fmla="*/ 63 h 64"/>
                <a:gd name="T58" fmla="*/ 0 w 75"/>
                <a:gd name="T59" fmla="*/ 63 h 64"/>
                <a:gd name="T60" fmla="*/ 9 w 75"/>
                <a:gd name="T61" fmla="*/ 1 h 64"/>
                <a:gd name="T62" fmla="*/ 36 w 75"/>
                <a:gd name="T63" fmla="*/ 1 h 64"/>
                <a:gd name="T64" fmla="*/ 35 w 75"/>
                <a:gd name="T65" fmla="*/ 8 h 64"/>
                <a:gd name="T66" fmla="*/ 35 w 75"/>
                <a:gd name="T67" fmla="*/ 8 h 64"/>
                <a:gd name="T68" fmla="*/ 39 w 75"/>
                <a:gd name="T69" fmla="*/ 4 h 64"/>
                <a:gd name="T70" fmla="*/ 44 w 75"/>
                <a:gd name="T71" fmla="*/ 1 h 64"/>
                <a:gd name="T72" fmla="*/ 49 w 75"/>
                <a:gd name="T73" fmla="*/ 0 h 64"/>
                <a:gd name="T74" fmla="*/ 54 w 75"/>
                <a:gd name="T75" fmla="*/ 0 h 64"/>
                <a:gd name="T76" fmla="*/ 54 w 75"/>
                <a:gd name="T77" fmla="*/ 0 h 64"/>
                <a:gd name="T78" fmla="*/ 59 w 75"/>
                <a:gd name="T79" fmla="*/ 0 h 64"/>
                <a:gd name="T80" fmla="*/ 63 w 75"/>
                <a:gd name="T81" fmla="*/ 1 h 64"/>
                <a:gd name="T82" fmla="*/ 65 w 75"/>
                <a:gd name="T83" fmla="*/ 3 h 64"/>
                <a:gd name="T84" fmla="*/ 69 w 75"/>
                <a:gd name="T85" fmla="*/ 5 h 64"/>
                <a:gd name="T86" fmla="*/ 70 w 75"/>
                <a:gd name="T87" fmla="*/ 9 h 64"/>
                <a:gd name="T88" fmla="*/ 72 w 75"/>
                <a:gd name="T89" fmla="*/ 13 h 64"/>
                <a:gd name="T90" fmla="*/ 73 w 75"/>
                <a:gd name="T91" fmla="*/ 16 h 64"/>
                <a:gd name="T92" fmla="*/ 73 w 75"/>
                <a:gd name="T93" fmla="*/ 20 h 64"/>
                <a:gd name="T94" fmla="*/ 69 w 75"/>
                <a:gd name="T9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64">
                  <a:moveTo>
                    <a:pt x="69" y="40"/>
                  </a:moveTo>
                  <a:lnTo>
                    <a:pt x="69" y="40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7" y="63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7" y="60"/>
                  </a:lnTo>
                  <a:lnTo>
                    <a:pt x="44" y="59"/>
                  </a:lnTo>
                  <a:lnTo>
                    <a:pt x="42" y="57"/>
                  </a:lnTo>
                  <a:lnTo>
                    <a:pt x="42" y="53"/>
                  </a:lnTo>
                  <a:lnTo>
                    <a:pt x="40" y="4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5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3" y="28"/>
                  </a:lnTo>
                  <a:lnTo>
                    <a:pt x="28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9" y="4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0" y="9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3" y="2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4" name="Freeform 1141">
              <a:extLst>
                <a:ext uri="{FF2B5EF4-FFF2-40B4-BE49-F238E27FC236}">
                  <a16:creationId xmlns:a16="http://schemas.microsoft.com/office/drawing/2014/main" id="{C5F597E8-CED5-4F65-8931-2C5ACD34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27" y="2888202"/>
              <a:ext cx="107479" cy="123055"/>
            </a:xfrm>
            <a:custGeom>
              <a:avLst/>
              <a:gdLst>
                <a:gd name="T0" fmla="*/ 36 w 69"/>
                <a:gd name="T1" fmla="*/ 22 h 79"/>
                <a:gd name="T2" fmla="*/ 35 w 69"/>
                <a:gd name="T3" fmla="*/ 32 h 79"/>
                <a:gd name="T4" fmla="*/ 60 w 69"/>
                <a:gd name="T5" fmla="*/ 32 h 79"/>
                <a:gd name="T6" fmla="*/ 58 w 69"/>
                <a:gd name="T7" fmla="*/ 55 h 79"/>
                <a:gd name="T8" fmla="*/ 31 w 69"/>
                <a:gd name="T9" fmla="*/ 55 h 79"/>
                <a:gd name="T10" fmla="*/ 29 w 69"/>
                <a:gd name="T11" fmla="*/ 79 h 79"/>
                <a:gd name="T12" fmla="*/ 0 w 69"/>
                <a:gd name="T13" fmla="*/ 79 h 79"/>
                <a:gd name="T14" fmla="*/ 11 w 69"/>
                <a:gd name="T15" fmla="*/ 0 h 79"/>
                <a:gd name="T16" fmla="*/ 69 w 69"/>
                <a:gd name="T17" fmla="*/ 0 h 79"/>
                <a:gd name="T18" fmla="*/ 66 w 69"/>
                <a:gd name="T19" fmla="*/ 22 h 79"/>
                <a:gd name="T20" fmla="*/ 36 w 69"/>
                <a:gd name="T21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9">
                  <a:moveTo>
                    <a:pt x="36" y="22"/>
                  </a:moveTo>
                  <a:lnTo>
                    <a:pt x="35" y="32"/>
                  </a:lnTo>
                  <a:lnTo>
                    <a:pt x="60" y="32"/>
                  </a:lnTo>
                  <a:lnTo>
                    <a:pt x="58" y="55"/>
                  </a:lnTo>
                  <a:lnTo>
                    <a:pt x="31" y="5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69" y="0"/>
                  </a:lnTo>
                  <a:lnTo>
                    <a:pt x="66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5" name="Freeform 1142">
              <a:extLst>
                <a:ext uri="{FF2B5EF4-FFF2-40B4-BE49-F238E27FC236}">
                  <a16:creationId xmlns:a16="http://schemas.microsoft.com/office/drawing/2014/main" id="{6F4B1D54-C732-47BA-886E-6FB2F0E5E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032" y="2913125"/>
              <a:ext cx="96575" cy="99690"/>
            </a:xfrm>
            <a:custGeom>
              <a:avLst/>
              <a:gdLst>
                <a:gd name="T0" fmla="*/ 27 w 62"/>
                <a:gd name="T1" fmla="*/ 40 h 64"/>
                <a:gd name="T2" fmla="*/ 31 w 62"/>
                <a:gd name="T3" fmla="*/ 44 h 64"/>
                <a:gd name="T4" fmla="*/ 37 w 62"/>
                <a:gd name="T5" fmla="*/ 44 h 64"/>
                <a:gd name="T6" fmla="*/ 54 w 62"/>
                <a:gd name="T7" fmla="*/ 43 h 64"/>
                <a:gd name="T8" fmla="*/ 54 w 62"/>
                <a:gd name="T9" fmla="*/ 60 h 64"/>
                <a:gd name="T10" fmla="*/ 32 w 62"/>
                <a:gd name="T11" fmla="*/ 64 h 64"/>
                <a:gd name="T12" fmla="*/ 24 w 62"/>
                <a:gd name="T13" fmla="*/ 63 h 64"/>
                <a:gd name="T14" fmla="*/ 13 w 62"/>
                <a:gd name="T15" fmla="*/ 60 h 64"/>
                <a:gd name="T16" fmla="*/ 5 w 62"/>
                <a:gd name="T17" fmla="*/ 53 h 64"/>
                <a:gd name="T18" fmla="*/ 0 w 62"/>
                <a:gd name="T19" fmla="*/ 43 h 64"/>
                <a:gd name="T20" fmla="*/ 0 w 62"/>
                <a:gd name="T21" fmla="*/ 37 h 64"/>
                <a:gd name="T22" fmla="*/ 3 w 62"/>
                <a:gd name="T23" fmla="*/ 21 h 64"/>
                <a:gd name="T24" fmla="*/ 10 w 62"/>
                <a:gd name="T25" fmla="*/ 10 h 64"/>
                <a:gd name="T26" fmla="*/ 23 w 62"/>
                <a:gd name="T27" fmla="*/ 3 h 64"/>
                <a:gd name="T28" fmla="*/ 37 w 62"/>
                <a:gd name="T29" fmla="*/ 0 h 64"/>
                <a:gd name="T30" fmla="*/ 43 w 62"/>
                <a:gd name="T31" fmla="*/ 0 h 64"/>
                <a:gd name="T32" fmla="*/ 52 w 62"/>
                <a:gd name="T33" fmla="*/ 3 h 64"/>
                <a:gd name="T34" fmla="*/ 58 w 62"/>
                <a:gd name="T35" fmla="*/ 8 h 64"/>
                <a:gd name="T36" fmla="*/ 62 w 62"/>
                <a:gd name="T37" fmla="*/ 15 h 64"/>
                <a:gd name="T38" fmla="*/ 62 w 62"/>
                <a:gd name="T39" fmla="*/ 20 h 64"/>
                <a:gd name="T40" fmla="*/ 59 w 62"/>
                <a:gd name="T41" fmla="*/ 32 h 64"/>
                <a:gd name="T42" fmla="*/ 51 w 62"/>
                <a:gd name="T43" fmla="*/ 38 h 64"/>
                <a:gd name="T44" fmla="*/ 38 w 62"/>
                <a:gd name="T45" fmla="*/ 40 h 64"/>
                <a:gd name="T46" fmla="*/ 27 w 62"/>
                <a:gd name="T47" fmla="*/ 40 h 64"/>
                <a:gd name="T48" fmla="*/ 41 w 62"/>
                <a:gd name="T49" fmla="*/ 20 h 64"/>
                <a:gd name="T50" fmla="*/ 37 w 62"/>
                <a:gd name="T51" fmla="*/ 16 h 64"/>
                <a:gd name="T52" fmla="*/ 33 w 62"/>
                <a:gd name="T53" fmla="*/ 18 h 64"/>
                <a:gd name="T54" fmla="*/ 28 w 62"/>
                <a:gd name="T55" fmla="*/ 23 h 64"/>
                <a:gd name="T56" fmla="*/ 27 w 62"/>
                <a:gd name="T57" fmla="*/ 25 h 64"/>
                <a:gd name="T58" fmla="*/ 36 w 62"/>
                <a:gd name="T59" fmla="*/ 25 h 64"/>
                <a:gd name="T60" fmla="*/ 41 w 62"/>
                <a:gd name="T61" fmla="*/ 21 h 64"/>
                <a:gd name="T62" fmla="*/ 41 w 62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4">
                  <a:moveTo>
                    <a:pt x="27" y="40"/>
                  </a:moveTo>
                  <a:lnTo>
                    <a:pt x="27" y="40"/>
                  </a:lnTo>
                  <a:lnTo>
                    <a:pt x="28" y="43"/>
                  </a:lnTo>
                  <a:lnTo>
                    <a:pt x="31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7" y="44"/>
                  </a:lnTo>
                  <a:lnTo>
                    <a:pt x="54" y="43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44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3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59" y="32"/>
                  </a:lnTo>
                  <a:lnTo>
                    <a:pt x="54" y="35"/>
                  </a:lnTo>
                  <a:lnTo>
                    <a:pt x="51" y="38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39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39" y="24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6" name="Freeform 1143">
              <a:extLst>
                <a:ext uri="{FF2B5EF4-FFF2-40B4-BE49-F238E27FC236}">
                  <a16:creationId xmlns:a16="http://schemas.microsoft.com/office/drawing/2014/main" id="{6764B1BE-04FE-4CCD-8F69-96E024B05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102" y="3414690"/>
              <a:ext cx="115267" cy="119940"/>
            </a:xfrm>
            <a:custGeom>
              <a:avLst/>
              <a:gdLst>
                <a:gd name="T0" fmla="*/ 41 w 74"/>
                <a:gd name="T1" fmla="*/ 77 h 77"/>
                <a:gd name="T2" fmla="*/ 14 w 74"/>
                <a:gd name="T3" fmla="*/ 77 h 77"/>
                <a:gd name="T4" fmla="*/ 21 w 74"/>
                <a:gd name="T5" fmla="*/ 21 h 77"/>
                <a:gd name="T6" fmla="*/ 0 w 74"/>
                <a:gd name="T7" fmla="*/ 21 h 77"/>
                <a:gd name="T8" fmla="*/ 4 w 74"/>
                <a:gd name="T9" fmla="*/ 0 h 77"/>
                <a:gd name="T10" fmla="*/ 74 w 74"/>
                <a:gd name="T11" fmla="*/ 0 h 77"/>
                <a:gd name="T12" fmla="*/ 70 w 74"/>
                <a:gd name="T13" fmla="*/ 21 h 77"/>
                <a:gd name="T14" fmla="*/ 50 w 74"/>
                <a:gd name="T15" fmla="*/ 21 h 77"/>
                <a:gd name="T16" fmla="*/ 41 w 7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7">
                  <a:moveTo>
                    <a:pt x="41" y="77"/>
                  </a:moveTo>
                  <a:lnTo>
                    <a:pt x="14" y="77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4" y="0"/>
                  </a:lnTo>
                  <a:lnTo>
                    <a:pt x="74" y="0"/>
                  </a:lnTo>
                  <a:lnTo>
                    <a:pt x="70" y="21"/>
                  </a:lnTo>
                  <a:lnTo>
                    <a:pt x="50" y="21"/>
                  </a:lnTo>
                  <a:lnTo>
                    <a:pt x="4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7" name="Freeform 1144">
              <a:extLst>
                <a:ext uri="{FF2B5EF4-FFF2-40B4-BE49-F238E27FC236}">
                  <a16:creationId xmlns:a16="http://schemas.microsoft.com/office/drawing/2014/main" id="{5F3BF44E-66E3-4B3D-8953-639E38DE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349" y="3438055"/>
              <a:ext cx="90344" cy="99690"/>
            </a:xfrm>
            <a:custGeom>
              <a:avLst/>
              <a:gdLst>
                <a:gd name="T0" fmla="*/ 49 w 58"/>
                <a:gd name="T1" fmla="*/ 40 h 64"/>
                <a:gd name="T2" fmla="*/ 50 w 58"/>
                <a:gd name="T3" fmla="*/ 60 h 64"/>
                <a:gd name="T4" fmla="*/ 50 w 58"/>
                <a:gd name="T5" fmla="*/ 60 h 64"/>
                <a:gd name="T6" fmla="*/ 40 w 58"/>
                <a:gd name="T7" fmla="*/ 62 h 64"/>
                <a:gd name="T8" fmla="*/ 29 w 58"/>
                <a:gd name="T9" fmla="*/ 64 h 64"/>
                <a:gd name="T10" fmla="*/ 29 w 58"/>
                <a:gd name="T11" fmla="*/ 64 h 64"/>
                <a:gd name="T12" fmla="*/ 21 w 58"/>
                <a:gd name="T13" fmla="*/ 64 h 64"/>
                <a:gd name="T14" fmla="*/ 16 w 58"/>
                <a:gd name="T15" fmla="*/ 61 h 64"/>
                <a:gd name="T16" fmla="*/ 11 w 58"/>
                <a:gd name="T17" fmla="*/ 60 h 64"/>
                <a:gd name="T18" fmla="*/ 8 w 58"/>
                <a:gd name="T19" fmla="*/ 56 h 64"/>
                <a:gd name="T20" fmla="*/ 4 w 58"/>
                <a:gd name="T21" fmla="*/ 52 h 64"/>
                <a:gd name="T22" fmla="*/ 1 w 58"/>
                <a:gd name="T23" fmla="*/ 47 h 64"/>
                <a:gd name="T24" fmla="*/ 0 w 58"/>
                <a:gd name="T25" fmla="*/ 42 h 64"/>
                <a:gd name="T26" fmla="*/ 0 w 58"/>
                <a:gd name="T27" fmla="*/ 36 h 64"/>
                <a:gd name="T28" fmla="*/ 0 w 58"/>
                <a:gd name="T29" fmla="*/ 36 h 64"/>
                <a:gd name="T30" fmla="*/ 0 w 58"/>
                <a:gd name="T31" fmla="*/ 28 h 64"/>
                <a:gd name="T32" fmla="*/ 3 w 58"/>
                <a:gd name="T33" fmla="*/ 21 h 64"/>
                <a:gd name="T34" fmla="*/ 5 w 58"/>
                <a:gd name="T35" fmla="*/ 16 h 64"/>
                <a:gd name="T36" fmla="*/ 10 w 58"/>
                <a:gd name="T37" fmla="*/ 10 h 64"/>
                <a:gd name="T38" fmla="*/ 15 w 58"/>
                <a:gd name="T39" fmla="*/ 6 h 64"/>
                <a:gd name="T40" fmla="*/ 21 w 58"/>
                <a:gd name="T41" fmla="*/ 2 h 64"/>
                <a:gd name="T42" fmla="*/ 29 w 58"/>
                <a:gd name="T43" fmla="*/ 0 h 64"/>
                <a:gd name="T44" fmla="*/ 36 w 58"/>
                <a:gd name="T45" fmla="*/ 0 h 64"/>
                <a:gd name="T46" fmla="*/ 36 w 58"/>
                <a:gd name="T47" fmla="*/ 0 h 64"/>
                <a:gd name="T48" fmla="*/ 49 w 58"/>
                <a:gd name="T49" fmla="*/ 1 h 64"/>
                <a:gd name="T50" fmla="*/ 58 w 58"/>
                <a:gd name="T51" fmla="*/ 3 h 64"/>
                <a:gd name="T52" fmla="*/ 52 w 58"/>
                <a:gd name="T53" fmla="*/ 22 h 64"/>
                <a:gd name="T54" fmla="*/ 52 w 58"/>
                <a:gd name="T55" fmla="*/ 22 h 64"/>
                <a:gd name="T56" fmla="*/ 47 w 58"/>
                <a:gd name="T57" fmla="*/ 21 h 64"/>
                <a:gd name="T58" fmla="*/ 40 w 58"/>
                <a:gd name="T59" fmla="*/ 20 h 64"/>
                <a:gd name="T60" fmla="*/ 40 w 58"/>
                <a:gd name="T61" fmla="*/ 20 h 64"/>
                <a:gd name="T62" fmla="*/ 34 w 58"/>
                <a:gd name="T63" fmla="*/ 21 h 64"/>
                <a:gd name="T64" fmla="*/ 30 w 58"/>
                <a:gd name="T65" fmla="*/ 25 h 64"/>
                <a:gd name="T66" fmla="*/ 28 w 58"/>
                <a:gd name="T67" fmla="*/ 28 h 64"/>
                <a:gd name="T68" fmla="*/ 28 w 58"/>
                <a:gd name="T69" fmla="*/ 32 h 64"/>
                <a:gd name="T70" fmla="*/ 28 w 58"/>
                <a:gd name="T71" fmla="*/ 32 h 64"/>
                <a:gd name="T72" fmla="*/ 28 w 58"/>
                <a:gd name="T73" fmla="*/ 36 h 64"/>
                <a:gd name="T74" fmla="*/ 29 w 58"/>
                <a:gd name="T75" fmla="*/ 40 h 64"/>
                <a:gd name="T76" fmla="*/ 33 w 58"/>
                <a:gd name="T77" fmla="*/ 41 h 64"/>
                <a:gd name="T78" fmla="*/ 38 w 58"/>
                <a:gd name="T79" fmla="*/ 42 h 64"/>
                <a:gd name="T80" fmla="*/ 38 w 58"/>
                <a:gd name="T81" fmla="*/ 42 h 64"/>
                <a:gd name="T82" fmla="*/ 45 w 58"/>
                <a:gd name="T83" fmla="*/ 41 h 64"/>
                <a:gd name="T84" fmla="*/ 49 w 58"/>
                <a:gd name="T85" fmla="*/ 40 h 64"/>
                <a:gd name="T86" fmla="*/ 49 w 58"/>
                <a:gd name="T8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4">
                  <a:moveTo>
                    <a:pt x="49" y="40"/>
                  </a:moveTo>
                  <a:lnTo>
                    <a:pt x="50" y="60"/>
                  </a:lnTo>
                  <a:lnTo>
                    <a:pt x="50" y="60"/>
                  </a:lnTo>
                  <a:lnTo>
                    <a:pt x="40" y="62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1" y="64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8" y="3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7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9" y="40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5" y="41"/>
                  </a:lnTo>
                  <a:lnTo>
                    <a:pt x="49" y="4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8" name="Freeform 1145">
              <a:extLst>
                <a:ext uri="{FF2B5EF4-FFF2-40B4-BE49-F238E27FC236}">
                  <a16:creationId xmlns:a16="http://schemas.microsoft.com/office/drawing/2014/main" id="{F102EE98-8C31-42E1-B53E-C843BCF20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862" y="3410017"/>
              <a:ext cx="123055" cy="127728"/>
            </a:xfrm>
            <a:custGeom>
              <a:avLst/>
              <a:gdLst>
                <a:gd name="T0" fmla="*/ 58 w 79"/>
                <a:gd name="T1" fmla="*/ 51 h 82"/>
                <a:gd name="T2" fmla="*/ 58 w 79"/>
                <a:gd name="T3" fmla="*/ 51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6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6 w 79"/>
                <a:gd name="T17" fmla="*/ 82 h 82"/>
                <a:gd name="T18" fmla="*/ 58 w 79"/>
                <a:gd name="T19" fmla="*/ 82 h 82"/>
                <a:gd name="T20" fmla="*/ 58 w 79"/>
                <a:gd name="T21" fmla="*/ 82 h 82"/>
                <a:gd name="T22" fmla="*/ 50 w 79"/>
                <a:gd name="T23" fmla="*/ 80 h 82"/>
                <a:gd name="T24" fmla="*/ 48 w 79"/>
                <a:gd name="T25" fmla="*/ 79 h 82"/>
                <a:gd name="T26" fmla="*/ 44 w 79"/>
                <a:gd name="T27" fmla="*/ 77 h 82"/>
                <a:gd name="T28" fmla="*/ 39 w 79"/>
                <a:gd name="T29" fmla="*/ 68 h 82"/>
                <a:gd name="T30" fmla="*/ 32 w 79"/>
                <a:gd name="T31" fmla="*/ 55 h 82"/>
                <a:gd name="T32" fmla="*/ 32 w 79"/>
                <a:gd name="T33" fmla="*/ 55 h 82"/>
                <a:gd name="T34" fmla="*/ 31 w 79"/>
                <a:gd name="T35" fmla="*/ 55 h 82"/>
                <a:gd name="T36" fmla="*/ 27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1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6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6 w 79"/>
                <a:gd name="T75" fmla="*/ 48 h 82"/>
                <a:gd name="T76" fmla="*/ 58 w 79"/>
                <a:gd name="T77" fmla="*/ 51 h 82"/>
                <a:gd name="T78" fmla="*/ 58 w 79"/>
                <a:gd name="T79" fmla="*/ 51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3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6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8" y="51"/>
                  </a:moveTo>
                  <a:lnTo>
                    <a:pt x="58" y="51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6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6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8" y="51"/>
                  </a:lnTo>
                  <a:lnTo>
                    <a:pt x="58" y="51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6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9" name="Freeform 1146">
              <a:extLst>
                <a:ext uri="{FF2B5EF4-FFF2-40B4-BE49-F238E27FC236}">
                  <a16:creationId xmlns:a16="http://schemas.microsoft.com/office/drawing/2014/main" id="{94F7B7F4-09F1-4C82-8746-1D37992C3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706" y="3439613"/>
              <a:ext cx="115267" cy="98133"/>
            </a:xfrm>
            <a:custGeom>
              <a:avLst/>
              <a:gdLst>
                <a:gd name="T0" fmla="*/ 68 w 74"/>
                <a:gd name="T1" fmla="*/ 39 h 63"/>
                <a:gd name="T2" fmla="*/ 68 w 74"/>
                <a:gd name="T3" fmla="*/ 39 h 63"/>
                <a:gd name="T4" fmla="*/ 68 w 74"/>
                <a:gd name="T5" fmla="*/ 41 h 63"/>
                <a:gd name="T6" fmla="*/ 69 w 74"/>
                <a:gd name="T7" fmla="*/ 44 h 63"/>
                <a:gd name="T8" fmla="*/ 70 w 74"/>
                <a:gd name="T9" fmla="*/ 44 h 63"/>
                <a:gd name="T10" fmla="*/ 74 w 74"/>
                <a:gd name="T11" fmla="*/ 44 h 63"/>
                <a:gd name="T12" fmla="*/ 71 w 74"/>
                <a:gd name="T13" fmla="*/ 60 h 63"/>
                <a:gd name="T14" fmla="*/ 71 w 74"/>
                <a:gd name="T15" fmla="*/ 60 h 63"/>
                <a:gd name="T16" fmla="*/ 64 w 74"/>
                <a:gd name="T17" fmla="*/ 63 h 63"/>
                <a:gd name="T18" fmla="*/ 55 w 74"/>
                <a:gd name="T19" fmla="*/ 63 h 63"/>
                <a:gd name="T20" fmla="*/ 55 w 74"/>
                <a:gd name="T21" fmla="*/ 63 h 63"/>
                <a:gd name="T22" fmla="*/ 49 w 74"/>
                <a:gd name="T23" fmla="*/ 63 h 63"/>
                <a:gd name="T24" fmla="*/ 45 w 74"/>
                <a:gd name="T25" fmla="*/ 60 h 63"/>
                <a:gd name="T26" fmla="*/ 41 w 74"/>
                <a:gd name="T27" fmla="*/ 58 h 63"/>
                <a:gd name="T28" fmla="*/ 39 w 74"/>
                <a:gd name="T29" fmla="*/ 54 h 63"/>
                <a:gd name="T30" fmla="*/ 39 w 74"/>
                <a:gd name="T31" fmla="*/ 54 h 63"/>
                <a:gd name="T32" fmla="*/ 35 w 74"/>
                <a:gd name="T33" fmla="*/ 58 h 63"/>
                <a:gd name="T34" fmla="*/ 30 w 74"/>
                <a:gd name="T35" fmla="*/ 60 h 63"/>
                <a:gd name="T36" fmla="*/ 24 w 74"/>
                <a:gd name="T37" fmla="*/ 63 h 63"/>
                <a:gd name="T38" fmla="*/ 19 w 74"/>
                <a:gd name="T39" fmla="*/ 63 h 63"/>
                <a:gd name="T40" fmla="*/ 19 w 74"/>
                <a:gd name="T41" fmla="*/ 63 h 63"/>
                <a:gd name="T42" fmla="*/ 14 w 74"/>
                <a:gd name="T43" fmla="*/ 63 h 63"/>
                <a:gd name="T44" fmla="*/ 10 w 74"/>
                <a:gd name="T45" fmla="*/ 61 h 63"/>
                <a:gd name="T46" fmla="*/ 7 w 74"/>
                <a:gd name="T47" fmla="*/ 59 h 63"/>
                <a:gd name="T48" fmla="*/ 5 w 74"/>
                <a:gd name="T49" fmla="*/ 56 h 63"/>
                <a:gd name="T50" fmla="*/ 2 w 74"/>
                <a:gd name="T51" fmla="*/ 54 h 63"/>
                <a:gd name="T52" fmla="*/ 1 w 74"/>
                <a:gd name="T53" fmla="*/ 50 h 63"/>
                <a:gd name="T54" fmla="*/ 0 w 74"/>
                <a:gd name="T55" fmla="*/ 46 h 63"/>
                <a:gd name="T56" fmla="*/ 1 w 74"/>
                <a:gd name="T57" fmla="*/ 41 h 63"/>
                <a:gd name="T58" fmla="*/ 6 w 74"/>
                <a:gd name="T59" fmla="*/ 0 h 63"/>
                <a:gd name="T60" fmla="*/ 35 w 74"/>
                <a:gd name="T61" fmla="*/ 0 h 63"/>
                <a:gd name="T62" fmla="*/ 30 w 74"/>
                <a:gd name="T63" fmla="*/ 35 h 63"/>
                <a:gd name="T64" fmla="*/ 30 w 74"/>
                <a:gd name="T65" fmla="*/ 35 h 63"/>
                <a:gd name="T66" fmla="*/ 30 w 74"/>
                <a:gd name="T67" fmla="*/ 38 h 63"/>
                <a:gd name="T68" fmla="*/ 30 w 74"/>
                <a:gd name="T69" fmla="*/ 39 h 63"/>
                <a:gd name="T70" fmla="*/ 33 w 74"/>
                <a:gd name="T71" fmla="*/ 40 h 63"/>
                <a:gd name="T72" fmla="*/ 34 w 74"/>
                <a:gd name="T73" fmla="*/ 40 h 63"/>
                <a:gd name="T74" fmla="*/ 34 w 74"/>
                <a:gd name="T75" fmla="*/ 40 h 63"/>
                <a:gd name="T76" fmla="*/ 36 w 74"/>
                <a:gd name="T77" fmla="*/ 40 h 63"/>
                <a:gd name="T78" fmla="*/ 38 w 74"/>
                <a:gd name="T79" fmla="*/ 39 h 63"/>
                <a:gd name="T80" fmla="*/ 39 w 74"/>
                <a:gd name="T81" fmla="*/ 38 h 63"/>
                <a:gd name="T82" fmla="*/ 40 w 74"/>
                <a:gd name="T83" fmla="*/ 35 h 63"/>
                <a:gd name="T84" fmla="*/ 45 w 74"/>
                <a:gd name="T85" fmla="*/ 0 h 63"/>
                <a:gd name="T86" fmla="*/ 73 w 74"/>
                <a:gd name="T87" fmla="*/ 0 h 63"/>
                <a:gd name="T88" fmla="*/ 68 w 74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63">
                  <a:moveTo>
                    <a:pt x="68" y="39"/>
                  </a:moveTo>
                  <a:lnTo>
                    <a:pt x="68" y="39"/>
                  </a:lnTo>
                  <a:lnTo>
                    <a:pt x="68" y="41"/>
                  </a:lnTo>
                  <a:lnTo>
                    <a:pt x="69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3"/>
                  </a:lnTo>
                  <a:lnTo>
                    <a:pt x="45" y="60"/>
                  </a:lnTo>
                  <a:lnTo>
                    <a:pt x="41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7" y="59"/>
                  </a:lnTo>
                  <a:lnTo>
                    <a:pt x="5" y="56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6" y="0"/>
                  </a:lnTo>
                  <a:lnTo>
                    <a:pt x="35" y="0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39"/>
                  </a:lnTo>
                  <a:lnTo>
                    <a:pt x="39" y="38"/>
                  </a:lnTo>
                  <a:lnTo>
                    <a:pt x="40" y="35"/>
                  </a:lnTo>
                  <a:lnTo>
                    <a:pt x="45" y="0"/>
                  </a:lnTo>
                  <a:lnTo>
                    <a:pt x="73" y="0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0" name="Freeform 1147">
              <a:extLst>
                <a:ext uri="{FF2B5EF4-FFF2-40B4-BE49-F238E27FC236}">
                  <a16:creationId xmlns:a16="http://schemas.microsoft.com/office/drawing/2014/main" id="{56965A40-EB1E-4C45-8E9C-3D30AD39D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968" y="3908467"/>
              <a:ext cx="119940" cy="126171"/>
            </a:xfrm>
            <a:custGeom>
              <a:avLst/>
              <a:gdLst>
                <a:gd name="T0" fmla="*/ 57 w 77"/>
                <a:gd name="T1" fmla="*/ 50 h 81"/>
                <a:gd name="T2" fmla="*/ 57 w 77"/>
                <a:gd name="T3" fmla="*/ 50 h 81"/>
                <a:gd name="T4" fmla="*/ 62 w 77"/>
                <a:gd name="T5" fmla="*/ 57 h 81"/>
                <a:gd name="T6" fmla="*/ 67 w 77"/>
                <a:gd name="T7" fmla="*/ 59 h 81"/>
                <a:gd name="T8" fmla="*/ 71 w 77"/>
                <a:gd name="T9" fmla="*/ 60 h 81"/>
                <a:gd name="T10" fmla="*/ 75 w 77"/>
                <a:gd name="T11" fmla="*/ 60 h 81"/>
                <a:gd name="T12" fmla="*/ 72 w 77"/>
                <a:gd name="T13" fmla="*/ 79 h 81"/>
                <a:gd name="T14" fmla="*/ 72 w 77"/>
                <a:gd name="T15" fmla="*/ 79 h 81"/>
                <a:gd name="T16" fmla="*/ 66 w 77"/>
                <a:gd name="T17" fmla="*/ 81 h 81"/>
                <a:gd name="T18" fmla="*/ 57 w 77"/>
                <a:gd name="T19" fmla="*/ 81 h 81"/>
                <a:gd name="T20" fmla="*/ 57 w 77"/>
                <a:gd name="T21" fmla="*/ 81 h 81"/>
                <a:gd name="T22" fmla="*/ 50 w 77"/>
                <a:gd name="T23" fmla="*/ 79 h 81"/>
                <a:gd name="T24" fmla="*/ 46 w 77"/>
                <a:gd name="T25" fmla="*/ 78 h 81"/>
                <a:gd name="T26" fmla="*/ 43 w 77"/>
                <a:gd name="T27" fmla="*/ 76 h 81"/>
                <a:gd name="T28" fmla="*/ 37 w 77"/>
                <a:gd name="T29" fmla="*/ 68 h 81"/>
                <a:gd name="T30" fmla="*/ 32 w 77"/>
                <a:gd name="T31" fmla="*/ 55 h 81"/>
                <a:gd name="T32" fmla="*/ 32 w 77"/>
                <a:gd name="T33" fmla="*/ 55 h 81"/>
                <a:gd name="T34" fmla="*/ 31 w 77"/>
                <a:gd name="T35" fmla="*/ 55 h 81"/>
                <a:gd name="T36" fmla="*/ 27 w 77"/>
                <a:gd name="T37" fmla="*/ 79 h 81"/>
                <a:gd name="T38" fmla="*/ 0 w 77"/>
                <a:gd name="T39" fmla="*/ 79 h 81"/>
                <a:gd name="T40" fmla="*/ 10 w 77"/>
                <a:gd name="T41" fmla="*/ 3 h 81"/>
                <a:gd name="T42" fmla="*/ 10 w 77"/>
                <a:gd name="T43" fmla="*/ 3 h 81"/>
                <a:gd name="T44" fmla="*/ 23 w 77"/>
                <a:gd name="T45" fmla="*/ 0 h 81"/>
                <a:gd name="T46" fmla="*/ 38 w 77"/>
                <a:gd name="T47" fmla="*/ 0 h 81"/>
                <a:gd name="T48" fmla="*/ 38 w 77"/>
                <a:gd name="T49" fmla="*/ 0 h 81"/>
                <a:gd name="T50" fmla="*/ 53 w 77"/>
                <a:gd name="T51" fmla="*/ 1 h 81"/>
                <a:gd name="T52" fmla="*/ 60 w 77"/>
                <a:gd name="T53" fmla="*/ 3 h 81"/>
                <a:gd name="T54" fmla="*/ 66 w 77"/>
                <a:gd name="T55" fmla="*/ 5 h 81"/>
                <a:gd name="T56" fmla="*/ 71 w 77"/>
                <a:gd name="T57" fmla="*/ 8 h 81"/>
                <a:gd name="T58" fmla="*/ 75 w 77"/>
                <a:gd name="T59" fmla="*/ 11 h 81"/>
                <a:gd name="T60" fmla="*/ 77 w 77"/>
                <a:gd name="T61" fmla="*/ 18 h 81"/>
                <a:gd name="T62" fmla="*/ 77 w 77"/>
                <a:gd name="T63" fmla="*/ 24 h 81"/>
                <a:gd name="T64" fmla="*/ 77 w 77"/>
                <a:gd name="T65" fmla="*/ 24 h 81"/>
                <a:gd name="T66" fmla="*/ 77 w 77"/>
                <a:gd name="T67" fmla="*/ 29 h 81"/>
                <a:gd name="T68" fmla="*/ 76 w 77"/>
                <a:gd name="T69" fmla="*/ 34 h 81"/>
                <a:gd name="T70" fmla="*/ 74 w 77"/>
                <a:gd name="T71" fmla="*/ 38 h 81"/>
                <a:gd name="T72" fmla="*/ 71 w 77"/>
                <a:gd name="T73" fmla="*/ 42 h 81"/>
                <a:gd name="T74" fmla="*/ 65 w 77"/>
                <a:gd name="T75" fmla="*/ 47 h 81"/>
                <a:gd name="T76" fmla="*/ 57 w 77"/>
                <a:gd name="T77" fmla="*/ 50 h 81"/>
                <a:gd name="T78" fmla="*/ 57 w 77"/>
                <a:gd name="T79" fmla="*/ 50 h 81"/>
                <a:gd name="T80" fmla="*/ 50 w 77"/>
                <a:gd name="T81" fmla="*/ 28 h 81"/>
                <a:gd name="T82" fmla="*/ 50 w 77"/>
                <a:gd name="T83" fmla="*/ 28 h 81"/>
                <a:gd name="T84" fmla="*/ 48 w 77"/>
                <a:gd name="T85" fmla="*/ 24 h 81"/>
                <a:gd name="T86" fmla="*/ 46 w 77"/>
                <a:gd name="T87" fmla="*/ 23 h 81"/>
                <a:gd name="T88" fmla="*/ 42 w 77"/>
                <a:gd name="T89" fmla="*/ 22 h 81"/>
                <a:gd name="T90" fmla="*/ 38 w 77"/>
                <a:gd name="T91" fmla="*/ 22 h 81"/>
                <a:gd name="T92" fmla="*/ 38 w 77"/>
                <a:gd name="T93" fmla="*/ 22 h 81"/>
                <a:gd name="T94" fmla="*/ 35 w 77"/>
                <a:gd name="T95" fmla="*/ 22 h 81"/>
                <a:gd name="T96" fmla="*/ 32 w 77"/>
                <a:gd name="T97" fmla="*/ 37 h 81"/>
                <a:gd name="T98" fmla="*/ 32 w 77"/>
                <a:gd name="T99" fmla="*/ 37 h 81"/>
                <a:gd name="T100" fmla="*/ 35 w 77"/>
                <a:gd name="T101" fmla="*/ 37 h 81"/>
                <a:gd name="T102" fmla="*/ 35 w 77"/>
                <a:gd name="T103" fmla="*/ 37 h 81"/>
                <a:gd name="T104" fmla="*/ 40 w 77"/>
                <a:gd name="T105" fmla="*/ 37 h 81"/>
                <a:gd name="T106" fmla="*/ 45 w 77"/>
                <a:gd name="T107" fmla="*/ 35 h 81"/>
                <a:gd name="T108" fmla="*/ 47 w 77"/>
                <a:gd name="T109" fmla="*/ 33 h 81"/>
                <a:gd name="T110" fmla="*/ 48 w 77"/>
                <a:gd name="T111" fmla="*/ 30 h 81"/>
                <a:gd name="T112" fmla="*/ 50 w 77"/>
                <a:gd name="T113" fmla="*/ 28 h 81"/>
                <a:gd name="T114" fmla="*/ 50 w 77"/>
                <a:gd name="T115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81">
                  <a:moveTo>
                    <a:pt x="57" y="50"/>
                  </a:moveTo>
                  <a:lnTo>
                    <a:pt x="57" y="50"/>
                  </a:lnTo>
                  <a:lnTo>
                    <a:pt x="62" y="57"/>
                  </a:lnTo>
                  <a:lnTo>
                    <a:pt x="67" y="59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66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0" y="79"/>
                  </a:lnTo>
                  <a:lnTo>
                    <a:pt x="46" y="78"/>
                  </a:lnTo>
                  <a:lnTo>
                    <a:pt x="43" y="76"/>
                  </a:lnTo>
                  <a:lnTo>
                    <a:pt x="37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76" y="34"/>
                  </a:lnTo>
                  <a:lnTo>
                    <a:pt x="74" y="38"/>
                  </a:lnTo>
                  <a:lnTo>
                    <a:pt x="71" y="42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7" y="50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1" name="Freeform 1148">
              <a:extLst>
                <a:ext uri="{FF2B5EF4-FFF2-40B4-BE49-F238E27FC236}">
                  <a16:creationId xmlns:a16="http://schemas.microsoft.com/office/drawing/2014/main" id="{AEB91557-3529-407A-8EAC-48B43F655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38" y="3933390"/>
              <a:ext cx="98133" cy="101248"/>
            </a:xfrm>
            <a:custGeom>
              <a:avLst/>
              <a:gdLst>
                <a:gd name="T0" fmla="*/ 26 w 63"/>
                <a:gd name="T1" fmla="*/ 42 h 65"/>
                <a:gd name="T2" fmla="*/ 31 w 63"/>
                <a:gd name="T3" fmla="*/ 44 h 65"/>
                <a:gd name="T4" fmla="*/ 38 w 63"/>
                <a:gd name="T5" fmla="*/ 46 h 65"/>
                <a:gd name="T6" fmla="*/ 54 w 63"/>
                <a:gd name="T7" fmla="*/ 43 h 65"/>
                <a:gd name="T8" fmla="*/ 55 w 63"/>
                <a:gd name="T9" fmla="*/ 61 h 65"/>
                <a:gd name="T10" fmla="*/ 31 w 63"/>
                <a:gd name="T11" fmla="*/ 65 h 65"/>
                <a:gd name="T12" fmla="*/ 25 w 63"/>
                <a:gd name="T13" fmla="*/ 65 h 65"/>
                <a:gd name="T14" fmla="*/ 14 w 63"/>
                <a:gd name="T15" fmla="*/ 61 h 65"/>
                <a:gd name="T16" fmla="*/ 5 w 63"/>
                <a:gd name="T17" fmla="*/ 54 h 65"/>
                <a:gd name="T18" fmla="*/ 1 w 63"/>
                <a:gd name="T19" fmla="*/ 44 h 65"/>
                <a:gd name="T20" fmla="*/ 0 w 63"/>
                <a:gd name="T21" fmla="*/ 37 h 65"/>
                <a:gd name="T22" fmla="*/ 3 w 63"/>
                <a:gd name="T23" fmla="*/ 23 h 65"/>
                <a:gd name="T24" fmla="*/ 11 w 63"/>
                <a:gd name="T25" fmla="*/ 12 h 65"/>
                <a:gd name="T26" fmla="*/ 23 w 63"/>
                <a:gd name="T27" fmla="*/ 4 h 65"/>
                <a:gd name="T28" fmla="*/ 38 w 63"/>
                <a:gd name="T29" fmla="*/ 0 h 65"/>
                <a:gd name="T30" fmla="*/ 43 w 63"/>
                <a:gd name="T31" fmla="*/ 2 h 65"/>
                <a:gd name="T32" fmla="*/ 52 w 63"/>
                <a:gd name="T33" fmla="*/ 4 h 65"/>
                <a:gd name="T34" fmla="*/ 59 w 63"/>
                <a:gd name="T35" fmla="*/ 9 h 65"/>
                <a:gd name="T36" fmla="*/ 62 w 63"/>
                <a:gd name="T37" fmla="*/ 17 h 65"/>
                <a:gd name="T38" fmla="*/ 63 w 63"/>
                <a:gd name="T39" fmla="*/ 22 h 65"/>
                <a:gd name="T40" fmla="*/ 59 w 63"/>
                <a:gd name="T41" fmla="*/ 33 h 65"/>
                <a:gd name="T42" fmla="*/ 50 w 63"/>
                <a:gd name="T43" fmla="*/ 39 h 65"/>
                <a:gd name="T44" fmla="*/ 39 w 63"/>
                <a:gd name="T45" fmla="*/ 42 h 65"/>
                <a:gd name="T46" fmla="*/ 26 w 63"/>
                <a:gd name="T47" fmla="*/ 42 h 65"/>
                <a:gd name="T48" fmla="*/ 40 w 63"/>
                <a:gd name="T49" fmla="*/ 22 h 65"/>
                <a:gd name="T50" fmla="*/ 36 w 63"/>
                <a:gd name="T51" fmla="*/ 18 h 65"/>
                <a:gd name="T52" fmla="*/ 33 w 63"/>
                <a:gd name="T53" fmla="*/ 18 h 65"/>
                <a:gd name="T54" fmla="*/ 29 w 63"/>
                <a:gd name="T55" fmla="*/ 23 h 65"/>
                <a:gd name="T56" fmla="*/ 28 w 63"/>
                <a:gd name="T57" fmla="*/ 27 h 65"/>
                <a:gd name="T58" fmla="*/ 35 w 63"/>
                <a:gd name="T59" fmla="*/ 27 h 65"/>
                <a:gd name="T60" fmla="*/ 40 w 63"/>
                <a:gd name="T61" fmla="*/ 23 h 65"/>
                <a:gd name="T62" fmla="*/ 40 w 63"/>
                <a:gd name="T63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5">
                  <a:moveTo>
                    <a:pt x="26" y="42"/>
                  </a:moveTo>
                  <a:lnTo>
                    <a:pt x="26" y="42"/>
                  </a:lnTo>
                  <a:lnTo>
                    <a:pt x="28" y="43"/>
                  </a:lnTo>
                  <a:lnTo>
                    <a:pt x="31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54" y="4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44" y="63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5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5" y="7"/>
                  </a:lnTo>
                  <a:lnTo>
                    <a:pt x="59" y="9"/>
                  </a:lnTo>
                  <a:lnTo>
                    <a:pt x="60" y="13"/>
                  </a:lnTo>
                  <a:lnTo>
                    <a:pt x="62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2" y="28"/>
                  </a:lnTo>
                  <a:lnTo>
                    <a:pt x="59" y="33"/>
                  </a:lnTo>
                  <a:lnTo>
                    <a:pt x="55" y="37"/>
                  </a:lnTo>
                  <a:lnTo>
                    <a:pt x="50" y="39"/>
                  </a:lnTo>
                  <a:lnTo>
                    <a:pt x="45" y="41"/>
                  </a:lnTo>
                  <a:lnTo>
                    <a:pt x="39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40" y="22"/>
                  </a:moveTo>
                  <a:lnTo>
                    <a:pt x="40" y="22"/>
                  </a:lnTo>
                  <a:lnTo>
                    <a:pt x="39" y="19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2" name="Freeform 1149">
              <a:extLst>
                <a:ext uri="{FF2B5EF4-FFF2-40B4-BE49-F238E27FC236}">
                  <a16:creationId xmlns:a16="http://schemas.microsoft.com/office/drawing/2014/main" id="{ABF5E28E-03D2-4FD9-BB9B-DD5162066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766" y="3916256"/>
              <a:ext cx="130843" cy="126171"/>
            </a:xfrm>
            <a:custGeom>
              <a:avLst/>
              <a:gdLst>
                <a:gd name="T0" fmla="*/ 84 w 84"/>
                <a:gd name="T1" fmla="*/ 35 h 81"/>
                <a:gd name="T2" fmla="*/ 81 w 84"/>
                <a:gd name="T3" fmla="*/ 54 h 81"/>
                <a:gd name="T4" fmla="*/ 71 w 84"/>
                <a:gd name="T5" fmla="*/ 68 h 81"/>
                <a:gd name="T6" fmla="*/ 56 w 84"/>
                <a:gd name="T7" fmla="*/ 78 h 81"/>
                <a:gd name="T8" fmla="*/ 37 w 84"/>
                <a:gd name="T9" fmla="*/ 81 h 81"/>
                <a:gd name="T10" fmla="*/ 29 w 84"/>
                <a:gd name="T11" fmla="*/ 81 h 81"/>
                <a:gd name="T12" fmla="*/ 15 w 84"/>
                <a:gd name="T13" fmla="*/ 76 h 81"/>
                <a:gd name="T14" fmla="*/ 5 w 84"/>
                <a:gd name="T15" fmla="*/ 67 h 81"/>
                <a:gd name="T16" fmla="*/ 0 w 84"/>
                <a:gd name="T17" fmla="*/ 54 h 81"/>
                <a:gd name="T18" fmla="*/ 0 w 84"/>
                <a:gd name="T19" fmla="*/ 45 h 81"/>
                <a:gd name="T20" fmla="*/ 4 w 84"/>
                <a:gd name="T21" fmla="*/ 27 h 81"/>
                <a:gd name="T22" fmla="*/ 14 w 84"/>
                <a:gd name="T23" fmla="*/ 13 h 81"/>
                <a:gd name="T24" fmla="*/ 29 w 84"/>
                <a:gd name="T25" fmla="*/ 3 h 81"/>
                <a:gd name="T26" fmla="*/ 48 w 84"/>
                <a:gd name="T27" fmla="*/ 0 h 81"/>
                <a:gd name="T28" fmla="*/ 56 w 84"/>
                <a:gd name="T29" fmla="*/ 0 h 81"/>
                <a:gd name="T30" fmla="*/ 69 w 84"/>
                <a:gd name="T31" fmla="*/ 5 h 81"/>
                <a:gd name="T32" fmla="*/ 79 w 84"/>
                <a:gd name="T33" fmla="*/ 14 h 81"/>
                <a:gd name="T34" fmla="*/ 84 w 84"/>
                <a:gd name="T35" fmla="*/ 27 h 81"/>
                <a:gd name="T36" fmla="*/ 84 w 84"/>
                <a:gd name="T37" fmla="*/ 35 h 81"/>
                <a:gd name="T38" fmla="*/ 56 w 84"/>
                <a:gd name="T39" fmla="*/ 37 h 81"/>
                <a:gd name="T40" fmla="*/ 53 w 84"/>
                <a:gd name="T41" fmla="*/ 25 h 81"/>
                <a:gd name="T42" fmla="*/ 44 w 84"/>
                <a:gd name="T43" fmla="*/ 23 h 81"/>
                <a:gd name="T44" fmla="*/ 42 w 84"/>
                <a:gd name="T45" fmla="*/ 23 h 81"/>
                <a:gd name="T46" fmla="*/ 36 w 84"/>
                <a:gd name="T47" fmla="*/ 25 h 81"/>
                <a:gd name="T48" fmla="*/ 31 w 84"/>
                <a:gd name="T49" fmla="*/ 35 h 81"/>
                <a:gd name="T50" fmla="*/ 29 w 84"/>
                <a:gd name="T51" fmla="*/ 44 h 81"/>
                <a:gd name="T52" fmla="*/ 32 w 84"/>
                <a:gd name="T53" fmla="*/ 54 h 81"/>
                <a:gd name="T54" fmla="*/ 41 w 84"/>
                <a:gd name="T55" fmla="*/ 58 h 81"/>
                <a:gd name="T56" fmla="*/ 44 w 84"/>
                <a:gd name="T57" fmla="*/ 58 h 81"/>
                <a:gd name="T58" fmla="*/ 49 w 84"/>
                <a:gd name="T59" fmla="*/ 55 h 81"/>
                <a:gd name="T60" fmla="*/ 56 w 84"/>
                <a:gd name="T61" fmla="*/ 45 h 81"/>
                <a:gd name="T62" fmla="*/ 56 w 84"/>
                <a:gd name="T63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1">
                  <a:moveTo>
                    <a:pt x="84" y="35"/>
                  </a:moveTo>
                  <a:lnTo>
                    <a:pt x="84" y="35"/>
                  </a:lnTo>
                  <a:lnTo>
                    <a:pt x="84" y="45"/>
                  </a:lnTo>
                  <a:lnTo>
                    <a:pt x="81" y="54"/>
                  </a:lnTo>
                  <a:lnTo>
                    <a:pt x="77" y="62"/>
                  </a:lnTo>
                  <a:lnTo>
                    <a:pt x="71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9" y="81"/>
                  </a:lnTo>
                  <a:lnTo>
                    <a:pt x="22" y="78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5" y="67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4" y="13"/>
                  </a:lnTo>
                  <a:lnTo>
                    <a:pt x="20" y="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9" y="5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2" y="20"/>
                  </a:lnTo>
                  <a:lnTo>
                    <a:pt x="84" y="27"/>
                  </a:lnTo>
                  <a:lnTo>
                    <a:pt x="84" y="35"/>
                  </a:lnTo>
                  <a:lnTo>
                    <a:pt x="84" y="35"/>
                  </a:lnTo>
                  <a:close/>
                  <a:moveTo>
                    <a:pt x="56" y="37"/>
                  </a:moveTo>
                  <a:lnTo>
                    <a:pt x="56" y="37"/>
                  </a:lnTo>
                  <a:lnTo>
                    <a:pt x="56" y="30"/>
                  </a:lnTo>
                  <a:lnTo>
                    <a:pt x="53" y="25"/>
                  </a:lnTo>
                  <a:lnTo>
                    <a:pt x="49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3" y="29"/>
                  </a:lnTo>
                  <a:lnTo>
                    <a:pt x="31" y="3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50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4" y="58"/>
                  </a:lnTo>
                  <a:lnTo>
                    <a:pt x="47" y="57"/>
                  </a:lnTo>
                  <a:lnTo>
                    <a:pt x="49" y="55"/>
                  </a:lnTo>
                  <a:lnTo>
                    <a:pt x="52" y="52"/>
                  </a:lnTo>
                  <a:lnTo>
                    <a:pt x="56" y="45"/>
                  </a:lnTo>
                  <a:lnTo>
                    <a:pt x="56" y="3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3" name="Freeform 1150">
              <a:extLst>
                <a:ext uri="{FF2B5EF4-FFF2-40B4-BE49-F238E27FC236}">
                  <a16:creationId xmlns:a16="http://schemas.microsoft.com/office/drawing/2014/main" id="{671F6C5B-CC94-4774-AE6E-B1068699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724" y="3942736"/>
              <a:ext cx="93459" cy="99690"/>
            </a:xfrm>
            <a:custGeom>
              <a:avLst/>
              <a:gdLst>
                <a:gd name="T0" fmla="*/ 56 w 60"/>
                <a:gd name="T1" fmla="*/ 40 h 64"/>
                <a:gd name="T2" fmla="*/ 56 w 60"/>
                <a:gd name="T3" fmla="*/ 40 h 64"/>
                <a:gd name="T4" fmla="*/ 55 w 60"/>
                <a:gd name="T5" fmla="*/ 46 h 64"/>
                <a:gd name="T6" fmla="*/ 54 w 60"/>
                <a:gd name="T7" fmla="*/ 50 h 64"/>
                <a:gd name="T8" fmla="*/ 51 w 60"/>
                <a:gd name="T9" fmla="*/ 55 h 64"/>
                <a:gd name="T10" fmla="*/ 47 w 60"/>
                <a:gd name="T11" fmla="*/ 57 h 64"/>
                <a:gd name="T12" fmla="*/ 44 w 60"/>
                <a:gd name="T13" fmla="*/ 60 h 64"/>
                <a:gd name="T14" fmla="*/ 37 w 60"/>
                <a:gd name="T15" fmla="*/ 62 h 64"/>
                <a:gd name="T16" fmla="*/ 32 w 60"/>
                <a:gd name="T17" fmla="*/ 64 h 64"/>
                <a:gd name="T18" fmla="*/ 25 w 60"/>
                <a:gd name="T19" fmla="*/ 64 h 64"/>
                <a:gd name="T20" fmla="*/ 25 w 60"/>
                <a:gd name="T21" fmla="*/ 64 h 64"/>
                <a:gd name="T22" fmla="*/ 17 w 60"/>
                <a:gd name="T23" fmla="*/ 64 h 64"/>
                <a:gd name="T24" fmla="*/ 11 w 60"/>
                <a:gd name="T25" fmla="*/ 62 h 64"/>
                <a:gd name="T26" fmla="*/ 5 w 60"/>
                <a:gd name="T27" fmla="*/ 60 h 64"/>
                <a:gd name="T28" fmla="*/ 0 w 60"/>
                <a:gd name="T29" fmla="*/ 57 h 64"/>
                <a:gd name="T30" fmla="*/ 5 w 60"/>
                <a:gd name="T31" fmla="*/ 40 h 64"/>
                <a:gd name="T32" fmla="*/ 5 w 60"/>
                <a:gd name="T33" fmla="*/ 40 h 64"/>
                <a:gd name="T34" fmla="*/ 9 w 60"/>
                <a:gd name="T35" fmla="*/ 42 h 64"/>
                <a:gd name="T36" fmla="*/ 12 w 60"/>
                <a:gd name="T37" fmla="*/ 43 h 64"/>
                <a:gd name="T38" fmla="*/ 17 w 60"/>
                <a:gd name="T39" fmla="*/ 45 h 64"/>
                <a:gd name="T40" fmla="*/ 22 w 60"/>
                <a:gd name="T41" fmla="*/ 46 h 64"/>
                <a:gd name="T42" fmla="*/ 22 w 60"/>
                <a:gd name="T43" fmla="*/ 46 h 64"/>
                <a:gd name="T44" fmla="*/ 26 w 60"/>
                <a:gd name="T45" fmla="*/ 45 h 64"/>
                <a:gd name="T46" fmla="*/ 29 w 60"/>
                <a:gd name="T47" fmla="*/ 43 h 64"/>
                <a:gd name="T48" fmla="*/ 29 w 60"/>
                <a:gd name="T49" fmla="*/ 43 h 64"/>
                <a:gd name="T50" fmla="*/ 27 w 60"/>
                <a:gd name="T51" fmla="*/ 42 h 64"/>
                <a:gd name="T52" fmla="*/ 25 w 60"/>
                <a:gd name="T53" fmla="*/ 41 h 64"/>
                <a:gd name="T54" fmla="*/ 17 w 60"/>
                <a:gd name="T55" fmla="*/ 40 h 64"/>
                <a:gd name="T56" fmla="*/ 12 w 60"/>
                <a:gd name="T57" fmla="*/ 37 h 64"/>
                <a:gd name="T58" fmla="*/ 10 w 60"/>
                <a:gd name="T59" fmla="*/ 35 h 64"/>
                <a:gd name="T60" fmla="*/ 7 w 60"/>
                <a:gd name="T61" fmla="*/ 30 h 64"/>
                <a:gd name="T62" fmla="*/ 6 w 60"/>
                <a:gd name="T63" fmla="*/ 23 h 64"/>
                <a:gd name="T64" fmla="*/ 6 w 60"/>
                <a:gd name="T65" fmla="*/ 23 h 64"/>
                <a:gd name="T66" fmla="*/ 6 w 60"/>
                <a:gd name="T67" fmla="*/ 18 h 64"/>
                <a:gd name="T68" fmla="*/ 9 w 60"/>
                <a:gd name="T69" fmla="*/ 13 h 64"/>
                <a:gd name="T70" fmla="*/ 11 w 60"/>
                <a:gd name="T71" fmla="*/ 10 h 64"/>
                <a:gd name="T72" fmla="*/ 15 w 60"/>
                <a:gd name="T73" fmla="*/ 6 h 64"/>
                <a:gd name="T74" fmla="*/ 20 w 60"/>
                <a:gd name="T75" fmla="*/ 3 h 64"/>
                <a:gd name="T76" fmla="*/ 25 w 60"/>
                <a:gd name="T77" fmla="*/ 1 h 64"/>
                <a:gd name="T78" fmla="*/ 31 w 60"/>
                <a:gd name="T79" fmla="*/ 0 h 64"/>
                <a:gd name="T80" fmla="*/ 37 w 60"/>
                <a:gd name="T81" fmla="*/ 0 h 64"/>
                <a:gd name="T82" fmla="*/ 37 w 60"/>
                <a:gd name="T83" fmla="*/ 0 h 64"/>
                <a:gd name="T84" fmla="*/ 50 w 60"/>
                <a:gd name="T85" fmla="*/ 1 h 64"/>
                <a:gd name="T86" fmla="*/ 60 w 60"/>
                <a:gd name="T87" fmla="*/ 5 h 64"/>
                <a:gd name="T88" fmla="*/ 55 w 60"/>
                <a:gd name="T89" fmla="*/ 21 h 64"/>
                <a:gd name="T90" fmla="*/ 55 w 60"/>
                <a:gd name="T91" fmla="*/ 21 h 64"/>
                <a:gd name="T92" fmla="*/ 47 w 60"/>
                <a:gd name="T93" fmla="*/ 18 h 64"/>
                <a:gd name="T94" fmla="*/ 39 w 60"/>
                <a:gd name="T95" fmla="*/ 17 h 64"/>
                <a:gd name="T96" fmla="*/ 39 w 60"/>
                <a:gd name="T97" fmla="*/ 17 h 64"/>
                <a:gd name="T98" fmla="*/ 36 w 60"/>
                <a:gd name="T99" fmla="*/ 18 h 64"/>
                <a:gd name="T100" fmla="*/ 34 w 60"/>
                <a:gd name="T101" fmla="*/ 18 h 64"/>
                <a:gd name="T102" fmla="*/ 34 w 60"/>
                <a:gd name="T103" fmla="*/ 20 h 64"/>
                <a:gd name="T104" fmla="*/ 34 w 60"/>
                <a:gd name="T105" fmla="*/ 20 h 64"/>
                <a:gd name="T106" fmla="*/ 35 w 60"/>
                <a:gd name="T107" fmla="*/ 21 h 64"/>
                <a:gd name="T108" fmla="*/ 37 w 60"/>
                <a:gd name="T109" fmla="*/ 22 h 64"/>
                <a:gd name="T110" fmla="*/ 45 w 60"/>
                <a:gd name="T111" fmla="*/ 23 h 64"/>
                <a:gd name="T112" fmla="*/ 49 w 60"/>
                <a:gd name="T113" fmla="*/ 26 h 64"/>
                <a:gd name="T114" fmla="*/ 52 w 60"/>
                <a:gd name="T115" fmla="*/ 28 h 64"/>
                <a:gd name="T116" fmla="*/ 55 w 60"/>
                <a:gd name="T117" fmla="*/ 33 h 64"/>
                <a:gd name="T118" fmla="*/ 56 w 60"/>
                <a:gd name="T119" fmla="*/ 40 h 64"/>
                <a:gd name="T120" fmla="*/ 56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6" y="40"/>
                  </a:moveTo>
                  <a:lnTo>
                    <a:pt x="56" y="40"/>
                  </a:lnTo>
                  <a:lnTo>
                    <a:pt x="55" y="46"/>
                  </a:lnTo>
                  <a:lnTo>
                    <a:pt x="54" y="50"/>
                  </a:lnTo>
                  <a:lnTo>
                    <a:pt x="51" y="55"/>
                  </a:lnTo>
                  <a:lnTo>
                    <a:pt x="47" y="57"/>
                  </a:lnTo>
                  <a:lnTo>
                    <a:pt x="44" y="60"/>
                  </a:lnTo>
                  <a:lnTo>
                    <a:pt x="37" y="62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17" y="64"/>
                  </a:lnTo>
                  <a:lnTo>
                    <a:pt x="11" y="62"/>
                  </a:lnTo>
                  <a:lnTo>
                    <a:pt x="5" y="60"/>
                  </a:lnTo>
                  <a:lnTo>
                    <a:pt x="0" y="57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6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17" y="40"/>
                  </a:lnTo>
                  <a:lnTo>
                    <a:pt x="12" y="37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18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0" y="1"/>
                  </a:lnTo>
                  <a:lnTo>
                    <a:pt x="60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7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2" y="28"/>
                  </a:lnTo>
                  <a:lnTo>
                    <a:pt x="55" y="33"/>
                  </a:lnTo>
                  <a:lnTo>
                    <a:pt x="56" y="40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4" name="Freeform 1151">
              <a:extLst>
                <a:ext uri="{FF2B5EF4-FFF2-40B4-BE49-F238E27FC236}">
                  <a16:creationId xmlns:a16="http://schemas.microsoft.com/office/drawing/2014/main" id="{C886EDF6-02D6-4E02-A308-F8090D479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622" y="4413148"/>
              <a:ext cx="116825" cy="127728"/>
            </a:xfrm>
            <a:custGeom>
              <a:avLst/>
              <a:gdLst>
                <a:gd name="T0" fmla="*/ 27 w 75"/>
                <a:gd name="T1" fmla="*/ 82 h 82"/>
                <a:gd name="T2" fmla="*/ 0 w 75"/>
                <a:gd name="T3" fmla="*/ 80 h 82"/>
                <a:gd name="T4" fmla="*/ 12 w 75"/>
                <a:gd name="T5" fmla="*/ 3 h 82"/>
                <a:gd name="T6" fmla="*/ 38 w 75"/>
                <a:gd name="T7" fmla="*/ 0 h 82"/>
                <a:gd name="T8" fmla="*/ 51 w 75"/>
                <a:gd name="T9" fmla="*/ 1 h 82"/>
                <a:gd name="T10" fmla="*/ 63 w 75"/>
                <a:gd name="T11" fmla="*/ 5 h 82"/>
                <a:gd name="T12" fmla="*/ 72 w 75"/>
                <a:gd name="T13" fmla="*/ 11 h 82"/>
                <a:gd name="T14" fmla="*/ 75 w 75"/>
                <a:gd name="T15" fmla="*/ 21 h 82"/>
                <a:gd name="T16" fmla="*/ 75 w 75"/>
                <a:gd name="T17" fmla="*/ 28 h 82"/>
                <a:gd name="T18" fmla="*/ 67 w 75"/>
                <a:gd name="T19" fmla="*/ 38 h 82"/>
                <a:gd name="T20" fmla="*/ 62 w 75"/>
                <a:gd name="T21" fmla="*/ 40 h 82"/>
                <a:gd name="T22" fmla="*/ 70 w 75"/>
                <a:gd name="T23" fmla="*/ 45 h 82"/>
                <a:gd name="T24" fmla="*/ 75 w 75"/>
                <a:gd name="T25" fmla="*/ 57 h 82"/>
                <a:gd name="T26" fmla="*/ 73 w 75"/>
                <a:gd name="T27" fmla="*/ 63 h 82"/>
                <a:gd name="T28" fmla="*/ 66 w 75"/>
                <a:gd name="T29" fmla="*/ 73 h 82"/>
                <a:gd name="T30" fmla="*/ 53 w 75"/>
                <a:gd name="T31" fmla="*/ 79 h 82"/>
                <a:gd name="T32" fmla="*/ 27 w 75"/>
                <a:gd name="T33" fmla="*/ 82 h 82"/>
                <a:gd name="T34" fmla="*/ 47 w 75"/>
                <a:gd name="T35" fmla="*/ 54 h 82"/>
                <a:gd name="T36" fmla="*/ 47 w 75"/>
                <a:gd name="T37" fmla="*/ 50 h 82"/>
                <a:gd name="T38" fmla="*/ 41 w 75"/>
                <a:gd name="T39" fmla="*/ 48 h 82"/>
                <a:gd name="T40" fmla="*/ 37 w 75"/>
                <a:gd name="T41" fmla="*/ 48 h 82"/>
                <a:gd name="T42" fmla="*/ 31 w 75"/>
                <a:gd name="T43" fmla="*/ 62 h 82"/>
                <a:gd name="T44" fmla="*/ 36 w 75"/>
                <a:gd name="T45" fmla="*/ 62 h 82"/>
                <a:gd name="T46" fmla="*/ 39 w 75"/>
                <a:gd name="T47" fmla="*/ 62 h 82"/>
                <a:gd name="T48" fmla="*/ 46 w 75"/>
                <a:gd name="T49" fmla="*/ 58 h 82"/>
                <a:gd name="T50" fmla="*/ 47 w 75"/>
                <a:gd name="T51" fmla="*/ 54 h 82"/>
                <a:gd name="T52" fmla="*/ 34 w 75"/>
                <a:gd name="T53" fmla="*/ 33 h 82"/>
                <a:gd name="T54" fmla="*/ 38 w 75"/>
                <a:gd name="T55" fmla="*/ 33 h 82"/>
                <a:gd name="T56" fmla="*/ 46 w 75"/>
                <a:gd name="T57" fmla="*/ 31 h 82"/>
                <a:gd name="T58" fmla="*/ 49 w 75"/>
                <a:gd name="T59" fmla="*/ 25 h 82"/>
                <a:gd name="T60" fmla="*/ 48 w 75"/>
                <a:gd name="T61" fmla="*/ 23 h 82"/>
                <a:gd name="T62" fmla="*/ 41 w 75"/>
                <a:gd name="T63" fmla="*/ 20 h 82"/>
                <a:gd name="T64" fmla="*/ 37 w 75"/>
                <a:gd name="T65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2">
                  <a:moveTo>
                    <a:pt x="27" y="82"/>
                  </a:moveTo>
                  <a:lnTo>
                    <a:pt x="27" y="82"/>
                  </a:lnTo>
                  <a:lnTo>
                    <a:pt x="12" y="82"/>
                  </a:lnTo>
                  <a:lnTo>
                    <a:pt x="0" y="8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7" y="3"/>
                  </a:lnTo>
                  <a:lnTo>
                    <a:pt x="63" y="5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5" y="16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8"/>
                  </a:lnTo>
                  <a:lnTo>
                    <a:pt x="71" y="34"/>
                  </a:lnTo>
                  <a:lnTo>
                    <a:pt x="67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42"/>
                  </a:lnTo>
                  <a:lnTo>
                    <a:pt x="70" y="45"/>
                  </a:lnTo>
                  <a:lnTo>
                    <a:pt x="73" y="50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3" y="63"/>
                  </a:lnTo>
                  <a:lnTo>
                    <a:pt x="70" y="69"/>
                  </a:lnTo>
                  <a:lnTo>
                    <a:pt x="66" y="73"/>
                  </a:lnTo>
                  <a:lnTo>
                    <a:pt x="59" y="77"/>
                  </a:lnTo>
                  <a:lnTo>
                    <a:pt x="53" y="79"/>
                  </a:lnTo>
                  <a:lnTo>
                    <a:pt x="44" y="80"/>
                  </a:lnTo>
                  <a:lnTo>
                    <a:pt x="27" y="82"/>
                  </a:lnTo>
                  <a:lnTo>
                    <a:pt x="27" y="82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7" y="50"/>
                  </a:lnTo>
                  <a:lnTo>
                    <a:pt x="44" y="49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6" y="31"/>
                  </a:lnTo>
                  <a:lnTo>
                    <a:pt x="48" y="29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7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7" y="2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5" name="Freeform 1152">
              <a:extLst>
                <a:ext uri="{FF2B5EF4-FFF2-40B4-BE49-F238E27FC236}">
                  <a16:creationId xmlns:a16="http://schemas.microsoft.com/office/drawing/2014/main" id="{B980B2CC-4765-45BD-88F8-C3FEEE5A1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119" y="4405360"/>
              <a:ext cx="118382" cy="135517"/>
            </a:xfrm>
            <a:custGeom>
              <a:avLst/>
              <a:gdLst>
                <a:gd name="T0" fmla="*/ 69 w 76"/>
                <a:gd name="T1" fmla="*/ 64 h 87"/>
                <a:gd name="T2" fmla="*/ 69 w 76"/>
                <a:gd name="T3" fmla="*/ 64 h 87"/>
                <a:gd name="T4" fmla="*/ 69 w 76"/>
                <a:gd name="T5" fmla="*/ 67 h 87"/>
                <a:gd name="T6" fmla="*/ 71 w 76"/>
                <a:gd name="T7" fmla="*/ 68 h 87"/>
                <a:gd name="T8" fmla="*/ 73 w 76"/>
                <a:gd name="T9" fmla="*/ 68 h 87"/>
                <a:gd name="T10" fmla="*/ 76 w 76"/>
                <a:gd name="T11" fmla="*/ 68 h 87"/>
                <a:gd name="T12" fmla="*/ 73 w 76"/>
                <a:gd name="T13" fmla="*/ 84 h 87"/>
                <a:gd name="T14" fmla="*/ 73 w 76"/>
                <a:gd name="T15" fmla="*/ 84 h 87"/>
                <a:gd name="T16" fmla="*/ 67 w 76"/>
                <a:gd name="T17" fmla="*/ 87 h 87"/>
                <a:gd name="T18" fmla="*/ 58 w 76"/>
                <a:gd name="T19" fmla="*/ 87 h 87"/>
                <a:gd name="T20" fmla="*/ 58 w 76"/>
                <a:gd name="T21" fmla="*/ 87 h 87"/>
                <a:gd name="T22" fmla="*/ 53 w 76"/>
                <a:gd name="T23" fmla="*/ 87 h 87"/>
                <a:gd name="T24" fmla="*/ 49 w 76"/>
                <a:gd name="T25" fmla="*/ 85 h 87"/>
                <a:gd name="T26" fmla="*/ 47 w 76"/>
                <a:gd name="T27" fmla="*/ 84 h 87"/>
                <a:gd name="T28" fmla="*/ 44 w 76"/>
                <a:gd name="T29" fmla="*/ 82 h 87"/>
                <a:gd name="T30" fmla="*/ 42 w 76"/>
                <a:gd name="T31" fmla="*/ 79 h 87"/>
                <a:gd name="T32" fmla="*/ 40 w 76"/>
                <a:gd name="T33" fmla="*/ 77 h 87"/>
                <a:gd name="T34" fmla="*/ 40 w 76"/>
                <a:gd name="T35" fmla="*/ 69 h 87"/>
                <a:gd name="T36" fmla="*/ 44 w 76"/>
                <a:gd name="T37" fmla="*/ 50 h 87"/>
                <a:gd name="T38" fmla="*/ 44 w 76"/>
                <a:gd name="T39" fmla="*/ 50 h 87"/>
                <a:gd name="T40" fmla="*/ 43 w 76"/>
                <a:gd name="T41" fmla="*/ 48 h 87"/>
                <a:gd name="T42" fmla="*/ 43 w 76"/>
                <a:gd name="T43" fmla="*/ 47 h 87"/>
                <a:gd name="T44" fmla="*/ 42 w 76"/>
                <a:gd name="T45" fmla="*/ 45 h 87"/>
                <a:gd name="T46" fmla="*/ 39 w 76"/>
                <a:gd name="T47" fmla="*/ 44 h 87"/>
                <a:gd name="T48" fmla="*/ 39 w 76"/>
                <a:gd name="T49" fmla="*/ 44 h 87"/>
                <a:gd name="T50" fmla="*/ 37 w 76"/>
                <a:gd name="T51" fmla="*/ 45 h 87"/>
                <a:gd name="T52" fmla="*/ 35 w 76"/>
                <a:gd name="T53" fmla="*/ 47 h 87"/>
                <a:gd name="T54" fmla="*/ 33 w 76"/>
                <a:gd name="T55" fmla="*/ 50 h 87"/>
                <a:gd name="T56" fmla="*/ 28 w 76"/>
                <a:gd name="T57" fmla="*/ 85 h 87"/>
                <a:gd name="T58" fmla="*/ 0 w 76"/>
                <a:gd name="T59" fmla="*/ 85 h 87"/>
                <a:gd name="T60" fmla="*/ 13 w 76"/>
                <a:gd name="T61" fmla="*/ 0 h 87"/>
                <a:gd name="T62" fmla="*/ 40 w 76"/>
                <a:gd name="T63" fmla="*/ 0 h 87"/>
                <a:gd name="T64" fmla="*/ 37 w 76"/>
                <a:gd name="T65" fmla="*/ 30 h 87"/>
                <a:gd name="T66" fmla="*/ 37 w 76"/>
                <a:gd name="T67" fmla="*/ 30 h 87"/>
                <a:gd name="T68" fmla="*/ 40 w 76"/>
                <a:gd name="T69" fmla="*/ 26 h 87"/>
                <a:gd name="T70" fmla="*/ 44 w 76"/>
                <a:gd name="T71" fmla="*/ 24 h 87"/>
                <a:gd name="T72" fmla="*/ 49 w 76"/>
                <a:gd name="T73" fmla="*/ 23 h 87"/>
                <a:gd name="T74" fmla="*/ 54 w 76"/>
                <a:gd name="T75" fmla="*/ 23 h 87"/>
                <a:gd name="T76" fmla="*/ 54 w 76"/>
                <a:gd name="T77" fmla="*/ 23 h 87"/>
                <a:gd name="T78" fmla="*/ 58 w 76"/>
                <a:gd name="T79" fmla="*/ 23 h 87"/>
                <a:gd name="T80" fmla="*/ 63 w 76"/>
                <a:gd name="T81" fmla="*/ 24 h 87"/>
                <a:gd name="T82" fmla="*/ 66 w 76"/>
                <a:gd name="T83" fmla="*/ 26 h 87"/>
                <a:gd name="T84" fmla="*/ 69 w 76"/>
                <a:gd name="T85" fmla="*/ 29 h 87"/>
                <a:gd name="T86" fmla="*/ 71 w 76"/>
                <a:gd name="T87" fmla="*/ 31 h 87"/>
                <a:gd name="T88" fmla="*/ 72 w 76"/>
                <a:gd name="T89" fmla="*/ 35 h 87"/>
                <a:gd name="T90" fmla="*/ 73 w 76"/>
                <a:gd name="T91" fmla="*/ 39 h 87"/>
                <a:gd name="T92" fmla="*/ 73 w 76"/>
                <a:gd name="T93" fmla="*/ 44 h 87"/>
                <a:gd name="T94" fmla="*/ 69 w 76"/>
                <a:gd name="T95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87">
                  <a:moveTo>
                    <a:pt x="69" y="64"/>
                  </a:moveTo>
                  <a:lnTo>
                    <a:pt x="69" y="64"/>
                  </a:lnTo>
                  <a:lnTo>
                    <a:pt x="69" y="67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6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7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3" y="87"/>
                  </a:lnTo>
                  <a:lnTo>
                    <a:pt x="49" y="85"/>
                  </a:lnTo>
                  <a:lnTo>
                    <a:pt x="47" y="84"/>
                  </a:lnTo>
                  <a:lnTo>
                    <a:pt x="44" y="82"/>
                  </a:lnTo>
                  <a:lnTo>
                    <a:pt x="42" y="79"/>
                  </a:lnTo>
                  <a:lnTo>
                    <a:pt x="40" y="77"/>
                  </a:lnTo>
                  <a:lnTo>
                    <a:pt x="40" y="6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2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7" y="45"/>
                  </a:lnTo>
                  <a:lnTo>
                    <a:pt x="35" y="47"/>
                  </a:lnTo>
                  <a:lnTo>
                    <a:pt x="33" y="50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13" y="0"/>
                  </a:lnTo>
                  <a:lnTo>
                    <a:pt x="40" y="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69" y="29"/>
                  </a:lnTo>
                  <a:lnTo>
                    <a:pt x="71" y="31"/>
                  </a:lnTo>
                  <a:lnTo>
                    <a:pt x="72" y="35"/>
                  </a:lnTo>
                  <a:lnTo>
                    <a:pt x="73" y="39"/>
                  </a:lnTo>
                  <a:lnTo>
                    <a:pt x="73" y="44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6" name="Freeform 1153">
              <a:extLst>
                <a:ext uri="{FF2B5EF4-FFF2-40B4-BE49-F238E27FC236}">
                  <a16:creationId xmlns:a16="http://schemas.microsoft.com/office/drawing/2014/main" id="{91EE3CA2-C29E-4E79-96BC-51E5902C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208" y="4417822"/>
              <a:ext cx="135517" cy="119940"/>
            </a:xfrm>
            <a:custGeom>
              <a:avLst/>
              <a:gdLst>
                <a:gd name="T0" fmla="*/ 87 w 87"/>
                <a:gd name="T1" fmla="*/ 0 h 77"/>
                <a:gd name="T2" fmla="*/ 75 w 87"/>
                <a:gd name="T3" fmla="*/ 77 h 77"/>
                <a:gd name="T4" fmla="*/ 47 w 87"/>
                <a:gd name="T5" fmla="*/ 77 h 77"/>
                <a:gd name="T6" fmla="*/ 52 w 87"/>
                <a:gd name="T7" fmla="*/ 49 h 77"/>
                <a:gd name="T8" fmla="*/ 33 w 87"/>
                <a:gd name="T9" fmla="*/ 49 h 77"/>
                <a:gd name="T10" fmla="*/ 29 w 87"/>
                <a:gd name="T11" fmla="*/ 77 h 77"/>
                <a:gd name="T12" fmla="*/ 0 w 87"/>
                <a:gd name="T13" fmla="*/ 77 h 77"/>
                <a:gd name="T14" fmla="*/ 11 w 87"/>
                <a:gd name="T15" fmla="*/ 0 h 77"/>
                <a:gd name="T16" fmla="*/ 40 w 87"/>
                <a:gd name="T17" fmla="*/ 0 h 77"/>
                <a:gd name="T18" fmla="*/ 35 w 87"/>
                <a:gd name="T19" fmla="*/ 27 h 77"/>
                <a:gd name="T20" fmla="*/ 54 w 87"/>
                <a:gd name="T21" fmla="*/ 27 h 77"/>
                <a:gd name="T22" fmla="*/ 58 w 87"/>
                <a:gd name="T23" fmla="*/ 0 h 77"/>
                <a:gd name="T24" fmla="*/ 87 w 87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7">
                  <a:moveTo>
                    <a:pt x="87" y="0"/>
                  </a:moveTo>
                  <a:lnTo>
                    <a:pt x="75" y="77"/>
                  </a:lnTo>
                  <a:lnTo>
                    <a:pt x="47" y="77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27"/>
                  </a:lnTo>
                  <a:lnTo>
                    <a:pt x="54" y="2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7" name="Freeform 1154">
              <a:extLst>
                <a:ext uri="{FF2B5EF4-FFF2-40B4-BE49-F238E27FC236}">
                  <a16:creationId xmlns:a16="http://schemas.microsoft.com/office/drawing/2014/main" id="{62789E61-B0CA-4042-94FD-EE9698DE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609" y="4441186"/>
              <a:ext cx="95018" cy="99690"/>
            </a:xfrm>
            <a:custGeom>
              <a:avLst/>
              <a:gdLst>
                <a:gd name="T0" fmla="*/ 57 w 61"/>
                <a:gd name="T1" fmla="*/ 40 h 64"/>
                <a:gd name="T2" fmla="*/ 57 w 61"/>
                <a:gd name="T3" fmla="*/ 40 h 64"/>
                <a:gd name="T4" fmla="*/ 57 w 61"/>
                <a:gd name="T5" fmla="*/ 45 h 64"/>
                <a:gd name="T6" fmla="*/ 54 w 61"/>
                <a:gd name="T7" fmla="*/ 50 h 64"/>
                <a:gd name="T8" fmla="*/ 52 w 61"/>
                <a:gd name="T9" fmla="*/ 54 h 64"/>
                <a:gd name="T10" fmla="*/ 48 w 61"/>
                <a:gd name="T11" fmla="*/ 57 h 64"/>
                <a:gd name="T12" fmla="*/ 44 w 61"/>
                <a:gd name="T13" fmla="*/ 60 h 64"/>
                <a:gd name="T14" fmla="*/ 39 w 61"/>
                <a:gd name="T15" fmla="*/ 62 h 64"/>
                <a:gd name="T16" fmla="*/ 33 w 61"/>
                <a:gd name="T17" fmla="*/ 64 h 64"/>
                <a:gd name="T18" fmla="*/ 27 w 61"/>
                <a:gd name="T19" fmla="*/ 64 h 64"/>
                <a:gd name="T20" fmla="*/ 27 w 61"/>
                <a:gd name="T21" fmla="*/ 64 h 64"/>
                <a:gd name="T22" fmla="*/ 19 w 61"/>
                <a:gd name="T23" fmla="*/ 64 h 64"/>
                <a:gd name="T24" fmla="*/ 12 w 61"/>
                <a:gd name="T25" fmla="*/ 62 h 64"/>
                <a:gd name="T26" fmla="*/ 5 w 61"/>
                <a:gd name="T27" fmla="*/ 60 h 64"/>
                <a:gd name="T28" fmla="*/ 0 w 61"/>
                <a:gd name="T29" fmla="*/ 56 h 64"/>
                <a:gd name="T30" fmla="*/ 5 w 61"/>
                <a:gd name="T31" fmla="*/ 39 h 64"/>
                <a:gd name="T32" fmla="*/ 5 w 61"/>
                <a:gd name="T33" fmla="*/ 39 h 64"/>
                <a:gd name="T34" fmla="*/ 9 w 61"/>
                <a:gd name="T35" fmla="*/ 41 h 64"/>
                <a:gd name="T36" fmla="*/ 14 w 61"/>
                <a:gd name="T37" fmla="*/ 44 h 64"/>
                <a:gd name="T38" fmla="*/ 19 w 61"/>
                <a:gd name="T39" fmla="*/ 45 h 64"/>
                <a:gd name="T40" fmla="*/ 23 w 61"/>
                <a:gd name="T41" fmla="*/ 45 h 64"/>
                <a:gd name="T42" fmla="*/ 23 w 61"/>
                <a:gd name="T43" fmla="*/ 45 h 64"/>
                <a:gd name="T44" fmla="*/ 28 w 61"/>
                <a:gd name="T45" fmla="*/ 45 h 64"/>
                <a:gd name="T46" fmla="*/ 29 w 61"/>
                <a:gd name="T47" fmla="*/ 44 h 64"/>
                <a:gd name="T48" fmla="*/ 29 w 61"/>
                <a:gd name="T49" fmla="*/ 44 h 64"/>
                <a:gd name="T50" fmla="*/ 28 w 61"/>
                <a:gd name="T51" fmla="*/ 42 h 64"/>
                <a:gd name="T52" fmla="*/ 26 w 61"/>
                <a:gd name="T53" fmla="*/ 41 h 64"/>
                <a:gd name="T54" fmla="*/ 18 w 61"/>
                <a:gd name="T55" fmla="*/ 39 h 64"/>
                <a:gd name="T56" fmla="*/ 14 w 61"/>
                <a:gd name="T57" fmla="*/ 37 h 64"/>
                <a:gd name="T58" fmla="*/ 11 w 61"/>
                <a:gd name="T59" fmla="*/ 35 h 64"/>
                <a:gd name="T60" fmla="*/ 8 w 61"/>
                <a:gd name="T61" fmla="*/ 30 h 64"/>
                <a:gd name="T62" fmla="*/ 7 w 61"/>
                <a:gd name="T63" fmla="*/ 24 h 64"/>
                <a:gd name="T64" fmla="*/ 7 w 61"/>
                <a:gd name="T65" fmla="*/ 24 h 64"/>
                <a:gd name="T66" fmla="*/ 8 w 61"/>
                <a:gd name="T67" fmla="*/ 19 h 64"/>
                <a:gd name="T68" fmla="*/ 9 w 61"/>
                <a:gd name="T69" fmla="*/ 13 h 64"/>
                <a:gd name="T70" fmla="*/ 12 w 61"/>
                <a:gd name="T71" fmla="*/ 8 h 64"/>
                <a:gd name="T72" fmla="*/ 16 w 61"/>
                <a:gd name="T73" fmla="*/ 6 h 64"/>
                <a:gd name="T74" fmla="*/ 21 w 61"/>
                <a:gd name="T75" fmla="*/ 3 h 64"/>
                <a:gd name="T76" fmla="*/ 26 w 61"/>
                <a:gd name="T77" fmla="*/ 1 h 64"/>
                <a:gd name="T78" fmla="*/ 32 w 61"/>
                <a:gd name="T79" fmla="*/ 0 h 64"/>
                <a:gd name="T80" fmla="*/ 38 w 61"/>
                <a:gd name="T81" fmla="*/ 0 h 64"/>
                <a:gd name="T82" fmla="*/ 38 w 61"/>
                <a:gd name="T83" fmla="*/ 0 h 64"/>
                <a:gd name="T84" fmla="*/ 51 w 61"/>
                <a:gd name="T85" fmla="*/ 1 h 64"/>
                <a:gd name="T86" fmla="*/ 61 w 61"/>
                <a:gd name="T87" fmla="*/ 5 h 64"/>
                <a:gd name="T88" fmla="*/ 56 w 61"/>
                <a:gd name="T89" fmla="*/ 21 h 64"/>
                <a:gd name="T90" fmla="*/ 56 w 61"/>
                <a:gd name="T91" fmla="*/ 21 h 64"/>
                <a:gd name="T92" fmla="*/ 48 w 61"/>
                <a:gd name="T93" fmla="*/ 19 h 64"/>
                <a:gd name="T94" fmla="*/ 39 w 61"/>
                <a:gd name="T95" fmla="*/ 17 h 64"/>
                <a:gd name="T96" fmla="*/ 39 w 61"/>
                <a:gd name="T97" fmla="*/ 17 h 64"/>
                <a:gd name="T98" fmla="*/ 37 w 61"/>
                <a:gd name="T99" fmla="*/ 17 h 64"/>
                <a:gd name="T100" fmla="*/ 36 w 61"/>
                <a:gd name="T101" fmla="*/ 19 h 64"/>
                <a:gd name="T102" fmla="*/ 34 w 61"/>
                <a:gd name="T103" fmla="*/ 20 h 64"/>
                <a:gd name="T104" fmla="*/ 34 w 61"/>
                <a:gd name="T105" fmla="*/ 20 h 64"/>
                <a:gd name="T106" fmla="*/ 36 w 61"/>
                <a:gd name="T107" fmla="*/ 21 h 64"/>
                <a:gd name="T108" fmla="*/ 38 w 61"/>
                <a:gd name="T109" fmla="*/ 22 h 64"/>
                <a:gd name="T110" fmla="*/ 46 w 61"/>
                <a:gd name="T111" fmla="*/ 24 h 64"/>
                <a:gd name="T112" fmla="*/ 49 w 61"/>
                <a:gd name="T113" fmla="*/ 26 h 64"/>
                <a:gd name="T114" fmla="*/ 53 w 61"/>
                <a:gd name="T115" fmla="*/ 29 h 64"/>
                <a:gd name="T116" fmla="*/ 56 w 61"/>
                <a:gd name="T117" fmla="*/ 34 h 64"/>
                <a:gd name="T118" fmla="*/ 57 w 61"/>
                <a:gd name="T119" fmla="*/ 40 h 64"/>
                <a:gd name="T120" fmla="*/ 57 w 61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64">
                  <a:moveTo>
                    <a:pt x="57" y="40"/>
                  </a:moveTo>
                  <a:lnTo>
                    <a:pt x="57" y="40"/>
                  </a:lnTo>
                  <a:lnTo>
                    <a:pt x="57" y="45"/>
                  </a:lnTo>
                  <a:lnTo>
                    <a:pt x="54" y="50"/>
                  </a:lnTo>
                  <a:lnTo>
                    <a:pt x="52" y="54"/>
                  </a:lnTo>
                  <a:lnTo>
                    <a:pt x="48" y="57"/>
                  </a:lnTo>
                  <a:lnTo>
                    <a:pt x="44" y="60"/>
                  </a:lnTo>
                  <a:lnTo>
                    <a:pt x="39" y="62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19" y="64"/>
                  </a:lnTo>
                  <a:lnTo>
                    <a:pt x="12" y="62"/>
                  </a:lnTo>
                  <a:lnTo>
                    <a:pt x="5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9" y="13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1" y="5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46" y="24"/>
                  </a:lnTo>
                  <a:lnTo>
                    <a:pt x="49" y="26"/>
                  </a:lnTo>
                  <a:lnTo>
                    <a:pt x="53" y="29"/>
                  </a:lnTo>
                  <a:lnTo>
                    <a:pt x="56" y="34"/>
                  </a:lnTo>
                  <a:lnTo>
                    <a:pt x="57" y="40"/>
                  </a:lnTo>
                  <a:lnTo>
                    <a:pt x="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8" name="Freeform 1155">
              <a:extLst>
                <a:ext uri="{FF2B5EF4-FFF2-40B4-BE49-F238E27FC236}">
                  <a16:creationId xmlns:a16="http://schemas.microsoft.com/office/drawing/2014/main" id="{5B0C3587-5308-4791-92F9-036FC606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140" y="2886644"/>
              <a:ext cx="113709" cy="126171"/>
            </a:xfrm>
            <a:custGeom>
              <a:avLst/>
              <a:gdLst>
                <a:gd name="T0" fmla="*/ 62 w 73"/>
                <a:gd name="T1" fmla="*/ 55 h 81"/>
                <a:gd name="T2" fmla="*/ 64 w 73"/>
                <a:gd name="T3" fmla="*/ 76 h 81"/>
                <a:gd name="T4" fmla="*/ 64 w 73"/>
                <a:gd name="T5" fmla="*/ 76 h 81"/>
                <a:gd name="T6" fmla="*/ 51 w 73"/>
                <a:gd name="T7" fmla="*/ 80 h 81"/>
                <a:gd name="T8" fmla="*/ 44 w 73"/>
                <a:gd name="T9" fmla="*/ 80 h 81"/>
                <a:gd name="T10" fmla="*/ 36 w 73"/>
                <a:gd name="T11" fmla="*/ 81 h 81"/>
                <a:gd name="T12" fmla="*/ 36 w 73"/>
                <a:gd name="T13" fmla="*/ 81 h 81"/>
                <a:gd name="T14" fmla="*/ 29 w 73"/>
                <a:gd name="T15" fmla="*/ 80 h 81"/>
                <a:gd name="T16" fmla="*/ 21 w 73"/>
                <a:gd name="T17" fmla="*/ 79 h 81"/>
                <a:gd name="T18" fmla="*/ 15 w 73"/>
                <a:gd name="T19" fmla="*/ 76 h 81"/>
                <a:gd name="T20" fmla="*/ 10 w 73"/>
                <a:gd name="T21" fmla="*/ 71 h 81"/>
                <a:gd name="T22" fmla="*/ 6 w 73"/>
                <a:gd name="T23" fmla="*/ 66 h 81"/>
                <a:gd name="T24" fmla="*/ 3 w 73"/>
                <a:gd name="T25" fmla="*/ 61 h 81"/>
                <a:gd name="T26" fmla="*/ 1 w 73"/>
                <a:gd name="T27" fmla="*/ 54 h 81"/>
                <a:gd name="T28" fmla="*/ 0 w 73"/>
                <a:gd name="T29" fmla="*/ 45 h 81"/>
                <a:gd name="T30" fmla="*/ 0 w 73"/>
                <a:gd name="T31" fmla="*/ 45 h 81"/>
                <a:gd name="T32" fmla="*/ 1 w 73"/>
                <a:gd name="T33" fmla="*/ 36 h 81"/>
                <a:gd name="T34" fmla="*/ 4 w 73"/>
                <a:gd name="T35" fmla="*/ 27 h 81"/>
                <a:gd name="T36" fmla="*/ 8 w 73"/>
                <a:gd name="T37" fmla="*/ 18 h 81"/>
                <a:gd name="T38" fmla="*/ 14 w 73"/>
                <a:gd name="T39" fmla="*/ 12 h 81"/>
                <a:gd name="T40" fmla="*/ 20 w 73"/>
                <a:gd name="T41" fmla="*/ 7 h 81"/>
                <a:gd name="T42" fmla="*/ 29 w 73"/>
                <a:gd name="T43" fmla="*/ 3 h 81"/>
                <a:gd name="T44" fmla="*/ 38 w 73"/>
                <a:gd name="T45" fmla="*/ 1 h 81"/>
                <a:gd name="T46" fmla="*/ 48 w 73"/>
                <a:gd name="T47" fmla="*/ 0 h 81"/>
                <a:gd name="T48" fmla="*/ 48 w 73"/>
                <a:gd name="T49" fmla="*/ 0 h 81"/>
                <a:gd name="T50" fmla="*/ 55 w 73"/>
                <a:gd name="T51" fmla="*/ 0 h 81"/>
                <a:gd name="T52" fmla="*/ 62 w 73"/>
                <a:gd name="T53" fmla="*/ 1 h 81"/>
                <a:gd name="T54" fmla="*/ 73 w 73"/>
                <a:gd name="T55" fmla="*/ 5 h 81"/>
                <a:gd name="T56" fmla="*/ 65 w 73"/>
                <a:gd name="T57" fmla="*/ 25 h 81"/>
                <a:gd name="T58" fmla="*/ 65 w 73"/>
                <a:gd name="T59" fmla="*/ 25 h 81"/>
                <a:gd name="T60" fmla="*/ 59 w 73"/>
                <a:gd name="T61" fmla="*/ 23 h 81"/>
                <a:gd name="T62" fmla="*/ 51 w 73"/>
                <a:gd name="T63" fmla="*/ 22 h 81"/>
                <a:gd name="T64" fmla="*/ 51 w 73"/>
                <a:gd name="T65" fmla="*/ 22 h 81"/>
                <a:gd name="T66" fmla="*/ 46 w 73"/>
                <a:gd name="T67" fmla="*/ 22 h 81"/>
                <a:gd name="T68" fmla="*/ 41 w 73"/>
                <a:gd name="T69" fmla="*/ 23 h 81"/>
                <a:gd name="T70" fmla="*/ 38 w 73"/>
                <a:gd name="T71" fmla="*/ 26 h 81"/>
                <a:gd name="T72" fmla="*/ 35 w 73"/>
                <a:gd name="T73" fmla="*/ 28 h 81"/>
                <a:gd name="T74" fmla="*/ 33 w 73"/>
                <a:gd name="T75" fmla="*/ 31 h 81"/>
                <a:gd name="T76" fmla="*/ 31 w 73"/>
                <a:gd name="T77" fmla="*/ 35 h 81"/>
                <a:gd name="T78" fmla="*/ 30 w 73"/>
                <a:gd name="T79" fmla="*/ 38 h 81"/>
                <a:gd name="T80" fmla="*/ 29 w 73"/>
                <a:gd name="T81" fmla="*/ 42 h 81"/>
                <a:gd name="T82" fmla="*/ 29 w 73"/>
                <a:gd name="T83" fmla="*/ 42 h 81"/>
                <a:gd name="T84" fmla="*/ 30 w 73"/>
                <a:gd name="T85" fmla="*/ 49 h 81"/>
                <a:gd name="T86" fmla="*/ 34 w 73"/>
                <a:gd name="T87" fmla="*/ 54 h 81"/>
                <a:gd name="T88" fmla="*/ 39 w 73"/>
                <a:gd name="T89" fmla="*/ 57 h 81"/>
                <a:gd name="T90" fmla="*/ 46 w 73"/>
                <a:gd name="T91" fmla="*/ 57 h 81"/>
                <a:gd name="T92" fmla="*/ 46 w 73"/>
                <a:gd name="T93" fmla="*/ 57 h 81"/>
                <a:gd name="T94" fmla="*/ 55 w 73"/>
                <a:gd name="T95" fmla="*/ 57 h 81"/>
                <a:gd name="T96" fmla="*/ 62 w 73"/>
                <a:gd name="T97" fmla="*/ 55 h 81"/>
                <a:gd name="T98" fmla="*/ 62 w 73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1">
                  <a:moveTo>
                    <a:pt x="62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4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9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3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0" y="49"/>
                  </a:lnTo>
                  <a:lnTo>
                    <a:pt x="34" y="54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9" name="Freeform 1156">
              <a:extLst>
                <a:ext uri="{FF2B5EF4-FFF2-40B4-BE49-F238E27FC236}">
                  <a16:creationId xmlns:a16="http://schemas.microsoft.com/office/drawing/2014/main" id="{774B384C-0CBD-428B-A5BB-3A93C2C5B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5176" y="2913125"/>
              <a:ext cx="110594" cy="99690"/>
            </a:xfrm>
            <a:custGeom>
              <a:avLst/>
              <a:gdLst>
                <a:gd name="T0" fmla="*/ 71 w 71"/>
                <a:gd name="T1" fmla="*/ 28 h 64"/>
                <a:gd name="T2" fmla="*/ 71 w 71"/>
                <a:gd name="T3" fmla="*/ 28 h 64"/>
                <a:gd name="T4" fmla="*/ 69 w 71"/>
                <a:gd name="T5" fmla="*/ 35 h 64"/>
                <a:gd name="T6" fmla="*/ 67 w 71"/>
                <a:gd name="T7" fmla="*/ 43 h 64"/>
                <a:gd name="T8" fmla="*/ 63 w 71"/>
                <a:gd name="T9" fmla="*/ 49 h 64"/>
                <a:gd name="T10" fmla="*/ 58 w 71"/>
                <a:gd name="T11" fmla="*/ 54 h 64"/>
                <a:gd name="T12" fmla="*/ 53 w 71"/>
                <a:gd name="T13" fmla="*/ 58 h 64"/>
                <a:gd name="T14" fmla="*/ 46 w 71"/>
                <a:gd name="T15" fmla="*/ 62 h 64"/>
                <a:gd name="T16" fmla="*/ 38 w 71"/>
                <a:gd name="T17" fmla="*/ 63 h 64"/>
                <a:gd name="T18" fmla="*/ 30 w 71"/>
                <a:gd name="T19" fmla="*/ 64 h 64"/>
                <a:gd name="T20" fmla="*/ 30 w 71"/>
                <a:gd name="T21" fmla="*/ 64 h 64"/>
                <a:gd name="T22" fmla="*/ 24 w 71"/>
                <a:gd name="T23" fmla="*/ 63 h 64"/>
                <a:gd name="T24" fmla="*/ 19 w 71"/>
                <a:gd name="T25" fmla="*/ 62 h 64"/>
                <a:gd name="T26" fmla="*/ 13 w 71"/>
                <a:gd name="T27" fmla="*/ 59 h 64"/>
                <a:gd name="T28" fmla="*/ 9 w 71"/>
                <a:gd name="T29" fmla="*/ 57 h 64"/>
                <a:gd name="T30" fmla="*/ 5 w 71"/>
                <a:gd name="T31" fmla="*/ 53 h 64"/>
                <a:gd name="T32" fmla="*/ 2 w 71"/>
                <a:gd name="T33" fmla="*/ 48 h 64"/>
                <a:gd name="T34" fmla="*/ 0 w 71"/>
                <a:gd name="T35" fmla="*/ 42 h 64"/>
                <a:gd name="T36" fmla="*/ 0 w 71"/>
                <a:gd name="T37" fmla="*/ 35 h 64"/>
                <a:gd name="T38" fmla="*/ 0 w 71"/>
                <a:gd name="T39" fmla="*/ 35 h 64"/>
                <a:gd name="T40" fmla="*/ 0 w 71"/>
                <a:gd name="T41" fmla="*/ 28 h 64"/>
                <a:gd name="T42" fmla="*/ 3 w 71"/>
                <a:gd name="T43" fmla="*/ 20 h 64"/>
                <a:gd name="T44" fmla="*/ 7 w 71"/>
                <a:gd name="T45" fmla="*/ 14 h 64"/>
                <a:gd name="T46" fmla="*/ 12 w 71"/>
                <a:gd name="T47" fmla="*/ 9 h 64"/>
                <a:gd name="T48" fmla="*/ 18 w 71"/>
                <a:gd name="T49" fmla="*/ 5 h 64"/>
                <a:gd name="T50" fmla="*/ 25 w 71"/>
                <a:gd name="T51" fmla="*/ 3 h 64"/>
                <a:gd name="T52" fmla="*/ 32 w 71"/>
                <a:gd name="T53" fmla="*/ 0 h 64"/>
                <a:gd name="T54" fmla="*/ 40 w 71"/>
                <a:gd name="T55" fmla="*/ 0 h 64"/>
                <a:gd name="T56" fmla="*/ 40 w 71"/>
                <a:gd name="T57" fmla="*/ 0 h 64"/>
                <a:gd name="T58" fmla="*/ 46 w 71"/>
                <a:gd name="T59" fmla="*/ 0 h 64"/>
                <a:gd name="T60" fmla="*/ 52 w 71"/>
                <a:gd name="T61" fmla="*/ 1 h 64"/>
                <a:gd name="T62" fmla="*/ 57 w 71"/>
                <a:gd name="T63" fmla="*/ 4 h 64"/>
                <a:gd name="T64" fmla="*/ 62 w 71"/>
                <a:gd name="T65" fmla="*/ 6 h 64"/>
                <a:gd name="T66" fmla="*/ 66 w 71"/>
                <a:gd name="T67" fmla="*/ 11 h 64"/>
                <a:gd name="T68" fmla="*/ 68 w 71"/>
                <a:gd name="T69" fmla="*/ 15 h 64"/>
                <a:gd name="T70" fmla="*/ 71 w 71"/>
                <a:gd name="T71" fmla="*/ 21 h 64"/>
                <a:gd name="T72" fmla="*/ 71 w 71"/>
                <a:gd name="T73" fmla="*/ 28 h 64"/>
                <a:gd name="T74" fmla="*/ 71 w 71"/>
                <a:gd name="T75" fmla="*/ 28 h 64"/>
                <a:gd name="T76" fmla="*/ 43 w 71"/>
                <a:gd name="T77" fmla="*/ 30 h 64"/>
                <a:gd name="T78" fmla="*/ 43 w 71"/>
                <a:gd name="T79" fmla="*/ 30 h 64"/>
                <a:gd name="T80" fmla="*/ 43 w 71"/>
                <a:gd name="T81" fmla="*/ 26 h 64"/>
                <a:gd name="T82" fmla="*/ 42 w 71"/>
                <a:gd name="T83" fmla="*/ 24 h 64"/>
                <a:gd name="T84" fmla="*/ 39 w 71"/>
                <a:gd name="T85" fmla="*/ 21 h 64"/>
                <a:gd name="T86" fmla="*/ 37 w 71"/>
                <a:gd name="T87" fmla="*/ 21 h 64"/>
                <a:gd name="T88" fmla="*/ 37 w 71"/>
                <a:gd name="T89" fmla="*/ 21 h 64"/>
                <a:gd name="T90" fmla="*/ 33 w 71"/>
                <a:gd name="T91" fmla="*/ 21 h 64"/>
                <a:gd name="T92" fmla="*/ 29 w 71"/>
                <a:gd name="T93" fmla="*/ 25 h 64"/>
                <a:gd name="T94" fmla="*/ 28 w 71"/>
                <a:gd name="T95" fmla="*/ 29 h 64"/>
                <a:gd name="T96" fmla="*/ 27 w 71"/>
                <a:gd name="T97" fmla="*/ 34 h 64"/>
                <a:gd name="T98" fmla="*/ 27 w 71"/>
                <a:gd name="T99" fmla="*/ 34 h 64"/>
                <a:gd name="T100" fmla="*/ 28 w 71"/>
                <a:gd name="T101" fmla="*/ 37 h 64"/>
                <a:gd name="T102" fmla="*/ 29 w 71"/>
                <a:gd name="T103" fmla="*/ 40 h 64"/>
                <a:gd name="T104" fmla="*/ 30 w 71"/>
                <a:gd name="T105" fmla="*/ 42 h 64"/>
                <a:gd name="T106" fmla="*/ 34 w 71"/>
                <a:gd name="T107" fmla="*/ 43 h 64"/>
                <a:gd name="T108" fmla="*/ 34 w 71"/>
                <a:gd name="T109" fmla="*/ 43 h 64"/>
                <a:gd name="T110" fmla="*/ 38 w 71"/>
                <a:gd name="T111" fmla="*/ 42 h 64"/>
                <a:gd name="T112" fmla="*/ 40 w 71"/>
                <a:gd name="T113" fmla="*/ 39 h 64"/>
                <a:gd name="T114" fmla="*/ 43 w 71"/>
                <a:gd name="T115" fmla="*/ 34 h 64"/>
                <a:gd name="T116" fmla="*/ 43 w 71"/>
                <a:gd name="T117" fmla="*/ 30 h 64"/>
                <a:gd name="T118" fmla="*/ 43 w 71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64">
                  <a:moveTo>
                    <a:pt x="71" y="28"/>
                  </a:moveTo>
                  <a:lnTo>
                    <a:pt x="71" y="28"/>
                  </a:lnTo>
                  <a:lnTo>
                    <a:pt x="69" y="35"/>
                  </a:lnTo>
                  <a:lnTo>
                    <a:pt x="67" y="43"/>
                  </a:lnTo>
                  <a:lnTo>
                    <a:pt x="63" y="49"/>
                  </a:lnTo>
                  <a:lnTo>
                    <a:pt x="58" y="54"/>
                  </a:lnTo>
                  <a:lnTo>
                    <a:pt x="53" y="58"/>
                  </a:lnTo>
                  <a:lnTo>
                    <a:pt x="46" y="62"/>
                  </a:lnTo>
                  <a:lnTo>
                    <a:pt x="38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3"/>
                  </a:lnTo>
                  <a:lnTo>
                    <a:pt x="19" y="62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8" y="5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6" y="11"/>
                  </a:lnTo>
                  <a:lnTo>
                    <a:pt x="68" y="15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71" y="28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39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29" y="25"/>
                  </a:lnTo>
                  <a:lnTo>
                    <a:pt x="28" y="29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8" y="42"/>
                  </a:lnTo>
                  <a:lnTo>
                    <a:pt x="40" y="39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0" name="Freeform 1157">
              <a:extLst>
                <a:ext uri="{FF2B5EF4-FFF2-40B4-BE49-F238E27FC236}">
                  <a16:creationId xmlns:a16="http://schemas.microsoft.com/office/drawing/2014/main" id="{5E732539-E480-4206-BA16-10A9DB95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727" y="2888202"/>
              <a:ext cx="137074" cy="123055"/>
            </a:xfrm>
            <a:custGeom>
              <a:avLst/>
              <a:gdLst>
                <a:gd name="T0" fmla="*/ 88 w 88"/>
                <a:gd name="T1" fmla="*/ 0 h 79"/>
                <a:gd name="T2" fmla="*/ 76 w 88"/>
                <a:gd name="T3" fmla="*/ 79 h 79"/>
                <a:gd name="T4" fmla="*/ 50 w 88"/>
                <a:gd name="T5" fmla="*/ 79 h 79"/>
                <a:gd name="T6" fmla="*/ 32 w 88"/>
                <a:gd name="T7" fmla="*/ 39 h 79"/>
                <a:gd name="T8" fmla="*/ 26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40 w 88"/>
                <a:gd name="T15" fmla="*/ 0 h 79"/>
                <a:gd name="T16" fmla="*/ 56 w 88"/>
                <a:gd name="T17" fmla="*/ 40 h 79"/>
                <a:gd name="T18" fmla="*/ 61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6" y="79"/>
                  </a:lnTo>
                  <a:lnTo>
                    <a:pt x="50" y="79"/>
                  </a:lnTo>
                  <a:lnTo>
                    <a:pt x="32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56" y="40"/>
                  </a:lnTo>
                  <a:lnTo>
                    <a:pt x="6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1" name="Freeform 1158">
              <a:extLst>
                <a:ext uri="{FF2B5EF4-FFF2-40B4-BE49-F238E27FC236}">
                  <a16:creationId xmlns:a16="http://schemas.microsoft.com/office/drawing/2014/main" id="{45815D2E-4B43-45C4-A5FE-F087E4E82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916" y="2878856"/>
              <a:ext cx="60749" cy="133959"/>
            </a:xfrm>
            <a:custGeom>
              <a:avLst/>
              <a:gdLst>
                <a:gd name="T0" fmla="*/ 6 w 39"/>
                <a:gd name="T1" fmla="*/ 23 h 86"/>
                <a:gd name="T2" fmla="*/ 35 w 39"/>
                <a:gd name="T3" fmla="*/ 23 h 86"/>
                <a:gd name="T4" fmla="*/ 29 w 39"/>
                <a:gd name="T5" fmla="*/ 64 h 86"/>
                <a:gd name="T6" fmla="*/ 29 w 39"/>
                <a:gd name="T7" fmla="*/ 64 h 86"/>
                <a:gd name="T8" fmla="*/ 29 w 39"/>
                <a:gd name="T9" fmla="*/ 66 h 86"/>
                <a:gd name="T10" fmla="*/ 31 w 39"/>
                <a:gd name="T11" fmla="*/ 67 h 86"/>
                <a:gd name="T12" fmla="*/ 33 w 39"/>
                <a:gd name="T13" fmla="*/ 67 h 86"/>
                <a:gd name="T14" fmla="*/ 35 w 39"/>
                <a:gd name="T15" fmla="*/ 67 h 86"/>
                <a:gd name="T16" fmla="*/ 34 w 39"/>
                <a:gd name="T17" fmla="*/ 84 h 86"/>
                <a:gd name="T18" fmla="*/ 34 w 39"/>
                <a:gd name="T19" fmla="*/ 84 h 86"/>
                <a:gd name="T20" fmla="*/ 26 w 39"/>
                <a:gd name="T21" fmla="*/ 85 h 86"/>
                <a:gd name="T22" fmla="*/ 18 w 39"/>
                <a:gd name="T23" fmla="*/ 86 h 86"/>
                <a:gd name="T24" fmla="*/ 18 w 39"/>
                <a:gd name="T25" fmla="*/ 86 h 86"/>
                <a:gd name="T26" fmla="*/ 13 w 39"/>
                <a:gd name="T27" fmla="*/ 85 h 86"/>
                <a:gd name="T28" fmla="*/ 9 w 39"/>
                <a:gd name="T29" fmla="*/ 85 h 86"/>
                <a:gd name="T30" fmla="*/ 6 w 39"/>
                <a:gd name="T31" fmla="*/ 82 h 86"/>
                <a:gd name="T32" fmla="*/ 4 w 39"/>
                <a:gd name="T33" fmla="*/ 81 h 86"/>
                <a:gd name="T34" fmla="*/ 1 w 39"/>
                <a:gd name="T35" fmla="*/ 79 h 86"/>
                <a:gd name="T36" fmla="*/ 1 w 39"/>
                <a:gd name="T37" fmla="*/ 75 h 86"/>
                <a:gd name="T38" fmla="*/ 0 w 39"/>
                <a:gd name="T39" fmla="*/ 69 h 86"/>
                <a:gd name="T40" fmla="*/ 6 w 39"/>
                <a:gd name="T41" fmla="*/ 23 h 86"/>
                <a:gd name="T42" fmla="*/ 36 w 39"/>
                <a:gd name="T43" fmla="*/ 17 h 86"/>
                <a:gd name="T44" fmla="*/ 8 w 39"/>
                <a:gd name="T45" fmla="*/ 17 h 86"/>
                <a:gd name="T46" fmla="*/ 10 w 39"/>
                <a:gd name="T47" fmla="*/ 0 h 86"/>
                <a:gd name="T48" fmla="*/ 39 w 39"/>
                <a:gd name="T49" fmla="*/ 0 h 86"/>
                <a:gd name="T50" fmla="*/ 36 w 39"/>
                <a:gd name="T5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6">
                  <a:moveTo>
                    <a:pt x="6" y="23"/>
                  </a:moveTo>
                  <a:lnTo>
                    <a:pt x="35" y="2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26" y="85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3" y="85"/>
                  </a:lnTo>
                  <a:lnTo>
                    <a:pt x="9" y="85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79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6" y="23"/>
                  </a:lnTo>
                  <a:close/>
                  <a:moveTo>
                    <a:pt x="36" y="17"/>
                  </a:moveTo>
                  <a:lnTo>
                    <a:pt x="8" y="17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2" name="Freeform 1159">
              <a:extLst>
                <a:ext uri="{FF2B5EF4-FFF2-40B4-BE49-F238E27FC236}">
                  <a16:creationId xmlns:a16="http://schemas.microsoft.com/office/drawing/2014/main" id="{245A20B0-B396-46A9-BBFC-99AB68ADA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122" y="3410017"/>
              <a:ext cx="121497" cy="127728"/>
            </a:xfrm>
            <a:custGeom>
              <a:avLst/>
              <a:gdLst>
                <a:gd name="T0" fmla="*/ 57 w 78"/>
                <a:gd name="T1" fmla="*/ 51 h 82"/>
                <a:gd name="T2" fmla="*/ 57 w 78"/>
                <a:gd name="T3" fmla="*/ 51 h 82"/>
                <a:gd name="T4" fmla="*/ 62 w 78"/>
                <a:gd name="T5" fmla="*/ 58 h 82"/>
                <a:gd name="T6" fmla="*/ 67 w 78"/>
                <a:gd name="T7" fmla="*/ 60 h 82"/>
                <a:gd name="T8" fmla="*/ 72 w 78"/>
                <a:gd name="T9" fmla="*/ 60 h 82"/>
                <a:gd name="T10" fmla="*/ 76 w 78"/>
                <a:gd name="T11" fmla="*/ 60 h 82"/>
                <a:gd name="T12" fmla="*/ 73 w 78"/>
                <a:gd name="T13" fmla="*/ 79 h 82"/>
                <a:gd name="T14" fmla="*/ 73 w 78"/>
                <a:gd name="T15" fmla="*/ 79 h 82"/>
                <a:gd name="T16" fmla="*/ 67 w 78"/>
                <a:gd name="T17" fmla="*/ 82 h 82"/>
                <a:gd name="T18" fmla="*/ 58 w 78"/>
                <a:gd name="T19" fmla="*/ 82 h 82"/>
                <a:gd name="T20" fmla="*/ 58 w 78"/>
                <a:gd name="T21" fmla="*/ 82 h 82"/>
                <a:gd name="T22" fmla="*/ 50 w 78"/>
                <a:gd name="T23" fmla="*/ 80 h 82"/>
                <a:gd name="T24" fmla="*/ 47 w 78"/>
                <a:gd name="T25" fmla="*/ 79 h 82"/>
                <a:gd name="T26" fmla="*/ 44 w 78"/>
                <a:gd name="T27" fmla="*/ 77 h 82"/>
                <a:gd name="T28" fmla="*/ 38 w 78"/>
                <a:gd name="T29" fmla="*/ 68 h 82"/>
                <a:gd name="T30" fmla="*/ 32 w 78"/>
                <a:gd name="T31" fmla="*/ 55 h 82"/>
                <a:gd name="T32" fmla="*/ 32 w 78"/>
                <a:gd name="T33" fmla="*/ 55 h 82"/>
                <a:gd name="T34" fmla="*/ 30 w 78"/>
                <a:gd name="T35" fmla="*/ 55 h 82"/>
                <a:gd name="T36" fmla="*/ 28 w 78"/>
                <a:gd name="T37" fmla="*/ 80 h 82"/>
                <a:gd name="T38" fmla="*/ 0 w 78"/>
                <a:gd name="T39" fmla="*/ 80 h 82"/>
                <a:gd name="T40" fmla="*/ 10 w 78"/>
                <a:gd name="T41" fmla="*/ 3 h 82"/>
                <a:gd name="T42" fmla="*/ 10 w 78"/>
                <a:gd name="T43" fmla="*/ 3 h 82"/>
                <a:gd name="T44" fmla="*/ 24 w 78"/>
                <a:gd name="T45" fmla="*/ 1 h 82"/>
                <a:gd name="T46" fmla="*/ 39 w 78"/>
                <a:gd name="T47" fmla="*/ 0 h 82"/>
                <a:gd name="T48" fmla="*/ 39 w 78"/>
                <a:gd name="T49" fmla="*/ 0 h 82"/>
                <a:gd name="T50" fmla="*/ 54 w 78"/>
                <a:gd name="T51" fmla="*/ 1 h 82"/>
                <a:gd name="T52" fmla="*/ 60 w 78"/>
                <a:gd name="T53" fmla="*/ 3 h 82"/>
                <a:gd name="T54" fmla="*/ 66 w 78"/>
                <a:gd name="T55" fmla="*/ 5 h 82"/>
                <a:gd name="T56" fmla="*/ 71 w 78"/>
                <a:gd name="T57" fmla="*/ 9 h 82"/>
                <a:gd name="T58" fmla="*/ 74 w 78"/>
                <a:gd name="T59" fmla="*/ 13 h 82"/>
                <a:gd name="T60" fmla="*/ 77 w 78"/>
                <a:gd name="T61" fmla="*/ 18 h 82"/>
                <a:gd name="T62" fmla="*/ 78 w 78"/>
                <a:gd name="T63" fmla="*/ 24 h 82"/>
                <a:gd name="T64" fmla="*/ 78 w 78"/>
                <a:gd name="T65" fmla="*/ 24 h 82"/>
                <a:gd name="T66" fmla="*/ 78 w 78"/>
                <a:gd name="T67" fmla="*/ 30 h 82"/>
                <a:gd name="T68" fmla="*/ 77 w 78"/>
                <a:gd name="T69" fmla="*/ 35 h 82"/>
                <a:gd name="T70" fmla="*/ 74 w 78"/>
                <a:gd name="T71" fmla="*/ 39 h 82"/>
                <a:gd name="T72" fmla="*/ 72 w 78"/>
                <a:gd name="T73" fmla="*/ 43 h 82"/>
                <a:gd name="T74" fmla="*/ 66 w 78"/>
                <a:gd name="T75" fmla="*/ 48 h 82"/>
                <a:gd name="T76" fmla="*/ 57 w 78"/>
                <a:gd name="T77" fmla="*/ 51 h 82"/>
                <a:gd name="T78" fmla="*/ 57 w 78"/>
                <a:gd name="T79" fmla="*/ 51 h 82"/>
                <a:gd name="T80" fmla="*/ 49 w 78"/>
                <a:gd name="T81" fmla="*/ 29 h 82"/>
                <a:gd name="T82" fmla="*/ 49 w 78"/>
                <a:gd name="T83" fmla="*/ 29 h 82"/>
                <a:gd name="T84" fmla="*/ 49 w 78"/>
                <a:gd name="T85" fmla="*/ 25 h 82"/>
                <a:gd name="T86" fmla="*/ 45 w 78"/>
                <a:gd name="T87" fmla="*/ 23 h 82"/>
                <a:gd name="T88" fmla="*/ 42 w 78"/>
                <a:gd name="T89" fmla="*/ 21 h 82"/>
                <a:gd name="T90" fmla="*/ 39 w 78"/>
                <a:gd name="T91" fmla="*/ 21 h 82"/>
                <a:gd name="T92" fmla="*/ 39 w 78"/>
                <a:gd name="T93" fmla="*/ 21 h 82"/>
                <a:gd name="T94" fmla="*/ 35 w 78"/>
                <a:gd name="T95" fmla="*/ 21 h 82"/>
                <a:gd name="T96" fmla="*/ 33 w 78"/>
                <a:gd name="T97" fmla="*/ 38 h 82"/>
                <a:gd name="T98" fmla="*/ 33 w 78"/>
                <a:gd name="T99" fmla="*/ 38 h 82"/>
                <a:gd name="T100" fmla="*/ 35 w 78"/>
                <a:gd name="T101" fmla="*/ 38 h 82"/>
                <a:gd name="T102" fmla="*/ 35 w 78"/>
                <a:gd name="T103" fmla="*/ 38 h 82"/>
                <a:gd name="T104" fmla="*/ 40 w 78"/>
                <a:gd name="T105" fmla="*/ 38 h 82"/>
                <a:gd name="T106" fmla="*/ 44 w 78"/>
                <a:gd name="T107" fmla="*/ 36 h 82"/>
                <a:gd name="T108" fmla="*/ 48 w 78"/>
                <a:gd name="T109" fmla="*/ 33 h 82"/>
                <a:gd name="T110" fmla="*/ 49 w 78"/>
                <a:gd name="T111" fmla="*/ 31 h 82"/>
                <a:gd name="T112" fmla="*/ 49 w 78"/>
                <a:gd name="T113" fmla="*/ 29 h 82"/>
                <a:gd name="T114" fmla="*/ 49 w 78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82">
                  <a:moveTo>
                    <a:pt x="57" y="51"/>
                  </a:moveTo>
                  <a:lnTo>
                    <a:pt x="57" y="51"/>
                  </a:lnTo>
                  <a:lnTo>
                    <a:pt x="62" y="58"/>
                  </a:lnTo>
                  <a:lnTo>
                    <a:pt x="67" y="60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67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0" y="80"/>
                  </a:lnTo>
                  <a:lnTo>
                    <a:pt x="47" y="79"/>
                  </a:lnTo>
                  <a:lnTo>
                    <a:pt x="44" y="77"/>
                  </a:lnTo>
                  <a:lnTo>
                    <a:pt x="38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4" y="13"/>
                  </a:lnTo>
                  <a:lnTo>
                    <a:pt x="77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7" y="35"/>
                  </a:lnTo>
                  <a:lnTo>
                    <a:pt x="74" y="39"/>
                  </a:lnTo>
                  <a:lnTo>
                    <a:pt x="72" y="43"/>
                  </a:lnTo>
                  <a:lnTo>
                    <a:pt x="66" y="4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49" y="29"/>
                  </a:moveTo>
                  <a:lnTo>
                    <a:pt x="49" y="29"/>
                  </a:lnTo>
                  <a:lnTo>
                    <a:pt x="49" y="25"/>
                  </a:lnTo>
                  <a:lnTo>
                    <a:pt x="45" y="23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4" y="36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3" name="Freeform 1160">
              <a:extLst>
                <a:ext uri="{FF2B5EF4-FFF2-40B4-BE49-F238E27FC236}">
                  <a16:creationId xmlns:a16="http://schemas.microsoft.com/office/drawing/2014/main" id="{F12B284D-8D68-4DD0-861E-B755AF2C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850" y="3402229"/>
              <a:ext cx="116825" cy="135517"/>
            </a:xfrm>
            <a:custGeom>
              <a:avLst/>
              <a:gdLst>
                <a:gd name="T0" fmla="*/ 69 w 75"/>
                <a:gd name="T1" fmla="*/ 64 h 87"/>
                <a:gd name="T2" fmla="*/ 69 w 75"/>
                <a:gd name="T3" fmla="*/ 64 h 87"/>
                <a:gd name="T4" fmla="*/ 69 w 75"/>
                <a:gd name="T5" fmla="*/ 67 h 87"/>
                <a:gd name="T6" fmla="*/ 70 w 75"/>
                <a:gd name="T7" fmla="*/ 68 h 87"/>
                <a:gd name="T8" fmla="*/ 73 w 75"/>
                <a:gd name="T9" fmla="*/ 68 h 87"/>
                <a:gd name="T10" fmla="*/ 75 w 75"/>
                <a:gd name="T11" fmla="*/ 68 h 87"/>
                <a:gd name="T12" fmla="*/ 73 w 75"/>
                <a:gd name="T13" fmla="*/ 84 h 87"/>
                <a:gd name="T14" fmla="*/ 73 w 75"/>
                <a:gd name="T15" fmla="*/ 84 h 87"/>
                <a:gd name="T16" fmla="*/ 66 w 75"/>
                <a:gd name="T17" fmla="*/ 87 h 87"/>
                <a:gd name="T18" fmla="*/ 58 w 75"/>
                <a:gd name="T19" fmla="*/ 87 h 87"/>
                <a:gd name="T20" fmla="*/ 58 w 75"/>
                <a:gd name="T21" fmla="*/ 87 h 87"/>
                <a:gd name="T22" fmla="*/ 53 w 75"/>
                <a:gd name="T23" fmla="*/ 87 h 87"/>
                <a:gd name="T24" fmla="*/ 49 w 75"/>
                <a:gd name="T25" fmla="*/ 85 h 87"/>
                <a:gd name="T26" fmla="*/ 46 w 75"/>
                <a:gd name="T27" fmla="*/ 84 h 87"/>
                <a:gd name="T28" fmla="*/ 44 w 75"/>
                <a:gd name="T29" fmla="*/ 82 h 87"/>
                <a:gd name="T30" fmla="*/ 41 w 75"/>
                <a:gd name="T31" fmla="*/ 79 h 87"/>
                <a:gd name="T32" fmla="*/ 40 w 75"/>
                <a:gd name="T33" fmla="*/ 77 h 87"/>
                <a:gd name="T34" fmla="*/ 40 w 75"/>
                <a:gd name="T35" fmla="*/ 69 h 87"/>
                <a:gd name="T36" fmla="*/ 44 w 75"/>
                <a:gd name="T37" fmla="*/ 50 h 87"/>
                <a:gd name="T38" fmla="*/ 44 w 75"/>
                <a:gd name="T39" fmla="*/ 50 h 87"/>
                <a:gd name="T40" fmla="*/ 43 w 75"/>
                <a:gd name="T41" fmla="*/ 48 h 87"/>
                <a:gd name="T42" fmla="*/ 43 w 75"/>
                <a:gd name="T43" fmla="*/ 46 h 87"/>
                <a:gd name="T44" fmla="*/ 41 w 75"/>
                <a:gd name="T45" fmla="*/ 45 h 87"/>
                <a:gd name="T46" fmla="*/ 39 w 75"/>
                <a:gd name="T47" fmla="*/ 44 h 87"/>
                <a:gd name="T48" fmla="*/ 39 w 75"/>
                <a:gd name="T49" fmla="*/ 44 h 87"/>
                <a:gd name="T50" fmla="*/ 36 w 75"/>
                <a:gd name="T51" fmla="*/ 45 h 87"/>
                <a:gd name="T52" fmla="*/ 35 w 75"/>
                <a:gd name="T53" fmla="*/ 46 h 87"/>
                <a:gd name="T54" fmla="*/ 32 w 75"/>
                <a:gd name="T55" fmla="*/ 50 h 87"/>
                <a:gd name="T56" fmla="*/ 27 w 75"/>
                <a:gd name="T57" fmla="*/ 85 h 87"/>
                <a:gd name="T58" fmla="*/ 0 w 75"/>
                <a:gd name="T59" fmla="*/ 85 h 87"/>
                <a:gd name="T60" fmla="*/ 12 w 75"/>
                <a:gd name="T61" fmla="*/ 0 h 87"/>
                <a:gd name="T62" fmla="*/ 40 w 75"/>
                <a:gd name="T63" fmla="*/ 0 h 87"/>
                <a:gd name="T64" fmla="*/ 36 w 75"/>
                <a:gd name="T65" fmla="*/ 30 h 87"/>
                <a:gd name="T66" fmla="*/ 36 w 75"/>
                <a:gd name="T67" fmla="*/ 30 h 87"/>
                <a:gd name="T68" fmla="*/ 40 w 75"/>
                <a:gd name="T69" fmla="*/ 26 h 87"/>
                <a:gd name="T70" fmla="*/ 44 w 75"/>
                <a:gd name="T71" fmla="*/ 24 h 87"/>
                <a:gd name="T72" fmla="*/ 49 w 75"/>
                <a:gd name="T73" fmla="*/ 23 h 87"/>
                <a:gd name="T74" fmla="*/ 54 w 75"/>
                <a:gd name="T75" fmla="*/ 23 h 87"/>
                <a:gd name="T76" fmla="*/ 54 w 75"/>
                <a:gd name="T77" fmla="*/ 23 h 87"/>
                <a:gd name="T78" fmla="*/ 58 w 75"/>
                <a:gd name="T79" fmla="*/ 23 h 87"/>
                <a:gd name="T80" fmla="*/ 63 w 75"/>
                <a:gd name="T81" fmla="*/ 24 h 87"/>
                <a:gd name="T82" fmla="*/ 65 w 75"/>
                <a:gd name="T83" fmla="*/ 26 h 87"/>
                <a:gd name="T84" fmla="*/ 69 w 75"/>
                <a:gd name="T85" fmla="*/ 29 h 87"/>
                <a:gd name="T86" fmla="*/ 70 w 75"/>
                <a:gd name="T87" fmla="*/ 31 h 87"/>
                <a:gd name="T88" fmla="*/ 71 w 75"/>
                <a:gd name="T89" fmla="*/ 35 h 87"/>
                <a:gd name="T90" fmla="*/ 73 w 75"/>
                <a:gd name="T91" fmla="*/ 39 h 87"/>
                <a:gd name="T92" fmla="*/ 73 w 75"/>
                <a:gd name="T93" fmla="*/ 44 h 87"/>
                <a:gd name="T94" fmla="*/ 69 w 75"/>
                <a:gd name="T95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87">
                  <a:moveTo>
                    <a:pt x="69" y="64"/>
                  </a:moveTo>
                  <a:lnTo>
                    <a:pt x="69" y="64"/>
                  </a:lnTo>
                  <a:lnTo>
                    <a:pt x="69" y="67"/>
                  </a:lnTo>
                  <a:lnTo>
                    <a:pt x="70" y="68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6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3" y="87"/>
                  </a:lnTo>
                  <a:lnTo>
                    <a:pt x="49" y="85"/>
                  </a:lnTo>
                  <a:lnTo>
                    <a:pt x="46" y="84"/>
                  </a:lnTo>
                  <a:lnTo>
                    <a:pt x="44" y="82"/>
                  </a:lnTo>
                  <a:lnTo>
                    <a:pt x="41" y="79"/>
                  </a:lnTo>
                  <a:lnTo>
                    <a:pt x="40" y="77"/>
                  </a:lnTo>
                  <a:lnTo>
                    <a:pt x="40" y="6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1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2" y="50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3" y="24"/>
                  </a:lnTo>
                  <a:lnTo>
                    <a:pt x="65" y="26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1" y="35"/>
                  </a:lnTo>
                  <a:lnTo>
                    <a:pt x="73" y="39"/>
                  </a:lnTo>
                  <a:lnTo>
                    <a:pt x="73" y="44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4" name="Freeform 1161">
              <a:extLst>
                <a:ext uri="{FF2B5EF4-FFF2-40B4-BE49-F238E27FC236}">
                  <a16:creationId xmlns:a16="http://schemas.microsoft.com/office/drawing/2014/main" id="{5D69B934-1C47-49B3-9B2C-7AE072B5B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477" y="3410017"/>
              <a:ext cx="119940" cy="124613"/>
            </a:xfrm>
            <a:custGeom>
              <a:avLst/>
              <a:gdLst>
                <a:gd name="T0" fmla="*/ 77 w 77"/>
                <a:gd name="T1" fmla="*/ 28 h 80"/>
                <a:gd name="T2" fmla="*/ 77 w 77"/>
                <a:gd name="T3" fmla="*/ 28 h 80"/>
                <a:gd name="T4" fmla="*/ 75 w 77"/>
                <a:gd name="T5" fmla="*/ 36 h 80"/>
                <a:gd name="T6" fmla="*/ 73 w 77"/>
                <a:gd name="T7" fmla="*/ 44 h 80"/>
                <a:gd name="T8" fmla="*/ 68 w 77"/>
                <a:gd name="T9" fmla="*/ 49 h 80"/>
                <a:gd name="T10" fmla="*/ 62 w 77"/>
                <a:gd name="T11" fmla="*/ 54 h 80"/>
                <a:gd name="T12" fmla="*/ 54 w 77"/>
                <a:gd name="T13" fmla="*/ 58 h 80"/>
                <a:gd name="T14" fmla="*/ 47 w 77"/>
                <a:gd name="T15" fmla="*/ 59 h 80"/>
                <a:gd name="T16" fmla="*/ 39 w 77"/>
                <a:gd name="T17" fmla="*/ 60 h 80"/>
                <a:gd name="T18" fmla="*/ 30 w 77"/>
                <a:gd name="T19" fmla="*/ 60 h 80"/>
                <a:gd name="T20" fmla="*/ 28 w 77"/>
                <a:gd name="T21" fmla="*/ 80 h 80"/>
                <a:gd name="T22" fmla="*/ 0 w 77"/>
                <a:gd name="T23" fmla="*/ 80 h 80"/>
                <a:gd name="T24" fmla="*/ 0 w 77"/>
                <a:gd name="T25" fmla="*/ 80 h 80"/>
                <a:gd name="T26" fmla="*/ 11 w 77"/>
                <a:gd name="T27" fmla="*/ 3 h 80"/>
                <a:gd name="T28" fmla="*/ 11 w 77"/>
                <a:gd name="T29" fmla="*/ 3 h 80"/>
                <a:gd name="T30" fmla="*/ 21 w 77"/>
                <a:gd name="T31" fmla="*/ 1 h 80"/>
                <a:gd name="T32" fmla="*/ 38 w 77"/>
                <a:gd name="T33" fmla="*/ 0 h 80"/>
                <a:gd name="T34" fmla="*/ 38 w 77"/>
                <a:gd name="T35" fmla="*/ 0 h 80"/>
                <a:gd name="T36" fmla="*/ 52 w 77"/>
                <a:gd name="T37" fmla="*/ 1 h 80"/>
                <a:gd name="T38" fmla="*/ 58 w 77"/>
                <a:gd name="T39" fmla="*/ 4 h 80"/>
                <a:gd name="T40" fmla="*/ 64 w 77"/>
                <a:gd name="T41" fmla="*/ 6 h 80"/>
                <a:gd name="T42" fmla="*/ 69 w 77"/>
                <a:gd name="T43" fmla="*/ 10 h 80"/>
                <a:gd name="T44" fmla="*/ 73 w 77"/>
                <a:gd name="T45" fmla="*/ 14 h 80"/>
                <a:gd name="T46" fmla="*/ 77 w 77"/>
                <a:gd name="T47" fmla="*/ 20 h 80"/>
                <a:gd name="T48" fmla="*/ 77 w 77"/>
                <a:gd name="T49" fmla="*/ 28 h 80"/>
                <a:gd name="T50" fmla="*/ 77 w 77"/>
                <a:gd name="T51" fmla="*/ 28 h 80"/>
                <a:gd name="T52" fmla="*/ 34 w 77"/>
                <a:gd name="T53" fmla="*/ 39 h 80"/>
                <a:gd name="T54" fmla="*/ 34 w 77"/>
                <a:gd name="T55" fmla="*/ 39 h 80"/>
                <a:gd name="T56" fmla="*/ 38 w 77"/>
                <a:gd name="T57" fmla="*/ 39 h 80"/>
                <a:gd name="T58" fmla="*/ 43 w 77"/>
                <a:gd name="T59" fmla="*/ 38 h 80"/>
                <a:gd name="T60" fmla="*/ 47 w 77"/>
                <a:gd name="T61" fmla="*/ 35 h 80"/>
                <a:gd name="T62" fmla="*/ 48 w 77"/>
                <a:gd name="T63" fmla="*/ 33 h 80"/>
                <a:gd name="T64" fmla="*/ 49 w 77"/>
                <a:gd name="T65" fmla="*/ 30 h 80"/>
                <a:gd name="T66" fmla="*/ 49 w 77"/>
                <a:gd name="T67" fmla="*/ 30 h 80"/>
                <a:gd name="T68" fmla="*/ 49 w 77"/>
                <a:gd name="T69" fmla="*/ 28 h 80"/>
                <a:gd name="T70" fmla="*/ 48 w 77"/>
                <a:gd name="T71" fmla="*/ 25 h 80"/>
                <a:gd name="T72" fmla="*/ 44 w 77"/>
                <a:gd name="T73" fmla="*/ 24 h 80"/>
                <a:gd name="T74" fmla="*/ 39 w 77"/>
                <a:gd name="T75" fmla="*/ 23 h 80"/>
                <a:gd name="T76" fmla="*/ 35 w 77"/>
                <a:gd name="T77" fmla="*/ 23 h 80"/>
                <a:gd name="T78" fmla="*/ 34 w 77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80">
                  <a:moveTo>
                    <a:pt x="77" y="28"/>
                  </a:moveTo>
                  <a:lnTo>
                    <a:pt x="77" y="28"/>
                  </a:lnTo>
                  <a:lnTo>
                    <a:pt x="75" y="36"/>
                  </a:lnTo>
                  <a:lnTo>
                    <a:pt x="73" y="44"/>
                  </a:lnTo>
                  <a:lnTo>
                    <a:pt x="68" y="49"/>
                  </a:lnTo>
                  <a:lnTo>
                    <a:pt x="62" y="54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28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1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4" y="6"/>
                  </a:lnTo>
                  <a:lnTo>
                    <a:pt x="69" y="10"/>
                  </a:lnTo>
                  <a:lnTo>
                    <a:pt x="73" y="14"/>
                  </a:lnTo>
                  <a:lnTo>
                    <a:pt x="77" y="20"/>
                  </a:lnTo>
                  <a:lnTo>
                    <a:pt x="77" y="28"/>
                  </a:lnTo>
                  <a:lnTo>
                    <a:pt x="77" y="28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8" y="39"/>
                  </a:lnTo>
                  <a:lnTo>
                    <a:pt x="43" y="38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8" y="25"/>
                  </a:lnTo>
                  <a:lnTo>
                    <a:pt x="44" y="24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5" name="Freeform 1162">
              <a:extLst>
                <a:ext uri="{FF2B5EF4-FFF2-40B4-BE49-F238E27FC236}">
                  <a16:creationId xmlns:a16="http://schemas.microsoft.com/office/drawing/2014/main" id="{81B94774-1E21-4084-9EC7-F125A2996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974" y="3402229"/>
              <a:ext cx="118382" cy="135517"/>
            </a:xfrm>
            <a:custGeom>
              <a:avLst/>
              <a:gdLst>
                <a:gd name="T0" fmla="*/ 49 w 76"/>
                <a:gd name="T1" fmla="*/ 0 h 87"/>
                <a:gd name="T2" fmla="*/ 68 w 76"/>
                <a:gd name="T3" fmla="*/ 63 h 87"/>
                <a:gd name="T4" fmla="*/ 68 w 76"/>
                <a:gd name="T5" fmla="*/ 67 h 87"/>
                <a:gd name="T6" fmla="*/ 71 w 76"/>
                <a:gd name="T7" fmla="*/ 68 h 87"/>
                <a:gd name="T8" fmla="*/ 73 w 76"/>
                <a:gd name="T9" fmla="*/ 84 h 87"/>
                <a:gd name="T10" fmla="*/ 65 w 76"/>
                <a:gd name="T11" fmla="*/ 87 h 87"/>
                <a:gd name="T12" fmla="*/ 56 w 76"/>
                <a:gd name="T13" fmla="*/ 87 h 87"/>
                <a:gd name="T14" fmla="*/ 45 w 76"/>
                <a:gd name="T15" fmla="*/ 84 h 87"/>
                <a:gd name="T16" fmla="*/ 40 w 76"/>
                <a:gd name="T17" fmla="*/ 77 h 87"/>
                <a:gd name="T18" fmla="*/ 36 w 76"/>
                <a:gd name="T19" fmla="*/ 82 h 87"/>
                <a:gd name="T20" fmla="*/ 26 w 76"/>
                <a:gd name="T21" fmla="*/ 85 h 87"/>
                <a:gd name="T22" fmla="*/ 20 w 76"/>
                <a:gd name="T23" fmla="*/ 87 h 87"/>
                <a:gd name="T24" fmla="*/ 11 w 76"/>
                <a:gd name="T25" fmla="*/ 84 h 87"/>
                <a:gd name="T26" fmla="*/ 5 w 76"/>
                <a:gd name="T27" fmla="*/ 79 h 87"/>
                <a:gd name="T28" fmla="*/ 1 w 76"/>
                <a:gd name="T29" fmla="*/ 70 h 87"/>
                <a:gd name="T30" fmla="*/ 0 w 76"/>
                <a:gd name="T31" fmla="*/ 60 h 87"/>
                <a:gd name="T32" fmla="*/ 2 w 76"/>
                <a:gd name="T33" fmla="*/ 45 h 87"/>
                <a:gd name="T34" fmla="*/ 9 w 76"/>
                <a:gd name="T35" fmla="*/ 33 h 87"/>
                <a:gd name="T36" fmla="*/ 19 w 76"/>
                <a:gd name="T37" fmla="*/ 25 h 87"/>
                <a:gd name="T38" fmla="*/ 30 w 76"/>
                <a:gd name="T39" fmla="*/ 23 h 87"/>
                <a:gd name="T40" fmla="*/ 35 w 76"/>
                <a:gd name="T41" fmla="*/ 23 h 87"/>
                <a:gd name="T42" fmla="*/ 43 w 76"/>
                <a:gd name="T43" fmla="*/ 26 h 87"/>
                <a:gd name="T44" fmla="*/ 45 w 76"/>
                <a:gd name="T45" fmla="*/ 30 h 87"/>
                <a:gd name="T46" fmla="*/ 44 w 76"/>
                <a:gd name="T47" fmla="*/ 53 h 87"/>
                <a:gd name="T48" fmla="*/ 43 w 76"/>
                <a:gd name="T49" fmla="*/ 46 h 87"/>
                <a:gd name="T50" fmla="*/ 38 w 76"/>
                <a:gd name="T51" fmla="*/ 44 h 87"/>
                <a:gd name="T52" fmla="*/ 34 w 76"/>
                <a:gd name="T53" fmla="*/ 45 h 87"/>
                <a:gd name="T54" fmla="*/ 28 w 76"/>
                <a:gd name="T55" fmla="*/ 51 h 87"/>
                <a:gd name="T56" fmla="*/ 28 w 76"/>
                <a:gd name="T57" fmla="*/ 56 h 87"/>
                <a:gd name="T58" fmla="*/ 29 w 76"/>
                <a:gd name="T59" fmla="*/ 63 h 87"/>
                <a:gd name="T60" fmla="*/ 34 w 76"/>
                <a:gd name="T61" fmla="*/ 65 h 87"/>
                <a:gd name="T62" fmla="*/ 38 w 76"/>
                <a:gd name="T63" fmla="*/ 64 h 87"/>
                <a:gd name="T64" fmla="*/ 43 w 76"/>
                <a:gd name="T65" fmla="*/ 58 h 87"/>
                <a:gd name="T66" fmla="*/ 44 w 76"/>
                <a:gd name="T67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87">
                  <a:moveTo>
                    <a:pt x="45" y="30"/>
                  </a:moveTo>
                  <a:lnTo>
                    <a:pt x="49" y="0"/>
                  </a:lnTo>
                  <a:lnTo>
                    <a:pt x="76" y="0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7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5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0" y="85"/>
                  </a:lnTo>
                  <a:lnTo>
                    <a:pt x="45" y="84"/>
                  </a:lnTo>
                  <a:lnTo>
                    <a:pt x="43" y="82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6" y="82"/>
                  </a:lnTo>
                  <a:lnTo>
                    <a:pt x="31" y="84"/>
                  </a:lnTo>
                  <a:lnTo>
                    <a:pt x="26" y="85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6" y="87"/>
                  </a:lnTo>
                  <a:lnTo>
                    <a:pt x="11" y="84"/>
                  </a:lnTo>
                  <a:lnTo>
                    <a:pt x="9" y="82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4" y="29"/>
                  </a:lnTo>
                  <a:lnTo>
                    <a:pt x="19" y="25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9" y="25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0"/>
                  </a:lnTo>
                  <a:close/>
                  <a:moveTo>
                    <a:pt x="44" y="53"/>
                  </a:moveTo>
                  <a:lnTo>
                    <a:pt x="44" y="53"/>
                  </a:lnTo>
                  <a:lnTo>
                    <a:pt x="44" y="49"/>
                  </a:lnTo>
                  <a:lnTo>
                    <a:pt x="43" y="46"/>
                  </a:lnTo>
                  <a:lnTo>
                    <a:pt x="40" y="45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4" y="45"/>
                  </a:lnTo>
                  <a:lnTo>
                    <a:pt x="30" y="48"/>
                  </a:lnTo>
                  <a:lnTo>
                    <a:pt x="28" y="5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29" y="63"/>
                  </a:lnTo>
                  <a:lnTo>
                    <a:pt x="31" y="64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8" y="64"/>
                  </a:lnTo>
                  <a:lnTo>
                    <a:pt x="41" y="62"/>
                  </a:lnTo>
                  <a:lnTo>
                    <a:pt x="43" y="58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6" name="Freeform 1163">
              <a:extLst>
                <a:ext uri="{FF2B5EF4-FFF2-40B4-BE49-F238E27FC236}">
                  <a16:creationId xmlns:a16="http://schemas.microsoft.com/office/drawing/2014/main" id="{86742FA2-EAB7-4332-8563-518461F8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852" y="3910025"/>
              <a:ext cx="63864" cy="121497"/>
            </a:xfrm>
            <a:custGeom>
              <a:avLst/>
              <a:gdLst>
                <a:gd name="T0" fmla="*/ 29 w 41"/>
                <a:gd name="T1" fmla="*/ 78 h 78"/>
                <a:gd name="T2" fmla="*/ 0 w 41"/>
                <a:gd name="T3" fmla="*/ 78 h 78"/>
                <a:gd name="T4" fmla="*/ 12 w 41"/>
                <a:gd name="T5" fmla="*/ 0 h 78"/>
                <a:gd name="T6" fmla="*/ 41 w 41"/>
                <a:gd name="T7" fmla="*/ 0 h 78"/>
                <a:gd name="T8" fmla="*/ 29 w 4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29" y="78"/>
                  </a:moveTo>
                  <a:lnTo>
                    <a:pt x="0" y="78"/>
                  </a:lnTo>
                  <a:lnTo>
                    <a:pt x="12" y="0"/>
                  </a:lnTo>
                  <a:lnTo>
                    <a:pt x="41" y="0"/>
                  </a:lnTo>
                  <a:lnTo>
                    <a:pt x="2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7" name="Freeform 1164">
              <a:extLst>
                <a:ext uri="{FF2B5EF4-FFF2-40B4-BE49-F238E27FC236}">
                  <a16:creationId xmlns:a16="http://schemas.microsoft.com/office/drawing/2014/main" id="{04F64306-D2FD-4888-A657-31C0264BC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273" y="3933390"/>
              <a:ext cx="84113" cy="98133"/>
            </a:xfrm>
            <a:custGeom>
              <a:avLst/>
              <a:gdLst>
                <a:gd name="T0" fmla="*/ 31 w 54"/>
                <a:gd name="T1" fmla="*/ 41 h 63"/>
                <a:gd name="T2" fmla="*/ 27 w 54"/>
                <a:gd name="T3" fmla="*/ 63 h 63"/>
                <a:gd name="T4" fmla="*/ 0 w 54"/>
                <a:gd name="T5" fmla="*/ 63 h 63"/>
                <a:gd name="T6" fmla="*/ 7 w 54"/>
                <a:gd name="T7" fmla="*/ 2 h 63"/>
                <a:gd name="T8" fmla="*/ 34 w 54"/>
                <a:gd name="T9" fmla="*/ 2 h 63"/>
                <a:gd name="T10" fmla="*/ 32 w 54"/>
                <a:gd name="T11" fmla="*/ 13 h 63"/>
                <a:gd name="T12" fmla="*/ 32 w 54"/>
                <a:gd name="T13" fmla="*/ 13 h 63"/>
                <a:gd name="T14" fmla="*/ 35 w 54"/>
                <a:gd name="T15" fmla="*/ 9 h 63"/>
                <a:gd name="T16" fmla="*/ 40 w 54"/>
                <a:gd name="T17" fmla="*/ 4 h 63"/>
                <a:gd name="T18" fmla="*/ 42 w 54"/>
                <a:gd name="T19" fmla="*/ 3 h 63"/>
                <a:gd name="T20" fmla="*/ 45 w 54"/>
                <a:gd name="T21" fmla="*/ 2 h 63"/>
                <a:gd name="T22" fmla="*/ 49 w 54"/>
                <a:gd name="T23" fmla="*/ 0 h 63"/>
                <a:gd name="T24" fmla="*/ 54 w 54"/>
                <a:gd name="T25" fmla="*/ 2 h 63"/>
                <a:gd name="T26" fmla="*/ 50 w 54"/>
                <a:gd name="T27" fmla="*/ 26 h 63"/>
                <a:gd name="T28" fmla="*/ 50 w 54"/>
                <a:gd name="T29" fmla="*/ 26 h 63"/>
                <a:gd name="T30" fmla="*/ 42 w 54"/>
                <a:gd name="T31" fmla="*/ 26 h 63"/>
                <a:gd name="T32" fmla="*/ 37 w 54"/>
                <a:gd name="T33" fmla="*/ 28 h 63"/>
                <a:gd name="T34" fmla="*/ 35 w 54"/>
                <a:gd name="T35" fmla="*/ 31 h 63"/>
                <a:gd name="T36" fmla="*/ 32 w 54"/>
                <a:gd name="T37" fmla="*/ 33 h 63"/>
                <a:gd name="T38" fmla="*/ 31 w 54"/>
                <a:gd name="T39" fmla="*/ 41 h 63"/>
                <a:gd name="T40" fmla="*/ 31 w 54"/>
                <a:gd name="T4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1" y="41"/>
                  </a:moveTo>
                  <a:lnTo>
                    <a:pt x="27" y="63"/>
                  </a:lnTo>
                  <a:lnTo>
                    <a:pt x="0" y="63"/>
                  </a:lnTo>
                  <a:lnTo>
                    <a:pt x="7" y="2"/>
                  </a:lnTo>
                  <a:lnTo>
                    <a:pt x="34" y="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9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4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2" y="26"/>
                  </a:lnTo>
                  <a:lnTo>
                    <a:pt x="37" y="28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8" name="Freeform 1165">
              <a:extLst>
                <a:ext uri="{FF2B5EF4-FFF2-40B4-BE49-F238E27FC236}">
                  <a16:creationId xmlns:a16="http://schemas.microsoft.com/office/drawing/2014/main" id="{1D63D828-CE6F-4919-B506-E48BDAFF8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284" y="3916256"/>
              <a:ext cx="118382" cy="123055"/>
            </a:xfrm>
            <a:custGeom>
              <a:avLst/>
              <a:gdLst>
                <a:gd name="T0" fmla="*/ 76 w 76"/>
                <a:gd name="T1" fmla="*/ 27 h 79"/>
                <a:gd name="T2" fmla="*/ 76 w 76"/>
                <a:gd name="T3" fmla="*/ 27 h 79"/>
                <a:gd name="T4" fmla="*/ 75 w 76"/>
                <a:gd name="T5" fmla="*/ 35 h 79"/>
                <a:gd name="T6" fmla="*/ 73 w 76"/>
                <a:gd name="T7" fmla="*/ 43 h 79"/>
                <a:gd name="T8" fmla="*/ 68 w 76"/>
                <a:gd name="T9" fmla="*/ 49 h 79"/>
                <a:gd name="T10" fmla="*/ 61 w 76"/>
                <a:gd name="T11" fmla="*/ 53 h 79"/>
                <a:gd name="T12" fmla="*/ 54 w 76"/>
                <a:gd name="T13" fmla="*/ 57 h 79"/>
                <a:gd name="T14" fmla="*/ 46 w 76"/>
                <a:gd name="T15" fmla="*/ 58 h 79"/>
                <a:gd name="T16" fmla="*/ 39 w 76"/>
                <a:gd name="T17" fmla="*/ 59 h 79"/>
                <a:gd name="T18" fmla="*/ 30 w 76"/>
                <a:gd name="T19" fmla="*/ 59 h 79"/>
                <a:gd name="T20" fmla="*/ 28 w 76"/>
                <a:gd name="T21" fmla="*/ 79 h 79"/>
                <a:gd name="T22" fmla="*/ 0 w 76"/>
                <a:gd name="T23" fmla="*/ 79 h 79"/>
                <a:gd name="T24" fmla="*/ 0 w 76"/>
                <a:gd name="T25" fmla="*/ 79 h 79"/>
                <a:gd name="T26" fmla="*/ 11 w 76"/>
                <a:gd name="T27" fmla="*/ 1 h 79"/>
                <a:gd name="T28" fmla="*/ 11 w 76"/>
                <a:gd name="T29" fmla="*/ 1 h 79"/>
                <a:gd name="T30" fmla="*/ 21 w 76"/>
                <a:gd name="T31" fmla="*/ 0 h 79"/>
                <a:gd name="T32" fmla="*/ 38 w 76"/>
                <a:gd name="T33" fmla="*/ 0 h 79"/>
                <a:gd name="T34" fmla="*/ 38 w 76"/>
                <a:gd name="T35" fmla="*/ 0 h 79"/>
                <a:gd name="T36" fmla="*/ 51 w 76"/>
                <a:gd name="T37" fmla="*/ 1 h 79"/>
                <a:gd name="T38" fmla="*/ 58 w 76"/>
                <a:gd name="T39" fmla="*/ 3 h 79"/>
                <a:gd name="T40" fmla="*/ 64 w 76"/>
                <a:gd name="T41" fmla="*/ 5 h 79"/>
                <a:gd name="T42" fmla="*/ 69 w 76"/>
                <a:gd name="T43" fmla="*/ 9 h 79"/>
                <a:gd name="T44" fmla="*/ 73 w 76"/>
                <a:gd name="T45" fmla="*/ 14 h 79"/>
                <a:gd name="T46" fmla="*/ 76 w 76"/>
                <a:gd name="T47" fmla="*/ 19 h 79"/>
                <a:gd name="T48" fmla="*/ 76 w 76"/>
                <a:gd name="T49" fmla="*/ 27 h 79"/>
                <a:gd name="T50" fmla="*/ 76 w 76"/>
                <a:gd name="T51" fmla="*/ 27 h 79"/>
                <a:gd name="T52" fmla="*/ 34 w 76"/>
                <a:gd name="T53" fmla="*/ 38 h 79"/>
                <a:gd name="T54" fmla="*/ 34 w 76"/>
                <a:gd name="T55" fmla="*/ 38 h 79"/>
                <a:gd name="T56" fmla="*/ 38 w 76"/>
                <a:gd name="T57" fmla="*/ 38 h 79"/>
                <a:gd name="T58" fmla="*/ 43 w 76"/>
                <a:gd name="T59" fmla="*/ 37 h 79"/>
                <a:gd name="T60" fmla="*/ 48 w 76"/>
                <a:gd name="T61" fmla="*/ 34 h 79"/>
                <a:gd name="T62" fmla="*/ 49 w 76"/>
                <a:gd name="T63" fmla="*/ 32 h 79"/>
                <a:gd name="T64" fmla="*/ 49 w 76"/>
                <a:gd name="T65" fmla="*/ 29 h 79"/>
                <a:gd name="T66" fmla="*/ 49 w 76"/>
                <a:gd name="T67" fmla="*/ 29 h 79"/>
                <a:gd name="T68" fmla="*/ 49 w 76"/>
                <a:gd name="T69" fmla="*/ 27 h 79"/>
                <a:gd name="T70" fmla="*/ 48 w 76"/>
                <a:gd name="T71" fmla="*/ 25 h 79"/>
                <a:gd name="T72" fmla="*/ 44 w 76"/>
                <a:gd name="T73" fmla="*/ 23 h 79"/>
                <a:gd name="T74" fmla="*/ 39 w 76"/>
                <a:gd name="T75" fmla="*/ 22 h 79"/>
                <a:gd name="T76" fmla="*/ 35 w 76"/>
                <a:gd name="T77" fmla="*/ 22 h 79"/>
                <a:gd name="T78" fmla="*/ 34 w 76"/>
                <a:gd name="T7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79">
                  <a:moveTo>
                    <a:pt x="76" y="27"/>
                  </a:moveTo>
                  <a:lnTo>
                    <a:pt x="76" y="27"/>
                  </a:lnTo>
                  <a:lnTo>
                    <a:pt x="75" y="35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1" y="53"/>
                  </a:lnTo>
                  <a:lnTo>
                    <a:pt x="54" y="57"/>
                  </a:lnTo>
                  <a:lnTo>
                    <a:pt x="46" y="58"/>
                  </a:lnTo>
                  <a:lnTo>
                    <a:pt x="39" y="59"/>
                  </a:lnTo>
                  <a:lnTo>
                    <a:pt x="30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6" y="19"/>
                  </a:lnTo>
                  <a:lnTo>
                    <a:pt x="76" y="27"/>
                  </a:lnTo>
                  <a:lnTo>
                    <a:pt x="76" y="2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8" y="38"/>
                  </a:lnTo>
                  <a:lnTo>
                    <a:pt x="43" y="37"/>
                  </a:lnTo>
                  <a:lnTo>
                    <a:pt x="48" y="34"/>
                  </a:lnTo>
                  <a:lnTo>
                    <a:pt x="49" y="32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9" name="Freeform 1166">
              <a:extLst>
                <a:ext uri="{FF2B5EF4-FFF2-40B4-BE49-F238E27FC236}">
                  <a16:creationId xmlns:a16="http://schemas.microsoft.com/office/drawing/2014/main" id="{07BF3054-7BC7-4439-8A12-440627B4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897" y="3922486"/>
              <a:ext cx="73210" cy="119940"/>
            </a:xfrm>
            <a:custGeom>
              <a:avLst/>
              <a:gdLst>
                <a:gd name="T0" fmla="*/ 3 w 47"/>
                <a:gd name="T1" fmla="*/ 14 h 77"/>
                <a:gd name="T2" fmla="*/ 9 w 47"/>
                <a:gd name="T3" fmla="*/ 14 h 77"/>
                <a:gd name="T4" fmla="*/ 12 w 47"/>
                <a:gd name="T5" fmla="*/ 0 h 77"/>
                <a:gd name="T6" fmla="*/ 39 w 47"/>
                <a:gd name="T7" fmla="*/ 0 h 77"/>
                <a:gd name="T8" fmla="*/ 37 w 47"/>
                <a:gd name="T9" fmla="*/ 14 h 77"/>
                <a:gd name="T10" fmla="*/ 47 w 47"/>
                <a:gd name="T11" fmla="*/ 14 h 77"/>
                <a:gd name="T12" fmla="*/ 44 w 47"/>
                <a:gd name="T13" fmla="*/ 34 h 77"/>
                <a:gd name="T14" fmla="*/ 34 w 47"/>
                <a:gd name="T15" fmla="*/ 34 h 77"/>
                <a:gd name="T16" fmla="*/ 32 w 47"/>
                <a:gd name="T17" fmla="*/ 50 h 77"/>
                <a:gd name="T18" fmla="*/ 32 w 47"/>
                <a:gd name="T19" fmla="*/ 50 h 77"/>
                <a:gd name="T20" fmla="*/ 32 w 47"/>
                <a:gd name="T21" fmla="*/ 54 h 77"/>
                <a:gd name="T22" fmla="*/ 33 w 47"/>
                <a:gd name="T23" fmla="*/ 55 h 77"/>
                <a:gd name="T24" fmla="*/ 35 w 47"/>
                <a:gd name="T25" fmla="*/ 56 h 77"/>
                <a:gd name="T26" fmla="*/ 38 w 47"/>
                <a:gd name="T27" fmla="*/ 58 h 77"/>
                <a:gd name="T28" fmla="*/ 38 w 47"/>
                <a:gd name="T29" fmla="*/ 58 h 77"/>
                <a:gd name="T30" fmla="*/ 43 w 47"/>
                <a:gd name="T31" fmla="*/ 56 h 77"/>
                <a:gd name="T32" fmla="*/ 40 w 47"/>
                <a:gd name="T33" fmla="*/ 73 h 77"/>
                <a:gd name="T34" fmla="*/ 40 w 47"/>
                <a:gd name="T35" fmla="*/ 73 h 77"/>
                <a:gd name="T36" fmla="*/ 32 w 47"/>
                <a:gd name="T37" fmla="*/ 75 h 77"/>
                <a:gd name="T38" fmla="*/ 22 w 47"/>
                <a:gd name="T39" fmla="*/ 77 h 77"/>
                <a:gd name="T40" fmla="*/ 22 w 47"/>
                <a:gd name="T41" fmla="*/ 77 h 77"/>
                <a:gd name="T42" fmla="*/ 13 w 47"/>
                <a:gd name="T43" fmla="*/ 77 h 77"/>
                <a:gd name="T44" fmla="*/ 9 w 47"/>
                <a:gd name="T45" fmla="*/ 74 h 77"/>
                <a:gd name="T46" fmla="*/ 7 w 47"/>
                <a:gd name="T47" fmla="*/ 73 h 77"/>
                <a:gd name="T48" fmla="*/ 4 w 47"/>
                <a:gd name="T49" fmla="*/ 70 h 77"/>
                <a:gd name="T50" fmla="*/ 3 w 47"/>
                <a:gd name="T51" fmla="*/ 67 h 77"/>
                <a:gd name="T52" fmla="*/ 3 w 47"/>
                <a:gd name="T53" fmla="*/ 63 h 77"/>
                <a:gd name="T54" fmla="*/ 3 w 47"/>
                <a:gd name="T55" fmla="*/ 58 h 77"/>
                <a:gd name="T56" fmla="*/ 7 w 47"/>
                <a:gd name="T57" fmla="*/ 34 h 77"/>
                <a:gd name="T58" fmla="*/ 0 w 47"/>
                <a:gd name="T59" fmla="*/ 34 h 77"/>
                <a:gd name="T60" fmla="*/ 3 w 47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7">
                  <a:moveTo>
                    <a:pt x="3" y="14"/>
                  </a:moveTo>
                  <a:lnTo>
                    <a:pt x="9" y="14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7" y="14"/>
                  </a:lnTo>
                  <a:lnTo>
                    <a:pt x="47" y="14"/>
                  </a:lnTo>
                  <a:lnTo>
                    <a:pt x="44" y="34"/>
                  </a:lnTo>
                  <a:lnTo>
                    <a:pt x="34" y="34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4"/>
                  </a:lnTo>
                  <a:lnTo>
                    <a:pt x="33" y="55"/>
                  </a:lnTo>
                  <a:lnTo>
                    <a:pt x="35" y="56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3" y="56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2" y="75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3" y="77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4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0" name="Freeform 1167">
              <a:extLst>
                <a:ext uri="{FF2B5EF4-FFF2-40B4-BE49-F238E27FC236}">
                  <a16:creationId xmlns:a16="http://schemas.microsoft.com/office/drawing/2014/main" id="{2AA0F329-3A98-4CD0-B982-905F575C4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910" y="4417822"/>
              <a:ext cx="149535" cy="119940"/>
            </a:xfrm>
            <a:custGeom>
              <a:avLst/>
              <a:gdLst>
                <a:gd name="T0" fmla="*/ 96 w 96"/>
                <a:gd name="T1" fmla="*/ 0 h 77"/>
                <a:gd name="T2" fmla="*/ 84 w 96"/>
                <a:gd name="T3" fmla="*/ 77 h 77"/>
                <a:gd name="T4" fmla="*/ 58 w 96"/>
                <a:gd name="T5" fmla="*/ 77 h 77"/>
                <a:gd name="T6" fmla="*/ 63 w 96"/>
                <a:gd name="T7" fmla="*/ 37 h 77"/>
                <a:gd name="T8" fmla="*/ 44 w 96"/>
                <a:gd name="T9" fmla="*/ 62 h 77"/>
                <a:gd name="T10" fmla="*/ 44 w 96"/>
                <a:gd name="T11" fmla="*/ 62 h 77"/>
                <a:gd name="T12" fmla="*/ 33 w 96"/>
                <a:gd name="T13" fmla="*/ 37 h 77"/>
                <a:gd name="T14" fmla="*/ 27 w 96"/>
                <a:gd name="T15" fmla="*/ 77 h 77"/>
                <a:gd name="T16" fmla="*/ 0 w 96"/>
                <a:gd name="T17" fmla="*/ 77 h 77"/>
                <a:gd name="T18" fmla="*/ 12 w 96"/>
                <a:gd name="T19" fmla="*/ 0 h 77"/>
                <a:gd name="T20" fmla="*/ 40 w 96"/>
                <a:gd name="T21" fmla="*/ 0 h 77"/>
                <a:gd name="T22" fmla="*/ 49 w 96"/>
                <a:gd name="T23" fmla="*/ 25 h 77"/>
                <a:gd name="T24" fmla="*/ 67 w 96"/>
                <a:gd name="T25" fmla="*/ 0 h 77"/>
                <a:gd name="T26" fmla="*/ 96 w 96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77">
                  <a:moveTo>
                    <a:pt x="96" y="0"/>
                  </a:moveTo>
                  <a:lnTo>
                    <a:pt x="84" y="77"/>
                  </a:lnTo>
                  <a:lnTo>
                    <a:pt x="58" y="77"/>
                  </a:lnTo>
                  <a:lnTo>
                    <a:pt x="63" y="37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3" y="3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49" y="25"/>
                  </a:lnTo>
                  <a:lnTo>
                    <a:pt x="6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1" name="Freeform 1168">
              <a:extLst>
                <a:ext uri="{FF2B5EF4-FFF2-40B4-BE49-F238E27FC236}">
                  <a16:creationId xmlns:a16="http://schemas.microsoft.com/office/drawing/2014/main" id="{F248C46E-9792-4299-93D8-D743C471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118" y="4420937"/>
              <a:ext cx="73210" cy="119940"/>
            </a:xfrm>
            <a:custGeom>
              <a:avLst/>
              <a:gdLst>
                <a:gd name="T0" fmla="*/ 3 w 47"/>
                <a:gd name="T1" fmla="*/ 14 h 77"/>
                <a:gd name="T2" fmla="*/ 9 w 47"/>
                <a:gd name="T3" fmla="*/ 14 h 77"/>
                <a:gd name="T4" fmla="*/ 12 w 47"/>
                <a:gd name="T5" fmla="*/ 0 h 77"/>
                <a:gd name="T6" fmla="*/ 39 w 47"/>
                <a:gd name="T7" fmla="*/ 0 h 77"/>
                <a:gd name="T8" fmla="*/ 37 w 47"/>
                <a:gd name="T9" fmla="*/ 14 h 77"/>
                <a:gd name="T10" fmla="*/ 47 w 47"/>
                <a:gd name="T11" fmla="*/ 14 h 77"/>
                <a:gd name="T12" fmla="*/ 44 w 47"/>
                <a:gd name="T13" fmla="*/ 34 h 77"/>
                <a:gd name="T14" fmla="*/ 34 w 47"/>
                <a:gd name="T15" fmla="*/ 34 h 77"/>
                <a:gd name="T16" fmla="*/ 32 w 47"/>
                <a:gd name="T17" fmla="*/ 50 h 77"/>
                <a:gd name="T18" fmla="*/ 32 w 47"/>
                <a:gd name="T19" fmla="*/ 50 h 77"/>
                <a:gd name="T20" fmla="*/ 32 w 47"/>
                <a:gd name="T21" fmla="*/ 54 h 77"/>
                <a:gd name="T22" fmla="*/ 33 w 47"/>
                <a:gd name="T23" fmla="*/ 55 h 77"/>
                <a:gd name="T24" fmla="*/ 36 w 47"/>
                <a:gd name="T25" fmla="*/ 57 h 77"/>
                <a:gd name="T26" fmla="*/ 38 w 47"/>
                <a:gd name="T27" fmla="*/ 57 h 77"/>
                <a:gd name="T28" fmla="*/ 38 w 47"/>
                <a:gd name="T29" fmla="*/ 57 h 77"/>
                <a:gd name="T30" fmla="*/ 43 w 47"/>
                <a:gd name="T31" fmla="*/ 57 h 77"/>
                <a:gd name="T32" fmla="*/ 41 w 47"/>
                <a:gd name="T33" fmla="*/ 73 h 77"/>
                <a:gd name="T34" fmla="*/ 41 w 47"/>
                <a:gd name="T35" fmla="*/ 73 h 77"/>
                <a:gd name="T36" fmla="*/ 32 w 47"/>
                <a:gd name="T37" fmla="*/ 75 h 77"/>
                <a:gd name="T38" fmla="*/ 22 w 47"/>
                <a:gd name="T39" fmla="*/ 77 h 77"/>
                <a:gd name="T40" fmla="*/ 22 w 47"/>
                <a:gd name="T41" fmla="*/ 77 h 77"/>
                <a:gd name="T42" fmla="*/ 13 w 47"/>
                <a:gd name="T43" fmla="*/ 75 h 77"/>
                <a:gd name="T44" fmla="*/ 9 w 47"/>
                <a:gd name="T45" fmla="*/ 74 h 77"/>
                <a:gd name="T46" fmla="*/ 7 w 47"/>
                <a:gd name="T47" fmla="*/ 73 h 77"/>
                <a:gd name="T48" fmla="*/ 4 w 47"/>
                <a:gd name="T49" fmla="*/ 70 h 77"/>
                <a:gd name="T50" fmla="*/ 3 w 47"/>
                <a:gd name="T51" fmla="*/ 67 h 77"/>
                <a:gd name="T52" fmla="*/ 3 w 47"/>
                <a:gd name="T53" fmla="*/ 63 h 77"/>
                <a:gd name="T54" fmla="*/ 3 w 47"/>
                <a:gd name="T55" fmla="*/ 58 h 77"/>
                <a:gd name="T56" fmla="*/ 7 w 47"/>
                <a:gd name="T57" fmla="*/ 34 h 77"/>
                <a:gd name="T58" fmla="*/ 0 w 47"/>
                <a:gd name="T59" fmla="*/ 34 h 77"/>
                <a:gd name="T60" fmla="*/ 3 w 47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7">
                  <a:moveTo>
                    <a:pt x="3" y="14"/>
                  </a:moveTo>
                  <a:lnTo>
                    <a:pt x="9" y="14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7" y="14"/>
                  </a:lnTo>
                  <a:lnTo>
                    <a:pt x="47" y="14"/>
                  </a:lnTo>
                  <a:lnTo>
                    <a:pt x="44" y="34"/>
                  </a:lnTo>
                  <a:lnTo>
                    <a:pt x="34" y="34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4"/>
                  </a:lnTo>
                  <a:lnTo>
                    <a:pt x="33" y="55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3" y="57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2" y="75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3" y="75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4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2" name="Freeform 1169">
              <a:extLst>
                <a:ext uri="{FF2B5EF4-FFF2-40B4-BE49-F238E27FC236}">
                  <a16:creationId xmlns:a16="http://schemas.microsoft.com/office/drawing/2014/main" id="{D41BB4CA-7822-4F87-878A-4A8C442C3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9823" y="4413148"/>
              <a:ext cx="127728" cy="127728"/>
            </a:xfrm>
            <a:custGeom>
              <a:avLst/>
              <a:gdLst>
                <a:gd name="T0" fmla="*/ 82 w 82"/>
                <a:gd name="T1" fmla="*/ 37 h 82"/>
                <a:gd name="T2" fmla="*/ 82 w 82"/>
                <a:gd name="T3" fmla="*/ 37 h 82"/>
                <a:gd name="T4" fmla="*/ 82 w 82"/>
                <a:gd name="T5" fmla="*/ 43 h 82"/>
                <a:gd name="T6" fmla="*/ 81 w 82"/>
                <a:gd name="T7" fmla="*/ 49 h 82"/>
                <a:gd name="T8" fmla="*/ 78 w 82"/>
                <a:gd name="T9" fmla="*/ 55 h 82"/>
                <a:gd name="T10" fmla="*/ 77 w 82"/>
                <a:gd name="T11" fmla="*/ 60 h 82"/>
                <a:gd name="T12" fmla="*/ 73 w 82"/>
                <a:gd name="T13" fmla="*/ 64 h 82"/>
                <a:gd name="T14" fmla="*/ 69 w 82"/>
                <a:gd name="T15" fmla="*/ 68 h 82"/>
                <a:gd name="T16" fmla="*/ 62 w 82"/>
                <a:gd name="T17" fmla="*/ 74 h 82"/>
                <a:gd name="T18" fmla="*/ 53 w 82"/>
                <a:gd name="T19" fmla="*/ 78 h 82"/>
                <a:gd name="T20" fmla="*/ 43 w 82"/>
                <a:gd name="T21" fmla="*/ 80 h 82"/>
                <a:gd name="T22" fmla="*/ 33 w 82"/>
                <a:gd name="T23" fmla="*/ 82 h 82"/>
                <a:gd name="T24" fmla="*/ 24 w 82"/>
                <a:gd name="T25" fmla="*/ 82 h 82"/>
                <a:gd name="T26" fmla="*/ 24 w 82"/>
                <a:gd name="T27" fmla="*/ 82 h 82"/>
                <a:gd name="T28" fmla="*/ 10 w 82"/>
                <a:gd name="T29" fmla="*/ 82 h 82"/>
                <a:gd name="T30" fmla="*/ 0 w 82"/>
                <a:gd name="T31" fmla="*/ 80 h 82"/>
                <a:gd name="T32" fmla="*/ 10 w 82"/>
                <a:gd name="T33" fmla="*/ 3 h 82"/>
                <a:gd name="T34" fmla="*/ 10 w 82"/>
                <a:gd name="T35" fmla="*/ 3 h 82"/>
                <a:gd name="T36" fmla="*/ 24 w 82"/>
                <a:gd name="T37" fmla="*/ 1 h 82"/>
                <a:gd name="T38" fmla="*/ 39 w 82"/>
                <a:gd name="T39" fmla="*/ 0 h 82"/>
                <a:gd name="T40" fmla="*/ 39 w 82"/>
                <a:gd name="T41" fmla="*/ 0 h 82"/>
                <a:gd name="T42" fmla="*/ 49 w 82"/>
                <a:gd name="T43" fmla="*/ 1 h 82"/>
                <a:gd name="T44" fmla="*/ 57 w 82"/>
                <a:gd name="T45" fmla="*/ 3 h 82"/>
                <a:gd name="T46" fmla="*/ 64 w 82"/>
                <a:gd name="T47" fmla="*/ 6 h 82"/>
                <a:gd name="T48" fmla="*/ 71 w 82"/>
                <a:gd name="T49" fmla="*/ 10 h 82"/>
                <a:gd name="T50" fmla="*/ 76 w 82"/>
                <a:gd name="T51" fmla="*/ 15 h 82"/>
                <a:gd name="T52" fmla="*/ 79 w 82"/>
                <a:gd name="T53" fmla="*/ 21 h 82"/>
                <a:gd name="T54" fmla="*/ 82 w 82"/>
                <a:gd name="T55" fmla="*/ 28 h 82"/>
                <a:gd name="T56" fmla="*/ 82 w 82"/>
                <a:gd name="T57" fmla="*/ 37 h 82"/>
                <a:gd name="T58" fmla="*/ 82 w 82"/>
                <a:gd name="T59" fmla="*/ 37 h 82"/>
                <a:gd name="T60" fmla="*/ 34 w 82"/>
                <a:gd name="T61" fmla="*/ 59 h 82"/>
                <a:gd name="T62" fmla="*/ 34 w 82"/>
                <a:gd name="T63" fmla="*/ 59 h 82"/>
                <a:gd name="T64" fmla="*/ 39 w 82"/>
                <a:gd name="T65" fmla="*/ 59 h 82"/>
                <a:gd name="T66" fmla="*/ 43 w 82"/>
                <a:gd name="T67" fmla="*/ 58 h 82"/>
                <a:gd name="T68" fmla="*/ 47 w 82"/>
                <a:gd name="T69" fmla="*/ 55 h 82"/>
                <a:gd name="T70" fmla="*/ 49 w 82"/>
                <a:gd name="T71" fmla="*/ 53 h 82"/>
                <a:gd name="T72" fmla="*/ 52 w 82"/>
                <a:gd name="T73" fmla="*/ 45 h 82"/>
                <a:gd name="T74" fmla="*/ 53 w 82"/>
                <a:gd name="T75" fmla="*/ 37 h 82"/>
                <a:gd name="T76" fmla="*/ 53 w 82"/>
                <a:gd name="T77" fmla="*/ 37 h 82"/>
                <a:gd name="T78" fmla="*/ 53 w 82"/>
                <a:gd name="T79" fmla="*/ 30 h 82"/>
                <a:gd name="T80" fmla="*/ 51 w 82"/>
                <a:gd name="T81" fmla="*/ 26 h 82"/>
                <a:gd name="T82" fmla="*/ 46 w 82"/>
                <a:gd name="T83" fmla="*/ 23 h 82"/>
                <a:gd name="T84" fmla="*/ 41 w 82"/>
                <a:gd name="T85" fmla="*/ 23 h 82"/>
                <a:gd name="T86" fmla="*/ 41 w 82"/>
                <a:gd name="T87" fmla="*/ 23 h 82"/>
                <a:gd name="T88" fmla="*/ 37 w 82"/>
                <a:gd name="T89" fmla="*/ 23 h 82"/>
                <a:gd name="T90" fmla="*/ 32 w 82"/>
                <a:gd name="T91" fmla="*/ 59 h 82"/>
                <a:gd name="T92" fmla="*/ 32 w 82"/>
                <a:gd name="T93" fmla="*/ 59 h 82"/>
                <a:gd name="T94" fmla="*/ 34 w 82"/>
                <a:gd name="T95" fmla="*/ 59 h 82"/>
                <a:gd name="T96" fmla="*/ 34 w 82"/>
                <a:gd name="T9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82">
                  <a:moveTo>
                    <a:pt x="82" y="37"/>
                  </a:moveTo>
                  <a:lnTo>
                    <a:pt x="82" y="37"/>
                  </a:lnTo>
                  <a:lnTo>
                    <a:pt x="82" y="43"/>
                  </a:lnTo>
                  <a:lnTo>
                    <a:pt x="81" y="49"/>
                  </a:lnTo>
                  <a:lnTo>
                    <a:pt x="78" y="55"/>
                  </a:lnTo>
                  <a:lnTo>
                    <a:pt x="77" y="60"/>
                  </a:lnTo>
                  <a:lnTo>
                    <a:pt x="73" y="64"/>
                  </a:lnTo>
                  <a:lnTo>
                    <a:pt x="69" y="68"/>
                  </a:lnTo>
                  <a:lnTo>
                    <a:pt x="62" y="74"/>
                  </a:lnTo>
                  <a:lnTo>
                    <a:pt x="53" y="78"/>
                  </a:lnTo>
                  <a:lnTo>
                    <a:pt x="43" y="80"/>
                  </a:lnTo>
                  <a:lnTo>
                    <a:pt x="33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0" y="82"/>
                  </a:lnTo>
                  <a:lnTo>
                    <a:pt x="0" y="8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6"/>
                  </a:lnTo>
                  <a:lnTo>
                    <a:pt x="71" y="10"/>
                  </a:lnTo>
                  <a:lnTo>
                    <a:pt x="76" y="15"/>
                  </a:lnTo>
                  <a:lnTo>
                    <a:pt x="79" y="21"/>
                  </a:lnTo>
                  <a:lnTo>
                    <a:pt x="82" y="28"/>
                  </a:lnTo>
                  <a:lnTo>
                    <a:pt x="82" y="37"/>
                  </a:lnTo>
                  <a:lnTo>
                    <a:pt x="82" y="37"/>
                  </a:lnTo>
                  <a:close/>
                  <a:moveTo>
                    <a:pt x="34" y="59"/>
                  </a:moveTo>
                  <a:lnTo>
                    <a:pt x="34" y="59"/>
                  </a:lnTo>
                  <a:lnTo>
                    <a:pt x="39" y="59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9" y="53"/>
                  </a:lnTo>
                  <a:lnTo>
                    <a:pt x="52" y="45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30"/>
                  </a:lnTo>
                  <a:lnTo>
                    <a:pt x="51" y="26"/>
                  </a:lnTo>
                  <a:lnTo>
                    <a:pt x="46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3" name="Freeform 1170">
              <a:extLst>
                <a:ext uri="{FF2B5EF4-FFF2-40B4-BE49-F238E27FC236}">
                  <a16:creationId xmlns:a16="http://schemas.microsoft.com/office/drawing/2014/main" id="{B3FC2386-9823-4D2E-B133-BF793130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109" y="4441186"/>
              <a:ext cx="93459" cy="99690"/>
            </a:xfrm>
            <a:custGeom>
              <a:avLst/>
              <a:gdLst>
                <a:gd name="T0" fmla="*/ 57 w 60"/>
                <a:gd name="T1" fmla="*/ 40 h 64"/>
                <a:gd name="T2" fmla="*/ 57 w 60"/>
                <a:gd name="T3" fmla="*/ 40 h 64"/>
                <a:gd name="T4" fmla="*/ 55 w 60"/>
                <a:gd name="T5" fmla="*/ 45 h 64"/>
                <a:gd name="T6" fmla="*/ 54 w 60"/>
                <a:gd name="T7" fmla="*/ 50 h 64"/>
                <a:gd name="T8" fmla="*/ 52 w 60"/>
                <a:gd name="T9" fmla="*/ 54 h 64"/>
                <a:gd name="T10" fmla="*/ 48 w 60"/>
                <a:gd name="T11" fmla="*/ 57 h 64"/>
                <a:gd name="T12" fmla="*/ 43 w 60"/>
                <a:gd name="T13" fmla="*/ 60 h 64"/>
                <a:gd name="T14" fmla="*/ 38 w 60"/>
                <a:gd name="T15" fmla="*/ 62 h 64"/>
                <a:gd name="T16" fmla="*/ 33 w 60"/>
                <a:gd name="T17" fmla="*/ 64 h 64"/>
                <a:gd name="T18" fmla="*/ 25 w 60"/>
                <a:gd name="T19" fmla="*/ 64 h 64"/>
                <a:gd name="T20" fmla="*/ 25 w 60"/>
                <a:gd name="T21" fmla="*/ 64 h 64"/>
                <a:gd name="T22" fmla="*/ 18 w 60"/>
                <a:gd name="T23" fmla="*/ 64 h 64"/>
                <a:gd name="T24" fmla="*/ 12 w 60"/>
                <a:gd name="T25" fmla="*/ 62 h 64"/>
                <a:gd name="T26" fmla="*/ 5 w 60"/>
                <a:gd name="T27" fmla="*/ 60 h 64"/>
                <a:gd name="T28" fmla="*/ 0 w 60"/>
                <a:gd name="T29" fmla="*/ 56 h 64"/>
                <a:gd name="T30" fmla="*/ 5 w 60"/>
                <a:gd name="T31" fmla="*/ 39 h 64"/>
                <a:gd name="T32" fmla="*/ 5 w 60"/>
                <a:gd name="T33" fmla="*/ 39 h 64"/>
                <a:gd name="T34" fmla="*/ 9 w 60"/>
                <a:gd name="T35" fmla="*/ 41 h 64"/>
                <a:gd name="T36" fmla="*/ 13 w 60"/>
                <a:gd name="T37" fmla="*/ 44 h 64"/>
                <a:gd name="T38" fmla="*/ 18 w 60"/>
                <a:gd name="T39" fmla="*/ 45 h 64"/>
                <a:gd name="T40" fmla="*/ 23 w 60"/>
                <a:gd name="T41" fmla="*/ 45 h 64"/>
                <a:gd name="T42" fmla="*/ 23 w 60"/>
                <a:gd name="T43" fmla="*/ 45 h 64"/>
                <a:gd name="T44" fmla="*/ 27 w 60"/>
                <a:gd name="T45" fmla="*/ 45 h 64"/>
                <a:gd name="T46" fmla="*/ 29 w 60"/>
                <a:gd name="T47" fmla="*/ 44 h 64"/>
                <a:gd name="T48" fmla="*/ 29 w 60"/>
                <a:gd name="T49" fmla="*/ 44 h 64"/>
                <a:gd name="T50" fmla="*/ 28 w 60"/>
                <a:gd name="T51" fmla="*/ 42 h 64"/>
                <a:gd name="T52" fmla="*/ 25 w 60"/>
                <a:gd name="T53" fmla="*/ 41 h 64"/>
                <a:gd name="T54" fmla="*/ 18 w 60"/>
                <a:gd name="T55" fmla="*/ 39 h 64"/>
                <a:gd name="T56" fmla="*/ 13 w 60"/>
                <a:gd name="T57" fmla="*/ 37 h 64"/>
                <a:gd name="T58" fmla="*/ 10 w 60"/>
                <a:gd name="T59" fmla="*/ 35 h 64"/>
                <a:gd name="T60" fmla="*/ 8 w 60"/>
                <a:gd name="T61" fmla="*/ 30 h 64"/>
                <a:gd name="T62" fmla="*/ 7 w 60"/>
                <a:gd name="T63" fmla="*/ 24 h 64"/>
                <a:gd name="T64" fmla="*/ 7 w 60"/>
                <a:gd name="T65" fmla="*/ 24 h 64"/>
                <a:gd name="T66" fmla="*/ 7 w 60"/>
                <a:gd name="T67" fmla="*/ 19 h 64"/>
                <a:gd name="T68" fmla="*/ 9 w 60"/>
                <a:gd name="T69" fmla="*/ 13 h 64"/>
                <a:gd name="T70" fmla="*/ 12 w 60"/>
                <a:gd name="T71" fmla="*/ 8 h 64"/>
                <a:gd name="T72" fmla="*/ 15 w 60"/>
                <a:gd name="T73" fmla="*/ 6 h 64"/>
                <a:gd name="T74" fmla="*/ 19 w 60"/>
                <a:gd name="T75" fmla="*/ 3 h 64"/>
                <a:gd name="T76" fmla="*/ 25 w 60"/>
                <a:gd name="T77" fmla="*/ 1 h 64"/>
                <a:gd name="T78" fmla="*/ 32 w 60"/>
                <a:gd name="T79" fmla="*/ 0 h 64"/>
                <a:gd name="T80" fmla="*/ 38 w 60"/>
                <a:gd name="T81" fmla="*/ 0 h 64"/>
                <a:gd name="T82" fmla="*/ 38 w 60"/>
                <a:gd name="T83" fmla="*/ 0 h 64"/>
                <a:gd name="T84" fmla="*/ 49 w 60"/>
                <a:gd name="T85" fmla="*/ 1 h 64"/>
                <a:gd name="T86" fmla="*/ 60 w 60"/>
                <a:gd name="T87" fmla="*/ 5 h 64"/>
                <a:gd name="T88" fmla="*/ 55 w 60"/>
                <a:gd name="T89" fmla="*/ 21 h 64"/>
                <a:gd name="T90" fmla="*/ 55 w 60"/>
                <a:gd name="T91" fmla="*/ 21 h 64"/>
                <a:gd name="T92" fmla="*/ 48 w 60"/>
                <a:gd name="T93" fmla="*/ 19 h 64"/>
                <a:gd name="T94" fmla="*/ 39 w 60"/>
                <a:gd name="T95" fmla="*/ 17 h 64"/>
                <a:gd name="T96" fmla="*/ 39 w 60"/>
                <a:gd name="T97" fmla="*/ 17 h 64"/>
                <a:gd name="T98" fmla="*/ 37 w 60"/>
                <a:gd name="T99" fmla="*/ 17 h 64"/>
                <a:gd name="T100" fmla="*/ 34 w 60"/>
                <a:gd name="T101" fmla="*/ 19 h 64"/>
                <a:gd name="T102" fmla="*/ 34 w 60"/>
                <a:gd name="T103" fmla="*/ 20 h 64"/>
                <a:gd name="T104" fmla="*/ 34 w 60"/>
                <a:gd name="T105" fmla="*/ 20 h 64"/>
                <a:gd name="T106" fmla="*/ 35 w 60"/>
                <a:gd name="T107" fmla="*/ 21 h 64"/>
                <a:gd name="T108" fmla="*/ 38 w 60"/>
                <a:gd name="T109" fmla="*/ 22 h 64"/>
                <a:gd name="T110" fmla="*/ 45 w 60"/>
                <a:gd name="T111" fmla="*/ 24 h 64"/>
                <a:gd name="T112" fmla="*/ 49 w 60"/>
                <a:gd name="T113" fmla="*/ 26 h 64"/>
                <a:gd name="T114" fmla="*/ 53 w 60"/>
                <a:gd name="T115" fmla="*/ 29 h 64"/>
                <a:gd name="T116" fmla="*/ 55 w 60"/>
                <a:gd name="T117" fmla="*/ 34 h 64"/>
                <a:gd name="T118" fmla="*/ 57 w 60"/>
                <a:gd name="T119" fmla="*/ 40 h 64"/>
                <a:gd name="T120" fmla="*/ 57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7" y="40"/>
                  </a:moveTo>
                  <a:lnTo>
                    <a:pt x="57" y="40"/>
                  </a:lnTo>
                  <a:lnTo>
                    <a:pt x="55" y="45"/>
                  </a:lnTo>
                  <a:lnTo>
                    <a:pt x="54" y="50"/>
                  </a:lnTo>
                  <a:lnTo>
                    <a:pt x="52" y="54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8" y="62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18" y="64"/>
                  </a:lnTo>
                  <a:lnTo>
                    <a:pt x="12" y="62"/>
                  </a:lnTo>
                  <a:lnTo>
                    <a:pt x="5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3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2"/>
                  </a:lnTo>
                  <a:lnTo>
                    <a:pt x="25" y="41"/>
                  </a:lnTo>
                  <a:lnTo>
                    <a:pt x="18" y="39"/>
                  </a:lnTo>
                  <a:lnTo>
                    <a:pt x="13" y="37"/>
                  </a:lnTo>
                  <a:lnTo>
                    <a:pt x="10" y="35"/>
                  </a:lnTo>
                  <a:lnTo>
                    <a:pt x="8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9" y="13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60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8" y="22"/>
                  </a:lnTo>
                  <a:lnTo>
                    <a:pt x="45" y="24"/>
                  </a:lnTo>
                  <a:lnTo>
                    <a:pt x="49" y="26"/>
                  </a:lnTo>
                  <a:lnTo>
                    <a:pt x="53" y="29"/>
                  </a:lnTo>
                  <a:lnTo>
                    <a:pt x="55" y="34"/>
                  </a:lnTo>
                  <a:lnTo>
                    <a:pt x="57" y="40"/>
                  </a:lnTo>
                  <a:lnTo>
                    <a:pt x="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4" name="Freeform 1171">
              <a:extLst>
                <a:ext uri="{FF2B5EF4-FFF2-40B4-BE49-F238E27FC236}">
                  <a16:creationId xmlns:a16="http://schemas.microsoft.com/office/drawing/2014/main" id="{09DDCC01-4634-4AF8-A031-721669A23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410" y="2886644"/>
              <a:ext cx="113709" cy="126171"/>
            </a:xfrm>
            <a:custGeom>
              <a:avLst/>
              <a:gdLst>
                <a:gd name="T0" fmla="*/ 62 w 73"/>
                <a:gd name="T1" fmla="*/ 55 h 81"/>
                <a:gd name="T2" fmla="*/ 64 w 73"/>
                <a:gd name="T3" fmla="*/ 76 h 81"/>
                <a:gd name="T4" fmla="*/ 64 w 73"/>
                <a:gd name="T5" fmla="*/ 76 h 81"/>
                <a:gd name="T6" fmla="*/ 51 w 73"/>
                <a:gd name="T7" fmla="*/ 80 h 81"/>
                <a:gd name="T8" fmla="*/ 44 w 73"/>
                <a:gd name="T9" fmla="*/ 80 h 81"/>
                <a:gd name="T10" fmla="*/ 36 w 73"/>
                <a:gd name="T11" fmla="*/ 81 h 81"/>
                <a:gd name="T12" fmla="*/ 36 w 73"/>
                <a:gd name="T13" fmla="*/ 81 h 81"/>
                <a:gd name="T14" fmla="*/ 29 w 73"/>
                <a:gd name="T15" fmla="*/ 80 h 81"/>
                <a:gd name="T16" fmla="*/ 21 w 73"/>
                <a:gd name="T17" fmla="*/ 79 h 81"/>
                <a:gd name="T18" fmla="*/ 15 w 73"/>
                <a:gd name="T19" fmla="*/ 76 h 81"/>
                <a:gd name="T20" fmla="*/ 10 w 73"/>
                <a:gd name="T21" fmla="*/ 71 h 81"/>
                <a:gd name="T22" fmla="*/ 6 w 73"/>
                <a:gd name="T23" fmla="*/ 66 h 81"/>
                <a:gd name="T24" fmla="*/ 3 w 73"/>
                <a:gd name="T25" fmla="*/ 61 h 81"/>
                <a:gd name="T26" fmla="*/ 1 w 73"/>
                <a:gd name="T27" fmla="*/ 54 h 81"/>
                <a:gd name="T28" fmla="*/ 0 w 73"/>
                <a:gd name="T29" fmla="*/ 45 h 81"/>
                <a:gd name="T30" fmla="*/ 0 w 73"/>
                <a:gd name="T31" fmla="*/ 45 h 81"/>
                <a:gd name="T32" fmla="*/ 1 w 73"/>
                <a:gd name="T33" fmla="*/ 36 h 81"/>
                <a:gd name="T34" fmla="*/ 4 w 73"/>
                <a:gd name="T35" fmla="*/ 27 h 81"/>
                <a:gd name="T36" fmla="*/ 8 w 73"/>
                <a:gd name="T37" fmla="*/ 18 h 81"/>
                <a:gd name="T38" fmla="*/ 14 w 73"/>
                <a:gd name="T39" fmla="*/ 12 h 81"/>
                <a:gd name="T40" fmla="*/ 20 w 73"/>
                <a:gd name="T41" fmla="*/ 7 h 81"/>
                <a:gd name="T42" fmla="*/ 29 w 73"/>
                <a:gd name="T43" fmla="*/ 3 h 81"/>
                <a:gd name="T44" fmla="*/ 38 w 73"/>
                <a:gd name="T45" fmla="*/ 1 h 81"/>
                <a:gd name="T46" fmla="*/ 48 w 73"/>
                <a:gd name="T47" fmla="*/ 0 h 81"/>
                <a:gd name="T48" fmla="*/ 48 w 73"/>
                <a:gd name="T49" fmla="*/ 0 h 81"/>
                <a:gd name="T50" fmla="*/ 55 w 73"/>
                <a:gd name="T51" fmla="*/ 0 h 81"/>
                <a:gd name="T52" fmla="*/ 62 w 73"/>
                <a:gd name="T53" fmla="*/ 1 h 81"/>
                <a:gd name="T54" fmla="*/ 73 w 73"/>
                <a:gd name="T55" fmla="*/ 5 h 81"/>
                <a:gd name="T56" fmla="*/ 65 w 73"/>
                <a:gd name="T57" fmla="*/ 25 h 81"/>
                <a:gd name="T58" fmla="*/ 65 w 73"/>
                <a:gd name="T59" fmla="*/ 25 h 81"/>
                <a:gd name="T60" fmla="*/ 59 w 73"/>
                <a:gd name="T61" fmla="*/ 23 h 81"/>
                <a:gd name="T62" fmla="*/ 51 w 73"/>
                <a:gd name="T63" fmla="*/ 22 h 81"/>
                <a:gd name="T64" fmla="*/ 51 w 73"/>
                <a:gd name="T65" fmla="*/ 22 h 81"/>
                <a:gd name="T66" fmla="*/ 46 w 73"/>
                <a:gd name="T67" fmla="*/ 22 h 81"/>
                <a:gd name="T68" fmla="*/ 41 w 73"/>
                <a:gd name="T69" fmla="*/ 23 h 81"/>
                <a:gd name="T70" fmla="*/ 38 w 73"/>
                <a:gd name="T71" fmla="*/ 26 h 81"/>
                <a:gd name="T72" fmla="*/ 35 w 73"/>
                <a:gd name="T73" fmla="*/ 28 h 81"/>
                <a:gd name="T74" fmla="*/ 33 w 73"/>
                <a:gd name="T75" fmla="*/ 31 h 81"/>
                <a:gd name="T76" fmla="*/ 31 w 73"/>
                <a:gd name="T77" fmla="*/ 35 h 81"/>
                <a:gd name="T78" fmla="*/ 30 w 73"/>
                <a:gd name="T79" fmla="*/ 38 h 81"/>
                <a:gd name="T80" fmla="*/ 29 w 73"/>
                <a:gd name="T81" fmla="*/ 42 h 81"/>
                <a:gd name="T82" fmla="*/ 29 w 73"/>
                <a:gd name="T83" fmla="*/ 42 h 81"/>
                <a:gd name="T84" fmla="*/ 30 w 73"/>
                <a:gd name="T85" fmla="*/ 49 h 81"/>
                <a:gd name="T86" fmla="*/ 34 w 73"/>
                <a:gd name="T87" fmla="*/ 54 h 81"/>
                <a:gd name="T88" fmla="*/ 39 w 73"/>
                <a:gd name="T89" fmla="*/ 57 h 81"/>
                <a:gd name="T90" fmla="*/ 46 w 73"/>
                <a:gd name="T91" fmla="*/ 57 h 81"/>
                <a:gd name="T92" fmla="*/ 46 w 73"/>
                <a:gd name="T93" fmla="*/ 57 h 81"/>
                <a:gd name="T94" fmla="*/ 55 w 73"/>
                <a:gd name="T95" fmla="*/ 57 h 81"/>
                <a:gd name="T96" fmla="*/ 62 w 73"/>
                <a:gd name="T97" fmla="*/ 55 h 81"/>
                <a:gd name="T98" fmla="*/ 62 w 73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1">
                  <a:moveTo>
                    <a:pt x="62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4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9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3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38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0" y="49"/>
                  </a:lnTo>
                  <a:lnTo>
                    <a:pt x="34" y="54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5" y="57"/>
                  </a:lnTo>
                  <a:lnTo>
                    <a:pt x="62" y="55"/>
                  </a:lnTo>
                  <a:lnTo>
                    <a:pt x="6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5" name="Freeform 1172">
              <a:extLst>
                <a:ext uri="{FF2B5EF4-FFF2-40B4-BE49-F238E27FC236}">
                  <a16:creationId xmlns:a16="http://schemas.microsoft.com/office/drawing/2014/main" id="{F0CEA529-FCB5-449F-B0F3-4234E79B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118" y="2914682"/>
              <a:ext cx="113709" cy="9813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3 h 63"/>
                <a:gd name="T8" fmla="*/ 70 w 73"/>
                <a:gd name="T9" fmla="*/ 44 h 63"/>
                <a:gd name="T10" fmla="*/ 73 w 73"/>
                <a:gd name="T11" fmla="*/ 44 h 63"/>
                <a:gd name="T12" fmla="*/ 70 w 73"/>
                <a:gd name="T13" fmla="*/ 61 h 63"/>
                <a:gd name="T14" fmla="*/ 70 w 73"/>
                <a:gd name="T15" fmla="*/ 61 h 63"/>
                <a:gd name="T16" fmla="*/ 63 w 73"/>
                <a:gd name="T17" fmla="*/ 62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2 h 63"/>
                <a:gd name="T24" fmla="*/ 44 w 73"/>
                <a:gd name="T25" fmla="*/ 61 h 63"/>
                <a:gd name="T26" fmla="*/ 40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1 h 63"/>
                <a:gd name="T36" fmla="*/ 24 w 73"/>
                <a:gd name="T37" fmla="*/ 62 h 63"/>
                <a:gd name="T38" fmla="*/ 17 w 73"/>
                <a:gd name="T39" fmla="*/ 63 h 63"/>
                <a:gd name="T40" fmla="*/ 17 w 73"/>
                <a:gd name="T41" fmla="*/ 63 h 63"/>
                <a:gd name="T42" fmla="*/ 14 w 73"/>
                <a:gd name="T43" fmla="*/ 62 h 63"/>
                <a:gd name="T44" fmla="*/ 10 w 73"/>
                <a:gd name="T45" fmla="*/ 61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3 h 63"/>
                <a:gd name="T52" fmla="*/ 0 w 73"/>
                <a:gd name="T53" fmla="*/ 51 h 63"/>
                <a:gd name="T54" fmla="*/ 0 w 73"/>
                <a:gd name="T55" fmla="*/ 46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6 h 63"/>
                <a:gd name="T64" fmla="*/ 29 w 73"/>
                <a:gd name="T65" fmla="*/ 36 h 63"/>
                <a:gd name="T66" fmla="*/ 29 w 73"/>
                <a:gd name="T67" fmla="*/ 37 h 63"/>
                <a:gd name="T68" fmla="*/ 30 w 73"/>
                <a:gd name="T69" fmla="*/ 39 h 63"/>
                <a:gd name="T70" fmla="*/ 31 w 73"/>
                <a:gd name="T71" fmla="*/ 41 h 63"/>
                <a:gd name="T72" fmla="*/ 32 w 73"/>
                <a:gd name="T73" fmla="*/ 41 h 63"/>
                <a:gd name="T74" fmla="*/ 32 w 73"/>
                <a:gd name="T75" fmla="*/ 41 h 63"/>
                <a:gd name="T76" fmla="*/ 35 w 73"/>
                <a:gd name="T77" fmla="*/ 41 h 63"/>
                <a:gd name="T78" fmla="*/ 37 w 73"/>
                <a:gd name="T79" fmla="*/ 39 h 63"/>
                <a:gd name="T80" fmla="*/ 39 w 73"/>
                <a:gd name="T81" fmla="*/ 37 h 63"/>
                <a:gd name="T82" fmla="*/ 39 w 73"/>
                <a:gd name="T83" fmla="*/ 36 h 63"/>
                <a:gd name="T84" fmla="*/ 44 w 73"/>
                <a:gd name="T85" fmla="*/ 0 h 63"/>
                <a:gd name="T86" fmla="*/ 71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3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2"/>
                  </a:lnTo>
                  <a:lnTo>
                    <a:pt x="44" y="61"/>
                  </a:lnTo>
                  <a:lnTo>
                    <a:pt x="40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2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5" y="41"/>
                  </a:lnTo>
                  <a:lnTo>
                    <a:pt x="37" y="39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6" name="Freeform 1173">
              <a:extLst>
                <a:ext uri="{FF2B5EF4-FFF2-40B4-BE49-F238E27FC236}">
                  <a16:creationId xmlns:a16="http://schemas.microsoft.com/office/drawing/2014/main" id="{64A7C8E7-EC10-446A-9B4A-BDDE9D0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534" y="2888202"/>
              <a:ext cx="115267" cy="123055"/>
            </a:xfrm>
            <a:custGeom>
              <a:avLst/>
              <a:gdLst>
                <a:gd name="T0" fmla="*/ 74 w 74"/>
                <a:gd name="T1" fmla="*/ 0 h 79"/>
                <a:gd name="T2" fmla="*/ 72 w 74"/>
                <a:gd name="T3" fmla="*/ 21 h 79"/>
                <a:gd name="T4" fmla="*/ 39 w 74"/>
                <a:gd name="T5" fmla="*/ 56 h 79"/>
                <a:gd name="T6" fmla="*/ 68 w 74"/>
                <a:gd name="T7" fmla="*/ 56 h 79"/>
                <a:gd name="T8" fmla="*/ 64 w 74"/>
                <a:gd name="T9" fmla="*/ 79 h 79"/>
                <a:gd name="T10" fmla="*/ 0 w 74"/>
                <a:gd name="T11" fmla="*/ 79 h 79"/>
                <a:gd name="T12" fmla="*/ 3 w 74"/>
                <a:gd name="T13" fmla="*/ 60 h 79"/>
                <a:gd name="T14" fmla="*/ 39 w 74"/>
                <a:gd name="T15" fmla="*/ 22 h 79"/>
                <a:gd name="T16" fmla="*/ 9 w 74"/>
                <a:gd name="T17" fmla="*/ 22 h 79"/>
                <a:gd name="T18" fmla="*/ 13 w 74"/>
                <a:gd name="T19" fmla="*/ 0 h 79"/>
                <a:gd name="T20" fmla="*/ 74 w 74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9">
                  <a:moveTo>
                    <a:pt x="74" y="0"/>
                  </a:moveTo>
                  <a:lnTo>
                    <a:pt x="72" y="21"/>
                  </a:lnTo>
                  <a:lnTo>
                    <a:pt x="39" y="56"/>
                  </a:lnTo>
                  <a:lnTo>
                    <a:pt x="68" y="56"/>
                  </a:lnTo>
                  <a:lnTo>
                    <a:pt x="64" y="79"/>
                  </a:lnTo>
                  <a:lnTo>
                    <a:pt x="0" y="79"/>
                  </a:lnTo>
                  <a:lnTo>
                    <a:pt x="3" y="60"/>
                  </a:lnTo>
                  <a:lnTo>
                    <a:pt x="39" y="22"/>
                  </a:lnTo>
                  <a:lnTo>
                    <a:pt x="9" y="22"/>
                  </a:lnTo>
                  <a:lnTo>
                    <a:pt x="13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7" name="Freeform 1174">
              <a:extLst>
                <a:ext uri="{FF2B5EF4-FFF2-40B4-BE49-F238E27FC236}">
                  <a16:creationId xmlns:a16="http://schemas.microsoft.com/office/drawing/2014/main" id="{842CDDE2-2B5C-4B35-B2B0-701FAC968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801" y="2913125"/>
              <a:ext cx="116825" cy="99690"/>
            </a:xfrm>
            <a:custGeom>
              <a:avLst/>
              <a:gdLst>
                <a:gd name="T0" fmla="*/ 69 w 75"/>
                <a:gd name="T1" fmla="*/ 40 h 64"/>
                <a:gd name="T2" fmla="*/ 69 w 75"/>
                <a:gd name="T3" fmla="*/ 40 h 64"/>
                <a:gd name="T4" fmla="*/ 69 w 75"/>
                <a:gd name="T5" fmla="*/ 43 h 64"/>
                <a:gd name="T6" fmla="*/ 70 w 75"/>
                <a:gd name="T7" fmla="*/ 45 h 64"/>
                <a:gd name="T8" fmla="*/ 73 w 75"/>
                <a:gd name="T9" fmla="*/ 45 h 64"/>
                <a:gd name="T10" fmla="*/ 75 w 75"/>
                <a:gd name="T11" fmla="*/ 45 h 64"/>
                <a:gd name="T12" fmla="*/ 73 w 75"/>
                <a:gd name="T13" fmla="*/ 62 h 64"/>
                <a:gd name="T14" fmla="*/ 73 w 75"/>
                <a:gd name="T15" fmla="*/ 62 h 64"/>
                <a:gd name="T16" fmla="*/ 65 w 75"/>
                <a:gd name="T17" fmla="*/ 63 h 64"/>
                <a:gd name="T18" fmla="*/ 57 w 75"/>
                <a:gd name="T19" fmla="*/ 64 h 64"/>
                <a:gd name="T20" fmla="*/ 57 w 75"/>
                <a:gd name="T21" fmla="*/ 64 h 64"/>
                <a:gd name="T22" fmla="*/ 53 w 75"/>
                <a:gd name="T23" fmla="*/ 63 h 64"/>
                <a:gd name="T24" fmla="*/ 49 w 75"/>
                <a:gd name="T25" fmla="*/ 63 h 64"/>
                <a:gd name="T26" fmla="*/ 45 w 75"/>
                <a:gd name="T27" fmla="*/ 60 h 64"/>
                <a:gd name="T28" fmla="*/ 43 w 75"/>
                <a:gd name="T29" fmla="*/ 59 h 64"/>
                <a:gd name="T30" fmla="*/ 42 w 75"/>
                <a:gd name="T31" fmla="*/ 57 h 64"/>
                <a:gd name="T32" fmla="*/ 40 w 75"/>
                <a:gd name="T33" fmla="*/ 53 h 64"/>
                <a:gd name="T34" fmla="*/ 40 w 75"/>
                <a:gd name="T35" fmla="*/ 47 h 64"/>
                <a:gd name="T36" fmla="*/ 43 w 75"/>
                <a:gd name="T37" fmla="*/ 28 h 64"/>
                <a:gd name="T38" fmla="*/ 43 w 75"/>
                <a:gd name="T39" fmla="*/ 28 h 64"/>
                <a:gd name="T40" fmla="*/ 43 w 75"/>
                <a:gd name="T41" fmla="*/ 25 h 64"/>
                <a:gd name="T42" fmla="*/ 43 w 75"/>
                <a:gd name="T43" fmla="*/ 23 h 64"/>
                <a:gd name="T44" fmla="*/ 40 w 75"/>
                <a:gd name="T45" fmla="*/ 23 h 64"/>
                <a:gd name="T46" fmla="*/ 39 w 75"/>
                <a:gd name="T47" fmla="*/ 21 h 64"/>
                <a:gd name="T48" fmla="*/ 39 w 75"/>
                <a:gd name="T49" fmla="*/ 21 h 64"/>
                <a:gd name="T50" fmla="*/ 37 w 75"/>
                <a:gd name="T51" fmla="*/ 23 h 64"/>
                <a:gd name="T52" fmla="*/ 35 w 75"/>
                <a:gd name="T53" fmla="*/ 23 h 64"/>
                <a:gd name="T54" fmla="*/ 33 w 75"/>
                <a:gd name="T55" fmla="*/ 28 h 64"/>
                <a:gd name="T56" fmla="*/ 28 w 75"/>
                <a:gd name="T57" fmla="*/ 63 h 64"/>
                <a:gd name="T58" fmla="*/ 0 w 75"/>
                <a:gd name="T59" fmla="*/ 63 h 64"/>
                <a:gd name="T60" fmla="*/ 9 w 75"/>
                <a:gd name="T61" fmla="*/ 1 h 64"/>
                <a:gd name="T62" fmla="*/ 35 w 75"/>
                <a:gd name="T63" fmla="*/ 1 h 64"/>
                <a:gd name="T64" fmla="*/ 35 w 75"/>
                <a:gd name="T65" fmla="*/ 8 h 64"/>
                <a:gd name="T66" fmla="*/ 35 w 75"/>
                <a:gd name="T67" fmla="*/ 8 h 64"/>
                <a:gd name="T68" fmla="*/ 39 w 75"/>
                <a:gd name="T69" fmla="*/ 4 h 64"/>
                <a:gd name="T70" fmla="*/ 44 w 75"/>
                <a:gd name="T71" fmla="*/ 1 h 64"/>
                <a:gd name="T72" fmla="*/ 49 w 75"/>
                <a:gd name="T73" fmla="*/ 0 h 64"/>
                <a:gd name="T74" fmla="*/ 54 w 75"/>
                <a:gd name="T75" fmla="*/ 0 h 64"/>
                <a:gd name="T76" fmla="*/ 54 w 75"/>
                <a:gd name="T77" fmla="*/ 0 h 64"/>
                <a:gd name="T78" fmla="*/ 58 w 75"/>
                <a:gd name="T79" fmla="*/ 0 h 64"/>
                <a:gd name="T80" fmla="*/ 63 w 75"/>
                <a:gd name="T81" fmla="*/ 1 h 64"/>
                <a:gd name="T82" fmla="*/ 65 w 75"/>
                <a:gd name="T83" fmla="*/ 3 h 64"/>
                <a:gd name="T84" fmla="*/ 68 w 75"/>
                <a:gd name="T85" fmla="*/ 5 h 64"/>
                <a:gd name="T86" fmla="*/ 70 w 75"/>
                <a:gd name="T87" fmla="*/ 9 h 64"/>
                <a:gd name="T88" fmla="*/ 72 w 75"/>
                <a:gd name="T89" fmla="*/ 13 h 64"/>
                <a:gd name="T90" fmla="*/ 73 w 75"/>
                <a:gd name="T91" fmla="*/ 16 h 64"/>
                <a:gd name="T92" fmla="*/ 72 w 75"/>
                <a:gd name="T93" fmla="*/ 20 h 64"/>
                <a:gd name="T94" fmla="*/ 69 w 75"/>
                <a:gd name="T9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64">
                  <a:moveTo>
                    <a:pt x="69" y="40"/>
                  </a:moveTo>
                  <a:lnTo>
                    <a:pt x="69" y="40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5" y="63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0" y="53"/>
                  </a:lnTo>
                  <a:lnTo>
                    <a:pt x="40" y="4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3" y="28"/>
                  </a:lnTo>
                  <a:lnTo>
                    <a:pt x="28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9" y="4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5" y="3"/>
                  </a:lnTo>
                  <a:lnTo>
                    <a:pt x="68" y="5"/>
                  </a:lnTo>
                  <a:lnTo>
                    <a:pt x="70" y="9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2" y="2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8" name="Freeform 1175">
              <a:extLst>
                <a:ext uri="{FF2B5EF4-FFF2-40B4-BE49-F238E27FC236}">
                  <a16:creationId xmlns:a16="http://schemas.microsoft.com/office/drawing/2014/main" id="{0CF793F1-A593-4E84-AB74-BCCF85214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4160" y="3414690"/>
              <a:ext cx="133959" cy="119940"/>
            </a:xfrm>
            <a:custGeom>
              <a:avLst/>
              <a:gdLst>
                <a:gd name="T0" fmla="*/ 86 w 86"/>
                <a:gd name="T1" fmla="*/ 77 h 77"/>
                <a:gd name="T2" fmla="*/ 57 w 86"/>
                <a:gd name="T3" fmla="*/ 77 h 77"/>
                <a:gd name="T4" fmla="*/ 56 w 86"/>
                <a:gd name="T5" fmla="*/ 64 h 77"/>
                <a:gd name="T6" fmla="*/ 34 w 86"/>
                <a:gd name="T7" fmla="*/ 64 h 77"/>
                <a:gd name="T8" fmla="*/ 29 w 86"/>
                <a:gd name="T9" fmla="*/ 77 h 77"/>
                <a:gd name="T10" fmla="*/ 0 w 86"/>
                <a:gd name="T11" fmla="*/ 77 h 77"/>
                <a:gd name="T12" fmla="*/ 37 w 86"/>
                <a:gd name="T13" fmla="*/ 0 h 77"/>
                <a:gd name="T14" fmla="*/ 71 w 86"/>
                <a:gd name="T15" fmla="*/ 0 h 77"/>
                <a:gd name="T16" fmla="*/ 86 w 86"/>
                <a:gd name="T17" fmla="*/ 77 h 77"/>
                <a:gd name="T18" fmla="*/ 41 w 86"/>
                <a:gd name="T19" fmla="*/ 46 h 77"/>
                <a:gd name="T20" fmla="*/ 53 w 86"/>
                <a:gd name="T21" fmla="*/ 46 h 77"/>
                <a:gd name="T22" fmla="*/ 51 w 86"/>
                <a:gd name="T23" fmla="*/ 22 h 77"/>
                <a:gd name="T24" fmla="*/ 41 w 86"/>
                <a:gd name="T25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7">
                  <a:moveTo>
                    <a:pt x="86" y="77"/>
                  </a:moveTo>
                  <a:lnTo>
                    <a:pt x="57" y="77"/>
                  </a:lnTo>
                  <a:lnTo>
                    <a:pt x="56" y="64"/>
                  </a:lnTo>
                  <a:lnTo>
                    <a:pt x="34" y="6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7"/>
                  </a:lnTo>
                  <a:close/>
                  <a:moveTo>
                    <a:pt x="41" y="46"/>
                  </a:moveTo>
                  <a:lnTo>
                    <a:pt x="53" y="46"/>
                  </a:lnTo>
                  <a:lnTo>
                    <a:pt x="51" y="22"/>
                  </a:lnTo>
                  <a:lnTo>
                    <a:pt x="41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9" name="Freeform 1176">
              <a:extLst>
                <a:ext uri="{FF2B5EF4-FFF2-40B4-BE49-F238E27FC236}">
                  <a16:creationId xmlns:a16="http://schemas.microsoft.com/office/drawing/2014/main" id="{A56F59C0-E75E-4F30-AAEF-5841B85FC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5907" y="3438055"/>
              <a:ext cx="113709" cy="133959"/>
            </a:xfrm>
            <a:custGeom>
              <a:avLst/>
              <a:gdLst>
                <a:gd name="T0" fmla="*/ 65 w 73"/>
                <a:gd name="T1" fmla="*/ 52 h 86"/>
                <a:gd name="T2" fmla="*/ 64 w 73"/>
                <a:gd name="T3" fmla="*/ 61 h 86"/>
                <a:gd name="T4" fmla="*/ 59 w 73"/>
                <a:gd name="T5" fmla="*/ 74 h 86"/>
                <a:gd name="T6" fmla="*/ 49 w 73"/>
                <a:gd name="T7" fmla="*/ 81 h 86"/>
                <a:gd name="T8" fmla="*/ 35 w 73"/>
                <a:gd name="T9" fmla="*/ 86 h 86"/>
                <a:gd name="T10" fmla="*/ 26 w 73"/>
                <a:gd name="T11" fmla="*/ 86 h 86"/>
                <a:gd name="T12" fmla="*/ 9 w 73"/>
                <a:gd name="T13" fmla="*/ 84 h 86"/>
                <a:gd name="T14" fmla="*/ 2 w 73"/>
                <a:gd name="T15" fmla="*/ 80 h 86"/>
                <a:gd name="T16" fmla="*/ 0 w 73"/>
                <a:gd name="T17" fmla="*/ 74 h 86"/>
                <a:gd name="T18" fmla="*/ 0 w 73"/>
                <a:gd name="T19" fmla="*/ 71 h 86"/>
                <a:gd name="T20" fmla="*/ 4 w 73"/>
                <a:gd name="T21" fmla="*/ 61 h 86"/>
                <a:gd name="T22" fmla="*/ 15 w 73"/>
                <a:gd name="T23" fmla="*/ 54 h 86"/>
                <a:gd name="T24" fmla="*/ 9 w 73"/>
                <a:gd name="T25" fmla="*/ 51 h 86"/>
                <a:gd name="T26" fmla="*/ 1 w 73"/>
                <a:gd name="T27" fmla="*/ 39 h 86"/>
                <a:gd name="T28" fmla="*/ 0 w 73"/>
                <a:gd name="T29" fmla="*/ 31 h 86"/>
                <a:gd name="T30" fmla="*/ 2 w 73"/>
                <a:gd name="T31" fmla="*/ 18 h 86"/>
                <a:gd name="T32" fmla="*/ 9 w 73"/>
                <a:gd name="T33" fmla="*/ 8 h 86"/>
                <a:gd name="T34" fmla="*/ 17 w 73"/>
                <a:gd name="T35" fmla="*/ 2 h 86"/>
                <a:gd name="T36" fmla="*/ 29 w 73"/>
                <a:gd name="T37" fmla="*/ 0 h 86"/>
                <a:gd name="T38" fmla="*/ 34 w 73"/>
                <a:gd name="T39" fmla="*/ 0 h 86"/>
                <a:gd name="T40" fmla="*/ 43 w 73"/>
                <a:gd name="T41" fmla="*/ 5 h 86"/>
                <a:gd name="T42" fmla="*/ 46 w 73"/>
                <a:gd name="T43" fmla="*/ 1 h 86"/>
                <a:gd name="T44" fmla="*/ 39 w 73"/>
                <a:gd name="T45" fmla="*/ 55 h 86"/>
                <a:gd name="T46" fmla="*/ 36 w 73"/>
                <a:gd name="T47" fmla="*/ 55 h 86"/>
                <a:gd name="T48" fmla="*/ 27 w 73"/>
                <a:gd name="T49" fmla="*/ 59 h 86"/>
                <a:gd name="T50" fmla="*/ 26 w 73"/>
                <a:gd name="T51" fmla="*/ 65 h 86"/>
                <a:gd name="T52" fmla="*/ 27 w 73"/>
                <a:gd name="T53" fmla="*/ 69 h 86"/>
                <a:gd name="T54" fmla="*/ 30 w 73"/>
                <a:gd name="T55" fmla="*/ 70 h 86"/>
                <a:gd name="T56" fmla="*/ 32 w 73"/>
                <a:gd name="T57" fmla="*/ 69 h 86"/>
                <a:gd name="T58" fmla="*/ 36 w 73"/>
                <a:gd name="T59" fmla="*/ 65 h 86"/>
                <a:gd name="T60" fmla="*/ 39 w 73"/>
                <a:gd name="T61" fmla="*/ 55 h 86"/>
                <a:gd name="T62" fmla="*/ 27 w 73"/>
                <a:gd name="T63" fmla="*/ 31 h 86"/>
                <a:gd name="T64" fmla="*/ 29 w 73"/>
                <a:gd name="T65" fmla="*/ 37 h 86"/>
                <a:gd name="T66" fmla="*/ 34 w 73"/>
                <a:gd name="T67" fmla="*/ 40 h 86"/>
                <a:gd name="T68" fmla="*/ 36 w 73"/>
                <a:gd name="T69" fmla="*/ 39 h 86"/>
                <a:gd name="T70" fmla="*/ 41 w 73"/>
                <a:gd name="T71" fmla="*/ 32 h 86"/>
                <a:gd name="T72" fmla="*/ 43 w 73"/>
                <a:gd name="T73" fmla="*/ 28 h 86"/>
                <a:gd name="T74" fmla="*/ 41 w 73"/>
                <a:gd name="T75" fmla="*/ 22 h 86"/>
                <a:gd name="T76" fmla="*/ 36 w 73"/>
                <a:gd name="T77" fmla="*/ 20 h 86"/>
                <a:gd name="T78" fmla="*/ 32 w 73"/>
                <a:gd name="T79" fmla="*/ 21 h 86"/>
                <a:gd name="T80" fmla="*/ 27 w 73"/>
                <a:gd name="T81" fmla="*/ 27 h 86"/>
                <a:gd name="T82" fmla="*/ 27 w 73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6">
                  <a:moveTo>
                    <a:pt x="73" y="1"/>
                  </a:moveTo>
                  <a:lnTo>
                    <a:pt x="65" y="52"/>
                  </a:lnTo>
                  <a:lnTo>
                    <a:pt x="65" y="52"/>
                  </a:lnTo>
                  <a:lnTo>
                    <a:pt x="64" y="61"/>
                  </a:lnTo>
                  <a:lnTo>
                    <a:pt x="61" y="67"/>
                  </a:lnTo>
                  <a:lnTo>
                    <a:pt x="59" y="74"/>
                  </a:lnTo>
                  <a:lnTo>
                    <a:pt x="54" y="79"/>
                  </a:lnTo>
                  <a:lnTo>
                    <a:pt x="49" y="81"/>
                  </a:lnTo>
                  <a:lnTo>
                    <a:pt x="43" y="84"/>
                  </a:lnTo>
                  <a:lnTo>
                    <a:pt x="3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4" y="85"/>
                  </a:lnTo>
                  <a:lnTo>
                    <a:pt x="9" y="84"/>
                  </a:lnTo>
                  <a:lnTo>
                    <a:pt x="5" y="81"/>
                  </a:lnTo>
                  <a:lnTo>
                    <a:pt x="2" y="80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4" y="61"/>
                  </a:lnTo>
                  <a:lnTo>
                    <a:pt x="9" y="5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" y="51"/>
                  </a:lnTo>
                  <a:lnTo>
                    <a:pt x="4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6" y="1"/>
                  </a:lnTo>
                  <a:lnTo>
                    <a:pt x="73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6" y="55"/>
                  </a:lnTo>
                  <a:lnTo>
                    <a:pt x="32" y="56"/>
                  </a:lnTo>
                  <a:lnTo>
                    <a:pt x="27" y="59"/>
                  </a:lnTo>
                  <a:lnTo>
                    <a:pt x="26" y="61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5" y="67"/>
                  </a:lnTo>
                  <a:lnTo>
                    <a:pt x="36" y="65"/>
                  </a:lnTo>
                  <a:lnTo>
                    <a:pt x="38" y="62"/>
                  </a:lnTo>
                  <a:lnTo>
                    <a:pt x="39" y="55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27" y="35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9"/>
                  </a:lnTo>
                  <a:lnTo>
                    <a:pt x="40" y="36"/>
                  </a:lnTo>
                  <a:lnTo>
                    <a:pt x="41" y="32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30" y="23"/>
                  </a:lnTo>
                  <a:lnTo>
                    <a:pt x="27" y="27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0" name="Freeform 1177">
              <a:extLst>
                <a:ext uri="{FF2B5EF4-FFF2-40B4-BE49-F238E27FC236}">
                  <a16:creationId xmlns:a16="http://schemas.microsoft.com/office/drawing/2014/main" id="{443EFD28-981E-4770-8825-279421BF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765" y="3410017"/>
              <a:ext cx="113709" cy="127728"/>
            </a:xfrm>
            <a:custGeom>
              <a:avLst/>
              <a:gdLst>
                <a:gd name="T0" fmla="*/ 60 w 73"/>
                <a:gd name="T1" fmla="*/ 55 h 82"/>
                <a:gd name="T2" fmla="*/ 63 w 73"/>
                <a:gd name="T3" fmla="*/ 77 h 82"/>
                <a:gd name="T4" fmla="*/ 63 w 73"/>
                <a:gd name="T5" fmla="*/ 77 h 82"/>
                <a:gd name="T6" fmla="*/ 50 w 73"/>
                <a:gd name="T7" fmla="*/ 80 h 82"/>
                <a:gd name="T8" fmla="*/ 44 w 73"/>
                <a:gd name="T9" fmla="*/ 82 h 82"/>
                <a:gd name="T10" fmla="*/ 36 w 73"/>
                <a:gd name="T11" fmla="*/ 82 h 82"/>
                <a:gd name="T12" fmla="*/ 36 w 73"/>
                <a:gd name="T13" fmla="*/ 82 h 82"/>
                <a:gd name="T14" fmla="*/ 29 w 73"/>
                <a:gd name="T15" fmla="*/ 82 h 82"/>
                <a:gd name="T16" fmla="*/ 21 w 73"/>
                <a:gd name="T17" fmla="*/ 79 h 82"/>
                <a:gd name="T18" fmla="*/ 15 w 73"/>
                <a:gd name="T19" fmla="*/ 77 h 82"/>
                <a:gd name="T20" fmla="*/ 10 w 73"/>
                <a:gd name="T21" fmla="*/ 73 h 82"/>
                <a:gd name="T22" fmla="*/ 5 w 73"/>
                <a:gd name="T23" fmla="*/ 68 h 82"/>
                <a:gd name="T24" fmla="*/ 2 w 73"/>
                <a:gd name="T25" fmla="*/ 62 h 82"/>
                <a:gd name="T26" fmla="*/ 0 w 73"/>
                <a:gd name="T27" fmla="*/ 54 h 82"/>
                <a:gd name="T28" fmla="*/ 0 w 73"/>
                <a:gd name="T29" fmla="*/ 46 h 82"/>
                <a:gd name="T30" fmla="*/ 0 w 73"/>
                <a:gd name="T31" fmla="*/ 46 h 82"/>
                <a:gd name="T32" fmla="*/ 0 w 73"/>
                <a:gd name="T33" fmla="*/ 36 h 82"/>
                <a:gd name="T34" fmla="*/ 2 w 73"/>
                <a:gd name="T35" fmla="*/ 28 h 82"/>
                <a:gd name="T36" fmla="*/ 7 w 73"/>
                <a:gd name="T37" fmla="*/ 20 h 82"/>
                <a:gd name="T38" fmla="*/ 12 w 73"/>
                <a:gd name="T39" fmla="*/ 14 h 82"/>
                <a:gd name="T40" fmla="*/ 20 w 73"/>
                <a:gd name="T41" fmla="*/ 8 h 82"/>
                <a:gd name="T42" fmla="*/ 28 w 73"/>
                <a:gd name="T43" fmla="*/ 4 h 82"/>
                <a:gd name="T44" fmla="*/ 36 w 73"/>
                <a:gd name="T45" fmla="*/ 1 h 82"/>
                <a:gd name="T46" fmla="*/ 46 w 73"/>
                <a:gd name="T47" fmla="*/ 0 h 82"/>
                <a:gd name="T48" fmla="*/ 46 w 73"/>
                <a:gd name="T49" fmla="*/ 0 h 82"/>
                <a:gd name="T50" fmla="*/ 54 w 73"/>
                <a:gd name="T51" fmla="*/ 1 h 82"/>
                <a:gd name="T52" fmla="*/ 61 w 73"/>
                <a:gd name="T53" fmla="*/ 3 h 82"/>
                <a:gd name="T54" fmla="*/ 73 w 73"/>
                <a:gd name="T55" fmla="*/ 5 h 82"/>
                <a:gd name="T56" fmla="*/ 64 w 73"/>
                <a:gd name="T57" fmla="*/ 26 h 82"/>
                <a:gd name="T58" fmla="*/ 64 w 73"/>
                <a:gd name="T59" fmla="*/ 26 h 82"/>
                <a:gd name="T60" fmla="*/ 58 w 73"/>
                <a:gd name="T61" fmla="*/ 24 h 82"/>
                <a:gd name="T62" fmla="*/ 50 w 73"/>
                <a:gd name="T63" fmla="*/ 24 h 82"/>
                <a:gd name="T64" fmla="*/ 50 w 73"/>
                <a:gd name="T65" fmla="*/ 24 h 82"/>
                <a:gd name="T66" fmla="*/ 45 w 73"/>
                <a:gd name="T67" fmla="*/ 24 h 82"/>
                <a:gd name="T68" fmla="*/ 41 w 73"/>
                <a:gd name="T69" fmla="*/ 25 h 82"/>
                <a:gd name="T70" fmla="*/ 38 w 73"/>
                <a:gd name="T71" fmla="*/ 26 h 82"/>
                <a:gd name="T72" fmla="*/ 34 w 73"/>
                <a:gd name="T73" fmla="*/ 29 h 82"/>
                <a:gd name="T74" fmla="*/ 31 w 73"/>
                <a:gd name="T75" fmla="*/ 31 h 82"/>
                <a:gd name="T76" fmla="*/ 30 w 73"/>
                <a:gd name="T77" fmla="*/ 35 h 82"/>
                <a:gd name="T78" fmla="*/ 29 w 73"/>
                <a:gd name="T79" fmla="*/ 39 h 82"/>
                <a:gd name="T80" fmla="*/ 29 w 73"/>
                <a:gd name="T81" fmla="*/ 43 h 82"/>
                <a:gd name="T82" fmla="*/ 29 w 73"/>
                <a:gd name="T83" fmla="*/ 43 h 82"/>
                <a:gd name="T84" fmla="*/ 30 w 73"/>
                <a:gd name="T85" fmla="*/ 50 h 82"/>
                <a:gd name="T86" fmla="*/ 34 w 73"/>
                <a:gd name="T87" fmla="*/ 55 h 82"/>
                <a:gd name="T88" fmla="*/ 39 w 73"/>
                <a:gd name="T89" fmla="*/ 58 h 82"/>
                <a:gd name="T90" fmla="*/ 46 w 73"/>
                <a:gd name="T91" fmla="*/ 59 h 82"/>
                <a:gd name="T92" fmla="*/ 46 w 73"/>
                <a:gd name="T93" fmla="*/ 59 h 82"/>
                <a:gd name="T94" fmla="*/ 54 w 73"/>
                <a:gd name="T95" fmla="*/ 58 h 82"/>
                <a:gd name="T96" fmla="*/ 60 w 73"/>
                <a:gd name="T97" fmla="*/ 55 h 82"/>
                <a:gd name="T98" fmla="*/ 60 w 73"/>
                <a:gd name="T9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2">
                  <a:moveTo>
                    <a:pt x="60" y="55"/>
                  </a:moveTo>
                  <a:lnTo>
                    <a:pt x="63" y="77"/>
                  </a:lnTo>
                  <a:lnTo>
                    <a:pt x="63" y="77"/>
                  </a:lnTo>
                  <a:lnTo>
                    <a:pt x="50" y="80"/>
                  </a:lnTo>
                  <a:lnTo>
                    <a:pt x="44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9" y="82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5" y="68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7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73" y="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4" y="29"/>
                  </a:lnTo>
                  <a:lnTo>
                    <a:pt x="31" y="31"/>
                  </a:lnTo>
                  <a:lnTo>
                    <a:pt x="30" y="35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5"/>
                  </a:lnTo>
                  <a:lnTo>
                    <a:pt x="39" y="58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4" y="58"/>
                  </a:lnTo>
                  <a:lnTo>
                    <a:pt x="60" y="55"/>
                  </a:lnTo>
                  <a:lnTo>
                    <a:pt x="6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1" name="Freeform 1178">
              <a:extLst>
                <a:ext uri="{FF2B5EF4-FFF2-40B4-BE49-F238E27FC236}">
                  <a16:creationId xmlns:a16="http://schemas.microsoft.com/office/drawing/2014/main" id="{7B31082E-C81A-45AD-9CF3-E1B48DC56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0244" y="3402229"/>
              <a:ext cx="121497" cy="135517"/>
            </a:xfrm>
            <a:custGeom>
              <a:avLst/>
              <a:gdLst>
                <a:gd name="T0" fmla="*/ 49 w 78"/>
                <a:gd name="T1" fmla="*/ 0 h 87"/>
                <a:gd name="T2" fmla="*/ 69 w 78"/>
                <a:gd name="T3" fmla="*/ 63 h 87"/>
                <a:gd name="T4" fmla="*/ 69 w 78"/>
                <a:gd name="T5" fmla="*/ 67 h 87"/>
                <a:gd name="T6" fmla="*/ 73 w 78"/>
                <a:gd name="T7" fmla="*/ 68 h 87"/>
                <a:gd name="T8" fmla="*/ 73 w 78"/>
                <a:gd name="T9" fmla="*/ 84 h 87"/>
                <a:gd name="T10" fmla="*/ 65 w 78"/>
                <a:gd name="T11" fmla="*/ 87 h 87"/>
                <a:gd name="T12" fmla="*/ 56 w 78"/>
                <a:gd name="T13" fmla="*/ 87 h 87"/>
                <a:gd name="T14" fmla="*/ 46 w 78"/>
                <a:gd name="T15" fmla="*/ 84 h 87"/>
                <a:gd name="T16" fmla="*/ 40 w 78"/>
                <a:gd name="T17" fmla="*/ 77 h 87"/>
                <a:gd name="T18" fmla="*/ 36 w 78"/>
                <a:gd name="T19" fmla="*/ 82 h 87"/>
                <a:gd name="T20" fmla="*/ 28 w 78"/>
                <a:gd name="T21" fmla="*/ 85 h 87"/>
                <a:gd name="T22" fmla="*/ 21 w 78"/>
                <a:gd name="T23" fmla="*/ 87 h 87"/>
                <a:gd name="T24" fmla="*/ 12 w 78"/>
                <a:gd name="T25" fmla="*/ 84 h 87"/>
                <a:gd name="T26" fmla="*/ 6 w 78"/>
                <a:gd name="T27" fmla="*/ 79 h 87"/>
                <a:gd name="T28" fmla="*/ 1 w 78"/>
                <a:gd name="T29" fmla="*/ 70 h 87"/>
                <a:gd name="T30" fmla="*/ 0 w 78"/>
                <a:gd name="T31" fmla="*/ 60 h 87"/>
                <a:gd name="T32" fmla="*/ 2 w 78"/>
                <a:gd name="T33" fmla="*/ 45 h 87"/>
                <a:gd name="T34" fmla="*/ 9 w 78"/>
                <a:gd name="T35" fmla="*/ 33 h 87"/>
                <a:gd name="T36" fmla="*/ 19 w 78"/>
                <a:gd name="T37" fmla="*/ 25 h 87"/>
                <a:gd name="T38" fmla="*/ 31 w 78"/>
                <a:gd name="T39" fmla="*/ 23 h 87"/>
                <a:gd name="T40" fmla="*/ 35 w 78"/>
                <a:gd name="T41" fmla="*/ 23 h 87"/>
                <a:gd name="T42" fmla="*/ 43 w 78"/>
                <a:gd name="T43" fmla="*/ 26 h 87"/>
                <a:gd name="T44" fmla="*/ 45 w 78"/>
                <a:gd name="T45" fmla="*/ 30 h 87"/>
                <a:gd name="T46" fmla="*/ 44 w 78"/>
                <a:gd name="T47" fmla="*/ 53 h 87"/>
                <a:gd name="T48" fmla="*/ 43 w 78"/>
                <a:gd name="T49" fmla="*/ 46 h 87"/>
                <a:gd name="T50" fmla="*/ 38 w 78"/>
                <a:gd name="T51" fmla="*/ 44 h 87"/>
                <a:gd name="T52" fmla="*/ 34 w 78"/>
                <a:gd name="T53" fmla="*/ 45 h 87"/>
                <a:gd name="T54" fmla="*/ 29 w 78"/>
                <a:gd name="T55" fmla="*/ 51 h 87"/>
                <a:gd name="T56" fmla="*/ 28 w 78"/>
                <a:gd name="T57" fmla="*/ 56 h 87"/>
                <a:gd name="T58" fmla="*/ 30 w 78"/>
                <a:gd name="T59" fmla="*/ 63 h 87"/>
                <a:gd name="T60" fmla="*/ 35 w 78"/>
                <a:gd name="T61" fmla="*/ 65 h 87"/>
                <a:gd name="T62" fmla="*/ 39 w 78"/>
                <a:gd name="T63" fmla="*/ 64 h 87"/>
                <a:gd name="T64" fmla="*/ 44 w 78"/>
                <a:gd name="T65" fmla="*/ 58 h 87"/>
                <a:gd name="T66" fmla="*/ 44 w 78"/>
                <a:gd name="T67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87">
                  <a:moveTo>
                    <a:pt x="45" y="3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7"/>
                  </a:lnTo>
                  <a:lnTo>
                    <a:pt x="70" y="68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5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0" y="85"/>
                  </a:lnTo>
                  <a:lnTo>
                    <a:pt x="46" y="84"/>
                  </a:lnTo>
                  <a:lnTo>
                    <a:pt x="43" y="82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6" y="82"/>
                  </a:lnTo>
                  <a:lnTo>
                    <a:pt x="33" y="84"/>
                  </a:lnTo>
                  <a:lnTo>
                    <a:pt x="28" y="8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2" y="84"/>
                  </a:lnTo>
                  <a:lnTo>
                    <a:pt x="9" y="82"/>
                  </a:lnTo>
                  <a:lnTo>
                    <a:pt x="6" y="79"/>
                  </a:lnTo>
                  <a:lnTo>
                    <a:pt x="4" y="75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6" y="39"/>
                  </a:lnTo>
                  <a:lnTo>
                    <a:pt x="9" y="33"/>
                  </a:lnTo>
                  <a:lnTo>
                    <a:pt x="14" y="29"/>
                  </a:lnTo>
                  <a:lnTo>
                    <a:pt x="19" y="25"/>
                  </a:lnTo>
                  <a:lnTo>
                    <a:pt x="25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9" y="25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0"/>
                  </a:lnTo>
                  <a:close/>
                  <a:moveTo>
                    <a:pt x="44" y="53"/>
                  </a:moveTo>
                  <a:lnTo>
                    <a:pt x="44" y="53"/>
                  </a:lnTo>
                  <a:lnTo>
                    <a:pt x="44" y="49"/>
                  </a:lnTo>
                  <a:lnTo>
                    <a:pt x="43" y="46"/>
                  </a:lnTo>
                  <a:lnTo>
                    <a:pt x="40" y="45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4" y="45"/>
                  </a:lnTo>
                  <a:lnTo>
                    <a:pt x="30" y="48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9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9" y="64"/>
                  </a:lnTo>
                  <a:lnTo>
                    <a:pt x="41" y="62"/>
                  </a:lnTo>
                  <a:lnTo>
                    <a:pt x="44" y="58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2" name="Freeform 1179">
              <a:extLst>
                <a:ext uri="{FF2B5EF4-FFF2-40B4-BE49-F238E27FC236}">
                  <a16:creationId xmlns:a16="http://schemas.microsoft.com/office/drawing/2014/main" id="{74345ABB-DE5B-4A2E-BF85-33DE03235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2603" y="3910025"/>
              <a:ext cx="135517" cy="121497"/>
            </a:xfrm>
            <a:custGeom>
              <a:avLst/>
              <a:gdLst>
                <a:gd name="T0" fmla="*/ 87 w 87"/>
                <a:gd name="T1" fmla="*/ 78 h 78"/>
                <a:gd name="T2" fmla="*/ 58 w 87"/>
                <a:gd name="T3" fmla="*/ 78 h 78"/>
                <a:gd name="T4" fmla="*/ 57 w 87"/>
                <a:gd name="T5" fmla="*/ 66 h 78"/>
                <a:gd name="T6" fmla="*/ 34 w 87"/>
                <a:gd name="T7" fmla="*/ 66 h 78"/>
                <a:gd name="T8" fmla="*/ 29 w 87"/>
                <a:gd name="T9" fmla="*/ 78 h 78"/>
                <a:gd name="T10" fmla="*/ 0 w 87"/>
                <a:gd name="T11" fmla="*/ 78 h 78"/>
                <a:gd name="T12" fmla="*/ 38 w 87"/>
                <a:gd name="T13" fmla="*/ 0 h 78"/>
                <a:gd name="T14" fmla="*/ 72 w 87"/>
                <a:gd name="T15" fmla="*/ 0 h 78"/>
                <a:gd name="T16" fmla="*/ 87 w 87"/>
                <a:gd name="T17" fmla="*/ 78 h 78"/>
                <a:gd name="T18" fmla="*/ 42 w 87"/>
                <a:gd name="T19" fmla="*/ 47 h 78"/>
                <a:gd name="T20" fmla="*/ 54 w 87"/>
                <a:gd name="T21" fmla="*/ 47 h 78"/>
                <a:gd name="T22" fmla="*/ 52 w 87"/>
                <a:gd name="T23" fmla="*/ 23 h 78"/>
                <a:gd name="T24" fmla="*/ 42 w 87"/>
                <a:gd name="T25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87" y="78"/>
                  </a:moveTo>
                  <a:lnTo>
                    <a:pt x="58" y="78"/>
                  </a:lnTo>
                  <a:lnTo>
                    <a:pt x="57" y="66"/>
                  </a:lnTo>
                  <a:lnTo>
                    <a:pt x="34" y="66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72" y="0"/>
                  </a:lnTo>
                  <a:lnTo>
                    <a:pt x="87" y="78"/>
                  </a:lnTo>
                  <a:close/>
                  <a:moveTo>
                    <a:pt x="42" y="47"/>
                  </a:moveTo>
                  <a:lnTo>
                    <a:pt x="54" y="47"/>
                  </a:lnTo>
                  <a:lnTo>
                    <a:pt x="52" y="23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3" name="Freeform 1180">
              <a:extLst>
                <a:ext uri="{FF2B5EF4-FFF2-40B4-BE49-F238E27FC236}">
                  <a16:creationId xmlns:a16="http://schemas.microsoft.com/office/drawing/2014/main" id="{C90D0095-112E-4A91-BD65-0731BA59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907" y="3936505"/>
              <a:ext cx="115267" cy="98133"/>
            </a:xfrm>
            <a:custGeom>
              <a:avLst/>
              <a:gdLst>
                <a:gd name="T0" fmla="*/ 68 w 74"/>
                <a:gd name="T1" fmla="*/ 39 h 63"/>
                <a:gd name="T2" fmla="*/ 68 w 74"/>
                <a:gd name="T3" fmla="*/ 39 h 63"/>
                <a:gd name="T4" fmla="*/ 68 w 74"/>
                <a:gd name="T5" fmla="*/ 42 h 63"/>
                <a:gd name="T6" fmla="*/ 69 w 74"/>
                <a:gd name="T7" fmla="*/ 44 h 63"/>
                <a:gd name="T8" fmla="*/ 70 w 74"/>
                <a:gd name="T9" fmla="*/ 45 h 63"/>
                <a:gd name="T10" fmla="*/ 74 w 74"/>
                <a:gd name="T11" fmla="*/ 44 h 63"/>
                <a:gd name="T12" fmla="*/ 71 w 74"/>
                <a:gd name="T13" fmla="*/ 61 h 63"/>
                <a:gd name="T14" fmla="*/ 71 w 74"/>
                <a:gd name="T15" fmla="*/ 61 h 63"/>
                <a:gd name="T16" fmla="*/ 64 w 74"/>
                <a:gd name="T17" fmla="*/ 63 h 63"/>
                <a:gd name="T18" fmla="*/ 55 w 74"/>
                <a:gd name="T19" fmla="*/ 63 h 63"/>
                <a:gd name="T20" fmla="*/ 55 w 74"/>
                <a:gd name="T21" fmla="*/ 63 h 63"/>
                <a:gd name="T22" fmla="*/ 49 w 74"/>
                <a:gd name="T23" fmla="*/ 63 h 63"/>
                <a:gd name="T24" fmla="*/ 44 w 74"/>
                <a:gd name="T25" fmla="*/ 60 h 63"/>
                <a:gd name="T26" fmla="*/ 41 w 74"/>
                <a:gd name="T27" fmla="*/ 58 h 63"/>
                <a:gd name="T28" fmla="*/ 39 w 74"/>
                <a:gd name="T29" fmla="*/ 54 h 63"/>
                <a:gd name="T30" fmla="*/ 39 w 74"/>
                <a:gd name="T31" fmla="*/ 54 h 63"/>
                <a:gd name="T32" fmla="*/ 34 w 74"/>
                <a:gd name="T33" fmla="*/ 58 h 63"/>
                <a:gd name="T34" fmla="*/ 29 w 74"/>
                <a:gd name="T35" fmla="*/ 61 h 63"/>
                <a:gd name="T36" fmla="*/ 24 w 74"/>
                <a:gd name="T37" fmla="*/ 63 h 63"/>
                <a:gd name="T38" fmla="*/ 19 w 74"/>
                <a:gd name="T39" fmla="*/ 63 h 63"/>
                <a:gd name="T40" fmla="*/ 19 w 74"/>
                <a:gd name="T41" fmla="*/ 63 h 63"/>
                <a:gd name="T42" fmla="*/ 14 w 74"/>
                <a:gd name="T43" fmla="*/ 63 h 63"/>
                <a:gd name="T44" fmla="*/ 10 w 74"/>
                <a:gd name="T45" fmla="*/ 61 h 63"/>
                <a:gd name="T46" fmla="*/ 7 w 74"/>
                <a:gd name="T47" fmla="*/ 60 h 63"/>
                <a:gd name="T48" fmla="*/ 4 w 74"/>
                <a:gd name="T49" fmla="*/ 58 h 63"/>
                <a:gd name="T50" fmla="*/ 2 w 74"/>
                <a:gd name="T51" fmla="*/ 54 h 63"/>
                <a:gd name="T52" fmla="*/ 1 w 74"/>
                <a:gd name="T53" fmla="*/ 50 h 63"/>
                <a:gd name="T54" fmla="*/ 0 w 74"/>
                <a:gd name="T55" fmla="*/ 46 h 63"/>
                <a:gd name="T56" fmla="*/ 0 w 74"/>
                <a:gd name="T57" fmla="*/ 42 h 63"/>
                <a:gd name="T58" fmla="*/ 6 w 74"/>
                <a:gd name="T59" fmla="*/ 0 h 63"/>
                <a:gd name="T60" fmla="*/ 34 w 74"/>
                <a:gd name="T61" fmla="*/ 0 h 63"/>
                <a:gd name="T62" fmla="*/ 29 w 74"/>
                <a:gd name="T63" fmla="*/ 35 h 63"/>
                <a:gd name="T64" fmla="*/ 29 w 74"/>
                <a:gd name="T65" fmla="*/ 35 h 63"/>
                <a:gd name="T66" fmla="*/ 29 w 74"/>
                <a:gd name="T67" fmla="*/ 37 h 63"/>
                <a:gd name="T68" fmla="*/ 30 w 74"/>
                <a:gd name="T69" fmla="*/ 39 h 63"/>
                <a:gd name="T70" fmla="*/ 31 w 74"/>
                <a:gd name="T71" fmla="*/ 40 h 63"/>
                <a:gd name="T72" fmla="*/ 34 w 74"/>
                <a:gd name="T73" fmla="*/ 41 h 63"/>
                <a:gd name="T74" fmla="*/ 34 w 74"/>
                <a:gd name="T75" fmla="*/ 41 h 63"/>
                <a:gd name="T76" fmla="*/ 36 w 74"/>
                <a:gd name="T77" fmla="*/ 40 h 63"/>
                <a:gd name="T78" fmla="*/ 38 w 74"/>
                <a:gd name="T79" fmla="*/ 39 h 63"/>
                <a:gd name="T80" fmla="*/ 39 w 74"/>
                <a:gd name="T81" fmla="*/ 37 h 63"/>
                <a:gd name="T82" fmla="*/ 40 w 74"/>
                <a:gd name="T83" fmla="*/ 35 h 63"/>
                <a:gd name="T84" fmla="*/ 45 w 74"/>
                <a:gd name="T85" fmla="*/ 0 h 63"/>
                <a:gd name="T86" fmla="*/ 73 w 74"/>
                <a:gd name="T87" fmla="*/ 0 h 63"/>
                <a:gd name="T88" fmla="*/ 68 w 74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63">
                  <a:moveTo>
                    <a:pt x="68" y="39"/>
                  </a:moveTo>
                  <a:lnTo>
                    <a:pt x="68" y="39"/>
                  </a:lnTo>
                  <a:lnTo>
                    <a:pt x="68" y="42"/>
                  </a:lnTo>
                  <a:lnTo>
                    <a:pt x="69" y="44"/>
                  </a:lnTo>
                  <a:lnTo>
                    <a:pt x="70" y="45"/>
                  </a:lnTo>
                  <a:lnTo>
                    <a:pt x="74" y="44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3"/>
                  </a:lnTo>
                  <a:lnTo>
                    <a:pt x="44" y="60"/>
                  </a:lnTo>
                  <a:lnTo>
                    <a:pt x="41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6" y="40"/>
                  </a:lnTo>
                  <a:lnTo>
                    <a:pt x="38" y="39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5" y="0"/>
                  </a:lnTo>
                  <a:lnTo>
                    <a:pt x="73" y="0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4" name="Freeform 1181">
              <a:extLst>
                <a:ext uri="{FF2B5EF4-FFF2-40B4-BE49-F238E27FC236}">
                  <a16:creationId xmlns:a16="http://schemas.microsoft.com/office/drawing/2014/main" id="{A8775ADA-8AC0-4F54-919D-48BAB2E67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747" y="3917813"/>
              <a:ext cx="135517" cy="121497"/>
            </a:xfrm>
            <a:custGeom>
              <a:avLst/>
              <a:gdLst>
                <a:gd name="T0" fmla="*/ 87 w 87"/>
                <a:gd name="T1" fmla="*/ 0 h 78"/>
                <a:gd name="T2" fmla="*/ 75 w 87"/>
                <a:gd name="T3" fmla="*/ 78 h 78"/>
                <a:gd name="T4" fmla="*/ 47 w 87"/>
                <a:gd name="T5" fmla="*/ 78 h 78"/>
                <a:gd name="T6" fmla="*/ 52 w 87"/>
                <a:gd name="T7" fmla="*/ 49 h 78"/>
                <a:gd name="T8" fmla="*/ 33 w 87"/>
                <a:gd name="T9" fmla="*/ 49 h 78"/>
                <a:gd name="T10" fmla="*/ 29 w 87"/>
                <a:gd name="T11" fmla="*/ 78 h 78"/>
                <a:gd name="T12" fmla="*/ 0 w 87"/>
                <a:gd name="T13" fmla="*/ 78 h 78"/>
                <a:gd name="T14" fmla="*/ 11 w 87"/>
                <a:gd name="T15" fmla="*/ 0 h 78"/>
                <a:gd name="T16" fmla="*/ 39 w 87"/>
                <a:gd name="T17" fmla="*/ 0 h 78"/>
                <a:gd name="T18" fmla="*/ 35 w 87"/>
                <a:gd name="T19" fmla="*/ 28 h 78"/>
                <a:gd name="T20" fmla="*/ 54 w 87"/>
                <a:gd name="T21" fmla="*/ 28 h 78"/>
                <a:gd name="T22" fmla="*/ 58 w 87"/>
                <a:gd name="T23" fmla="*/ 0 h 78"/>
                <a:gd name="T24" fmla="*/ 87 w 87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87" y="0"/>
                  </a:moveTo>
                  <a:lnTo>
                    <a:pt x="75" y="78"/>
                  </a:lnTo>
                  <a:lnTo>
                    <a:pt x="47" y="78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35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5" name="Freeform 1182">
              <a:extLst>
                <a:ext uri="{FF2B5EF4-FFF2-40B4-BE49-F238E27FC236}">
                  <a16:creationId xmlns:a16="http://schemas.microsoft.com/office/drawing/2014/main" id="{45CE0D46-0208-4032-8976-A35950AD2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5820" y="3942736"/>
              <a:ext cx="115267" cy="133959"/>
            </a:xfrm>
            <a:custGeom>
              <a:avLst/>
              <a:gdLst>
                <a:gd name="T0" fmla="*/ 66 w 74"/>
                <a:gd name="T1" fmla="*/ 52 h 86"/>
                <a:gd name="T2" fmla="*/ 65 w 74"/>
                <a:gd name="T3" fmla="*/ 61 h 86"/>
                <a:gd name="T4" fmla="*/ 59 w 74"/>
                <a:gd name="T5" fmla="*/ 74 h 86"/>
                <a:gd name="T6" fmla="*/ 50 w 74"/>
                <a:gd name="T7" fmla="*/ 82 h 86"/>
                <a:gd name="T8" fmla="*/ 36 w 74"/>
                <a:gd name="T9" fmla="*/ 86 h 86"/>
                <a:gd name="T10" fmla="*/ 28 w 74"/>
                <a:gd name="T11" fmla="*/ 86 h 86"/>
                <a:gd name="T12" fmla="*/ 10 w 74"/>
                <a:gd name="T13" fmla="*/ 84 h 86"/>
                <a:gd name="T14" fmla="*/ 4 w 74"/>
                <a:gd name="T15" fmla="*/ 80 h 86"/>
                <a:gd name="T16" fmla="*/ 1 w 74"/>
                <a:gd name="T17" fmla="*/ 75 h 86"/>
                <a:gd name="T18" fmla="*/ 0 w 74"/>
                <a:gd name="T19" fmla="*/ 71 h 86"/>
                <a:gd name="T20" fmla="*/ 5 w 74"/>
                <a:gd name="T21" fmla="*/ 61 h 86"/>
                <a:gd name="T22" fmla="*/ 16 w 74"/>
                <a:gd name="T23" fmla="*/ 54 h 86"/>
                <a:gd name="T24" fmla="*/ 10 w 74"/>
                <a:gd name="T25" fmla="*/ 51 h 86"/>
                <a:gd name="T26" fmla="*/ 2 w 74"/>
                <a:gd name="T27" fmla="*/ 38 h 86"/>
                <a:gd name="T28" fmla="*/ 1 w 74"/>
                <a:gd name="T29" fmla="*/ 31 h 86"/>
                <a:gd name="T30" fmla="*/ 4 w 74"/>
                <a:gd name="T31" fmla="*/ 18 h 86"/>
                <a:gd name="T32" fmla="*/ 9 w 74"/>
                <a:gd name="T33" fmla="*/ 8 h 86"/>
                <a:gd name="T34" fmla="*/ 19 w 74"/>
                <a:gd name="T35" fmla="*/ 2 h 86"/>
                <a:gd name="T36" fmla="*/ 30 w 74"/>
                <a:gd name="T37" fmla="*/ 0 h 86"/>
                <a:gd name="T38" fmla="*/ 35 w 74"/>
                <a:gd name="T39" fmla="*/ 1 h 86"/>
                <a:gd name="T40" fmla="*/ 43 w 74"/>
                <a:gd name="T41" fmla="*/ 5 h 86"/>
                <a:gd name="T42" fmla="*/ 48 w 74"/>
                <a:gd name="T43" fmla="*/ 1 h 86"/>
                <a:gd name="T44" fmla="*/ 39 w 74"/>
                <a:gd name="T45" fmla="*/ 55 h 86"/>
                <a:gd name="T46" fmla="*/ 38 w 74"/>
                <a:gd name="T47" fmla="*/ 55 h 86"/>
                <a:gd name="T48" fmla="*/ 29 w 74"/>
                <a:gd name="T49" fmla="*/ 60 h 86"/>
                <a:gd name="T50" fmla="*/ 28 w 74"/>
                <a:gd name="T51" fmla="*/ 65 h 86"/>
                <a:gd name="T52" fmla="*/ 29 w 74"/>
                <a:gd name="T53" fmla="*/ 69 h 86"/>
                <a:gd name="T54" fmla="*/ 31 w 74"/>
                <a:gd name="T55" fmla="*/ 70 h 86"/>
                <a:gd name="T56" fmla="*/ 34 w 74"/>
                <a:gd name="T57" fmla="*/ 69 h 86"/>
                <a:gd name="T58" fmla="*/ 38 w 74"/>
                <a:gd name="T59" fmla="*/ 66 h 86"/>
                <a:gd name="T60" fmla="*/ 39 w 74"/>
                <a:gd name="T61" fmla="*/ 55 h 86"/>
                <a:gd name="T62" fmla="*/ 28 w 74"/>
                <a:gd name="T63" fmla="*/ 31 h 86"/>
                <a:gd name="T64" fmla="*/ 30 w 74"/>
                <a:gd name="T65" fmla="*/ 37 h 86"/>
                <a:gd name="T66" fmla="*/ 34 w 74"/>
                <a:gd name="T67" fmla="*/ 40 h 86"/>
                <a:gd name="T68" fmla="*/ 38 w 74"/>
                <a:gd name="T69" fmla="*/ 38 h 86"/>
                <a:gd name="T70" fmla="*/ 43 w 74"/>
                <a:gd name="T71" fmla="*/ 32 h 86"/>
                <a:gd name="T72" fmla="*/ 44 w 74"/>
                <a:gd name="T73" fmla="*/ 28 h 86"/>
                <a:gd name="T74" fmla="*/ 41 w 74"/>
                <a:gd name="T75" fmla="*/ 22 h 86"/>
                <a:gd name="T76" fmla="*/ 36 w 74"/>
                <a:gd name="T77" fmla="*/ 20 h 86"/>
                <a:gd name="T78" fmla="*/ 34 w 74"/>
                <a:gd name="T79" fmla="*/ 21 h 86"/>
                <a:gd name="T80" fmla="*/ 29 w 74"/>
                <a:gd name="T81" fmla="*/ 27 h 86"/>
                <a:gd name="T82" fmla="*/ 28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6" y="52"/>
                  </a:lnTo>
                  <a:lnTo>
                    <a:pt x="66" y="52"/>
                  </a:lnTo>
                  <a:lnTo>
                    <a:pt x="65" y="61"/>
                  </a:lnTo>
                  <a:lnTo>
                    <a:pt x="63" y="67"/>
                  </a:lnTo>
                  <a:lnTo>
                    <a:pt x="59" y="74"/>
                  </a:lnTo>
                  <a:lnTo>
                    <a:pt x="55" y="79"/>
                  </a:lnTo>
                  <a:lnTo>
                    <a:pt x="50" y="82"/>
                  </a:lnTo>
                  <a:lnTo>
                    <a:pt x="44" y="85"/>
                  </a:lnTo>
                  <a:lnTo>
                    <a:pt x="3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15" y="85"/>
                  </a:lnTo>
                  <a:lnTo>
                    <a:pt x="10" y="84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5" y="61"/>
                  </a:lnTo>
                  <a:lnTo>
                    <a:pt x="10" y="57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2" y="38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8" y="1"/>
                  </a:lnTo>
                  <a:lnTo>
                    <a:pt x="74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8" y="55"/>
                  </a:lnTo>
                  <a:lnTo>
                    <a:pt x="33" y="56"/>
                  </a:lnTo>
                  <a:lnTo>
                    <a:pt x="29" y="60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9" y="55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9" y="35"/>
                  </a:lnTo>
                  <a:lnTo>
                    <a:pt x="30" y="37"/>
                  </a:lnTo>
                  <a:lnTo>
                    <a:pt x="31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3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1" y="22"/>
                  </a:lnTo>
                  <a:lnTo>
                    <a:pt x="40" y="2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0" y="23"/>
                  </a:lnTo>
                  <a:lnTo>
                    <a:pt x="29" y="2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6" name="Freeform 1183">
              <a:extLst>
                <a:ext uri="{FF2B5EF4-FFF2-40B4-BE49-F238E27FC236}">
                  <a16:creationId xmlns:a16="http://schemas.microsoft.com/office/drawing/2014/main" id="{82E8D329-E117-4650-9EAA-445B8F576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064" y="4413148"/>
              <a:ext cx="123055" cy="127728"/>
            </a:xfrm>
            <a:custGeom>
              <a:avLst/>
              <a:gdLst>
                <a:gd name="T0" fmla="*/ 57 w 79"/>
                <a:gd name="T1" fmla="*/ 52 h 82"/>
                <a:gd name="T2" fmla="*/ 57 w 79"/>
                <a:gd name="T3" fmla="*/ 52 h 82"/>
                <a:gd name="T4" fmla="*/ 63 w 79"/>
                <a:gd name="T5" fmla="*/ 58 h 82"/>
                <a:gd name="T6" fmla="*/ 68 w 79"/>
                <a:gd name="T7" fmla="*/ 60 h 82"/>
                <a:gd name="T8" fmla="*/ 73 w 79"/>
                <a:gd name="T9" fmla="*/ 60 h 82"/>
                <a:gd name="T10" fmla="*/ 76 w 79"/>
                <a:gd name="T11" fmla="*/ 60 h 82"/>
                <a:gd name="T12" fmla="*/ 74 w 79"/>
                <a:gd name="T13" fmla="*/ 79 h 82"/>
                <a:gd name="T14" fmla="*/ 74 w 79"/>
                <a:gd name="T15" fmla="*/ 79 h 82"/>
                <a:gd name="T16" fmla="*/ 66 w 79"/>
                <a:gd name="T17" fmla="*/ 82 h 82"/>
                <a:gd name="T18" fmla="*/ 57 w 79"/>
                <a:gd name="T19" fmla="*/ 82 h 82"/>
                <a:gd name="T20" fmla="*/ 57 w 79"/>
                <a:gd name="T21" fmla="*/ 82 h 82"/>
                <a:gd name="T22" fmla="*/ 50 w 79"/>
                <a:gd name="T23" fmla="*/ 80 h 82"/>
                <a:gd name="T24" fmla="*/ 47 w 79"/>
                <a:gd name="T25" fmla="*/ 79 h 82"/>
                <a:gd name="T26" fmla="*/ 44 w 79"/>
                <a:gd name="T27" fmla="*/ 77 h 82"/>
                <a:gd name="T28" fmla="*/ 39 w 79"/>
                <a:gd name="T29" fmla="*/ 68 h 82"/>
                <a:gd name="T30" fmla="*/ 32 w 79"/>
                <a:gd name="T31" fmla="*/ 55 h 82"/>
                <a:gd name="T32" fmla="*/ 32 w 79"/>
                <a:gd name="T33" fmla="*/ 55 h 82"/>
                <a:gd name="T34" fmla="*/ 31 w 79"/>
                <a:gd name="T35" fmla="*/ 55 h 82"/>
                <a:gd name="T36" fmla="*/ 27 w 79"/>
                <a:gd name="T37" fmla="*/ 80 h 82"/>
                <a:gd name="T38" fmla="*/ 0 w 79"/>
                <a:gd name="T39" fmla="*/ 80 h 82"/>
                <a:gd name="T40" fmla="*/ 11 w 79"/>
                <a:gd name="T41" fmla="*/ 3 h 82"/>
                <a:gd name="T42" fmla="*/ 11 w 79"/>
                <a:gd name="T43" fmla="*/ 3 h 82"/>
                <a:gd name="T44" fmla="*/ 24 w 79"/>
                <a:gd name="T45" fmla="*/ 1 h 82"/>
                <a:gd name="T46" fmla="*/ 40 w 79"/>
                <a:gd name="T47" fmla="*/ 0 h 82"/>
                <a:gd name="T48" fmla="*/ 40 w 79"/>
                <a:gd name="T49" fmla="*/ 0 h 82"/>
                <a:gd name="T50" fmla="*/ 54 w 79"/>
                <a:gd name="T51" fmla="*/ 1 h 82"/>
                <a:gd name="T52" fmla="*/ 61 w 79"/>
                <a:gd name="T53" fmla="*/ 3 h 82"/>
                <a:gd name="T54" fmla="*/ 66 w 79"/>
                <a:gd name="T55" fmla="*/ 5 h 82"/>
                <a:gd name="T56" fmla="*/ 71 w 79"/>
                <a:gd name="T57" fmla="*/ 9 h 82"/>
                <a:gd name="T58" fmla="*/ 75 w 79"/>
                <a:gd name="T59" fmla="*/ 13 h 82"/>
                <a:gd name="T60" fmla="*/ 78 w 79"/>
                <a:gd name="T61" fmla="*/ 18 h 82"/>
                <a:gd name="T62" fmla="*/ 79 w 79"/>
                <a:gd name="T63" fmla="*/ 24 h 82"/>
                <a:gd name="T64" fmla="*/ 79 w 79"/>
                <a:gd name="T65" fmla="*/ 24 h 82"/>
                <a:gd name="T66" fmla="*/ 78 w 79"/>
                <a:gd name="T67" fmla="*/ 30 h 82"/>
                <a:gd name="T68" fmla="*/ 76 w 79"/>
                <a:gd name="T69" fmla="*/ 35 h 82"/>
                <a:gd name="T70" fmla="*/ 75 w 79"/>
                <a:gd name="T71" fmla="*/ 39 h 82"/>
                <a:gd name="T72" fmla="*/ 73 w 79"/>
                <a:gd name="T73" fmla="*/ 43 h 82"/>
                <a:gd name="T74" fmla="*/ 66 w 79"/>
                <a:gd name="T75" fmla="*/ 48 h 82"/>
                <a:gd name="T76" fmla="*/ 57 w 79"/>
                <a:gd name="T77" fmla="*/ 52 h 82"/>
                <a:gd name="T78" fmla="*/ 57 w 79"/>
                <a:gd name="T79" fmla="*/ 52 h 82"/>
                <a:gd name="T80" fmla="*/ 50 w 79"/>
                <a:gd name="T81" fmla="*/ 29 h 82"/>
                <a:gd name="T82" fmla="*/ 50 w 79"/>
                <a:gd name="T83" fmla="*/ 29 h 82"/>
                <a:gd name="T84" fmla="*/ 49 w 79"/>
                <a:gd name="T85" fmla="*/ 25 h 82"/>
                <a:gd name="T86" fmla="*/ 46 w 79"/>
                <a:gd name="T87" fmla="*/ 23 h 82"/>
                <a:gd name="T88" fmla="*/ 42 w 79"/>
                <a:gd name="T89" fmla="*/ 21 h 82"/>
                <a:gd name="T90" fmla="*/ 39 w 79"/>
                <a:gd name="T91" fmla="*/ 21 h 82"/>
                <a:gd name="T92" fmla="*/ 39 w 79"/>
                <a:gd name="T93" fmla="*/ 21 h 82"/>
                <a:gd name="T94" fmla="*/ 36 w 79"/>
                <a:gd name="T95" fmla="*/ 21 h 82"/>
                <a:gd name="T96" fmla="*/ 34 w 79"/>
                <a:gd name="T97" fmla="*/ 38 h 82"/>
                <a:gd name="T98" fmla="*/ 34 w 79"/>
                <a:gd name="T99" fmla="*/ 38 h 82"/>
                <a:gd name="T100" fmla="*/ 36 w 79"/>
                <a:gd name="T101" fmla="*/ 38 h 82"/>
                <a:gd name="T102" fmla="*/ 36 w 79"/>
                <a:gd name="T103" fmla="*/ 38 h 82"/>
                <a:gd name="T104" fmla="*/ 40 w 79"/>
                <a:gd name="T105" fmla="*/ 38 h 82"/>
                <a:gd name="T106" fmla="*/ 45 w 79"/>
                <a:gd name="T107" fmla="*/ 37 h 82"/>
                <a:gd name="T108" fmla="*/ 49 w 79"/>
                <a:gd name="T109" fmla="*/ 33 h 82"/>
                <a:gd name="T110" fmla="*/ 50 w 79"/>
                <a:gd name="T111" fmla="*/ 31 h 82"/>
                <a:gd name="T112" fmla="*/ 50 w 79"/>
                <a:gd name="T113" fmla="*/ 29 h 82"/>
                <a:gd name="T114" fmla="*/ 50 w 79"/>
                <a:gd name="T115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2">
                  <a:moveTo>
                    <a:pt x="57" y="52"/>
                  </a:moveTo>
                  <a:lnTo>
                    <a:pt x="57" y="52"/>
                  </a:lnTo>
                  <a:lnTo>
                    <a:pt x="63" y="58"/>
                  </a:lnTo>
                  <a:lnTo>
                    <a:pt x="68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6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0" y="80"/>
                  </a:lnTo>
                  <a:lnTo>
                    <a:pt x="47" y="79"/>
                  </a:lnTo>
                  <a:lnTo>
                    <a:pt x="44" y="77"/>
                  </a:lnTo>
                  <a:lnTo>
                    <a:pt x="39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8" y="30"/>
                  </a:lnTo>
                  <a:lnTo>
                    <a:pt x="76" y="35"/>
                  </a:lnTo>
                  <a:lnTo>
                    <a:pt x="75" y="39"/>
                  </a:lnTo>
                  <a:lnTo>
                    <a:pt x="73" y="43"/>
                  </a:lnTo>
                  <a:lnTo>
                    <a:pt x="66" y="48"/>
                  </a:lnTo>
                  <a:lnTo>
                    <a:pt x="57" y="52"/>
                  </a:lnTo>
                  <a:lnTo>
                    <a:pt x="57" y="52"/>
                  </a:lnTo>
                  <a:close/>
                  <a:moveTo>
                    <a:pt x="50" y="29"/>
                  </a:moveTo>
                  <a:lnTo>
                    <a:pt x="50" y="29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5" y="37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7" name="Freeform 1184">
              <a:extLst>
                <a:ext uri="{FF2B5EF4-FFF2-40B4-BE49-F238E27FC236}">
                  <a16:creationId xmlns:a16="http://schemas.microsoft.com/office/drawing/2014/main" id="{03D6BD26-D1C3-4E2F-9512-C1927BFC8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4349" y="4441186"/>
              <a:ext cx="115267" cy="133959"/>
            </a:xfrm>
            <a:custGeom>
              <a:avLst/>
              <a:gdLst>
                <a:gd name="T0" fmla="*/ 66 w 74"/>
                <a:gd name="T1" fmla="*/ 52 h 86"/>
                <a:gd name="T2" fmla="*/ 65 w 74"/>
                <a:gd name="T3" fmla="*/ 61 h 86"/>
                <a:gd name="T4" fmla="*/ 59 w 74"/>
                <a:gd name="T5" fmla="*/ 74 h 86"/>
                <a:gd name="T6" fmla="*/ 49 w 74"/>
                <a:gd name="T7" fmla="*/ 81 h 86"/>
                <a:gd name="T8" fmla="*/ 36 w 74"/>
                <a:gd name="T9" fmla="*/ 86 h 86"/>
                <a:gd name="T10" fmla="*/ 27 w 74"/>
                <a:gd name="T11" fmla="*/ 86 h 86"/>
                <a:gd name="T12" fmla="*/ 10 w 74"/>
                <a:gd name="T13" fmla="*/ 84 h 86"/>
                <a:gd name="T14" fmla="*/ 3 w 74"/>
                <a:gd name="T15" fmla="*/ 80 h 86"/>
                <a:gd name="T16" fmla="*/ 0 w 74"/>
                <a:gd name="T17" fmla="*/ 74 h 86"/>
                <a:gd name="T18" fmla="*/ 0 w 74"/>
                <a:gd name="T19" fmla="*/ 71 h 86"/>
                <a:gd name="T20" fmla="*/ 3 w 74"/>
                <a:gd name="T21" fmla="*/ 61 h 86"/>
                <a:gd name="T22" fmla="*/ 16 w 74"/>
                <a:gd name="T23" fmla="*/ 54 h 86"/>
                <a:gd name="T24" fmla="*/ 10 w 74"/>
                <a:gd name="T25" fmla="*/ 51 h 86"/>
                <a:gd name="T26" fmla="*/ 1 w 74"/>
                <a:gd name="T27" fmla="*/ 39 h 86"/>
                <a:gd name="T28" fmla="*/ 0 w 74"/>
                <a:gd name="T29" fmla="*/ 31 h 86"/>
                <a:gd name="T30" fmla="*/ 2 w 74"/>
                <a:gd name="T31" fmla="*/ 19 h 86"/>
                <a:gd name="T32" fmla="*/ 8 w 74"/>
                <a:gd name="T33" fmla="*/ 8 h 86"/>
                <a:gd name="T34" fmla="*/ 17 w 74"/>
                <a:gd name="T35" fmla="*/ 2 h 86"/>
                <a:gd name="T36" fmla="*/ 28 w 74"/>
                <a:gd name="T37" fmla="*/ 0 h 86"/>
                <a:gd name="T38" fmla="*/ 33 w 74"/>
                <a:gd name="T39" fmla="*/ 0 h 86"/>
                <a:gd name="T40" fmla="*/ 42 w 74"/>
                <a:gd name="T41" fmla="*/ 5 h 86"/>
                <a:gd name="T42" fmla="*/ 46 w 74"/>
                <a:gd name="T43" fmla="*/ 1 h 86"/>
                <a:gd name="T44" fmla="*/ 39 w 74"/>
                <a:gd name="T45" fmla="*/ 55 h 86"/>
                <a:gd name="T46" fmla="*/ 36 w 74"/>
                <a:gd name="T47" fmla="*/ 55 h 86"/>
                <a:gd name="T48" fmla="*/ 28 w 74"/>
                <a:gd name="T49" fmla="*/ 59 h 86"/>
                <a:gd name="T50" fmla="*/ 26 w 74"/>
                <a:gd name="T51" fmla="*/ 65 h 86"/>
                <a:gd name="T52" fmla="*/ 27 w 74"/>
                <a:gd name="T53" fmla="*/ 69 h 86"/>
                <a:gd name="T54" fmla="*/ 31 w 74"/>
                <a:gd name="T55" fmla="*/ 70 h 86"/>
                <a:gd name="T56" fmla="*/ 33 w 74"/>
                <a:gd name="T57" fmla="*/ 69 h 86"/>
                <a:gd name="T58" fmla="*/ 36 w 74"/>
                <a:gd name="T59" fmla="*/ 65 h 86"/>
                <a:gd name="T60" fmla="*/ 39 w 74"/>
                <a:gd name="T61" fmla="*/ 55 h 86"/>
                <a:gd name="T62" fmla="*/ 27 w 74"/>
                <a:gd name="T63" fmla="*/ 31 h 86"/>
                <a:gd name="T64" fmla="*/ 28 w 74"/>
                <a:gd name="T65" fmla="*/ 37 h 86"/>
                <a:gd name="T66" fmla="*/ 33 w 74"/>
                <a:gd name="T67" fmla="*/ 40 h 86"/>
                <a:gd name="T68" fmla="*/ 37 w 74"/>
                <a:gd name="T69" fmla="*/ 39 h 86"/>
                <a:gd name="T70" fmla="*/ 42 w 74"/>
                <a:gd name="T71" fmla="*/ 32 h 86"/>
                <a:gd name="T72" fmla="*/ 42 w 74"/>
                <a:gd name="T73" fmla="*/ 29 h 86"/>
                <a:gd name="T74" fmla="*/ 41 w 74"/>
                <a:gd name="T75" fmla="*/ 22 h 86"/>
                <a:gd name="T76" fmla="*/ 36 w 74"/>
                <a:gd name="T77" fmla="*/ 20 h 86"/>
                <a:gd name="T78" fmla="*/ 32 w 74"/>
                <a:gd name="T79" fmla="*/ 21 h 86"/>
                <a:gd name="T80" fmla="*/ 28 w 74"/>
                <a:gd name="T81" fmla="*/ 27 h 86"/>
                <a:gd name="T82" fmla="*/ 27 w 74"/>
                <a:gd name="T83" fmla="*/ 3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6">
                  <a:moveTo>
                    <a:pt x="74" y="1"/>
                  </a:moveTo>
                  <a:lnTo>
                    <a:pt x="66" y="52"/>
                  </a:lnTo>
                  <a:lnTo>
                    <a:pt x="66" y="52"/>
                  </a:lnTo>
                  <a:lnTo>
                    <a:pt x="65" y="61"/>
                  </a:lnTo>
                  <a:lnTo>
                    <a:pt x="62" y="67"/>
                  </a:lnTo>
                  <a:lnTo>
                    <a:pt x="59" y="74"/>
                  </a:lnTo>
                  <a:lnTo>
                    <a:pt x="55" y="79"/>
                  </a:lnTo>
                  <a:lnTo>
                    <a:pt x="49" y="81"/>
                  </a:lnTo>
                  <a:lnTo>
                    <a:pt x="42" y="84"/>
                  </a:lnTo>
                  <a:lnTo>
                    <a:pt x="36" y="86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13" y="85"/>
                  </a:lnTo>
                  <a:lnTo>
                    <a:pt x="10" y="84"/>
                  </a:lnTo>
                  <a:lnTo>
                    <a:pt x="6" y="81"/>
                  </a:lnTo>
                  <a:lnTo>
                    <a:pt x="3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8" y="57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6" y="7"/>
                  </a:lnTo>
                  <a:lnTo>
                    <a:pt x="46" y="1"/>
                  </a:lnTo>
                  <a:lnTo>
                    <a:pt x="74" y="1"/>
                  </a:lnTo>
                  <a:close/>
                  <a:moveTo>
                    <a:pt x="39" y="55"/>
                  </a:moveTo>
                  <a:lnTo>
                    <a:pt x="39" y="55"/>
                  </a:lnTo>
                  <a:lnTo>
                    <a:pt x="36" y="55"/>
                  </a:lnTo>
                  <a:lnTo>
                    <a:pt x="32" y="56"/>
                  </a:lnTo>
                  <a:lnTo>
                    <a:pt x="28" y="59"/>
                  </a:lnTo>
                  <a:lnTo>
                    <a:pt x="27" y="61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36" y="65"/>
                  </a:lnTo>
                  <a:lnTo>
                    <a:pt x="37" y="62"/>
                  </a:lnTo>
                  <a:lnTo>
                    <a:pt x="39" y="55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31" y="39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7" y="39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5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30" y="24"/>
                  </a:lnTo>
                  <a:lnTo>
                    <a:pt x="28" y="27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8" name="Freeform 1185">
              <a:extLst>
                <a:ext uri="{FF2B5EF4-FFF2-40B4-BE49-F238E27FC236}">
                  <a16:creationId xmlns:a16="http://schemas.microsoft.com/office/drawing/2014/main" id="{1D03DFC7-FC22-4A60-AD52-387350F5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765" y="4413148"/>
              <a:ext cx="115267" cy="127728"/>
            </a:xfrm>
            <a:custGeom>
              <a:avLst/>
              <a:gdLst>
                <a:gd name="T0" fmla="*/ 61 w 74"/>
                <a:gd name="T1" fmla="*/ 55 h 82"/>
                <a:gd name="T2" fmla="*/ 64 w 74"/>
                <a:gd name="T3" fmla="*/ 77 h 82"/>
                <a:gd name="T4" fmla="*/ 64 w 74"/>
                <a:gd name="T5" fmla="*/ 77 h 82"/>
                <a:gd name="T6" fmla="*/ 51 w 74"/>
                <a:gd name="T7" fmla="*/ 80 h 82"/>
                <a:gd name="T8" fmla="*/ 44 w 74"/>
                <a:gd name="T9" fmla="*/ 82 h 82"/>
                <a:gd name="T10" fmla="*/ 38 w 74"/>
                <a:gd name="T11" fmla="*/ 82 h 82"/>
                <a:gd name="T12" fmla="*/ 38 w 74"/>
                <a:gd name="T13" fmla="*/ 82 h 82"/>
                <a:gd name="T14" fmla="*/ 29 w 74"/>
                <a:gd name="T15" fmla="*/ 82 h 82"/>
                <a:gd name="T16" fmla="*/ 21 w 74"/>
                <a:gd name="T17" fmla="*/ 79 h 82"/>
                <a:gd name="T18" fmla="*/ 15 w 74"/>
                <a:gd name="T19" fmla="*/ 77 h 82"/>
                <a:gd name="T20" fmla="*/ 10 w 74"/>
                <a:gd name="T21" fmla="*/ 73 h 82"/>
                <a:gd name="T22" fmla="*/ 6 w 74"/>
                <a:gd name="T23" fmla="*/ 68 h 82"/>
                <a:gd name="T24" fmla="*/ 2 w 74"/>
                <a:gd name="T25" fmla="*/ 62 h 82"/>
                <a:gd name="T26" fmla="*/ 1 w 74"/>
                <a:gd name="T27" fmla="*/ 54 h 82"/>
                <a:gd name="T28" fmla="*/ 0 w 74"/>
                <a:gd name="T29" fmla="*/ 47 h 82"/>
                <a:gd name="T30" fmla="*/ 0 w 74"/>
                <a:gd name="T31" fmla="*/ 47 h 82"/>
                <a:gd name="T32" fmla="*/ 1 w 74"/>
                <a:gd name="T33" fmla="*/ 37 h 82"/>
                <a:gd name="T34" fmla="*/ 4 w 74"/>
                <a:gd name="T35" fmla="*/ 28 h 82"/>
                <a:gd name="T36" fmla="*/ 7 w 74"/>
                <a:gd name="T37" fmla="*/ 20 h 82"/>
                <a:gd name="T38" fmla="*/ 14 w 74"/>
                <a:gd name="T39" fmla="*/ 14 h 82"/>
                <a:gd name="T40" fmla="*/ 20 w 74"/>
                <a:gd name="T41" fmla="*/ 8 h 82"/>
                <a:gd name="T42" fmla="*/ 29 w 74"/>
                <a:gd name="T43" fmla="*/ 4 h 82"/>
                <a:gd name="T44" fmla="*/ 38 w 74"/>
                <a:gd name="T45" fmla="*/ 1 h 82"/>
                <a:gd name="T46" fmla="*/ 48 w 74"/>
                <a:gd name="T47" fmla="*/ 0 h 82"/>
                <a:gd name="T48" fmla="*/ 48 w 74"/>
                <a:gd name="T49" fmla="*/ 0 h 82"/>
                <a:gd name="T50" fmla="*/ 55 w 74"/>
                <a:gd name="T51" fmla="*/ 1 h 82"/>
                <a:gd name="T52" fmla="*/ 61 w 74"/>
                <a:gd name="T53" fmla="*/ 3 h 82"/>
                <a:gd name="T54" fmla="*/ 74 w 74"/>
                <a:gd name="T55" fmla="*/ 5 h 82"/>
                <a:gd name="T56" fmla="*/ 65 w 74"/>
                <a:gd name="T57" fmla="*/ 26 h 82"/>
                <a:gd name="T58" fmla="*/ 65 w 74"/>
                <a:gd name="T59" fmla="*/ 26 h 82"/>
                <a:gd name="T60" fmla="*/ 59 w 74"/>
                <a:gd name="T61" fmla="*/ 24 h 82"/>
                <a:gd name="T62" fmla="*/ 51 w 74"/>
                <a:gd name="T63" fmla="*/ 24 h 82"/>
                <a:gd name="T64" fmla="*/ 51 w 74"/>
                <a:gd name="T65" fmla="*/ 24 h 82"/>
                <a:gd name="T66" fmla="*/ 46 w 74"/>
                <a:gd name="T67" fmla="*/ 24 h 82"/>
                <a:gd name="T68" fmla="*/ 41 w 74"/>
                <a:gd name="T69" fmla="*/ 25 h 82"/>
                <a:gd name="T70" fmla="*/ 39 w 74"/>
                <a:gd name="T71" fmla="*/ 26 h 82"/>
                <a:gd name="T72" fmla="*/ 35 w 74"/>
                <a:gd name="T73" fmla="*/ 29 h 82"/>
                <a:gd name="T74" fmla="*/ 33 w 74"/>
                <a:gd name="T75" fmla="*/ 31 h 82"/>
                <a:gd name="T76" fmla="*/ 31 w 74"/>
                <a:gd name="T77" fmla="*/ 35 h 82"/>
                <a:gd name="T78" fmla="*/ 30 w 74"/>
                <a:gd name="T79" fmla="*/ 39 h 82"/>
                <a:gd name="T80" fmla="*/ 29 w 74"/>
                <a:gd name="T81" fmla="*/ 43 h 82"/>
                <a:gd name="T82" fmla="*/ 29 w 74"/>
                <a:gd name="T83" fmla="*/ 43 h 82"/>
                <a:gd name="T84" fmla="*/ 30 w 74"/>
                <a:gd name="T85" fmla="*/ 50 h 82"/>
                <a:gd name="T86" fmla="*/ 34 w 74"/>
                <a:gd name="T87" fmla="*/ 55 h 82"/>
                <a:gd name="T88" fmla="*/ 40 w 74"/>
                <a:gd name="T89" fmla="*/ 58 h 82"/>
                <a:gd name="T90" fmla="*/ 46 w 74"/>
                <a:gd name="T91" fmla="*/ 59 h 82"/>
                <a:gd name="T92" fmla="*/ 46 w 74"/>
                <a:gd name="T93" fmla="*/ 59 h 82"/>
                <a:gd name="T94" fmla="*/ 55 w 74"/>
                <a:gd name="T95" fmla="*/ 58 h 82"/>
                <a:gd name="T96" fmla="*/ 61 w 74"/>
                <a:gd name="T97" fmla="*/ 55 h 82"/>
                <a:gd name="T98" fmla="*/ 61 w 74"/>
                <a:gd name="T9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2">
                  <a:moveTo>
                    <a:pt x="61" y="55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80"/>
                  </a:lnTo>
                  <a:lnTo>
                    <a:pt x="44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29" y="82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6" y="68"/>
                  </a:lnTo>
                  <a:lnTo>
                    <a:pt x="2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9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1"/>
                  </a:lnTo>
                  <a:lnTo>
                    <a:pt x="61" y="3"/>
                  </a:lnTo>
                  <a:lnTo>
                    <a:pt x="74" y="5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59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6" y="24"/>
                  </a:lnTo>
                  <a:lnTo>
                    <a:pt x="41" y="25"/>
                  </a:lnTo>
                  <a:lnTo>
                    <a:pt x="39" y="26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5"/>
                  </a:lnTo>
                  <a:lnTo>
                    <a:pt x="40" y="58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5" y="58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9" name="Freeform 1186">
              <a:extLst>
                <a:ext uri="{FF2B5EF4-FFF2-40B4-BE49-F238E27FC236}">
                  <a16:creationId xmlns:a16="http://schemas.microsoft.com/office/drawing/2014/main" id="{58583D7B-F709-4B2B-AFFD-A8BD32FD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801" y="4441186"/>
              <a:ext cx="119940" cy="99690"/>
            </a:xfrm>
            <a:custGeom>
              <a:avLst/>
              <a:gdLst>
                <a:gd name="T0" fmla="*/ 69 w 77"/>
                <a:gd name="T1" fmla="*/ 41 h 64"/>
                <a:gd name="T2" fmla="*/ 69 w 77"/>
                <a:gd name="T3" fmla="*/ 41 h 64"/>
                <a:gd name="T4" fmla="*/ 70 w 77"/>
                <a:gd name="T5" fmla="*/ 44 h 64"/>
                <a:gd name="T6" fmla="*/ 72 w 77"/>
                <a:gd name="T7" fmla="*/ 45 h 64"/>
                <a:gd name="T8" fmla="*/ 73 w 77"/>
                <a:gd name="T9" fmla="*/ 45 h 64"/>
                <a:gd name="T10" fmla="*/ 77 w 77"/>
                <a:gd name="T11" fmla="*/ 45 h 64"/>
                <a:gd name="T12" fmla="*/ 74 w 77"/>
                <a:gd name="T13" fmla="*/ 61 h 64"/>
                <a:gd name="T14" fmla="*/ 74 w 77"/>
                <a:gd name="T15" fmla="*/ 61 h 64"/>
                <a:gd name="T16" fmla="*/ 67 w 77"/>
                <a:gd name="T17" fmla="*/ 64 h 64"/>
                <a:gd name="T18" fmla="*/ 58 w 77"/>
                <a:gd name="T19" fmla="*/ 64 h 64"/>
                <a:gd name="T20" fmla="*/ 58 w 77"/>
                <a:gd name="T21" fmla="*/ 64 h 64"/>
                <a:gd name="T22" fmla="*/ 53 w 77"/>
                <a:gd name="T23" fmla="*/ 64 h 64"/>
                <a:gd name="T24" fmla="*/ 49 w 77"/>
                <a:gd name="T25" fmla="*/ 62 h 64"/>
                <a:gd name="T26" fmla="*/ 47 w 77"/>
                <a:gd name="T27" fmla="*/ 61 h 64"/>
                <a:gd name="T28" fmla="*/ 44 w 77"/>
                <a:gd name="T29" fmla="*/ 59 h 64"/>
                <a:gd name="T30" fmla="*/ 42 w 77"/>
                <a:gd name="T31" fmla="*/ 56 h 64"/>
                <a:gd name="T32" fmla="*/ 42 w 77"/>
                <a:gd name="T33" fmla="*/ 54 h 64"/>
                <a:gd name="T34" fmla="*/ 42 w 77"/>
                <a:gd name="T35" fmla="*/ 46 h 64"/>
                <a:gd name="T36" fmla="*/ 44 w 77"/>
                <a:gd name="T37" fmla="*/ 27 h 64"/>
                <a:gd name="T38" fmla="*/ 44 w 77"/>
                <a:gd name="T39" fmla="*/ 27 h 64"/>
                <a:gd name="T40" fmla="*/ 44 w 77"/>
                <a:gd name="T41" fmla="*/ 25 h 64"/>
                <a:gd name="T42" fmla="*/ 43 w 77"/>
                <a:gd name="T43" fmla="*/ 24 h 64"/>
                <a:gd name="T44" fmla="*/ 42 w 77"/>
                <a:gd name="T45" fmla="*/ 22 h 64"/>
                <a:gd name="T46" fmla="*/ 39 w 77"/>
                <a:gd name="T47" fmla="*/ 21 h 64"/>
                <a:gd name="T48" fmla="*/ 39 w 77"/>
                <a:gd name="T49" fmla="*/ 21 h 64"/>
                <a:gd name="T50" fmla="*/ 38 w 77"/>
                <a:gd name="T51" fmla="*/ 22 h 64"/>
                <a:gd name="T52" fmla="*/ 35 w 77"/>
                <a:gd name="T53" fmla="*/ 24 h 64"/>
                <a:gd name="T54" fmla="*/ 34 w 77"/>
                <a:gd name="T55" fmla="*/ 27 h 64"/>
                <a:gd name="T56" fmla="*/ 29 w 77"/>
                <a:gd name="T57" fmla="*/ 62 h 64"/>
                <a:gd name="T58" fmla="*/ 0 w 77"/>
                <a:gd name="T59" fmla="*/ 62 h 64"/>
                <a:gd name="T60" fmla="*/ 9 w 77"/>
                <a:gd name="T61" fmla="*/ 1 h 64"/>
                <a:gd name="T62" fmla="*/ 37 w 77"/>
                <a:gd name="T63" fmla="*/ 1 h 64"/>
                <a:gd name="T64" fmla="*/ 35 w 77"/>
                <a:gd name="T65" fmla="*/ 7 h 64"/>
                <a:gd name="T66" fmla="*/ 35 w 77"/>
                <a:gd name="T67" fmla="*/ 7 h 64"/>
                <a:gd name="T68" fmla="*/ 39 w 77"/>
                <a:gd name="T69" fmla="*/ 3 h 64"/>
                <a:gd name="T70" fmla="*/ 44 w 77"/>
                <a:gd name="T71" fmla="*/ 2 h 64"/>
                <a:gd name="T72" fmla="*/ 49 w 77"/>
                <a:gd name="T73" fmla="*/ 0 h 64"/>
                <a:gd name="T74" fmla="*/ 54 w 77"/>
                <a:gd name="T75" fmla="*/ 0 h 64"/>
                <a:gd name="T76" fmla="*/ 54 w 77"/>
                <a:gd name="T77" fmla="*/ 0 h 64"/>
                <a:gd name="T78" fmla="*/ 59 w 77"/>
                <a:gd name="T79" fmla="*/ 0 h 64"/>
                <a:gd name="T80" fmla="*/ 63 w 77"/>
                <a:gd name="T81" fmla="*/ 1 h 64"/>
                <a:gd name="T82" fmla="*/ 67 w 77"/>
                <a:gd name="T83" fmla="*/ 3 h 64"/>
                <a:gd name="T84" fmla="*/ 69 w 77"/>
                <a:gd name="T85" fmla="*/ 6 h 64"/>
                <a:gd name="T86" fmla="*/ 70 w 77"/>
                <a:gd name="T87" fmla="*/ 8 h 64"/>
                <a:gd name="T88" fmla="*/ 72 w 77"/>
                <a:gd name="T89" fmla="*/ 12 h 64"/>
                <a:gd name="T90" fmla="*/ 73 w 77"/>
                <a:gd name="T91" fmla="*/ 16 h 64"/>
                <a:gd name="T92" fmla="*/ 73 w 77"/>
                <a:gd name="T93" fmla="*/ 21 h 64"/>
                <a:gd name="T94" fmla="*/ 69 w 77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64">
                  <a:moveTo>
                    <a:pt x="69" y="41"/>
                  </a:moveTo>
                  <a:lnTo>
                    <a:pt x="69" y="41"/>
                  </a:lnTo>
                  <a:lnTo>
                    <a:pt x="70" y="44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7" y="45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67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7" y="61"/>
                  </a:lnTo>
                  <a:lnTo>
                    <a:pt x="44" y="59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2" y="46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5" y="24"/>
                  </a:lnTo>
                  <a:lnTo>
                    <a:pt x="34" y="27"/>
                  </a:lnTo>
                  <a:lnTo>
                    <a:pt x="29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7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69" y="6"/>
                  </a:lnTo>
                  <a:lnTo>
                    <a:pt x="70" y="8"/>
                  </a:lnTo>
                  <a:lnTo>
                    <a:pt x="72" y="12"/>
                  </a:lnTo>
                  <a:lnTo>
                    <a:pt x="73" y="16"/>
                  </a:lnTo>
                  <a:lnTo>
                    <a:pt x="73" y="2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0" name="Freeform 1187">
              <a:extLst>
                <a:ext uri="{FF2B5EF4-FFF2-40B4-BE49-F238E27FC236}">
                  <a16:creationId xmlns:a16="http://schemas.microsoft.com/office/drawing/2014/main" id="{97499184-3110-4496-A32A-EA56FE4E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352" y="2886644"/>
              <a:ext cx="116825" cy="126171"/>
            </a:xfrm>
            <a:custGeom>
              <a:avLst/>
              <a:gdLst>
                <a:gd name="T0" fmla="*/ 74 w 75"/>
                <a:gd name="T1" fmla="*/ 36 h 81"/>
                <a:gd name="T2" fmla="*/ 67 w 75"/>
                <a:gd name="T3" fmla="*/ 75 h 81"/>
                <a:gd name="T4" fmla="*/ 67 w 75"/>
                <a:gd name="T5" fmla="*/ 75 h 81"/>
                <a:gd name="T6" fmla="*/ 61 w 75"/>
                <a:gd name="T7" fmla="*/ 77 h 81"/>
                <a:gd name="T8" fmla="*/ 54 w 75"/>
                <a:gd name="T9" fmla="*/ 79 h 81"/>
                <a:gd name="T10" fmla="*/ 45 w 75"/>
                <a:gd name="T11" fmla="*/ 80 h 81"/>
                <a:gd name="T12" fmla="*/ 37 w 75"/>
                <a:gd name="T13" fmla="*/ 81 h 81"/>
                <a:gd name="T14" fmla="*/ 37 w 75"/>
                <a:gd name="T15" fmla="*/ 81 h 81"/>
                <a:gd name="T16" fmla="*/ 28 w 75"/>
                <a:gd name="T17" fmla="*/ 80 h 81"/>
                <a:gd name="T18" fmla="*/ 21 w 75"/>
                <a:gd name="T19" fmla="*/ 79 h 81"/>
                <a:gd name="T20" fmla="*/ 15 w 75"/>
                <a:gd name="T21" fmla="*/ 76 h 81"/>
                <a:gd name="T22" fmla="*/ 10 w 75"/>
                <a:gd name="T23" fmla="*/ 71 h 81"/>
                <a:gd name="T24" fmla="*/ 5 w 75"/>
                <a:gd name="T25" fmla="*/ 66 h 81"/>
                <a:gd name="T26" fmla="*/ 2 w 75"/>
                <a:gd name="T27" fmla="*/ 61 h 81"/>
                <a:gd name="T28" fmla="*/ 0 w 75"/>
                <a:gd name="T29" fmla="*/ 54 h 81"/>
                <a:gd name="T30" fmla="*/ 0 w 75"/>
                <a:gd name="T31" fmla="*/ 46 h 81"/>
                <a:gd name="T32" fmla="*/ 0 w 75"/>
                <a:gd name="T33" fmla="*/ 46 h 81"/>
                <a:gd name="T34" fmla="*/ 0 w 75"/>
                <a:gd name="T35" fmla="*/ 36 h 81"/>
                <a:gd name="T36" fmla="*/ 3 w 75"/>
                <a:gd name="T37" fmla="*/ 27 h 81"/>
                <a:gd name="T38" fmla="*/ 7 w 75"/>
                <a:gd name="T39" fmla="*/ 20 h 81"/>
                <a:gd name="T40" fmla="*/ 13 w 75"/>
                <a:gd name="T41" fmla="*/ 12 h 81"/>
                <a:gd name="T42" fmla="*/ 21 w 75"/>
                <a:gd name="T43" fmla="*/ 7 h 81"/>
                <a:gd name="T44" fmla="*/ 30 w 75"/>
                <a:gd name="T45" fmla="*/ 3 h 81"/>
                <a:gd name="T46" fmla="*/ 40 w 75"/>
                <a:gd name="T47" fmla="*/ 1 h 81"/>
                <a:gd name="T48" fmla="*/ 50 w 75"/>
                <a:gd name="T49" fmla="*/ 0 h 81"/>
                <a:gd name="T50" fmla="*/ 50 w 75"/>
                <a:gd name="T51" fmla="*/ 0 h 81"/>
                <a:gd name="T52" fmla="*/ 64 w 75"/>
                <a:gd name="T53" fmla="*/ 1 h 81"/>
                <a:gd name="T54" fmla="*/ 75 w 75"/>
                <a:gd name="T55" fmla="*/ 3 h 81"/>
                <a:gd name="T56" fmla="*/ 67 w 75"/>
                <a:gd name="T57" fmla="*/ 25 h 81"/>
                <a:gd name="T58" fmla="*/ 67 w 75"/>
                <a:gd name="T59" fmla="*/ 25 h 81"/>
                <a:gd name="T60" fmla="*/ 61 w 75"/>
                <a:gd name="T61" fmla="*/ 23 h 81"/>
                <a:gd name="T62" fmla="*/ 51 w 75"/>
                <a:gd name="T63" fmla="*/ 22 h 81"/>
                <a:gd name="T64" fmla="*/ 51 w 75"/>
                <a:gd name="T65" fmla="*/ 22 h 81"/>
                <a:gd name="T66" fmla="*/ 46 w 75"/>
                <a:gd name="T67" fmla="*/ 22 h 81"/>
                <a:gd name="T68" fmla="*/ 41 w 75"/>
                <a:gd name="T69" fmla="*/ 23 h 81"/>
                <a:gd name="T70" fmla="*/ 36 w 75"/>
                <a:gd name="T71" fmla="*/ 26 h 81"/>
                <a:gd name="T72" fmla="*/ 33 w 75"/>
                <a:gd name="T73" fmla="*/ 28 h 81"/>
                <a:gd name="T74" fmla="*/ 31 w 75"/>
                <a:gd name="T75" fmla="*/ 31 h 81"/>
                <a:gd name="T76" fmla="*/ 30 w 75"/>
                <a:gd name="T77" fmla="*/ 35 h 81"/>
                <a:gd name="T78" fmla="*/ 28 w 75"/>
                <a:gd name="T79" fmla="*/ 42 h 81"/>
                <a:gd name="T80" fmla="*/ 28 w 75"/>
                <a:gd name="T81" fmla="*/ 42 h 81"/>
                <a:gd name="T82" fmla="*/ 30 w 75"/>
                <a:gd name="T83" fmla="*/ 50 h 81"/>
                <a:gd name="T84" fmla="*/ 32 w 75"/>
                <a:gd name="T85" fmla="*/ 55 h 81"/>
                <a:gd name="T86" fmla="*/ 37 w 75"/>
                <a:gd name="T87" fmla="*/ 57 h 81"/>
                <a:gd name="T88" fmla="*/ 42 w 75"/>
                <a:gd name="T89" fmla="*/ 59 h 81"/>
                <a:gd name="T90" fmla="*/ 42 w 75"/>
                <a:gd name="T91" fmla="*/ 59 h 81"/>
                <a:gd name="T92" fmla="*/ 45 w 75"/>
                <a:gd name="T93" fmla="*/ 59 h 81"/>
                <a:gd name="T94" fmla="*/ 48 w 75"/>
                <a:gd name="T95" fmla="*/ 36 h 81"/>
                <a:gd name="T96" fmla="*/ 74 w 75"/>
                <a:gd name="T97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81">
                  <a:moveTo>
                    <a:pt x="74" y="36"/>
                  </a:moveTo>
                  <a:lnTo>
                    <a:pt x="67" y="75"/>
                  </a:lnTo>
                  <a:lnTo>
                    <a:pt x="67" y="75"/>
                  </a:lnTo>
                  <a:lnTo>
                    <a:pt x="61" y="77"/>
                  </a:lnTo>
                  <a:lnTo>
                    <a:pt x="54" y="79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8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1"/>
                  </a:lnTo>
                  <a:lnTo>
                    <a:pt x="75" y="3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1" y="23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3"/>
                  </a:lnTo>
                  <a:lnTo>
                    <a:pt x="36" y="26"/>
                  </a:lnTo>
                  <a:lnTo>
                    <a:pt x="33" y="28"/>
                  </a:lnTo>
                  <a:lnTo>
                    <a:pt x="31" y="31"/>
                  </a:lnTo>
                  <a:lnTo>
                    <a:pt x="30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50"/>
                  </a:lnTo>
                  <a:lnTo>
                    <a:pt x="32" y="55"/>
                  </a:lnTo>
                  <a:lnTo>
                    <a:pt x="37" y="57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5" y="59"/>
                  </a:lnTo>
                  <a:lnTo>
                    <a:pt x="48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1" name="Freeform 1188">
              <a:extLst>
                <a:ext uri="{FF2B5EF4-FFF2-40B4-BE49-F238E27FC236}">
                  <a16:creationId xmlns:a16="http://schemas.microsoft.com/office/drawing/2014/main" id="{B3D28B5A-6D5B-4CF5-A957-0AB63003B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291" y="2913125"/>
              <a:ext cx="118382" cy="99690"/>
            </a:xfrm>
            <a:custGeom>
              <a:avLst/>
              <a:gdLst>
                <a:gd name="T0" fmla="*/ 47 w 76"/>
                <a:gd name="T1" fmla="*/ 1 h 64"/>
                <a:gd name="T2" fmla="*/ 68 w 76"/>
                <a:gd name="T3" fmla="*/ 40 h 64"/>
                <a:gd name="T4" fmla="*/ 69 w 76"/>
                <a:gd name="T5" fmla="*/ 43 h 64"/>
                <a:gd name="T6" fmla="*/ 72 w 76"/>
                <a:gd name="T7" fmla="*/ 45 h 64"/>
                <a:gd name="T8" fmla="*/ 73 w 76"/>
                <a:gd name="T9" fmla="*/ 62 h 64"/>
                <a:gd name="T10" fmla="*/ 66 w 76"/>
                <a:gd name="T11" fmla="*/ 63 h 64"/>
                <a:gd name="T12" fmla="*/ 57 w 76"/>
                <a:gd name="T13" fmla="*/ 64 h 64"/>
                <a:gd name="T14" fmla="*/ 47 w 76"/>
                <a:gd name="T15" fmla="*/ 62 h 64"/>
                <a:gd name="T16" fmla="*/ 41 w 76"/>
                <a:gd name="T17" fmla="*/ 54 h 64"/>
                <a:gd name="T18" fmla="*/ 37 w 76"/>
                <a:gd name="T19" fmla="*/ 58 h 64"/>
                <a:gd name="T20" fmla="*/ 27 w 76"/>
                <a:gd name="T21" fmla="*/ 63 h 64"/>
                <a:gd name="T22" fmla="*/ 20 w 76"/>
                <a:gd name="T23" fmla="*/ 64 h 64"/>
                <a:gd name="T24" fmla="*/ 13 w 76"/>
                <a:gd name="T25" fmla="*/ 62 h 64"/>
                <a:gd name="T26" fmla="*/ 5 w 76"/>
                <a:gd name="T27" fmla="*/ 55 h 64"/>
                <a:gd name="T28" fmla="*/ 2 w 76"/>
                <a:gd name="T29" fmla="*/ 48 h 64"/>
                <a:gd name="T30" fmla="*/ 0 w 76"/>
                <a:gd name="T31" fmla="*/ 37 h 64"/>
                <a:gd name="T32" fmla="*/ 3 w 76"/>
                <a:gd name="T33" fmla="*/ 23 h 64"/>
                <a:gd name="T34" fmla="*/ 9 w 76"/>
                <a:gd name="T35" fmla="*/ 10 h 64"/>
                <a:gd name="T36" fmla="*/ 19 w 76"/>
                <a:gd name="T37" fmla="*/ 3 h 64"/>
                <a:gd name="T38" fmla="*/ 30 w 76"/>
                <a:gd name="T39" fmla="*/ 0 h 64"/>
                <a:gd name="T40" fmla="*/ 35 w 76"/>
                <a:gd name="T41" fmla="*/ 0 h 64"/>
                <a:gd name="T42" fmla="*/ 43 w 76"/>
                <a:gd name="T43" fmla="*/ 4 h 64"/>
                <a:gd name="T44" fmla="*/ 46 w 76"/>
                <a:gd name="T45" fmla="*/ 8 h 64"/>
                <a:gd name="T46" fmla="*/ 44 w 76"/>
                <a:gd name="T47" fmla="*/ 30 h 64"/>
                <a:gd name="T48" fmla="*/ 43 w 76"/>
                <a:gd name="T49" fmla="*/ 24 h 64"/>
                <a:gd name="T50" fmla="*/ 38 w 76"/>
                <a:gd name="T51" fmla="*/ 21 h 64"/>
                <a:gd name="T52" fmla="*/ 34 w 76"/>
                <a:gd name="T53" fmla="*/ 23 h 64"/>
                <a:gd name="T54" fmla="*/ 29 w 76"/>
                <a:gd name="T55" fmla="*/ 29 h 64"/>
                <a:gd name="T56" fmla="*/ 28 w 76"/>
                <a:gd name="T57" fmla="*/ 33 h 64"/>
                <a:gd name="T58" fmla="*/ 29 w 76"/>
                <a:gd name="T59" fmla="*/ 39 h 64"/>
                <a:gd name="T60" fmla="*/ 34 w 76"/>
                <a:gd name="T61" fmla="*/ 42 h 64"/>
                <a:gd name="T62" fmla="*/ 38 w 76"/>
                <a:gd name="T63" fmla="*/ 40 h 64"/>
                <a:gd name="T64" fmla="*/ 44 w 76"/>
                <a:gd name="T65" fmla="*/ 34 h 64"/>
                <a:gd name="T66" fmla="*/ 44 w 76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64">
                  <a:moveTo>
                    <a:pt x="46" y="8"/>
                  </a:moveTo>
                  <a:lnTo>
                    <a:pt x="47" y="1"/>
                  </a:lnTo>
                  <a:lnTo>
                    <a:pt x="74" y="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3"/>
                  </a:lnTo>
                  <a:lnTo>
                    <a:pt x="71" y="45"/>
                  </a:lnTo>
                  <a:lnTo>
                    <a:pt x="72" y="45"/>
                  </a:lnTo>
                  <a:lnTo>
                    <a:pt x="76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6" y="63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1" y="63"/>
                  </a:lnTo>
                  <a:lnTo>
                    <a:pt x="47" y="62"/>
                  </a:lnTo>
                  <a:lnTo>
                    <a:pt x="43" y="58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37" y="58"/>
                  </a:lnTo>
                  <a:lnTo>
                    <a:pt x="33" y="62"/>
                  </a:lnTo>
                  <a:lnTo>
                    <a:pt x="27" y="63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2" name="Freeform 1189">
              <a:extLst>
                <a:ext uri="{FF2B5EF4-FFF2-40B4-BE49-F238E27FC236}">
                  <a16:creationId xmlns:a16="http://schemas.microsoft.com/office/drawing/2014/main" id="{7DCB78AF-48E4-4508-8656-8892E8A5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035" y="2886644"/>
              <a:ext cx="118382" cy="126171"/>
            </a:xfrm>
            <a:custGeom>
              <a:avLst/>
              <a:gdLst>
                <a:gd name="T0" fmla="*/ 74 w 76"/>
                <a:gd name="T1" fmla="*/ 36 h 81"/>
                <a:gd name="T2" fmla="*/ 69 w 76"/>
                <a:gd name="T3" fmla="*/ 75 h 81"/>
                <a:gd name="T4" fmla="*/ 69 w 76"/>
                <a:gd name="T5" fmla="*/ 75 h 81"/>
                <a:gd name="T6" fmla="*/ 63 w 76"/>
                <a:gd name="T7" fmla="*/ 77 h 81"/>
                <a:gd name="T8" fmla="*/ 55 w 76"/>
                <a:gd name="T9" fmla="*/ 79 h 81"/>
                <a:gd name="T10" fmla="*/ 46 w 76"/>
                <a:gd name="T11" fmla="*/ 80 h 81"/>
                <a:gd name="T12" fmla="*/ 39 w 76"/>
                <a:gd name="T13" fmla="*/ 81 h 81"/>
                <a:gd name="T14" fmla="*/ 39 w 76"/>
                <a:gd name="T15" fmla="*/ 81 h 81"/>
                <a:gd name="T16" fmla="*/ 30 w 76"/>
                <a:gd name="T17" fmla="*/ 80 h 81"/>
                <a:gd name="T18" fmla="*/ 22 w 76"/>
                <a:gd name="T19" fmla="*/ 79 h 81"/>
                <a:gd name="T20" fmla="*/ 16 w 76"/>
                <a:gd name="T21" fmla="*/ 76 h 81"/>
                <a:gd name="T22" fmla="*/ 10 w 76"/>
                <a:gd name="T23" fmla="*/ 71 h 81"/>
                <a:gd name="T24" fmla="*/ 6 w 76"/>
                <a:gd name="T25" fmla="*/ 66 h 81"/>
                <a:gd name="T26" fmla="*/ 4 w 76"/>
                <a:gd name="T27" fmla="*/ 61 h 81"/>
                <a:gd name="T28" fmla="*/ 1 w 76"/>
                <a:gd name="T29" fmla="*/ 54 h 81"/>
                <a:gd name="T30" fmla="*/ 0 w 76"/>
                <a:gd name="T31" fmla="*/ 46 h 81"/>
                <a:gd name="T32" fmla="*/ 0 w 76"/>
                <a:gd name="T33" fmla="*/ 46 h 81"/>
                <a:gd name="T34" fmla="*/ 1 w 76"/>
                <a:gd name="T35" fmla="*/ 36 h 81"/>
                <a:gd name="T36" fmla="*/ 4 w 76"/>
                <a:gd name="T37" fmla="*/ 27 h 81"/>
                <a:gd name="T38" fmla="*/ 9 w 76"/>
                <a:gd name="T39" fmla="*/ 20 h 81"/>
                <a:gd name="T40" fmla="*/ 15 w 76"/>
                <a:gd name="T41" fmla="*/ 12 h 81"/>
                <a:gd name="T42" fmla="*/ 22 w 76"/>
                <a:gd name="T43" fmla="*/ 7 h 81"/>
                <a:gd name="T44" fmla="*/ 31 w 76"/>
                <a:gd name="T45" fmla="*/ 3 h 81"/>
                <a:gd name="T46" fmla="*/ 41 w 76"/>
                <a:gd name="T47" fmla="*/ 1 h 81"/>
                <a:gd name="T48" fmla="*/ 51 w 76"/>
                <a:gd name="T49" fmla="*/ 0 h 81"/>
                <a:gd name="T50" fmla="*/ 51 w 76"/>
                <a:gd name="T51" fmla="*/ 0 h 81"/>
                <a:gd name="T52" fmla="*/ 65 w 76"/>
                <a:gd name="T53" fmla="*/ 1 h 81"/>
                <a:gd name="T54" fmla="*/ 76 w 76"/>
                <a:gd name="T55" fmla="*/ 3 h 81"/>
                <a:gd name="T56" fmla="*/ 69 w 76"/>
                <a:gd name="T57" fmla="*/ 25 h 81"/>
                <a:gd name="T58" fmla="*/ 69 w 76"/>
                <a:gd name="T59" fmla="*/ 25 h 81"/>
                <a:gd name="T60" fmla="*/ 61 w 76"/>
                <a:gd name="T61" fmla="*/ 23 h 81"/>
                <a:gd name="T62" fmla="*/ 53 w 76"/>
                <a:gd name="T63" fmla="*/ 22 h 81"/>
                <a:gd name="T64" fmla="*/ 53 w 76"/>
                <a:gd name="T65" fmla="*/ 22 h 81"/>
                <a:gd name="T66" fmla="*/ 46 w 76"/>
                <a:gd name="T67" fmla="*/ 22 h 81"/>
                <a:gd name="T68" fmla="*/ 43 w 76"/>
                <a:gd name="T69" fmla="*/ 23 h 81"/>
                <a:gd name="T70" fmla="*/ 38 w 76"/>
                <a:gd name="T71" fmla="*/ 26 h 81"/>
                <a:gd name="T72" fmla="*/ 35 w 76"/>
                <a:gd name="T73" fmla="*/ 28 h 81"/>
                <a:gd name="T74" fmla="*/ 33 w 76"/>
                <a:gd name="T75" fmla="*/ 31 h 81"/>
                <a:gd name="T76" fmla="*/ 31 w 76"/>
                <a:gd name="T77" fmla="*/ 35 h 81"/>
                <a:gd name="T78" fmla="*/ 30 w 76"/>
                <a:gd name="T79" fmla="*/ 42 h 81"/>
                <a:gd name="T80" fmla="*/ 30 w 76"/>
                <a:gd name="T81" fmla="*/ 42 h 81"/>
                <a:gd name="T82" fmla="*/ 31 w 76"/>
                <a:gd name="T83" fmla="*/ 50 h 81"/>
                <a:gd name="T84" fmla="*/ 34 w 76"/>
                <a:gd name="T85" fmla="*/ 55 h 81"/>
                <a:gd name="T86" fmla="*/ 39 w 76"/>
                <a:gd name="T87" fmla="*/ 57 h 81"/>
                <a:gd name="T88" fmla="*/ 44 w 76"/>
                <a:gd name="T89" fmla="*/ 59 h 81"/>
                <a:gd name="T90" fmla="*/ 44 w 76"/>
                <a:gd name="T91" fmla="*/ 59 h 81"/>
                <a:gd name="T92" fmla="*/ 46 w 76"/>
                <a:gd name="T93" fmla="*/ 59 h 81"/>
                <a:gd name="T94" fmla="*/ 50 w 76"/>
                <a:gd name="T95" fmla="*/ 36 h 81"/>
                <a:gd name="T96" fmla="*/ 74 w 76"/>
                <a:gd name="T97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81">
                  <a:moveTo>
                    <a:pt x="74" y="36"/>
                  </a:moveTo>
                  <a:lnTo>
                    <a:pt x="69" y="75"/>
                  </a:lnTo>
                  <a:lnTo>
                    <a:pt x="69" y="75"/>
                  </a:lnTo>
                  <a:lnTo>
                    <a:pt x="63" y="77"/>
                  </a:lnTo>
                  <a:lnTo>
                    <a:pt x="55" y="79"/>
                  </a:lnTo>
                  <a:lnTo>
                    <a:pt x="46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0" y="80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4" y="61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5" y="1"/>
                  </a:lnTo>
                  <a:lnTo>
                    <a:pt x="76" y="3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1" y="23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6" y="22"/>
                  </a:lnTo>
                  <a:lnTo>
                    <a:pt x="43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1" y="35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1" y="50"/>
                  </a:lnTo>
                  <a:lnTo>
                    <a:pt x="34" y="55"/>
                  </a:lnTo>
                  <a:lnTo>
                    <a:pt x="39" y="57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50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3" name="Freeform 1190">
              <a:extLst>
                <a:ext uri="{FF2B5EF4-FFF2-40B4-BE49-F238E27FC236}">
                  <a16:creationId xmlns:a16="http://schemas.microsoft.com/office/drawing/2014/main" id="{B8DF6833-A530-4E6A-83EC-8006B01F3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4089" y="2913125"/>
              <a:ext cx="98133" cy="99690"/>
            </a:xfrm>
            <a:custGeom>
              <a:avLst/>
              <a:gdLst>
                <a:gd name="T0" fmla="*/ 26 w 63"/>
                <a:gd name="T1" fmla="*/ 40 h 64"/>
                <a:gd name="T2" fmla="*/ 30 w 63"/>
                <a:gd name="T3" fmla="*/ 44 h 64"/>
                <a:gd name="T4" fmla="*/ 38 w 63"/>
                <a:gd name="T5" fmla="*/ 44 h 64"/>
                <a:gd name="T6" fmla="*/ 54 w 63"/>
                <a:gd name="T7" fmla="*/ 43 h 64"/>
                <a:gd name="T8" fmla="*/ 55 w 63"/>
                <a:gd name="T9" fmla="*/ 60 h 64"/>
                <a:gd name="T10" fmla="*/ 31 w 63"/>
                <a:gd name="T11" fmla="*/ 64 h 64"/>
                <a:gd name="T12" fmla="*/ 25 w 63"/>
                <a:gd name="T13" fmla="*/ 63 h 64"/>
                <a:gd name="T14" fmla="*/ 13 w 63"/>
                <a:gd name="T15" fmla="*/ 60 h 64"/>
                <a:gd name="T16" fmla="*/ 5 w 63"/>
                <a:gd name="T17" fmla="*/ 53 h 64"/>
                <a:gd name="T18" fmla="*/ 0 w 63"/>
                <a:gd name="T19" fmla="*/ 43 h 64"/>
                <a:gd name="T20" fmla="*/ 0 w 63"/>
                <a:gd name="T21" fmla="*/ 37 h 64"/>
                <a:gd name="T22" fmla="*/ 2 w 63"/>
                <a:gd name="T23" fmla="*/ 21 h 64"/>
                <a:gd name="T24" fmla="*/ 10 w 63"/>
                <a:gd name="T25" fmla="*/ 10 h 64"/>
                <a:gd name="T26" fmla="*/ 23 w 63"/>
                <a:gd name="T27" fmla="*/ 3 h 64"/>
                <a:gd name="T28" fmla="*/ 38 w 63"/>
                <a:gd name="T29" fmla="*/ 0 h 64"/>
                <a:gd name="T30" fmla="*/ 43 w 63"/>
                <a:gd name="T31" fmla="*/ 0 h 64"/>
                <a:gd name="T32" fmla="*/ 51 w 63"/>
                <a:gd name="T33" fmla="*/ 3 h 64"/>
                <a:gd name="T34" fmla="*/ 58 w 63"/>
                <a:gd name="T35" fmla="*/ 8 h 64"/>
                <a:gd name="T36" fmla="*/ 61 w 63"/>
                <a:gd name="T37" fmla="*/ 15 h 64"/>
                <a:gd name="T38" fmla="*/ 63 w 63"/>
                <a:gd name="T39" fmla="*/ 20 h 64"/>
                <a:gd name="T40" fmla="*/ 59 w 63"/>
                <a:gd name="T41" fmla="*/ 32 h 64"/>
                <a:gd name="T42" fmla="*/ 50 w 63"/>
                <a:gd name="T43" fmla="*/ 38 h 64"/>
                <a:gd name="T44" fmla="*/ 38 w 63"/>
                <a:gd name="T45" fmla="*/ 40 h 64"/>
                <a:gd name="T46" fmla="*/ 26 w 63"/>
                <a:gd name="T47" fmla="*/ 40 h 64"/>
                <a:gd name="T48" fmla="*/ 40 w 63"/>
                <a:gd name="T49" fmla="*/ 20 h 64"/>
                <a:gd name="T50" fmla="*/ 36 w 63"/>
                <a:gd name="T51" fmla="*/ 16 h 64"/>
                <a:gd name="T52" fmla="*/ 33 w 63"/>
                <a:gd name="T53" fmla="*/ 18 h 64"/>
                <a:gd name="T54" fmla="*/ 28 w 63"/>
                <a:gd name="T55" fmla="*/ 23 h 64"/>
                <a:gd name="T56" fmla="*/ 26 w 63"/>
                <a:gd name="T57" fmla="*/ 25 h 64"/>
                <a:gd name="T58" fmla="*/ 35 w 63"/>
                <a:gd name="T59" fmla="*/ 25 h 64"/>
                <a:gd name="T60" fmla="*/ 40 w 63"/>
                <a:gd name="T61" fmla="*/ 21 h 64"/>
                <a:gd name="T62" fmla="*/ 40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6" y="40"/>
                  </a:moveTo>
                  <a:lnTo>
                    <a:pt x="26" y="40"/>
                  </a:lnTo>
                  <a:lnTo>
                    <a:pt x="28" y="43"/>
                  </a:lnTo>
                  <a:lnTo>
                    <a:pt x="3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6" y="44"/>
                  </a:lnTo>
                  <a:lnTo>
                    <a:pt x="54" y="43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3"/>
                  </a:lnTo>
                  <a:lnTo>
                    <a:pt x="19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26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9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4" name="Freeform 1191">
              <a:extLst>
                <a:ext uri="{FF2B5EF4-FFF2-40B4-BE49-F238E27FC236}">
                  <a16:creationId xmlns:a16="http://schemas.microsoft.com/office/drawing/2014/main" id="{7A7C0299-9E9E-4275-9FEE-8D44A253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831" y="3414690"/>
              <a:ext cx="60749" cy="119940"/>
            </a:xfrm>
            <a:custGeom>
              <a:avLst/>
              <a:gdLst>
                <a:gd name="T0" fmla="*/ 28 w 39"/>
                <a:gd name="T1" fmla="*/ 77 h 77"/>
                <a:gd name="T2" fmla="*/ 0 w 39"/>
                <a:gd name="T3" fmla="*/ 77 h 77"/>
                <a:gd name="T4" fmla="*/ 10 w 39"/>
                <a:gd name="T5" fmla="*/ 0 h 77"/>
                <a:gd name="T6" fmla="*/ 39 w 39"/>
                <a:gd name="T7" fmla="*/ 0 h 77"/>
                <a:gd name="T8" fmla="*/ 28 w 3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7">
                  <a:moveTo>
                    <a:pt x="28" y="77"/>
                  </a:moveTo>
                  <a:lnTo>
                    <a:pt x="0" y="77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2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5" name="Freeform 1192">
              <a:extLst>
                <a:ext uri="{FF2B5EF4-FFF2-40B4-BE49-F238E27FC236}">
                  <a16:creationId xmlns:a16="http://schemas.microsoft.com/office/drawing/2014/main" id="{11953B64-29A2-4307-9D4F-C2C92D24E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138" y="3438055"/>
              <a:ext cx="118382" cy="99690"/>
            </a:xfrm>
            <a:custGeom>
              <a:avLst/>
              <a:gdLst>
                <a:gd name="T0" fmla="*/ 69 w 76"/>
                <a:gd name="T1" fmla="*/ 41 h 64"/>
                <a:gd name="T2" fmla="*/ 69 w 76"/>
                <a:gd name="T3" fmla="*/ 41 h 64"/>
                <a:gd name="T4" fmla="*/ 69 w 76"/>
                <a:gd name="T5" fmla="*/ 44 h 64"/>
                <a:gd name="T6" fmla="*/ 71 w 76"/>
                <a:gd name="T7" fmla="*/ 45 h 64"/>
                <a:gd name="T8" fmla="*/ 73 w 76"/>
                <a:gd name="T9" fmla="*/ 45 h 64"/>
                <a:gd name="T10" fmla="*/ 76 w 76"/>
                <a:gd name="T11" fmla="*/ 45 h 64"/>
                <a:gd name="T12" fmla="*/ 73 w 76"/>
                <a:gd name="T13" fmla="*/ 61 h 64"/>
                <a:gd name="T14" fmla="*/ 73 w 76"/>
                <a:gd name="T15" fmla="*/ 61 h 64"/>
                <a:gd name="T16" fmla="*/ 66 w 76"/>
                <a:gd name="T17" fmla="*/ 64 h 64"/>
                <a:gd name="T18" fmla="*/ 57 w 76"/>
                <a:gd name="T19" fmla="*/ 64 h 64"/>
                <a:gd name="T20" fmla="*/ 57 w 76"/>
                <a:gd name="T21" fmla="*/ 64 h 64"/>
                <a:gd name="T22" fmla="*/ 53 w 76"/>
                <a:gd name="T23" fmla="*/ 64 h 64"/>
                <a:gd name="T24" fmla="*/ 49 w 76"/>
                <a:gd name="T25" fmla="*/ 62 h 64"/>
                <a:gd name="T26" fmla="*/ 45 w 76"/>
                <a:gd name="T27" fmla="*/ 61 h 64"/>
                <a:gd name="T28" fmla="*/ 43 w 76"/>
                <a:gd name="T29" fmla="*/ 59 h 64"/>
                <a:gd name="T30" fmla="*/ 42 w 76"/>
                <a:gd name="T31" fmla="*/ 56 h 64"/>
                <a:gd name="T32" fmla="*/ 40 w 76"/>
                <a:gd name="T33" fmla="*/ 54 h 64"/>
                <a:gd name="T34" fmla="*/ 40 w 76"/>
                <a:gd name="T35" fmla="*/ 46 h 64"/>
                <a:gd name="T36" fmla="*/ 43 w 76"/>
                <a:gd name="T37" fmla="*/ 27 h 64"/>
                <a:gd name="T38" fmla="*/ 43 w 76"/>
                <a:gd name="T39" fmla="*/ 27 h 64"/>
                <a:gd name="T40" fmla="*/ 43 w 76"/>
                <a:gd name="T41" fmla="*/ 25 h 64"/>
                <a:gd name="T42" fmla="*/ 43 w 76"/>
                <a:gd name="T43" fmla="*/ 23 h 64"/>
                <a:gd name="T44" fmla="*/ 40 w 76"/>
                <a:gd name="T45" fmla="*/ 22 h 64"/>
                <a:gd name="T46" fmla="*/ 39 w 76"/>
                <a:gd name="T47" fmla="*/ 21 h 64"/>
                <a:gd name="T48" fmla="*/ 39 w 76"/>
                <a:gd name="T49" fmla="*/ 21 h 64"/>
                <a:gd name="T50" fmla="*/ 37 w 76"/>
                <a:gd name="T51" fmla="*/ 22 h 64"/>
                <a:gd name="T52" fmla="*/ 35 w 76"/>
                <a:gd name="T53" fmla="*/ 23 h 64"/>
                <a:gd name="T54" fmla="*/ 33 w 76"/>
                <a:gd name="T55" fmla="*/ 27 h 64"/>
                <a:gd name="T56" fmla="*/ 28 w 76"/>
                <a:gd name="T57" fmla="*/ 62 h 64"/>
                <a:gd name="T58" fmla="*/ 0 w 76"/>
                <a:gd name="T59" fmla="*/ 62 h 64"/>
                <a:gd name="T60" fmla="*/ 9 w 76"/>
                <a:gd name="T61" fmla="*/ 1 h 64"/>
                <a:gd name="T62" fmla="*/ 35 w 76"/>
                <a:gd name="T63" fmla="*/ 1 h 64"/>
                <a:gd name="T64" fmla="*/ 35 w 76"/>
                <a:gd name="T65" fmla="*/ 7 h 64"/>
                <a:gd name="T66" fmla="*/ 35 w 76"/>
                <a:gd name="T67" fmla="*/ 7 h 64"/>
                <a:gd name="T68" fmla="*/ 39 w 76"/>
                <a:gd name="T69" fmla="*/ 3 h 64"/>
                <a:gd name="T70" fmla="*/ 44 w 76"/>
                <a:gd name="T71" fmla="*/ 2 h 64"/>
                <a:gd name="T72" fmla="*/ 49 w 76"/>
                <a:gd name="T73" fmla="*/ 0 h 64"/>
                <a:gd name="T74" fmla="*/ 54 w 76"/>
                <a:gd name="T75" fmla="*/ 0 h 64"/>
                <a:gd name="T76" fmla="*/ 54 w 76"/>
                <a:gd name="T77" fmla="*/ 0 h 64"/>
                <a:gd name="T78" fmla="*/ 58 w 76"/>
                <a:gd name="T79" fmla="*/ 0 h 64"/>
                <a:gd name="T80" fmla="*/ 63 w 76"/>
                <a:gd name="T81" fmla="*/ 1 h 64"/>
                <a:gd name="T82" fmla="*/ 66 w 76"/>
                <a:gd name="T83" fmla="*/ 3 h 64"/>
                <a:gd name="T84" fmla="*/ 68 w 76"/>
                <a:gd name="T85" fmla="*/ 6 h 64"/>
                <a:gd name="T86" fmla="*/ 71 w 76"/>
                <a:gd name="T87" fmla="*/ 8 h 64"/>
                <a:gd name="T88" fmla="*/ 72 w 76"/>
                <a:gd name="T89" fmla="*/ 12 h 64"/>
                <a:gd name="T90" fmla="*/ 72 w 76"/>
                <a:gd name="T91" fmla="*/ 16 h 64"/>
                <a:gd name="T92" fmla="*/ 72 w 76"/>
                <a:gd name="T93" fmla="*/ 21 h 64"/>
                <a:gd name="T94" fmla="*/ 69 w 76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69" y="41"/>
                  </a:moveTo>
                  <a:lnTo>
                    <a:pt x="69" y="41"/>
                  </a:lnTo>
                  <a:lnTo>
                    <a:pt x="69" y="44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6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5" y="61"/>
                  </a:lnTo>
                  <a:lnTo>
                    <a:pt x="43" y="59"/>
                  </a:lnTo>
                  <a:lnTo>
                    <a:pt x="42" y="56"/>
                  </a:lnTo>
                  <a:lnTo>
                    <a:pt x="40" y="54"/>
                  </a:lnTo>
                  <a:lnTo>
                    <a:pt x="40" y="4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5" y="23"/>
                  </a:lnTo>
                  <a:lnTo>
                    <a:pt x="33" y="27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6" y="3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2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6" name="Freeform 1193">
              <a:extLst>
                <a:ext uri="{FF2B5EF4-FFF2-40B4-BE49-F238E27FC236}">
                  <a16:creationId xmlns:a16="http://schemas.microsoft.com/office/drawing/2014/main" id="{5688EB63-0659-4C7B-963A-FD9133697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804" y="3410017"/>
              <a:ext cx="109036" cy="127728"/>
            </a:xfrm>
            <a:custGeom>
              <a:avLst/>
              <a:gdLst>
                <a:gd name="T0" fmla="*/ 67 w 70"/>
                <a:gd name="T1" fmla="*/ 53 h 82"/>
                <a:gd name="T2" fmla="*/ 67 w 70"/>
                <a:gd name="T3" fmla="*/ 53 h 82"/>
                <a:gd name="T4" fmla="*/ 65 w 70"/>
                <a:gd name="T5" fmla="*/ 59 h 82"/>
                <a:gd name="T6" fmla="*/ 64 w 70"/>
                <a:gd name="T7" fmla="*/ 65 h 82"/>
                <a:gd name="T8" fmla="*/ 60 w 70"/>
                <a:gd name="T9" fmla="*/ 70 h 82"/>
                <a:gd name="T10" fmla="*/ 55 w 70"/>
                <a:gd name="T11" fmla="*/ 74 h 82"/>
                <a:gd name="T12" fmla="*/ 50 w 70"/>
                <a:gd name="T13" fmla="*/ 78 h 82"/>
                <a:gd name="T14" fmla="*/ 44 w 70"/>
                <a:gd name="T15" fmla="*/ 80 h 82"/>
                <a:gd name="T16" fmla="*/ 37 w 70"/>
                <a:gd name="T17" fmla="*/ 82 h 82"/>
                <a:gd name="T18" fmla="*/ 29 w 70"/>
                <a:gd name="T19" fmla="*/ 82 h 82"/>
                <a:gd name="T20" fmla="*/ 29 w 70"/>
                <a:gd name="T21" fmla="*/ 82 h 82"/>
                <a:gd name="T22" fmla="*/ 20 w 70"/>
                <a:gd name="T23" fmla="*/ 82 h 82"/>
                <a:gd name="T24" fmla="*/ 13 w 70"/>
                <a:gd name="T25" fmla="*/ 80 h 82"/>
                <a:gd name="T26" fmla="*/ 6 w 70"/>
                <a:gd name="T27" fmla="*/ 78 h 82"/>
                <a:gd name="T28" fmla="*/ 0 w 70"/>
                <a:gd name="T29" fmla="*/ 75 h 82"/>
                <a:gd name="T30" fmla="*/ 8 w 70"/>
                <a:gd name="T31" fmla="*/ 54 h 82"/>
                <a:gd name="T32" fmla="*/ 8 w 70"/>
                <a:gd name="T33" fmla="*/ 54 h 82"/>
                <a:gd name="T34" fmla="*/ 16 w 70"/>
                <a:gd name="T35" fmla="*/ 58 h 82"/>
                <a:gd name="T36" fmla="*/ 23 w 70"/>
                <a:gd name="T37" fmla="*/ 60 h 82"/>
                <a:gd name="T38" fmla="*/ 30 w 70"/>
                <a:gd name="T39" fmla="*/ 60 h 82"/>
                <a:gd name="T40" fmla="*/ 30 w 70"/>
                <a:gd name="T41" fmla="*/ 60 h 82"/>
                <a:gd name="T42" fmla="*/ 37 w 70"/>
                <a:gd name="T43" fmla="*/ 59 h 82"/>
                <a:gd name="T44" fmla="*/ 37 w 70"/>
                <a:gd name="T45" fmla="*/ 59 h 82"/>
                <a:gd name="T46" fmla="*/ 38 w 70"/>
                <a:gd name="T47" fmla="*/ 58 h 82"/>
                <a:gd name="T48" fmla="*/ 38 w 70"/>
                <a:gd name="T49" fmla="*/ 58 h 82"/>
                <a:gd name="T50" fmla="*/ 37 w 70"/>
                <a:gd name="T51" fmla="*/ 55 h 82"/>
                <a:gd name="T52" fmla="*/ 33 w 70"/>
                <a:gd name="T53" fmla="*/ 54 h 82"/>
                <a:gd name="T54" fmla="*/ 21 w 70"/>
                <a:gd name="T55" fmla="*/ 51 h 82"/>
                <a:gd name="T56" fmla="*/ 16 w 70"/>
                <a:gd name="T57" fmla="*/ 49 h 82"/>
                <a:gd name="T58" fmla="*/ 11 w 70"/>
                <a:gd name="T59" fmla="*/ 45 h 82"/>
                <a:gd name="T60" fmla="*/ 8 w 70"/>
                <a:gd name="T61" fmla="*/ 40 h 82"/>
                <a:gd name="T62" fmla="*/ 6 w 70"/>
                <a:gd name="T63" fmla="*/ 35 h 82"/>
                <a:gd name="T64" fmla="*/ 6 w 70"/>
                <a:gd name="T65" fmla="*/ 31 h 82"/>
                <a:gd name="T66" fmla="*/ 6 w 70"/>
                <a:gd name="T67" fmla="*/ 31 h 82"/>
                <a:gd name="T68" fmla="*/ 8 w 70"/>
                <a:gd name="T69" fmla="*/ 25 h 82"/>
                <a:gd name="T70" fmla="*/ 9 w 70"/>
                <a:gd name="T71" fmla="*/ 19 h 82"/>
                <a:gd name="T72" fmla="*/ 11 w 70"/>
                <a:gd name="T73" fmla="*/ 14 h 82"/>
                <a:gd name="T74" fmla="*/ 16 w 70"/>
                <a:gd name="T75" fmla="*/ 9 h 82"/>
                <a:gd name="T76" fmla="*/ 21 w 70"/>
                <a:gd name="T77" fmla="*/ 5 h 82"/>
                <a:gd name="T78" fmla="*/ 28 w 70"/>
                <a:gd name="T79" fmla="*/ 3 h 82"/>
                <a:gd name="T80" fmla="*/ 35 w 70"/>
                <a:gd name="T81" fmla="*/ 1 h 82"/>
                <a:gd name="T82" fmla="*/ 43 w 70"/>
                <a:gd name="T83" fmla="*/ 0 h 82"/>
                <a:gd name="T84" fmla="*/ 43 w 70"/>
                <a:gd name="T85" fmla="*/ 0 h 82"/>
                <a:gd name="T86" fmla="*/ 57 w 70"/>
                <a:gd name="T87" fmla="*/ 1 h 82"/>
                <a:gd name="T88" fmla="*/ 70 w 70"/>
                <a:gd name="T89" fmla="*/ 5 h 82"/>
                <a:gd name="T90" fmla="*/ 63 w 70"/>
                <a:gd name="T91" fmla="*/ 26 h 82"/>
                <a:gd name="T92" fmla="*/ 63 w 70"/>
                <a:gd name="T93" fmla="*/ 26 h 82"/>
                <a:gd name="T94" fmla="*/ 53 w 70"/>
                <a:gd name="T95" fmla="*/ 24 h 82"/>
                <a:gd name="T96" fmla="*/ 42 w 70"/>
                <a:gd name="T97" fmla="*/ 23 h 82"/>
                <a:gd name="T98" fmla="*/ 42 w 70"/>
                <a:gd name="T99" fmla="*/ 23 h 82"/>
                <a:gd name="T100" fmla="*/ 37 w 70"/>
                <a:gd name="T101" fmla="*/ 23 h 82"/>
                <a:gd name="T102" fmla="*/ 35 w 70"/>
                <a:gd name="T103" fmla="*/ 24 h 82"/>
                <a:gd name="T104" fmla="*/ 34 w 70"/>
                <a:gd name="T105" fmla="*/ 25 h 82"/>
                <a:gd name="T106" fmla="*/ 34 w 70"/>
                <a:gd name="T107" fmla="*/ 25 h 82"/>
                <a:gd name="T108" fmla="*/ 37 w 70"/>
                <a:gd name="T109" fmla="*/ 26 h 82"/>
                <a:gd name="T110" fmla="*/ 39 w 70"/>
                <a:gd name="T111" fmla="*/ 28 h 82"/>
                <a:gd name="T112" fmla="*/ 50 w 70"/>
                <a:gd name="T113" fmla="*/ 31 h 82"/>
                <a:gd name="T114" fmla="*/ 57 w 70"/>
                <a:gd name="T115" fmla="*/ 34 h 82"/>
                <a:gd name="T116" fmla="*/ 62 w 70"/>
                <a:gd name="T117" fmla="*/ 38 h 82"/>
                <a:gd name="T118" fmla="*/ 65 w 70"/>
                <a:gd name="T119" fmla="*/ 44 h 82"/>
                <a:gd name="T120" fmla="*/ 65 w 70"/>
                <a:gd name="T121" fmla="*/ 48 h 82"/>
                <a:gd name="T122" fmla="*/ 67 w 70"/>
                <a:gd name="T123" fmla="*/ 53 h 82"/>
                <a:gd name="T124" fmla="*/ 67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7" y="53"/>
                  </a:moveTo>
                  <a:lnTo>
                    <a:pt x="67" y="53"/>
                  </a:lnTo>
                  <a:lnTo>
                    <a:pt x="65" y="59"/>
                  </a:lnTo>
                  <a:lnTo>
                    <a:pt x="64" y="65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50" y="78"/>
                  </a:lnTo>
                  <a:lnTo>
                    <a:pt x="44" y="80"/>
                  </a:lnTo>
                  <a:lnTo>
                    <a:pt x="37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2"/>
                  </a:lnTo>
                  <a:lnTo>
                    <a:pt x="13" y="80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6" y="58"/>
                  </a:lnTo>
                  <a:lnTo>
                    <a:pt x="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1" y="51"/>
                  </a:lnTo>
                  <a:lnTo>
                    <a:pt x="16" y="49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9" y="19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0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4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50" y="31"/>
                  </a:lnTo>
                  <a:lnTo>
                    <a:pt x="57" y="34"/>
                  </a:lnTo>
                  <a:lnTo>
                    <a:pt x="62" y="38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7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7" name="Freeform 1194">
              <a:extLst>
                <a:ext uri="{FF2B5EF4-FFF2-40B4-BE49-F238E27FC236}">
                  <a16:creationId xmlns:a16="http://schemas.microsoft.com/office/drawing/2014/main" id="{EC087A78-B601-4555-A5AF-02CF35127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840" y="3438055"/>
              <a:ext cx="118382" cy="99690"/>
            </a:xfrm>
            <a:custGeom>
              <a:avLst/>
              <a:gdLst>
                <a:gd name="T0" fmla="*/ 69 w 76"/>
                <a:gd name="T1" fmla="*/ 41 h 64"/>
                <a:gd name="T2" fmla="*/ 69 w 76"/>
                <a:gd name="T3" fmla="*/ 41 h 64"/>
                <a:gd name="T4" fmla="*/ 69 w 76"/>
                <a:gd name="T5" fmla="*/ 44 h 64"/>
                <a:gd name="T6" fmla="*/ 71 w 76"/>
                <a:gd name="T7" fmla="*/ 45 h 64"/>
                <a:gd name="T8" fmla="*/ 73 w 76"/>
                <a:gd name="T9" fmla="*/ 45 h 64"/>
                <a:gd name="T10" fmla="*/ 76 w 76"/>
                <a:gd name="T11" fmla="*/ 45 h 64"/>
                <a:gd name="T12" fmla="*/ 73 w 76"/>
                <a:gd name="T13" fmla="*/ 61 h 64"/>
                <a:gd name="T14" fmla="*/ 73 w 76"/>
                <a:gd name="T15" fmla="*/ 61 h 64"/>
                <a:gd name="T16" fmla="*/ 67 w 76"/>
                <a:gd name="T17" fmla="*/ 64 h 64"/>
                <a:gd name="T18" fmla="*/ 58 w 76"/>
                <a:gd name="T19" fmla="*/ 64 h 64"/>
                <a:gd name="T20" fmla="*/ 58 w 76"/>
                <a:gd name="T21" fmla="*/ 64 h 64"/>
                <a:gd name="T22" fmla="*/ 53 w 76"/>
                <a:gd name="T23" fmla="*/ 64 h 64"/>
                <a:gd name="T24" fmla="*/ 49 w 76"/>
                <a:gd name="T25" fmla="*/ 62 h 64"/>
                <a:gd name="T26" fmla="*/ 47 w 76"/>
                <a:gd name="T27" fmla="*/ 61 h 64"/>
                <a:gd name="T28" fmla="*/ 44 w 76"/>
                <a:gd name="T29" fmla="*/ 59 h 64"/>
                <a:gd name="T30" fmla="*/ 42 w 76"/>
                <a:gd name="T31" fmla="*/ 56 h 64"/>
                <a:gd name="T32" fmla="*/ 41 w 76"/>
                <a:gd name="T33" fmla="*/ 54 h 64"/>
                <a:gd name="T34" fmla="*/ 41 w 76"/>
                <a:gd name="T35" fmla="*/ 46 h 64"/>
                <a:gd name="T36" fmla="*/ 44 w 76"/>
                <a:gd name="T37" fmla="*/ 27 h 64"/>
                <a:gd name="T38" fmla="*/ 44 w 76"/>
                <a:gd name="T39" fmla="*/ 27 h 64"/>
                <a:gd name="T40" fmla="*/ 43 w 76"/>
                <a:gd name="T41" fmla="*/ 25 h 64"/>
                <a:gd name="T42" fmla="*/ 43 w 76"/>
                <a:gd name="T43" fmla="*/ 23 h 64"/>
                <a:gd name="T44" fmla="*/ 42 w 76"/>
                <a:gd name="T45" fmla="*/ 22 h 64"/>
                <a:gd name="T46" fmla="*/ 39 w 76"/>
                <a:gd name="T47" fmla="*/ 21 h 64"/>
                <a:gd name="T48" fmla="*/ 39 w 76"/>
                <a:gd name="T49" fmla="*/ 21 h 64"/>
                <a:gd name="T50" fmla="*/ 37 w 76"/>
                <a:gd name="T51" fmla="*/ 22 h 64"/>
                <a:gd name="T52" fmla="*/ 36 w 76"/>
                <a:gd name="T53" fmla="*/ 23 h 64"/>
                <a:gd name="T54" fmla="*/ 33 w 76"/>
                <a:gd name="T55" fmla="*/ 27 h 64"/>
                <a:gd name="T56" fmla="*/ 28 w 76"/>
                <a:gd name="T57" fmla="*/ 62 h 64"/>
                <a:gd name="T58" fmla="*/ 0 w 76"/>
                <a:gd name="T59" fmla="*/ 62 h 64"/>
                <a:gd name="T60" fmla="*/ 9 w 76"/>
                <a:gd name="T61" fmla="*/ 1 h 64"/>
                <a:gd name="T62" fmla="*/ 36 w 76"/>
                <a:gd name="T63" fmla="*/ 1 h 64"/>
                <a:gd name="T64" fmla="*/ 36 w 76"/>
                <a:gd name="T65" fmla="*/ 7 h 64"/>
                <a:gd name="T66" fmla="*/ 36 w 76"/>
                <a:gd name="T67" fmla="*/ 7 h 64"/>
                <a:gd name="T68" fmla="*/ 39 w 76"/>
                <a:gd name="T69" fmla="*/ 3 h 64"/>
                <a:gd name="T70" fmla="*/ 44 w 76"/>
                <a:gd name="T71" fmla="*/ 2 h 64"/>
                <a:gd name="T72" fmla="*/ 49 w 76"/>
                <a:gd name="T73" fmla="*/ 0 h 64"/>
                <a:gd name="T74" fmla="*/ 54 w 76"/>
                <a:gd name="T75" fmla="*/ 0 h 64"/>
                <a:gd name="T76" fmla="*/ 54 w 76"/>
                <a:gd name="T77" fmla="*/ 0 h 64"/>
                <a:gd name="T78" fmla="*/ 59 w 76"/>
                <a:gd name="T79" fmla="*/ 0 h 64"/>
                <a:gd name="T80" fmla="*/ 63 w 76"/>
                <a:gd name="T81" fmla="*/ 1 h 64"/>
                <a:gd name="T82" fmla="*/ 66 w 76"/>
                <a:gd name="T83" fmla="*/ 3 h 64"/>
                <a:gd name="T84" fmla="*/ 69 w 76"/>
                <a:gd name="T85" fmla="*/ 6 h 64"/>
                <a:gd name="T86" fmla="*/ 71 w 76"/>
                <a:gd name="T87" fmla="*/ 8 h 64"/>
                <a:gd name="T88" fmla="*/ 72 w 76"/>
                <a:gd name="T89" fmla="*/ 12 h 64"/>
                <a:gd name="T90" fmla="*/ 73 w 76"/>
                <a:gd name="T91" fmla="*/ 16 h 64"/>
                <a:gd name="T92" fmla="*/ 73 w 76"/>
                <a:gd name="T93" fmla="*/ 21 h 64"/>
                <a:gd name="T94" fmla="*/ 69 w 76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69" y="41"/>
                  </a:moveTo>
                  <a:lnTo>
                    <a:pt x="69" y="41"/>
                  </a:lnTo>
                  <a:lnTo>
                    <a:pt x="69" y="44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7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7" y="61"/>
                  </a:lnTo>
                  <a:lnTo>
                    <a:pt x="44" y="59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1" y="46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3" y="27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6" y="3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2" y="12"/>
                  </a:lnTo>
                  <a:lnTo>
                    <a:pt x="73" y="16"/>
                  </a:lnTo>
                  <a:lnTo>
                    <a:pt x="73" y="2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8" name="Freeform 1195">
              <a:extLst>
                <a:ext uri="{FF2B5EF4-FFF2-40B4-BE49-F238E27FC236}">
                  <a16:creationId xmlns:a16="http://schemas.microsoft.com/office/drawing/2014/main" id="{D90DEA2C-2C6B-4439-B302-EBFBFFA3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05" y="3910025"/>
              <a:ext cx="115267" cy="121497"/>
            </a:xfrm>
            <a:custGeom>
              <a:avLst/>
              <a:gdLst>
                <a:gd name="T0" fmla="*/ 42 w 74"/>
                <a:gd name="T1" fmla="*/ 78 h 78"/>
                <a:gd name="T2" fmla="*/ 13 w 74"/>
                <a:gd name="T3" fmla="*/ 78 h 78"/>
                <a:gd name="T4" fmla="*/ 21 w 74"/>
                <a:gd name="T5" fmla="*/ 23 h 78"/>
                <a:gd name="T6" fmla="*/ 0 w 74"/>
                <a:gd name="T7" fmla="*/ 23 h 78"/>
                <a:gd name="T8" fmla="*/ 3 w 74"/>
                <a:gd name="T9" fmla="*/ 0 h 78"/>
                <a:gd name="T10" fmla="*/ 74 w 74"/>
                <a:gd name="T11" fmla="*/ 0 h 78"/>
                <a:gd name="T12" fmla="*/ 71 w 74"/>
                <a:gd name="T13" fmla="*/ 23 h 78"/>
                <a:gd name="T14" fmla="*/ 50 w 74"/>
                <a:gd name="T15" fmla="*/ 23 h 78"/>
                <a:gd name="T16" fmla="*/ 42 w 74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8">
                  <a:moveTo>
                    <a:pt x="42" y="78"/>
                  </a:moveTo>
                  <a:lnTo>
                    <a:pt x="13" y="78"/>
                  </a:lnTo>
                  <a:lnTo>
                    <a:pt x="21" y="23"/>
                  </a:lnTo>
                  <a:lnTo>
                    <a:pt x="0" y="23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1" y="23"/>
                  </a:lnTo>
                  <a:lnTo>
                    <a:pt x="50" y="23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9" name="Freeform 1196">
              <a:extLst>
                <a:ext uri="{FF2B5EF4-FFF2-40B4-BE49-F238E27FC236}">
                  <a16:creationId xmlns:a16="http://schemas.microsoft.com/office/drawing/2014/main" id="{BDE834BA-5AFB-483E-9F59-E4D4ADE0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656" y="3899121"/>
              <a:ext cx="59191" cy="135517"/>
            </a:xfrm>
            <a:custGeom>
              <a:avLst/>
              <a:gdLst>
                <a:gd name="T0" fmla="*/ 38 w 38"/>
                <a:gd name="T1" fmla="*/ 68 h 87"/>
                <a:gd name="T2" fmla="*/ 36 w 38"/>
                <a:gd name="T3" fmla="*/ 85 h 87"/>
                <a:gd name="T4" fmla="*/ 36 w 38"/>
                <a:gd name="T5" fmla="*/ 85 h 87"/>
                <a:gd name="T6" fmla="*/ 28 w 38"/>
                <a:gd name="T7" fmla="*/ 87 h 87"/>
                <a:gd name="T8" fmla="*/ 20 w 38"/>
                <a:gd name="T9" fmla="*/ 87 h 87"/>
                <a:gd name="T10" fmla="*/ 20 w 38"/>
                <a:gd name="T11" fmla="*/ 87 h 87"/>
                <a:gd name="T12" fmla="*/ 12 w 38"/>
                <a:gd name="T13" fmla="*/ 85 h 87"/>
                <a:gd name="T14" fmla="*/ 8 w 38"/>
                <a:gd name="T15" fmla="*/ 84 h 87"/>
                <a:gd name="T16" fmla="*/ 5 w 38"/>
                <a:gd name="T17" fmla="*/ 82 h 87"/>
                <a:gd name="T18" fmla="*/ 3 w 38"/>
                <a:gd name="T19" fmla="*/ 79 h 87"/>
                <a:gd name="T20" fmla="*/ 2 w 38"/>
                <a:gd name="T21" fmla="*/ 74 h 87"/>
                <a:gd name="T22" fmla="*/ 0 w 38"/>
                <a:gd name="T23" fmla="*/ 69 h 87"/>
                <a:gd name="T24" fmla="*/ 0 w 38"/>
                <a:gd name="T25" fmla="*/ 61 h 87"/>
                <a:gd name="T26" fmla="*/ 9 w 38"/>
                <a:gd name="T27" fmla="*/ 0 h 87"/>
                <a:gd name="T28" fmla="*/ 37 w 38"/>
                <a:gd name="T29" fmla="*/ 0 h 87"/>
                <a:gd name="T30" fmla="*/ 29 w 38"/>
                <a:gd name="T31" fmla="*/ 61 h 87"/>
                <a:gd name="T32" fmla="*/ 29 w 38"/>
                <a:gd name="T33" fmla="*/ 61 h 87"/>
                <a:gd name="T34" fmla="*/ 29 w 38"/>
                <a:gd name="T35" fmla="*/ 65 h 87"/>
                <a:gd name="T36" fmla="*/ 31 w 38"/>
                <a:gd name="T37" fmla="*/ 68 h 87"/>
                <a:gd name="T38" fmla="*/ 32 w 38"/>
                <a:gd name="T39" fmla="*/ 68 h 87"/>
                <a:gd name="T40" fmla="*/ 34 w 38"/>
                <a:gd name="T41" fmla="*/ 68 h 87"/>
                <a:gd name="T42" fmla="*/ 34 w 38"/>
                <a:gd name="T43" fmla="*/ 68 h 87"/>
                <a:gd name="T44" fmla="*/ 38 w 38"/>
                <a:gd name="T45" fmla="*/ 68 h 87"/>
                <a:gd name="T46" fmla="*/ 38 w 38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87">
                  <a:moveTo>
                    <a:pt x="38" y="68"/>
                  </a:moveTo>
                  <a:lnTo>
                    <a:pt x="36" y="85"/>
                  </a:lnTo>
                  <a:lnTo>
                    <a:pt x="36" y="85"/>
                  </a:lnTo>
                  <a:lnTo>
                    <a:pt x="28" y="87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2" y="85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9" y="0"/>
                  </a:lnTo>
                  <a:lnTo>
                    <a:pt x="37" y="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3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0" name="Freeform 1197">
              <a:extLst>
                <a:ext uri="{FF2B5EF4-FFF2-40B4-BE49-F238E27FC236}">
                  <a16:creationId xmlns:a16="http://schemas.microsoft.com/office/drawing/2014/main" id="{7BF7AD02-EA90-4B79-93F9-D4F298696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246" y="3916256"/>
              <a:ext cx="118382" cy="123055"/>
            </a:xfrm>
            <a:custGeom>
              <a:avLst/>
              <a:gdLst>
                <a:gd name="T0" fmla="*/ 76 w 76"/>
                <a:gd name="T1" fmla="*/ 27 h 79"/>
                <a:gd name="T2" fmla="*/ 76 w 76"/>
                <a:gd name="T3" fmla="*/ 27 h 79"/>
                <a:gd name="T4" fmla="*/ 75 w 76"/>
                <a:gd name="T5" fmla="*/ 35 h 79"/>
                <a:gd name="T6" fmla="*/ 73 w 76"/>
                <a:gd name="T7" fmla="*/ 43 h 79"/>
                <a:gd name="T8" fmla="*/ 68 w 76"/>
                <a:gd name="T9" fmla="*/ 49 h 79"/>
                <a:gd name="T10" fmla="*/ 61 w 76"/>
                <a:gd name="T11" fmla="*/ 53 h 79"/>
                <a:gd name="T12" fmla="*/ 54 w 76"/>
                <a:gd name="T13" fmla="*/ 57 h 79"/>
                <a:gd name="T14" fmla="*/ 46 w 76"/>
                <a:gd name="T15" fmla="*/ 58 h 79"/>
                <a:gd name="T16" fmla="*/ 39 w 76"/>
                <a:gd name="T17" fmla="*/ 59 h 79"/>
                <a:gd name="T18" fmla="*/ 30 w 76"/>
                <a:gd name="T19" fmla="*/ 59 h 79"/>
                <a:gd name="T20" fmla="*/ 27 w 76"/>
                <a:gd name="T21" fmla="*/ 79 h 79"/>
                <a:gd name="T22" fmla="*/ 0 w 76"/>
                <a:gd name="T23" fmla="*/ 79 h 79"/>
                <a:gd name="T24" fmla="*/ 0 w 76"/>
                <a:gd name="T25" fmla="*/ 79 h 79"/>
                <a:gd name="T26" fmla="*/ 11 w 76"/>
                <a:gd name="T27" fmla="*/ 1 h 79"/>
                <a:gd name="T28" fmla="*/ 11 w 76"/>
                <a:gd name="T29" fmla="*/ 1 h 79"/>
                <a:gd name="T30" fmla="*/ 21 w 76"/>
                <a:gd name="T31" fmla="*/ 0 h 79"/>
                <a:gd name="T32" fmla="*/ 38 w 76"/>
                <a:gd name="T33" fmla="*/ 0 h 79"/>
                <a:gd name="T34" fmla="*/ 38 w 76"/>
                <a:gd name="T35" fmla="*/ 0 h 79"/>
                <a:gd name="T36" fmla="*/ 51 w 76"/>
                <a:gd name="T37" fmla="*/ 1 h 79"/>
                <a:gd name="T38" fmla="*/ 58 w 76"/>
                <a:gd name="T39" fmla="*/ 3 h 79"/>
                <a:gd name="T40" fmla="*/ 64 w 76"/>
                <a:gd name="T41" fmla="*/ 5 h 79"/>
                <a:gd name="T42" fmla="*/ 69 w 76"/>
                <a:gd name="T43" fmla="*/ 9 h 79"/>
                <a:gd name="T44" fmla="*/ 73 w 76"/>
                <a:gd name="T45" fmla="*/ 14 h 79"/>
                <a:gd name="T46" fmla="*/ 76 w 76"/>
                <a:gd name="T47" fmla="*/ 19 h 79"/>
                <a:gd name="T48" fmla="*/ 76 w 76"/>
                <a:gd name="T49" fmla="*/ 27 h 79"/>
                <a:gd name="T50" fmla="*/ 76 w 76"/>
                <a:gd name="T51" fmla="*/ 27 h 79"/>
                <a:gd name="T52" fmla="*/ 34 w 76"/>
                <a:gd name="T53" fmla="*/ 38 h 79"/>
                <a:gd name="T54" fmla="*/ 34 w 76"/>
                <a:gd name="T55" fmla="*/ 38 h 79"/>
                <a:gd name="T56" fmla="*/ 38 w 76"/>
                <a:gd name="T57" fmla="*/ 38 h 79"/>
                <a:gd name="T58" fmla="*/ 43 w 76"/>
                <a:gd name="T59" fmla="*/ 37 h 79"/>
                <a:gd name="T60" fmla="*/ 46 w 76"/>
                <a:gd name="T61" fmla="*/ 34 h 79"/>
                <a:gd name="T62" fmla="*/ 48 w 76"/>
                <a:gd name="T63" fmla="*/ 32 h 79"/>
                <a:gd name="T64" fmla="*/ 49 w 76"/>
                <a:gd name="T65" fmla="*/ 29 h 79"/>
                <a:gd name="T66" fmla="*/ 49 w 76"/>
                <a:gd name="T67" fmla="*/ 29 h 79"/>
                <a:gd name="T68" fmla="*/ 49 w 76"/>
                <a:gd name="T69" fmla="*/ 27 h 79"/>
                <a:gd name="T70" fmla="*/ 48 w 76"/>
                <a:gd name="T71" fmla="*/ 25 h 79"/>
                <a:gd name="T72" fmla="*/ 44 w 76"/>
                <a:gd name="T73" fmla="*/ 23 h 79"/>
                <a:gd name="T74" fmla="*/ 39 w 76"/>
                <a:gd name="T75" fmla="*/ 22 h 79"/>
                <a:gd name="T76" fmla="*/ 35 w 76"/>
                <a:gd name="T77" fmla="*/ 22 h 79"/>
                <a:gd name="T78" fmla="*/ 34 w 76"/>
                <a:gd name="T7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79">
                  <a:moveTo>
                    <a:pt x="76" y="27"/>
                  </a:moveTo>
                  <a:lnTo>
                    <a:pt x="76" y="27"/>
                  </a:lnTo>
                  <a:lnTo>
                    <a:pt x="75" y="35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1" y="53"/>
                  </a:lnTo>
                  <a:lnTo>
                    <a:pt x="54" y="57"/>
                  </a:lnTo>
                  <a:lnTo>
                    <a:pt x="46" y="58"/>
                  </a:lnTo>
                  <a:lnTo>
                    <a:pt x="39" y="59"/>
                  </a:lnTo>
                  <a:lnTo>
                    <a:pt x="30" y="59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6" y="19"/>
                  </a:lnTo>
                  <a:lnTo>
                    <a:pt x="76" y="27"/>
                  </a:lnTo>
                  <a:lnTo>
                    <a:pt x="76" y="2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8" y="38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1" name="Freeform 1198">
              <a:extLst>
                <a:ext uri="{FF2B5EF4-FFF2-40B4-BE49-F238E27FC236}">
                  <a16:creationId xmlns:a16="http://schemas.microsoft.com/office/drawing/2014/main" id="{6CD6609C-19F6-4E5F-B78C-00F51614F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1628" y="3906910"/>
              <a:ext cx="115267" cy="135517"/>
            </a:xfrm>
            <a:custGeom>
              <a:avLst/>
              <a:gdLst>
                <a:gd name="T0" fmla="*/ 74 w 74"/>
                <a:gd name="T1" fmla="*/ 49 h 87"/>
                <a:gd name="T2" fmla="*/ 74 w 74"/>
                <a:gd name="T3" fmla="*/ 49 h 87"/>
                <a:gd name="T4" fmla="*/ 73 w 74"/>
                <a:gd name="T5" fmla="*/ 56 h 87"/>
                <a:gd name="T6" fmla="*/ 72 w 74"/>
                <a:gd name="T7" fmla="*/ 64 h 87"/>
                <a:gd name="T8" fmla="*/ 69 w 74"/>
                <a:gd name="T9" fmla="*/ 70 h 87"/>
                <a:gd name="T10" fmla="*/ 67 w 74"/>
                <a:gd name="T11" fmla="*/ 75 h 87"/>
                <a:gd name="T12" fmla="*/ 62 w 74"/>
                <a:gd name="T13" fmla="*/ 80 h 87"/>
                <a:gd name="T14" fmla="*/ 57 w 74"/>
                <a:gd name="T15" fmla="*/ 84 h 87"/>
                <a:gd name="T16" fmla="*/ 52 w 74"/>
                <a:gd name="T17" fmla="*/ 87 h 87"/>
                <a:gd name="T18" fmla="*/ 44 w 74"/>
                <a:gd name="T19" fmla="*/ 87 h 87"/>
                <a:gd name="T20" fmla="*/ 44 w 74"/>
                <a:gd name="T21" fmla="*/ 87 h 87"/>
                <a:gd name="T22" fmla="*/ 39 w 74"/>
                <a:gd name="T23" fmla="*/ 87 h 87"/>
                <a:gd name="T24" fmla="*/ 36 w 74"/>
                <a:gd name="T25" fmla="*/ 84 h 87"/>
                <a:gd name="T26" fmla="*/ 32 w 74"/>
                <a:gd name="T27" fmla="*/ 82 h 87"/>
                <a:gd name="T28" fmla="*/ 28 w 74"/>
                <a:gd name="T29" fmla="*/ 78 h 87"/>
                <a:gd name="T30" fmla="*/ 28 w 74"/>
                <a:gd name="T31" fmla="*/ 85 h 87"/>
                <a:gd name="T32" fmla="*/ 0 w 74"/>
                <a:gd name="T33" fmla="*/ 85 h 87"/>
                <a:gd name="T34" fmla="*/ 13 w 74"/>
                <a:gd name="T35" fmla="*/ 0 h 87"/>
                <a:gd name="T36" fmla="*/ 41 w 74"/>
                <a:gd name="T37" fmla="*/ 0 h 87"/>
                <a:gd name="T38" fmla="*/ 37 w 74"/>
                <a:gd name="T39" fmla="*/ 30 h 87"/>
                <a:gd name="T40" fmla="*/ 37 w 74"/>
                <a:gd name="T41" fmla="*/ 30 h 87"/>
                <a:gd name="T42" fmla="*/ 41 w 74"/>
                <a:gd name="T43" fmla="*/ 28 h 87"/>
                <a:gd name="T44" fmla="*/ 44 w 74"/>
                <a:gd name="T45" fmla="*/ 25 h 87"/>
                <a:gd name="T46" fmla="*/ 49 w 74"/>
                <a:gd name="T47" fmla="*/ 24 h 87"/>
                <a:gd name="T48" fmla="*/ 54 w 74"/>
                <a:gd name="T49" fmla="*/ 23 h 87"/>
                <a:gd name="T50" fmla="*/ 54 w 74"/>
                <a:gd name="T51" fmla="*/ 23 h 87"/>
                <a:gd name="T52" fmla="*/ 58 w 74"/>
                <a:gd name="T53" fmla="*/ 24 h 87"/>
                <a:gd name="T54" fmla="*/ 63 w 74"/>
                <a:gd name="T55" fmla="*/ 25 h 87"/>
                <a:gd name="T56" fmla="*/ 66 w 74"/>
                <a:gd name="T57" fmla="*/ 28 h 87"/>
                <a:gd name="T58" fmla="*/ 69 w 74"/>
                <a:gd name="T59" fmla="*/ 30 h 87"/>
                <a:gd name="T60" fmla="*/ 71 w 74"/>
                <a:gd name="T61" fmla="*/ 34 h 87"/>
                <a:gd name="T62" fmla="*/ 73 w 74"/>
                <a:gd name="T63" fmla="*/ 39 h 87"/>
                <a:gd name="T64" fmla="*/ 74 w 74"/>
                <a:gd name="T65" fmla="*/ 49 h 87"/>
                <a:gd name="T66" fmla="*/ 74 w 74"/>
                <a:gd name="T67" fmla="*/ 49 h 87"/>
                <a:gd name="T68" fmla="*/ 47 w 74"/>
                <a:gd name="T69" fmla="*/ 53 h 87"/>
                <a:gd name="T70" fmla="*/ 47 w 74"/>
                <a:gd name="T71" fmla="*/ 53 h 87"/>
                <a:gd name="T72" fmla="*/ 47 w 74"/>
                <a:gd name="T73" fmla="*/ 50 h 87"/>
                <a:gd name="T74" fmla="*/ 46 w 74"/>
                <a:gd name="T75" fmla="*/ 46 h 87"/>
                <a:gd name="T76" fmla="*/ 43 w 74"/>
                <a:gd name="T77" fmla="*/ 45 h 87"/>
                <a:gd name="T78" fmla="*/ 41 w 74"/>
                <a:gd name="T79" fmla="*/ 44 h 87"/>
                <a:gd name="T80" fmla="*/ 41 w 74"/>
                <a:gd name="T81" fmla="*/ 44 h 87"/>
                <a:gd name="T82" fmla="*/ 37 w 74"/>
                <a:gd name="T83" fmla="*/ 45 h 87"/>
                <a:gd name="T84" fmla="*/ 33 w 74"/>
                <a:gd name="T85" fmla="*/ 48 h 87"/>
                <a:gd name="T86" fmla="*/ 32 w 74"/>
                <a:gd name="T87" fmla="*/ 51 h 87"/>
                <a:gd name="T88" fmla="*/ 31 w 74"/>
                <a:gd name="T89" fmla="*/ 56 h 87"/>
                <a:gd name="T90" fmla="*/ 31 w 74"/>
                <a:gd name="T91" fmla="*/ 56 h 87"/>
                <a:gd name="T92" fmla="*/ 31 w 74"/>
                <a:gd name="T93" fmla="*/ 60 h 87"/>
                <a:gd name="T94" fmla="*/ 32 w 74"/>
                <a:gd name="T95" fmla="*/ 63 h 87"/>
                <a:gd name="T96" fmla="*/ 34 w 74"/>
                <a:gd name="T97" fmla="*/ 64 h 87"/>
                <a:gd name="T98" fmla="*/ 37 w 74"/>
                <a:gd name="T99" fmla="*/ 65 h 87"/>
                <a:gd name="T100" fmla="*/ 37 w 74"/>
                <a:gd name="T101" fmla="*/ 65 h 87"/>
                <a:gd name="T102" fmla="*/ 41 w 74"/>
                <a:gd name="T103" fmla="*/ 64 h 87"/>
                <a:gd name="T104" fmla="*/ 44 w 74"/>
                <a:gd name="T105" fmla="*/ 61 h 87"/>
                <a:gd name="T106" fmla="*/ 47 w 74"/>
                <a:gd name="T107" fmla="*/ 58 h 87"/>
                <a:gd name="T108" fmla="*/ 47 w 74"/>
                <a:gd name="T109" fmla="*/ 53 h 87"/>
                <a:gd name="T110" fmla="*/ 47 w 74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7">
                  <a:moveTo>
                    <a:pt x="74" y="49"/>
                  </a:moveTo>
                  <a:lnTo>
                    <a:pt x="74" y="49"/>
                  </a:lnTo>
                  <a:lnTo>
                    <a:pt x="73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7" y="75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2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6" y="84"/>
                  </a:lnTo>
                  <a:lnTo>
                    <a:pt x="32" y="82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13" y="0"/>
                  </a:lnTo>
                  <a:lnTo>
                    <a:pt x="41" y="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8"/>
                  </a:lnTo>
                  <a:lnTo>
                    <a:pt x="44" y="25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8" y="24"/>
                  </a:lnTo>
                  <a:lnTo>
                    <a:pt x="63" y="25"/>
                  </a:lnTo>
                  <a:lnTo>
                    <a:pt x="66" y="28"/>
                  </a:lnTo>
                  <a:lnTo>
                    <a:pt x="69" y="30"/>
                  </a:lnTo>
                  <a:lnTo>
                    <a:pt x="71" y="34"/>
                  </a:lnTo>
                  <a:lnTo>
                    <a:pt x="73" y="39"/>
                  </a:lnTo>
                  <a:lnTo>
                    <a:pt x="74" y="49"/>
                  </a:lnTo>
                  <a:lnTo>
                    <a:pt x="74" y="49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lnTo>
                    <a:pt x="47" y="50"/>
                  </a:lnTo>
                  <a:lnTo>
                    <a:pt x="46" y="46"/>
                  </a:lnTo>
                  <a:lnTo>
                    <a:pt x="43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7" y="45"/>
                  </a:lnTo>
                  <a:lnTo>
                    <a:pt x="33" y="48"/>
                  </a:lnTo>
                  <a:lnTo>
                    <a:pt x="32" y="5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60"/>
                  </a:lnTo>
                  <a:lnTo>
                    <a:pt x="32" y="63"/>
                  </a:lnTo>
                  <a:lnTo>
                    <a:pt x="34" y="64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1" y="64"/>
                  </a:lnTo>
                  <a:lnTo>
                    <a:pt x="44" y="61"/>
                  </a:lnTo>
                  <a:lnTo>
                    <a:pt x="47" y="5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2" name="Freeform 1199">
              <a:extLst>
                <a:ext uri="{FF2B5EF4-FFF2-40B4-BE49-F238E27FC236}">
                  <a16:creationId xmlns:a16="http://schemas.microsoft.com/office/drawing/2014/main" id="{C3C925CD-D617-4C38-B2E7-1ED9DBCF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295" y="4417822"/>
              <a:ext cx="121497" cy="123055"/>
            </a:xfrm>
            <a:custGeom>
              <a:avLst/>
              <a:gdLst>
                <a:gd name="T0" fmla="*/ 78 w 78"/>
                <a:gd name="T1" fmla="*/ 0 h 79"/>
                <a:gd name="T2" fmla="*/ 72 w 78"/>
                <a:gd name="T3" fmla="*/ 46 h 79"/>
                <a:gd name="T4" fmla="*/ 72 w 78"/>
                <a:gd name="T5" fmla="*/ 46 h 79"/>
                <a:gd name="T6" fmla="*/ 70 w 78"/>
                <a:gd name="T7" fmla="*/ 54 h 79"/>
                <a:gd name="T8" fmla="*/ 68 w 78"/>
                <a:gd name="T9" fmla="*/ 61 h 79"/>
                <a:gd name="T10" fmla="*/ 64 w 78"/>
                <a:gd name="T11" fmla="*/ 66 h 79"/>
                <a:gd name="T12" fmla="*/ 59 w 78"/>
                <a:gd name="T13" fmla="*/ 71 h 79"/>
                <a:gd name="T14" fmla="*/ 53 w 78"/>
                <a:gd name="T15" fmla="*/ 75 h 79"/>
                <a:gd name="T16" fmla="*/ 47 w 78"/>
                <a:gd name="T17" fmla="*/ 77 h 79"/>
                <a:gd name="T18" fmla="*/ 39 w 78"/>
                <a:gd name="T19" fmla="*/ 79 h 79"/>
                <a:gd name="T20" fmla="*/ 32 w 78"/>
                <a:gd name="T21" fmla="*/ 79 h 79"/>
                <a:gd name="T22" fmla="*/ 32 w 78"/>
                <a:gd name="T23" fmla="*/ 79 h 79"/>
                <a:gd name="T24" fmla="*/ 24 w 78"/>
                <a:gd name="T25" fmla="*/ 79 h 79"/>
                <a:gd name="T26" fmla="*/ 16 w 78"/>
                <a:gd name="T27" fmla="*/ 77 h 79"/>
                <a:gd name="T28" fmla="*/ 11 w 78"/>
                <a:gd name="T29" fmla="*/ 75 h 79"/>
                <a:gd name="T30" fmla="*/ 6 w 78"/>
                <a:gd name="T31" fmla="*/ 71 h 79"/>
                <a:gd name="T32" fmla="*/ 3 w 78"/>
                <a:gd name="T33" fmla="*/ 66 h 79"/>
                <a:gd name="T34" fmla="*/ 0 w 78"/>
                <a:gd name="T35" fmla="*/ 61 h 79"/>
                <a:gd name="T36" fmla="*/ 0 w 78"/>
                <a:gd name="T37" fmla="*/ 54 h 79"/>
                <a:gd name="T38" fmla="*/ 0 w 78"/>
                <a:gd name="T39" fmla="*/ 46 h 79"/>
                <a:gd name="T40" fmla="*/ 6 w 78"/>
                <a:gd name="T41" fmla="*/ 0 h 79"/>
                <a:gd name="T42" fmla="*/ 35 w 78"/>
                <a:gd name="T43" fmla="*/ 0 h 79"/>
                <a:gd name="T44" fmla="*/ 29 w 78"/>
                <a:gd name="T45" fmla="*/ 46 h 79"/>
                <a:gd name="T46" fmla="*/ 29 w 78"/>
                <a:gd name="T47" fmla="*/ 46 h 79"/>
                <a:gd name="T48" fmla="*/ 29 w 78"/>
                <a:gd name="T49" fmla="*/ 50 h 79"/>
                <a:gd name="T50" fmla="*/ 29 w 78"/>
                <a:gd name="T51" fmla="*/ 54 h 79"/>
                <a:gd name="T52" fmla="*/ 32 w 78"/>
                <a:gd name="T53" fmla="*/ 55 h 79"/>
                <a:gd name="T54" fmla="*/ 35 w 78"/>
                <a:gd name="T55" fmla="*/ 56 h 79"/>
                <a:gd name="T56" fmla="*/ 35 w 78"/>
                <a:gd name="T57" fmla="*/ 56 h 79"/>
                <a:gd name="T58" fmla="*/ 39 w 78"/>
                <a:gd name="T59" fmla="*/ 55 h 79"/>
                <a:gd name="T60" fmla="*/ 42 w 78"/>
                <a:gd name="T61" fmla="*/ 54 h 79"/>
                <a:gd name="T62" fmla="*/ 43 w 78"/>
                <a:gd name="T63" fmla="*/ 50 h 79"/>
                <a:gd name="T64" fmla="*/ 43 w 78"/>
                <a:gd name="T65" fmla="*/ 46 h 79"/>
                <a:gd name="T66" fmla="*/ 50 w 78"/>
                <a:gd name="T67" fmla="*/ 0 h 79"/>
                <a:gd name="T68" fmla="*/ 78 w 78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79">
                  <a:moveTo>
                    <a:pt x="78" y="0"/>
                  </a:moveTo>
                  <a:lnTo>
                    <a:pt x="72" y="46"/>
                  </a:lnTo>
                  <a:lnTo>
                    <a:pt x="72" y="46"/>
                  </a:lnTo>
                  <a:lnTo>
                    <a:pt x="70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3" y="75"/>
                  </a:lnTo>
                  <a:lnTo>
                    <a:pt x="47" y="77"/>
                  </a:lnTo>
                  <a:lnTo>
                    <a:pt x="39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24" y="79"/>
                  </a:lnTo>
                  <a:lnTo>
                    <a:pt x="16" y="77"/>
                  </a:lnTo>
                  <a:lnTo>
                    <a:pt x="11" y="75"/>
                  </a:lnTo>
                  <a:lnTo>
                    <a:pt x="6" y="71"/>
                  </a:lnTo>
                  <a:lnTo>
                    <a:pt x="3" y="66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0"/>
                  </a:lnTo>
                  <a:lnTo>
                    <a:pt x="35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3" y="50"/>
                  </a:lnTo>
                  <a:lnTo>
                    <a:pt x="43" y="46"/>
                  </a:lnTo>
                  <a:lnTo>
                    <a:pt x="5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3" name="Freeform 1200">
              <a:extLst>
                <a:ext uri="{FF2B5EF4-FFF2-40B4-BE49-F238E27FC236}">
                  <a16:creationId xmlns:a16="http://schemas.microsoft.com/office/drawing/2014/main" id="{843EC201-0AFA-4C04-8BCF-BB235B7B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465" y="4442744"/>
              <a:ext cx="112151" cy="98133"/>
            </a:xfrm>
            <a:custGeom>
              <a:avLst/>
              <a:gdLst>
                <a:gd name="T0" fmla="*/ 66 w 72"/>
                <a:gd name="T1" fmla="*/ 39 h 63"/>
                <a:gd name="T2" fmla="*/ 66 w 72"/>
                <a:gd name="T3" fmla="*/ 39 h 63"/>
                <a:gd name="T4" fmla="*/ 66 w 72"/>
                <a:gd name="T5" fmla="*/ 41 h 63"/>
                <a:gd name="T6" fmla="*/ 67 w 72"/>
                <a:gd name="T7" fmla="*/ 44 h 63"/>
                <a:gd name="T8" fmla="*/ 70 w 72"/>
                <a:gd name="T9" fmla="*/ 44 h 63"/>
                <a:gd name="T10" fmla="*/ 72 w 72"/>
                <a:gd name="T11" fmla="*/ 44 h 63"/>
                <a:gd name="T12" fmla="*/ 71 w 72"/>
                <a:gd name="T13" fmla="*/ 60 h 63"/>
                <a:gd name="T14" fmla="*/ 71 w 72"/>
                <a:gd name="T15" fmla="*/ 60 h 63"/>
                <a:gd name="T16" fmla="*/ 64 w 72"/>
                <a:gd name="T17" fmla="*/ 63 h 63"/>
                <a:gd name="T18" fmla="*/ 55 w 72"/>
                <a:gd name="T19" fmla="*/ 63 h 63"/>
                <a:gd name="T20" fmla="*/ 55 w 72"/>
                <a:gd name="T21" fmla="*/ 63 h 63"/>
                <a:gd name="T22" fmla="*/ 48 w 72"/>
                <a:gd name="T23" fmla="*/ 63 h 63"/>
                <a:gd name="T24" fmla="*/ 43 w 72"/>
                <a:gd name="T25" fmla="*/ 60 h 63"/>
                <a:gd name="T26" fmla="*/ 41 w 72"/>
                <a:gd name="T27" fmla="*/ 58 h 63"/>
                <a:gd name="T28" fmla="*/ 38 w 72"/>
                <a:gd name="T29" fmla="*/ 54 h 63"/>
                <a:gd name="T30" fmla="*/ 38 w 72"/>
                <a:gd name="T31" fmla="*/ 54 h 63"/>
                <a:gd name="T32" fmla="*/ 33 w 72"/>
                <a:gd name="T33" fmla="*/ 58 h 63"/>
                <a:gd name="T34" fmla="*/ 28 w 72"/>
                <a:gd name="T35" fmla="*/ 60 h 63"/>
                <a:gd name="T36" fmla="*/ 23 w 72"/>
                <a:gd name="T37" fmla="*/ 63 h 63"/>
                <a:gd name="T38" fmla="*/ 17 w 72"/>
                <a:gd name="T39" fmla="*/ 63 h 63"/>
                <a:gd name="T40" fmla="*/ 17 w 72"/>
                <a:gd name="T41" fmla="*/ 63 h 63"/>
                <a:gd name="T42" fmla="*/ 13 w 72"/>
                <a:gd name="T43" fmla="*/ 63 h 63"/>
                <a:gd name="T44" fmla="*/ 10 w 72"/>
                <a:gd name="T45" fmla="*/ 61 h 63"/>
                <a:gd name="T46" fmla="*/ 6 w 72"/>
                <a:gd name="T47" fmla="*/ 59 h 63"/>
                <a:gd name="T48" fmla="*/ 3 w 72"/>
                <a:gd name="T49" fmla="*/ 56 h 63"/>
                <a:gd name="T50" fmla="*/ 2 w 72"/>
                <a:gd name="T51" fmla="*/ 54 h 63"/>
                <a:gd name="T52" fmla="*/ 1 w 72"/>
                <a:gd name="T53" fmla="*/ 50 h 63"/>
                <a:gd name="T54" fmla="*/ 0 w 72"/>
                <a:gd name="T55" fmla="*/ 46 h 63"/>
                <a:gd name="T56" fmla="*/ 0 w 72"/>
                <a:gd name="T57" fmla="*/ 41 h 63"/>
                <a:gd name="T58" fmla="*/ 6 w 72"/>
                <a:gd name="T59" fmla="*/ 0 h 63"/>
                <a:gd name="T60" fmla="*/ 33 w 72"/>
                <a:gd name="T61" fmla="*/ 0 h 63"/>
                <a:gd name="T62" fmla="*/ 28 w 72"/>
                <a:gd name="T63" fmla="*/ 35 h 63"/>
                <a:gd name="T64" fmla="*/ 28 w 72"/>
                <a:gd name="T65" fmla="*/ 35 h 63"/>
                <a:gd name="T66" fmla="*/ 28 w 72"/>
                <a:gd name="T67" fmla="*/ 38 h 63"/>
                <a:gd name="T68" fmla="*/ 30 w 72"/>
                <a:gd name="T69" fmla="*/ 39 h 63"/>
                <a:gd name="T70" fmla="*/ 31 w 72"/>
                <a:gd name="T71" fmla="*/ 40 h 63"/>
                <a:gd name="T72" fmla="*/ 33 w 72"/>
                <a:gd name="T73" fmla="*/ 40 h 63"/>
                <a:gd name="T74" fmla="*/ 33 w 72"/>
                <a:gd name="T75" fmla="*/ 40 h 63"/>
                <a:gd name="T76" fmla="*/ 35 w 72"/>
                <a:gd name="T77" fmla="*/ 40 h 63"/>
                <a:gd name="T78" fmla="*/ 37 w 72"/>
                <a:gd name="T79" fmla="*/ 39 h 63"/>
                <a:gd name="T80" fmla="*/ 38 w 72"/>
                <a:gd name="T81" fmla="*/ 38 h 63"/>
                <a:gd name="T82" fmla="*/ 38 w 72"/>
                <a:gd name="T83" fmla="*/ 35 h 63"/>
                <a:gd name="T84" fmla="*/ 43 w 72"/>
                <a:gd name="T85" fmla="*/ 0 h 63"/>
                <a:gd name="T86" fmla="*/ 72 w 72"/>
                <a:gd name="T87" fmla="*/ 0 h 63"/>
                <a:gd name="T88" fmla="*/ 66 w 72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3">
                  <a:moveTo>
                    <a:pt x="66" y="39"/>
                  </a:moveTo>
                  <a:lnTo>
                    <a:pt x="66" y="39"/>
                  </a:lnTo>
                  <a:lnTo>
                    <a:pt x="66" y="41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8" y="63"/>
                  </a:lnTo>
                  <a:lnTo>
                    <a:pt x="43" y="60"/>
                  </a:lnTo>
                  <a:lnTo>
                    <a:pt x="41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3" y="58"/>
                  </a:lnTo>
                  <a:lnTo>
                    <a:pt x="28" y="60"/>
                  </a:lnTo>
                  <a:lnTo>
                    <a:pt x="23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33" y="0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43" y="0"/>
                  </a:lnTo>
                  <a:lnTo>
                    <a:pt x="72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4" name="Freeform 1201">
              <a:extLst>
                <a:ext uri="{FF2B5EF4-FFF2-40B4-BE49-F238E27FC236}">
                  <a16:creationId xmlns:a16="http://schemas.microsoft.com/office/drawing/2014/main" id="{2D1E2FDA-CF14-408B-9F5D-5E9D1C501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078" y="4420937"/>
              <a:ext cx="71652" cy="119940"/>
            </a:xfrm>
            <a:custGeom>
              <a:avLst/>
              <a:gdLst>
                <a:gd name="T0" fmla="*/ 2 w 46"/>
                <a:gd name="T1" fmla="*/ 14 h 77"/>
                <a:gd name="T2" fmla="*/ 9 w 46"/>
                <a:gd name="T3" fmla="*/ 14 h 77"/>
                <a:gd name="T4" fmla="*/ 10 w 46"/>
                <a:gd name="T5" fmla="*/ 0 h 77"/>
                <a:gd name="T6" fmla="*/ 37 w 46"/>
                <a:gd name="T7" fmla="*/ 0 h 77"/>
                <a:gd name="T8" fmla="*/ 36 w 46"/>
                <a:gd name="T9" fmla="*/ 14 h 77"/>
                <a:gd name="T10" fmla="*/ 46 w 46"/>
                <a:gd name="T11" fmla="*/ 14 h 77"/>
                <a:gd name="T12" fmla="*/ 44 w 46"/>
                <a:gd name="T13" fmla="*/ 34 h 77"/>
                <a:gd name="T14" fmla="*/ 34 w 46"/>
                <a:gd name="T15" fmla="*/ 34 h 77"/>
                <a:gd name="T16" fmla="*/ 31 w 46"/>
                <a:gd name="T17" fmla="*/ 50 h 77"/>
                <a:gd name="T18" fmla="*/ 31 w 46"/>
                <a:gd name="T19" fmla="*/ 50 h 77"/>
                <a:gd name="T20" fmla="*/ 31 w 46"/>
                <a:gd name="T21" fmla="*/ 54 h 77"/>
                <a:gd name="T22" fmla="*/ 32 w 46"/>
                <a:gd name="T23" fmla="*/ 55 h 77"/>
                <a:gd name="T24" fmla="*/ 35 w 46"/>
                <a:gd name="T25" fmla="*/ 57 h 77"/>
                <a:gd name="T26" fmla="*/ 37 w 46"/>
                <a:gd name="T27" fmla="*/ 57 h 77"/>
                <a:gd name="T28" fmla="*/ 37 w 46"/>
                <a:gd name="T29" fmla="*/ 57 h 77"/>
                <a:gd name="T30" fmla="*/ 41 w 46"/>
                <a:gd name="T31" fmla="*/ 57 h 77"/>
                <a:gd name="T32" fmla="*/ 40 w 46"/>
                <a:gd name="T33" fmla="*/ 73 h 77"/>
                <a:gd name="T34" fmla="*/ 40 w 46"/>
                <a:gd name="T35" fmla="*/ 73 h 77"/>
                <a:gd name="T36" fmla="*/ 31 w 46"/>
                <a:gd name="T37" fmla="*/ 75 h 77"/>
                <a:gd name="T38" fmla="*/ 20 w 46"/>
                <a:gd name="T39" fmla="*/ 77 h 77"/>
                <a:gd name="T40" fmla="*/ 20 w 46"/>
                <a:gd name="T41" fmla="*/ 77 h 77"/>
                <a:gd name="T42" fmla="*/ 12 w 46"/>
                <a:gd name="T43" fmla="*/ 75 h 77"/>
                <a:gd name="T44" fmla="*/ 9 w 46"/>
                <a:gd name="T45" fmla="*/ 74 h 77"/>
                <a:gd name="T46" fmla="*/ 6 w 46"/>
                <a:gd name="T47" fmla="*/ 73 h 77"/>
                <a:gd name="T48" fmla="*/ 4 w 46"/>
                <a:gd name="T49" fmla="*/ 70 h 77"/>
                <a:gd name="T50" fmla="*/ 2 w 46"/>
                <a:gd name="T51" fmla="*/ 67 h 77"/>
                <a:gd name="T52" fmla="*/ 1 w 46"/>
                <a:gd name="T53" fmla="*/ 63 h 77"/>
                <a:gd name="T54" fmla="*/ 2 w 46"/>
                <a:gd name="T55" fmla="*/ 58 h 77"/>
                <a:gd name="T56" fmla="*/ 5 w 46"/>
                <a:gd name="T57" fmla="*/ 34 h 77"/>
                <a:gd name="T58" fmla="*/ 0 w 46"/>
                <a:gd name="T59" fmla="*/ 34 h 77"/>
                <a:gd name="T60" fmla="*/ 2 w 46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77">
                  <a:moveTo>
                    <a:pt x="2" y="14"/>
                  </a:moveTo>
                  <a:lnTo>
                    <a:pt x="9" y="14"/>
                  </a:lnTo>
                  <a:lnTo>
                    <a:pt x="10" y="0"/>
                  </a:lnTo>
                  <a:lnTo>
                    <a:pt x="37" y="0"/>
                  </a:lnTo>
                  <a:lnTo>
                    <a:pt x="36" y="14"/>
                  </a:lnTo>
                  <a:lnTo>
                    <a:pt x="46" y="14"/>
                  </a:lnTo>
                  <a:lnTo>
                    <a:pt x="44" y="34"/>
                  </a:lnTo>
                  <a:lnTo>
                    <a:pt x="34" y="34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4"/>
                  </a:lnTo>
                  <a:lnTo>
                    <a:pt x="32" y="55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41" y="57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75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2" y="75"/>
                  </a:lnTo>
                  <a:lnTo>
                    <a:pt x="9" y="74"/>
                  </a:lnTo>
                  <a:lnTo>
                    <a:pt x="6" y="73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1" y="63"/>
                  </a:lnTo>
                  <a:lnTo>
                    <a:pt x="2" y="58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5" name="Freeform 1202">
              <a:extLst>
                <a:ext uri="{FF2B5EF4-FFF2-40B4-BE49-F238E27FC236}">
                  <a16:creationId xmlns:a16="http://schemas.microsoft.com/office/drawing/2014/main" id="{EB7B2FEE-846C-46C4-A7EC-F17D46F6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957" y="4417822"/>
              <a:ext cx="107479" cy="119940"/>
            </a:xfrm>
            <a:custGeom>
              <a:avLst/>
              <a:gdLst>
                <a:gd name="T0" fmla="*/ 37 w 69"/>
                <a:gd name="T1" fmla="*/ 21 h 77"/>
                <a:gd name="T2" fmla="*/ 35 w 69"/>
                <a:gd name="T3" fmla="*/ 31 h 77"/>
                <a:gd name="T4" fmla="*/ 62 w 69"/>
                <a:gd name="T5" fmla="*/ 31 h 77"/>
                <a:gd name="T6" fmla="*/ 58 w 69"/>
                <a:gd name="T7" fmla="*/ 54 h 77"/>
                <a:gd name="T8" fmla="*/ 32 w 69"/>
                <a:gd name="T9" fmla="*/ 54 h 77"/>
                <a:gd name="T10" fmla="*/ 29 w 69"/>
                <a:gd name="T11" fmla="*/ 77 h 77"/>
                <a:gd name="T12" fmla="*/ 0 w 69"/>
                <a:gd name="T13" fmla="*/ 77 h 77"/>
                <a:gd name="T14" fmla="*/ 12 w 69"/>
                <a:gd name="T15" fmla="*/ 0 h 77"/>
                <a:gd name="T16" fmla="*/ 69 w 69"/>
                <a:gd name="T17" fmla="*/ 0 h 77"/>
                <a:gd name="T18" fmla="*/ 67 w 69"/>
                <a:gd name="T19" fmla="*/ 21 h 77"/>
                <a:gd name="T20" fmla="*/ 37 w 69"/>
                <a:gd name="T21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7">
                  <a:moveTo>
                    <a:pt x="37" y="21"/>
                  </a:moveTo>
                  <a:lnTo>
                    <a:pt x="35" y="31"/>
                  </a:lnTo>
                  <a:lnTo>
                    <a:pt x="62" y="31"/>
                  </a:lnTo>
                  <a:lnTo>
                    <a:pt x="58" y="54"/>
                  </a:lnTo>
                  <a:lnTo>
                    <a:pt x="32" y="5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69" y="0"/>
                  </a:lnTo>
                  <a:lnTo>
                    <a:pt x="67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6" name="Freeform 1203">
              <a:extLst>
                <a:ext uri="{FF2B5EF4-FFF2-40B4-BE49-F238E27FC236}">
                  <a16:creationId xmlns:a16="http://schemas.microsoft.com/office/drawing/2014/main" id="{AD1CA66E-8F1E-4CDF-B0AE-BAD3A8AE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435" y="4405360"/>
              <a:ext cx="59191" cy="135517"/>
            </a:xfrm>
            <a:custGeom>
              <a:avLst/>
              <a:gdLst>
                <a:gd name="T0" fmla="*/ 38 w 38"/>
                <a:gd name="T1" fmla="*/ 68 h 87"/>
                <a:gd name="T2" fmla="*/ 35 w 38"/>
                <a:gd name="T3" fmla="*/ 84 h 87"/>
                <a:gd name="T4" fmla="*/ 35 w 38"/>
                <a:gd name="T5" fmla="*/ 84 h 87"/>
                <a:gd name="T6" fmla="*/ 29 w 38"/>
                <a:gd name="T7" fmla="*/ 87 h 87"/>
                <a:gd name="T8" fmla="*/ 20 w 38"/>
                <a:gd name="T9" fmla="*/ 87 h 87"/>
                <a:gd name="T10" fmla="*/ 20 w 38"/>
                <a:gd name="T11" fmla="*/ 87 h 87"/>
                <a:gd name="T12" fmla="*/ 13 w 38"/>
                <a:gd name="T13" fmla="*/ 85 h 87"/>
                <a:gd name="T14" fmla="*/ 9 w 38"/>
                <a:gd name="T15" fmla="*/ 84 h 87"/>
                <a:gd name="T16" fmla="*/ 5 w 38"/>
                <a:gd name="T17" fmla="*/ 82 h 87"/>
                <a:gd name="T18" fmla="*/ 3 w 38"/>
                <a:gd name="T19" fmla="*/ 78 h 87"/>
                <a:gd name="T20" fmla="*/ 1 w 38"/>
                <a:gd name="T21" fmla="*/ 74 h 87"/>
                <a:gd name="T22" fmla="*/ 0 w 38"/>
                <a:gd name="T23" fmla="*/ 68 h 87"/>
                <a:gd name="T24" fmla="*/ 1 w 38"/>
                <a:gd name="T25" fmla="*/ 62 h 87"/>
                <a:gd name="T26" fmla="*/ 10 w 38"/>
                <a:gd name="T27" fmla="*/ 0 h 87"/>
                <a:gd name="T28" fmla="*/ 38 w 38"/>
                <a:gd name="T29" fmla="*/ 0 h 87"/>
                <a:gd name="T30" fmla="*/ 29 w 38"/>
                <a:gd name="T31" fmla="*/ 62 h 87"/>
                <a:gd name="T32" fmla="*/ 29 w 38"/>
                <a:gd name="T33" fmla="*/ 62 h 87"/>
                <a:gd name="T34" fmla="*/ 29 w 38"/>
                <a:gd name="T35" fmla="*/ 65 h 87"/>
                <a:gd name="T36" fmla="*/ 30 w 38"/>
                <a:gd name="T37" fmla="*/ 67 h 87"/>
                <a:gd name="T38" fmla="*/ 33 w 38"/>
                <a:gd name="T39" fmla="*/ 68 h 87"/>
                <a:gd name="T40" fmla="*/ 35 w 38"/>
                <a:gd name="T41" fmla="*/ 68 h 87"/>
                <a:gd name="T42" fmla="*/ 35 w 38"/>
                <a:gd name="T43" fmla="*/ 68 h 87"/>
                <a:gd name="T44" fmla="*/ 38 w 38"/>
                <a:gd name="T45" fmla="*/ 68 h 87"/>
                <a:gd name="T46" fmla="*/ 38 w 38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87">
                  <a:moveTo>
                    <a:pt x="38" y="68"/>
                  </a:moveTo>
                  <a:lnTo>
                    <a:pt x="35" y="84"/>
                  </a:lnTo>
                  <a:lnTo>
                    <a:pt x="35" y="84"/>
                  </a:lnTo>
                  <a:lnTo>
                    <a:pt x="29" y="87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3" y="85"/>
                  </a:lnTo>
                  <a:lnTo>
                    <a:pt x="9" y="84"/>
                  </a:lnTo>
                  <a:lnTo>
                    <a:pt x="5" y="82"/>
                  </a:lnTo>
                  <a:lnTo>
                    <a:pt x="3" y="78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0" y="0"/>
                  </a:lnTo>
                  <a:lnTo>
                    <a:pt x="38" y="0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3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8" y="68"/>
                  </a:lnTo>
                  <a:lnTo>
                    <a:pt x="3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7" name="Freeform 1204">
              <a:extLst>
                <a:ext uri="{FF2B5EF4-FFF2-40B4-BE49-F238E27FC236}">
                  <a16:creationId xmlns:a16="http://schemas.microsoft.com/office/drawing/2014/main" id="{1BE31041-6DB0-4B42-BC59-F132AE9F4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7179" y="2888202"/>
              <a:ext cx="133959" cy="123055"/>
            </a:xfrm>
            <a:custGeom>
              <a:avLst/>
              <a:gdLst>
                <a:gd name="T0" fmla="*/ 86 w 86"/>
                <a:gd name="T1" fmla="*/ 79 h 79"/>
                <a:gd name="T2" fmla="*/ 58 w 86"/>
                <a:gd name="T3" fmla="*/ 79 h 79"/>
                <a:gd name="T4" fmla="*/ 56 w 86"/>
                <a:gd name="T5" fmla="*/ 65 h 79"/>
                <a:gd name="T6" fmla="*/ 34 w 86"/>
                <a:gd name="T7" fmla="*/ 65 h 79"/>
                <a:gd name="T8" fmla="*/ 29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8 h 79"/>
                <a:gd name="T20" fmla="*/ 54 w 86"/>
                <a:gd name="T21" fmla="*/ 48 h 79"/>
                <a:gd name="T22" fmla="*/ 51 w 86"/>
                <a:gd name="T23" fmla="*/ 22 h 79"/>
                <a:gd name="T24" fmla="*/ 41 w 86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8" y="79"/>
                  </a:lnTo>
                  <a:lnTo>
                    <a:pt x="56" y="65"/>
                  </a:lnTo>
                  <a:lnTo>
                    <a:pt x="34" y="6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8"/>
                  </a:moveTo>
                  <a:lnTo>
                    <a:pt x="54" y="48"/>
                  </a:lnTo>
                  <a:lnTo>
                    <a:pt x="51" y="22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8" name="Freeform 1205">
              <a:extLst>
                <a:ext uri="{FF2B5EF4-FFF2-40B4-BE49-F238E27FC236}">
                  <a16:creationId xmlns:a16="http://schemas.microsoft.com/office/drawing/2014/main" id="{C63E2FB6-206E-419A-B1E9-5907D433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252" y="2913125"/>
              <a:ext cx="93459" cy="99690"/>
            </a:xfrm>
            <a:custGeom>
              <a:avLst/>
              <a:gdLst>
                <a:gd name="T0" fmla="*/ 57 w 60"/>
                <a:gd name="T1" fmla="*/ 40 h 64"/>
                <a:gd name="T2" fmla="*/ 57 w 60"/>
                <a:gd name="T3" fmla="*/ 40 h 64"/>
                <a:gd name="T4" fmla="*/ 56 w 60"/>
                <a:gd name="T5" fmla="*/ 45 h 64"/>
                <a:gd name="T6" fmla="*/ 55 w 60"/>
                <a:gd name="T7" fmla="*/ 50 h 64"/>
                <a:gd name="T8" fmla="*/ 52 w 60"/>
                <a:gd name="T9" fmla="*/ 54 h 64"/>
                <a:gd name="T10" fmla="*/ 49 w 60"/>
                <a:gd name="T11" fmla="*/ 58 h 64"/>
                <a:gd name="T12" fmla="*/ 44 w 60"/>
                <a:gd name="T13" fmla="*/ 60 h 64"/>
                <a:gd name="T14" fmla="*/ 39 w 60"/>
                <a:gd name="T15" fmla="*/ 62 h 64"/>
                <a:gd name="T16" fmla="*/ 32 w 60"/>
                <a:gd name="T17" fmla="*/ 63 h 64"/>
                <a:gd name="T18" fmla="*/ 26 w 60"/>
                <a:gd name="T19" fmla="*/ 64 h 64"/>
                <a:gd name="T20" fmla="*/ 26 w 60"/>
                <a:gd name="T21" fmla="*/ 64 h 64"/>
                <a:gd name="T22" fmla="*/ 18 w 60"/>
                <a:gd name="T23" fmla="*/ 63 h 64"/>
                <a:gd name="T24" fmla="*/ 12 w 60"/>
                <a:gd name="T25" fmla="*/ 62 h 64"/>
                <a:gd name="T26" fmla="*/ 6 w 60"/>
                <a:gd name="T27" fmla="*/ 59 h 64"/>
                <a:gd name="T28" fmla="*/ 0 w 60"/>
                <a:gd name="T29" fmla="*/ 57 h 64"/>
                <a:gd name="T30" fmla="*/ 5 w 60"/>
                <a:gd name="T31" fmla="*/ 39 h 64"/>
                <a:gd name="T32" fmla="*/ 5 w 60"/>
                <a:gd name="T33" fmla="*/ 39 h 64"/>
                <a:gd name="T34" fmla="*/ 8 w 60"/>
                <a:gd name="T35" fmla="*/ 42 h 64"/>
                <a:gd name="T36" fmla="*/ 13 w 60"/>
                <a:gd name="T37" fmla="*/ 44 h 64"/>
                <a:gd name="T38" fmla="*/ 18 w 60"/>
                <a:gd name="T39" fmla="*/ 45 h 64"/>
                <a:gd name="T40" fmla="*/ 23 w 60"/>
                <a:gd name="T41" fmla="*/ 45 h 64"/>
                <a:gd name="T42" fmla="*/ 23 w 60"/>
                <a:gd name="T43" fmla="*/ 45 h 64"/>
                <a:gd name="T44" fmla="*/ 27 w 60"/>
                <a:gd name="T45" fmla="*/ 45 h 64"/>
                <a:gd name="T46" fmla="*/ 29 w 60"/>
                <a:gd name="T47" fmla="*/ 43 h 64"/>
                <a:gd name="T48" fmla="*/ 29 w 60"/>
                <a:gd name="T49" fmla="*/ 43 h 64"/>
                <a:gd name="T50" fmla="*/ 29 w 60"/>
                <a:gd name="T51" fmla="*/ 42 h 64"/>
                <a:gd name="T52" fmla="*/ 26 w 60"/>
                <a:gd name="T53" fmla="*/ 42 h 64"/>
                <a:gd name="T54" fmla="*/ 17 w 60"/>
                <a:gd name="T55" fmla="*/ 39 h 64"/>
                <a:gd name="T56" fmla="*/ 13 w 60"/>
                <a:gd name="T57" fmla="*/ 38 h 64"/>
                <a:gd name="T58" fmla="*/ 10 w 60"/>
                <a:gd name="T59" fmla="*/ 34 h 64"/>
                <a:gd name="T60" fmla="*/ 7 w 60"/>
                <a:gd name="T61" fmla="*/ 30 h 64"/>
                <a:gd name="T62" fmla="*/ 7 w 60"/>
                <a:gd name="T63" fmla="*/ 24 h 64"/>
                <a:gd name="T64" fmla="*/ 7 w 60"/>
                <a:gd name="T65" fmla="*/ 24 h 64"/>
                <a:gd name="T66" fmla="*/ 7 w 60"/>
                <a:gd name="T67" fmla="*/ 18 h 64"/>
                <a:gd name="T68" fmla="*/ 8 w 60"/>
                <a:gd name="T69" fmla="*/ 13 h 64"/>
                <a:gd name="T70" fmla="*/ 12 w 60"/>
                <a:gd name="T71" fmla="*/ 9 h 64"/>
                <a:gd name="T72" fmla="*/ 16 w 60"/>
                <a:gd name="T73" fmla="*/ 5 h 64"/>
                <a:gd name="T74" fmla="*/ 20 w 60"/>
                <a:gd name="T75" fmla="*/ 3 h 64"/>
                <a:gd name="T76" fmla="*/ 26 w 60"/>
                <a:gd name="T77" fmla="*/ 1 h 64"/>
                <a:gd name="T78" fmla="*/ 31 w 60"/>
                <a:gd name="T79" fmla="*/ 0 h 64"/>
                <a:gd name="T80" fmla="*/ 39 w 60"/>
                <a:gd name="T81" fmla="*/ 0 h 64"/>
                <a:gd name="T82" fmla="*/ 39 w 60"/>
                <a:gd name="T83" fmla="*/ 0 h 64"/>
                <a:gd name="T84" fmla="*/ 50 w 60"/>
                <a:gd name="T85" fmla="*/ 1 h 64"/>
                <a:gd name="T86" fmla="*/ 60 w 60"/>
                <a:gd name="T87" fmla="*/ 5 h 64"/>
                <a:gd name="T88" fmla="*/ 56 w 60"/>
                <a:gd name="T89" fmla="*/ 21 h 64"/>
                <a:gd name="T90" fmla="*/ 56 w 60"/>
                <a:gd name="T91" fmla="*/ 21 h 64"/>
                <a:gd name="T92" fmla="*/ 49 w 60"/>
                <a:gd name="T93" fmla="*/ 19 h 64"/>
                <a:gd name="T94" fmla="*/ 40 w 60"/>
                <a:gd name="T95" fmla="*/ 18 h 64"/>
                <a:gd name="T96" fmla="*/ 40 w 60"/>
                <a:gd name="T97" fmla="*/ 18 h 64"/>
                <a:gd name="T98" fmla="*/ 36 w 60"/>
                <a:gd name="T99" fmla="*/ 18 h 64"/>
                <a:gd name="T100" fmla="*/ 35 w 60"/>
                <a:gd name="T101" fmla="*/ 19 h 64"/>
                <a:gd name="T102" fmla="*/ 35 w 60"/>
                <a:gd name="T103" fmla="*/ 19 h 64"/>
                <a:gd name="T104" fmla="*/ 35 w 60"/>
                <a:gd name="T105" fmla="*/ 19 h 64"/>
                <a:gd name="T106" fmla="*/ 35 w 60"/>
                <a:gd name="T107" fmla="*/ 21 h 64"/>
                <a:gd name="T108" fmla="*/ 37 w 60"/>
                <a:gd name="T109" fmla="*/ 21 h 64"/>
                <a:gd name="T110" fmla="*/ 46 w 60"/>
                <a:gd name="T111" fmla="*/ 24 h 64"/>
                <a:gd name="T112" fmla="*/ 50 w 60"/>
                <a:gd name="T113" fmla="*/ 25 h 64"/>
                <a:gd name="T114" fmla="*/ 54 w 60"/>
                <a:gd name="T115" fmla="*/ 29 h 64"/>
                <a:gd name="T116" fmla="*/ 56 w 60"/>
                <a:gd name="T117" fmla="*/ 34 h 64"/>
                <a:gd name="T118" fmla="*/ 57 w 60"/>
                <a:gd name="T119" fmla="*/ 40 h 64"/>
                <a:gd name="T120" fmla="*/ 57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7" y="40"/>
                  </a:moveTo>
                  <a:lnTo>
                    <a:pt x="57" y="40"/>
                  </a:lnTo>
                  <a:lnTo>
                    <a:pt x="56" y="45"/>
                  </a:lnTo>
                  <a:lnTo>
                    <a:pt x="55" y="50"/>
                  </a:lnTo>
                  <a:lnTo>
                    <a:pt x="52" y="54"/>
                  </a:lnTo>
                  <a:lnTo>
                    <a:pt x="49" y="58"/>
                  </a:lnTo>
                  <a:lnTo>
                    <a:pt x="44" y="60"/>
                  </a:lnTo>
                  <a:lnTo>
                    <a:pt x="39" y="62"/>
                  </a:lnTo>
                  <a:lnTo>
                    <a:pt x="32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18" y="63"/>
                  </a:lnTo>
                  <a:lnTo>
                    <a:pt x="12" y="62"/>
                  </a:lnTo>
                  <a:lnTo>
                    <a:pt x="6" y="59"/>
                  </a:lnTo>
                  <a:lnTo>
                    <a:pt x="0" y="5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8" y="42"/>
                  </a:lnTo>
                  <a:lnTo>
                    <a:pt x="13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2"/>
                  </a:lnTo>
                  <a:lnTo>
                    <a:pt x="26" y="42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8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60" y="5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49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54" y="29"/>
                  </a:lnTo>
                  <a:lnTo>
                    <a:pt x="56" y="34"/>
                  </a:lnTo>
                  <a:lnTo>
                    <a:pt x="57" y="40"/>
                  </a:lnTo>
                  <a:lnTo>
                    <a:pt x="5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9" name="Freeform 1206">
              <a:extLst>
                <a:ext uri="{FF2B5EF4-FFF2-40B4-BE49-F238E27FC236}">
                  <a16:creationId xmlns:a16="http://schemas.microsoft.com/office/drawing/2014/main" id="{0E1B1CC7-C2FA-497D-9E52-6FCB94BC1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438" y="2886644"/>
              <a:ext cx="109036" cy="126171"/>
            </a:xfrm>
            <a:custGeom>
              <a:avLst/>
              <a:gdLst>
                <a:gd name="T0" fmla="*/ 67 w 70"/>
                <a:gd name="T1" fmla="*/ 52 h 81"/>
                <a:gd name="T2" fmla="*/ 67 w 70"/>
                <a:gd name="T3" fmla="*/ 52 h 81"/>
                <a:gd name="T4" fmla="*/ 65 w 70"/>
                <a:gd name="T5" fmla="*/ 59 h 81"/>
                <a:gd name="T6" fmla="*/ 64 w 70"/>
                <a:gd name="T7" fmla="*/ 64 h 81"/>
                <a:gd name="T8" fmla="*/ 60 w 70"/>
                <a:gd name="T9" fmla="*/ 69 h 81"/>
                <a:gd name="T10" fmla="*/ 57 w 70"/>
                <a:gd name="T11" fmla="*/ 74 h 81"/>
                <a:gd name="T12" fmla="*/ 50 w 70"/>
                <a:gd name="T13" fmla="*/ 76 h 81"/>
                <a:gd name="T14" fmla="*/ 44 w 70"/>
                <a:gd name="T15" fmla="*/ 79 h 81"/>
                <a:gd name="T16" fmla="*/ 37 w 70"/>
                <a:gd name="T17" fmla="*/ 80 h 81"/>
                <a:gd name="T18" fmla="*/ 29 w 70"/>
                <a:gd name="T19" fmla="*/ 81 h 81"/>
                <a:gd name="T20" fmla="*/ 29 w 70"/>
                <a:gd name="T21" fmla="*/ 81 h 81"/>
                <a:gd name="T22" fmla="*/ 20 w 70"/>
                <a:gd name="T23" fmla="*/ 80 h 81"/>
                <a:gd name="T24" fmla="*/ 13 w 70"/>
                <a:gd name="T25" fmla="*/ 79 h 81"/>
                <a:gd name="T26" fmla="*/ 6 w 70"/>
                <a:gd name="T27" fmla="*/ 77 h 81"/>
                <a:gd name="T28" fmla="*/ 0 w 70"/>
                <a:gd name="T29" fmla="*/ 75 h 81"/>
                <a:gd name="T30" fmla="*/ 8 w 70"/>
                <a:gd name="T31" fmla="*/ 54 h 81"/>
                <a:gd name="T32" fmla="*/ 8 w 70"/>
                <a:gd name="T33" fmla="*/ 54 h 81"/>
                <a:gd name="T34" fmla="*/ 17 w 70"/>
                <a:gd name="T35" fmla="*/ 57 h 81"/>
                <a:gd name="T36" fmla="*/ 23 w 70"/>
                <a:gd name="T37" fmla="*/ 59 h 81"/>
                <a:gd name="T38" fmla="*/ 30 w 70"/>
                <a:gd name="T39" fmla="*/ 60 h 81"/>
                <a:gd name="T40" fmla="*/ 30 w 70"/>
                <a:gd name="T41" fmla="*/ 60 h 81"/>
                <a:gd name="T42" fmla="*/ 37 w 70"/>
                <a:gd name="T43" fmla="*/ 59 h 81"/>
                <a:gd name="T44" fmla="*/ 38 w 70"/>
                <a:gd name="T45" fmla="*/ 57 h 81"/>
                <a:gd name="T46" fmla="*/ 38 w 70"/>
                <a:gd name="T47" fmla="*/ 57 h 81"/>
                <a:gd name="T48" fmla="*/ 38 w 70"/>
                <a:gd name="T49" fmla="*/ 57 h 81"/>
                <a:gd name="T50" fmla="*/ 37 w 70"/>
                <a:gd name="T51" fmla="*/ 55 h 81"/>
                <a:gd name="T52" fmla="*/ 33 w 70"/>
                <a:gd name="T53" fmla="*/ 54 h 81"/>
                <a:gd name="T54" fmla="*/ 22 w 70"/>
                <a:gd name="T55" fmla="*/ 51 h 81"/>
                <a:gd name="T56" fmla="*/ 17 w 70"/>
                <a:gd name="T57" fmla="*/ 49 h 81"/>
                <a:gd name="T58" fmla="*/ 11 w 70"/>
                <a:gd name="T59" fmla="*/ 45 h 81"/>
                <a:gd name="T60" fmla="*/ 8 w 70"/>
                <a:gd name="T61" fmla="*/ 38 h 81"/>
                <a:gd name="T62" fmla="*/ 6 w 70"/>
                <a:gd name="T63" fmla="*/ 35 h 81"/>
                <a:gd name="T64" fmla="*/ 6 w 70"/>
                <a:gd name="T65" fmla="*/ 30 h 81"/>
                <a:gd name="T66" fmla="*/ 6 w 70"/>
                <a:gd name="T67" fmla="*/ 30 h 81"/>
                <a:gd name="T68" fmla="*/ 8 w 70"/>
                <a:gd name="T69" fmla="*/ 23 h 81"/>
                <a:gd name="T70" fmla="*/ 9 w 70"/>
                <a:gd name="T71" fmla="*/ 18 h 81"/>
                <a:gd name="T72" fmla="*/ 13 w 70"/>
                <a:gd name="T73" fmla="*/ 13 h 81"/>
                <a:gd name="T74" fmla="*/ 17 w 70"/>
                <a:gd name="T75" fmla="*/ 8 h 81"/>
                <a:gd name="T76" fmla="*/ 22 w 70"/>
                <a:gd name="T77" fmla="*/ 5 h 81"/>
                <a:gd name="T78" fmla="*/ 28 w 70"/>
                <a:gd name="T79" fmla="*/ 2 h 81"/>
                <a:gd name="T80" fmla="*/ 35 w 70"/>
                <a:gd name="T81" fmla="*/ 1 h 81"/>
                <a:gd name="T82" fmla="*/ 43 w 70"/>
                <a:gd name="T83" fmla="*/ 0 h 81"/>
                <a:gd name="T84" fmla="*/ 43 w 70"/>
                <a:gd name="T85" fmla="*/ 0 h 81"/>
                <a:gd name="T86" fmla="*/ 57 w 70"/>
                <a:gd name="T87" fmla="*/ 1 h 81"/>
                <a:gd name="T88" fmla="*/ 70 w 70"/>
                <a:gd name="T89" fmla="*/ 5 h 81"/>
                <a:gd name="T90" fmla="*/ 63 w 70"/>
                <a:gd name="T91" fmla="*/ 26 h 81"/>
                <a:gd name="T92" fmla="*/ 63 w 70"/>
                <a:gd name="T93" fmla="*/ 26 h 81"/>
                <a:gd name="T94" fmla="*/ 53 w 70"/>
                <a:gd name="T95" fmla="*/ 22 h 81"/>
                <a:gd name="T96" fmla="*/ 42 w 70"/>
                <a:gd name="T97" fmla="*/ 21 h 81"/>
                <a:gd name="T98" fmla="*/ 42 w 70"/>
                <a:gd name="T99" fmla="*/ 21 h 81"/>
                <a:gd name="T100" fmla="*/ 37 w 70"/>
                <a:gd name="T101" fmla="*/ 22 h 81"/>
                <a:gd name="T102" fmla="*/ 35 w 70"/>
                <a:gd name="T103" fmla="*/ 22 h 81"/>
                <a:gd name="T104" fmla="*/ 35 w 70"/>
                <a:gd name="T105" fmla="*/ 23 h 81"/>
                <a:gd name="T106" fmla="*/ 35 w 70"/>
                <a:gd name="T107" fmla="*/ 23 h 81"/>
                <a:gd name="T108" fmla="*/ 37 w 70"/>
                <a:gd name="T109" fmla="*/ 26 h 81"/>
                <a:gd name="T110" fmla="*/ 39 w 70"/>
                <a:gd name="T111" fmla="*/ 27 h 81"/>
                <a:gd name="T112" fmla="*/ 50 w 70"/>
                <a:gd name="T113" fmla="*/ 30 h 81"/>
                <a:gd name="T114" fmla="*/ 57 w 70"/>
                <a:gd name="T115" fmla="*/ 32 h 81"/>
                <a:gd name="T116" fmla="*/ 62 w 70"/>
                <a:gd name="T117" fmla="*/ 37 h 81"/>
                <a:gd name="T118" fmla="*/ 65 w 70"/>
                <a:gd name="T119" fmla="*/ 43 h 81"/>
                <a:gd name="T120" fmla="*/ 65 w 70"/>
                <a:gd name="T121" fmla="*/ 47 h 81"/>
                <a:gd name="T122" fmla="*/ 67 w 70"/>
                <a:gd name="T123" fmla="*/ 52 h 81"/>
                <a:gd name="T124" fmla="*/ 67 w 70"/>
                <a:gd name="T125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1">
                  <a:moveTo>
                    <a:pt x="67" y="52"/>
                  </a:moveTo>
                  <a:lnTo>
                    <a:pt x="67" y="52"/>
                  </a:lnTo>
                  <a:lnTo>
                    <a:pt x="65" y="59"/>
                  </a:lnTo>
                  <a:lnTo>
                    <a:pt x="64" y="64"/>
                  </a:lnTo>
                  <a:lnTo>
                    <a:pt x="60" y="69"/>
                  </a:lnTo>
                  <a:lnTo>
                    <a:pt x="57" y="74"/>
                  </a:lnTo>
                  <a:lnTo>
                    <a:pt x="50" y="76"/>
                  </a:lnTo>
                  <a:lnTo>
                    <a:pt x="44" y="79"/>
                  </a:lnTo>
                  <a:lnTo>
                    <a:pt x="37" y="8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0" y="80"/>
                  </a:lnTo>
                  <a:lnTo>
                    <a:pt x="13" y="79"/>
                  </a:lnTo>
                  <a:lnTo>
                    <a:pt x="6" y="77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2" y="51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3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0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7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6"/>
                  </a:lnTo>
                  <a:lnTo>
                    <a:pt x="39" y="27"/>
                  </a:lnTo>
                  <a:lnTo>
                    <a:pt x="50" y="30"/>
                  </a:lnTo>
                  <a:lnTo>
                    <a:pt x="57" y="32"/>
                  </a:lnTo>
                  <a:lnTo>
                    <a:pt x="62" y="37"/>
                  </a:lnTo>
                  <a:lnTo>
                    <a:pt x="65" y="43"/>
                  </a:lnTo>
                  <a:lnTo>
                    <a:pt x="65" y="47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0" name="Freeform 1207">
              <a:extLst>
                <a:ext uri="{FF2B5EF4-FFF2-40B4-BE49-F238E27FC236}">
                  <a16:creationId xmlns:a16="http://schemas.microsoft.com/office/drawing/2014/main" id="{6EBD908B-2EA3-49E8-A7B5-C271AACF4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589" y="2913125"/>
              <a:ext cx="95018" cy="99690"/>
            </a:xfrm>
            <a:custGeom>
              <a:avLst/>
              <a:gdLst>
                <a:gd name="T0" fmla="*/ 26 w 61"/>
                <a:gd name="T1" fmla="*/ 40 h 64"/>
                <a:gd name="T2" fmla="*/ 30 w 61"/>
                <a:gd name="T3" fmla="*/ 44 h 64"/>
                <a:gd name="T4" fmla="*/ 37 w 61"/>
                <a:gd name="T5" fmla="*/ 44 h 64"/>
                <a:gd name="T6" fmla="*/ 54 w 61"/>
                <a:gd name="T7" fmla="*/ 43 h 64"/>
                <a:gd name="T8" fmla="*/ 55 w 61"/>
                <a:gd name="T9" fmla="*/ 60 h 64"/>
                <a:gd name="T10" fmla="*/ 31 w 61"/>
                <a:gd name="T11" fmla="*/ 64 h 64"/>
                <a:gd name="T12" fmla="*/ 24 w 61"/>
                <a:gd name="T13" fmla="*/ 63 h 64"/>
                <a:gd name="T14" fmla="*/ 12 w 61"/>
                <a:gd name="T15" fmla="*/ 60 h 64"/>
                <a:gd name="T16" fmla="*/ 5 w 61"/>
                <a:gd name="T17" fmla="*/ 53 h 64"/>
                <a:gd name="T18" fmla="*/ 0 w 61"/>
                <a:gd name="T19" fmla="*/ 43 h 64"/>
                <a:gd name="T20" fmla="*/ 0 w 61"/>
                <a:gd name="T21" fmla="*/ 37 h 64"/>
                <a:gd name="T22" fmla="*/ 2 w 61"/>
                <a:gd name="T23" fmla="*/ 21 h 64"/>
                <a:gd name="T24" fmla="*/ 10 w 61"/>
                <a:gd name="T25" fmla="*/ 10 h 64"/>
                <a:gd name="T26" fmla="*/ 22 w 61"/>
                <a:gd name="T27" fmla="*/ 3 h 64"/>
                <a:gd name="T28" fmla="*/ 37 w 61"/>
                <a:gd name="T29" fmla="*/ 0 h 64"/>
                <a:gd name="T30" fmla="*/ 42 w 61"/>
                <a:gd name="T31" fmla="*/ 0 h 64"/>
                <a:gd name="T32" fmla="*/ 51 w 61"/>
                <a:gd name="T33" fmla="*/ 3 h 64"/>
                <a:gd name="T34" fmla="*/ 57 w 61"/>
                <a:gd name="T35" fmla="*/ 8 h 64"/>
                <a:gd name="T36" fmla="*/ 61 w 61"/>
                <a:gd name="T37" fmla="*/ 15 h 64"/>
                <a:gd name="T38" fmla="*/ 61 w 61"/>
                <a:gd name="T39" fmla="*/ 20 h 64"/>
                <a:gd name="T40" fmla="*/ 59 w 61"/>
                <a:gd name="T41" fmla="*/ 32 h 64"/>
                <a:gd name="T42" fmla="*/ 50 w 61"/>
                <a:gd name="T43" fmla="*/ 38 h 64"/>
                <a:gd name="T44" fmla="*/ 37 w 61"/>
                <a:gd name="T45" fmla="*/ 40 h 64"/>
                <a:gd name="T46" fmla="*/ 26 w 61"/>
                <a:gd name="T47" fmla="*/ 40 h 64"/>
                <a:gd name="T48" fmla="*/ 40 w 61"/>
                <a:gd name="T49" fmla="*/ 20 h 64"/>
                <a:gd name="T50" fmla="*/ 36 w 61"/>
                <a:gd name="T51" fmla="*/ 16 h 64"/>
                <a:gd name="T52" fmla="*/ 32 w 61"/>
                <a:gd name="T53" fmla="*/ 18 h 64"/>
                <a:gd name="T54" fmla="*/ 27 w 61"/>
                <a:gd name="T55" fmla="*/ 23 h 64"/>
                <a:gd name="T56" fmla="*/ 26 w 61"/>
                <a:gd name="T57" fmla="*/ 25 h 64"/>
                <a:gd name="T58" fmla="*/ 35 w 61"/>
                <a:gd name="T59" fmla="*/ 25 h 64"/>
                <a:gd name="T60" fmla="*/ 40 w 61"/>
                <a:gd name="T61" fmla="*/ 21 h 64"/>
                <a:gd name="T62" fmla="*/ 40 w 61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64">
                  <a:moveTo>
                    <a:pt x="26" y="40"/>
                  </a:moveTo>
                  <a:lnTo>
                    <a:pt x="26" y="40"/>
                  </a:lnTo>
                  <a:lnTo>
                    <a:pt x="27" y="43"/>
                  </a:lnTo>
                  <a:lnTo>
                    <a:pt x="3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6" y="44"/>
                  </a:lnTo>
                  <a:lnTo>
                    <a:pt x="54" y="43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4" y="63"/>
                  </a:lnTo>
                  <a:lnTo>
                    <a:pt x="19" y="62"/>
                  </a:lnTo>
                  <a:lnTo>
                    <a:pt x="12" y="60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60" y="11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26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4" y="40"/>
                  </a:lnTo>
                  <a:lnTo>
                    <a:pt x="37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9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1" name="Freeform 1208">
              <a:extLst>
                <a:ext uri="{FF2B5EF4-FFF2-40B4-BE49-F238E27FC236}">
                  <a16:creationId xmlns:a16="http://schemas.microsoft.com/office/drawing/2014/main" id="{21C27310-4479-4212-A093-F68B5942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409" y="3410017"/>
              <a:ext cx="109036" cy="127728"/>
            </a:xfrm>
            <a:custGeom>
              <a:avLst/>
              <a:gdLst>
                <a:gd name="T0" fmla="*/ 66 w 70"/>
                <a:gd name="T1" fmla="*/ 53 h 82"/>
                <a:gd name="T2" fmla="*/ 66 w 70"/>
                <a:gd name="T3" fmla="*/ 53 h 82"/>
                <a:gd name="T4" fmla="*/ 66 w 70"/>
                <a:gd name="T5" fmla="*/ 59 h 82"/>
                <a:gd name="T6" fmla="*/ 64 w 70"/>
                <a:gd name="T7" fmla="*/ 65 h 82"/>
                <a:gd name="T8" fmla="*/ 61 w 70"/>
                <a:gd name="T9" fmla="*/ 70 h 82"/>
                <a:gd name="T10" fmla="*/ 56 w 70"/>
                <a:gd name="T11" fmla="*/ 74 h 82"/>
                <a:gd name="T12" fmla="*/ 51 w 70"/>
                <a:gd name="T13" fmla="*/ 78 h 82"/>
                <a:gd name="T14" fmla="*/ 45 w 70"/>
                <a:gd name="T15" fmla="*/ 80 h 82"/>
                <a:gd name="T16" fmla="*/ 37 w 70"/>
                <a:gd name="T17" fmla="*/ 82 h 82"/>
                <a:gd name="T18" fmla="*/ 28 w 70"/>
                <a:gd name="T19" fmla="*/ 82 h 82"/>
                <a:gd name="T20" fmla="*/ 28 w 70"/>
                <a:gd name="T21" fmla="*/ 82 h 82"/>
                <a:gd name="T22" fmla="*/ 21 w 70"/>
                <a:gd name="T23" fmla="*/ 82 h 82"/>
                <a:gd name="T24" fmla="*/ 13 w 70"/>
                <a:gd name="T25" fmla="*/ 80 h 82"/>
                <a:gd name="T26" fmla="*/ 6 w 70"/>
                <a:gd name="T27" fmla="*/ 78 h 82"/>
                <a:gd name="T28" fmla="*/ 0 w 70"/>
                <a:gd name="T29" fmla="*/ 75 h 82"/>
                <a:gd name="T30" fmla="*/ 7 w 70"/>
                <a:gd name="T31" fmla="*/ 54 h 82"/>
                <a:gd name="T32" fmla="*/ 7 w 70"/>
                <a:gd name="T33" fmla="*/ 54 h 82"/>
                <a:gd name="T34" fmla="*/ 17 w 70"/>
                <a:gd name="T35" fmla="*/ 58 h 82"/>
                <a:gd name="T36" fmla="*/ 23 w 70"/>
                <a:gd name="T37" fmla="*/ 60 h 82"/>
                <a:gd name="T38" fmla="*/ 31 w 70"/>
                <a:gd name="T39" fmla="*/ 60 h 82"/>
                <a:gd name="T40" fmla="*/ 31 w 70"/>
                <a:gd name="T41" fmla="*/ 60 h 82"/>
                <a:gd name="T42" fmla="*/ 36 w 70"/>
                <a:gd name="T43" fmla="*/ 59 h 82"/>
                <a:gd name="T44" fmla="*/ 37 w 70"/>
                <a:gd name="T45" fmla="*/ 59 h 82"/>
                <a:gd name="T46" fmla="*/ 37 w 70"/>
                <a:gd name="T47" fmla="*/ 58 h 82"/>
                <a:gd name="T48" fmla="*/ 37 w 70"/>
                <a:gd name="T49" fmla="*/ 58 h 82"/>
                <a:gd name="T50" fmla="*/ 36 w 70"/>
                <a:gd name="T51" fmla="*/ 55 h 82"/>
                <a:gd name="T52" fmla="*/ 33 w 70"/>
                <a:gd name="T53" fmla="*/ 54 h 82"/>
                <a:gd name="T54" fmla="*/ 22 w 70"/>
                <a:gd name="T55" fmla="*/ 51 h 82"/>
                <a:gd name="T56" fmla="*/ 17 w 70"/>
                <a:gd name="T57" fmla="*/ 49 h 82"/>
                <a:gd name="T58" fmla="*/ 12 w 70"/>
                <a:gd name="T59" fmla="*/ 45 h 82"/>
                <a:gd name="T60" fmla="*/ 8 w 70"/>
                <a:gd name="T61" fmla="*/ 40 h 82"/>
                <a:gd name="T62" fmla="*/ 7 w 70"/>
                <a:gd name="T63" fmla="*/ 35 h 82"/>
                <a:gd name="T64" fmla="*/ 7 w 70"/>
                <a:gd name="T65" fmla="*/ 31 h 82"/>
                <a:gd name="T66" fmla="*/ 7 w 70"/>
                <a:gd name="T67" fmla="*/ 31 h 82"/>
                <a:gd name="T68" fmla="*/ 7 w 70"/>
                <a:gd name="T69" fmla="*/ 25 h 82"/>
                <a:gd name="T70" fmla="*/ 10 w 70"/>
                <a:gd name="T71" fmla="*/ 19 h 82"/>
                <a:gd name="T72" fmla="*/ 12 w 70"/>
                <a:gd name="T73" fmla="*/ 14 h 82"/>
                <a:gd name="T74" fmla="*/ 17 w 70"/>
                <a:gd name="T75" fmla="*/ 9 h 82"/>
                <a:gd name="T76" fmla="*/ 22 w 70"/>
                <a:gd name="T77" fmla="*/ 5 h 82"/>
                <a:gd name="T78" fmla="*/ 28 w 70"/>
                <a:gd name="T79" fmla="*/ 3 h 82"/>
                <a:gd name="T80" fmla="*/ 35 w 70"/>
                <a:gd name="T81" fmla="*/ 1 h 82"/>
                <a:gd name="T82" fmla="*/ 43 w 70"/>
                <a:gd name="T83" fmla="*/ 0 h 82"/>
                <a:gd name="T84" fmla="*/ 43 w 70"/>
                <a:gd name="T85" fmla="*/ 0 h 82"/>
                <a:gd name="T86" fmla="*/ 57 w 70"/>
                <a:gd name="T87" fmla="*/ 1 h 82"/>
                <a:gd name="T88" fmla="*/ 70 w 70"/>
                <a:gd name="T89" fmla="*/ 5 h 82"/>
                <a:gd name="T90" fmla="*/ 62 w 70"/>
                <a:gd name="T91" fmla="*/ 26 h 82"/>
                <a:gd name="T92" fmla="*/ 62 w 70"/>
                <a:gd name="T93" fmla="*/ 26 h 82"/>
                <a:gd name="T94" fmla="*/ 54 w 70"/>
                <a:gd name="T95" fmla="*/ 24 h 82"/>
                <a:gd name="T96" fmla="*/ 42 w 70"/>
                <a:gd name="T97" fmla="*/ 23 h 82"/>
                <a:gd name="T98" fmla="*/ 42 w 70"/>
                <a:gd name="T99" fmla="*/ 23 h 82"/>
                <a:gd name="T100" fmla="*/ 37 w 70"/>
                <a:gd name="T101" fmla="*/ 23 h 82"/>
                <a:gd name="T102" fmla="*/ 36 w 70"/>
                <a:gd name="T103" fmla="*/ 24 h 82"/>
                <a:gd name="T104" fmla="*/ 35 w 70"/>
                <a:gd name="T105" fmla="*/ 25 h 82"/>
                <a:gd name="T106" fmla="*/ 35 w 70"/>
                <a:gd name="T107" fmla="*/ 25 h 82"/>
                <a:gd name="T108" fmla="*/ 36 w 70"/>
                <a:gd name="T109" fmla="*/ 26 h 82"/>
                <a:gd name="T110" fmla="*/ 40 w 70"/>
                <a:gd name="T111" fmla="*/ 28 h 82"/>
                <a:gd name="T112" fmla="*/ 51 w 70"/>
                <a:gd name="T113" fmla="*/ 31 h 82"/>
                <a:gd name="T114" fmla="*/ 56 w 70"/>
                <a:gd name="T115" fmla="*/ 34 h 82"/>
                <a:gd name="T116" fmla="*/ 62 w 70"/>
                <a:gd name="T117" fmla="*/ 38 h 82"/>
                <a:gd name="T118" fmla="*/ 65 w 70"/>
                <a:gd name="T119" fmla="*/ 44 h 82"/>
                <a:gd name="T120" fmla="*/ 66 w 70"/>
                <a:gd name="T121" fmla="*/ 48 h 82"/>
                <a:gd name="T122" fmla="*/ 66 w 70"/>
                <a:gd name="T123" fmla="*/ 53 h 82"/>
                <a:gd name="T124" fmla="*/ 66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6" y="53"/>
                  </a:moveTo>
                  <a:lnTo>
                    <a:pt x="66" y="53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1" y="70"/>
                  </a:lnTo>
                  <a:lnTo>
                    <a:pt x="56" y="74"/>
                  </a:lnTo>
                  <a:lnTo>
                    <a:pt x="51" y="78"/>
                  </a:lnTo>
                  <a:lnTo>
                    <a:pt x="45" y="80"/>
                  </a:lnTo>
                  <a:lnTo>
                    <a:pt x="37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1" y="82"/>
                  </a:lnTo>
                  <a:lnTo>
                    <a:pt x="13" y="80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7" y="58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6" y="55"/>
                  </a:lnTo>
                  <a:lnTo>
                    <a:pt x="33" y="54"/>
                  </a:lnTo>
                  <a:lnTo>
                    <a:pt x="22" y="51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5"/>
                  </a:lnTo>
                  <a:lnTo>
                    <a:pt x="10" y="19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0" y="5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4" y="24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7" y="23"/>
                  </a:lnTo>
                  <a:lnTo>
                    <a:pt x="36" y="24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40" y="28"/>
                  </a:lnTo>
                  <a:lnTo>
                    <a:pt x="51" y="31"/>
                  </a:lnTo>
                  <a:lnTo>
                    <a:pt x="56" y="34"/>
                  </a:lnTo>
                  <a:lnTo>
                    <a:pt x="62" y="38"/>
                  </a:lnTo>
                  <a:lnTo>
                    <a:pt x="65" y="44"/>
                  </a:lnTo>
                  <a:lnTo>
                    <a:pt x="66" y="48"/>
                  </a:lnTo>
                  <a:lnTo>
                    <a:pt x="66" y="5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2" name="Freeform 1209">
              <a:extLst>
                <a:ext uri="{FF2B5EF4-FFF2-40B4-BE49-F238E27FC236}">
                  <a16:creationId xmlns:a16="http://schemas.microsoft.com/office/drawing/2014/main" id="{452730EF-4AC1-4C05-AEE1-B2FC34E9D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4002" y="3402229"/>
              <a:ext cx="115267" cy="135517"/>
            </a:xfrm>
            <a:custGeom>
              <a:avLst/>
              <a:gdLst>
                <a:gd name="T0" fmla="*/ 74 w 74"/>
                <a:gd name="T1" fmla="*/ 49 h 87"/>
                <a:gd name="T2" fmla="*/ 74 w 74"/>
                <a:gd name="T3" fmla="*/ 49 h 87"/>
                <a:gd name="T4" fmla="*/ 73 w 74"/>
                <a:gd name="T5" fmla="*/ 56 h 87"/>
                <a:gd name="T6" fmla="*/ 72 w 74"/>
                <a:gd name="T7" fmla="*/ 64 h 87"/>
                <a:gd name="T8" fmla="*/ 69 w 74"/>
                <a:gd name="T9" fmla="*/ 70 h 87"/>
                <a:gd name="T10" fmla="*/ 65 w 74"/>
                <a:gd name="T11" fmla="*/ 75 h 87"/>
                <a:gd name="T12" fmla="*/ 62 w 74"/>
                <a:gd name="T13" fmla="*/ 80 h 87"/>
                <a:gd name="T14" fmla="*/ 57 w 74"/>
                <a:gd name="T15" fmla="*/ 84 h 87"/>
                <a:gd name="T16" fmla="*/ 50 w 74"/>
                <a:gd name="T17" fmla="*/ 85 h 87"/>
                <a:gd name="T18" fmla="*/ 44 w 74"/>
                <a:gd name="T19" fmla="*/ 87 h 87"/>
                <a:gd name="T20" fmla="*/ 44 w 74"/>
                <a:gd name="T21" fmla="*/ 87 h 87"/>
                <a:gd name="T22" fmla="*/ 39 w 74"/>
                <a:gd name="T23" fmla="*/ 87 h 87"/>
                <a:gd name="T24" fmla="*/ 35 w 74"/>
                <a:gd name="T25" fmla="*/ 84 h 87"/>
                <a:gd name="T26" fmla="*/ 31 w 74"/>
                <a:gd name="T27" fmla="*/ 82 h 87"/>
                <a:gd name="T28" fmla="*/ 28 w 74"/>
                <a:gd name="T29" fmla="*/ 78 h 87"/>
                <a:gd name="T30" fmla="*/ 26 w 74"/>
                <a:gd name="T31" fmla="*/ 85 h 87"/>
                <a:gd name="T32" fmla="*/ 0 w 74"/>
                <a:gd name="T33" fmla="*/ 85 h 87"/>
                <a:gd name="T34" fmla="*/ 11 w 74"/>
                <a:gd name="T35" fmla="*/ 0 h 87"/>
                <a:gd name="T36" fmla="*/ 40 w 74"/>
                <a:gd name="T37" fmla="*/ 0 h 87"/>
                <a:gd name="T38" fmla="*/ 35 w 74"/>
                <a:gd name="T39" fmla="*/ 30 h 87"/>
                <a:gd name="T40" fmla="*/ 35 w 74"/>
                <a:gd name="T41" fmla="*/ 30 h 87"/>
                <a:gd name="T42" fmla="*/ 40 w 74"/>
                <a:gd name="T43" fmla="*/ 26 h 87"/>
                <a:gd name="T44" fmla="*/ 44 w 74"/>
                <a:gd name="T45" fmla="*/ 25 h 87"/>
                <a:gd name="T46" fmla="*/ 49 w 74"/>
                <a:gd name="T47" fmla="*/ 23 h 87"/>
                <a:gd name="T48" fmla="*/ 53 w 74"/>
                <a:gd name="T49" fmla="*/ 23 h 87"/>
                <a:gd name="T50" fmla="*/ 53 w 74"/>
                <a:gd name="T51" fmla="*/ 23 h 87"/>
                <a:gd name="T52" fmla="*/ 58 w 74"/>
                <a:gd name="T53" fmla="*/ 23 h 87"/>
                <a:gd name="T54" fmla="*/ 62 w 74"/>
                <a:gd name="T55" fmla="*/ 25 h 87"/>
                <a:gd name="T56" fmla="*/ 65 w 74"/>
                <a:gd name="T57" fmla="*/ 28 h 87"/>
                <a:gd name="T58" fmla="*/ 68 w 74"/>
                <a:gd name="T59" fmla="*/ 30 h 87"/>
                <a:gd name="T60" fmla="*/ 70 w 74"/>
                <a:gd name="T61" fmla="*/ 34 h 87"/>
                <a:gd name="T62" fmla="*/ 73 w 74"/>
                <a:gd name="T63" fmla="*/ 39 h 87"/>
                <a:gd name="T64" fmla="*/ 74 w 74"/>
                <a:gd name="T65" fmla="*/ 49 h 87"/>
                <a:gd name="T66" fmla="*/ 74 w 74"/>
                <a:gd name="T67" fmla="*/ 49 h 87"/>
                <a:gd name="T68" fmla="*/ 47 w 74"/>
                <a:gd name="T69" fmla="*/ 53 h 87"/>
                <a:gd name="T70" fmla="*/ 47 w 74"/>
                <a:gd name="T71" fmla="*/ 53 h 87"/>
                <a:gd name="T72" fmla="*/ 45 w 74"/>
                <a:gd name="T73" fmla="*/ 49 h 87"/>
                <a:gd name="T74" fmla="*/ 44 w 74"/>
                <a:gd name="T75" fmla="*/ 46 h 87"/>
                <a:gd name="T76" fmla="*/ 43 w 74"/>
                <a:gd name="T77" fmla="*/ 45 h 87"/>
                <a:gd name="T78" fmla="*/ 39 w 74"/>
                <a:gd name="T79" fmla="*/ 44 h 87"/>
                <a:gd name="T80" fmla="*/ 39 w 74"/>
                <a:gd name="T81" fmla="*/ 44 h 87"/>
                <a:gd name="T82" fmla="*/ 35 w 74"/>
                <a:gd name="T83" fmla="*/ 45 h 87"/>
                <a:gd name="T84" fmla="*/ 33 w 74"/>
                <a:gd name="T85" fmla="*/ 48 h 87"/>
                <a:gd name="T86" fmla="*/ 30 w 74"/>
                <a:gd name="T87" fmla="*/ 51 h 87"/>
                <a:gd name="T88" fmla="*/ 30 w 74"/>
                <a:gd name="T89" fmla="*/ 56 h 87"/>
                <a:gd name="T90" fmla="*/ 30 w 74"/>
                <a:gd name="T91" fmla="*/ 56 h 87"/>
                <a:gd name="T92" fmla="*/ 30 w 74"/>
                <a:gd name="T93" fmla="*/ 59 h 87"/>
                <a:gd name="T94" fmla="*/ 31 w 74"/>
                <a:gd name="T95" fmla="*/ 63 h 87"/>
                <a:gd name="T96" fmla="*/ 34 w 74"/>
                <a:gd name="T97" fmla="*/ 64 h 87"/>
                <a:gd name="T98" fmla="*/ 36 w 74"/>
                <a:gd name="T99" fmla="*/ 65 h 87"/>
                <a:gd name="T100" fmla="*/ 36 w 74"/>
                <a:gd name="T101" fmla="*/ 65 h 87"/>
                <a:gd name="T102" fmla="*/ 40 w 74"/>
                <a:gd name="T103" fmla="*/ 64 h 87"/>
                <a:gd name="T104" fmla="*/ 44 w 74"/>
                <a:gd name="T105" fmla="*/ 62 h 87"/>
                <a:gd name="T106" fmla="*/ 45 w 74"/>
                <a:gd name="T107" fmla="*/ 58 h 87"/>
                <a:gd name="T108" fmla="*/ 47 w 74"/>
                <a:gd name="T109" fmla="*/ 53 h 87"/>
                <a:gd name="T110" fmla="*/ 47 w 74"/>
                <a:gd name="T111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7">
                  <a:moveTo>
                    <a:pt x="74" y="49"/>
                  </a:moveTo>
                  <a:lnTo>
                    <a:pt x="74" y="49"/>
                  </a:lnTo>
                  <a:lnTo>
                    <a:pt x="73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5" y="75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0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9" y="87"/>
                  </a:lnTo>
                  <a:lnTo>
                    <a:pt x="35" y="84"/>
                  </a:lnTo>
                  <a:lnTo>
                    <a:pt x="31" y="82"/>
                  </a:lnTo>
                  <a:lnTo>
                    <a:pt x="28" y="7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0" y="26"/>
                  </a:lnTo>
                  <a:lnTo>
                    <a:pt x="44" y="25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5" y="28"/>
                  </a:lnTo>
                  <a:lnTo>
                    <a:pt x="68" y="30"/>
                  </a:lnTo>
                  <a:lnTo>
                    <a:pt x="70" y="34"/>
                  </a:lnTo>
                  <a:lnTo>
                    <a:pt x="73" y="39"/>
                  </a:lnTo>
                  <a:lnTo>
                    <a:pt x="74" y="49"/>
                  </a:lnTo>
                  <a:lnTo>
                    <a:pt x="74" y="49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lnTo>
                    <a:pt x="45" y="49"/>
                  </a:lnTo>
                  <a:lnTo>
                    <a:pt x="44" y="46"/>
                  </a:lnTo>
                  <a:lnTo>
                    <a:pt x="43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9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40" y="64"/>
                  </a:lnTo>
                  <a:lnTo>
                    <a:pt x="44" y="62"/>
                  </a:lnTo>
                  <a:lnTo>
                    <a:pt x="45" y="5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3" name="Freeform 1211">
              <a:extLst>
                <a:ext uri="{FF2B5EF4-FFF2-40B4-BE49-F238E27FC236}">
                  <a16:creationId xmlns:a16="http://schemas.microsoft.com/office/drawing/2014/main" id="{70B7B84D-2362-48CC-99EA-5EF58328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783" y="3414689"/>
              <a:ext cx="113709" cy="119940"/>
            </a:xfrm>
            <a:custGeom>
              <a:avLst/>
              <a:gdLst>
                <a:gd name="T0" fmla="*/ 42 w 73"/>
                <a:gd name="T1" fmla="*/ 77 h 77"/>
                <a:gd name="T2" fmla="*/ 13 w 73"/>
                <a:gd name="T3" fmla="*/ 77 h 77"/>
                <a:gd name="T4" fmla="*/ 21 w 73"/>
                <a:gd name="T5" fmla="*/ 21 h 77"/>
                <a:gd name="T6" fmla="*/ 0 w 73"/>
                <a:gd name="T7" fmla="*/ 21 h 77"/>
                <a:gd name="T8" fmla="*/ 3 w 73"/>
                <a:gd name="T9" fmla="*/ 0 h 77"/>
                <a:gd name="T10" fmla="*/ 73 w 73"/>
                <a:gd name="T11" fmla="*/ 0 h 77"/>
                <a:gd name="T12" fmla="*/ 71 w 73"/>
                <a:gd name="T13" fmla="*/ 21 h 77"/>
                <a:gd name="T14" fmla="*/ 49 w 73"/>
                <a:gd name="T15" fmla="*/ 21 h 77"/>
                <a:gd name="T16" fmla="*/ 42 w 73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7">
                  <a:moveTo>
                    <a:pt x="42" y="77"/>
                  </a:moveTo>
                  <a:lnTo>
                    <a:pt x="13" y="77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1" y="21"/>
                  </a:lnTo>
                  <a:lnTo>
                    <a:pt x="49" y="21"/>
                  </a:lnTo>
                  <a:lnTo>
                    <a:pt x="4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4" name="Freeform 1212">
              <a:extLst>
                <a:ext uri="{FF2B5EF4-FFF2-40B4-BE49-F238E27FC236}">
                  <a16:creationId xmlns:a16="http://schemas.microsoft.com/office/drawing/2014/main" id="{19FD7782-6DA0-4002-BDB5-C68BBB1DA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473" y="3438055"/>
              <a:ext cx="96575" cy="99690"/>
            </a:xfrm>
            <a:custGeom>
              <a:avLst/>
              <a:gdLst>
                <a:gd name="T0" fmla="*/ 27 w 62"/>
                <a:gd name="T1" fmla="*/ 40 h 64"/>
                <a:gd name="T2" fmla="*/ 31 w 62"/>
                <a:gd name="T3" fmla="*/ 44 h 64"/>
                <a:gd name="T4" fmla="*/ 38 w 62"/>
                <a:gd name="T5" fmla="*/ 45 h 64"/>
                <a:gd name="T6" fmla="*/ 54 w 62"/>
                <a:gd name="T7" fmla="*/ 42 h 64"/>
                <a:gd name="T8" fmla="*/ 54 w 62"/>
                <a:gd name="T9" fmla="*/ 60 h 64"/>
                <a:gd name="T10" fmla="*/ 32 w 62"/>
                <a:gd name="T11" fmla="*/ 64 h 64"/>
                <a:gd name="T12" fmla="*/ 24 w 62"/>
                <a:gd name="T13" fmla="*/ 64 h 64"/>
                <a:gd name="T14" fmla="*/ 13 w 62"/>
                <a:gd name="T15" fmla="*/ 60 h 64"/>
                <a:gd name="T16" fmla="*/ 5 w 62"/>
                <a:gd name="T17" fmla="*/ 54 h 64"/>
                <a:gd name="T18" fmla="*/ 0 w 62"/>
                <a:gd name="T19" fmla="*/ 42 h 64"/>
                <a:gd name="T20" fmla="*/ 0 w 62"/>
                <a:gd name="T21" fmla="*/ 36 h 64"/>
                <a:gd name="T22" fmla="*/ 3 w 62"/>
                <a:gd name="T23" fmla="*/ 22 h 64"/>
                <a:gd name="T24" fmla="*/ 11 w 62"/>
                <a:gd name="T25" fmla="*/ 10 h 64"/>
                <a:gd name="T26" fmla="*/ 23 w 62"/>
                <a:gd name="T27" fmla="*/ 2 h 64"/>
                <a:gd name="T28" fmla="*/ 38 w 62"/>
                <a:gd name="T29" fmla="*/ 0 h 64"/>
                <a:gd name="T30" fmla="*/ 43 w 62"/>
                <a:gd name="T31" fmla="*/ 0 h 64"/>
                <a:gd name="T32" fmla="*/ 52 w 62"/>
                <a:gd name="T33" fmla="*/ 2 h 64"/>
                <a:gd name="T34" fmla="*/ 58 w 62"/>
                <a:gd name="T35" fmla="*/ 8 h 64"/>
                <a:gd name="T36" fmla="*/ 62 w 62"/>
                <a:gd name="T37" fmla="*/ 16 h 64"/>
                <a:gd name="T38" fmla="*/ 62 w 62"/>
                <a:gd name="T39" fmla="*/ 20 h 64"/>
                <a:gd name="T40" fmla="*/ 59 w 62"/>
                <a:gd name="T41" fmla="*/ 31 h 64"/>
                <a:gd name="T42" fmla="*/ 51 w 62"/>
                <a:gd name="T43" fmla="*/ 39 h 64"/>
                <a:gd name="T44" fmla="*/ 38 w 62"/>
                <a:gd name="T45" fmla="*/ 41 h 64"/>
                <a:gd name="T46" fmla="*/ 27 w 62"/>
                <a:gd name="T47" fmla="*/ 40 h 64"/>
                <a:gd name="T48" fmla="*/ 41 w 62"/>
                <a:gd name="T49" fmla="*/ 20 h 64"/>
                <a:gd name="T50" fmla="*/ 37 w 62"/>
                <a:gd name="T51" fmla="*/ 17 h 64"/>
                <a:gd name="T52" fmla="*/ 33 w 62"/>
                <a:gd name="T53" fmla="*/ 17 h 64"/>
                <a:gd name="T54" fmla="*/ 28 w 62"/>
                <a:gd name="T55" fmla="*/ 22 h 64"/>
                <a:gd name="T56" fmla="*/ 27 w 62"/>
                <a:gd name="T57" fmla="*/ 26 h 64"/>
                <a:gd name="T58" fmla="*/ 36 w 62"/>
                <a:gd name="T59" fmla="*/ 25 h 64"/>
                <a:gd name="T60" fmla="*/ 41 w 62"/>
                <a:gd name="T61" fmla="*/ 22 h 64"/>
                <a:gd name="T62" fmla="*/ 41 w 62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4">
                  <a:moveTo>
                    <a:pt x="27" y="40"/>
                  </a:moveTo>
                  <a:lnTo>
                    <a:pt x="27" y="40"/>
                  </a:lnTo>
                  <a:lnTo>
                    <a:pt x="28" y="42"/>
                  </a:lnTo>
                  <a:lnTo>
                    <a:pt x="31" y="44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44" y="6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4" y="35"/>
                  </a:lnTo>
                  <a:lnTo>
                    <a:pt x="51" y="39"/>
                  </a:lnTo>
                  <a:lnTo>
                    <a:pt x="44" y="40"/>
                  </a:lnTo>
                  <a:lnTo>
                    <a:pt x="38" y="41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1" y="26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5" name="Freeform 1213">
              <a:extLst>
                <a:ext uri="{FF2B5EF4-FFF2-40B4-BE49-F238E27FC236}">
                  <a16:creationId xmlns:a16="http://schemas.microsoft.com/office/drawing/2014/main" id="{BFE38B2E-F013-4591-8912-2EDD439B0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774" y="3908467"/>
              <a:ext cx="115267" cy="126171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1 h 81"/>
                <a:gd name="T6" fmla="*/ 36 w 74"/>
                <a:gd name="T7" fmla="*/ 0 h 81"/>
                <a:gd name="T8" fmla="*/ 50 w 74"/>
                <a:gd name="T9" fmla="*/ 1 h 81"/>
                <a:gd name="T10" fmla="*/ 62 w 74"/>
                <a:gd name="T11" fmla="*/ 4 h 81"/>
                <a:gd name="T12" fmla="*/ 70 w 74"/>
                <a:gd name="T13" fmla="*/ 10 h 81"/>
                <a:gd name="T14" fmla="*/ 74 w 74"/>
                <a:gd name="T15" fmla="*/ 20 h 81"/>
                <a:gd name="T16" fmla="*/ 72 w 74"/>
                <a:gd name="T17" fmla="*/ 28 h 81"/>
                <a:gd name="T18" fmla="*/ 66 w 74"/>
                <a:gd name="T19" fmla="*/ 37 h 81"/>
                <a:gd name="T20" fmla="*/ 61 w 74"/>
                <a:gd name="T21" fmla="*/ 40 h 81"/>
                <a:gd name="T22" fmla="*/ 69 w 74"/>
                <a:gd name="T23" fmla="*/ 44 h 81"/>
                <a:gd name="T24" fmla="*/ 72 w 74"/>
                <a:gd name="T25" fmla="*/ 55 h 81"/>
                <a:gd name="T26" fmla="*/ 71 w 74"/>
                <a:gd name="T27" fmla="*/ 63 h 81"/>
                <a:gd name="T28" fmla="*/ 64 w 74"/>
                <a:gd name="T29" fmla="*/ 73 h 81"/>
                <a:gd name="T30" fmla="*/ 51 w 74"/>
                <a:gd name="T31" fmla="*/ 78 h 81"/>
                <a:gd name="T32" fmla="*/ 25 w 74"/>
                <a:gd name="T33" fmla="*/ 81 h 81"/>
                <a:gd name="T34" fmla="*/ 46 w 74"/>
                <a:gd name="T35" fmla="*/ 53 h 81"/>
                <a:gd name="T36" fmla="*/ 45 w 74"/>
                <a:gd name="T37" fmla="*/ 50 h 81"/>
                <a:gd name="T38" fmla="*/ 39 w 74"/>
                <a:gd name="T39" fmla="*/ 48 h 81"/>
                <a:gd name="T40" fmla="*/ 36 w 74"/>
                <a:gd name="T41" fmla="*/ 47 h 81"/>
                <a:gd name="T42" fmla="*/ 30 w 74"/>
                <a:gd name="T43" fmla="*/ 62 h 81"/>
                <a:gd name="T44" fmla="*/ 34 w 74"/>
                <a:gd name="T45" fmla="*/ 62 h 81"/>
                <a:gd name="T46" fmla="*/ 39 w 74"/>
                <a:gd name="T47" fmla="*/ 60 h 81"/>
                <a:gd name="T48" fmla="*/ 45 w 74"/>
                <a:gd name="T49" fmla="*/ 57 h 81"/>
                <a:gd name="T50" fmla="*/ 46 w 74"/>
                <a:gd name="T51" fmla="*/ 53 h 81"/>
                <a:gd name="T52" fmla="*/ 34 w 74"/>
                <a:gd name="T53" fmla="*/ 32 h 81"/>
                <a:gd name="T54" fmla="*/ 37 w 74"/>
                <a:gd name="T55" fmla="*/ 32 h 81"/>
                <a:gd name="T56" fmla="*/ 45 w 74"/>
                <a:gd name="T57" fmla="*/ 30 h 81"/>
                <a:gd name="T58" fmla="*/ 47 w 74"/>
                <a:gd name="T59" fmla="*/ 24 h 81"/>
                <a:gd name="T60" fmla="*/ 47 w 74"/>
                <a:gd name="T61" fmla="*/ 22 h 81"/>
                <a:gd name="T62" fmla="*/ 40 w 74"/>
                <a:gd name="T63" fmla="*/ 19 h 81"/>
                <a:gd name="T64" fmla="*/ 35 w 74"/>
                <a:gd name="T6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1" y="81"/>
                  </a:lnTo>
                  <a:lnTo>
                    <a:pt x="0" y="79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56" y="3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10"/>
                  </a:lnTo>
                  <a:lnTo>
                    <a:pt x="72" y="15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28"/>
                  </a:lnTo>
                  <a:lnTo>
                    <a:pt x="70" y="33"/>
                  </a:lnTo>
                  <a:lnTo>
                    <a:pt x="66" y="37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5" y="42"/>
                  </a:lnTo>
                  <a:lnTo>
                    <a:pt x="69" y="44"/>
                  </a:lnTo>
                  <a:lnTo>
                    <a:pt x="71" y="49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1" y="63"/>
                  </a:lnTo>
                  <a:lnTo>
                    <a:pt x="69" y="68"/>
                  </a:lnTo>
                  <a:lnTo>
                    <a:pt x="64" y="73"/>
                  </a:lnTo>
                  <a:lnTo>
                    <a:pt x="59" y="76"/>
                  </a:lnTo>
                  <a:lnTo>
                    <a:pt x="51" y="78"/>
                  </a:lnTo>
                  <a:lnTo>
                    <a:pt x="44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lnTo>
                    <a:pt x="45" y="50"/>
                  </a:lnTo>
                  <a:lnTo>
                    <a:pt x="42" y="48"/>
                  </a:lnTo>
                  <a:lnTo>
                    <a:pt x="39" y="48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1" y="4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9" y="60"/>
                  </a:lnTo>
                  <a:lnTo>
                    <a:pt x="42" y="59"/>
                  </a:lnTo>
                  <a:lnTo>
                    <a:pt x="45" y="57"/>
                  </a:lnTo>
                  <a:lnTo>
                    <a:pt x="46" y="53"/>
                  </a:lnTo>
                  <a:lnTo>
                    <a:pt x="46" y="53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1" y="32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19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6" name="Freeform 1214">
              <a:extLst>
                <a:ext uri="{FF2B5EF4-FFF2-40B4-BE49-F238E27FC236}">
                  <a16:creationId xmlns:a16="http://schemas.microsoft.com/office/drawing/2014/main" id="{74FFBA54-58E8-4D3A-B17F-EFB4CA1DC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9828" y="3899121"/>
              <a:ext cx="60749" cy="135517"/>
            </a:xfrm>
            <a:custGeom>
              <a:avLst/>
              <a:gdLst>
                <a:gd name="T0" fmla="*/ 6 w 39"/>
                <a:gd name="T1" fmla="*/ 24 h 87"/>
                <a:gd name="T2" fmla="*/ 35 w 39"/>
                <a:gd name="T3" fmla="*/ 24 h 87"/>
                <a:gd name="T4" fmla="*/ 29 w 39"/>
                <a:gd name="T5" fmla="*/ 64 h 87"/>
                <a:gd name="T6" fmla="*/ 29 w 39"/>
                <a:gd name="T7" fmla="*/ 64 h 87"/>
                <a:gd name="T8" fmla="*/ 29 w 39"/>
                <a:gd name="T9" fmla="*/ 66 h 87"/>
                <a:gd name="T10" fmla="*/ 30 w 39"/>
                <a:gd name="T11" fmla="*/ 68 h 87"/>
                <a:gd name="T12" fmla="*/ 32 w 39"/>
                <a:gd name="T13" fmla="*/ 69 h 87"/>
                <a:gd name="T14" fmla="*/ 35 w 39"/>
                <a:gd name="T15" fmla="*/ 68 h 87"/>
                <a:gd name="T16" fmla="*/ 32 w 39"/>
                <a:gd name="T17" fmla="*/ 85 h 87"/>
                <a:gd name="T18" fmla="*/ 32 w 39"/>
                <a:gd name="T19" fmla="*/ 85 h 87"/>
                <a:gd name="T20" fmla="*/ 26 w 39"/>
                <a:gd name="T21" fmla="*/ 87 h 87"/>
                <a:gd name="T22" fmla="*/ 17 w 39"/>
                <a:gd name="T23" fmla="*/ 87 h 87"/>
                <a:gd name="T24" fmla="*/ 17 w 39"/>
                <a:gd name="T25" fmla="*/ 87 h 87"/>
                <a:gd name="T26" fmla="*/ 12 w 39"/>
                <a:gd name="T27" fmla="*/ 87 h 87"/>
                <a:gd name="T28" fmla="*/ 8 w 39"/>
                <a:gd name="T29" fmla="*/ 85 h 87"/>
                <a:gd name="T30" fmla="*/ 6 w 39"/>
                <a:gd name="T31" fmla="*/ 84 h 87"/>
                <a:gd name="T32" fmla="*/ 3 w 39"/>
                <a:gd name="T33" fmla="*/ 82 h 87"/>
                <a:gd name="T34" fmla="*/ 1 w 39"/>
                <a:gd name="T35" fmla="*/ 79 h 87"/>
                <a:gd name="T36" fmla="*/ 1 w 39"/>
                <a:gd name="T37" fmla="*/ 76 h 87"/>
                <a:gd name="T38" fmla="*/ 0 w 39"/>
                <a:gd name="T39" fmla="*/ 70 h 87"/>
                <a:gd name="T40" fmla="*/ 6 w 39"/>
                <a:gd name="T41" fmla="*/ 24 h 87"/>
                <a:gd name="T42" fmla="*/ 36 w 39"/>
                <a:gd name="T43" fmla="*/ 19 h 87"/>
                <a:gd name="T44" fmla="*/ 7 w 39"/>
                <a:gd name="T45" fmla="*/ 19 h 87"/>
                <a:gd name="T46" fmla="*/ 10 w 39"/>
                <a:gd name="T47" fmla="*/ 0 h 87"/>
                <a:gd name="T48" fmla="*/ 39 w 39"/>
                <a:gd name="T49" fmla="*/ 0 h 87"/>
                <a:gd name="T50" fmla="*/ 36 w 39"/>
                <a:gd name="T5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7">
                  <a:moveTo>
                    <a:pt x="6" y="24"/>
                  </a:moveTo>
                  <a:lnTo>
                    <a:pt x="35" y="2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5" y="68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26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2" y="87"/>
                  </a:lnTo>
                  <a:lnTo>
                    <a:pt x="8" y="85"/>
                  </a:lnTo>
                  <a:lnTo>
                    <a:pt x="6" y="84"/>
                  </a:lnTo>
                  <a:lnTo>
                    <a:pt x="3" y="82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6" y="24"/>
                  </a:lnTo>
                  <a:close/>
                  <a:moveTo>
                    <a:pt x="36" y="19"/>
                  </a:moveTo>
                  <a:lnTo>
                    <a:pt x="7" y="1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7" name="Freeform 1215">
              <a:extLst>
                <a:ext uri="{FF2B5EF4-FFF2-40B4-BE49-F238E27FC236}">
                  <a16:creationId xmlns:a16="http://schemas.microsoft.com/office/drawing/2014/main" id="{B6AC4926-B46D-470E-A526-03387FE36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7091" y="3916255"/>
              <a:ext cx="118382" cy="123055"/>
            </a:xfrm>
            <a:custGeom>
              <a:avLst/>
              <a:gdLst>
                <a:gd name="T0" fmla="*/ 76 w 76"/>
                <a:gd name="T1" fmla="*/ 27 h 79"/>
                <a:gd name="T2" fmla="*/ 76 w 76"/>
                <a:gd name="T3" fmla="*/ 27 h 79"/>
                <a:gd name="T4" fmla="*/ 75 w 76"/>
                <a:gd name="T5" fmla="*/ 35 h 79"/>
                <a:gd name="T6" fmla="*/ 73 w 76"/>
                <a:gd name="T7" fmla="*/ 43 h 79"/>
                <a:gd name="T8" fmla="*/ 68 w 76"/>
                <a:gd name="T9" fmla="*/ 49 h 79"/>
                <a:gd name="T10" fmla="*/ 61 w 76"/>
                <a:gd name="T11" fmla="*/ 53 h 79"/>
                <a:gd name="T12" fmla="*/ 54 w 76"/>
                <a:gd name="T13" fmla="*/ 57 h 79"/>
                <a:gd name="T14" fmla="*/ 46 w 76"/>
                <a:gd name="T15" fmla="*/ 58 h 79"/>
                <a:gd name="T16" fmla="*/ 38 w 76"/>
                <a:gd name="T17" fmla="*/ 59 h 79"/>
                <a:gd name="T18" fmla="*/ 30 w 76"/>
                <a:gd name="T19" fmla="*/ 59 h 79"/>
                <a:gd name="T20" fmla="*/ 28 w 76"/>
                <a:gd name="T21" fmla="*/ 79 h 79"/>
                <a:gd name="T22" fmla="*/ 0 w 76"/>
                <a:gd name="T23" fmla="*/ 79 h 79"/>
                <a:gd name="T24" fmla="*/ 0 w 76"/>
                <a:gd name="T25" fmla="*/ 79 h 79"/>
                <a:gd name="T26" fmla="*/ 10 w 76"/>
                <a:gd name="T27" fmla="*/ 1 h 79"/>
                <a:gd name="T28" fmla="*/ 10 w 76"/>
                <a:gd name="T29" fmla="*/ 1 h 79"/>
                <a:gd name="T30" fmla="*/ 21 w 76"/>
                <a:gd name="T31" fmla="*/ 0 h 79"/>
                <a:gd name="T32" fmla="*/ 38 w 76"/>
                <a:gd name="T33" fmla="*/ 0 h 79"/>
                <a:gd name="T34" fmla="*/ 38 w 76"/>
                <a:gd name="T35" fmla="*/ 0 h 79"/>
                <a:gd name="T36" fmla="*/ 51 w 76"/>
                <a:gd name="T37" fmla="*/ 1 h 79"/>
                <a:gd name="T38" fmla="*/ 58 w 76"/>
                <a:gd name="T39" fmla="*/ 3 h 79"/>
                <a:gd name="T40" fmla="*/ 64 w 76"/>
                <a:gd name="T41" fmla="*/ 5 h 79"/>
                <a:gd name="T42" fmla="*/ 69 w 76"/>
                <a:gd name="T43" fmla="*/ 9 h 79"/>
                <a:gd name="T44" fmla="*/ 73 w 76"/>
                <a:gd name="T45" fmla="*/ 14 h 79"/>
                <a:gd name="T46" fmla="*/ 75 w 76"/>
                <a:gd name="T47" fmla="*/ 19 h 79"/>
                <a:gd name="T48" fmla="*/ 76 w 76"/>
                <a:gd name="T49" fmla="*/ 27 h 79"/>
                <a:gd name="T50" fmla="*/ 76 w 76"/>
                <a:gd name="T51" fmla="*/ 27 h 79"/>
                <a:gd name="T52" fmla="*/ 33 w 76"/>
                <a:gd name="T53" fmla="*/ 38 h 79"/>
                <a:gd name="T54" fmla="*/ 33 w 76"/>
                <a:gd name="T55" fmla="*/ 38 h 79"/>
                <a:gd name="T56" fmla="*/ 38 w 76"/>
                <a:gd name="T57" fmla="*/ 38 h 79"/>
                <a:gd name="T58" fmla="*/ 43 w 76"/>
                <a:gd name="T59" fmla="*/ 37 h 79"/>
                <a:gd name="T60" fmla="*/ 46 w 76"/>
                <a:gd name="T61" fmla="*/ 34 h 79"/>
                <a:gd name="T62" fmla="*/ 48 w 76"/>
                <a:gd name="T63" fmla="*/ 32 h 79"/>
                <a:gd name="T64" fmla="*/ 49 w 76"/>
                <a:gd name="T65" fmla="*/ 29 h 79"/>
                <a:gd name="T66" fmla="*/ 49 w 76"/>
                <a:gd name="T67" fmla="*/ 29 h 79"/>
                <a:gd name="T68" fmla="*/ 48 w 76"/>
                <a:gd name="T69" fmla="*/ 27 h 79"/>
                <a:gd name="T70" fmla="*/ 46 w 76"/>
                <a:gd name="T71" fmla="*/ 25 h 79"/>
                <a:gd name="T72" fmla="*/ 44 w 76"/>
                <a:gd name="T73" fmla="*/ 23 h 79"/>
                <a:gd name="T74" fmla="*/ 39 w 76"/>
                <a:gd name="T75" fmla="*/ 22 h 79"/>
                <a:gd name="T76" fmla="*/ 35 w 76"/>
                <a:gd name="T77" fmla="*/ 22 h 79"/>
                <a:gd name="T78" fmla="*/ 33 w 76"/>
                <a:gd name="T7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79">
                  <a:moveTo>
                    <a:pt x="76" y="27"/>
                  </a:moveTo>
                  <a:lnTo>
                    <a:pt x="76" y="27"/>
                  </a:lnTo>
                  <a:lnTo>
                    <a:pt x="75" y="35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1" y="53"/>
                  </a:lnTo>
                  <a:lnTo>
                    <a:pt x="54" y="57"/>
                  </a:lnTo>
                  <a:lnTo>
                    <a:pt x="46" y="58"/>
                  </a:lnTo>
                  <a:lnTo>
                    <a:pt x="38" y="59"/>
                  </a:lnTo>
                  <a:lnTo>
                    <a:pt x="30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5" y="19"/>
                  </a:lnTo>
                  <a:lnTo>
                    <a:pt x="76" y="27"/>
                  </a:lnTo>
                  <a:lnTo>
                    <a:pt x="76" y="27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8" y="38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4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8" name="Freeform 1216">
              <a:extLst>
                <a:ext uri="{FF2B5EF4-FFF2-40B4-BE49-F238E27FC236}">
                  <a16:creationId xmlns:a16="http://schemas.microsoft.com/office/drawing/2014/main" id="{C4FFD273-F331-4AFB-8212-87436A87F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588" y="3942736"/>
              <a:ext cx="109036" cy="99690"/>
            </a:xfrm>
            <a:custGeom>
              <a:avLst/>
              <a:gdLst>
                <a:gd name="T0" fmla="*/ 70 w 70"/>
                <a:gd name="T1" fmla="*/ 27 h 64"/>
                <a:gd name="T2" fmla="*/ 70 w 70"/>
                <a:gd name="T3" fmla="*/ 27 h 64"/>
                <a:gd name="T4" fmla="*/ 69 w 70"/>
                <a:gd name="T5" fmla="*/ 36 h 64"/>
                <a:gd name="T6" fmla="*/ 68 w 70"/>
                <a:gd name="T7" fmla="*/ 43 h 64"/>
                <a:gd name="T8" fmla="*/ 62 w 70"/>
                <a:gd name="T9" fmla="*/ 50 h 64"/>
                <a:gd name="T10" fmla="*/ 57 w 70"/>
                <a:gd name="T11" fmla="*/ 55 h 64"/>
                <a:gd name="T12" fmla="*/ 52 w 70"/>
                <a:gd name="T13" fmla="*/ 59 h 64"/>
                <a:gd name="T14" fmla="*/ 45 w 70"/>
                <a:gd name="T15" fmla="*/ 61 h 64"/>
                <a:gd name="T16" fmla="*/ 37 w 70"/>
                <a:gd name="T17" fmla="*/ 64 h 64"/>
                <a:gd name="T18" fmla="*/ 30 w 70"/>
                <a:gd name="T19" fmla="*/ 64 h 64"/>
                <a:gd name="T20" fmla="*/ 30 w 70"/>
                <a:gd name="T21" fmla="*/ 64 h 64"/>
                <a:gd name="T22" fmla="*/ 24 w 70"/>
                <a:gd name="T23" fmla="*/ 64 h 64"/>
                <a:gd name="T24" fmla="*/ 19 w 70"/>
                <a:gd name="T25" fmla="*/ 62 h 64"/>
                <a:gd name="T26" fmla="*/ 12 w 70"/>
                <a:gd name="T27" fmla="*/ 60 h 64"/>
                <a:gd name="T28" fmla="*/ 9 w 70"/>
                <a:gd name="T29" fmla="*/ 56 h 64"/>
                <a:gd name="T30" fmla="*/ 5 w 70"/>
                <a:gd name="T31" fmla="*/ 52 h 64"/>
                <a:gd name="T32" fmla="*/ 2 w 70"/>
                <a:gd name="T33" fmla="*/ 47 h 64"/>
                <a:gd name="T34" fmla="*/ 0 w 70"/>
                <a:gd name="T35" fmla="*/ 42 h 64"/>
                <a:gd name="T36" fmla="*/ 0 w 70"/>
                <a:gd name="T37" fmla="*/ 36 h 64"/>
                <a:gd name="T38" fmla="*/ 0 w 70"/>
                <a:gd name="T39" fmla="*/ 36 h 64"/>
                <a:gd name="T40" fmla="*/ 0 w 70"/>
                <a:gd name="T41" fmla="*/ 28 h 64"/>
                <a:gd name="T42" fmla="*/ 2 w 70"/>
                <a:gd name="T43" fmla="*/ 21 h 64"/>
                <a:gd name="T44" fmla="*/ 6 w 70"/>
                <a:gd name="T45" fmla="*/ 15 h 64"/>
                <a:gd name="T46" fmla="*/ 11 w 70"/>
                <a:gd name="T47" fmla="*/ 10 h 64"/>
                <a:gd name="T48" fmla="*/ 17 w 70"/>
                <a:gd name="T49" fmla="*/ 5 h 64"/>
                <a:gd name="T50" fmla="*/ 25 w 70"/>
                <a:gd name="T51" fmla="*/ 2 h 64"/>
                <a:gd name="T52" fmla="*/ 31 w 70"/>
                <a:gd name="T53" fmla="*/ 1 h 64"/>
                <a:gd name="T54" fmla="*/ 40 w 70"/>
                <a:gd name="T55" fmla="*/ 0 h 64"/>
                <a:gd name="T56" fmla="*/ 40 w 70"/>
                <a:gd name="T57" fmla="*/ 0 h 64"/>
                <a:gd name="T58" fmla="*/ 46 w 70"/>
                <a:gd name="T59" fmla="*/ 1 h 64"/>
                <a:gd name="T60" fmla="*/ 51 w 70"/>
                <a:gd name="T61" fmla="*/ 2 h 64"/>
                <a:gd name="T62" fmla="*/ 56 w 70"/>
                <a:gd name="T63" fmla="*/ 3 h 64"/>
                <a:gd name="T64" fmla="*/ 61 w 70"/>
                <a:gd name="T65" fmla="*/ 7 h 64"/>
                <a:gd name="T66" fmla="*/ 65 w 70"/>
                <a:gd name="T67" fmla="*/ 11 h 64"/>
                <a:gd name="T68" fmla="*/ 68 w 70"/>
                <a:gd name="T69" fmla="*/ 16 h 64"/>
                <a:gd name="T70" fmla="*/ 70 w 70"/>
                <a:gd name="T71" fmla="*/ 21 h 64"/>
                <a:gd name="T72" fmla="*/ 70 w 70"/>
                <a:gd name="T73" fmla="*/ 27 h 64"/>
                <a:gd name="T74" fmla="*/ 70 w 70"/>
                <a:gd name="T75" fmla="*/ 27 h 64"/>
                <a:gd name="T76" fmla="*/ 44 w 70"/>
                <a:gd name="T77" fmla="*/ 30 h 64"/>
                <a:gd name="T78" fmla="*/ 44 w 70"/>
                <a:gd name="T79" fmla="*/ 30 h 64"/>
                <a:gd name="T80" fmla="*/ 42 w 70"/>
                <a:gd name="T81" fmla="*/ 27 h 64"/>
                <a:gd name="T82" fmla="*/ 41 w 70"/>
                <a:gd name="T83" fmla="*/ 23 h 64"/>
                <a:gd name="T84" fmla="*/ 39 w 70"/>
                <a:gd name="T85" fmla="*/ 22 h 64"/>
                <a:gd name="T86" fmla="*/ 36 w 70"/>
                <a:gd name="T87" fmla="*/ 21 h 64"/>
                <a:gd name="T88" fmla="*/ 36 w 70"/>
                <a:gd name="T89" fmla="*/ 21 h 64"/>
                <a:gd name="T90" fmla="*/ 32 w 70"/>
                <a:gd name="T91" fmla="*/ 22 h 64"/>
                <a:gd name="T92" fmla="*/ 30 w 70"/>
                <a:gd name="T93" fmla="*/ 25 h 64"/>
                <a:gd name="T94" fmla="*/ 27 w 70"/>
                <a:gd name="T95" fmla="*/ 28 h 64"/>
                <a:gd name="T96" fmla="*/ 26 w 70"/>
                <a:gd name="T97" fmla="*/ 33 h 64"/>
                <a:gd name="T98" fmla="*/ 26 w 70"/>
                <a:gd name="T99" fmla="*/ 33 h 64"/>
                <a:gd name="T100" fmla="*/ 27 w 70"/>
                <a:gd name="T101" fmla="*/ 37 h 64"/>
                <a:gd name="T102" fmla="*/ 29 w 70"/>
                <a:gd name="T103" fmla="*/ 40 h 64"/>
                <a:gd name="T104" fmla="*/ 30 w 70"/>
                <a:gd name="T105" fmla="*/ 42 h 64"/>
                <a:gd name="T106" fmla="*/ 34 w 70"/>
                <a:gd name="T107" fmla="*/ 42 h 64"/>
                <a:gd name="T108" fmla="*/ 34 w 70"/>
                <a:gd name="T109" fmla="*/ 42 h 64"/>
                <a:gd name="T110" fmla="*/ 37 w 70"/>
                <a:gd name="T111" fmla="*/ 41 h 64"/>
                <a:gd name="T112" fmla="*/ 40 w 70"/>
                <a:gd name="T113" fmla="*/ 38 h 64"/>
                <a:gd name="T114" fmla="*/ 42 w 70"/>
                <a:gd name="T115" fmla="*/ 35 h 64"/>
                <a:gd name="T116" fmla="*/ 44 w 70"/>
                <a:gd name="T117" fmla="*/ 30 h 64"/>
                <a:gd name="T118" fmla="*/ 44 w 70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64">
                  <a:moveTo>
                    <a:pt x="70" y="27"/>
                  </a:moveTo>
                  <a:lnTo>
                    <a:pt x="70" y="27"/>
                  </a:lnTo>
                  <a:lnTo>
                    <a:pt x="69" y="36"/>
                  </a:lnTo>
                  <a:lnTo>
                    <a:pt x="68" y="43"/>
                  </a:lnTo>
                  <a:lnTo>
                    <a:pt x="62" y="50"/>
                  </a:lnTo>
                  <a:lnTo>
                    <a:pt x="57" y="55"/>
                  </a:lnTo>
                  <a:lnTo>
                    <a:pt x="52" y="59"/>
                  </a:lnTo>
                  <a:lnTo>
                    <a:pt x="45" y="61"/>
                  </a:lnTo>
                  <a:lnTo>
                    <a:pt x="37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19" y="62"/>
                  </a:lnTo>
                  <a:lnTo>
                    <a:pt x="12" y="60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5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2"/>
                  </a:lnTo>
                  <a:lnTo>
                    <a:pt x="56" y="3"/>
                  </a:lnTo>
                  <a:lnTo>
                    <a:pt x="61" y="7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0" y="21"/>
                  </a:lnTo>
                  <a:lnTo>
                    <a:pt x="70" y="27"/>
                  </a:lnTo>
                  <a:lnTo>
                    <a:pt x="70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2" y="27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7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7" y="41"/>
                  </a:lnTo>
                  <a:lnTo>
                    <a:pt x="40" y="38"/>
                  </a:lnTo>
                  <a:lnTo>
                    <a:pt x="42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9" name="Freeform 1217">
              <a:extLst>
                <a:ext uri="{FF2B5EF4-FFF2-40B4-BE49-F238E27FC236}">
                  <a16:creationId xmlns:a16="http://schemas.microsoft.com/office/drawing/2014/main" id="{425540CA-AF75-4079-8BE3-BE9911E7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545" y="4417821"/>
              <a:ext cx="123055" cy="123055"/>
            </a:xfrm>
            <a:custGeom>
              <a:avLst/>
              <a:gdLst>
                <a:gd name="T0" fmla="*/ 79 w 79"/>
                <a:gd name="T1" fmla="*/ 0 h 79"/>
                <a:gd name="T2" fmla="*/ 73 w 79"/>
                <a:gd name="T3" fmla="*/ 46 h 79"/>
                <a:gd name="T4" fmla="*/ 73 w 79"/>
                <a:gd name="T5" fmla="*/ 46 h 79"/>
                <a:gd name="T6" fmla="*/ 71 w 79"/>
                <a:gd name="T7" fmla="*/ 54 h 79"/>
                <a:gd name="T8" fmla="*/ 68 w 79"/>
                <a:gd name="T9" fmla="*/ 61 h 79"/>
                <a:gd name="T10" fmla="*/ 64 w 79"/>
                <a:gd name="T11" fmla="*/ 66 h 79"/>
                <a:gd name="T12" fmla="*/ 59 w 79"/>
                <a:gd name="T13" fmla="*/ 71 h 79"/>
                <a:gd name="T14" fmla="*/ 54 w 79"/>
                <a:gd name="T15" fmla="*/ 75 h 79"/>
                <a:gd name="T16" fmla="*/ 48 w 79"/>
                <a:gd name="T17" fmla="*/ 77 h 79"/>
                <a:gd name="T18" fmla="*/ 41 w 79"/>
                <a:gd name="T19" fmla="*/ 79 h 79"/>
                <a:gd name="T20" fmla="*/ 33 w 79"/>
                <a:gd name="T21" fmla="*/ 79 h 79"/>
                <a:gd name="T22" fmla="*/ 33 w 79"/>
                <a:gd name="T23" fmla="*/ 79 h 79"/>
                <a:gd name="T24" fmla="*/ 24 w 79"/>
                <a:gd name="T25" fmla="*/ 79 h 79"/>
                <a:gd name="T26" fmla="*/ 18 w 79"/>
                <a:gd name="T27" fmla="*/ 77 h 79"/>
                <a:gd name="T28" fmla="*/ 12 w 79"/>
                <a:gd name="T29" fmla="*/ 75 h 79"/>
                <a:gd name="T30" fmla="*/ 7 w 79"/>
                <a:gd name="T31" fmla="*/ 71 h 79"/>
                <a:gd name="T32" fmla="*/ 4 w 79"/>
                <a:gd name="T33" fmla="*/ 66 h 79"/>
                <a:gd name="T34" fmla="*/ 2 w 79"/>
                <a:gd name="T35" fmla="*/ 61 h 79"/>
                <a:gd name="T36" fmla="*/ 0 w 79"/>
                <a:gd name="T37" fmla="*/ 54 h 79"/>
                <a:gd name="T38" fmla="*/ 2 w 79"/>
                <a:gd name="T39" fmla="*/ 46 h 79"/>
                <a:gd name="T40" fmla="*/ 8 w 79"/>
                <a:gd name="T41" fmla="*/ 0 h 79"/>
                <a:gd name="T42" fmla="*/ 37 w 79"/>
                <a:gd name="T43" fmla="*/ 0 h 79"/>
                <a:gd name="T44" fmla="*/ 29 w 79"/>
                <a:gd name="T45" fmla="*/ 46 h 79"/>
                <a:gd name="T46" fmla="*/ 29 w 79"/>
                <a:gd name="T47" fmla="*/ 46 h 79"/>
                <a:gd name="T48" fmla="*/ 29 w 79"/>
                <a:gd name="T49" fmla="*/ 50 h 79"/>
                <a:gd name="T50" fmla="*/ 31 w 79"/>
                <a:gd name="T51" fmla="*/ 54 h 79"/>
                <a:gd name="T52" fmla="*/ 32 w 79"/>
                <a:gd name="T53" fmla="*/ 55 h 79"/>
                <a:gd name="T54" fmla="*/ 36 w 79"/>
                <a:gd name="T55" fmla="*/ 56 h 79"/>
                <a:gd name="T56" fmla="*/ 36 w 79"/>
                <a:gd name="T57" fmla="*/ 56 h 79"/>
                <a:gd name="T58" fmla="*/ 39 w 79"/>
                <a:gd name="T59" fmla="*/ 55 h 79"/>
                <a:gd name="T60" fmla="*/ 42 w 79"/>
                <a:gd name="T61" fmla="*/ 54 h 79"/>
                <a:gd name="T62" fmla="*/ 43 w 79"/>
                <a:gd name="T63" fmla="*/ 50 h 79"/>
                <a:gd name="T64" fmla="*/ 44 w 79"/>
                <a:gd name="T65" fmla="*/ 46 h 79"/>
                <a:gd name="T66" fmla="*/ 51 w 79"/>
                <a:gd name="T67" fmla="*/ 0 h 79"/>
                <a:gd name="T68" fmla="*/ 79 w 79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79" y="0"/>
                  </a:moveTo>
                  <a:lnTo>
                    <a:pt x="73" y="46"/>
                  </a:lnTo>
                  <a:lnTo>
                    <a:pt x="73" y="46"/>
                  </a:lnTo>
                  <a:lnTo>
                    <a:pt x="71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8" y="77"/>
                  </a:lnTo>
                  <a:lnTo>
                    <a:pt x="41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24" y="79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7" y="71"/>
                  </a:lnTo>
                  <a:lnTo>
                    <a:pt x="4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8" y="0"/>
                  </a:lnTo>
                  <a:lnTo>
                    <a:pt x="37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31" y="54"/>
                  </a:lnTo>
                  <a:lnTo>
                    <a:pt x="32" y="55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3" y="50"/>
                  </a:lnTo>
                  <a:lnTo>
                    <a:pt x="44" y="46"/>
                  </a:lnTo>
                  <a:lnTo>
                    <a:pt x="5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0" name="Freeform 1218">
              <a:extLst>
                <a:ext uri="{FF2B5EF4-FFF2-40B4-BE49-F238E27FC236}">
                  <a16:creationId xmlns:a16="http://schemas.microsoft.com/office/drawing/2014/main" id="{477D2331-9C16-4F0F-AF48-98BBB450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273" y="4442743"/>
              <a:ext cx="113709" cy="9813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1 h 63"/>
                <a:gd name="T6" fmla="*/ 68 w 73"/>
                <a:gd name="T7" fmla="*/ 44 h 63"/>
                <a:gd name="T8" fmla="*/ 70 w 73"/>
                <a:gd name="T9" fmla="*/ 44 h 63"/>
                <a:gd name="T10" fmla="*/ 73 w 73"/>
                <a:gd name="T11" fmla="*/ 44 h 63"/>
                <a:gd name="T12" fmla="*/ 70 w 73"/>
                <a:gd name="T13" fmla="*/ 60 h 63"/>
                <a:gd name="T14" fmla="*/ 70 w 73"/>
                <a:gd name="T15" fmla="*/ 60 h 63"/>
                <a:gd name="T16" fmla="*/ 63 w 73"/>
                <a:gd name="T17" fmla="*/ 63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3 h 63"/>
                <a:gd name="T24" fmla="*/ 44 w 73"/>
                <a:gd name="T25" fmla="*/ 60 h 63"/>
                <a:gd name="T26" fmla="*/ 40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3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3 h 63"/>
                <a:gd name="T44" fmla="*/ 10 w 73"/>
                <a:gd name="T45" fmla="*/ 61 h 63"/>
                <a:gd name="T46" fmla="*/ 6 w 73"/>
                <a:gd name="T47" fmla="*/ 59 h 63"/>
                <a:gd name="T48" fmla="*/ 4 w 73"/>
                <a:gd name="T49" fmla="*/ 56 h 63"/>
                <a:gd name="T50" fmla="*/ 1 w 73"/>
                <a:gd name="T51" fmla="*/ 54 h 63"/>
                <a:gd name="T52" fmla="*/ 0 w 73"/>
                <a:gd name="T53" fmla="*/ 50 h 63"/>
                <a:gd name="T54" fmla="*/ 0 w 73"/>
                <a:gd name="T55" fmla="*/ 46 h 63"/>
                <a:gd name="T56" fmla="*/ 0 w 73"/>
                <a:gd name="T57" fmla="*/ 41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30 w 73"/>
                <a:gd name="T69" fmla="*/ 39 h 63"/>
                <a:gd name="T70" fmla="*/ 31 w 73"/>
                <a:gd name="T71" fmla="*/ 40 h 63"/>
                <a:gd name="T72" fmla="*/ 33 w 73"/>
                <a:gd name="T73" fmla="*/ 40 h 63"/>
                <a:gd name="T74" fmla="*/ 33 w 73"/>
                <a:gd name="T75" fmla="*/ 40 h 63"/>
                <a:gd name="T76" fmla="*/ 35 w 73"/>
                <a:gd name="T77" fmla="*/ 40 h 63"/>
                <a:gd name="T78" fmla="*/ 36 w 73"/>
                <a:gd name="T79" fmla="*/ 39 h 63"/>
                <a:gd name="T80" fmla="*/ 38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2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1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3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3"/>
                  </a:lnTo>
                  <a:lnTo>
                    <a:pt x="44" y="60"/>
                  </a:lnTo>
                  <a:lnTo>
                    <a:pt x="40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4" y="56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1" name="Freeform 1219">
              <a:extLst>
                <a:ext uri="{FF2B5EF4-FFF2-40B4-BE49-F238E27FC236}">
                  <a16:creationId xmlns:a16="http://schemas.microsoft.com/office/drawing/2014/main" id="{577F9EAD-49F0-4E9C-ADF2-8B844173C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981" y="4441186"/>
              <a:ext cx="118382" cy="132401"/>
            </a:xfrm>
            <a:custGeom>
              <a:avLst/>
              <a:gdLst>
                <a:gd name="T0" fmla="*/ 32 w 76"/>
                <a:gd name="T1" fmla="*/ 56 h 85"/>
                <a:gd name="T2" fmla="*/ 27 w 76"/>
                <a:gd name="T3" fmla="*/ 85 h 85"/>
                <a:gd name="T4" fmla="*/ 0 w 76"/>
                <a:gd name="T5" fmla="*/ 85 h 85"/>
                <a:gd name="T6" fmla="*/ 11 w 76"/>
                <a:gd name="T7" fmla="*/ 1 h 85"/>
                <a:gd name="T8" fmla="*/ 39 w 76"/>
                <a:gd name="T9" fmla="*/ 1 h 85"/>
                <a:gd name="T10" fmla="*/ 37 w 76"/>
                <a:gd name="T11" fmla="*/ 8 h 85"/>
                <a:gd name="T12" fmla="*/ 37 w 76"/>
                <a:gd name="T13" fmla="*/ 8 h 85"/>
                <a:gd name="T14" fmla="*/ 41 w 76"/>
                <a:gd name="T15" fmla="*/ 5 h 85"/>
                <a:gd name="T16" fmla="*/ 46 w 76"/>
                <a:gd name="T17" fmla="*/ 2 h 85"/>
                <a:gd name="T18" fmla="*/ 51 w 76"/>
                <a:gd name="T19" fmla="*/ 0 h 85"/>
                <a:gd name="T20" fmla="*/ 56 w 76"/>
                <a:gd name="T21" fmla="*/ 0 h 85"/>
                <a:gd name="T22" fmla="*/ 56 w 76"/>
                <a:gd name="T23" fmla="*/ 0 h 85"/>
                <a:gd name="T24" fmla="*/ 61 w 76"/>
                <a:gd name="T25" fmla="*/ 0 h 85"/>
                <a:gd name="T26" fmla="*/ 65 w 76"/>
                <a:gd name="T27" fmla="*/ 2 h 85"/>
                <a:gd name="T28" fmla="*/ 69 w 76"/>
                <a:gd name="T29" fmla="*/ 5 h 85"/>
                <a:gd name="T30" fmla="*/ 71 w 76"/>
                <a:gd name="T31" fmla="*/ 7 h 85"/>
                <a:gd name="T32" fmla="*/ 74 w 76"/>
                <a:gd name="T33" fmla="*/ 11 h 85"/>
                <a:gd name="T34" fmla="*/ 75 w 76"/>
                <a:gd name="T35" fmla="*/ 16 h 85"/>
                <a:gd name="T36" fmla="*/ 76 w 76"/>
                <a:gd name="T37" fmla="*/ 26 h 85"/>
                <a:gd name="T38" fmla="*/ 76 w 76"/>
                <a:gd name="T39" fmla="*/ 26 h 85"/>
                <a:gd name="T40" fmla="*/ 76 w 76"/>
                <a:gd name="T41" fmla="*/ 34 h 85"/>
                <a:gd name="T42" fmla="*/ 74 w 76"/>
                <a:gd name="T43" fmla="*/ 41 h 85"/>
                <a:gd name="T44" fmla="*/ 71 w 76"/>
                <a:gd name="T45" fmla="*/ 47 h 85"/>
                <a:gd name="T46" fmla="*/ 68 w 76"/>
                <a:gd name="T47" fmla="*/ 52 h 85"/>
                <a:gd name="T48" fmla="*/ 64 w 76"/>
                <a:gd name="T49" fmla="*/ 57 h 85"/>
                <a:gd name="T50" fmla="*/ 59 w 76"/>
                <a:gd name="T51" fmla="*/ 61 h 85"/>
                <a:gd name="T52" fmla="*/ 52 w 76"/>
                <a:gd name="T53" fmla="*/ 62 h 85"/>
                <a:gd name="T54" fmla="*/ 46 w 76"/>
                <a:gd name="T55" fmla="*/ 64 h 85"/>
                <a:gd name="T56" fmla="*/ 46 w 76"/>
                <a:gd name="T57" fmla="*/ 64 h 85"/>
                <a:gd name="T58" fmla="*/ 41 w 76"/>
                <a:gd name="T59" fmla="*/ 64 h 85"/>
                <a:gd name="T60" fmla="*/ 37 w 76"/>
                <a:gd name="T61" fmla="*/ 61 h 85"/>
                <a:gd name="T62" fmla="*/ 35 w 76"/>
                <a:gd name="T63" fmla="*/ 60 h 85"/>
                <a:gd name="T64" fmla="*/ 32 w 76"/>
                <a:gd name="T65" fmla="*/ 56 h 85"/>
                <a:gd name="T66" fmla="*/ 32 w 76"/>
                <a:gd name="T67" fmla="*/ 56 h 85"/>
                <a:gd name="T68" fmla="*/ 32 w 76"/>
                <a:gd name="T69" fmla="*/ 34 h 85"/>
                <a:gd name="T70" fmla="*/ 32 w 76"/>
                <a:gd name="T71" fmla="*/ 34 h 85"/>
                <a:gd name="T72" fmla="*/ 34 w 76"/>
                <a:gd name="T73" fmla="*/ 36 h 85"/>
                <a:gd name="T74" fmla="*/ 35 w 76"/>
                <a:gd name="T75" fmla="*/ 40 h 85"/>
                <a:gd name="T76" fmla="*/ 36 w 76"/>
                <a:gd name="T77" fmla="*/ 41 h 85"/>
                <a:gd name="T78" fmla="*/ 40 w 76"/>
                <a:gd name="T79" fmla="*/ 42 h 85"/>
                <a:gd name="T80" fmla="*/ 40 w 76"/>
                <a:gd name="T81" fmla="*/ 42 h 85"/>
                <a:gd name="T82" fmla="*/ 44 w 76"/>
                <a:gd name="T83" fmla="*/ 41 h 85"/>
                <a:gd name="T84" fmla="*/ 46 w 76"/>
                <a:gd name="T85" fmla="*/ 39 h 85"/>
                <a:gd name="T86" fmla="*/ 49 w 76"/>
                <a:gd name="T87" fmla="*/ 35 h 85"/>
                <a:gd name="T88" fmla="*/ 49 w 76"/>
                <a:gd name="T89" fmla="*/ 30 h 85"/>
                <a:gd name="T90" fmla="*/ 49 w 76"/>
                <a:gd name="T91" fmla="*/ 30 h 85"/>
                <a:gd name="T92" fmla="*/ 49 w 76"/>
                <a:gd name="T93" fmla="*/ 26 h 85"/>
                <a:gd name="T94" fmla="*/ 47 w 76"/>
                <a:gd name="T95" fmla="*/ 24 h 85"/>
                <a:gd name="T96" fmla="*/ 45 w 76"/>
                <a:gd name="T97" fmla="*/ 22 h 85"/>
                <a:gd name="T98" fmla="*/ 42 w 76"/>
                <a:gd name="T99" fmla="*/ 21 h 85"/>
                <a:gd name="T100" fmla="*/ 42 w 76"/>
                <a:gd name="T101" fmla="*/ 21 h 85"/>
                <a:gd name="T102" fmla="*/ 39 w 76"/>
                <a:gd name="T103" fmla="*/ 22 h 85"/>
                <a:gd name="T104" fmla="*/ 36 w 76"/>
                <a:gd name="T105" fmla="*/ 25 h 85"/>
                <a:gd name="T106" fmla="*/ 34 w 76"/>
                <a:gd name="T107" fmla="*/ 29 h 85"/>
                <a:gd name="T108" fmla="*/ 32 w 76"/>
                <a:gd name="T109" fmla="*/ 34 h 85"/>
                <a:gd name="T110" fmla="*/ 32 w 76"/>
                <a:gd name="T11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85">
                  <a:moveTo>
                    <a:pt x="32" y="56"/>
                  </a:moveTo>
                  <a:lnTo>
                    <a:pt x="27" y="85"/>
                  </a:lnTo>
                  <a:lnTo>
                    <a:pt x="0" y="85"/>
                  </a:lnTo>
                  <a:lnTo>
                    <a:pt x="11" y="1"/>
                  </a:lnTo>
                  <a:lnTo>
                    <a:pt x="39" y="1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5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5" y="1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4" y="41"/>
                  </a:lnTo>
                  <a:lnTo>
                    <a:pt x="71" y="47"/>
                  </a:lnTo>
                  <a:lnTo>
                    <a:pt x="68" y="52"/>
                  </a:lnTo>
                  <a:lnTo>
                    <a:pt x="64" y="57"/>
                  </a:lnTo>
                  <a:lnTo>
                    <a:pt x="59" y="61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1" y="64"/>
                  </a:lnTo>
                  <a:lnTo>
                    <a:pt x="37" y="61"/>
                  </a:lnTo>
                  <a:lnTo>
                    <a:pt x="35" y="60"/>
                  </a:lnTo>
                  <a:lnTo>
                    <a:pt x="32" y="56"/>
                  </a:lnTo>
                  <a:lnTo>
                    <a:pt x="32" y="56"/>
                  </a:lnTo>
                  <a:close/>
                  <a:moveTo>
                    <a:pt x="32" y="34"/>
                  </a:moveTo>
                  <a:lnTo>
                    <a:pt x="32" y="34"/>
                  </a:lnTo>
                  <a:lnTo>
                    <a:pt x="34" y="36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34" y="29"/>
                  </a:lnTo>
                  <a:lnTo>
                    <a:pt x="32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2" name="Freeform 1220">
              <a:extLst>
                <a:ext uri="{FF2B5EF4-FFF2-40B4-BE49-F238E27FC236}">
                  <a16:creationId xmlns:a16="http://schemas.microsoft.com/office/drawing/2014/main" id="{A409AB21-C0FC-41FD-9FBD-9BD89B2FD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39" y="2886644"/>
              <a:ext cx="115267" cy="126171"/>
            </a:xfrm>
            <a:custGeom>
              <a:avLst/>
              <a:gdLst>
                <a:gd name="T0" fmla="*/ 25 w 74"/>
                <a:gd name="T1" fmla="*/ 81 h 81"/>
                <a:gd name="T2" fmla="*/ 0 w 74"/>
                <a:gd name="T3" fmla="*/ 79 h 81"/>
                <a:gd name="T4" fmla="*/ 10 w 74"/>
                <a:gd name="T5" fmla="*/ 2 h 81"/>
                <a:gd name="T6" fmla="*/ 37 w 74"/>
                <a:gd name="T7" fmla="*/ 0 h 81"/>
                <a:gd name="T8" fmla="*/ 51 w 74"/>
                <a:gd name="T9" fmla="*/ 1 h 81"/>
                <a:gd name="T10" fmla="*/ 63 w 74"/>
                <a:gd name="T11" fmla="*/ 3 h 81"/>
                <a:gd name="T12" fmla="*/ 71 w 74"/>
                <a:gd name="T13" fmla="*/ 10 h 81"/>
                <a:gd name="T14" fmla="*/ 74 w 74"/>
                <a:gd name="T15" fmla="*/ 21 h 81"/>
                <a:gd name="T16" fmla="*/ 73 w 74"/>
                <a:gd name="T17" fmla="*/ 27 h 81"/>
                <a:gd name="T18" fmla="*/ 67 w 74"/>
                <a:gd name="T19" fmla="*/ 37 h 81"/>
                <a:gd name="T20" fmla="*/ 62 w 74"/>
                <a:gd name="T21" fmla="*/ 40 h 81"/>
                <a:gd name="T22" fmla="*/ 69 w 74"/>
                <a:gd name="T23" fmla="*/ 45 h 81"/>
                <a:gd name="T24" fmla="*/ 73 w 74"/>
                <a:gd name="T25" fmla="*/ 55 h 81"/>
                <a:gd name="T26" fmla="*/ 72 w 74"/>
                <a:gd name="T27" fmla="*/ 62 h 81"/>
                <a:gd name="T28" fmla="*/ 66 w 74"/>
                <a:gd name="T29" fmla="*/ 72 h 81"/>
                <a:gd name="T30" fmla="*/ 52 w 74"/>
                <a:gd name="T31" fmla="*/ 79 h 81"/>
                <a:gd name="T32" fmla="*/ 25 w 74"/>
                <a:gd name="T33" fmla="*/ 81 h 81"/>
                <a:gd name="T34" fmla="*/ 47 w 74"/>
                <a:gd name="T35" fmla="*/ 54 h 81"/>
                <a:gd name="T36" fmla="*/ 46 w 74"/>
                <a:gd name="T37" fmla="*/ 50 h 81"/>
                <a:gd name="T38" fmla="*/ 40 w 74"/>
                <a:gd name="T39" fmla="*/ 47 h 81"/>
                <a:gd name="T40" fmla="*/ 37 w 74"/>
                <a:gd name="T41" fmla="*/ 47 h 81"/>
                <a:gd name="T42" fmla="*/ 30 w 74"/>
                <a:gd name="T43" fmla="*/ 61 h 81"/>
                <a:gd name="T44" fmla="*/ 34 w 74"/>
                <a:gd name="T45" fmla="*/ 61 h 81"/>
                <a:gd name="T46" fmla="*/ 39 w 74"/>
                <a:gd name="T47" fmla="*/ 61 h 81"/>
                <a:gd name="T48" fmla="*/ 46 w 74"/>
                <a:gd name="T49" fmla="*/ 57 h 81"/>
                <a:gd name="T50" fmla="*/ 47 w 74"/>
                <a:gd name="T51" fmla="*/ 54 h 81"/>
                <a:gd name="T52" fmla="*/ 34 w 74"/>
                <a:gd name="T53" fmla="*/ 32 h 81"/>
                <a:gd name="T54" fmla="*/ 38 w 74"/>
                <a:gd name="T55" fmla="*/ 32 h 81"/>
                <a:gd name="T56" fmla="*/ 46 w 74"/>
                <a:gd name="T57" fmla="*/ 31 h 81"/>
                <a:gd name="T58" fmla="*/ 48 w 74"/>
                <a:gd name="T59" fmla="*/ 25 h 81"/>
                <a:gd name="T60" fmla="*/ 48 w 74"/>
                <a:gd name="T61" fmla="*/ 22 h 81"/>
                <a:gd name="T62" fmla="*/ 40 w 74"/>
                <a:gd name="T63" fmla="*/ 18 h 81"/>
                <a:gd name="T64" fmla="*/ 35 w 74"/>
                <a:gd name="T6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5" y="81"/>
                  </a:moveTo>
                  <a:lnTo>
                    <a:pt x="25" y="81"/>
                  </a:lnTo>
                  <a:lnTo>
                    <a:pt x="12" y="80"/>
                  </a:lnTo>
                  <a:lnTo>
                    <a:pt x="0" y="79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3"/>
                  </a:lnTo>
                  <a:lnTo>
                    <a:pt x="67" y="7"/>
                  </a:lnTo>
                  <a:lnTo>
                    <a:pt x="71" y="10"/>
                  </a:lnTo>
                  <a:lnTo>
                    <a:pt x="73" y="15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3" y="27"/>
                  </a:lnTo>
                  <a:lnTo>
                    <a:pt x="71" y="32"/>
                  </a:lnTo>
                  <a:lnTo>
                    <a:pt x="67" y="3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41"/>
                  </a:lnTo>
                  <a:lnTo>
                    <a:pt x="69" y="45"/>
                  </a:lnTo>
                  <a:lnTo>
                    <a:pt x="72" y="49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2" y="62"/>
                  </a:lnTo>
                  <a:lnTo>
                    <a:pt x="69" y="69"/>
                  </a:lnTo>
                  <a:lnTo>
                    <a:pt x="66" y="72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6" y="50"/>
                  </a:lnTo>
                  <a:lnTo>
                    <a:pt x="43" y="49"/>
                  </a:lnTo>
                  <a:lnTo>
                    <a:pt x="40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9" y="61"/>
                  </a:lnTo>
                  <a:lnTo>
                    <a:pt x="43" y="60"/>
                  </a:lnTo>
                  <a:lnTo>
                    <a:pt x="46" y="57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6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5" y="2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3" name="Freeform 1221">
              <a:extLst>
                <a:ext uri="{FF2B5EF4-FFF2-40B4-BE49-F238E27FC236}">
                  <a16:creationId xmlns:a16="http://schemas.microsoft.com/office/drawing/2014/main" id="{BAA8DFF0-EC50-49F9-BA80-5F6D6CCA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636" y="2913124"/>
              <a:ext cx="84113" cy="98133"/>
            </a:xfrm>
            <a:custGeom>
              <a:avLst/>
              <a:gdLst>
                <a:gd name="T0" fmla="*/ 32 w 54"/>
                <a:gd name="T1" fmla="*/ 39 h 63"/>
                <a:gd name="T2" fmla="*/ 28 w 54"/>
                <a:gd name="T3" fmla="*/ 63 h 63"/>
                <a:gd name="T4" fmla="*/ 0 w 54"/>
                <a:gd name="T5" fmla="*/ 63 h 63"/>
                <a:gd name="T6" fmla="*/ 8 w 54"/>
                <a:gd name="T7" fmla="*/ 1 h 63"/>
                <a:gd name="T8" fmla="*/ 34 w 54"/>
                <a:gd name="T9" fmla="*/ 1 h 63"/>
                <a:gd name="T10" fmla="*/ 33 w 54"/>
                <a:gd name="T11" fmla="*/ 11 h 63"/>
                <a:gd name="T12" fmla="*/ 33 w 54"/>
                <a:gd name="T13" fmla="*/ 11 h 63"/>
                <a:gd name="T14" fmla="*/ 35 w 54"/>
                <a:gd name="T15" fmla="*/ 8 h 63"/>
                <a:gd name="T16" fmla="*/ 40 w 54"/>
                <a:gd name="T17" fmla="*/ 3 h 63"/>
                <a:gd name="T18" fmla="*/ 43 w 54"/>
                <a:gd name="T19" fmla="*/ 1 h 63"/>
                <a:gd name="T20" fmla="*/ 45 w 54"/>
                <a:gd name="T21" fmla="*/ 0 h 63"/>
                <a:gd name="T22" fmla="*/ 49 w 54"/>
                <a:gd name="T23" fmla="*/ 0 h 63"/>
                <a:gd name="T24" fmla="*/ 54 w 54"/>
                <a:gd name="T25" fmla="*/ 0 h 63"/>
                <a:gd name="T26" fmla="*/ 50 w 54"/>
                <a:gd name="T27" fmla="*/ 24 h 63"/>
                <a:gd name="T28" fmla="*/ 50 w 54"/>
                <a:gd name="T29" fmla="*/ 24 h 63"/>
                <a:gd name="T30" fmla="*/ 43 w 54"/>
                <a:gd name="T31" fmla="*/ 24 h 63"/>
                <a:gd name="T32" fmla="*/ 38 w 54"/>
                <a:gd name="T33" fmla="*/ 26 h 63"/>
                <a:gd name="T34" fmla="*/ 35 w 54"/>
                <a:gd name="T35" fmla="*/ 29 h 63"/>
                <a:gd name="T36" fmla="*/ 33 w 54"/>
                <a:gd name="T37" fmla="*/ 32 h 63"/>
                <a:gd name="T38" fmla="*/ 32 w 54"/>
                <a:gd name="T39" fmla="*/ 39 h 63"/>
                <a:gd name="T40" fmla="*/ 32 w 54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2" y="39"/>
                  </a:moveTo>
                  <a:lnTo>
                    <a:pt x="28" y="63"/>
                  </a:lnTo>
                  <a:lnTo>
                    <a:pt x="0" y="63"/>
                  </a:lnTo>
                  <a:lnTo>
                    <a:pt x="8" y="1"/>
                  </a:lnTo>
                  <a:lnTo>
                    <a:pt x="34" y="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8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3" y="24"/>
                  </a:lnTo>
                  <a:lnTo>
                    <a:pt x="38" y="26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2" y="39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4" name="Freeform 1222">
              <a:extLst>
                <a:ext uri="{FF2B5EF4-FFF2-40B4-BE49-F238E27FC236}">
                  <a16:creationId xmlns:a16="http://schemas.microsoft.com/office/drawing/2014/main" id="{9C892574-37B6-4030-9DD0-2BF88C1B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937" y="2888201"/>
              <a:ext cx="127728" cy="124613"/>
            </a:xfrm>
            <a:custGeom>
              <a:avLst/>
              <a:gdLst>
                <a:gd name="T0" fmla="*/ 78 w 82"/>
                <a:gd name="T1" fmla="*/ 59 h 80"/>
                <a:gd name="T2" fmla="*/ 75 w 82"/>
                <a:gd name="T3" fmla="*/ 78 h 80"/>
                <a:gd name="T4" fmla="*/ 75 w 82"/>
                <a:gd name="T5" fmla="*/ 78 h 80"/>
                <a:gd name="T6" fmla="*/ 68 w 82"/>
                <a:gd name="T7" fmla="*/ 79 h 80"/>
                <a:gd name="T8" fmla="*/ 59 w 82"/>
                <a:gd name="T9" fmla="*/ 80 h 80"/>
                <a:gd name="T10" fmla="*/ 59 w 82"/>
                <a:gd name="T11" fmla="*/ 80 h 80"/>
                <a:gd name="T12" fmla="*/ 55 w 82"/>
                <a:gd name="T13" fmla="*/ 79 h 80"/>
                <a:gd name="T14" fmla="*/ 51 w 82"/>
                <a:gd name="T15" fmla="*/ 79 h 80"/>
                <a:gd name="T16" fmla="*/ 48 w 82"/>
                <a:gd name="T17" fmla="*/ 76 h 80"/>
                <a:gd name="T18" fmla="*/ 45 w 82"/>
                <a:gd name="T19" fmla="*/ 74 h 80"/>
                <a:gd name="T20" fmla="*/ 39 w 82"/>
                <a:gd name="T21" fmla="*/ 64 h 80"/>
                <a:gd name="T22" fmla="*/ 33 w 82"/>
                <a:gd name="T23" fmla="*/ 50 h 80"/>
                <a:gd name="T24" fmla="*/ 28 w 82"/>
                <a:gd name="T25" fmla="*/ 79 h 80"/>
                <a:gd name="T26" fmla="*/ 0 w 82"/>
                <a:gd name="T27" fmla="*/ 79 h 80"/>
                <a:gd name="T28" fmla="*/ 10 w 82"/>
                <a:gd name="T29" fmla="*/ 0 h 80"/>
                <a:gd name="T30" fmla="*/ 39 w 82"/>
                <a:gd name="T31" fmla="*/ 0 h 80"/>
                <a:gd name="T32" fmla="*/ 35 w 82"/>
                <a:gd name="T33" fmla="*/ 30 h 80"/>
                <a:gd name="T34" fmla="*/ 35 w 82"/>
                <a:gd name="T35" fmla="*/ 30 h 80"/>
                <a:gd name="T36" fmla="*/ 41 w 82"/>
                <a:gd name="T37" fmla="*/ 25 h 80"/>
                <a:gd name="T38" fmla="*/ 46 w 82"/>
                <a:gd name="T39" fmla="*/ 19 h 80"/>
                <a:gd name="T40" fmla="*/ 51 w 82"/>
                <a:gd name="T41" fmla="*/ 10 h 80"/>
                <a:gd name="T42" fmla="*/ 54 w 82"/>
                <a:gd name="T43" fmla="*/ 0 h 80"/>
                <a:gd name="T44" fmla="*/ 82 w 82"/>
                <a:gd name="T45" fmla="*/ 0 h 80"/>
                <a:gd name="T46" fmla="*/ 82 w 82"/>
                <a:gd name="T47" fmla="*/ 0 h 80"/>
                <a:gd name="T48" fmla="*/ 79 w 82"/>
                <a:gd name="T49" fmla="*/ 10 h 80"/>
                <a:gd name="T50" fmla="*/ 74 w 82"/>
                <a:gd name="T51" fmla="*/ 20 h 80"/>
                <a:gd name="T52" fmla="*/ 66 w 82"/>
                <a:gd name="T53" fmla="*/ 30 h 80"/>
                <a:gd name="T54" fmla="*/ 56 w 82"/>
                <a:gd name="T55" fmla="*/ 37 h 80"/>
                <a:gd name="T56" fmla="*/ 56 w 82"/>
                <a:gd name="T57" fmla="*/ 37 h 80"/>
                <a:gd name="T58" fmla="*/ 63 w 82"/>
                <a:gd name="T59" fmla="*/ 50 h 80"/>
                <a:gd name="T60" fmla="*/ 65 w 82"/>
                <a:gd name="T61" fmla="*/ 54 h 80"/>
                <a:gd name="T62" fmla="*/ 68 w 82"/>
                <a:gd name="T63" fmla="*/ 56 h 80"/>
                <a:gd name="T64" fmla="*/ 73 w 82"/>
                <a:gd name="T65" fmla="*/ 59 h 80"/>
                <a:gd name="T66" fmla="*/ 78 w 82"/>
                <a:gd name="T67" fmla="*/ 59 h 80"/>
                <a:gd name="T68" fmla="*/ 78 w 82"/>
                <a:gd name="T69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80">
                  <a:moveTo>
                    <a:pt x="78" y="59"/>
                  </a:moveTo>
                  <a:lnTo>
                    <a:pt x="75" y="78"/>
                  </a:lnTo>
                  <a:lnTo>
                    <a:pt x="75" y="78"/>
                  </a:lnTo>
                  <a:lnTo>
                    <a:pt x="68" y="79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5" y="79"/>
                  </a:lnTo>
                  <a:lnTo>
                    <a:pt x="51" y="79"/>
                  </a:lnTo>
                  <a:lnTo>
                    <a:pt x="48" y="76"/>
                  </a:lnTo>
                  <a:lnTo>
                    <a:pt x="45" y="74"/>
                  </a:lnTo>
                  <a:lnTo>
                    <a:pt x="39" y="64"/>
                  </a:lnTo>
                  <a:lnTo>
                    <a:pt x="33" y="50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1" y="25"/>
                  </a:lnTo>
                  <a:lnTo>
                    <a:pt x="46" y="19"/>
                  </a:lnTo>
                  <a:lnTo>
                    <a:pt x="51" y="10"/>
                  </a:lnTo>
                  <a:lnTo>
                    <a:pt x="5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73" y="59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5" name="Freeform 1223">
              <a:extLst>
                <a:ext uri="{FF2B5EF4-FFF2-40B4-BE49-F238E27FC236}">
                  <a16:creationId xmlns:a16="http://schemas.microsoft.com/office/drawing/2014/main" id="{A6F60DD3-D5ED-4345-9F6C-2B41AEBF9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550" y="2913124"/>
              <a:ext cx="84113" cy="98133"/>
            </a:xfrm>
            <a:custGeom>
              <a:avLst/>
              <a:gdLst>
                <a:gd name="T0" fmla="*/ 32 w 54"/>
                <a:gd name="T1" fmla="*/ 39 h 63"/>
                <a:gd name="T2" fmla="*/ 29 w 54"/>
                <a:gd name="T3" fmla="*/ 63 h 63"/>
                <a:gd name="T4" fmla="*/ 0 w 54"/>
                <a:gd name="T5" fmla="*/ 63 h 63"/>
                <a:gd name="T6" fmla="*/ 9 w 54"/>
                <a:gd name="T7" fmla="*/ 1 h 63"/>
                <a:gd name="T8" fmla="*/ 35 w 54"/>
                <a:gd name="T9" fmla="*/ 1 h 63"/>
                <a:gd name="T10" fmla="*/ 34 w 54"/>
                <a:gd name="T11" fmla="*/ 11 h 63"/>
                <a:gd name="T12" fmla="*/ 34 w 54"/>
                <a:gd name="T13" fmla="*/ 11 h 63"/>
                <a:gd name="T14" fmla="*/ 37 w 54"/>
                <a:gd name="T15" fmla="*/ 8 h 63"/>
                <a:gd name="T16" fmla="*/ 40 w 54"/>
                <a:gd name="T17" fmla="*/ 3 h 63"/>
                <a:gd name="T18" fmla="*/ 43 w 54"/>
                <a:gd name="T19" fmla="*/ 1 h 63"/>
                <a:gd name="T20" fmla="*/ 47 w 54"/>
                <a:gd name="T21" fmla="*/ 0 h 63"/>
                <a:gd name="T22" fmla="*/ 50 w 54"/>
                <a:gd name="T23" fmla="*/ 0 h 63"/>
                <a:gd name="T24" fmla="*/ 54 w 54"/>
                <a:gd name="T25" fmla="*/ 0 h 63"/>
                <a:gd name="T26" fmla="*/ 52 w 54"/>
                <a:gd name="T27" fmla="*/ 24 h 63"/>
                <a:gd name="T28" fmla="*/ 52 w 54"/>
                <a:gd name="T29" fmla="*/ 24 h 63"/>
                <a:gd name="T30" fmla="*/ 44 w 54"/>
                <a:gd name="T31" fmla="*/ 24 h 63"/>
                <a:gd name="T32" fmla="*/ 38 w 54"/>
                <a:gd name="T33" fmla="*/ 26 h 63"/>
                <a:gd name="T34" fmla="*/ 37 w 54"/>
                <a:gd name="T35" fmla="*/ 29 h 63"/>
                <a:gd name="T36" fmla="*/ 34 w 54"/>
                <a:gd name="T37" fmla="*/ 32 h 63"/>
                <a:gd name="T38" fmla="*/ 32 w 54"/>
                <a:gd name="T39" fmla="*/ 39 h 63"/>
                <a:gd name="T40" fmla="*/ 32 w 54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2" y="39"/>
                  </a:move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4" y="24"/>
                  </a:lnTo>
                  <a:lnTo>
                    <a:pt x="38" y="26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2" y="39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6" name="Freeform 1224">
              <a:extLst>
                <a:ext uri="{FF2B5EF4-FFF2-40B4-BE49-F238E27FC236}">
                  <a16:creationId xmlns:a16="http://schemas.microsoft.com/office/drawing/2014/main" id="{41985913-8BCE-4ADD-B5FA-3C95F252B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255" y="2386635"/>
              <a:ext cx="132401" cy="123055"/>
            </a:xfrm>
            <a:custGeom>
              <a:avLst/>
              <a:gdLst>
                <a:gd name="T0" fmla="*/ 85 w 85"/>
                <a:gd name="T1" fmla="*/ 79 h 79"/>
                <a:gd name="T2" fmla="*/ 57 w 85"/>
                <a:gd name="T3" fmla="*/ 79 h 79"/>
                <a:gd name="T4" fmla="*/ 55 w 85"/>
                <a:gd name="T5" fmla="*/ 66 h 79"/>
                <a:gd name="T6" fmla="*/ 34 w 85"/>
                <a:gd name="T7" fmla="*/ 66 h 79"/>
                <a:gd name="T8" fmla="*/ 29 w 85"/>
                <a:gd name="T9" fmla="*/ 79 h 79"/>
                <a:gd name="T10" fmla="*/ 0 w 85"/>
                <a:gd name="T11" fmla="*/ 79 h 79"/>
                <a:gd name="T12" fmla="*/ 36 w 85"/>
                <a:gd name="T13" fmla="*/ 0 h 79"/>
                <a:gd name="T14" fmla="*/ 70 w 85"/>
                <a:gd name="T15" fmla="*/ 0 h 79"/>
                <a:gd name="T16" fmla="*/ 85 w 85"/>
                <a:gd name="T17" fmla="*/ 79 h 79"/>
                <a:gd name="T18" fmla="*/ 40 w 85"/>
                <a:gd name="T19" fmla="*/ 48 h 79"/>
                <a:gd name="T20" fmla="*/ 53 w 85"/>
                <a:gd name="T21" fmla="*/ 48 h 79"/>
                <a:gd name="T22" fmla="*/ 50 w 85"/>
                <a:gd name="T23" fmla="*/ 23 h 79"/>
                <a:gd name="T24" fmla="*/ 40 w 85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9">
                  <a:moveTo>
                    <a:pt x="85" y="79"/>
                  </a:moveTo>
                  <a:lnTo>
                    <a:pt x="57" y="79"/>
                  </a:lnTo>
                  <a:lnTo>
                    <a:pt x="55" y="66"/>
                  </a:lnTo>
                  <a:lnTo>
                    <a:pt x="34" y="6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6" y="0"/>
                  </a:lnTo>
                  <a:lnTo>
                    <a:pt x="70" y="0"/>
                  </a:lnTo>
                  <a:lnTo>
                    <a:pt x="85" y="79"/>
                  </a:lnTo>
                  <a:close/>
                  <a:moveTo>
                    <a:pt x="40" y="48"/>
                  </a:moveTo>
                  <a:lnTo>
                    <a:pt x="53" y="48"/>
                  </a:lnTo>
                  <a:lnTo>
                    <a:pt x="50" y="23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7" name="Freeform 1225">
              <a:extLst>
                <a:ext uri="{FF2B5EF4-FFF2-40B4-BE49-F238E27FC236}">
                  <a16:creationId xmlns:a16="http://schemas.microsoft.com/office/drawing/2014/main" id="{14B72E1A-300B-4187-B040-62F0E59F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117" y="2377289"/>
              <a:ext cx="56076" cy="135517"/>
            </a:xfrm>
            <a:custGeom>
              <a:avLst/>
              <a:gdLst>
                <a:gd name="T0" fmla="*/ 36 w 36"/>
                <a:gd name="T1" fmla="*/ 68 h 87"/>
                <a:gd name="T2" fmla="*/ 34 w 36"/>
                <a:gd name="T3" fmla="*/ 84 h 87"/>
                <a:gd name="T4" fmla="*/ 34 w 36"/>
                <a:gd name="T5" fmla="*/ 84 h 87"/>
                <a:gd name="T6" fmla="*/ 28 w 36"/>
                <a:gd name="T7" fmla="*/ 85 h 87"/>
                <a:gd name="T8" fmla="*/ 20 w 36"/>
                <a:gd name="T9" fmla="*/ 87 h 87"/>
                <a:gd name="T10" fmla="*/ 20 w 36"/>
                <a:gd name="T11" fmla="*/ 87 h 87"/>
                <a:gd name="T12" fmla="*/ 11 w 36"/>
                <a:gd name="T13" fmla="*/ 85 h 87"/>
                <a:gd name="T14" fmla="*/ 7 w 36"/>
                <a:gd name="T15" fmla="*/ 84 h 87"/>
                <a:gd name="T16" fmla="*/ 5 w 36"/>
                <a:gd name="T17" fmla="*/ 82 h 87"/>
                <a:gd name="T18" fmla="*/ 2 w 36"/>
                <a:gd name="T19" fmla="*/ 78 h 87"/>
                <a:gd name="T20" fmla="*/ 0 w 36"/>
                <a:gd name="T21" fmla="*/ 73 h 87"/>
                <a:gd name="T22" fmla="*/ 0 w 36"/>
                <a:gd name="T23" fmla="*/ 68 h 87"/>
                <a:gd name="T24" fmla="*/ 0 w 36"/>
                <a:gd name="T25" fmla="*/ 60 h 87"/>
                <a:gd name="T26" fmla="*/ 9 w 36"/>
                <a:gd name="T27" fmla="*/ 0 h 87"/>
                <a:gd name="T28" fmla="*/ 36 w 36"/>
                <a:gd name="T29" fmla="*/ 0 h 87"/>
                <a:gd name="T30" fmla="*/ 28 w 36"/>
                <a:gd name="T31" fmla="*/ 60 h 87"/>
                <a:gd name="T32" fmla="*/ 28 w 36"/>
                <a:gd name="T33" fmla="*/ 60 h 87"/>
                <a:gd name="T34" fmla="*/ 28 w 36"/>
                <a:gd name="T35" fmla="*/ 64 h 87"/>
                <a:gd name="T36" fmla="*/ 29 w 36"/>
                <a:gd name="T37" fmla="*/ 67 h 87"/>
                <a:gd name="T38" fmla="*/ 31 w 36"/>
                <a:gd name="T39" fmla="*/ 68 h 87"/>
                <a:gd name="T40" fmla="*/ 34 w 36"/>
                <a:gd name="T41" fmla="*/ 68 h 87"/>
                <a:gd name="T42" fmla="*/ 34 w 36"/>
                <a:gd name="T43" fmla="*/ 68 h 87"/>
                <a:gd name="T44" fmla="*/ 36 w 36"/>
                <a:gd name="T45" fmla="*/ 68 h 87"/>
                <a:gd name="T46" fmla="*/ 36 w 36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87">
                  <a:moveTo>
                    <a:pt x="36" y="68"/>
                  </a:moveTo>
                  <a:lnTo>
                    <a:pt x="34" y="84"/>
                  </a:lnTo>
                  <a:lnTo>
                    <a:pt x="34" y="84"/>
                  </a:lnTo>
                  <a:lnTo>
                    <a:pt x="28" y="85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9" y="0"/>
                  </a:lnTo>
                  <a:lnTo>
                    <a:pt x="36" y="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8" name="Freeform 1226">
              <a:extLst>
                <a:ext uri="{FF2B5EF4-FFF2-40B4-BE49-F238E27FC236}">
                  <a16:creationId xmlns:a16="http://schemas.microsoft.com/office/drawing/2014/main" id="{B8C5B59C-BC72-4496-9A1B-09DD53AC0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841" y="2385078"/>
              <a:ext cx="109036" cy="127728"/>
            </a:xfrm>
            <a:custGeom>
              <a:avLst/>
              <a:gdLst>
                <a:gd name="T0" fmla="*/ 66 w 70"/>
                <a:gd name="T1" fmla="*/ 53 h 82"/>
                <a:gd name="T2" fmla="*/ 66 w 70"/>
                <a:gd name="T3" fmla="*/ 53 h 82"/>
                <a:gd name="T4" fmla="*/ 65 w 70"/>
                <a:gd name="T5" fmla="*/ 59 h 82"/>
                <a:gd name="T6" fmla="*/ 62 w 70"/>
                <a:gd name="T7" fmla="*/ 64 h 82"/>
                <a:gd name="T8" fmla="*/ 60 w 70"/>
                <a:gd name="T9" fmla="*/ 69 h 82"/>
                <a:gd name="T10" fmla="*/ 55 w 70"/>
                <a:gd name="T11" fmla="*/ 74 h 82"/>
                <a:gd name="T12" fmla="*/ 50 w 70"/>
                <a:gd name="T13" fmla="*/ 77 h 82"/>
                <a:gd name="T14" fmla="*/ 44 w 70"/>
                <a:gd name="T15" fmla="*/ 79 h 82"/>
                <a:gd name="T16" fmla="*/ 36 w 70"/>
                <a:gd name="T17" fmla="*/ 80 h 82"/>
                <a:gd name="T18" fmla="*/ 29 w 70"/>
                <a:gd name="T19" fmla="*/ 82 h 82"/>
                <a:gd name="T20" fmla="*/ 29 w 70"/>
                <a:gd name="T21" fmla="*/ 82 h 82"/>
                <a:gd name="T22" fmla="*/ 20 w 70"/>
                <a:gd name="T23" fmla="*/ 80 h 82"/>
                <a:gd name="T24" fmla="*/ 12 w 70"/>
                <a:gd name="T25" fmla="*/ 79 h 82"/>
                <a:gd name="T26" fmla="*/ 6 w 70"/>
                <a:gd name="T27" fmla="*/ 78 h 82"/>
                <a:gd name="T28" fmla="*/ 0 w 70"/>
                <a:gd name="T29" fmla="*/ 75 h 82"/>
                <a:gd name="T30" fmla="*/ 7 w 70"/>
                <a:gd name="T31" fmla="*/ 54 h 82"/>
                <a:gd name="T32" fmla="*/ 7 w 70"/>
                <a:gd name="T33" fmla="*/ 54 h 82"/>
                <a:gd name="T34" fmla="*/ 16 w 70"/>
                <a:gd name="T35" fmla="*/ 58 h 82"/>
                <a:gd name="T36" fmla="*/ 22 w 70"/>
                <a:gd name="T37" fmla="*/ 59 h 82"/>
                <a:gd name="T38" fmla="*/ 30 w 70"/>
                <a:gd name="T39" fmla="*/ 60 h 82"/>
                <a:gd name="T40" fmla="*/ 30 w 70"/>
                <a:gd name="T41" fmla="*/ 60 h 82"/>
                <a:gd name="T42" fmla="*/ 36 w 70"/>
                <a:gd name="T43" fmla="*/ 59 h 82"/>
                <a:gd name="T44" fmla="*/ 36 w 70"/>
                <a:gd name="T45" fmla="*/ 58 h 82"/>
                <a:gd name="T46" fmla="*/ 37 w 70"/>
                <a:gd name="T47" fmla="*/ 58 h 82"/>
                <a:gd name="T48" fmla="*/ 37 w 70"/>
                <a:gd name="T49" fmla="*/ 58 h 82"/>
                <a:gd name="T50" fmla="*/ 36 w 70"/>
                <a:gd name="T51" fmla="*/ 55 h 82"/>
                <a:gd name="T52" fmla="*/ 32 w 70"/>
                <a:gd name="T53" fmla="*/ 54 h 82"/>
                <a:gd name="T54" fmla="*/ 21 w 70"/>
                <a:gd name="T55" fmla="*/ 52 h 82"/>
                <a:gd name="T56" fmla="*/ 16 w 70"/>
                <a:gd name="T57" fmla="*/ 49 h 82"/>
                <a:gd name="T58" fmla="*/ 11 w 70"/>
                <a:gd name="T59" fmla="*/ 45 h 82"/>
                <a:gd name="T60" fmla="*/ 7 w 70"/>
                <a:gd name="T61" fmla="*/ 39 h 82"/>
                <a:gd name="T62" fmla="*/ 6 w 70"/>
                <a:gd name="T63" fmla="*/ 35 h 82"/>
                <a:gd name="T64" fmla="*/ 6 w 70"/>
                <a:gd name="T65" fmla="*/ 30 h 82"/>
                <a:gd name="T66" fmla="*/ 6 w 70"/>
                <a:gd name="T67" fmla="*/ 30 h 82"/>
                <a:gd name="T68" fmla="*/ 6 w 70"/>
                <a:gd name="T69" fmla="*/ 24 h 82"/>
                <a:gd name="T70" fmla="*/ 8 w 70"/>
                <a:gd name="T71" fmla="*/ 19 h 82"/>
                <a:gd name="T72" fmla="*/ 11 w 70"/>
                <a:gd name="T73" fmla="*/ 14 h 82"/>
                <a:gd name="T74" fmla="*/ 16 w 70"/>
                <a:gd name="T75" fmla="*/ 9 h 82"/>
                <a:gd name="T76" fmla="*/ 21 w 70"/>
                <a:gd name="T77" fmla="*/ 5 h 82"/>
                <a:gd name="T78" fmla="*/ 27 w 70"/>
                <a:gd name="T79" fmla="*/ 3 h 82"/>
                <a:gd name="T80" fmla="*/ 35 w 70"/>
                <a:gd name="T81" fmla="*/ 1 h 82"/>
                <a:gd name="T82" fmla="*/ 42 w 70"/>
                <a:gd name="T83" fmla="*/ 0 h 82"/>
                <a:gd name="T84" fmla="*/ 42 w 70"/>
                <a:gd name="T85" fmla="*/ 0 h 82"/>
                <a:gd name="T86" fmla="*/ 56 w 70"/>
                <a:gd name="T87" fmla="*/ 1 h 82"/>
                <a:gd name="T88" fmla="*/ 70 w 70"/>
                <a:gd name="T89" fmla="*/ 5 h 82"/>
                <a:gd name="T90" fmla="*/ 62 w 70"/>
                <a:gd name="T91" fmla="*/ 26 h 82"/>
                <a:gd name="T92" fmla="*/ 62 w 70"/>
                <a:gd name="T93" fmla="*/ 26 h 82"/>
                <a:gd name="T94" fmla="*/ 52 w 70"/>
                <a:gd name="T95" fmla="*/ 23 h 82"/>
                <a:gd name="T96" fmla="*/ 41 w 70"/>
                <a:gd name="T97" fmla="*/ 21 h 82"/>
                <a:gd name="T98" fmla="*/ 41 w 70"/>
                <a:gd name="T99" fmla="*/ 21 h 82"/>
                <a:gd name="T100" fmla="*/ 36 w 70"/>
                <a:gd name="T101" fmla="*/ 23 h 82"/>
                <a:gd name="T102" fmla="*/ 35 w 70"/>
                <a:gd name="T103" fmla="*/ 23 h 82"/>
                <a:gd name="T104" fmla="*/ 34 w 70"/>
                <a:gd name="T105" fmla="*/ 24 h 82"/>
                <a:gd name="T106" fmla="*/ 34 w 70"/>
                <a:gd name="T107" fmla="*/ 24 h 82"/>
                <a:gd name="T108" fmla="*/ 35 w 70"/>
                <a:gd name="T109" fmla="*/ 26 h 82"/>
                <a:gd name="T110" fmla="*/ 39 w 70"/>
                <a:gd name="T111" fmla="*/ 28 h 82"/>
                <a:gd name="T112" fmla="*/ 50 w 70"/>
                <a:gd name="T113" fmla="*/ 30 h 82"/>
                <a:gd name="T114" fmla="*/ 56 w 70"/>
                <a:gd name="T115" fmla="*/ 33 h 82"/>
                <a:gd name="T116" fmla="*/ 61 w 70"/>
                <a:gd name="T117" fmla="*/ 38 h 82"/>
                <a:gd name="T118" fmla="*/ 65 w 70"/>
                <a:gd name="T119" fmla="*/ 44 h 82"/>
                <a:gd name="T120" fmla="*/ 65 w 70"/>
                <a:gd name="T121" fmla="*/ 48 h 82"/>
                <a:gd name="T122" fmla="*/ 66 w 70"/>
                <a:gd name="T123" fmla="*/ 53 h 82"/>
                <a:gd name="T124" fmla="*/ 66 w 70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6" y="53"/>
                  </a:moveTo>
                  <a:lnTo>
                    <a:pt x="66" y="53"/>
                  </a:lnTo>
                  <a:lnTo>
                    <a:pt x="65" y="59"/>
                  </a:lnTo>
                  <a:lnTo>
                    <a:pt x="62" y="64"/>
                  </a:lnTo>
                  <a:lnTo>
                    <a:pt x="60" y="69"/>
                  </a:lnTo>
                  <a:lnTo>
                    <a:pt x="55" y="74"/>
                  </a:lnTo>
                  <a:lnTo>
                    <a:pt x="50" y="77"/>
                  </a:lnTo>
                  <a:lnTo>
                    <a:pt x="44" y="79"/>
                  </a:lnTo>
                  <a:lnTo>
                    <a:pt x="36" y="80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0"/>
                  </a:lnTo>
                  <a:lnTo>
                    <a:pt x="12" y="79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6" y="58"/>
                  </a:lnTo>
                  <a:lnTo>
                    <a:pt x="22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6" y="55"/>
                  </a:lnTo>
                  <a:lnTo>
                    <a:pt x="32" y="54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5"/>
                  </a:lnTo>
                  <a:lnTo>
                    <a:pt x="7" y="39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1" y="5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70" y="5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2" y="23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50" y="30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6" y="5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9" name="Freeform 1227">
              <a:extLst>
                <a:ext uri="{FF2B5EF4-FFF2-40B4-BE49-F238E27FC236}">
                  <a16:creationId xmlns:a16="http://schemas.microsoft.com/office/drawing/2014/main" id="{DC479EDB-CEEE-44F9-B1E5-BB2DD8473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4992" y="2377289"/>
              <a:ext cx="59191" cy="135517"/>
            </a:xfrm>
            <a:custGeom>
              <a:avLst/>
              <a:gdLst>
                <a:gd name="T0" fmla="*/ 7 w 38"/>
                <a:gd name="T1" fmla="*/ 24 h 87"/>
                <a:gd name="T2" fmla="*/ 34 w 38"/>
                <a:gd name="T3" fmla="*/ 24 h 87"/>
                <a:gd name="T4" fmla="*/ 29 w 38"/>
                <a:gd name="T5" fmla="*/ 64 h 87"/>
                <a:gd name="T6" fmla="*/ 29 w 38"/>
                <a:gd name="T7" fmla="*/ 64 h 87"/>
                <a:gd name="T8" fmla="*/ 29 w 38"/>
                <a:gd name="T9" fmla="*/ 67 h 87"/>
                <a:gd name="T10" fmla="*/ 31 w 38"/>
                <a:gd name="T11" fmla="*/ 68 h 87"/>
                <a:gd name="T12" fmla="*/ 33 w 38"/>
                <a:gd name="T13" fmla="*/ 68 h 87"/>
                <a:gd name="T14" fmla="*/ 36 w 38"/>
                <a:gd name="T15" fmla="*/ 68 h 87"/>
                <a:gd name="T16" fmla="*/ 33 w 38"/>
                <a:gd name="T17" fmla="*/ 84 h 87"/>
                <a:gd name="T18" fmla="*/ 33 w 38"/>
                <a:gd name="T19" fmla="*/ 84 h 87"/>
                <a:gd name="T20" fmla="*/ 26 w 38"/>
                <a:gd name="T21" fmla="*/ 85 h 87"/>
                <a:gd name="T22" fmla="*/ 17 w 38"/>
                <a:gd name="T23" fmla="*/ 87 h 87"/>
                <a:gd name="T24" fmla="*/ 17 w 38"/>
                <a:gd name="T25" fmla="*/ 87 h 87"/>
                <a:gd name="T26" fmla="*/ 12 w 38"/>
                <a:gd name="T27" fmla="*/ 85 h 87"/>
                <a:gd name="T28" fmla="*/ 8 w 38"/>
                <a:gd name="T29" fmla="*/ 85 h 87"/>
                <a:gd name="T30" fmla="*/ 6 w 38"/>
                <a:gd name="T31" fmla="*/ 83 h 87"/>
                <a:gd name="T32" fmla="*/ 3 w 38"/>
                <a:gd name="T33" fmla="*/ 82 h 87"/>
                <a:gd name="T34" fmla="*/ 2 w 38"/>
                <a:gd name="T35" fmla="*/ 79 h 87"/>
                <a:gd name="T36" fmla="*/ 0 w 38"/>
                <a:gd name="T37" fmla="*/ 75 h 87"/>
                <a:gd name="T38" fmla="*/ 0 w 38"/>
                <a:gd name="T39" fmla="*/ 69 h 87"/>
                <a:gd name="T40" fmla="*/ 7 w 38"/>
                <a:gd name="T41" fmla="*/ 24 h 87"/>
                <a:gd name="T42" fmla="*/ 36 w 38"/>
                <a:gd name="T43" fmla="*/ 18 h 87"/>
                <a:gd name="T44" fmla="*/ 7 w 38"/>
                <a:gd name="T45" fmla="*/ 18 h 87"/>
                <a:gd name="T46" fmla="*/ 9 w 38"/>
                <a:gd name="T47" fmla="*/ 0 h 87"/>
                <a:gd name="T48" fmla="*/ 38 w 38"/>
                <a:gd name="T49" fmla="*/ 0 h 87"/>
                <a:gd name="T50" fmla="*/ 36 w 38"/>
                <a:gd name="T51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87">
                  <a:moveTo>
                    <a:pt x="7" y="24"/>
                  </a:moveTo>
                  <a:lnTo>
                    <a:pt x="34" y="2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6" y="68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26" y="85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2" y="85"/>
                  </a:lnTo>
                  <a:lnTo>
                    <a:pt x="8" y="85"/>
                  </a:lnTo>
                  <a:lnTo>
                    <a:pt x="6" y="83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7" y="24"/>
                  </a:lnTo>
                  <a:close/>
                  <a:moveTo>
                    <a:pt x="36" y="18"/>
                  </a:moveTo>
                  <a:lnTo>
                    <a:pt x="7" y="18"/>
                  </a:lnTo>
                  <a:lnTo>
                    <a:pt x="9" y="0"/>
                  </a:lnTo>
                  <a:lnTo>
                    <a:pt x="38" y="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0" name="Freeform 1228">
              <a:extLst>
                <a:ext uri="{FF2B5EF4-FFF2-40B4-BE49-F238E27FC236}">
                  <a16:creationId xmlns:a16="http://schemas.microsoft.com/office/drawing/2014/main" id="{2EB6CCDD-D2A9-441D-B04B-9F4DF1201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7927" y="2385078"/>
              <a:ext cx="118382" cy="124613"/>
            </a:xfrm>
            <a:custGeom>
              <a:avLst/>
              <a:gdLst>
                <a:gd name="T0" fmla="*/ 76 w 76"/>
                <a:gd name="T1" fmla="*/ 26 h 80"/>
                <a:gd name="T2" fmla="*/ 76 w 76"/>
                <a:gd name="T3" fmla="*/ 26 h 80"/>
                <a:gd name="T4" fmla="*/ 76 w 76"/>
                <a:gd name="T5" fmla="*/ 35 h 80"/>
                <a:gd name="T6" fmla="*/ 72 w 76"/>
                <a:gd name="T7" fmla="*/ 43 h 80"/>
                <a:gd name="T8" fmla="*/ 67 w 76"/>
                <a:gd name="T9" fmla="*/ 49 h 80"/>
                <a:gd name="T10" fmla="*/ 61 w 76"/>
                <a:gd name="T11" fmla="*/ 54 h 80"/>
                <a:gd name="T12" fmla="*/ 54 w 76"/>
                <a:gd name="T13" fmla="*/ 57 h 80"/>
                <a:gd name="T14" fmla="*/ 46 w 76"/>
                <a:gd name="T15" fmla="*/ 59 h 80"/>
                <a:gd name="T16" fmla="*/ 39 w 76"/>
                <a:gd name="T17" fmla="*/ 60 h 80"/>
                <a:gd name="T18" fmla="*/ 31 w 76"/>
                <a:gd name="T19" fmla="*/ 60 h 80"/>
                <a:gd name="T20" fmla="*/ 27 w 76"/>
                <a:gd name="T21" fmla="*/ 80 h 80"/>
                <a:gd name="T22" fmla="*/ 0 w 76"/>
                <a:gd name="T23" fmla="*/ 80 h 80"/>
                <a:gd name="T24" fmla="*/ 0 w 76"/>
                <a:gd name="T25" fmla="*/ 80 h 80"/>
                <a:gd name="T26" fmla="*/ 11 w 76"/>
                <a:gd name="T27" fmla="*/ 3 h 80"/>
                <a:gd name="T28" fmla="*/ 11 w 76"/>
                <a:gd name="T29" fmla="*/ 3 h 80"/>
                <a:gd name="T30" fmla="*/ 21 w 76"/>
                <a:gd name="T31" fmla="*/ 1 h 80"/>
                <a:gd name="T32" fmla="*/ 37 w 76"/>
                <a:gd name="T33" fmla="*/ 0 h 80"/>
                <a:gd name="T34" fmla="*/ 37 w 76"/>
                <a:gd name="T35" fmla="*/ 0 h 80"/>
                <a:gd name="T36" fmla="*/ 51 w 76"/>
                <a:gd name="T37" fmla="*/ 1 h 80"/>
                <a:gd name="T38" fmla="*/ 57 w 76"/>
                <a:gd name="T39" fmla="*/ 4 h 80"/>
                <a:gd name="T40" fmla="*/ 64 w 76"/>
                <a:gd name="T41" fmla="*/ 6 h 80"/>
                <a:gd name="T42" fmla="*/ 69 w 76"/>
                <a:gd name="T43" fmla="*/ 9 h 80"/>
                <a:gd name="T44" fmla="*/ 74 w 76"/>
                <a:gd name="T45" fmla="*/ 14 h 80"/>
                <a:gd name="T46" fmla="*/ 76 w 76"/>
                <a:gd name="T47" fmla="*/ 20 h 80"/>
                <a:gd name="T48" fmla="*/ 76 w 76"/>
                <a:gd name="T49" fmla="*/ 26 h 80"/>
                <a:gd name="T50" fmla="*/ 76 w 76"/>
                <a:gd name="T51" fmla="*/ 26 h 80"/>
                <a:gd name="T52" fmla="*/ 34 w 76"/>
                <a:gd name="T53" fmla="*/ 39 h 80"/>
                <a:gd name="T54" fmla="*/ 34 w 76"/>
                <a:gd name="T55" fmla="*/ 39 h 80"/>
                <a:gd name="T56" fmla="*/ 37 w 76"/>
                <a:gd name="T57" fmla="*/ 39 h 80"/>
                <a:gd name="T58" fmla="*/ 42 w 76"/>
                <a:gd name="T59" fmla="*/ 38 h 80"/>
                <a:gd name="T60" fmla="*/ 47 w 76"/>
                <a:gd name="T61" fmla="*/ 35 h 80"/>
                <a:gd name="T62" fmla="*/ 49 w 76"/>
                <a:gd name="T63" fmla="*/ 33 h 80"/>
                <a:gd name="T64" fmla="*/ 49 w 76"/>
                <a:gd name="T65" fmla="*/ 29 h 80"/>
                <a:gd name="T66" fmla="*/ 49 w 76"/>
                <a:gd name="T67" fmla="*/ 29 h 80"/>
                <a:gd name="T68" fmla="*/ 49 w 76"/>
                <a:gd name="T69" fmla="*/ 28 h 80"/>
                <a:gd name="T70" fmla="*/ 47 w 76"/>
                <a:gd name="T71" fmla="*/ 25 h 80"/>
                <a:gd name="T72" fmla="*/ 44 w 76"/>
                <a:gd name="T73" fmla="*/ 23 h 80"/>
                <a:gd name="T74" fmla="*/ 40 w 76"/>
                <a:gd name="T75" fmla="*/ 23 h 80"/>
                <a:gd name="T76" fmla="*/ 36 w 76"/>
                <a:gd name="T77" fmla="*/ 23 h 80"/>
                <a:gd name="T78" fmla="*/ 34 w 76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80">
                  <a:moveTo>
                    <a:pt x="76" y="26"/>
                  </a:moveTo>
                  <a:lnTo>
                    <a:pt x="76" y="26"/>
                  </a:lnTo>
                  <a:lnTo>
                    <a:pt x="76" y="35"/>
                  </a:lnTo>
                  <a:lnTo>
                    <a:pt x="72" y="43"/>
                  </a:lnTo>
                  <a:lnTo>
                    <a:pt x="67" y="49"/>
                  </a:lnTo>
                  <a:lnTo>
                    <a:pt x="61" y="54"/>
                  </a:lnTo>
                  <a:lnTo>
                    <a:pt x="54" y="57"/>
                  </a:lnTo>
                  <a:lnTo>
                    <a:pt x="46" y="59"/>
                  </a:lnTo>
                  <a:lnTo>
                    <a:pt x="39" y="60"/>
                  </a:lnTo>
                  <a:lnTo>
                    <a:pt x="31" y="60"/>
                  </a:lnTo>
                  <a:lnTo>
                    <a:pt x="27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1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57" y="4"/>
                  </a:lnTo>
                  <a:lnTo>
                    <a:pt x="64" y="6"/>
                  </a:lnTo>
                  <a:lnTo>
                    <a:pt x="69" y="9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6" y="26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7" y="39"/>
                  </a:lnTo>
                  <a:lnTo>
                    <a:pt x="42" y="38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7" y="25"/>
                  </a:lnTo>
                  <a:lnTo>
                    <a:pt x="44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1" name="Freeform 1229">
              <a:extLst>
                <a:ext uri="{FF2B5EF4-FFF2-40B4-BE49-F238E27FC236}">
                  <a16:creationId xmlns:a16="http://schemas.microsoft.com/office/drawing/2014/main" id="{3C3C55F9-8807-4952-B256-6A304735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02" y="2385078"/>
              <a:ext cx="110594" cy="127728"/>
            </a:xfrm>
            <a:custGeom>
              <a:avLst/>
              <a:gdLst>
                <a:gd name="T0" fmla="*/ 67 w 71"/>
                <a:gd name="T1" fmla="*/ 53 h 82"/>
                <a:gd name="T2" fmla="*/ 67 w 71"/>
                <a:gd name="T3" fmla="*/ 53 h 82"/>
                <a:gd name="T4" fmla="*/ 66 w 71"/>
                <a:gd name="T5" fmla="*/ 59 h 82"/>
                <a:gd name="T6" fmla="*/ 63 w 71"/>
                <a:gd name="T7" fmla="*/ 64 h 82"/>
                <a:gd name="T8" fmla="*/ 60 w 71"/>
                <a:gd name="T9" fmla="*/ 69 h 82"/>
                <a:gd name="T10" fmla="*/ 55 w 71"/>
                <a:gd name="T11" fmla="*/ 74 h 82"/>
                <a:gd name="T12" fmla="*/ 50 w 71"/>
                <a:gd name="T13" fmla="*/ 77 h 82"/>
                <a:gd name="T14" fmla="*/ 44 w 71"/>
                <a:gd name="T15" fmla="*/ 79 h 82"/>
                <a:gd name="T16" fmla="*/ 37 w 71"/>
                <a:gd name="T17" fmla="*/ 80 h 82"/>
                <a:gd name="T18" fmla="*/ 29 w 71"/>
                <a:gd name="T19" fmla="*/ 82 h 82"/>
                <a:gd name="T20" fmla="*/ 29 w 71"/>
                <a:gd name="T21" fmla="*/ 82 h 82"/>
                <a:gd name="T22" fmla="*/ 20 w 71"/>
                <a:gd name="T23" fmla="*/ 80 h 82"/>
                <a:gd name="T24" fmla="*/ 13 w 71"/>
                <a:gd name="T25" fmla="*/ 79 h 82"/>
                <a:gd name="T26" fmla="*/ 7 w 71"/>
                <a:gd name="T27" fmla="*/ 78 h 82"/>
                <a:gd name="T28" fmla="*/ 0 w 71"/>
                <a:gd name="T29" fmla="*/ 75 h 82"/>
                <a:gd name="T30" fmla="*/ 8 w 71"/>
                <a:gd name="T31" fmla="*/ 54 h 82"/>
                <a:gd name="T32" fmla="*/ 8 w 71"/>
                <a:gd name="T33" fmla="*/ 54 h 82"/>
                <a:gd name="T34" fmla="*/ 17 w 71"/>
                <a:gd name="T35" fmla="*/ 58 h 82"/>
                <a:gd name="T36" fmla="*/ 23 w 71"/>
                <a:gd name="T37" fmla="*/ 59 h 82"/>
                <a:gd name="T38" fmla="*/ 30 w 71"/>
                <a:gd name="T39" fmla="*/ 60 h 82"/>
                <a:gd name="T40" fmla="*/ 30 w 71"/>
                <a:gd name="T41" fmla="*/ 60 h 82"/>
                <a:gd name="T42" fmla="*/ 37 w 71"/>
                <a:gd name="T43" fmla="*/ 59 h 82"/>
                <a:gd name="T44" fmla="*/ 37 w 71"/>
                <a:gd name="T45" fmla="*/ 58 h 82"/>
                <a:gd name="T46" fmla="*/ 38 w 71"/>
                <a:gd name="T47" fmla="*/ 58 h 82"/>
                <a:gd name="T48" fmla="*/ 38 w 71"/>
                <a:gd name="T49" fmla="*/ 58 h 82"/>
                <a:gd name="T50" fmla="*/ 37 w 71"/>
                <a:gd name="T51" fmla="*/ 55 h 82"/>
                <a:gd name="T52" fmla="*/ 33 w 71"/>
                <a:gd name="T53" fmla="*/ 54 h 82"/>
                <a:gd name="T54" fmla="*/ 22 w 71"/>
                <a:gd name="T55" fmla="*/ 52 h 82"/>
                <a:gd name="T56" fmla="*/ 17 w 71"/>
                <a:gd name="T57" fmla="*/ 49 h 82"/>
                <a:gd name="T58" fmla="*/ 12 w 71"/>
                <a:gd name="T59" fmla="*/ 45 h 82"/>
                <a:gd name="T60" fmla="*/ 8 w 71"/>
                <a:gd name="T61" fmla="*/ 39 h 82"/>
                <a:gd name="T62" fmla="*/ 7 w 71"/>
                <a:gd name="T63" fmla="*/ 35 h 82"/>
                <a:gd name="T64" fmla="*/ 7 w 71"/>
                <a:gd name="T65" fmla="*/ 30 h 82"/>
                <a:gd name="T66" fmla="*/ 7 w 71"/>
                <a:gd name="T67" fmla="*/ 30 h 82"/>
                <a:gd name="T68" fmla="*/ 7 w 71"/>
                <a:gd name="T69" fmla="*/ 24 h 82"/>
                <a:gd name="T70" fmla="*/ 9 w 71"/>
                <a:gd name="T71" fmla="*/ 19 h 82"/>
                <a:gd name="T72" fmla="*/ 12 w 71"/>
                <a:gd name="T73" fmla="*/ 14 h 82"/>
                <a:gd name="T74" fmla="*/ 17 w 71"/>
                <a:gd name="T75" fmla="*/ 9 h 82"/>
                <a:gd name="T76" fmla="*/ 22 w 71"/>
                <a:gd name="T77" fmla="*/ 5 h 82"/>
                <a:gd name="T78" fmla="*/ 28 w 71"/>
                <a:gd name="T79" fmla="*/ 3 h 82"/>
                <a:gd name="T80" fmla="*/ 35 w 71"/>
                <a:gd name="T81" fmla="*/ 1 h 82"/>
                <a:gd name="T82" fmla="*/ 43 w 71"/>
                <a:gd name="T83" fmla="*/ 0 h 82"/>
                <a:gd name="T84" fmla="*/ 43 w 71"/>
                <a:gd name="T85" fmla="*/ 0 h 82"/>
                <a:gd name="T86" fmla="*/ 57 w 71"/>
                <a:gd name="T87" fmla="*/ 1 h 82"/>
                <a:gd name="T88" fmla="*/ 71 w 71"/>
                <a:gd name="T89" fmla="*/ 5 h 82"/>
                <a:gd name="T90" fmla="*/ 63 w 71"/>
                <a:gd name="T91" fmla="*/ 26 h 82"/>
                <a:gd name="T92" fmla="*/ 63 w 71"/>
                <a:gd name="T93" fmla="*/ 26 h 82"/>
                <a:gd name="T94" fmla="*/ 53 w 71"/>
                <a:gd name="T95" fmla="*/ 23 h 82"/>
                <a:gd name="T96" fmla="*/ 42 w 71"/>
                <a:gd name="T97" fmla="*/ 21 h 82"/>
                <a:gd name="T98" fmla="*/ 42 w 71"/>
                <a:gd name="T99" fmla="*/ 21 h 82"/>
                <a:gd name="T100" fmla="*/ 37 w 71"/>
                <a:gd name="T101" fmla="*/ 23 h 82"/>
                <a:gd name="T102" fmla="*/ 35 w 71"/>
                <a:gd name="T103" fmla="*/ 23 h 82"/>
                <a:gd name="T104" fmla="*/ 34 w 71"/>
                <a:gd name="T105" fmla="*/ 24 h 82"/>
                <a:gd name="T106" fmla="*/ 34 w 71"/>
                <a:gd name="T107" fmla="*/ 24 h 82"/>
                <a:gd name="T108" fmla="*/ 35 w 71"/>
                <a:gd name="T109" fmla="*/ 26 h 82"/>
                <a:gd name="T110" fmla="*/ 39 w 71"/>
                <a:gd name="T111" fmla="*/ 28 h 82"/>
                <a:gd name="T112" fmla="*/ 50 w 71"/>
                <a:gd name="T113" fmla="*/ 30 h 82"/>
                <a:gd name="T114" fmla="*/ 57 w 71"/>
                <a:gd name="T115" fmla="*/ 33 h 82"/>
                <a:gd name="T116" fmla="*/ 62 w 71"/>
                <a:gd name="T117" fmla="*/ 38 h 82"/>
                <a:gd name="T118" fmla="*/ 66 w 71"/>
                <a:gd name="T119" fmla="*/ 44 h 82"/>
                <a:gd name="T120" fmla="*/ 66 w 71"/>
                <a:gd name="T121" fmla="*/ 48 h 82"/>
                <a:gd name="T122" fmla="*/ 67 w 71"/>
                <a:gd name="T123" fmla="*/ 53 h 82"/>
                <a:gd name="T124" fmla="*/ 67 w 71"/>
                <a:gd name="T1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82">
                  <a:moveTo>
                    <a:pt x="67" y="53"/>
                  </a:moveTo>
                  <a:lnTo>
                    <a:pt x="67" y="53"/>
                  </a:lnTo>
                  <a:lnTo>
                    <a:pt x="66" y="59"/>
                  </a:lnTo>
                  <a:lnTo>
                    <a:pt x="63" y="64"/>
                  </a:lnTo>
                  <a:lnTo>
                    <a:pt x="60" y="69"/>
                  </a:lnTo>
                  <a:lnTo>
                    <a:pt x="55" y="74"/>
                  </a:lnTo>
                  <a:lnTo>
                    <a:pt x="50" y="77"/>
                  </a:lnTo>
                  <a:lnTo>
                    <a:pt x="44" y="79"/>
                  </a:lnTo>
                  <a:lnTo>
                    <a:pt x="37" y="80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0" y="80"/>
                  </a:lnTo>
                  <a:lnTo>
                    <a:pt x="13" y="79"/>
                  </a:lnTo>
                  <a:lnTo>
                    <a:pt x="7" y="78"/>
                  </a:lnTo>
                  <a:lnTo>
                    <a:pt x="0" y="7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7" y="58"/>
                  </a:lnTo>
                  <a:lnTo>
                    <a:pt x="23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22" y="52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8" y="39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1"/>
                  </a:lnTo>
                  <a:lnTo>
                    <a:pt x="71" y="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3" y="23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50" y="30"/>
                  </a:lnTo>
                  <a:lnTo>
                    <a:pt x="57" y="33"/>
                  </a:lnTo>
                  <a:lnTo>
                    <a:pt x="62" y="38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7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2" name="Freeform 1230">
              <a:extLst>
                <a:ext uri="{FF2B5EF4-FFF2-40B4-BE49-F238E27FC236}">
                  <a16:creationId xmlns:a16="http://schemas.microsoft.com/office/drawing/2014/main" id="{89D11635-9212-4B34-8B47-C6D2DFC7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831" y="2385078"/>
              <a:ext cx="115267" cy="127728"/>
            </a:xfrm>
            <a:custGeom>
              <a:avLst/>
              <a:gdLst>
                <a:gd name="T0" fmla="*/ 61 w 74"/>
                <a:gd name="T1" fmla="*/ 55 h 82"/>
                <a:gd name="T2" fmla="*/ 64 w 74"/>
                <a:gd name="T3" fmla="*/ 77 h 82"/>
                <a:gd name="T4" fmla="*/ 64 w 74"/>
                <a:gd name="T5" fmla="*/ 77 h 82"/>
                <a:gd name="T6" fmla="*/ 51 w 74"/>
                <a:gd name="T7" fmla="*/ 80 h 82"/>
                <a:gd name="T8" fmla="*/ 45 w 74"/>
                <a:gd name="T9" fmla="*/ 80 h 82"/>
                <a:gd name="T10" fmla="*/ 37 w 74"/>
                <a:gd name="T11" fmla="*/ 82 h 82"/>
                <a:gd name="T12" fmla="*/ 37 w 74"/>
                <a:gd name="T13" fmla="*/ 82 h 82"/>
                <a:gd name="T14" fmla="*/ 28 w 74"/>
                <a:gd name="T15" fmla="*/ 80 h 82"/>
                <a:gd name="T16" fmla="*/ 22 w 74"/>
                <a:gd name="T17" fmla="*/ 79 h 82"/>
                <a:gd name="T18" fmla="*/ 16 w 74"/>
                <a:gd name="T19" fmla="*/ 77 h 82"/>
                <a:gd name="T20" fmla="*/ 10 w 74"/>
                <a:gd name="T21" fmla="*/ 72 h 82"/>
                <a:gd name="T22" fmla="*/ 6 w 74"/>
                <a:gd name="T23" fmla="*/ 67 h 82"/>
                <a:gd name="T24" fmla="*/ 2 w 74"/>
                <a:gd name="T25" fmla="*/ 62 h 82"/>
                <a:gd name="T26" fmla="*/ 1 w 74"/>
                <a:gd name="T27" fmla="*/ 54 h 82"/>
                <a:gd name="T28" fmla="*/ 0 w 74"/>
                <a:gd name="T29" fmla="*/ 45 h 82"/>
                <a:gd name="T30" fmla="*/ 0 w 74"/>
                <a:gd name="T31" fmla="*/ 45 h 82"/>
                <a:gd name="T32" fmla="*/ 1 w 74"/>
                <a:gd name="T33" fmla="*/ 37 h 82"/>
                <a:gd name="T34" fmla="*/ 3 w 74"/>
                <a:gd name="T35" fmla="*/ 28 h 82"/>
                <a:gd name="T36" fmla="*/ 7 w 74"/>
                <a:gd name="T37" fmla="*/ 19 h 82"/>
                <a:gd name="T38" fmla="*/ 13 w 74"/>
                <a:gd name="T39" fmla="*/ 13 h 82"/>
                <a:gd name="T40" fmla="*/ 21 w 74"/>
                <a:gd name="T41" fmla="*/ 8 h 82"/>
                <a:gd name="T42" fmla="*/ 28 w 74"/>
                <a:gd name="T43" fmla="*/ 4 h 82"/>
                <a:gd name="T44" fmla="*/ 37 w 74"/>
                <a:gd name="T45" fmla="*/ 1 h 82"/>
                <a:gd name="T46" fmla="*/ 47 w 74"/>
                <a:gd name="T47" fmla="*/ 0 h 82"/>
                <a:gd name="T48" fmla="*/ 47 w 74"/>
                <a:gd name="T49" fmla="*/ 0 h 82"/>
                <a:gd name="T50" fmla="*/ 55 w 74"/>
                <a:gd name="T51" fmla="*/ 0 h 82"/>
                <a:gd name="T52" fmla="*/ 61 w 74"/>
                <a:gd name="T53" fmla="*/ 1 h 82"/>
                <a:gd name="T54" fmla="*/ 74 w 74"/>
                <a:gd name="T55" fmla="*/ 5 h 82"/>
                <a:gd name="T56" fmla="*/ 65 w 74"/>
                <a:gd name="T57" fmla="*/ 25 h 82"/>
                <a:gd name="T58" fmla="*/ 65 w 74"/>
                <a:gd name="T59" fmla="*/ 25 h 82"/>
                <a:gd name="T60" fmla="*/ 59 w 74"/>
                <a:gd name="T61" fmla="*/ 24 h 82"/>
                <a:gd name="T62" fmla="*/ 51 w 74"/>
                <a:gd name="T63" fmla="*/ 23 h 82"/>
                <a:gd name="T64" fmla="*/ 51 w 74"/>
                <a:gd name="T65" fmla="*/ 23 h 82"/>
                <a:gd name="T66" fmla="*/ 46 w 74"/>
                <a:gd name="T67" fmla="*/ 23 h 82"/>
                <a:gd name="T68" fmla="*/ 42 w 74"/>
                <a:gd name="T69" fmla="*/ 24 h 82"/>
                <a:gd name="T70" fmla="*/ 39 w 74"/>
                <a:gd name="T71" fmla="*/ 26 h 82"/>
                <a:gd name="T72" fmla="*/ 35 w 74"/>
                <a:gd name="T73" fmla="*/ 29 h 82"/>
                <a:gd name="T74" fmla="*/ 32 w 74"/>
                <a:gd name="T75" fmla="*/ 32 h 82"/>
                <a:gd name="T76" fmla="*/ 31 w 74"/>
                <a:gd name="T77" fmla="*/ 35 h 82"/>
                <a:gd name="T78" fmla="*/ 30 w 74"/>
                <a:gd name="T79" fmla="*/ 39 h 82"/>
                <a:gd name="T80" fmla="*/ 30 w 74"/>
                <a:gd name="T81" fmla="*/ 43 h 82"/>
                <a:gd name="T82" fmla="*/ 30 w 74"/>
                <a:gd name="T83" fmla="*/ 43 h 82"/>
                <a:gd name="T84" fmla="*/ 31 w 74"/>
                <a:gd name="T85" fmla="*/ 49 h 82"/>
                <a:gd name="T86" fmla="*/ 34 w 74"/>
                <a:gd name="T87" fmla="*/ 54 h 82"/>
                <a:gd name="T88" fmla="*/ 40 w 74"/>
                <a:gd name="T89" fmla="*/ 58 h 82"/>
                <a:gd name="T90" fmla="*/ 46 w 74"/>
                <a:gd name="T91" fmla="*/ 58 h 82"/>
                <a:gd name="T92" fmla="*/ 46 w 74"/>
                <a:gd name="T93" fmla="*/ 58 h 82"/>
                <a:gd name="T94" fmla="*/ 55 w 74"/>
                <a:gd name="T95" fmla="*/ 58 h 82"/>
                <a:gd name="T96" fmla="*/ 61 w 74"/>
                <a:gd name="T97" fmla="*/ 55 h 82"/>
                <a:gd name="T98" fmla="*/ 61 w 74"/>
                <a:gd name="T9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2">
                  <a:moveTo>
                    <a:pt x="61" y="55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80"/>
                  </a:lnTo>
                  <a:lnTo>
                    <a:pt x="45" y="80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6" y="77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2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74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4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2" y="24"/>
                  </a:lnTo>
                  <a:lnTo>
                    <a:pt x="39" y="26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9"/>
                  </a:lnTo>
                  <a:lnTo>
                    <a:pt x="34" y="54"/>
                  </a:lnTo>
                  <a:lnTo>
                    <a:pt x="40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5" y="58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3" name="Freeform 1231">
              <a:extLst>
                <a:ext uri="{FF2B5EF4-FFF2-40B4-BE49-F238E27FC236}">
                  <a16:creationId xmlns:a16="http://schemas.microsoft.com/office/drawing/2014/main" id="{14A0417C-D7F1-473E-A981-0A2ED044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098" y="2377289"/>
              <a:ext cx="56076" cy="135517"/>
            </a:xfrm>
            <a:custGeom>
              <a:avLst/>
              <a:gdLst>
                <a:gd name="T0" fmla="*/ 36 w 36"/>
                <a:gd name="T1" fmla="*/ 68 h 87"/>
                <a:gd name="T2" fmla="*/ 34 w 36"/>
                <a:gd name="T3" fmla="*/ 84 h 87"/>
                <a:gd name="T4" fmla="*/ 34 w 36"/>
                <a:gd name="T5" fmla="*/ 84 h 87"/>
                <a:gd name="T6" fmla="*/ 27 w 36"/>
                <a:gd name="T7" fmla="*/ 85 h 87"/>
                <a:gd name="T8" fmla="*/ 20 w 36"/>
                <a:gd name="T9" fmla="*/ 87 h 87"/>
                <a:gd name="T10" fmla="*/ 20 w 36"/>
                <a:gd name="T11" fmla="*/ 87 h 87"/>
                <a:gd name="T12" fmla="*/ 11 w 36"/>
                <a:gd name="T13" fmla="*/ 85 h 87"/>
                <a:gd name="T14" fmla="*/ 7 w 36"/>
                <a:gd name="T15" fmla="*/ 84 h 87"/>
                <a:gd name="T16" fmla="*/ 5 w 36"/>
                <a:gd name="T17" fmla="*/ 82 h 87"/>
                <a:gd name="T18" fmla="*/ 2 w 36"/>
                <a:gd name="T19" fmla="*/ 78 h 87"/>
                <a:gd name="T20" fmla="*/ 0 w 36"/>
                <a:gd name="T21" fmla="*/ 73 h 87"/>
                <a:gd name="T22" fmla="*/ 0 w 36"/>
                <a:gd name="T23" fmla="*/ 68 h 87"/>
                <a:gd name="T24" fmla="*/ 0 w 36"/>
                <a:gd name="T25" fmla="*/ 60 h 87"/>
                <a:gd name="T26" fmla="*/ 8 w 36"/>
                <a:gd name="T27" fmla="*/ 0 h 87"/>
                <a:gd name="T28" fmla="*/ 36 w 36"/>
                <a:gd name="T29" fmla="*/ 0 h 87"/>
                <a:gd name="T30" fmla="*/ 27 w 36"/>
                <a:gd name="T31" fmla="*/ 60 h 87"/>
                <a:gd name="T32" fmla="*/ 27 w 36"/>
                <a:gd name="T33" fmla="*/ 60 h 87"/>
                <a:gd name="T34" fmla="*/ 27 w 36"/>
                <a:gd name="T35" fmla="*/ 64 h 87"/>
                <a:gd name="T36" fmla="*/ 29 w 36"/>
                <a:gd name="T37" fmla="*/ 67 h 87"/>
                <a:gd name="T38" fmla="*/ 31 w 36"/>
                <a:gd name="T39" fmla="*/ 68 h 87"/>
                <a:gd name="T40" fmla="*/ 34 w 36"/>
                <a:gd name="T41" fmla="*/ 68 h 87"/>
                <a:gd name="T42" fmla="*/ 34 w 36"/>
                <a:gd name="T43" fmla="*/ 68 h 87"/>
                <a:gd name="T44" fmla="*/ 36 w 36"/>
                <a:gd name="T45" fmla="*/ 68 h 87"/>
                <a:gd name="T46" fmla="*/ 36 w 36"/>
                <a:gd name="T47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87">
                  <a:moveTo>
                    <a:pt x="36" y="68"/>
                  </a:moveTo>
                  <a:lnTo>
                    <a:pt x="34" y="84"/>
                  </a:lnTo>
                  <a:lnTo>
                    <a:pt x="34" y="84"/>
                  </a:lnTo>
                  <a:lnTo>
                    <a:pt x="27" y="85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8" y="0"/>
                  </a:lnTo>
                  <a:lnTo>
                    <a:pt x="36" y="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4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4" name="Freeform 1232">
              <a:extLst>
                <a:ext uri="{FF2B5EF4-FFF2-40B4-BE49-F238E27FC236}">
                  <a16:creationId xmlns:a16="http://schemas.microsoft.com/office/drawing/2014/main" id="{A6C5651F-F620-4B2F-9129-BAF682D84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8476" y="2386635"/>
              <a:ext cx="133959" cy="123055"/>
            </a:xfrm>
            <a:custGeom>
              <a:avLst/>
              <a:gdLst>
                <a:gd name="T0" fmla="*/ 86 w 86"/>
                <a:gd name="T1" fmla="*/ 79 h 79"/>
                <a:gd name="T2" fmla="*/ 57 w 86"/>
                <a:gd name="T3" fmla="*/ 79 h 79"/>
                <a:gd name="T4" fmla="*/ 56 w 86"/>
                <a:gd name="T5" fmla="*/ 66 h 79"/>
                <a:gd name="T6" fmla="*/ 34 w 86"/>
                <a:gd name="T7" fmla="*/ 66 h 79"/>
                <a:gd name="T8" fmla="*/ 29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8 h 79"/>
                <a:gd name="T20" fmla="*/ 53 w 86"/>
                <a:gd name="T21" fmla="*/ 48 h 79"/>
                <a:gd name="T22" fmla="*/ 51 w 86"/>
                <a:gd name="T23" fmla="*/ 23 h 79"/>
                <a:gd name="T24" fmla="*/ 41 w 86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7" y="79"/>
                  </a:lnTo>
                  <a:lnTo>
                    <a:pt x="56" y="66"/>
                  </a:lnTo>
                  <a:lnTo>
                    <a:pt x="34" y="6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8"/>
                  </a:moveTo>
                  <a:lnTo>
                    <a:pt x="53" y="48"/>
                  </a:lnTo>
                  <a:lnTo>
                    <a:pt x="51" y="23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5" name="Freeform 1233">
              <a:extLst>
                <a:ext uri="{FF2B5EF4-FFF2-40B4-BE49-F238E27FC236}">
                  <a16:creationId xmlns:a16="http://schemas.microsoft.com/office/drawing/2014/main" id="{DA7031D9-1855-4858-8AE2-4B0CF738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665" y="2413116"/>
              <a:ext cx="82556" cy="96575"/>
            </a:xfrm>
            <a:custGeom>
              <a:avLst/>
              <a:gdLst>
                <a:gd name="T0" fmla="*/ 31 w 53"/>
                <a:gd name="T1" fmla="*/ 39 h 62"/>
                <a:gd name="T2" fmla="*/ 28 w 53"/>
                <a:gd name="T3" fmla="*/ 62 h 62"/>
                <a:gd name="T4" fmla="*/ 0 w 53"/>
                <a:gd name="T5" fmla="*/ 62 h 62"/>
                <a:gd name="T6" fmla="*/ 8 w 53"/>
                <a:gd name="T7" fmla="*/ 1 h 62"/>
                <a:gd name="T8" fmla="*/ 35 w 53"/>
                <a:gd name="T9" fmla="*/ 1 h 62"/>
                <a:gd name="T10" fmla="*/ 33 w 53"/>
                <a:gd name="T11" fmla="*/ 11 h 62"/>
                <a:gd name="T12" fmla="*/ 33 w 53"/>
                <a:gd name="T13" fmla="*/ 11 h 62"/>
                <a:gd name="T14" fmla="*/ 36 w 53"/>
                <a:gd name="T15" fmla="*/ 7 h 62"/>
                <a:gd name="T16" fmla="*/ 40 w 53"/>
                <a:gd name="T17" fmla="*/ 2 h 62"/>
                <a:gd name="T18" fmla="*/ 42 w 53"/>
                <a:gd name="T19" fmla="*/ 1 h 62"/>
                <a:gd name="T20" fmla="*/ 46 w 53"/>
                <a:gd name="T21" fmla="*/ 0 h 62"/>
                <a:gd name="T22" fmla="*/ 50 w 53"/>
                <a:gd name="T23" fmla="*/ 0 h 62"/>
                <a:gd name="T24" fmla="*/ 53 w 53"/>
                <a:gd name="T25" fmla="*/ 0 h 62"/>
                <a:gd name="T26" fmla="*/ 51 w 53"/>
                <a:gd name="T27" fmla="*/ 24 h 62"/>
                <a:gd name="T28" fmla="*/ 51 w 53"/>
                <a:gd name="T29" fmla="*/ 24 h 62"/>
                <a:gd name="T30" fmla="*/ 43 w 53"/>
                <a:gd name="T31" fmla="*/ 24 h 62"/>
                <a:gd name="T32" fmla="*/ 37 w 53"/>
                <a:gd name="T33" fmla="*/ 26 h 62"/>
                <a:gd name="T34" fmla="*/ 36 w 53"/>
                <a:gd name="T35" fmla="*/ 29 h 62"/>
                <a:gd name="T36" fmla="*/ 33 w 53"/>
                <a:gd name="T37" fmla="*/ 31 h 62"/>
                <a:gd name="T38" fmla="*/ 31 w 53"/>
                <a:gd name="T39" fmla="*/ 39 h 62"/>
                <a:gd name="T40" fmla="*/ 31 w 53"/>
                <a:gd name="T4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2">
                  <a:moveTo>
                    <a:pt x="31" y="39"/>
                  </a:moveTo>
                  <a:lnTo>
                    <a:pt x="28" y="62"/>
                  </a:lnTo>
                  <a:lnTo>
                    <a:pt x="0" y="62"/>
                  </a:lnTo>
                  <a:lnTo>
                    <a:pt x="8" y="1"/>
                  </a:lnTo>
                  <a:lnTo>
                    <a:pt x="35" y="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7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3" y="24"/>
                  </a:lnTo>
                  <a:lnTo>
                    <a:pt x="37" y="26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1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6" name="Freeform 1234">
              <a:extLst>
                <a:ext uri="{FF2B5EF4-FFF2-40B4-BE49-F238E27FC236}">
                  <a16:creationId xmlns:a16="http://schemas.microsoft.com/office/drawing/2014/main" id="{4ABD4BB8-062B-4478-8DE2-7B1DF373E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4985" y="1892859"/>
              <a:ext cx="115267" cy="126171"/>
            </a:xfrm>
            <a:custGeom>
              <a:avLst/>
              <a:gdLst>
                <a:gd name="T0" fmla="*/ 27 w 74"/>
                <a:gd name="T1" fmla="*/ 81 h 81"/>
                <a:gd name="T2" fmla="*/ 0 w 74"/>
                <a:gd name="T3" fmla="*/ 79 h 81"/>
                <a:gd name="T4" fmla="*/ 11 w 74"/>
                <a:gd name="T5" fmla="*/ 2 h 81"/>
                <a:gd name="T6" fmla="*/ 38 w 74"/>
                <a:gd name="T7" fmla="*/ 0 h 81"/>
                <a:gd name="T8" fmla="*/ 50 w 74"/>
                <a:gd name="T9" fmla="*/ 1 h 81"/>
                <a:gd name="T10" fmla="*/ 63 w 74"/>
                <a:gd name="T11" fmla="*/ 4 h 81"/>
                <a:gd name="T12" fmla="*/ 72 w 74"/>
                <a:gd name="T13" fmla="*/ 10 h 81"/>
                <a:gd name="T14" fmla="*/ 74 w 74"/>
                <a:gd name="T15" fmla="*/ 21 h 81"/>
                <a:gd name="T16" fmla="*/ 74 w 74"/>
                <a:gd name="T17" fmla="*/ 27 h 81"/>
                <a:gd name="T18" fmla="*/ 67 w 74"/>
                <a:gd name="T19" fmla="*/ 37 h 81"/>
                <a:gd name="T20" fmla="*/ 62 w 74"/>
                <a:gd name="T21" fmla="*/ 40 h 81"/>
                <a:gd name="T22" fmla="*/ 69 w 74"/>
                <a:gd name="T23" fmla="*/ 45 h 81"/>
                <a:gd name="T24" fmla="*/ 74 w 74"/>
                <a:gd name="T25" fmla="*/ 55 h 81"/>
                <a:gd name="T26" fmla="*/ 73 w 74"/>
                <a:gd name="T27" fmla="*/ 63 h 81"/>
                <a:gd name="T28" fmla="*/ 65 w 74"/>
                <a:gd name="T29" fmla="*/ 73 h 81"/>
                <a:gd name="T30" fmla="*/ 53 w 74"/>
                <a:gd name="T31" fmla="*/ 79 h 81"/>
                <a:gd name="T32" fmla="*/ 27 w 74"/>
                <a:gd name="T33" fmla="*/ 81 h 81"/>
                <a:gd name="T34" fmla="*/ 47 w 74"/>
                <a:gd name="T35" fmla="*/ 54 h 81"/>
                <a:gd name="T36" fmla="*/ 47 w 74"/>
                <a:gd name="T37" fmla="*/ 50 h 81"/>
                <a:gd name="T38" fmla="*/ 40 w 74"/>
                <a:gd name="T39" fmla="*/ 47 h 81"/>
                <a:gd name="T40" fmla="*/ 37 w 74"/>
                <a:gd name="T41" fmla="*/ 47 h 81"/>
                <a:gd name="T42" fmla="*/ 30 w 74"/>
                <a:gd name="T43" fmla="*/ 61 h 81"/>
                <a:gd name="T44" fmla="*/ 35 w 74"/>
                <a:gd name="T45" fmla="*/ 61 h 81"/>
                <a:gd name="T46" fmla="*/ 39 w 74"/>
                <a:gd name="T47" fmla="*/ 61 h 81"/>
                <a:gd name="T48" fmla="*/ 45 w 74"/>
                <a:gd name="T49" fmla="*/ 57 h 81"/>
                <a:gd name="T50" fmla="*/ 47 w 74"/>
                <a:gd name="T51" fmla="*/ 54 h 81"/>
                <a:gd name="T52" fmla="*/ 34 w 74"/>
                <a:gd name="T53" fmla="*/ 32 h 81"/>
                <a:gd name="T54" fmla="*/ 38 w 74"/>
                <a:gd name="T55" fmla="*/ 32 h 81"/>
                <a:gd name="T56" fmla="*/ 45 w 74"/>
                <a:gd name="T57" fmla="*/ 31 h 81"/>
                <a:gd name="T58" fmla="*/ 49 w 74"/>
                <a:gd name="T59" fmla="*/ 25 h 81"/>
                <a:gd name="T60" fmla="*/ 48 w 74"/>
                <a:gd name="T61" fmla="*/ 22 h 81"/>
                <a:gd name="T62" fmla="*/ 40 w 74"/>
                <a:gd name="T63" fmla="*/ 19 h 81"/>
                <a:gd name="T64" fmla="*/ 37 w 74"/>
                <a:gd name="T6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1">
                  <a:moveTo>
                    <a:pt x="27" y="81"/>
                  </a:moveTo>
                  <a:lnTo>
                    <a:pt x="27" y="81"/>
                  </a:lnTo>
                  <a:lnTo>
                    <a:pt x="11" y="80"/>
                  </a:lnTo>
                  <a:lnTo>
                    <a:pt x="0" y="79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3" y="4"/>
                  </a:lnTo>
                  <a:lnTo>
                    <a:pt x="68" y="7"/>
                  </a:lnTo>
                  <a:lnTo>
                    <a:pt x="72" y="10"/>
                  </a:lnTo>
                  <a:lnTo>
                    <a:pt x="74" y="15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7"/>
                  </a:lnTo>
                  <a:lnTo>
                    <a:pt x="70" y="32"/>
                  </a:lnTo>
                  <a:lnTo>
                    <a:pt x="67" y="3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3" y="49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4" y="80"/>
                  </a:lnTo>
                  <a:lnTo>
                    <a:pt x="27" y="81"/>
                  </a:lnTo>
                  <a:lnTo>
                    <a:pt x="27" y="81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7" y="50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3" y="60"/>
                  </a:lnTo>
                  <a:lnTo>
                    <a:pt x="45" y="57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5" y="31"/>
                  </a:lnTo>
                  <a:lnTo>
                    <a:pt x="48" y="29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2"/>
                  </a:lnTo>
                  <a:lnTo>
                    <a:pt x="47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7" y="2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7" name="Freeform 1235">
              <a:extLst>
                <a:ext uri="{FF2B5EF4-FFF2-40B4-BE49-F238E27FC236}">
                  <a16:creationId xmlns:a16="http://schemas.microsoft.com/office/drawing/2014/main" id="{2F82DC18-E98F-4FBD-BAC6-AF55C0641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994" y="1892859"/>
              <a:ext cx="113709" cy="126171"/>
            </a:xfrm>
            <a:custGeom>
              <a:avLst/>
              <a:gdLst>
                <a:gd name="T0" fmla="*/ 61 w 73"/>
                <a:gd name="T1" fmla="*/ 55 h 81"/>
                <a:gd name="T2" fmla="*/ 64 w 73"/>
                <a:gd name="T3" fmla="*/ 76 h 81"/>
                <a:gd name="T4" fmla="*/ 64 w 73"/>
                <a:gd name="T5" fmla="*/ 76 h 81"/>
                <a:gd name="T6" fmla="*/ 51 w 73"/>
                <a:gd name="T7" fmla="*/ 80 h 81"/>
                <a:gd name="T8" fmla="*/ 44 w 73"/>
                <a:gd name="T9" fmla="*/ 80 h 81"/>
                <a:gd name="T10" fmla="*/ 36 w 73"/>
                <a:gd name="T11" fmla="*/ 81 h 81"/>
                <a:gd name="T12" fmla="*/ 36 w 73"/>
                <a:gd name="T13" fmla="*/ 81 h 81"/>
                <a:gd name="T14" fmla="*/ 29 w 73"/>
                <a:gd name="T15" fmla="*/ 80 h 81"/>
                <a:gd name="T16" fmla="*/ 21 w 73"/>
                <a:gd name="T17" fmla="*/ 79 h 81"/>
                <a:gd name="T18" fmla="*/ 15 w 73"/>
                <a:gd name="T19" fmla="*/ 76 h 81"/>
                <a:gd name="T20" fmla="*/ 10 w 73"/>
                <a:gd name="T21" fmla="*/ 71 h 81"/>
                <a:gd name="T22" fmla="*/ 6 w 73"/>
                <a:gd name="T23" fmla="*/ 66 h 81"/>
                <a:gd name="T24" fmla="*/ 2 w 73"/>
                <a:gd name="T25" fmla="*/ 61 h 81"/>
                <a:gd name="T26" fmla="*/ 1 w 73"/>
                <a:gd name="T27" fmla="*/ 54 h 81"/>
                <a:gd name="T28" fmla="*/ 0 w 73"/>
                <a:gd name="T29" fmla="*/ 45 h 81"/>
                <a:gd name="T30" fmla="*/ 0 w 73"/>
                <a:gd name="T31" fmla="*/ 45 h 81"/>
                <a:gd name="T32" fmla="*/ 1 w 73"/>
                <a:gd name="T33" fmla="*/ 36 h 81"/>
                <a:gd name="T34" fmla="*/ 4 w 73"/>
                <a:gd name="T35" fmla="*/ 27 h 81"/>
                <a:gd name="T36" fmla="*/ 7 w 73"/>
                <a:gd name="T37" fmla="*/ 19 h 81"/>
                <a:gd name="T38" fmla="*/ 14 w 73"/>
                <a:gd name="T39" fmla="*/ 12 h 81"/>
                <a:gd name="T40" fmla="*/ 20 w 73"/>
                <a:gd name="T41" fmla="*/ 7 h 81"/>
                <a:gd name="T42" fmla="*/ 29 w 73"/>
                <a:gd name="T43" fmla="*/ 4 h 81"/>
                <a:gd name="T44" fmla="*/ 37 w 73"/>
                <a:gd name="T45" fmla="*/ 1 h 81"/>
                <a:gd name="T46" fmla="*/ 47 w 73"/>
                <a:gd name="T47" fmla="*/ 0 h 81"/>
                <a:gd name="T48" fmla="*/ 47 w 73"/>
                <a:gd name="T49" fmla="*/ 0 h 81"/>
                <a:gd name="T50" fmla="*/ 55 w 73"/>
                <a:gd name="T51" fmla="*/ 0 h 81"/>
                <a:gd name="T52" fmla="*/ 61 w 73"/>
                <a:gd name="T53" fmla="*/ 1 h 81"/>
                <a:gd name="T54" fmla="*/ 73 w 73"/>
                <a:gd name="T55" fmla="*/ 5 h 81"/>
                <a:gd name="T56" fmla="*/ 65 w 73"/>
                <a:gd name="T57" fmla="*/ 25 h 81"/>
                <a:gd name="T58" fmla="*/ 65 w 73"/>
                <a:gd name="T59" fmla="*/ 25 h 81"/>
                <a:gd name="T60" fmla="*/ 59 w 73"/>
                <a:gd name="T61" fmla="*/ 24 h 81"/>
                <a:gd name="T62" fmla="*/ 51 w 73"/>
                <a:gd name="T63" fmla="*/ 22 h 81"/>
                <a:gd name="T64" fmla="*/ 51 w 73"/>
                <a:gd name="T65" fmla="*/ 22 h 81"/>
                <a:gd name="T66" fmla="*/ 46 w 73"/>
                <a:gd name="T67" fmla="*/ 22 h 81"/>
                <a:gd name="T68" fmla="*/ 41 w 73"/>
                <a:gd name="T69" fmla="*/ 24 h 81"/>
                <a:gd name="T70" fmla="*/ 37 w 73"/>
                <a:gd name="T71" fmla="*/ 26 h 81"/>
                <a:gd name="T72" fmla="*/ 35 w 73"/>
                <a:gd name="T73" fmla="*/ 29 h 81"/>
                <a:gd name="T74" fmla="*/ 32 w 73"/>
                <a:gd name="T75" fmla="*/ 31 h 81"/>
                <a:gd name="T76" fmla="*/ 30 w 73"/>
                <a:gd name="T77" fmla="*/ 35 h 81"/>
                <a:gd name="T78" fmla="*/ 30 w 73"/>
                <a:gd name="T79" fmla="*/ 39 h 81"/>
                <a:gd name="T80" fmla="*/ 29 w 73"/>
                <a:gd name="T81" fmla="*/ 42 h 81"/>
                <a:gd name="T82" fmla="*/ 29 w 73"/>
                <a:gd name="T83" fmla="*/ 42 h 81"/>
                <a:gd name="T84" fmla="*/ 30 w 73"/>
                <a:gd name="T85" fmla="*/ 49 h 81"/>
                <a:gd name="T86" fmla="*/ 34 w 73"/>
                <a:gd name="T87" fmla="*/ 54 h 81"/>
                <a:gd name="T88" fmla="*/ 39 w 73"/>
                <a:gd name="T89" fmla="*/ 57 h 81"/>
                <a:gd name="T90" fmla="*/ 46 w 73"/>
                <a:gd name="T91" fmla="*/ 57 h 81"/>
                <a:gd name="T92" fmla="*/ 46 w 73"/>
                <a:gd name="T93" fmla="*/ 57 h 81"/>
                <a:gd name="T94" fmla="*/ 54 w 73"/>
                <a:gd name="T95" fmla="*/ 57 h 81"/>
                <a:gd name="T96" fmla="*/ 61 w 73"/>
                <a:gd name="T97" fmla="*/ 55 h 81"/>
                <a:gd name="T98" fmla="*/ 61 w 73"/>
                <a:gd name="T99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1">
                  <a:moveTo>
                    <a:pt x="61" y="55"/>
                  </a:moveTo>
                  <a:lnTo>
                    <a:pt x="64" y="76"/>
                  </a:lnTo>
                  <a:lnTo>
                    <a:pt x="64" y="76"/>
                  </a:lnTo>
                  <a:lnTo>
                    <a:pt x="51" y="80"/>
                  </a:lnTo>
                  <a:lnTo>
                    <a:pt x="44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9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73" y="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59" y="2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6" y="22"/>
                  </a:lnTo>
                  <a:lnTo>
                    <a:pt x="41" y="24"/>
                  </a:lnTo>
                  <a:lnTo>
                    <a:pt x="37" y="26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0" y="49"/>
                  </a:lnTo>
                  <a:lnTo>
                    <a:pt x="34" y="54"/>
                  </a:lnTo>
                  <a:lnTo>
                    <a:pt x="39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4" y="57"/>
                  </a:lnTo>
                  <a:lnTo>
                    <a:pt x="61" y="55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8" name="Freeform 1236">
              <a:extLst>
                <a:ext uri="{FF2B5EF4-FFF2-40B4-BE49-F238E27FC236}">
                  <a16:creationId xmlns:a16="http://schemas.microsoft.com/office/drawing/2014/main" id="{6119FCC3-5B1E-4E3A-9038-C6CFEA7F7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138" y="1894416"/>
              <a:ext cx="137074" cy="123055"/>
            </a:xfrm>
            <a:custGeom>
              <a:avLst/>
              <a:gdLst>
                <a:gd name="T0" fmla="*/ 88 w 88"/>
                <a:gd name="T1" fmla="*/ 0 h 79"/>
                <a:gd name="T2" fmla="*/ 76 w 88"/>
                <a:gd name="T3" fmla="*/ 79 h 79"/>
                <a:gd name="T4" fmla="*/ 49 w 88"/>
                <a:gd name="T5" fmla="*/ 79 h 79"/>
                <a:gd name="T6" fmla="*/ 31 w 88"/>
                <a:gd name="T7" fmla="*/ 39 h 79"/>
                <a:gd name="T8" fmla="*/ 26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39 w 88"/>
                <a:gd name="T15" fmla="*/ 0 h 79"/>
                <a:gd name="T16" fmla="*/ 55 w 88"/>
                <a:gd name="T17" fmla="*/ 40 h 79"/>
                <a:gd name="T18" fmla="*/ 61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6" y="79"/>
                  </a:lnTo>
                  <a:lnTo>
                    <a:pt x="49" y="79"/>
                  </a:lnTo>
                  <a:lnTo>
                    <a:pt x="31" y="39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55" y="40"/>
                  </a:lnTo>
                  <a:lnTo>
                    <a:pt x="6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9" name="Freeform 1237">
              <a:extLst>
                <a:ext uri="{FF2B5EF4-FFF2-40B4-BE49-F238E27FC236}">
                  <a16:creationId xmlns:a16="http://schemas.microsoft.com/office/drawing/2014/main" id="{9961A317-8D40-4FB5-AD42-D2185EEA1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494" y="1892859"/>
              <a:ext cx="130843" cy="126171"/>
            </a:xfrm>
            <a:custGeom>
              <a:avLst/>
              <a:gdLst>
                <a:gd name="T0" fmla="*/ 84 w 84"/>
                <a:gd name="T1" fmla="*/ 35 h 81"/>
                <a:gd name="T2" fmla="*/ 80 w 84"/>
                <a:gd name="T3" fmla="*/ 54 h 81"/>
                <a:gd name="T4" fmla="*/ 70 w 84"/>
                <a:gd name="T5" fmla="*/ 69 h 81"/>
                <a:gd name="T6" fmla="*/ 55 w 84"/>
                <a:gd name="T7" fmla="*/ 78 h 81"/>
                <a:gd name="T8" fmla="*/ 36 w 84"/>
                <a:gd name="T9" fmla="*/ 81 h 81"/>
                <a:gd name="T10" fmla="*/ 28 w 84"/>
                <a:gd name="T11" fmla="*/ 80 h 81"/>
                <a:gd name="T12" fmla="*/ 15 w 84"/>
                <a:gd name="T13" fmla="*/ 76 h 81"/>
                <a:gd name="T14" fmla="*/ 5 w 84"/>
                <a:gd name="T15" fmla="*/ 66 h 81"/>
                <a:gd name="T16" fmla="*/ 0 w 84"/>
                <a:gd name="T17" fmla="*/ 54 h 81"/>
                <a:gd name="T18" fmla="*/ 0 w 84"/>
                <a:gd name="T19" fmla="*/ 46 h 81"/>
                <a:gd name="T20" fmla="*/ 3 w 84"/>
                <a:gd name="T21" fmla="*/ 27 h 81"/>
                <a:gd name="T22" fmla="*/ 13 w 84"/>
                <a:gd name="T23" fmla="*/ 12 h 81"/>
                <a:gd name="T24" fmla="*/ 28 w 84"/>
                <a:gd name="T25" fmla="*/ 4 h 81"/>
                <a:gd name="T26" fmla="*/ 47 w 84"/>
                <a:gd name="T27" fmla="*/ 0 h 81"/>
                <a:gd name="T28" fmla="*/ 55 w 84"/>
                <a:gd name="T29" fmla="*/ 1 h 81"/>
                <a:gd name="T30" fmla="*/ 69 w 84"/>
                <a:gd name="T31" fmla="*/ 5 h 81"/>
                <a:gd name="T32" fmla="*/ 79 w 84"/>
                <a:gd name="T33" fmla="*/ 14 h 81"/>
                <a:gd name="T34" fmla="*/ 84 w 84"/>
                <a:gd name="T35" fmla="*/ 27 h 81"/>
                <a:gd name="T36" fmla="*/ 84 w 84"/>
                <a:gd name="T37" fmla="*/ 35 h 81"/>
                <a:gd name="T38" fmla="*/ 55 w 84"/>
                <a:gd name="T39" fmla="*/ 37 h 81"/>
                <a:gd name="T40" fmla="*/ 52 w 84"/>
                <a:gd name="T41" fmla="*/ 26 h 81"/>
                <a:gd name="T42" fmla="*/ 43 w 84"/>
                <a:gd name="T43" fmla="*/ 22 h 81"/>
                <a:gd name="T44" fmla="*/ 40 w 84"/>
                <a:gd name="T45" fmla="*/ 22 h 81"/>
                <a:gd name="T46" fmla="*/ 35 w 84"/>
                <a:gd name="T47" fmla="*/ 26 h 81"/>
                <a:gd name="T48" fmla="*/ 28 w 84"/>
                <a:gd name="T49" fmla="*/ 35 h 81"/>
                <a:gd name="T50" fmla="*/ 28 w 84"/>
                <a:gd name="T51" fmla="*/ 44 h 81"/>
                <a:gd name="T52" fmla="*/ 31 w 84"/>
                <a:gd name="T53" fmla="*/ 55 h 81"/>
                <a:gd name="T54" fmla="*/ 40 w 84"/>
                <a:gd name="T55" fmla="*/ 59 h 81"/>
                <a:gd name="T56" fmla="*/ 42 w 84"/>
                <a:gd name="T57" fmla="*/ 59 h 81"/>
                <a:gd name="T58" fmla="*/ 48 w 84"/>
                <a:gd name="T59" fmla="*/ 55 h 81"/>
                <a:gd name="T60" fmla="*/ 54 w 84"/>
                <a:gd name="T61" fmla="*/ 45 h 81"/>
                <a:gd name="T62" fmla="*/ 55 w 84"/>
                <a:gd name="T63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1">
                  <a:moveTo>
                    <a:pt x="84" y="35"/>
                  </a:moveTo>
                  <a:lnTo>
                    <a:pt x="84" y="35"/>
                  </a:lnTo>
                  <a:lnTo>
                    <a:pt x="84" y="45"/>
                  </a:lnTo>
                  <a:lnTo>
                    <a:pt x="80" y="54"/>
                  </a:lnTo>
                  <a:lnTo>
                    <a:pt x="76" y="61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5" y="78"/>
                  </a:lnTo>
                  <a:lnTo>
                    <a:pt x="46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28" y="80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35"/>
                  </a:lnTo>
                  <a:lnTo>
                    <a:pt x="84" y="35"/>
                  </a:lnTo>
                  <a:close/>
                  <a:moveTo>
                    <a:pt x="55" y="37"/>
                  </a:moveTo>
                  <a:lnTo>
                    <a:pt x="55" y="37"/>
                  </a:lnTo>
                  <a:lnTo>
                    <a:pt x="55" y="31"/>
                  </a:lnTo>
                  <a:lnTo>
                    <a:pt x="52" y="26"/>
                  </a:lnTo>
                  <a:lnTo>
                    <a:pt x="48" y="24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2" y="29"/>
                  </a:lnTo>
                  <a:lnTo>
                    <a:pt x="28" y="3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50"/>
                  </a:lnTo>
                  <a:lnTo>
                    <a:pt x="31" y="55"/>
                  </a:lnTo>
                  <a:lnTo>
                    <a:pt x="35" y="57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6" y="57"/>
                  </a:lnTo>
                  <a:lnTo>
                    <a:pt x="48" y="55"/>
                  </a:lnTo>
                  <a:lnTo>
                    <a:pt x="51" y="52"/>
                  </a:lnTo>
                  <a:lnTo>
                    <a:pt x="54" y="45"/>
                  </a:lnTo>
                  <a:lnTo>
                    <a:pt x="55" y="37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0" name="Freeform 1238">
              <a:extLst>
                <a:ext uri="{FF2B5EF4-FFF2-40B4-BE49-F238E27FC236}">
                  <a16:creationId xmlns:a16="http://schemas.microsoft.com/office/drawing/2014/main" id="{6DA712EC-1DAB-434E-AB62-03E8C63C2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984" y="1894416"/>
              <a:ext cx="107479" cy="123055"/>
            </a:xfrm>
            <a:custGeom>
              <a:avLst/>
              <a:gdLst>
                <a:gd name="T0" fmla="*/ 35 w 69"/>
                <a:gd name="T1" fmla="*/ 23 h 79"/>
                <a:gd name="T2" fmla="*/ 34 w 69"/>
                <a:gd name="T3" fmla="*/ 33 h 79"/>
                <a:gd name="T4" fmla="*/ 60 w 69"/>
                <a:gd name="T5" fmla="*/ 33 h 79"/>
                <a:gd name="T6" fmla="*/ 57 w 69"/>
                <a:gd name="T7" fmla="*/ 55 h 79"/>
                <a:gd name="T8" fmla="*/ 31 w 69"/>
                <a:gd name="T9" fmla="*/ 55 h 79"/>
                <a:gd name="T10" fmla="*/ 27 w 69"/>
                <a:gd name="T11" fmla="*/ 79 h 79"/>
                <a:gd name="T12" fmla="*/ 0 w 69"/>
                <a:gd name="T13" fmla="*/ 79 h 79"/>
                <a:gd name="T14" fmla="*/ 10 w 69"/>
                <a:gd name="T15" fmla="*/ 0 h 79"/>
                <a:gd name="T16" fmla="*/ 69 w 69"/>
                <a:gd name="T17" fmla="*/ 0 h 79"/>
                <a:gd name="T18" fmla="*/ 65 w 69"/>
                <a:gd name="T19" fmla="*/ 23 h 79"/>
                <a:gd name="T20" fmla="*/ 35 w 69"/>
                <a:gd name="T21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9">
                  <a:moveTo>
                    <a:pt x="35" y="23"/>
                  </a:moveTo>
                  <a:lnTo>
                    <a:pt x="34" y="33"/>
                  </a:lnTo>
                  <a:lnTo>
                    <a:pt x="60" y="33"/>
                  </a:lnTo>
                  <a:lnTo>
                    <a:pt x="57" y="55"/>
                  </a:lnTo>
                  <a:lnTo>
                    <a:pt x="31" y="55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69" y="0"/>
                  </a:lnTo>
                  <a:lnTo>
                    <a:pt x="65" y="23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1" name="Freeform 1239">
              <a:extLst>
                <a:ext uri="{FF2B5EF4-FFF2-40B4-BE49-F238E27FC236}">
                  <a16:creationId xmlns:a16="http://schemas.microsoft.com/office/drawing/2014/main" id="{A0232ADD-664D-49A0-9873-DA9CD766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918" y="1894416"/>
              <a:ext cx="137074" cy="123055"/>
            </a:xfrm>
            <a:custGeom>
              <a:avLst/>
              <a:gdLst>
                <a:gd name="T0" fmla="*/ 88 w 88"/>
                <a:gd name="T1" fmla="*/ 0 h 79"/>
                <a:gd name="T2" fmla="*/ 77 w 88"/>
                <a:gd name="T3" fmla="*/ 79 h 79"/>
                <a:gd name="T4" fmla="*/ 50 w 88"/>
                <a:gd name="T5" fmla="*/ 79 h 79"/>
                <a:gd name="T6" fmla="*/ 33 w 88"/>
                <a:gd name="T7" fmla="*/ 39 h 79"/>
                <a:gd name="T8" fmla="*/ 27 w 88"/>
                <a:gd name="T9" fmla="*/ 79 h 79"/>
                <a:gd name="T10" fmla="*/ 0 w 88"/>
                <a:gd name="T11" fmla="*/ 79 h 79"/>
                <a:gd name="T12" fmla="*/ 11 w 88"/>
                <a:gd name="T13" fmla="*/ 0 h 79"/>
                <a:gd name="T14" fmla="*/ 40 w 88"/>
                <a:gd name="T15" fmla="*/ 0 h 79"/>
                <a:gd name="T16" fmla="*/ 57 w 88"/>
                <a:gd name="T17" fmla="*/ 40 h 79"/>
                <a:gd name="T18" fmla="*/ 62 w 88"/>
                <a:gd name="T19" fmla="*/ 0 h 79"/>
                <a:gd name="T20" fmla="*/ 88 w 8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9">
                  <a:moveTo>
                    <a:pt x="88" y="0"/>
                  </a:moveTo>
                  <a:lnTo>
                    <a:pt x="77" y="79"/>
                  </a:lnTo>
                  <a:lnTo>
                    <a:pt x="50" y="79"/>
                  </a:lnTo>
                  <a:lnTo>
                    <a:pt x="33" y="39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57" y="40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2" name="Freeform 1240">
              <a:extLst>
                <a:ext uri="{FF2B5EF4-FFF2-40B4-BE49-F238E27FC236}">
                  <a16:creationId xmlns:a16="http://schemas.microsoft.com/office/drawing/2014/main" id="{0F375C15-6F10-4332-8EE5-D7034A1F1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5550" y="1919338"/>
              <a:ext cx="98133" cy="99690"/>
            </a:xfrm>
            <a:custGeom>
              <a:avLst/>
              <a:gdLst>
                <a:gd name="T0" fmla="*/ 27 w 63"/>
                <a:gd name="T1" fmla="*/ 40 h 64"/>
                <a:gd name="T2" fmla="*/ 32 w 63"/>
                <a:gd name="T3" fmla="*/ 44 h 64"/>
                <a:gd name="T4" fmla="*/ 38 w 63"/>
                <a:gd name="T5" fmla="*/ 44 h 64"/>
                <a:gd name="T6" fmla="*/ 55 w 63"/>
                <a:gd name="T7" fmla="*/ 43 h 64"/>
                <a:gd name="T8" fmla="*/ 55 w 63"/>
                <a:gd name="T9" fmla="*/ 61 h 64"/>
                <a:gd name="T10" fmla="*/ 33 w 63"/>
                <a:gd name="T11" fmla="*/ 64 h 64"/>
                <a:gd name="T12" fmla="*/ 25 w 63"/>
                <a:gd name="T13" fmla="*/ 63 h 64"/>
                <a:gd name="T14" fmla="*/ 14 w 63"/>
                <a:gd name="T15" fmla="*/ 61 h 64"/>
                <a:gd name="T16" fmla="*/ 5 w 63"/>
                <a:gd name="T17" fmla="*/ 53 h 64"/>
                <a:gd name="T18" fmla="*/ 2 w 63"/>
                <a:gd name="T19" fmla="*/ 43 h 64"/>
                <a:gd name="T20" fmla="*/ 0 w 63"/>
                <a:gd name="T21" fmla="*/ 37 h 64"/>
                <a:gd name="T22" fmla="*/ 4 w 63"/>
                <a:gd name="T23" fmla="*/ 22 h 64"/>
                <a:gd name="T24" fmla="*/ 12 w 63"/>
                <a:gd name="T25" fmla="*/ 10 h 64"/>
                <a:gd name="T26" fmla="*/ 23 w 63"/>
                <a:gd name="T27" fmla="*/ 3 h 64"/>
                <a:gd name="T28" fmla="*/ 38 w 63"/>
                <a:gd name="T29" fmla="*/ 0 h 64"/>
                <a:gd name="T30" fmla="*/ 44 w 63"/>
                <a:gd name="T31" fmla="*/ 0 h 64"/>
                <a:gd name="T32" fmla="*/ 53 w 63"/>
                <a:gd name="T33" fmla="*/ 3 h 64"/>
                <a:gd name="T34" fmla="*/ 59 w 63"/>
                <a:gd name="T35" fmla="*/ 8 h 64"/>
                <a:gd name="T36" fmla="*/ 63 w 63"/>
                <a:gd name="T37" fmla="*/ 15 h 64"/>
                <a:gd name="T38" fmla="*/ 63 w 63"/>
                <a:gd name="T39" fmla="*/ 20 h 64"/>
                <a:gd name="T40" fmla="*/ 59 w 63"/>
                <a:gd name="T41" fmla="*/ 32 h 64"/>
                <a:gd name="T42" fmla="*/ 50 w 63"/>
                <a:gd name="T43" fmla="*/ 38 h 64"/>
                <a:gd name="T44" fmla="*/ 39 w 63"/>
                <a:gd name="T45" fmla="*/ 40 h 64"/>
                <a:gd name="T46" fmla="*/ 27 w 63"/>
                <a:gd name="T47" fmla="*/ 40 h 64"/>
                <a:gd name="T48" fmla="*/ 42 w 63"/>
                <a:gd name="T49" fmla="*/ 20 h 64"/>
                <a:gd name="T50" fmla="*/ 38 w 63"/>
                <a:gd name="T51" fmla="*/ 17 h 64"/>
                <a:gd name="T52" fmla="*/ 34 w 63"/>
                <a:gd name="T53" fmla="*/ 18 h 64"/>
                <a:gd name="T54" fmla="*/ 29 w 63"/>
                <a:gd name="T55" fmla="*/ 23 h 64"/>
                <a:gd name="T56" fmla="*/ 28 w 63"/>
                <a:gd name="T57" fmla="*/ 25 h 64"/>
                <a:gd name="T58" fmla="*/ 37 w 63"/>
                <a:gd name="T59" fmla="*/ 25 h 64"/>
                <a:gd name="T60" fmla="*/ 40 w 63"/>
                <a:gd name="T61" fmla="*/ 22 h 64"/>
                <a:gd name="T62" fmla="*/ 42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7" y="40"/>
                  </a:moveTo>
                  <a:lnTo>
                    <a:pt x="27" y="40"/>
                  </a:lnTo>
                  <a:lnTo>
                    <a:pt x="29" y="43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7" y="44"/>
                  </a:lnTo>
                  <a:lnTo>
                    <a:pt x="55" y="4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5" y="63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3" y="49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3" y="3"/>
                  </a:lnTo>
                  <a:lnTo>
                    <a:pt x="57" y="5"/>
                  </a:lnTo>
                  <a:lnTo>
                    <a:pt x="59" y="8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27"/>
                  </a:lnTo>
                  <a:lnTo>
                    <a:pt x="59" y="32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3" name="Freeform 1241">
              <a:extLst>
                <a:ext uri="{FF2B5EF4-FFF2-40B4-BE49-F238E27FC236}">
                  <a16:creationId xmlns:a16="http://schemas.microsoft.com/office/drawing/2014/main" id="{3BFAC3E0-0DF9-4F6C-8F76-9BF241F9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76" y="1402196"/>
              <a:ext cx="135517" cy="123055"/>
            </a:xfrm>
            <a:custGeom>
              <a:avLst/>
              <a:gdLst>
                <a:gd name="T0" fmla="*/ 87 w 87"/>
                <a:gd name="T1" fmla="*/ 0 h 79"/>
                <a:gd name="T2" fmla="*/ 76 w 87"/>
                <a:gd name="T3" fmla="*/ 79 h 79"/>
                <a:gd name="T4" fmla="*/ 47 w 87"/>
                <a:gd name="T5" fmla="*/ 79 h 79"/>
                <a:gd name="T6" fmla="*/ 52 w 87"/>
                <a:gd name="T7" fmla="*/ 49 h 79"/>
                <a:gd name="T8" fmla="*/ 33 w 87"/>
                <a:gd name="T9" fmla="*/ 49 h 79"/>
                <a:gd name="T10" fmla="*/ 29 w 87"/>
                <a:gd name="T11" fmla="*/ 79 h 79"/>
                <a:gd name="T12" fmla="*/ 0 w 87"/>
                <a:gd name="T13" fmla="*/ 79 h 79"/>
                <a:gd name="T14" fmla="*/ 12 w 87"/>
                <a:gd name="T15" fmla="*/ 0 h 79"/>
                <a:gd name="T16" fmla="*/ 39 w 87"/>
                <a:gd name="T17" fmla="*/ 0 h 79"/>
                <a:gd name="T18" fmla="*/ 36 w 87"/>
                <a:gd name="T19" fmla="*/ 28 h 79"/>
                <a:gd name="T20" fmla="*/ 54 w 87"/>
                <a:gd name="T21" fmla="*/ 28 h 79"/>
                <a:gd name="T22" fmla="*/ 58 w 87"/>
                <a:gd name="T23" fmla="*/ 0 h 79"/>
                <a:gd name="T24" fmla="*/ 87 w 87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9">
                  <a:moveTo>
                    <a:pt x="87" y="0"/>
                  </a:moveTo>
                  <a:lnTo>
                    <a:pt x="76" y="79"/>
                  </a:lnTo>
                  <a:lnTo>
                    <a:pt x="47" y="79"/>
                  </a:lnTo>
                  <a:lnTo>
                    <a:pt x="52" y="49"/>
                  </a:lnTo>
                  <a:lnTo>
                    <a:pt x="33" y="49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6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4" name="Freeform 1242">
              <a:extLst>
                <a:ext uri="{FF2B5EF4-FFF2-40B4-BE49-F238E27FC236}">
                  <a16:creationId xmlns:a16="http://schemas.microsoft.com/office/drawing/2014/main" id="{B7DDC181-DAB7-4E90-94A9-5308A4517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5550" y="1427118"/>
              <a:ext cx="98133" cy="99690"/>
            </a:xfrm>
            <a:custGeom>
              <a:avLst/>
              <a:gdLst>
                <a:gd name="T0" fmla="*/ 27 w 63"/>
                <a:gd name="T1" fmla="*/ 40 h 64"/>
                <a:gd name="T2" fmla="*/ 30 w 63"/>
                <a:gd name="T3" fmla="*/ 44 h 64"/>
                <a:gd name="T4" fmla="*/ 38 w 63"/>
                <a:gd name="T5" fmla="*/ 44 h 64"/>
                <a:gd name="T6" fmla="*/ 54 w 63"/>
                <a:gd name="T7" fmla="*/ 43 h 64"/>
                <a:gd name="T8" fmla="*/ 55 w 63"/>
                <a:gd name="T9" fmla="*/ 60 h 64"/>
                <a:gd name="T10" fmla="*/ 32 w 63"/>
                <a:gd name="T11" fmla="*/ 64 h 64"/>
                <a:gd name="T12" fmla="*/ 25 w 63"/>
                <a:gd name="T13" fmla="*/ 63 h 64"/>
                <a:gd name="T14" fmla="*/ 14 w 63"/>
                <a:gd name="T15" fmla="*/ 60 h 64"/>
                <a:gd name="T16" fmla="*/ 5 w 63"/>
                <a:gd name="T17" fmla="*/ 53 h 64"/>
                <a:gd name="T18" fmla="*/ 0 w 63"/>
                <a:gd name="T19" fmla="*/ 43 h 64"/>
                <a:gd name="T20" fmla="*/ 0 w 63"/>
                <a:gd name="T21" fmla="*/ 36 h 64"/>
                <a:gd name="T22" fmla="*/ 3 w 63"/>
                <a:gd name="T23" fmla="*/ 21 h 64"/>
                <a:gd name="T24" fmla="*/ 10 w 63"/>
                <a:gd name="T25" fmla="*/ 10 h 64"/>
                <a:gd name="T26" fmla="*/ 23 w 63"/>
                <a:gd name="T27" fmla="*/ 2 h 64"/>
                <a:gd name="T28" fmla="*/ 38 w 63"/>
                <a:gd name="T29" fmla="*/ 0 h 64"/>
                <a:gd name="T30" fmla="*/ 43 w 63"/>
                <a:gd name="T31" fmla="*/ 0 h 64"/>
                <a:gd name="T32" fmla="*/ 52 w 63"/>
                <a:gd name="T33" fmla="*/ 2 h 64"/>
                <a:gd name="T34" fmla="*/ 58 w 63"/>
                <a:gd name="T35" fmla="*/ 7 h 64"/>
                <a:gd name="T36" fmla="*/ 62 w 63"/>
                <a:gd name="T37" fmla="*/ 15 h 64"/>
                <a:gd name="T38" fmla="*/ 63 w 63"/>
                <a:gd name="T39" fmla="*/ 20 h 64"/>
                <a:gd name="T40" fmla="*/ 59 w 63"/>
                <a:gd name="T41" fmla="*/ 31 h 64"/>
                <a:gd name="T42" fmla="*/ 50 w 63"/>
                <a:gd name="T43" fmla="*/ 38 h 64"/>
                <a:gd name="T44" fmla="*/ 39 w 63"/>
                <a:gd name="T45" fmla="*/ 40 h 64"/>
                <a:gd name="T46" fmla="*/ 27 w 63"/>
                <a:gd name="T47" fmla="*/ 40 h 64"/>
                <a:gd name="T48" fmla="*/ 40 w 63"/>
                <a:gd name="T49" fmla="*/ 20 h 64"/>
                <a:gd name="T50" fmla="*/ 37 w 63"/>
                <a:gd name="T51" fmla="*/ 16 h 64"/>
                <a:gd name="T52" fmla="*/ 33 w 63"/>
                <a:gd name="T53" fmla="*/ 18 h 64"/>
                <a:gd name="T54" fmla="*/ 28 w 63"/>
                <a:gd name="T55" fmla="*/ 23 h 64"/>
                <a:gd name="T56" fmla="*/ 27 w 63"/>
                <a:gd name="T57" fmla="*/ 25 h 64"/>
                <a:gd name="T58" fmla="*/ 35 w 63"/>
                <a:gd name="T59" fmla="*/ 25 h 64"/>
                <a:gd name="T60" fmla="*/ 40 w 63"/>
                <a:gd name="T61" fmla="*/ 21 h 64"/>
                <a:gd name="T62" fmla="*/ 40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7" y="40"/>
                  </a:moveTo>
                  <a:lnTo>
                    <a:pt x="27" y="40"/>
                  </a:lnTo>
                  <a:lnTo>
                    <a:pt x="28" y="43"/>
                  </a:lnTo>
                  <a:lnTo>
                    <a:pt x="3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47" y="44"/>
                  </a:lnTo>
                  <a:lnTo>
                    <a:pt x="54" y="43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3"/>
                  </a:lnTo>
                  <a:lnTo>
                    <a:pt x="3" y="49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5" y="35"/>
                  </a:lnTo>
                  <a:lnTo>
                    <a:pt x="50" y="38"/>
                  </a:lnTo>
                  <a:lnTo>
                    <a:pt x="44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9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3" y="18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5" name="Freeform 1243">
              <a:extLst>
                <a:ext uri="{FF2B5EF4-FFF2-40B4-BE49-F238E27FC236}">
                  <a16:creationId xmlns:a16="http://schemas.microsoft.com/office/drawing/2014/main" id="{1DAADB9D-20D5-42AA-83D5-97D4D8B3B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984" y="3414689"/>
              <a:ext cx="62306" cy="119940"/>
            </a:xfrm>
            <a:custGeom>
              <a:avLst/>
              <a:gdLst>
                <a:gd name="T0" fmla="*/ 29 w 40"/>
                <a:gd name="T1" fmla="*/ 77 h 77"/>
                <a:gd name="T2" fmla="*/ 0 w 40"/>
                <a:gd name="T3" fmla="*/ 77 h 77"/>
                <a:gd name="T4" fmla="*/ 11 w 40"/>
                <a:gd name="T5" fmla="*/ 0 h 77"/>
                <a:gd name="T6" fmla="*/ 40 w 40"/>
                <a:gd name="T7" fmla="*/ 0 h 77"/>
                <a:gd name="T8" fmla="*/ 29 w 4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7">
                  <a:moveTo>
                    <a:pt x="29" y="77"/>
                  </a:move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29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6" name="Freeform 1244">
              <a:extLst>
                <a:ext uri="{FF2B5EF4-FFF2-40B4-BE49-F238E27FC236}">
                  <a16:creationId xmlns:a16="http://schemas.microsoft.com/office/drawing/2014/main" id="{CB6E0C0F-3393-4E0C-91C1-89313276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918" y="3414689"/>
              <a:ext cx="143304" cy="119940"/>
            </a:xfrm>
            <a:custGeom>
              <a:avLst/>
              <a:gdLst>
                <a:gd name="T0" fmla="*/ 42 w 92"/>
                <a:gd name="T1" fmla="*/ 0 h 77"/>
                <a:gd name="T2" fmla="*/ 49 w 92"/>
                <a:gd name="T3" fmla="*/ 21 h 77"/>
                <a:gd name="T4" fmla="*/ 63 w 92"/>
                <a:gd name="T5" fmla="*/ 0 h 77"/>
                <a:gd name="T6" fmla="*/ 92 w 92"/>
                <a:gd name="T7" fmla="*/ 0 h 77"/>
                <a:gd name="T8" fmla="*/ 65 w 92"/>
                <a:gd name="T9" fmla="*/ 37 h 77"/>
                <a:gd name="T10" fmla="*/ 82 w 92"/>
                <a:gd name="T11" fmla="*/ 77 h 77"/>
                <a:gd name="T12" fmla="*/ 53 w 92"/>
                <a:gd name="T13" fmla="*/ 77 h 77"/>
                <a:gd name="T14" fmla="*/ 44 w 92"/>
                <a:gd name="T15" fmla="*/ 54 h 77"/>
                <a:gd name="T16" fmla="*/ 29 w 92"/>
                <a:gd name="T17" fmla="*/ 77 h 77"/>
                <a:gd name="T18" fmla="*/ 0 w 92"/>
                <a:gd name="T19" fmla="*/ 77 h 77"/>
                <a:gd name="T20" fmla="*/ 27 w 92"/>
                <a:gd name="T21" fmla="*/ 37 h 77"/>
                <a:gd name="T22" fmla="*/ 11 w 92"/>
                <a:gd name="T23" fmla="*/ 0 h 77"/>
                <a:gd name="T24" fmla="*/ 42 w 92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77">
                  <a:moveTo>
                    <a:pt x="42" y="0"/>
                  </a:moveTo>
                  <a:lnTo>
                    <a:pt x="49" y="21"/>
                  </a:lnTo>
                  <a:lnTo>
                    <a:pt x="63" y="0"/>
                  </a:lnTo>
                  <a:lnTo>
                    <a:pt x="92" y="0"/>
                  </a:lnTo>
                  <a:lnTo>
                    <a:pt x="65" y="37"/>
                  </a:lnTo>
                  <a:lnTo>
                    <a:pt x="82" y="77"/>
                  </a:lnTo>
                  <a:lnTo>
                    <a:pt x="53" y="77"/>
                  </a:lnTo>
                  <a:lnTo>
                    <a:pt x="44" y="54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27" y="37"/>
                  </a:lnTo>
                  <a:lnTo>
                    <a:pt x="1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7" name="Freeform 1245">
              <a:extLst>
                <a:ext uri="{FF2B5EF4-FFF2-40B4-BE49-F238E27FC236}">
                  <a16:creationId xmlns:a16="http://schemas.microsoft.com/office/drawing/2014/main" id="{0634284D-D158-4F6C-A478-9D4A87215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7761" y="3438055"/>
              <a:ext cx="98133" cy="99690"/>
            </a:xfrm>
            <a:custGeom>
              <a:avLst/>
              <a:gdLst>
                <a:gd name="T0" fmla="*/ 27 w 63"/>
                <a:gd name="T1" fmla="*/ 40 h 64"/>
                <a:gd name="T2" fmla="*/ 32 w 63"/>
                <a:gd name="T3" fmla="*/ 44 h 64"/>
                <a:gd name="T4" fmla="*/ 38 w 63"/>
                <a:gd name="T5" fmla="*/ 45 h 64"/>
                <a:gd name="T6" fmla="*/ 54 w 63"/>
                <a:gd name="T7" fmla="*/ 42 h 64"/>
                <a:gd name="T8" fmla="*/ 55 w 63"/>
                <a:gd name="T9" fmla="*/ 60 h 64"/>
                <a:gd name="T10" fmla="*/ 33 w 63"/>
                <a:gd name="T11" fmla="*/ 64 h 64"/>
                <a:gd name="T12" fmla="*/ 25 w 63"/>
                <a:gd name="T13" fmla="*/ 64 h 64"/>
                <a:gd name="T14" fmla="*/ 14 w 63"/>
                <a:gd name="T15" fmla="*/ 60 h 64"/>
                <a:gd name="T16" fmla="*/ 5 w 63"/>
                <a:gd name="T17" fmla="*/ 54 h 64"/>
                <a:gd name="T18" fmla="*/ 2 w 63"/>
                <a:gd name="T19" fmla="*/ 42 h 64"/>
                <a:gd name="T20" fmla="*/ 0 w 63"/>
                <a:gd name="T21" fmla="*/ 36 h 64"/>
                <a:gd name="T22" fmla="*/ 4 w 63"/>
                <a:gd name="T23" fmla="*/ 22 h 64"/>
                <a:gd name="T24" fmla="*/ 12 w 63"/>
                <a:gd name="T25" fmla="*/ 10 h 64"/>
                <a:gd name="T26" fmla="*/ 23 w 63"/>
                <a:gd name="T27" fmla="*/ 2 h 64"/>
                <a:gd name="T28" fmla="*/ 38 w 63"/>
                <a:gd name="T29" fmla="*/ 0 h 64"/>
                <a:gd name="T30" fmla="*/ 44 w 63"/>
                <a:gd name="T31" fmla="*/ 0 h 64"/>
                <a:gd name="T32" fmla="*/ 53 w 63"/>
                <a:gd name="T33" fmla="*/ 2 h 64"/>
                <a:gd name="T34" fmla="*/ 59 w 63"/>
                <a:gd name="T35" fmla="*/ 8 h 64"/>
                <a:gd name="T36" fmla="*/ 63 w 63"/>
                <a:gd name="T37" fmla="*/ 16 h 64"/>
                <a:gd name="T38" fmla="*/ 63 w 63"/>
                <a:gd name="T39" fmla="*/ 20 h 64"/>
                <a:gd name="T40" fmla="*/ 59 w 63"/>
                <a:gd name="T41" fmla="*/ 31 h 64"/>
                <a:gd name="T42" fmla="*/ 50 w 63"/>
                <a:gd name="T43" fmla="*/ 39 h 64"/>
                <a:gd name="T44" fmla="*/ 39 w 63"/>
                <a:gd name="T45" fmla="*/ 41 h 64"/>
                <a:gd name="T46" fmla="*/ 27 w 63"/>
                <a:gd name="T47" fmla="*/ 40 h 64"/>
                <a:gd name="T48" fmla="*/ 42 w 63"/>
                <a:gd name="T49" fmla="*/ 20 h 64"/>
                <a:gd name="T50" fmla="*/ 38 w 63"/>
                <a:gd name="T51" fmla="*/ 17 h 64"/>
                <a:gd name="T52" fmla="*/ 34 w 63"/>
                <a:gd name="T53" fmla="*/ 17 h 64"/>
                <a:gd name="T54" fmla="*/ 29 w 63"/>
                <a:gd name="T55" fmla="*/ 22 h 64"/>
                <a:gd name="T56" fmla="*/ 28 w 63"/>
                <a:gd name="T57" fmla="*/ 26 h 64"/>
                <a:gd name="T58" fmla="*/ 35 w 63"/>
                <a:gd name="T59" fmla="*/ 25 h 64"/>
                <a:gd name="T60" fmla="*/ 40 w 63"/>
                <a:gd name="T61" fmla="*/ 22 h 64"/>
                <a:gd name="T62" fmla="*/ 42 w 63"/>
                <a:gd name="T6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64">
                  <a:moveTo>
                    <a:pt x="27" y="40"/>
                  </a:moveTo>
                  <a:lnTo>
                    <a:pt x="27" y="40"/>
                  </a:lnTo>
                  <a:lnTo>
                    <a:pt x="29" y="42"/>
                  </a:lnTo>
                  <a:lnTo>
                    <a:pt x="32" y="44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4" y="62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60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3" y="2"/>
                  </a:lnTo>
                  <a:lnTo>
                    <a:pt x="57" y="5"/>
                  </a:lnTo>
                  <a:lnTo>
                    <a:pt x="59" y="8"/>
                  </a:lnTo>
                  <a:lnTo>
                    <a:pt x="62" y="11"/>
                  </a:lnTo>
                  <a:lnTo>
                    <a:pt x="63" y="16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5" y="35"/>
                  </a:lnTo>
                  <a:lnTo>
                    <a:pt x="50" y="39"/>
                  </a:lnTo>
                  <a:lnTo>
                    <a:pt x="45" y="40"/>
                  </a:lnTo>
                  <a:lnTo>
                    <a:pt x="39" y="41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9" y="2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8" name="Freeform 1246">
              <a:extLst>
                <a:ext uri="{FF2B5EF4-FFF2-40B4-BE49-F238E27FC236}">
                  <a16:creationId xmlns:a16="http://schemas.microsoft.com/office/drawing/2014/main" id="{9B92A132-F322-452D-BAE3-366C7A273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3235" y="3910024"/>
              <a:ext cx="133959" cy="121497"/>
            </a:xfrm>
            <a:custGeom>
              <a:avLst/>
              <a:gdLst>
                <a:gd name="T0" fmla="*/ 86 w 86"/>
                <a:gd name="T1" fmla="*/ 78 h 78"/>
                <a:gd name="T2" fmla="*/ 58 w 86"/>
                <a:gd name="T3" fmla="*/ 78 h 78"/>
                <a:gd name="T4" fmla="*/ 56 w 86"/>
                <a:gd name="T5" fmla="*/ 66 h 78"/>
                <a:gd name="T6" fmla="*/ 34 w 86"/>
                <a:gd name="T7" fmla="*/ 66 h 78"/>
                <a:gd name="T8" fmla="*/ 29 w 86"/>
                <a:gd name="T9" fmla="*/ 78 h 78"/>
                <a:gd name="T10" fmla="*/ 0 w 86"/>
                <a:gd name="T11" fmla="*/ 78 h 78"/>
                <a:gd name="T12" fmla="*/ 37 w 86"/>
                <a:gd name="T13" fmla="*/ 0 h 78"/>
                <a:gd name="T14" fmla="*/ 71 w 86"/>
                <a:gd name="T15" fmla="*/ 0 h 78"/>
                <a:gd name="T16" fmla="*/ 86 w 86"/>
                <a:gd name="T17" fmla="*/ 78 h 78"/>
                <a:gd name="T18" fmla="*/ 41 w 86"/>
                <a:gd name="T19" fmla="*/ 47 h 78"/>
                <a:gd name="T20" fmla="*/ 54 w 86"/>
                <a:gd name="T21" fmla="*/ 47 h 78"/>
                <a:gd name="T22" fmla="*/ 51 w 86"/>
                <a:gd name="T23" fmla="*/ 23 h 78"/>
                <a:gd name="T24" fmla="*/ 41 w 86"/>
                <a:gd name="T25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8">
                  <a:moveTo>
                    <a:pt x="86" y="78"/>
                  </a:moveTo>
                  <a:lnTo>
                    <a:pt x="58" y="78"/>
                  </a:lnTo>
                  <a:lnTo>
                    <a:pt x="56" y="66"/>
                  </a:lnTo>
                  <a:lnTo>
                    <a:pt x="34" y="66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8"/>
                  </a:lnTo>
                  <a:close/>
                  <a:moveTo>
                    <a:pt x="41" y="47"/>
                  </a:moveTo>
                  <a:lnTo>
                    <a:pt x="54" y="47"/>
                  </a:lnTo>
                  <a:lnTo>
                    <a:pt x="51" y="23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9" name="Freeform 1247">
              <a:extLst>
                <a:ext uri="{FF2B5EF4-FFF2-40B4-BE49-F238E27FC236}">
                  <a16:creationId xmlns:a16="http://schemas.microsoft.com/office/drawing/2014/main" id="{A5668D17-BB06-4778-80D4-032A8EFA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982" y="3914698"/>
              <a:ext cx="74768" cy="119940"/>
            </a:xfrm>
            <a:custGeom>
              <a:avLst/>
              <a:gdLst>
                <a:gd name="T0" fmla="*/ 4 w 48"/>
                <a:gd name="T1" fmla="*/ 14 h 77"/>
                <a:gd name="T2" fmla="*/ 9 w 48"/>
                <a:gd name="T3" fmla="*/ 14 h 77"/>
                <a:gd name="T4" fmla="*/ 12 w 48"/>
                <a:gd name="T5" fmla="*/ 0 h 77"/>
                <a:gd name="T6" fmla="*/ 39 w 48"/>
                <a:gd name="T7" fmla="*/ 0 h 77"/>
                <a:gd name="T8" fmla="*/ 38 w 48"/>
                <a:gd name="T9" fmla="*/ 14 h 77"/>
                <a:gd name="T10" fmla="*/ 48 w 48"/>
                <a:gd name="T11" fmla="*/ 14 h 77"/>
                <a:gd name="T12" fmla="*/ 44 w 48"/>
                <a:gd name="T13" fmla="*/ 35 h 77"/>
                <a:gd name="T14" fmla="*/ 34 w 48"/>
                <a:gd name="T15" fmla="*/ 35 h 77"/>
                <a:gd name="T16" fmla="*/ 33 w 48"/>
                <a:gd name="T17" fmla="*/ 51 h 77"/>
                <a:gd name="T18" fmla="*/ 33 w 48"/>
                <a:gd name="T19" fmla="*/ 51 h 77"/>
                <a:gd name="T20" fmla="*/ 33 w 48"/>
                <a:gd name="T21" fmla="*/ 54 h 77"/>
                <a:gd name="T22" fmla="*/ 34 w 48"/>
                <a:gd name="T23" fmla="*/ 56 h 77"/>
                <a:gd name="T24" fmla="*/ 36 w 48"/>
                <a:gd name="T25" fmla="*/ 56 h 77"/>
                <a:gd name="T26" fmla="*/ 38 w 48"/>
                <a:gd name="T27" fmla="*/ 58 h 77"/>
                <a:gd name="T28" fmla="*/ 38 w 48"/>
                <a:gd name="T29" fmla="*/ 58 h 77"/>
                <a:gd name="T30" fmla="*/ 43 w 48"/>
                <a:gd name="T31" fmla="*/ 56 h 77"/>
                <a:gd name="T32" fmla="*/ 41 w 48"/>
                <a:gd name="T33" fmla="*/ 74 h 77"/>
                <a:gd name="T34" fmla="*/ 41 w 48"/>
                <a:gd name="T35" fmla="*/ 74 h 77"/>
                <a:gd name="T36" fmla="*/ 33 w 48"/>
                <a:gd name="T37" fmla="*/ 77 h 77"/>
                <a:gd name="T38" fmla="*/ 22 w 48"/>
                <a:gd name="T39" fmla="*/ 77 h 77"/>
                <a:gd name="T40" fmla="*/ 22 w 48"/>
                <a:gd name="T41" fmla="*/ 77 h 77"/>
                <a:gd name="T42" fmla="*/ 13 w 48"/>
                <a:gd name="T43" fmla="*/ 77 h 77"/>
                <a:gd name="T44" fmla="*/ 10 w 48"/>
                <a:gd name="T45" fmla="*/ 75 h 77"/>
                <a:gd name="T46" fmla="*/ 7 w 48"/>
                <a:gd name="T47" fmla="*/ 73 h 77"/>
                <a:gd name="T48" fmla="*/ 5 w 48"/>
                <a:gd name="T49" fmla="*/ 70 h 77"/>
                <a:gd name="T50" fmla="*/ 4 w 48"/>
                <a:gd name="T51" fmla="*/ 66 h 77"/>
                <a:gd name="T52" fmla="*/ 3 w 48"/>
                <a:gd name="T53" fmla="*/ 63 h 77"/>
                <a:gd name="T54" fmla="*/ 3 w 48"/>
                <a:gd name="T55" fmla="*/ 58 h 77"/>
                <a:gd name="T56" fmla="*/ 7 w 48"/>
                <a:gd name="T57" fmla="*/ 35 h 77"/>
                <a:gd name="T58" fmla="*/ 0 w 48"/>
                <a:gd name="T59" fmla="*/ 35 h 77"/>
                <a:gd name="T60" fmla="*/ 4 w 48"/>
                <a:gd name="T61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77">
                  <a:moveTo>
                    <a:pt x="4" y="14"/>
                  </a:moveTo>
                  <a:lnTo>
                    <a:pt x="9" y="14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8" y="14"/>
                  </a:lnTo>
                  <a:lnTo>
                    <a:pt x="48" y="14"/>
                  </a:lnTo>
                  <a:lnTo>
                    <a:pt x="44" y="35"/>
                  </a:lnTo>
                  <a:lnTo>
                    <a:pt x="34" y="35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4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3" y="56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3" y="77"/>
                  </a:lnTo>
                  <a:lnTo>
                    <a:pt x="10" y="75"/>
                  </a:lnTo>
                  <a:lnTo>
                    <a:pt x="7" y="73"/>
                  </a:lnTo>
                  <a:lnTo>
                    <a:pt x="5" y="70"/>
                  </a:lnTo>
                  <a:lnTo>
                    <a:pt x="4" y="66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0" name="Freeform 1248">
              <a:extLst>
                <a:ext uri="{FF2B5EF4-FFF2-40B4-BE49-F238E27FC236}">
                  <a16:creationId xmlns:a16="http://schemas.microsoft.com/office/drawing/2014/main" id="{E0678D7A-8533-4C8F-B329-494FB2B71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3916255"/>
              <a:ext cx="123055" cy="126171"/>
            </a:xfrm>
            <a:custGeom>
              <a:avLst/>
              <a:gdLst>
                <a:gd name="T0" fmla="*/ 57 w 79"/>
                <a:gd name="T1" fmla="*/ 50 h 81"/>
                <a:gd name="T2" fmla="*/ 57 w 79"/>
                <a:gd name="T3" fmla="*/ 50 h 81"/>
                <a:gd name="T4" fmla="*/ 62 w 79"/>
                <a:gd name="T5" fmla="*/ 57 h 81"/>
                <a:gd name="T6" fmla="*/ 67 w 79"/>
                <a:gd name="T7" fmla="*/ 59 h 81"/>
                <a:gd name="T8" fmla="*/ 72 w 79"/>
                <a:gd name="T9" fmla="*/ 60 h 81"/>
                <a:gd name="T10" fmla="*/ 76 w 79"/>
                <a:gd name="T11" fmla="*/ 60 h 81"/>
                <a:gd name="T12" fmla="*/ 74 w 79"/>
                <a:gd name="T13" fmla="*/ 78 h 81"/>
                <a:gd name="T14" fmla="*/ 74 w 79"/>
                <a:gd name="T15" fmla="*/ 78 h 81"/>
                <a:gd name="T16" fmla="*/ 66 w 79"/>
                <a:gd name="T17" fmla="*/ 81 h 81"/>
                <a:gd name="T18" fmla="*/ 57 w 79"/>
                <a:gd name="T19" fmla="*/ 81 h 81"/>
                <a:gd name="T20" fmla="*/ 57 w 79"/>
                <a:gd name="T21" fmla="*/ 81 h 81"/>
                <a:gd name="T22" fmla="*/ 50 w 79"/>
                <a:gd name="T23" fmla="*/ 79 h 81"/>
                <a:gd name="T24" fmla="*/ 47 w 79"/>
                <a:gd name="T25" fmla="*/ 78 h 81"/>
                <a:gd name="T26" fmla="*/ 44 w 79"/>
                <a:gd name="T27" fmla="*/ 76 h 81"/>
                <a:gd name="T28" fmla="*/ 39 w 79"/>
                <a:gd name="T29" fmla="*/ 68 h 81"/>
                <a:gd name="T30" fmla="*/ 32 w 79"/>
                <a:gd name="T31" fmla="*/ 55 h 81"/>
                <a:gd name="T32" fmla="*/ 32 w 79"/>
                <a:gd name="T33" fmla="*/ 55 h 81"/>
                <a:gd name="T34" fmla="*/ 31 w 79"/>
                <a:gd name="T35" fmla="*/ 55 h 81"/>
                <a:gd name="T36" fmla="*/ 27 w 79"/>
                <a:gd name="T37" fmla="*/ 79 h 81"/>
                <a:gd name="T38" fmla="*/ 0 w 79"/>
                <a:gd name="T39" fmla="*/ 79 h 81"/>
                <a:gd name="T40" fmla="*/ 11 w 79"/>
                <a:gd name="T41" fmla="*/ 3 h 81"/>
                <a:gd name="T42" fmla="*/ 11 w 79"/>
                <a:gd name="T43" fmla="*/ 3 h 81"/>
                <a:gd name="T44" fmla="*/ 23 w 79"/>
                <a:gd name="T45" fmla="*/ 0 h 81"/>
                <a:gd name="T46" fmla="*/ 40 w 79"/>
                <a:gd name="T47" fmla="*/ 0 h 81"/>
                <a:gd name="T48" fmla="*/ 40 w 79"/>
                <a:gd name="T49" fmla="*/ 0 h 81"/>
                <a:gd name="T50" fmla="*/ 54 w 79"/>
                <a:gd name="T51" fmla="*/ 1 h 81"/>
                <a:gd name="T52" fmla="*/ 61 w 79"/>
                <a:gd name="T53" fmla="*/ 3 h 81"/>
                <a:gd name="T54" fmla="*/ 66 w 79"/>
                <a:gd name="T55" fmla="*/ 5 h 81"/>
                <a:gd name="T56" fmla="*/ 71 w 79"/>
                <a:gd name="T57" fmla="*/ 8 h 81"/>
                <a:gd name="T58" fmla="*/ 75 w 79"/>
                <a:gd name="T59" fmla="*/ 11 h 81"/>
                <a:gd name="T60" fmla="*/ 77 w 79"/>
                <a:gd name="T61" fmla="*/ 17 h 81"/>
                <a:gd name="T62" fmla="*/ 79 w 79"/>
                <a:gd name="T63" fmla="*/ 24 h 81"/>
                <a:gd name="T64" fmla="*/ 79 w 79"/>
                <a:gd name="T65" fmla="*/ 24 h 81"/>
                <a:gd name="T66" fmla="*/ 77 w 79"/>
                <a:gd name="T67" fmla="*/ 29 h 81"/>
                <a:gd name="T68" fmla="*/ 76 w 79"/>
                <a:gd name="T69" fmla="*/ 34 h 81"/>
                <a:gd name="T70" fmla="*/ 75 w 79"/>
                <a:gd name="T71" fmla="*/ 38 h 81"/>
                <a:gd name="T72" fmla="*/ 72 w 79"/>
                <a:gd name="T73" fmla="*/ 42 h 81"/>
                <a:gd name="T74" fmla="*/ 66 w 79"/>
                <a:gd name="T75" fmla="*/ 47 h 81"/>
                <a:gd name="T76" fmla="*/ 57 w 79"/>
                <a:gd name="T77" fmla="*/ 50 h 81"/>
                <a:gd name="T78" fmla="*/ 57 w 79"/>
                <a:gd name="T79" fmla="*/ 50 h 81"/>
                <a:gd name="T80" fmla="*/ 50 w 79"/>
                <a:gd name="T81" fmla="*/ 28 h 81"/>
                <a:gd name="T82" fmla="*/ 50 w 79"/>
                <a:gd name="T83" fmla="*/ 28 h 81"/>
                <a:gd name="T84" fmla="*/ 49 w 79"/>
                <a:gd name="T85" fmla="*/ 24 h 81"/>
                <a:gd name="T86" fmla="*/ 46 w 79"/>
                <a:gd name="T87" fmla="*/ 23 h 81"/>
                <a:gd name="T88" fmla="*/ 42 w 79"/>
                <a:gd name="T89" fmla="*/ 22 h 81"/>
                <a:gd name="T90" fmla="*/ 39 w 79"/>
                <a:gd name="T91" fmla="*/ 20 h 81"/>
                <a:gd name="T92" fmla="*/ 39 w 79"/>
                <a:gd name="T93" fmla="*/ 20 h 81"/>
                <a:gd name="T94" fmla="*/ 36 w 79"/>
                <a:gd name="T95" fmla="*/ 22 h 81"/>
                <a:gd name="T96" fmla="*/ 34 w 79"/>
                <a:gd name="T97" fmla="*/ 37 h 81"/>
                <a:gd name="T98" fmla="*/ 34 w 79"/>
                <a:gd name="T99" fmla="*/ 37 h 81"/>
                <a:gd name="T100" fmla="*/ 36 w 79"/>
                <a:gd name="T101" fmla="*/ 37 h 81"/>
                <a:gd name="T102" fmla="*/ 36 w 79"/>
                <a:gd name="T103" fmla="*/ 37 h 81"/>
                <a:gd name="T104" fmla="*/ 40 w 79"/>
                <a:gd name="T105" fmla="*/ 37 h 81"/>
                <a:gd name="T106" fmla="*/ 45 w 79"/>
                <a:gd name="T107" fmla="*/ 35 h 81"/>
                <a:gd name="T108" fmla="*/ 49 w 79"/>
                <a:gd name="T109" fmla="*/ 33 h 81"/>
                <a:gd name="T110" fmla="*/ 50 w 79"/>
                <a:gd name="T111" fmla="*/ 30 h 81"/>
                <a:gd name="T112" fmla="*/ 50 w 79"/>
                <a:gd name="T113" fmla="*/ 28 h 81"/>
                <a:gd name="T114" fmla="*/ 50 w 79"/>
                <a:gd name="T115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81">
                  <a:moveTo>
                    <a:pt x="57" y="50"/>
                  </a:moveTo>
                  <a:lnTo>
                    <a:pt x="57" y="50"/>
                  </a:lnTo>
                  <a:lnTo>
                    <a:pt x="62" y="57"/>
                  </a:lnTo>
                  <a:lnTo>
                    <a:pt x="67" y="59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66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4" y="76"/>
                  </a:lnTo>
                  <a:lnTo>
                    <a:pt x="39" y="68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7" y="17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7" y="29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2" y="42"/>
                  </a:lnTo>
                  <a:lnTo>
                    <a:pt x="66" y="47"/>
                  </a:lnTo>
                  <a:lnTo>
                    <a:pt x="57" y="50"/>
                  </a:lnTo>
                  <a:lnTo>
                    <a:pt x="57" y="50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49" y="24"/>
                  </a:lnTo>
                  <a:lnTo>
                    <a:pt x="46" y="23"/>
                  </a:lnTo>
                  <a:lnTo>
                    <a:pt x="42" y="2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6" y="2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0" y="37"/>
                  </a:lnTo>
                  <a:lnTo>
                    <a:pt x="45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1" name="Freeform 1249">
              <a:extLst>
                <a:ext uri="{FF2B5EF4-FFF2-40B4-BE49-F238E27FC236}">
                  <a16:creationId xmlns:a16="http://schemas.microsoft.com/office/drawing/2014/main" id="{5CF7F1F3-3FAD-48AC-8172-9815FC6A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30" y="3942736"/>
              <a:ext cx="118382" cy="99690"/>
            </a:xfrm>
            <a:custGeom>
              <a:avLst/>
              <a:gdLst>
                <a:gd name="T0" fmla="*/ 70 w 76"/>
                <a:gd name="T1" fmla="*/ 41 h 64"/>
                <a:gd name="T2" fmla="*/ 70 w 76"/>
                <a:gd name="T3" fmla="*/ 41 h 64"/>
                <a:gd name="T4" fmla="*/ 70 w 76"/>
                <a:gd name="T5" fmla="*/ 43 h 64"/>
                <a:gd name="T6" fmla="*/ 71 w 76"/>
                <a:gd name="T7" fmla="*/ 45 h 64"/>
                <a:gd name="T8" fmla="*/ 73 w 76"/>
                <a:gd name="T9" fmla="*/ 45 h 64"/>
                <a:gd name="T10" fmla="*/ 76 w 76"/>
                <a:gd name="T11" fmla="*/ 45 h 64"/>
                <a:gd name="T12" fmla="*/ 73 w 76"/>
                <a:gd name="T13" fmla="*/ 62 h 64"/>
                <a:gd name="T14" fmla="*/ 73 w 76"/>
                <a:gd name="T15" fmla="*/ 62 h 64"/>
                <a:gd name="T16" fmla="*/ 66 w 76"/>
                <a:gd name="T17" fmla="*/ 64 h 64"/>
                <a:gd name="T18" fmla="*/ 57 w 76"/>
                <a:gd name="T19" fmla="*/ 64 h 64"/>
                <a:gd name="T20" fmla="*/ 57 w 76"/>
                <a:gd name="T21" fmla="*/ 64 h 64"/>
                <a:gd name="T22" fmla="*/ 53 w 76"/>
                <a:gd name="T23" fmla="*/ 64 h 64"/>
                <a:gd name="T24" fmla="*/ 49 w 76"/>
                <a:gd name="T25" fmla="*/ 62 h 64"/>
                <a:gd name="T26" fmla="*/ 46 w 76"/>
                <a:gd name="T27" fmla="*/ 61 h 64"/>
                <a:gd name="T28" fmla="*/ 43 w 76"/>
                <a:gd name="T29" fmla="*/ 59 h 64"/>
                <a:gd name="T30" fmla="*/ 42 w 76"/>
                <a:gd name="T31" fmla="*/ 56 h 64"/>
                <a:gd name="T32" fmla="*/ 41 w 76"/>
                <a:gd name="T33" fmla="*/ 54 h 64"/>
                <a:gd name="T34" fmla="*/ 41 w 76"/>
                <a:gd name="T35" fmla="*/ 47 h 64"/>
                <a:gd name="T36" fmla="*/ 43 w 76"/>
                <a:gd name="T37" fmla="*/ 27 h 64"/>
                <a:gd name="T38" fmla="*/ 43 w 76"/>
                <a:gd name="T39" fmla="*/ 27 h 64"/>
                <a:gd name="T40" fmla="*/ 43 w 76"/>
                <a:gd name="T41" fmla="*/ 25 h 64"/>
                <a:gd name="T42" fmla="*/ 42 w 76"/>
                <a:gd name="T43" fmla="*/ 23 h 64"/>
                <a:gd name="T44" fmla="*/ 41 w 76"/>
                <a:gd name="T45" fmla="*/ 22 h 64"/>
                <a:gd name="T46" fmla="*/ 39 w 76"/>
                <a:gd name="T47" fmla="*/ 22 h 64"/>
                <a:gd name="T48" fmla="*/ 39 w 76"/>
                <a:gd name="T49" fmla="*/ 22 h 64"/>
                <a:gd name="T50" fmla="*/ 37 w 76"/>
                <a:gd name="T51" fmla="*/ 22 h 64"/>
                <a:gd name="T52" fmla="*/ 36 w 76"/>
                <a:gd name="T53" fmla="*/ 23 h 64"/>
                <a:gd name="T54" fmla="*/ 33 w 76"/>
                <a:gd name="T55" fmla="*/ 27 h 64"/>
                <a:gd name="T56" fmla="*/ 28 w 76"/>
                <a:gd name="T57" fmla="*/ 62 h 64"/>
                <a:gd name="T58" fmla="*/ 0 w 76"/>
                <a:gd name="T59" fmla="*/ 62 h 64"/>
                <a:gd name="T60" fmla="*/ 9 w 76"/>
                <a:gd name="T61" fmla="*/ 1 h 64"/>
                <a:gd name="T62" fmla="*/ 36 w 76"/>
                <a:gd name="T63" fmla="*/ 1 h 64"/>
                <a:gd name="T64" fmla="*/ 36 w 76"/>
                <a:gd name="T65" fmla="*/ 7 h 64"/>
                <a:gd name="T66" fmla="*/ 36 w 76"/>
                <a:gd name="T67" fmla="*/ 7 h 64"/>
                <a:gd name="T68" fmla="*/ 39 w 76"/>
                <a:gd name="T69" fmla="*/ 5 h 64"/>
                <a:gd name="T70" fmla="*/ 43 w 76"/>
                <a:gd name="T71" fmla="*/ 2 h 64"/>
                <a:gd name="T72" fmla="*/ 48 w 76"/>
                <a:gd name="T73" fmla="*/ 1 h 64"/>
                <a:gd name="T74" fmla="*/ 54 w 76"/>
                <a:gd name="T75" fmla="*/ 0 h 64"/>
                <a:gd name="T76" fmla="*/ 54 w 76"/>
                <a:gd name="T77" fmla="*/ 0 h 64"/>
                <a:gd name="T78" fmla="*/ 58 w 76"/>
                <a:gd name="T79" fmla="*/ 0 h 64"/>
                <a:gd name="T80" fmla="*/ 62 w 76"/>
                <a:gd name="T81" fmla="*/ 1 h 64"/>
                <a:gd name="T82" fmla="*/ 66 w 76"/>
                <a:gd name="T83" fmla="*/ 3 h 64"/>
                <a:gd name="T84" fmla="*/ 68 w 76"/>
                <a:gd name="T85" fmla="*/ 6 h 64"/>
                <a:gd name="T86" fmla="*/ 71 w 76"/>
                <a:gd name="T87" fmla="*/ 8 h 64"/>
                <a:gd name="T88" fmla="*/ 72 w 76"/>
                <a:gd name="T89" fmla="*/ 12 h 64"/>
                <a:gd name="T90" fmla="*/ 72 w 76"/>
                <a:gd name="T91" fmla="*/ 16 h 64"/>
                <a:gd name="T92" fmla="*/ 72 w 76"/>
                <a:gd name="T93" fmla="*/ 21 h 64"/>
                <a:gd name="T94" fmla="*/ 70 w 76"/>
                <a:gd name="T9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70" y="41"/>
                  </a:moveTo>
                  <a:lnTo>
                    <a:pt x="70" y="41"/>
                  </a:lnTo>
                  <a:lnTo>
                    <a:pt x="70" y="43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66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49" y="62"/>
                  </a:lnTo>
                  <a:lnTo>
                    <a:pt x="46" y="61"/>
                  </a:lnTo>
                  <a:lnTo>
                    <a:pt x="43" y="59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1" y="47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2" y="23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3" y="27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21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2" name="Freeform 1250">
              <a:extLst>
                <a:ext uri="{FF2B5EF4-FFF2-40B4-BE49-F238E27FC236}">
                  <a16:creationId xmlns:a16="http://schemas.microsoft.com/office/drawing/2014/main" id="{C1DEF01A-3FB7-47D5-8F2D-522728F40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2179" y="5129670"/>
              <a:ext cx="28038" cy="65422"/>
            </a:xfrm>
            <a:custGeom>
              <a:avLst/>
              <a:gdLst>
                <a:gd name="T0" fmla="*/ 8 w 18"/>
                <a:gd name="T1" fmla="*/ 17 h 42"/>
                <a:gd name="T2" fmla="*/ 8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5 w 18"/>
                <a:gd name="T9" fmla="*/ 18 h 42"/>
                <a:gd name="T10" fmla="*/ 17 w 18"/>
                <a:gd name="T11" fmla="*/ 20 h 42"/>
                <a:gd name="T12" fmla="*/ 17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7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8 w 18"/>
                <a:gd name="T31" fmla="*/ 42 h 42"/>
                <a:gd name="T32" fmla="*/ 5 w 18"/>
                <a:gd name="T33" fmla="*/ 42 h 42"/>
                <a:gd name="T34" fmla="*/ 1 w 18"/>
                <a:gd name="T35" fmla="*/ 39 h 42"/>
                <a:gd name="T36" fmla="*/ 1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1 w 18"/>
                <a:gd name="T49" fmla="*/ 22 h 42"/>
                <a:gd name="T50" fmla="*/ 8 w 18"/>
                <a:gd name="T51" fmla="*/ 0 h 42"/>
                <a:gd name="T52" fmla="*/ 12 w 18"/>
                <a:gd name="T53" fmla="*/ 26 h 42"/>
                <a:gd name="T54" fmla="*/ 11 w 18"/>
                <a:gd name="T55" fmla="*/ 23 h 42"/>
                <a:gd name="T56" fmla="*/ 8 w 18"/>
                <a:gd name="T57" fmla="*/ 22 h 42"/>
                <a:gd name="T58" fmla="*/ 7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7 w 18"/>
                <a:gd name="T65" fmla="*/ 36 h 42"/>
                <a:gd name="T66" fmla="*/ 8 w 18"/>
                <a:gd name="T67" fmla="*/ 37 h 42"/>
                <a:gd name="T68" fmla="*/ 11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8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3" name="Freeform 1251">
              <a:extLst>
                <a:ext uri="{FF2B5EF4-FFF2-40B4-BE49-F238E27FC236}">
                  <a16:creationId xmlns:a16="http://schemas.microsoft.com/office/drawing/2014/main" id="{405F6803-C9EC-42F9-9B25-E57105564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448" y="5129670"/>
              <a:ext cx="29596" cy="65422"/>
            </a:xfrm>
            <a:custGeom>
              <a:avLst/>
              <a:gdLst>
                <a:gd name="T0" fmla="*/ 9 w 19"/>
                <a:gd name="T1" fmla="*/ 17 h 42"/>
                <a:gd name="T2" fmla="*/ 9 w 19"/>
                <a:gd name="T3" fmla="*/ 17 h 42"/>
                <a:gd name="T4" fmla="*/ 10 w 19"/>
                <a:gd name="T5" fmla="*/ 17 h 42"/>
                <a:gd name="T6" fmla="*/ 12 w 19"/>
                <a:gd name="T7" fmla="*/ 17 h 42"/>
                <a:gd name="T8" fmla="*/ 15 w 19"/>
                <a:gd name="T9" fmla="*/ 18 h 42"/>
                <a:gd name="T10" fmla="*/ 17 w 19"/>
                <a:gd name="T11" fmla="*/ 20 h 42"/>
                <a:gd name="T12" fmla="*/ 18 w 19"/>
                <a:gd name="T13" fmla="*/ 21 h 42"/>
                <a:gd name="T14" fmla="*/ 18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8 w 19"/>
                <a:gd name="T23" fmla="*/ 36 h 42"/>
                <a:gd name="T24" fmla="*/ 18 w 19"/>
                <a:gd name="T25" fmla="*/ 37 h 42"/>
                <a:gd name="T26" fmla="*/ 17 w 19"/>
                <a:gd name="T27" fmla="*/ 39 h 42"/>
                <a:gd name="T28" fmla="*/ 14 w 19"/>
                <a:gd name="T29" fmla="*/ 42 h 42"/>
                <a:gd name="T30" fmla="*/ 9 w 19"/>
                <a:gd name="T31" fmla="*/ 42 h 42"/>
                <a:gd name="T32" fmla="*/ 5 w 19"/>
                <a:gd name="T33" fmla="*/ 42 h 42"/>
                <a:gd name="T34" fmla="*/ 2 w 19"/>
                <a:gd name="T35" fmla="*/ 39 h 42"/>
                <a:gd name="T36" fmla="*/ 2 w 19"/>
                <a:gd name="T37" fmla="*/ 37 h 42"/>
                <a:gd name="T38" fmla="*/ 0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0 w 19"/>
                <a:gd name="T47" fmla="*/ 25 h 42"/>
                <a:gd name="T48" fmla="*/ 0 w 19"/>
                <a:gd name="T49" fmla="*/ 22 h 42"/>
                <a:gd name="T50" fmla="*/ 9 w 19"/>
                <a:gd name="T51" fmla="*/ 0 h 42"/>
                <a:gd name="T52" fmla="*/ 13 w 19"/>
                <a:gd name="T53" fmla="*/ 26 h 42"/>
                <a:gd name="T54" fmla="*/ 12 w 19"/>
                <a:gd name="T55" fmla="*/ 23 h 42"/>
                <a:gd name="T56" fmla="*/ 9 w 19"/>
                <a:gd name="T57" fmla="*/ 22 h 42"/>
                <a:gd name="T58" fmla="*/ 8 w 19"/>
                <a:gd name="T59" fmla="*/ 23 h 42"/>
                <a:gd name="T60" fmla="*/ 7 w 19"/>
                <a:gd name="T61" fmla="*/ 26 h 42"/>
                <a:gd name="T62" fmla="*/ 7 w 19"/>
                <a:gd name="T63" fmla="*/ 34 h 42"/>
                <a:gd name="T64" fmla="*/ 8 w 19"/>
                <a:gd name="T65" fmla="*/ 36 h 42"/>
                <a:gd name="T66" fmla="*/ 9 w 19"/>
                <a:gd name="T67" fmla="*/ 37 h 42"/>
                <a:gd name="T68" fmla="*/ 12 w 19"/>
                <a:gd name="T69" fmla="*/ 36 h 42"/>
                <a:gd name="T70" fmla="*/ 13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7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9" y="0"/>
                  </a:lnTo>
                  <a:lnTo>
                    <a:pt x="17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4" name="Freeform 1252">
              <a:extLst>
                <a:ext uri="{FF2B5EF4-FFF2-40B4-BE49-F238E27FC236}">
                  <a16:creationId xmlns:a16="http://schemas.microsoft.com/office/drawing/2014/main" id="{0521CF29-E6D1-404C-BD3B-35C42F917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2179" y="5629678"/>
              <a:ext cx="28038" cy="68537"/>
            </a:xfrm>
            <a:custGeom>
              <a:avLst/>
              <a:gdLst>
                <a:gd name="T0" fmla="*/ 8 w 18"/>
                <a:gd name="T1" fmla="*/ 25 h 44"/>
                <a:gd name="T2" fmla="*/ 8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3 w 18"/>
                <a:gd name="T9" fmla="*/ 25 h 44"/>
                <a:gd name="T10" fmla="*/ 1 w 18"/>
                <a:gd name="T11" fmla="*/ 24 h 44"/>
                <a:gd name="T12" fmla="*/ 1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1 w 18"/>
                <a:gd name="T25" fmla="*/ 6 h 44"/>
                <a:gd name="T26" fmla="*/ 1 w 18"/>
                <a:gd name="T27" fmla="*/ 5 h 44"/>
                <a:gd name="T28" fmla="*/ 5 w 18"/>
                <a:gd name="T29" fmla="*/ 1 h 44"/>
                <a:gd name="T30" fmla="*/ 8 w 18"/>
                <a:gd name="T31" fmla="*/ 0 h 44"/>
                <a:gd name="T32" fmla="*/ 13 w 18"/>
                <a:gd name="T33" fmla="*/ 1 h 44"/>
                <a:gd name="T34" fmla="*/ 17 w 18"/>
                <a:gd name="T35" fmla="*/ 5 h 44"/>
                <a:gd name="T36" fmla="*/ 17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7 w 18"/>
                <a:gd name="T49" fmla="*/ 20 h 44"/>
                <a:gd name="T50" fmla="*/ 8 w 18"/>
                <a:gd name="T51" fmla="*/ 44 h 44"/>
                <a:gd name="T52" fmla="*/ 6 w 18"/>
                <a:gd name="T53" fmla="*/ 18 h 44"/>
                <a:gd name="T54" fmla="*/ 7 w 18"/>
                <a:gd name="T55" fmla="*/ 20 h 44"/>
                <a:gd name="T56" fmla="*/ 8 w 18"/>
                <a:gd name="T57" fmla="*/ 20 h 44"/>
                <a:gd name="T58" fmla="*/ 11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1 w 18"/>
                <a:gd name="T65" fmla="*/ 8 h 44"/>
                <a:gd name="T66" fmla="*/ 8 w 18"/>
                <a:gd name="T67" fmla="*/ 6 h 44"/>
                <a:gd name="T68" fmla="*/ 7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8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5" name="Freeform 1253">
              <a:extLst>
                <a:ext uri="{FF2B5EF4-FFF2-40B4-BE49-F238E27FC236}">
                  <a16:creationId xmlns:a16="http://schemas.microsoft.com/office/drawing/2014/main" id="{15D0AA4D-11B3-4052-9BB1-73D13304D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448" y="5629678"/>
              <a:ext cx="29596" cy="68537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0 w 19"/>
                <a:gd name="T5" fmla="*/ 6 h 44"/>
                <a:gd name="T6" fmla="*/ 2 w 19"/>
                <a:gd name="T7" fmla="*/ 5 h 44"/>
                <a:gd name="T8" fmla="*/ 3 w 19"/>
                <a:gd name="T9" fmla="*/ 4 h 44"/>
                <a:gd name="T10" fmla="*/ 5 w 19"/>
                <a:gd name="T11" fmla="*/ 1 h 44"/>
                <a:gd name="T12" fmla="*/ 9 w 19"/>
                <a:gd name="T13" fmla="*/ 0 h 44"/>
                <a:gd name="T14" fmla="*/ 13 w 19"/>
                <a:gd name="T15" fmla="*/ 1 h 44"/>
                <a:gd name="T16" fmla="*/ 17 w 19"/>
                <a:gd name="T17" fmla="*/ 4 h 44"/>
                <a:gd name="T18" fmla="*/ 18 w 19"/>
                <a:gd name="T19" fmla="*/ 5 h 44"/>
                <a:gd name="T20" fmla="*/ 18 w 19"/>
                <a:gd name="T21" fmla="*/ 6 h 44"/>
                <a:gd name="T22" fmla="*/ 18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8 w 19"/>
                <a:gd name="T29" fmla="*/ 18 h 44"/>
                <a:gd name="T30" fmla="*/ 17 w 19"/>
                <a:gd name="T31" fmla="*/ 19 h 44"/>
                <a:gd name="T32" fmla="*/ 15 w 19"/>
                <a:gd name="T33" fmla="*/ 21 h 44"/>
                <a:gd name="T34" fmla="*/ 17 w 19"/>
                <a:gd name="T35" fmla="*/ 23 h 44"/>
                <a:gd name="T36" fmla="*/ 18 w 19"/>
                <a:gd name="T37" fmla="*/ 25 h 44"/>
                <a:gd name="T38" fmla="*/ 19 w 19"/>
                <a:gd name="T39" fmla="*/ 28 h 44"/>
                <a:gd name="T40" fmla="*/ 19 w 19"/>
                <a:gd name="T41" fmla="*/ 31 h 44"/>
                <a:gd name="T42" fmla="*/ 18 w 19"/>
                <a:gd name="T43" fmla="*/ 35 h 44"/>
                <a:gd name="T44" fmla="*/ 18 w 19"/>
                <a:gd name="T45" fmla="*/ 38 h 44"/>
                <a:gd name="T46" fmla="*/ 18 w 19"/>
                <a:gd name="T47" fmla="*/ 39 h 44"/>
                <a:gd name="T48" fmla="*/ 17 w 19"/>
                <a:gd name="T49" fmla="*/ 40 h 44"/>
                <a:gd name="T50" fmla="*/ 14 w 19"/>
                <a:gd name="T51" fmla="*/ 43 h 44"/>
                <a:gd name="T52" fmla="*/ 9 w 19"/>
                <a:gd name="T53" fmla="*/ 44 h 44"/>
                <a:gd name="T54" fmla="*/ 5 w 19"/>
                <a:gd name="T55" fmla="*/ 43 h 44"/>
                <a:gd name="T56" fmla="*/ 2 w 19"/>
                <a:gd name="T57" fmla="*/ 40 h 44"/>
                <a:gd name="T58" fmla="*/ 2 w 19"/>
                <a:gd name="T59" fmla="*/ 39 h 44"/>
                <a:gd name="T60" fmla="*/ 0 w 19"/>
                <a:gd name="T61" fmla="*/ 38 h 44"/>
                <a:gd name="T62" fmla="*/ 0 w 19"/>
                <a:gd name="T63" fmla="*/ 35 h 44"/>
                <a:gd name="T64" fmla="*/ 0 w 19"/>
                <a:gd name="T65" fmla="*/ 31 h 44"/>
                <a:gd name="T66" fmla="*/ 0 w 19"/>
                <a:gd name="T67" fmla="*/ 28 h 44"/>
                <a:gd name="T68" fmla="*/ 0 w 19"/>
                <a:gd name="T69" fmla="*/ 25 h 44"/>
                <a:gd name="T70" fmla="*/ 2 w 19"/>
                <a:gd name="T71" fmla="*/ 23 h 44"/>
                <a:gd name="T72" fmla="*/ 3 w 19"/>
                <a:gd name="T73" fmla="*/ 21 h 44"/>
                <a:gd name="T74" fmla="*/ 2 w 19"/>
                <a:gd name="T75" fmla="*/ 19 h 44"/>
                <a:gd name="T76" fmla="*/ 0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9 w 19"/>
                <a:gd name="T87" fmla="*/ 6 h 44"/>
                <a:gd name="T88" fmla="*/ 8 w 19"/>
                <a:gd name="T89" fmla="*/ 8 h 44"/>
                <a:gd name="T90" fmla="*/ 7 w 19"/>
                <a:gd name="T91" fmla="*/ 16 h 44"/>
                <a:gd name="T92" fmla="*/ 8 w 19"/>
                <a:gd name="T93" fmla="*/ 18 h 44"/>
                <a:gd name="T94" fmla="*/ 9 w 19"/>
                <a:gd name="T95" fmla="*/ 19 h 44"/>
                <a:gd name="T96" fmla="*/ 12 w 19"/>
                <a:gd name="T97" fmla="*/ 18 h 44"/>
                <a:gd name="T98" fmla="*/ 13 w 19"/>
                <a:gd name="T99" fmla="*/ 16 h 44"/>
                <a:gd name="T100" fmla="*/ 13 w 19"/>
                <a:gd name="T101" fmla="*/ 26 h 44"/>
                <a:gd name="T102" fmla="*/ 12 w 19"/>
                <a:gd name="T103" fmla="*/ 24 h 44"/>
                <a:gd name="T104" fmla="*/ 9 w 19"/>
                <a:gd name="T105" fmla="*/ 24 h 44"/>
                <a:gd name="T106" fmla="*/ 8 w 19"/>
                <a:gd name="T107" fmla="*/ 24 h 44"/>
                <a:gd name="T108" fmla="*/ 7 w 19"/>
                <a:gd name="T109" fmla="*/ 26 h 44"/>
                <a:gd name="T110" fmla="*/ 7 w 19"/>
                <a:gd name="T111" fmla="*/ 35 h 44"/>
                <a:gd name="T112" fmla="*/ 8 w 19"/>
                <a:gd name="T113" fmla="*/ 38 h 44"/>
                <a:gd name="T114" fmla="*/ 9 w 19"/>
                <a:gd name="T115" fmla="*/ 38 h 44"/>
                <a:gd name="T116" fmla="*/ 12 w 19"/>
                <a:gd name="T117" fmla="*/ 38 h 44"/>
                <a:gd name="T118" fmla="*/ 13 w 19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3" y="1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6" name="Freeform 1254">
              <a:extLst>
                <a:ext uri="{FF2B5EF4-FFF2-40B4-BE49-F238E27FC236}">
                  <a16:creationId xmlns:a16="http://schemas.microsoft.com/office/drawing/2014/main" id="{9980E4EE-82D5-43A9-9243-06AAF1237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3650" y="5129670"/>
              <a:ext cx="28038" cy="65422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1 w 18"/>
                <a:gd name="T7" fmla="*/ 17 h 42"/>
                <a:gd name="T8" fmla="*/ 15 w 18"/>
                <a:gd name="T9" fmla="*/ 18 h 42"/>
                <a:gd name="T10" fmla="*/ 16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6 w 18"/>
                <a:gd name="T27" fmla="*/ 39 h 42"/>
                <a:gd name="T28" fmla="*/ 14 w 18"/>
                <a:gd name="T29" fmla="*/ 42 h 42"/>
                <a:gd name="T30" fmla="*/ 9 w 18"/>
                <a:gd name="T31" fmla="*/ 42 h 42"/>
                <a:gd name="T32" fmla="*/ 5 w 18"/>
                <a:gd name="T33" fmla="*/ 42 h 42"/>
                <a:gd name="T34" fmla="*/ 1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3 w 18"/>
                <a:gd name="T53" fmla="*/ 26 h 42"/>
                <a:gd name="T54" fmla="*/ 11 w 18"/>
                <a:gd name="T55" fmla="*/ 23 h 42"/>
                <a:gd name="T56" fmla="*/ 9 w 18"/>
                <a:gd name="T57" fmla="*/ 22 h 42"/>
                <a:gd name="T58" fmla="*/ 6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6 w 18"/>
                <a:gd name="T65" fmla="*/ 36 h 42"/>
                <a:gd name="T66" fmla="*/ 9 w 18"/>
                <a:gd name="T67" fmla="*/ 37 h 42"/>
                <a:gd name="T68" fmla="*/ 11 w 18"/>
                <a:gd name="T69" fmla="*/ 36 h 42"/>
                <a:gd name="T70" fmla="*/ 13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7" name="Freeform 1255">
              <a:extLst>
                <a:ext uri="{FF2B5EF4-FFF2-40B4-BE49-F238E27FC236}">
                  <a16:creationId xmlns:a16="http://schemas.microsoft.com/office/drawing/2014/main" id="{23B1EE13-A0B9-4B70-BD55-CC15B60F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476" y="5129670"/>
              <a:ext cx="26481" cy="65422"/>
            </a:xfrm>
            <a:custGeom>
              <a:avLst/>
              <a:gdLst>
                <a:gd name="T0" fmla="*/ 1 w 17"/>
                <a:gd name="T1" fmla="*/ 42 h 42"/>
                <a:gd name="T2" fmla="*/ 11 w 17"/>
                <a:gd name="T3" fmla="*/ 6 h 42"/>
                <a:gd name="T4" fmla="*/ 5 w 17"/>
                <a:gd name="T5" fmla="*/ 6 h 42"/>
                <a:gd name="T6" fmla="*/ 5 w 17"/>
                <a:gd name="T7" fmla="*/ 11 h 42"/>
                <a:gd name="T8" fmla="*/ 0 w 17"/>
                <a:gd name="T9" fmla="*/ 11 h 42"/>
                <a:gd name="T10" fmla="*/ 0 w 17"/>
                <a:gd name="T11" fmla="*/ 0 h 42"/>
                <a:gd name="T12" fmla="*/ 17 w 17"/>
                <a:gd name="T13" fmla="*/ 0 h 42"/>
                <a:gd name="T14" fmla="*/ 17 w 17"/>
                <a:gd name="T15" fmla="*/ 6 h 42"/>
                <a:gd name="T16" fmla="*/ 7 w 17"/>
                <a:gd name="T17" fmla="*/ 42 h 42"/>
                <a:gd name="T18" fmla="*/ 1 w 17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2">
                  <a:moveTo>
                    <a:pt x="1" y="42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8" name="Freeform 1256">
              <a:extLst>
                <a:ext uri="{FF2B5EF4-FFF2-40B4-BE49-F238E27FC236}">
                  <a16:creationId xmlns:a16="http://schemas.microsoft.com/office/drawing/2014/main" id="{08FBFCA2-47BB-4A6E-8DDA-F7372DA658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3650" y="5629678"/>
              <a:ext cx="28038" cy="68537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4 w 18"/>
                <a:gd name="T9" fmla="*/ 25 h 44"/>
                <a:gd name="T10" fmla="*/ 1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6 h 44"/>
                <a:gd name="T26" fmla="*/ 1 w 18"/>
                <a:gd name="T27" fmla="*/ 5 h 44"/>
                <a:gd name="T28" fmla="*/ 4 w 18"/>
                <a:gd name="T29" fmla="*/ 1 h 44"/>
                <a:gd name="T30" fmla="*/ 9 w 18"/>
                <a:gd name="T31" fmla="*/ 0 h 44"/>
                <a:gd name="T32" fmla="*/ 14 w 18"/>
                <a:gd name="T33" fmla="*/ 1 h 44"/>
                <a:gd name="T34" fmla="*/ 16 w 18"/>
                <a:gd name="T35" fmla="*/ 5 h 44"/>
                <a:gd name="T36" fmla="*/ 18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6 w 18"/>
                <a:gd name="T55" fmla="*/ 20 h 44"/>
                <a:gd name="T56" fmla="*/ 9 w 18"/>
                <a:gd name="T57" fmla="*/ 20 h 44"/>
                <a:gd name="T58" fmla="*/ 11 w 18"/>
                <a:gd name="T59" fmla="*/ 20 h 44"/>
                <a:gd name="T60" fmla="*/ 13 w 18"/>
                <a:gd name="T61" fmla="*/ 18 h 44"/>
                <a:gd name="T62" fmla="*/ 13 w 18"/>
                <a:gd name="T63" fmla="*/ 10 h 44"/>
                <a:gd name="T64" fmla="*/ 11 w 18"/>
                <a:gd name="T65" fmla="*/ 8 h 44"/>
                <a:gd name="T66" fmla="*/ 9 w 18"/>
                <a:gd name="T67" fmla="*/ 6 h 44"/>
                <a:gd name="T68" fmla="*/ 6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3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9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9" name="Freeform 1257">
              <a:extLst>
                <a:ext uri="{FF2B5EF4-FFF2-40B4-BE49-F238E27FC236}">
                  <a16:creationId xmlns:a16="http://schemas.microsoft.com/office/drawing/2014/main" id="{9C0BEDF4-5EE3-4319-8E56-8E07E2AA4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476" y="5629678"/>
              <a:ext cx="26481" cy="68537"/>
            </a:xfrm>
            <a:custGeom>
              <a:avLst/>
              <a:gdLst>
                <a:gd name="T0" fmla="*/ 8 w 17"/>
                <a:gd name="T1" fmla="*/ 25 h 44"/>
                <a:gd name="T2" fmla="*/ 8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2 w 17"/>
                <a:gd name="T9" fmla="*/ 25 h 44"/>
                <a:gd name="T10" fmla="*/ 1 w 17"/>
                <a:gd name="T11" fmla="*/ 24 h 44"/>
                <a:gd name="T12" fmla="*/ 0 w 17"/>
                <a:gd name="T13" fmla="*/ 23 h 44"/>
                <a:gd name="T14" fmla="*/ 0 w 17"/>
                <a:gd name="T15" fmla="*/ 20 h 44"/>
                <a:gd name="T16" fmla="*/ 0 w 17"/>
                <a:gd name="T17" fmla="*/ 18 h 44"/>
                <a:gd name="T18" fmla="*/ 0 w 17"/>
                <a:gd name="T19" fmla="*/ 14 h 44"/>
                <a:gd name="T20" fmla="*/ 0 w 17"/>
                <a:gd name="T21" fmla="*/ 10 h 44"/>
                <a:gd name="T22" fmla="*/ 0 w 17"/>
                <a:gd name="T23" fmla="*/ 8 h 44"/>
                <a:gd name="T24" fmla="*/ 0 w 17"/>
                <a:gd name="T25" fmla="*/ 6 h 44"/>
                <a:gd name="T26" fmla="*/ 1 w 17"/>
                <a:gd name="T27" fmla="*/ 5 h 44"/>
                <a:gd name="T28" fmla="*/ 3 w 17"/>
                <a:gd name="T29" fmla="*/ 1 h 44"/>
                <a:gd name="T30" fmla="*/ 8 w 17"/>
                <a:gd name="T31" fmla="*/ 0 h 44"/>
                <a:gd name="T32" fmla="*/ 13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8 h 44"/>
                <a:gd name="T40" fmla="*/ 17 w 17"/>
                <a:gd name="T41" fmla="*/ 10 h 44"/>
                <a:gd name="T42" fmla="*/ 17 w 17"/>
                <a:gd name="T43" fmla="*/ 14 h 44"/>
                <a:gd name="T44" fmla="*/ 17 w 17"/>
                <a:gd name="T45" fmla="*/ 16 h 44"/>
                <a:gd name="T46" fmla="*/ 17 w 17"/>
                <a:gd name="T47" fmla="*/ 19 h 44"/>
                <a:gd name="T48" fmla="*/ 17 w 17"/>
                <a:gd name="T49" fmla="*/ 20 h 44"/>
                <a:gd name="T50" fmla="*/ 8 w 17"/>
                <a:gd name="T51" fmla="*/ 44 h 44"/>
                <a:gd name="T52" fmla="*/ 6 w 17"/>
                <a:gd name="T53" fmla="*/ 18 h 44"/>
                <a:gd name="T54" fmla="*/ 6 w 17"/>
                <a:gd name="T55" fmla="*/ 20 h 44"/>
                <a:gd name="T56" fmla="*/ 8 w 17"/>
                <a:gd name="T57" fmla="*/ 20 h 44"/>
                <a:gd name="T58" fmla="*/ 11 w 17"/>
                <a:gd name="T59" fmla="*/ 20 h 44"/>
                <a:gd name="T60" fmla="*/ 11 w 17"/>
                <a:gd name="T61" fmla="*/ 18 h 44"/>
                <a:gd name="T62" fmla="*/ 11 w 17"/>
                <a:gd name="T63" fmla="*/ 10 h 44"/>
                <a:gd name="T64" fmla="*/ 11 w 17"/>
                <a:gd name="T65" fmla="*/ 8 h 44"/>
                <a:gd name="T66" fmla="*/ 8 w 17"/>
                <a:gd name="T67" fmla="*/ 6 h 44"/>
                <a:gd name="T68" fmla="*/ 6 w 17"/>
                <a:gd name="T69" fmla="*/ 8 h 44"/>
                <a:gd name="T70" fmla="*/ 6 w 17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8" y="44"/>
                  </a:lnTo>
                  <a:lnTo>
                    <a:pt x="1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0" name="Freeform 1258">
              <a:extLst>
                <a:ext uri="{FF2B5EF4-FFF2-40B4-BE49-F238E27FC236}">
                  <a16:creationId xmlns:a16="http://schemas.microsoft.com/office/drawing/2014/main" id="{A6CD57C4-088A-4484-8FCB-40A8D672D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5121" y="5129670"/>
              <a:ext cx="28038" cy="65422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4 w 18"/>
                <a:gd name="T9" fmla="*/ 18 h 42"/>
                <a:gd name="T10" fmla="*/ 17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9 w 18"/>
                <a:gd name="T31" fmla="*/ 42 h 42"/>
                <a:gd name="T32" fmla="*/ 4 w 18"/>
                <a:gd name="T33" fmla="*/ 42 h 42"/>
                <a:gd name="T34" fmla="*/ 2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2 w 18"/>
                <a:gd name="T53" fmla="*/ 26 h 42"/>
                <a:gd name="T54" fmla="*/ 10 w 18"/>
                <a:gd name="T55" fmla="*/ 23 h 42"/>
                <a:gd name="T56" fmla="*/ 9 w 18"/>
                <a:gd name="T57" fmla="*/ 22 h 42"/>
                <a:gd name="T58" fmla="*/ 7 w 18"/>
                <a:gd name="T59" fmla="*/ 23 h 42"/>
                <a:gd name="T60" fmla="*/ 5 w 18"/>
                <a:gd name="T61" fmla="*/ 26 h 42"/>
                <a:gd name="T62" fmla="*/ 5 w 18"/>
                <a:gd name="T63" fmla="*/ 34 h 42"/>
                <a:gd name="T64" fmla="*/ 7 w 18"/>
                <a:gd name="T65" fmla="*/ 36 h 42"/>
                <a:gd name="T66" fmla="*/ 9 w 18"/>
                <a:gd name="T67" fmla="*/ 37 h 42"/>
                <a:gd name="T68" fmla="*/ 10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5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9" y="0"/>
                  </a:lnTo>
                  <a:lnTo>
                    <a:pt x="15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1" name="Freeform 1259">
              <a:extLst>
                <a:ext uri="{FF2B5EF4-FFF2-40B4-BE49-F238E27FC236}">
                  <a16:creationId xmlns:a16="http://schemas.microsoft.com/office/drawing/2014/main" id="{647B3771-47C1-4D16-96F9-9BA022539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9390" y="5129670"/>
              <a:ext cx="29596" cy="65422"/>
            </a:xfrm>
            <a:custGeom>
              <a:avLst/>
              <a:gdLst>
                <a:gd name="T0" fmla="*/ 0 w 19"/>
                <a:gd name="T1" fmla="*/ 11 h 42"/>
                <a:gd name="T2" fmla="*/ 0 w 19"/>
                <a:gd name="T3" fmla="*/ 8 h 42"/>
                <a:gd name="T4" fmla="*/ 1 w 19"/>
                <a:gd name="T5" fmla="*/ 6 h 42"/>
                <a:gd name="T6" fmla="*/ 1 w 19"/>
                <a:gd name="T7" fmla="*/ 5 h 42"/>
                <a:gd name="T8" fmla="*/ 2 w 19"/>
                <a:gd name="T9" fmla="*/ 2 h 42"/>
                <a:gd name="T10" fmla="*/ 6 w 19"/>
                <a:gd name="T11" fmla="*/ 0 h 42"/>
                <a:gd name="T12" fmla="*/ 10 w 19"/>
                <a:gd name="T13" fmla="*/ 0 h 42"/>
                <a:gd name="T14" fmla="*/ 14 w 19"/>
                <a:gd name="T15" fmla="*/ 0 h 42"/>
                <a:gd name="T16" fmla="*/ 16 w 19"/>
                <a:gd name="T17" fmla="*/ 2 h 42"/>
                <a:gd name="T18" fmla="*/ 17 w 19"/>
                <a:gd name="T19" fmla="*/ 5 h 42"/>
                <a:gd name="T20" fmla="*/ 19 w 19"/>
                <a:gd name="T21" fmla="*/ 6 h 42"/>
                <a:gd name="T22" fmla="*/ 19 w 19"/>
                <a:gd name="T23" fmla="*/ 8 h 42"/>
                <a:gd name="T24" fmla="*/ 19 w 19"/>
                <a:gd name="T25" fmla="*/ 11 h 42"/>
                <a:gd name="T26" fmla="*/ 19 w 19"/>
                <a:gd name="T27" fmla="*/ 13 h 42"/>
                <a:gd name="T28" fmla="*/ 19 w 19"/>
                <a:gd name="T29" fmla="*/ 16 h 42"/>
                <a:gd name="T30" fmla="*/ 17 w 19"/>
                <a:gd name="T31" fmla="*/ 18 h 42"/>
                <a:gd name="T32" fmla="*/ 16 w 19"/>
                <a:gd name="T33" fmla="*/ 20 h 42"/>
                <a:gd name="T34" fmla="*/ 17 w 19"/>
                <a:gd name="T35" fmla="*/ 22 h 42"/>
                <a:gd name="T36" fmla="*/ 19 w 19"/>
                <a:gd name="T37" fmla="*/ 23 h 42"/>
                <a:gd name="T38" fmla="*/ 19 w 19"/>
                <a:gd name="T39" fmla="*/ 26 h 42"/>
                <a:gd name="T40" fmla="*/ 19 w 19"/>
                <a:gd name="T41" fmla="*/ 31 h 42"/>
                <a:gd name="T42" fmla="*/ 19 w 19"/>
                <a:gd name="T43" fmla="*/ 34 h 42"/>
                <a:gd name="T44" fmla="*/ 19 w 19"/>
                <a:gd name="T45" fmla="*/ 36 h 42"/>
                <a:gd name="T46" fmla="*/ 17 w 19"/>
                <a:gd name="T47" fmla="*/ 37 h 42"/>
                <a:gd name="T48" fmla="*/ 17 w 19"/>
                <a:gd name="T49" fmla="*/ 39 h 42"/>
                <a:gd name="T50" fmla="*/ 14 w 19"/>
                <a:gd name="T51" fmla="*/ 42 h 42"/>
                <a:gd name="T52" fmla="*/ 10 w 19"/>
                <a:gd name="T53" fmla="*/ 42 h 42"/>
                <a:gd name="T54" fmla="*/ 5 w 19"/>
                <a:gd name="T55" fmla="*/ 42 h 42"/>
                <a:gd name="T56" fmla="*/ 2 w 19"/>
                <a:gd name="T57" fmla="*/ 39 h 42"/>
                <a:gd name="T58" fmla="*/ 1 w 19"/>
                <a:gd name="T59" fmla="*/ 37 h 42"/>
                <a:gd name="T60" fmla="*/ 1 w 19"/>
                <a:gd name="T61" fmla="*/ 36 h 42"/>
                <a:gd name="T62" fmla="*/ 0 w 19"/>
                <a:gd name="T63" fmla="*/ 34 h 42"/>
                <a:gd name="T64" fmla="*/ 0 w 19"/>
                <a:gd name="T65" fmla="*/ 31 h 42"/>
                <a:gd name="T66" fmla="*/ 0 w 19"/>
                <a:gd name="T67" fmla="*/ 26 h 42"/>
                <a:gd name="T68" fmla="*/ 1 w 19"/>
                <a:gd name="T69" fmla="*/ 23 h 42"/>
                <a:gd name="T70" fmla="*/ 1 w 19"/>
                <a:gd name="T71" fmla="*/ 22 h 42"/>
                <a:gd name="T72" fmla="*/ 4 w 19"/>
                <a:gd name="T73" fmla="*/ 20 h 42"/>
                <a:gd name="T74" fmla="*/ 1 w 19"/>
                <a:gd name="T75" fmla="*/ 18 h 42"/>
                <a:gd name="T76" fmla="*/ 1 w 19"/>
                <a:gd name="T77" fmla="*/ 16 h 42"/>
                <a:gd name="T78" fmla="*/ 0 w 19"/>
                <a:gd name="T79" fmla="*/ 13 h 42"/>
                <a:gd name="T80" fmla="*/ 0 w 19"/>
                <a:gd name="T81" fmla="*/ 11 h 42"/>
                <a:gd name="T82" fmla="*/ 12 w 19"/>
                <a:gd name="T83" fmla="*/ 8 h 42"/>
                <a:gd name="T84" fmla="*/ 11 w 19"/>
                <a:gd name="T85" fmla="*/ 6 h 42"/>
                <a:gd name="T86" fmla="*/ 10 w 19"/>
                <a:gd name="T87" fmla="*/ 6 h 42"/>
                <a:gd name="T88" fmla="*/ 7 w 19"/>
                <a:gd name="T89" fmla="*/ 6 h 42"/>
                <a:gd name="T90" fmla="*/ 6 w 19"/>
                <a:gd name="T91" fmla="*/ 15 h 42"/>
                <a:gd name="T92" fmla="*/ 7 w 19"/>
                <a:gd name="T93" fmla="*/ 17 h 42"/>
                <a:gd name="T94" fmla="*/ 10 w 19"/>
                <a:gd name="T95" fmla="*/ 17 h 42"/>
                <a:gd name="T96" fmla="*/ 11 w 19"/>
                <a:gd name="T97" fmla="*/ 17 h 42"/>
                <a:gd name="T98" fmla="*/ 12 w 19"/>
                <a:gd name="T99" fmla="*/ 15 h 42"/>
                <a:gd name="T100" fmla="*/ 12 w 19"/>
                <a:gd name="T101" fmla="*/ 25 h 42"/>
                <a:gd name="T102" fmla="*/ 11 w 19"/>
                <a:gd name="T103" fmla="*/ 23 h 42"/>
                <a:gd name="T104" fmla="*/ 10 w 19"/>
                <a:gd name="T105" fmla="*/ 22 h 42"/>
                <a:gd name="T106" fmla="*/ 7 w 19"/>
                <a:gd name="T107" fmla="*/ 23 h 42"/>
                <a:gd name="T108" fmla="*/ 6 w 19"/>
                <a:gd name="T109" fmla="*/ 25 h 42"/>
                <a:gd name="T110" fmla="*/ 6 w 19"/>
                <a:gd name="T111" fmla="*/ 34 h 42"/>
                <a:gd name="T112" fmla="*/ 7 w 19"/>
                <a:gd name="T113" fmla="*/ 36 h 42"/>
                <a:gd name="T114" fmla="*/ 10 w 19"/>
                <a:gd name="T115" fmla="*/ 37 h 42"/>
                <a:gd name="T116" fmla="*/ 11 w 19"/>
                <a:gd name="T117" fmla="*/ 36 h 42"/>
                <a:gd name="T118" fmla="*/ 12 w 19"/>
                <a:gd name="T11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2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8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2" name="Freeform 1260">
              <a:extLst>
                <a:ext uri="{FF2B5EF4-FFF2-40B4-BE49-F238E27FC236}">
                  <a16:creationId xmlns:a16="http://schemas.microsoft.com/office/drawing/2014/main" id="{B8993E5F-E6F7-4E27-A68D-D65EBAD3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121" y="5631236"/>
              <a:ext cx="20250" cy="66980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3" name="Freeform 1261">
              <a:extLst>
                <a:ext uri="{FF2B5EF4-FFF2-40B4-BE49-F238E27FC236}">
                  <a16:creationId xmlns:a16="http://schemas.microsoft.com/office/drawing/2014/main" id="{F64869D7-0352-4F3C-9EDF-E093BB84B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9390" y="5629678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4 w 19"/>
                <a:gd name="T9" fmla="*/ 3 h 44"/>
                <a:gd name="T10" fmla="*/ 4 w 19"/>
                <a:gd name="T11" fmla="*/ 3 h 44"/>
                <a:gd name="T12" fmla="*/ 6 w 19"/>
                <a:gd name="T13" fmla="*/ 1 h 44"/>
                <a:gd name="T14" fmla="*/ 6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3 h 44"/>
                <a:gd name="T26" fmla="*/ 16 w 19"/>
                <a:gd name="T27" fmla="*/ 3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4 w 19"/>
                <a:gd name="T59" fmla="*/ 41 h 44"/>
                <a:gd name="T60" fmla="*/ 4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8 h 44"/>
                <a:gd name="T76" fmla="*/ 7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8 h 44"/>
                <a:gd name="T102" fmla="*/ 7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4" name="Freeform 1262">
              <a:extLst>
                <a:ext uri="{FF2B5EF4-FFF2-40B4-BE49-F238E27FC236}">
                  <a16:creationId xmlns:a16="http://schemas.microsoft.com/office/drawing/2014/main" id="{A04D1942-769A-4E40-BD09-65867C73E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658" y="5629678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2 w 19"/>
                <a:gd name="T5" fmla="*/ 6 h 44"/>
                <a:gd name="T6" fmla="*/ 2 w 19"/>
                <a:gd name="T7" fmla="*/ 6 h 44"/>
                <a:gd name="T8" fmla="*/ 3 w 19"/>
                <a:gd name="T9" fmla="*/ 3 h 44"/>
                <a:gd name="T10" fmla="*/ 3 w 19"/>
                <a:gd name="T11" fmla="*/ 3 h 44"/>
                <a:gd name="T12" fmla="*/ 7 w 19"/>
                <a:gd name="T13" fmla="*/ 1 h 44"/>
                <a:gd name="T14" fmla="*/ 7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3 w 19"/>
                <a:gd name="T21" fmla="*/ 1 h 44"/>
                <a:gd name="T22" fmla="*/ 13 w 19"/>
                <a:gd name="T23" fmla="*/ 1 h 44"/>
                <a:gd name="T24" fmla="*/ 17 w 19"/>
                <a:gd name="T25" fmla="*/ 3 h 44"/>
                <a:gd name="T26" fmla="*/ 17 w 19"/>
                <a:gd name="T27" fmla="*/ 3 h 44"/>
                <a:gd name="T28" fmla="*/ 18 w 19"/>
                <a:gd name="T29" fmla="*/ 6 h 44"/>
                <a:gd name="T30" fmla="*/ 18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7 w 19"/>
                <a:gd name="T43" fmla="*/ 41 h 44"/>
                <a:gd name="T44" fmla="*/ 17 w 19"/>
                <a:gd name="T45" fmla="*/ 41 h 44"/>
                <a:gd name="T46" fmla="*/ 13 w 19"/>
                <a:gd name="T47" fmla="*/ 44 h 44"/>
                <a:gd name="T48" fmla="*/ 13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7 w 19"/>
                <a:gd name="T55" fmla="*/ 44 h 44"/>
                <a:gd name="T56" fmla="*/ 7 w 19"/>
                <a:gd name="T57" fmla="*/ 44 h 44"/>
                <a:gd name="T58" fmla="*/ 3 w 19"/>
                <a:gd name="T59" fmla="*/ 41 h 44"/>
                <a:gd name="T60" fmla="*/ 3 w 19"/>
                <a:gd name="T61" fmla="*/ 41 h 44"/>
                <a:gd name="T62" fmla="*/ 2 w 19"/>
                <a:gd name="T63" fmla="*/ 39 h 44"/>
                <a:gd name="T64" fmla="*/ 2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7 w 19"/>
                <a:gd name="T71" fmla="*/ 35 h 44"/>
                <a:gd name="T72" fmla="*/ 7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2 w 19"/>
                <a:gd name="T83" fmla="*/ 38 h 44"/>
                <a:gd name="T84" fmla="*/ 12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2 w 19"/>
                <a:gd name="T93" fmla="*/ 8 h 44"/>
                <a:gd name="T94" fmla="*/ 12 w 19"/>
                <a:gd name="T95" fmla="*/ 8 h 44"/>
                <a:gd name="T96" fmla="*/ 10 w 19"/>
                <a:gd name="T97" fmla="*/ 6 h 44"/>
                <a:gd name="T98" fmla="*/ 10 w 19"/>
                <a:gd name="T99" fmla="*/ 6 h 44"/>
                <a:gd name="T100" fmla="*/ 8 w 19"/>
                <a:gd name="T101" fmla="*/ 8 h 44"/>
                <a:gd name="T102" fmla="*/ 8 w 19"/>
                <a:gd name="T103" fmla="*/ 8 h 44"/>
                <a:gd name="T104" fmla="*/ 7 w 19"/>
                <a:gd name="T105" fmla="*/ 10 h 44"/>
                <a:gd name="T106" fmla="*/ 7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5" name="Freeform 1263">
              <a:extLst>
                <a:ext uri="{FF2B5EF4-FFF2-40B4-BE49-F238E27FC236}">
                  <a16:creationId xmlns:a16="http://schemas.microsoft.com/office/drawing/2014/main" id="{57F4F32E-76F1-4D4F-9AC8-B1BE969AA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6592" y="5129670"/>
              <a:ext cx="28038" cy="65422"/>
            </a:xfrm>
            <a:custGeom>
              <a:avLst/>
              <a:gdLst>
                <a:gd name="T0" fmla="*/ 8 w 18"/>
                <a:gd name="T1" fmla="*/ 17 h 42"/>
                <a:gd name="T2" fmla="*/ 10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5 w 18"/>
                <a:gd name="T9" fmla="*/ 18 h 42"/>
                <a:gd name="T10" fmla="*/ 17 w 18"/>
                <a:gd name="T11" fmla="*/ 20 h 42"/>
                <a:gd name="T12" fmla="*/ 17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7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10 w 18"/>
                <a:gd name="T31" fmla="*/ 42 h 42"/>
                <a:gd name="T32" fmla="*/ 5 w 18"/>
                <a:gd name="T33" fmla="*/ 42 h 42"/>
                <a:gd name="T34" fmla="*/ 1 w 18"/>
                <a:gd name="T35" fmla="*/ 39 h 42"/>
                <a:gd name="T36" fmla="*/ 1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1 w 18"/>
                <a:gd name="T49" fmla="*/ 22 h 42"/>
                <a:gd name="T50" fmla="*/ 10 w 18"/>
                <a:gd name="T51" fmla="*/ 0 h 42"/>
                <a:gd name="T52" fmla="*/ 12 w 18"/>
                <a:gd name="T53" fmla="*/ 26 h 42"/>
                <a:gd name="T54" fmla="*/ 11 w 18"/>
                <a:gd name="T55" fmla="*/ 23 h 42"/>
                <a:gd name="T56" fmla="*/ 10 w 18"/>
                <a:gd name="T57" fmla="*/ 22 h 42"/>
                <a:gd name="T58" fmla="*/ 7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7 w 18"/>
                <a:gd name="T65" fmla="*/ 36 h 42"/>
                <a:gd name="T66" fmla="*/ 10 w 18"/>
                <a:gd name="T67" fmla="*/ 37 h 42"/>
                <a:gd name="T68" fmla="*/ 11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6" name="Freeform 1264">
              <a:extLst>
                <a:ext uri="{FF2B5EF4-FFF2-40B4-BE49-F238E27FC236}">
                  <a16:creationId xmlns:a16="http://schemas.microsoft.com/office/drawing/2014/main" id="{5BC20106-8B6F-4F78-921C-E4004414D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860" y="5129670"/>
              <a:ext cx="29596" cy="65422"/>
            </a:xfrm>
            <a:custGeom>
              <a:avLst/>
              <a:gdLst>
                <a:gd name="T0" fmla="*/ 9 w 19"/>
                <a:gd name="T1" fmla="*/ 25 h 42"/>
                <a:gd name="T2" fmla="*/ 9 w 19"/>
                <a:gd name="T3" fmla="*/ 25 h 42"/>
                <a:gd name="T4" fmla="*/ 9 w 19"/>
                <a:gd name="T5" fmla="*/ 25 h 42"/>
                <a:gd name="T6" fmla="*/ 6 w 19"/>
                <a:gd name="T7" fmla="*/ 25 h 42"/>
                <a:gd name="T8" fmla="*/ 4 w 19"/>
                <a:gd name="T9" fmla="*/ 25 h 42"/>
                <a:gd name="T10" fmla="*/ 1 w 19"/>
                <a:gd name="T11" fmla="*/ 22 h 42"/>
                <a:gd name="T12" fmla="*/ 1 w 19"/>
                <a:gd name="T13" fmla="*/ 21 h 42"/>
                <a:gd name="T14" fmla="*/ 0 w 19"/>
                <a:gd name="T15" fmla="*/ 18 h 42"/>
                <a:gd name="T16" fmla="*/ 0 w 19"/>
                <a:gd name="T17" fmla="*/ 16 h 42"/>
                <a:gd name="T18" fmla="*/ 0 w 19"/>
                <a:gd name="T19" fmla="*/ 12 h 42"/>
                <a:gd name="T20" fmla="*/ 0 w 19"/>
                <a:gd name="T21" fmla="*/ 8 h 42"/>
                <a:gd name="T22" fmla="*/ 0 w 19"/>
                <a:gd name="T23" fmla="*/ 6 h 42"/>
                <a:gd name="T24" fmla="*/ 1 w 19"/>
                <a:gd name="T25" fmla="*/ 5 h 42"/>
                <a:gd name="T26" fmla="*/ 1 w 19"/>
                <a:gd name="T27" fmla="*/ 3 h 42"/>
                <a:gd name="T28" fmla="*/ 5 w 19"/>
                <a:gd name="T29" fmla="*/ 1 h 42"/>
                <a:gd name="T30" fmla="*/ 9 w 19"/>
                <a:gd name="T31" fmla="*/ 0 h 42"/>
                <a:gd name="T32" fmla="*/ 14 w 19"/>
                <a:gd name="T33" fmla="*/ 1 h 42"/>
                <a:gd name="T34" fmla="*/ 18 w 19"/>
                <a:gd name="T35" fmla="*/ 3 h 42"/>
                <a:gd name="T36" fmla="*/ 18 w 19"/>
                <a:gd name="T37" fmla="*/ 5 h 42"/>
                <a:gd name="T38" fmla="*/ 18 w 19"/>
                <a:gd name="T39" fmla="*/ 6 h 42"/>
                <a:gd name="T40" fmla="*/ 19 w 19"/>
                <a:gd name="T41" fmla="*/ 8 h 42"/>
                <a:gd name="T42" fmla="*/ 19 w 19"/>
                <a:gd name="T43" fmla="*/ 12 h 42"/>
                <a:gd name="T44" fmla="*/ 19 w 19"/>
                <a:gd name="T45" fmla="*/ 16 h 42"/>
                <a:gd name="T46" fmla="*/ 18 w 19"/>
                <a:gd name="T47" fmla="*/ 17 h 42"/>
                <a:gd name="T48" fmla="*/ 18 w 19"/>
                <a:gd name="T49" fmla="*/ 20 h 42"/>
                <a:gd name="T50" fmla="*/ 9 w 19"/>
                <a:gd name="T51" fmla="*/ 42 h 42"/>
                <a:gd name="T52" fmla="*/ 6 w 19"/>
                <a:gd name="T53" fmla="*/ 16 h 42"/>
                <a:gd name="T54" fmla="*/ 8 w 19"/>
                <a:gd name="T55" fmla="*/ 18 h 42"/>
                <a:gd name="T56" fmla="*/ 9 w 19"/>
                <a:gd name="T57" fmla="*/ 20 h 42"/>
                <a:gd name="T58" fmla="*/ 11 w 19"/>
                <a:gd name="T59" fmla="*/ 18 h 42"/>
                <a:gd name="T60" fmla="*/ 13 w 19"/>
                <a:gd name="T61" fmla="*/ 16 h 42"/>
                <a:gd name="T62" fmla="*/ 13 w 19"/>
                <a:gd name="T63" fmla="*/ 8 h 42"/>
                <a:gd name="T64" fmla="*/ 11 w 19"/>
                <a:gd name="T65" fmla="*/ 6 h 42"/>
                <a:gd name="T66" fmla="*/ 9 w 19"/>
                <a:gd name="T67" fmla="*/ 6 h 42"/>
                <a:gd name="T68" fmla="*/ 8 w 19"/>
                <a:gd name="T69" fmla="*/ 6 h 42"/>
                <a:gd name="T70" fmla="*/ 6 w 19"/>
                <a:gd name="T7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3" y="42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9" y="42"/>
                  </a:lnTo>
                  <a:lnTo>
                    <a:pt x="3" y="42"/>
                  </a:lnTo>
                  <a:close/>
                  <a:moveTo>
                    <a:pt x="6" y="16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7" name="Freeform 1265">
              <a:extLst>
                <a:ext uri="{FF2B5EF4-FFF2-40B4-BE49-F238E27FC236}">
                  <a16:creationId xmlns:a16="http://schemas.microsoft.com/office/drawing/2014/main" id="{B2895D66-1C03-44C9-914B-01B9EF06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150" y="5631236"/>
              <a:ext cx="18692" cy="66980"/>
            </a:xfrm>
            <a:custGeom>
              <a:avLst/>
              <a:gdLst>
                <a:gd name="T0" fmla="*/ 6 w 12"/>
                <a:gd name="T1" fmla="*/ 43 h 43"/>
                <a:gd name="T2" fmla="*/ 6 w 12"/>
                <a:gd name="T3" fmla="*/ 7 h 43"/>
                <a:gd name="T4" fmla="*/ 0 w 12"/>
                <a:gd name="T5" fmla="*/ 10 h 43"/>
                <a:gd name="T6" fmla="*/ 0 w 12"/>
                <a:gd name="T7" fmla="*/ 4 h 43"/>
                <a:gd name="T8" fmla="*/ 6 w 12"/>
                <a:gd name="T9" fmla="*/ 0 h 43"/>
                <a:gd name="T10" fmla="*/ 12 w 12"/>
                <a:gd name="T11" fmla="*/ 0 h 43"/>
                <a:gd name="T12" fmla="*/ 12 w 12"/>
                <a:gd name="T13" fmla="*/ 43 h 43"/>
                <a:gd name="T14" fmla="*/ 6 w 1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3">
                  <a:moveTo>
                    <a:pt x="6" y="43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8" name="Freeform 1266">
              <a:extLst>
                <a:ext uri="{FF2B5EF4-FFF2-40B4-BE49-F238E27FC236}">
                  <a16:creationId xmlns:a16="http://schemas.microsoft.com/office/drawing/2014/main" id="{16321C86-DEA1-4ACA-8084-64FAA3329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860" y="5629678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1 h 44"/>
                <a:gd name="T14" fmla="*/ 6 w 19"/>
                <a:gd name="T15" fmla="*/ 1 h 44"/>
                <a:gd name="T16" fmla="*/ 9 w 19"/>
                <a:gd name="T17" fmla="*/ 0 h 44"/>
                <a:gd name="T18" fmla="*/ 9 w 19"/>
                <a:gd name="T19" fmla="*/ 0 h 44"/>
                <a:gd name="T20" fmla="*/ 13 w 19"/>
                <a:gd name="T21" fmla="*/ 1 h 44"/>
                <a:gd name="T22" fmla="*/ 13 w 19"/>
                <a:gd name="T23" fmla="*/ 1 h 44"/>
                <a:gd name="T24" fmla="*/ 15 w 19"/>
                <a:gd name="T25" fmla="*/ 3 h 44"/>
                <a:gd name="T26" fmla="*/ 15 w 19"/>
                <a:gd name="T27" fmla="*/ 3 h 44"/>
                <a:gd name="T28" fmla="*/ 18 w 19"/>
                <a:gd name="T29" fmla="*/ 6 h 44"/>
                <a:gd name="T30" fmla="*/ 18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8 w 19"/>
                <a:gd name="T39" fmla="*/ 39 h 44"/>
                <a:gd name="T40" fmla="*/ 18 w 19"/>
                <a:gd name="T41" fmla="*/ 39 h 44"/>
                <a:gd name="T42" fmla="*/ 15 w 19"/>
                <a:gd name="T43" fmla="*/ 41 h 44"/>
                <a:gd name="T44" fmla="*/ 15 w 19"/>
                <a:gd name="T45" fmla="*/ 41 h 44"/>
                <a:gd name="T46" fmla="*/ 13 w 19"/>
                <a:gd name="T47" fmla="*/ 44 h 44"/>
                <a:gd name="T48" fmla="*/ 13 w 19"/>
                <a:gd name="T49" fmla="*/ 44 h 44"/>
                <a:gd name="T50" fmla="*/ 9 w 19"/>
                <a:gd name="T51" fmla="*/ 44 h 44"/>
                <a:gd name="T52" fmla="*/ 9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1 h 44"/>
                <a:gd name="T60" fmla="*/ 3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8 w 19"/>
                <a:gd name="T75" fmla="*/ 38 h 44"/>
                <a:gd name="T76" fmla="*/ 8 w 19"/>
                <a:gd name="T77" fmla="*/ 38 h 44"/>
                <a:gd name="T78" fmla="*/ 9 w 19"/>
                <a:gd name="T79" fmla="*/ 38 h 44"/>
                <a:gd name="T80" fmla="*/ 9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3 w 19"/>
                <a:gd name="T87" fmla="*/ 35 h 44"/>
                <a:gd name="T88" fmla="*/ 13 w 19"/>
                <a:gd name="T89" fmla="*/ 10 h 44"/>
                <a:gd name="T90" fmla="*/ 13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9 w 19"/>
                <a:gd name="T97" fmla="*/ 6 h 44"/>
                <a:gd name="T98" fmla="*/ 9 w 19"/>
                <a:gd name="T99" fmla="*/ 6 h 44"/>
                <a:gd name="T100" fmla="*/ 8 w 19"/>
                <a:gd name="T101" fmla="*/ 8 h 44"/>
                <a:gd name="T102" fmla="*/ 8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9" name="Freeform 1267">
              <a:extLst>
                <a:ext uri="{FF2B5EF4-FFF2-40B4-BE49-F238E27FC236}">
                  <a16:creationId xmlns:a16="http://schemas.microsoft.com/office/drawing/2014/main" id="{FB229558-A594-4A49-840F-45C0235DF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44" y="5631236"/>
              <a:ext cx="20250" cy="66980"/>
            </a:xfrm>
            <a:custGeom>
              <a:avLst/>
              <a:gdLst>
                <a:gd name="T0" fmla="*/ 6 w 13"/>
                <a:gd name="T1" fmla="*/ 43 h 43"/>
                <a:gd name="T2" fmla="*/ 6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6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6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0" name="Freeform 1268">
              <a:extLst>
                <a:ext uri="{FF2B5EF4-FFF2-40B4-BE49-F238E27FC236}">
                  <a16:creationId xmlns:a16="http://schemas.microsoft.com/office/drawing/2014/main" id="{C6D1E2EE-667D-4A31-88A1-FFF9C3D2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063" y="5129670"/>
              <a:ext cx="29596" cy="65422"/>
            </a:xfrm>
            <a:custGeom>
              <a:avLst/>
              <a:gdLst>
                <a:gd name="T0" fmla="*/ 1 w 19"/>
                <a:gd name="T1" fmla="*/ 42 h 42"/>
                <a:gd name="T2" fmla="*/ 12 w 19"/>
                <a:gd name="T3" fmla="*/ 6 h 42"/>
                <a:gd name="T4" fmla="*/ 5 w 19"/>
                <a:gd name="T5" fmla="*/ 6 h 42"/>
                <a:gd name="T6" fmla="*/ 5 w 19"/>
                <a:gd name="T7" fmla="*/ 11 h 42"/>
                <a:gd name="T8" fmla="*/ 0 w 19"/>
                <a:gd name="T9" fmla="*/ 11 h 42"/>
                <a:gd name="T10" fmla="*/ 0 w 19"/>
                <a:gd name="T11" fmla="*/ 0 h 42"/>
                <a:gd name="T12" fmla="*/ 19 w 19"/>
                <a:gd name="T13" fmla="*/ 0 h 42"/>
                <a:gd name="T14" fmla="*/ 19 w 19"/>
                <a:gd name="T15" fmla="*/ 6 h 42"/>
                <a:gd name="T16" fmla="*/ 7 w 19"/>
                <a:gd name="T17" fmla="*/ 42 h 42"/>
                <a:gd name="T18" fmla="*/ 1 w 19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2">
                  <a:moveTo>
                    <a:pt x="1" y="42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7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1" name="Freeform 1269">
              <a:extLst>
                <a:ext uri="{FF2B5EF4-FFF2-40B4-BE49-F238E27FC236}">
                  <a16:creationId xmlns:a16="http://schemas.microsoft.com/office/drawing/2014/main" id="{4541B5CF-33D6-4843-97B7-874537E94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3889" y="5129670"/>
              <a:ext cx="26481" cy="65422"/>
            </a:xfrm>
            <a:custGeom>
              <a:avLst/>
              <a:gdLst>
                <a:gd name="T0" fmla="*/ 0 w 17"/>
                <a:gd name="T1" fmla="*/ 8 h 42"/>
                <a:gd name="T2" fmla="*/ 0 w 17"/>
                <a:gd name="T3" fmla="*/ 8 h 42"/>
                <a:gd name="T4" fmla="*/ 0 w 17"/>
                <a:gd name="T5" fmla="*/ 5 h 42"/>
                <a:gd name="T6" fmla="*/ 0 w 17"/>
                <a:gd name="T7" fmla="*/ 5 h 42"/>
                <a:gd name="T8" fmla="*/ 2 w 17"/>
                <a:gd name="T9" fmla="*/ 2 h 42"/>
                <a:gd name="T10" fmla="*/ 2 w 17"/>
                <a:gd name="T11" fmla="*/ 2 h 42"/>
                <a:gd name="T12" fmla="*/ 5 w 17"/>
                <a:gd name="T13" fmla="*/ 0 h 42"/>
                <a:gd name="T14" fmla="*/ 5 w 17"/>
                <a:gd name="T15" fmla="*/ 0 h 42"/>
                <a:gd name="T16" fmla="*/ 8 w 17"/>
                <a:gd name="T17" fmla="*/ 0 h 42"/>
                <a:gd name="T18" fmla="*/ 8 w 17"/>
                <a:gd name="T19" fmla="*/ 0 h 42"/>
                <a:gd name="T20" fmla="*/ 12 w 17"/>
                <a:gd name="T21" fmla="*/ 0 h 42"/>
                <a:gd name="T22" fmla="*/ 12 w 17"/>
                <a:gd name="T23" fmla="*/ 0 h 42"/>
                <a:gd name="T24" fmla="*/ 15 w 17"/>
                <a:gd name="T25" fmla="*/ 2 h 42"/>
                <a:gd name="T26" fmla="*/ 15 w 17"/>
                <a:gd name="T27" fmla="*/ 2 h 42"/>
                <a:gd name="T28" fmla="*/ 17 w 17"/>
                <a:gd name="T29" fmla="*/ 5 h 42"/>
                <a:gd name="T30" fmla="*/ 17 w 17"/>
                <a:gd name="T31" fmla="*/ 5 h 42"/>
                <a:gd name="T32" fmla="*/ 17 w 17"/>
                <a:gd name="T33" fmla="*/ 8 h 42"/>
                <a:gd name="T34" fmla="*/ 17 w 17"/>
                <a:gd name="T35" fmla="*/ 34 h 42"/>
                <a:gd name="T36" fmla="*/ 17 w 17"/>
                <a:gd name="T37" fmla="*/ 34 h 42"/>
                <a:gd name="T38" fmla="*/ 17 w 17"/>
                <a:gd name="T39" fmla="*/ 37 h 42"/>
                <a:gd name="T40" fmla="*/ 17 w 17"/>
                <a:gd name="T41" fmla="*/ 37 h 42"/>
                <a:gd name="T42" fmla="*/ 15 w 17"/>
                <a:gd name="T43" fmla="*/ 40 h 42"/>
                <a:gd name="T44" fmla="*/ 15 w 17"/>
                <a:gd name="T45" fmla="*/ 40 h 42"/>
                <a:gd name="T46" fmla="*/ 12 w 17"/>
                <a:gd name="T47" fmla="*/ 42 h 42"/>
                <a:gd name="T48" fmla="*/ 12 w 17"/>
                <a:gd name="T49" fmla="*/ 42 h 42"/>
                <a:gd name="T50" fmla="*/ 8 w 17"/>
                <a:gd name="T51" fmla="*/ 42 h 42"/>
                <a:gd name="T52" fmla="*/ 8 w 17"/>
                <a:gd name="T53" fmla="*/ 42 h 42"/>
                <a:gd name="T54" fmla="*/ 5 w 17"/>
                <a:gd name="T55" fmla="*/ 42 h 42"/>
                <a:gd name="T56" fmla="*/ 5 w 17"/>
                <a:gd name="T57" fmla="*/ 42 h 42"/>
                <a:gd name="T58" fmla="*/ 2 w 17"/>
                <a:gd name="T59" fmla="*/ 40 h 42"/>
                <a:gd name="T60" fmla="*/ 2 w 17"/>
                <a:gd name="T61" fmla="*/ 40 h 42"/>
                <a:gd name="T62" fmla="*/ 0 w 17"/>
                <a:gd name="T63" fmla="*/ 37 h 42"/>
                <a:gd name="T64" fmla="*/ 0 w 17"/>
                <a:gd name="T65" fmla="*/ 37 h 42"/>
                <a:gd name="T66" fmla="*/ 0 w 17"/>
                <a:gd name="T67" fmla="*/ 34 h 42"/>
                <a:gd name="T68" fmla="*/ 0 w 17"/>
                <a:gd name="T69" fmla="*/ 8 h 42"/>
                <a:gd name="T70" fmla="*/ 6 w 17"/>
                <a:gd name="T71" fmla="*/ 34 h 42"/>
                <a:gd name="T72" fmla="*/ 6 w 17"/>
                <a:gd name="T73" fmla="*/ 34 h 42"/>
                <a:gd name="T74" fmla="*/ 6 w 17"/>
                <a:gd name="T75" fmla="*/ 36 h 42"/>
                <a:gd name="T76" fmla="*/ 6 w 17"/>
                <a:gd name="T77" fmla="*/ 36 h 42"/>
                <a:gd name="T78" fmla="*/ 8 w 17"/>
                <a:gd name="T79" fmla="*/ 37 h 42"/>
                <a:gd name="T80" fmla="*/ 8 w 17"/>
                <a:gd name="T81" fmla="*/ 37 h 42"/>
                <a:gd name="T82" fmla="*/ 11 w 17"/>
                <a:gd name="T83" fmla="*/ 36 h 42"/>
                <a:gd name="T84" fmla="*/ 11 w 17"/>
                <a:gd name="T85" fmla="*/ 36 h 42"/>
                <a:gd name="T86" fmla="*/ 11 w 17"/>
                <a:gd name="T87" fmla="*/ 34 h 42"/>
                <a:gd name="T88" fmla="*/ 11 w 17"/>
                <a:gd name="T89" fmla="*/ 8 h 42"/>
                <a:gd name="T90" fmla="*/ 11 w 17"/>
                <a:gd name="T91" fmla="*/ 8 h 42"/>
                <a:gd name="T92" fmla="*/ 11 w 17"/>
                <a:gd name="T93" fmla="*/ 6 h 42"/>
                <a:gd name="T94" fmla="*/ 11 w 17"/>
                <a:gd name="T95" fmla="*/ 6 h 42"/>
                <a:gd name="T96" fmla="*/ 8 w 17"/>
                <a:gd name="T97" fmla="*/ 6 h 42"/>
                <a:gd name="T98" fmla="*/ 8 w 17"/>
                <a:gd name="T99" fmla="*/ 6 h 42"/>
                <a:gd name="T100" fmla="*/ 6 w 17"/>
                <a:gd name="T101" fmla="*/ 6 h 42"/>
                <a:gd name="T102" fmla="*/ 6 w 17"/>
                <a:gd name="T103" fmla="*/ 6 h 42"/>
                <a:gd name="T104" fmla="*/ 6 w 17"/>
                <a:gd name="T105" fmla="*/ 8 h 42"/>
                <a:gd name="T106" fmla="*/ 6 w 17"/>
                <a:gd name="T10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2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8"/>
                  </a:lnTo>
                  <a:close/>
                  <a:moveTo>
                    <a:pt x="6" y="34"/>
                  </a:move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2" name="Freeform 1270">
              <a:extLst>
                <a:ext uri="{FF2B5EF4-FFF2-40B4-BE49-F238E27FC236}">
                  <a16:creationId xmlns:a16="http://schemas.microsoft.com/office/drawing/2014/main" id="{2E1073D9-A134-44E4-B264-F8BB4C7C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621" y="5631236"/>
              <a:ext cx="20250" cy="66980"/>
            </a:xfrm>
            <a:custGeom>
              <a:avLst/>
              <a:gdLst>
                <a:gd name="T0" fmla="*/ 6 w 13"/>
                <a:gd name="T1" fmla="*/ 43 h 43"/>
                <a:gd name="T2" fmla="*/ 6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6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6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3" name="Freeform 1271">
              <a:extLst>
                <a:ext uri="{FF2B5EF4-FFF2-40B4-BE49-F238E27FC236}">
                  <a16:creationId xmlns:a16="http://schemas.microsoft.com/office/drawing/2014/main" id="{C46AF0F8-1538-478F-81B1-0A4C4BE30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3889" y="5629678"/>
              <a:ext cx="26481" cy="68537"/>
            </a:xfrm>
            <a:custGeom>
              <a:avLst/>
              <a:gdLst>
                <a:gd name="T0" fmla="*/ 0 w 17"/>
                <a:gd name="T1" fmla="*/ 10 h 44"/>
                <a:gd name="T2" fmla="*/ 0 w 17"/>
                <a:gd name="T3" fmla="*/ 10 h 44"/>
                <a:gd name="T4" fmla="*/ 0 w 17"/>
                <a:gd name="T5" fmla="*/ 6 h 44"/>
                <a:gd name="T6" fmla="*/ 0 w 17"/>
                <a:gd name="T7" fmla="*/ 6 h 44"/>
                <a:gd name="T8" fmla="*/ 2 w 17"/>
                <a:gd name="T9" fmla="*/ 3 h 44"/>
                <a:gd name="T10" fmla="*/ 2 w 17"/>
                <a:gd name="T11" fmla="*/ 3 h 44"/>
                <a:gd name="T12" fmla="*/ 5 w 17"/>
                <a:gd name="T13" fmla="*/ 1 h 44"/>
                <a:gd name="T14" fmla="*/ 5 w 17"/>
                <a:gd name="T15" fmla="*/ 1 h 44"/>
                <a:gd name="T16" fmla="*/ 8 w 17"/>
                <a:gd name="T17" fmla="*/ 0 h 44"/>
                <a:gd name="T18" fmla="*/ 8 w 17"/>
                <a:gd name="T19" fmla="*/ 0 h 44"/>
                <a:gd name="T20" fmla="*/ 12 w 17"/>
                <a:gd name="T21" fmla="*/ 1 h 44"/>
                <a:gd name="T22" fmla="*/ 12 w 17"/>
                <a:gd name="T23" fmla="*/ 1 h 44"/>
                <a:gd name="T24" fmla="*/ 15 w 17"/>
                <a:gd name="T25" fmla="*/ 3 h 44"/>
                <a:gd name="T26" fmla="*/ 15 w 17"/>
                <a:gd name="T27" fmla="*/ 3 h 44"/>
                <a:gd name="T28" fmla="*/ 17 w 17"/>
                <a:gd name="T29" fmla="*/ 6 h 44"/>
                <a:gd name="T30" fmla="*/ 17 w 17"/>
                <a:gd name="T31" fmla="*/ 6 h 44"/>
                <a:gd name="T32" fmla="*/ 17 w 17"/>
                <a:gd name="T33" fmla="*/ 10 h 44"/>
                <a:gd name="T34" fmla="*/ 17 w 17"/>
                <a:gd name="T35" fmla="*/ 35 h 44"/>
                <a:gd name="T36" fmla="*/ 17 w 17"/>
                <a:gd name="T37" fmla="*/ 35 h 44"/>
                <a:gd name="T38" fmla="*/ 17 w 17"/>
                <a:gd name="T39" fmla="*/ 39 h 44"/>
                <a:gd name="T40" fmla="*/ 17 w 17"/>
                <a:gd name="T41" fmla="*/ 39 h 44"/>
                <a:gd name="T42" fmla="*/ 15 w 17"/>
                <a:gd name="T43" fmla="*/ 41 h 44"/>
                <a:gd name="T44" fmla="*/ 15 w 17"/>
                <a:gd name="T45" fmla="*/ 41 h 44"/>
                <a:gd name="T46" fmla="*/ 12 w 17"/>
                <a:gd name="T47" fmla="*/ 44 h 44"/>
                <a:gd name="T48" fmla="*/ 12 w 17"/>
                <a:gd name="T49" fmla="*/ 44 h 44"/>
                <a:gd name="T50" fmla="*/ 8 w 17"/>
                <a:gd name="T51" fmla="*/ 44 h 44"/>
                <a:gd name="T52" fmla="*/ 8 w 17"/>
                <a:gd name="T53" fmla="*/ 44 h 44"/>
                <a:gd name="T54" fmla="*/ 5 w 17"/>
                <a:gd name="T55" fmla="*/ 44 h 44"/>
                <a:gd name="T56" fmla="*/ 5 w 17"/>
                <a:gd name="T57" fmla="*/ 44 h 44"/>
                <a:gd name="T58" fmla="*/ 2 w 17"/>
                <a:gd name="T59" fmla="*/ 41 h 44"/>
                <a:gd name="T60" fmla="*/ 2 w 17"/>
                <a:gd name="T61" fmla="*/ 41 h 44"/>
                <a:gd name="T62" fmla="*/ 0 w 17"/>
                <a:gd name="T63" fmla="*/ 39 h 44"/>
                <a:gd name="T64" fmla="*/ 0 w 17"/>
                <a:gd name="T65" fmla="*/ 39 h 44"/>
                <a:gd name="T66" fmla="*/ 0 w 17"/>
                <a:gd name="T67" fmla="*/ 35 h 44"/>
                <a:gd name="T68" fmla="*/ 0 w 17"/>
                <a:gd name="T69" fmla="*/ 10 h 44"/>
                <a:gd name="T70" fmla="*/ 6 w 17"/>
                <a:gd name="T71" fmla="*/ 35 h 44"/>
                <a:gd name="T72" fmla="*/ 6 w 17"/>
                <a:gd name="T73" fmla="*/ 35 h 44"/>
                <a:gd name="T74" fmla="*/ 6 w 17"/>
                <a:gd name="T75" fmla="*/ 38 h 44"/>
                <a:gd name="T76" fmla="*/ 6 w 17"/>
                <a:gd name="T77" fmla="*/ 38 h 44"/>
                <a:gd name="T78" fmla="*/ 8 w 17"/>
                <a:gd name="T79" fmla="*/ 38 h 44"/>
                <a:gd name="T80" fmla="*/ 8 w 17"/>
                <a:gd name="T81" fmla="*/ 38 h 44"/>
                <a:gd name="T82" fmla="*/ 11 w 17"/>
                <a:gd name="T83" fmla="*/ 38 h 44"/>
                <a:gd name="T84" fmla="*/ 11 w 17"/>
                <a:gd name="T85" fmla="*/ 38 h 44"/>
                <a:gd name="T86" fmla="*/ 11 w 17"/>
                <a:gd name="T87" fmla="*/ 35 h 44"/>
                <a:gd name="T88" fmla="*/ 11 w 17"/>
                <a:gd name="T89" fmla="*/ 10 h 44"/>
                <a:gd name="T90" fmla="*/ 11 w 17"/>
                <a:gd name="T91" fmla="*/ 10 h 44"/>
                <a:gd name="T92" fmla="*/ 11 w 17"/>
                <a:gd name="T93" fmla="*/ 8 h 44"/>
                <a:gd name="T94" fmla="*/ 11 w 17"/>
                <a:gd name="T95" fmla="*/ 8 h 44"/>
                <a:gd name="T96" fmla="*/ 8 w 17"/>
                <a:gd name="T97" fmla="*/ 6 h 44"/>
                <a:gd name="T98" fmla="*/ 8 w 17"/>
                <a:gd name="T99" fmla="*/ 6 h 44"/>
                <a:gd name="T100" fmla="*/ 6 w 17"/>
                <a:gd name="T101" fmla="*/ 8 h 44"/>
                <a:gd name="T102" fmla="*/ 6 w 17"/>
                <a:gd name="T103" fmla="*/ 8 h 44"/>
                <a:gd name="T104" fmla="*/ 6 w 17"/>
                <a:gd name="T105" fmla="*/ 10 h 44"/>
                <a:gd name="T106" fmla="*/ 6 w 17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4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4" name="Freeform 1272">
              <a:extLst>
                <a:ext uri="{FF2B5EF4-FFF2-40B4-BE49-F238E27FC236}">
                  <a16:creationId xmlns:a16="http://schemas.microsoft.com/office/drawing/2014/main" id="{2B1A5968-6D2B-47CC-B589-8E210B6B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157" y="5629678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8 h 44"/>
                <a:gd name="T4" fmla="*/ 10 w 18"/>
                <a:gd name="T5" fmla="*/ 18 h 44"/>
                <a:gd name="T6" fmla="*/ 10 w 18"/>
                <a:gd name="T7" fmla="*/ 18 h 44"/>
                <a:gd name="T8" fmla="*/ 11 w 18"/>
                <a:gd name="T9" fmla="*/ 14 h 44"/>
                <a:gd name="T10" fmla="*/ 11 w 18"/>
                <a:gd name="T11" fmla="*/ 14 h 44"/>
                <a:gd name="T12" fmla="*/ 11 w 18"/>
                <a:gd name="T13" fmla="*/ 11 h 44"/>
                <a:gd name="T14" fmla="*/ 11 w 18"/>
                <a:gd name="T15" fmla="*/ 11 h 44"/>
                <a:gd name="T16" fmla="*/ 11 w 18"/>
                <a:gd name="T17" fmla="*/ 10 h 44"/>
                <a:gd name="T18" fmla="*/ 11 w 18"/>
                <a:gd name="T19" fmla="*/ 10 h 44"/>
                <a:gd name="T20" fmla="*/ 11 w 18"/>
                <a:gd name="T21" fmla="*/ 8 h 44"/>
                <a:gd name="T22" fmla="*/ 11 w 18"/>
                <a:gd name="T23" fmla="*/ 8 h 44"/>
                <a:gd name="T24" fmla="*/ 10 w 18"/>
                <a:gd name="T25" fmla="*/ 8 h 44"/>
                <a:gd name="T26" fmla="*/ 10 w 18"/>
                <a:gd name="T27" fmla="*/ 8 h 44"/>
                <a:gd name="T28" fmla="*/ 9 w 18"/>
                <a:gd name="T29" fmla="*/ 6 h 44"/>
                <a:gd name="T30" fmla="*/ 9 w 18"/>
                <a:gd name="T31" fmla="*/ 6 h 44"/>
                <a:gd name="T32" fmla="*/ 6 w 18"/>
                <a:gd name="T33" fmla="*/ 8 h 44"/>
                <a:gd name="T34" fmla="*/ 6 w 18"/>
                <a:gd name="T35" fmla="*/ 8 h 44"/>
                <a:gd name="T36" fmla="*/ 6 w 18"/>
                <a:gd name="T37" fmla="*/ 10 h 44"/>
                <a:gd name="T38" fmla="*/ 6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4 h 44"/>
                <a:gd name="T52" fmla="*/ 3 w 18"/>
                <a:gd name="T53" fmla="*/ 4 h 44"/>
                <a:gd name="T54" fmla="*/ 5 w 18"/>
                <a:gd name="T55" fmla="*/ 1 h 44"/>
                <a:gd name="T56" fmla="*/ 5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6 w 18"/>
                <a:gd name="T67" fmla="*/ 4 h 44"/>
                <a:gd name="T68" fmla="*/ 16 w 18"/>
                <a:gd name="T69" fmla="*/ 4 h 44"/>
                <a:gd name="T70" fmla="*/ 18 w 18"/>
                <a:gd name="T71" fmla="*/ 8 h 44"/>
                <a:gd name="T72" fmla="*/ 18 w 18"/>
                <a:gd name="T73" fmla="*/ 8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4 h 44"/>
                <a:gd name="T80" fmla="*/ 18 w 18"/>
                <a:gd name="T81" fmla="*/ 14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8 h 44"/>
                <a:gd name="T88" fmla="*/ 18 w 18"/>
                <a:gd name="T89" fmla="*/ 18 h 44"/>
                <a:gd name="T90" fmla="*/ 16 w 18"/>
                <a:gd name="T91" fmla="*/ 20 h 44"/>
                <a:gd name="T92" fmla="*/ 6 w 18"/>
                <a:gd name="T93" fmla="*/ 38 h 44"/>
                <a:gd name="T94" fmla="*/ 18 w 18"/>
                <a:gd name="T95" fmla="*/ 38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6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5" name="Freeform 1273">
              <a:extLst>
                <a:ext uri="{FF2B5EF4-FFF2-40B4-BE49-F238E27FC236}">
                  <a16:creationId xmlns:a16="http://schemas.microsoft.com/office/drawing/2014/main" id="{D4A9DBCF-6F0A-487F-9949-D24F698F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534" y="5129670"/>
              <a:ext cx="28038" cy="65422"/>
            </a:xfrm>
            <a:custGeom>
              <a:avLst/>
              <a:gdLst>
                <a:gd name="T0" fmla="*/ 2 w 18"/>
                <a:gd name="T1" fmla="*/ 42 h 42"/>
                <a:gd name="T2" fmla="*/ 12 w 18"/>
                <a:gd name="T3" fmla="*/ 6 h 42"/>
                <a:gd name="T4" fmla="*/ 5 w 18"/>
                <a:gd name="T5" fmla="*/ 6 h 42"/>
                <a:gd name="T6" fmla="*/ 5 w 18"/>
                <a:gd name="T7" fmla="*/ 11 h 42"/>
                <a:gd name="T8" fmla="*/ 0 w 18"/>
                <a:gd name="T9" fmla="*/ 11 h 42"/>
                <a:gd name="T10" fmla="*/ 0 w 18"/>
                <a:gd name="T11" fmla="*/ 0 h 42"/>
                <a:gd name="T12" fmla="*/ 18 w 18"/>
                <a:gd name="T13" fmla="*/ 0 h 42"/>
                <a:gd name="T14" fmla="*/ 18 w 18"/>
                <a:gd name="T15" fmla="*/ 6 h 42"/>
                <a:gd name="T16" fmla="*/ 8 w 18"/>
                <a:gd name="T17" fmla="*/ 42 h 42"/>
                <a:gd name="T18" fmla="*/ 2 w 1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2">
                  <a:moveTo>
                    <a:pt x="2" y="42"/>
                  </a:moveTo>
                  <a:lnTo>
                    <a:pt x="12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6" name="Freeform 1274">
              <a:extLst>
                <a:ext uri="{FF2B5EF4-FFF2-40B4-BE49-F238E27FC236}">
                  <a16:creationId xmlns:a16="http://schemas.microsoft.com/office/drawing/2014/main" id="{86B74DC0-71B2-40F2-84F8-D03A1F3CC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60" y="5129670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5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7" name="Freeform 1275">
              <a:extLst>
                <a:ext uri="{FF2B5EF4-FFF2-40B4-BE49-F238E27FC236}">
                  <a16:creationId xmlns:a16="http://schemas.microsoft.com/office/drawing/2014/main" id="{720382EF-A903-4D6B-86D9-1A50D8DFC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649" y="5631236"/>
              <a:ext cx="17135" cy="66980"/>
            </a:xfrm>
            <a:custGeom>
              <a:avLst/>
              <a:gdLst>
                <a:gd name="T0" fmla="*/ 5 w 11"/>
                <a:gd name="T1" fmla="*/ 43 h 43"/>
                <a:gd name="T2" fmla="*/ 5 w 11"/>
                <a:gd name="T3" fmla="*/ 7 h 43"/>
                <a:gd name="T4" fmla="*/ 0 w 11"/>
                <a:gd name="T5" fmla="*/ 10 h 43"/>
                <a:gd name="T6" fmla="*/ 0 w 11"/>
                <a:gd name="T7" fmla="*/ 4 h 43"/>
                <a:gd name="T8" fmla="*/ 5 w 11"/>
                <a:gd name="T9" fmla="*/ 0 h 43"/>
                <a:gd name="T10" fmla="*/ 11 w 11"/>
                <a:gd name="T11" fmla="*/ 0 h 43"/>
                <a:gd name="T12" fmla="*/ 11 w 11"/>
                <a:gd name="T13" fmla="*/ 43 h 43"/>
                <a:gd name="T14" fmla="*/ 5 w 1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3">
                  <a:moveTo>
                    <a:pt x="5" y="43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8" name="Freeform 1276">
              <a:extLst>
                <a:ext uri="{FF2B5EF4-FFF2-40B4-BE49-F238E27FC236}">
                  <a16:creationId xmlns:a16="http://schemas.microsoft.com/office/drawing/2014/main" id="{52D2BE5E-E444-409F-B312-39DC27816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5629678"/>
              <a:ext cx="28038" cy="68537"/>
            </a:xfrm>
            <a:custGeom>
              <a:avLst/>
              <a:gdLst>
                <a:gd name="T0" fmla="*/ 0 w 18"/>
                <a:gd name="T1" fmla="*/ 10 h 44"/>
                <a:gd name="T2" fmla="*/ 0 w 18"/>
                <a:gd name="T3" fmla="*/ 10 h 44"/>
                <a:gd name="T4" fmla="*/ 1 w 18"/>
                <a:gd name="T5" fmla="*/ 6 h 44"/>
                <a:gd name="T6" fmla="*/ 1 w 18"/>
                <a:gd name="T7" fmla="*/ 6 h 44"/>
                <a:gd name="T8" fmla="*/ 3 w 18"/>
                <a:gd name="T9" fmla="*/ 3 h 44"/>
                <a:gd name="T10" fmla="*/ 3 w 18"/>
                <a:gd name="T11" fmla="*/ 3 h 44"/>
                <a:gd name="T12" fmla="*/ 6 w 18"/>
                <a:gd name="T13" fmla="*/ 1 h 44"/>
                <a:gd name="T14" fmla="*/ 6 w 18"/>
                <a:gd name="T15" fmla="*/ 1 h 44"/>
                <a:gd name="T16" fmla="*/ 10 w 18"/>
                <a:gd name="T17" fmla="*/ 0 h 44"/>
                <a:gd name="T18" fmla="*/ 10 w 18"/>
                <a:gd name="T19" fmla="*/ 0 h 44"/>
                <a:gd name="T20" fmla="*/ 13 w 18"/>
                <a:gd name="T21" fmla="*/ 1 h 44"/>
                <a:gd name="T22" fmla="*/ 13 w 18"/>
                <a:gd name="T23" fmla="*/ 1 h 44"/>
                <a:gd name="T24" fmla="*/ 16 w 18"/>
                <a:gd name="T25" fmla="*/ 3 h 44"/>
                <a:gd name="T26" fmla="*/ 16 w 18"/>
                <a:gd name="T27" fmla="*/ 3 h 44"/>
                <a:gd name="T28" fmla="*/ 17 w 18"/>
                <a:gd name="T29" fmla="*/ 6 h 44"/>
                <a:gd name="T30" fmla="*/ 17 w 18"/>
                <a:gd name="T31" fmla="*/ 6 h 44"/>
                <a:gd name="T32" fmla="*/ 18 w 18"/>
                <a:gd name="T33" fmla="*/ 10 h 44"/>
                <a:gd name="T34" fmla="*/ 18 w 18"/>
                <a:gd name="T35" fmla="*/ 35 h 44"/>
                <a:gd name="T36" fmla="*/ 18 w 18"/>
                <a:gd name="T37" fmla="*/ 35 h 44"/>
                <a:gd name="T38" fmla="*/ 17 w 18"/>
                <a:gd name="T39" fmla="*/ 39 h 44"/>
                <a:gd name="T40" fmla="*/ 17 w 18"/>
                <a:gd name="T41" fmla="*/ 39 h 44"/>
                <a:gd name="T42" fmla="*/ 16 w 18"/>
                <a:gd name="T43" fmla="*/ 41 h 44"/>
                <a:gd name="T44" fmla="*/ 16 w 18"/>
                <a:gd name="T45" fmla="*/ 41 h 44"/>
                <a:gd name="T46" fmla="*/ 13 w 18"/>
                <a:gd name="T47" fmla="*/ 44 h 44"/>
                <a:gd name="T48" fmla="*/ 13 w 18"/>
                <a:gd name="T49" fmla="*/ 44 h 44"/>
                <a:gd name="T50" fmla="*/ 10 w 18"/>
                <a:gd name="T51" fmla="*/ 44 h 44"/>
                <a:gd name="T52" fmla="*/ 10 w 18"/>
                <a:gd name="T53" fmla="*/ 44 h 44"/>
                <a:gd name="T54" fmla="*/ 6 w 18"/>
                <a:gd name="T55" fmla="*/ 44 h 44"/>
                <a:gd name="T56" fmla="*/ 6 w 18"/>
                <a:gd name="T57" fmla="*/ 44 h 44"/>
                <a:gd name="T58" fmla="*/ 3 w 18"/>
                <a:gd name="T59" fmla="*/ 41 h 44"/>
                <a:gd name="T60" fmla="*/ 3 w 18"/>
                <a:gd name="T61" fmla="*/ 41 h 44"/>
                <a:gd name="T62" fmla="*/ 1 w 18"/>
                <a:gd name="T63" fmla="*/ 39 h 44"/>
                <a:gd name="T64" fmla="*/ 1 w 18"/>
                <a:gd name="T65" fmla="*/ 39 h 44"/>
                <a:gd name="T66" fmla="*/ 0 w 18"/>
                <a:gd name="T67" fmla="*/ 35 h 44"/>
                <a:gd name="T68" fmla="*/ 0 w 18"/>
                <a:gd name="T69" fmla="*/ 10 h 44"/>
                <a:gd name="T70" fmla="*/ 6 w 18"/>
                <a:gd name="T71" fmla="*/ 35 h 44"/>
                <a:gd name="T72" fmla="*/ 6 w 18"/>
                <a:gd name="T73" fmla="*/ 35 h 44"/>
                <a:gd name="T74" fmla="*/ 7 w 18"/>
                <a:gd name="T75" fmla="*/ 38 h 44"/>
                <a:gd name="T76" fmla="*/ 7 w 18"/>
                <a:gd name="T77" fmla="*/ 38 h 44"/>
                <a:gd name="T78" fmla="*/ 10 w 18"/>
                <a:gd name="T79" fmla="*/ 38 h 44"/>
                <a:gd name="T80" fmla="*/ 10 w 18"/>
                <a:gd name="T81" fmla="*/ 38 h 44"/>
                <a:gd name="T82" fmla="*/ 12 w 18"/>
                <a:gd name="T83" fmla="*/ 38 h 44"/>
                <a:gd name="T84" fmla="*/ 12 w 18"/>
                <a:gd name="T85" fmla="*/ 38 h 44"/>
                <a:gd name="T86" fmla="*/ 12 w 18"/>
                <a:gd name="T87" fmla="*/ 35 h 44"/>
                <a:gd name="T88" fmla="*/ 12 w 18"/>
                <a:gd name="T89" fmla="*/ 10 h 44"/>
                <a:gd name="T90" fmla="*/ 12 w 18"/>
                <a:gd name="T91" fmla="*/ 10 h 44"/>
                <a:gd name="T92" fmla="*/ 12 w 18"/>
                <a:gd name="T93" fmla="*/ 8 h 44"/>
                <a:gd name="T94" fmla="*/ 12 w 18"/>
                <a:gd name="T95" fmla="*/ 8 h 44"/>
                <a:gd name="T96" fmla="*/ 10 w 18"/>
                <a:gd name="T97" fmla="*/ 6 h 44"/>
                <a:gd name="T98" fmla="*/ 10 w 18"/>
                <a:gd name="T99" fmla="*/ 6 h 44"/>
                <a:gd name="T100" fmla="*/ 7 w 18"/>
                <a:gd name="T101" fmla="*/ 8 h 44"/>
                <a:gd name="T102" fmla="*/ 7 w 18"/>
                <a:gd name="T103" fmla="*/ 8 h 44"/>
                <a:gd name="T104" fmla="*/ 6 w 18"/>
                <a:gd name="T105" fmla="*/ 10 h 44"/>
                <a:gd name="T106" fmla="*/ 6 w 18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9" name="Freeform 1277">
              <a:extLst>
                <a:ext uri="{FF2B5EF4-FFF2-40B4-BE49-F238E27FC236}">
                  <a16:creationId xmlns:a16="http://schemas.microsoft.com/office/drawing/2014/main" id="{8DA68FDA-17AE-4B1B-85A3-70E6E000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071" y="5629678"/>
              <a:ext cx="29596" cy="68537"/>
            </a:xfrm>
            <a:custGeom>
              <a:avLst/>
              <a:gdLst>
                <a:gd name="T0" fmla="*/ 8 w 19"/>
                <a:gd name="T1" fmla="*/ 19 h 44"/>
                <a:gd name="T2" fmla="*/ 12 w 19"/>
                <a:gd name="T3" fmla="*/ 19 h 44"/>
                <a:gd name="T4" fmla="*/ 13 w 19"/>
                <a:gd name="T5" fmla="*/ 15 h 44"/>
                <a:gd name="T6" fmla="*/ 13 w 19"/>
                <a:gd name="T7" fmla="*/ 10 h 44"/>
                <a:gd name="T8" fmla="*/ 12 w 19"/>
                <a:gd name="T9" fmla="*/ 8 h 44"/>
                <a:gd name="T10" fmla="*/ 10 w 19"/>
                <a:gd name="T11" fmla="*/ 6 h 44"/>
                <a:gd name="T12" fmla="*/ 8 w 19"/>
                <a:gd name="T13" fmla="*/ 8 h 44"/>
                <a:gd name="T14" fmla="*/ 7 w 19"/>
                <a:gd name="T15" fmla="*/ 13 h 44"/>
                <a:gd name="T16" fmla="*/ 0 w 19"/>
                <a:gd name="T17" fmla="*/ 10 h 44"/>
                <a:gd name="T18" fmla="*/ 1 w 19"/>
                <a:gd name="T19" fmla="*/ 6 h 44"/>
                <a:gd name="T20" fmla="*/ 4 w 19"/>
                <a:gd name="T21" fmla="*/ 3 h 44"/>
                <a:gd name="T22" fmla="*/ 7 w 19"/>
                <a:gd name="T23" fmla="*/ 1 h 44"/>
                <a:gd name="T24" fmla="*/ 10 w 19"/>
                <a:gd name="T25" fmla="*/ 0 h 44"/>
                <a:gd name="T26" fmla="*/ 14 w 19"/>
                <a:gd name="T27" fmla="*/ 1 h 44"/>
                <a:gd name="T28" fmla="*/ 17 w 19"/>
                <a:gd name="T29" fmla="*/ 4 h 44"/>
                <a:gd name="T30" fmla="*/ 18 w 19"/>
                <a:gd name="T31" fmla="*/ 5 h 44"/>
                <a:gd name="T32" fmla="*/ 19 w 19"/>
                <a:gd name="T33" fmla="*/ 6 h 44"/>
                <a:gd name="T34" fmla="*/ 19 w 19"/>
                <a:gd name="T35" fmla="*/ 13 h 44"/>
                <a:gd name="T36" fmla="*/ 19 w 19"/>
                <a:gd name="T37" fmla="*/ 16 h 44"/>
                <a:gd name="T38" fmla="*/ 19 w 19"/>
                <a:gd name="T39" fmla="*/ 19 h 44"/>
                <a:gd name="T40" fmla="*/ 18 w 19"/>
                <a:gd name="T41" fmla="*/ 20 h 44"/>
                <a:gd name="T42" fmla="*/ 15 w 19"/>
                <a:gd name="T43" fmla="*/ 21 h 44"/>
                <a:gd name="T44" fmla="*/ 18 w 19"/>
                <a:gd name="T45" fmla="*/ 23 h 44"/>
                <a:gd name="T46" fmla="*/ 19 w 19"/>
                <a:gd name="T47" fmla="*/ 25 h 44"/>
                <a:gd name="T48" fmla="*/ 19 w 19"/>
                <a:gd name="T49" fmla="*/ 28 h 44"/>
                <a:gd name="T50" fmla="*/ 19 w 19"/>
                <a:gd name="T51" fmla="*/ 31 h 44"/>
                <a:gd name="T52" fmla="*/ 19 w 19"/>
                <a:gd name="T53" fmla="*/ 35 h 44"/>
                <a:gd name="T54" fmla="*/ 19 w 19"/>
                <a:gd name="T55" fmla="*/ 38 h 44"/>
                <a:gd name="T56" fmla="*/ 18 w 19"/>
                <a:gd name="T57" fmla="*/ 39 h 44"/>
                <a:gd name="T58" fmla="*/ 18 w 19"/>
                <a:gd name="T59" fmla="*/ 40 h 44"/>
                <a:gd name="T60" fmla="*/ 14 w 19"/>
                <a:gd name="T61" fmla="*/ 43 h 44"/>
                <a:gd name="T62" fmla="*/ 10 w 19"/>
                <a:gd name="T63" fmla="*/ 44 h 44"/>
                <a:gd name="T64" fmla="*/ 7 w 19"/>
                <a:gd name="T65" fmla="*/ 44 h 44"/>
                <a:gd name="T66" fmla="*/ 4 w 19"/>
                <a:gd name="T67" fmla="*/ 41 h 44"/>
                <a:gd name="T68" fmla="*/ 1 w 19"/>
                <a:gd name="T69" fmla="*/ 39 h 44"/>
                <a:gd name="T70" fmla="*/ 0 w 19"/>
                <a:gd name="T71" fmla="*/ 35 h 44"/>
                <a:gd name="T72" fmla="*/ 7 w 19"/>
                <a:gd name="T73" fmla="*/ 31 h 44"/>
                <a:gd name="T74" fmla="*/ 7 w 19"/>
                <a:gd name="T75" fmla="*/ 35 h 44"/>
                <a:gd name="T76" fmla="*/ 8 w 19"/>
                <a:gd name="T77" fmla="*/ 36 h 44"/>
                <a:gd name="T78" fmla="*/ 10 w 19"/>
                <a:gd name="T79" fmla="*/ 38 h 44"/>
                <a:gd name="T80" fmla="*/ 12 w 19"/>
                <a:gd name="T81" fmla="*/ 36 h 44"/>
                <a:gd name="T82" fmla="*/ 13 w 19"/>
                <a:gd name="T83" fmla="*/ 29 h 44"/>
                <a:gd name="T84" fmla="*/ 12 w 19"/>
                <a:gd name="T85" fmla="*/ 25 h 44"/>
                <a:gd name="T86" fmla="*/ 10 w 19"/>
                <a:gd name="T87" fmla="*/ 24 h 44"/>
                <a:gd name="T88" fmla="*/ 8 w 19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4">
                  <a:moveTo>
                    <a:pt x="8" y="19"/>
                  </a:moveTo>
                  <a:lnTo>
                    <a:pt x="8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0" name="Freeform 1278">
              <a:extLst>
                <a:ext uri="{FF2B5EF4-FFF2-40B4-BE49-F238E27FC236}">
                  <a16:creationId xmlns:a16="http://schemas.microsoft.com/office/drawing/2014/main" id="{4D9ED749-60E8-4AB6-992A-69C227891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940" y="5129670"/>
              <a:ext cx="28038" cy="65422"/>
            </a:xfrm>
            <a:custGeom>
              <a:avLst/>
              <a:gdLst>
                <a:gd name="T0" fmla="*/ 18 w 18"/>
                <a:gd name="T1" fmla="*/ 0 h 42"/>
                <a:gd name="T2" fmla="*/ 18 w 18"/>
                <a:gd name="T3" fmla="*/ 6 h 42"/>
                <a:gd name="T4" fmla="*/ 6 w 18"/>
                <a:gd name="T5" fmla="*/ 6 h 42"/>
                <a:gd name="T6" fmla="*/ 6 w 18"/>
                <a:gd name="T7" fmla="*/ 17 h 42"/>
                <a:gd name="T8" fmla="*/ 6 w 18"/>
                <a:gd name="T9" fmla="*/ 17 h 42"/>
                <a:gd name="T10" fmla="*/ 8 w 18"/>
                <a:gd name="T11" fmla="*/ 16 h 42"/>
                <a:gd name="T12" fmla="*/ 8 w 18"/>
                <a:gd name="T13" fmla="*/ 16 h 42"/>
                <a:gd name="T14" fmla="*/ 11 w 18"/>
                <a:gd name="T15" fmla="*/ 15 h 42"/>
                <a:gd name="T16" fmla="*/ 11 w 18"/>
                <a:gd name="T17" fmla="*/ 15 h 42"/>
                <a:gd name="T18" fmla="*/ 14 w 18"/>
                <a:gd name="T19" fmla="*/ 16 h 42"/>
                <a:gd name="T20" fmla="*/ 16 w 18"/>
                <a:gd name="T21" fmla="*/ 17 h 42"/>
                <a:gd name="T22" fmla="*/ 16 w 18"/>
                <a:gd name="T23" fmla="*/ 17 h 42"/>
                <a:gd name="T24" fmla="*/ 18 w 18"/>
                <a:gd name="T25" fmla="*/ 20 h 42"/>
                <a:gd name="T26" fmla="*/ 18 w 18"/>
                <a:gd name="T27" fmla="*/ 22 h 42"/>
                <a:gd name="T28" fmla="*/ 18 w 18"/>
                <a:gd name="T29" fmla="*/ 34 h 42"/>
                <a:gd name="T30" fmla="*/ 18 w 18"/>
                <a:gd name="T31" fmla="*/ 34 h 42"/>
                <a:gd name="T32" fmla="*/ 18 w 18"/>
                <a:gd name="T33" fmla="*/ 37 h 42"/>
                <a:gd name="T34" fmla="*/ 18 w 18"/>
                <a:gd name="T35" fmla="*/ 37 h 42"/>
                <a:gd name="T36" fmla="*/ 15 w 18"/>
                <a:gd name="T37" fmla="*/ 40 h 42"/>
                <a:gd name="T38" fmla="*/ 15 w 18"/>
                <a:gd name="T39" fmla="*/ 40 h 42"/>
                <a:gd name="T40" fmla="*/ 13 w 18"/>
                <a:gd name="T41" fmla="*/ 42 h 42"/>
                <a:gd name="T42" fmla="*/ 13 w 18"/>
                <a:gd name="T43" fmla="*/ 42 h 42"/>
                <a:gd name="T44" fmla="*/ 9 w 18"/>
                <a:gd name="T45" fmla="*/ 42 h 42"/>
                <a:gd name="T46" fmla="*/ 9 w 18"/>
                <a:gd name="T47" fmla="*/ 42 h 42"/>
                <a:gd name="T48" fmla="*/ 5 w 18"/>
                <a:gd name="T49" fmla="*/ 42 h 42"/>
                <a:gd name="T50" fmla="*/ 5 w 18"/>
                <a:gd name="T51" fmla="*/ 42 h 42"/>
                <a:gd name="T52" fmla="*/ 3 w 18"/>
                <a:gd name="T53" fmla="*/ 40 h 42"/>
                <a:gd name="T54" fmla="*/ 3 w 18"/>
                <a:gd name="T55" fmla="*/ 40 h 42"/>
                <a:gd name="T56" fmla="*/ 0 w 18"/>
                <a:gd name="T57" fmla="*/ 37 h 42"/>
                <a:gd name="T58" fmla="*/ 0 w 18"/>
                <a:gd name="T59" fmla="*/ 37 h 42"/>
                <a:gd name="T60" fmla="*/ 0 w 18"/>
                <a:gd name="T61" fmla="*/ 34 h 42"/>
                <a:gd name="T62" fmla="*/ 0 w 18"/>
                <a:gd name="T63" fmla="*/ 32 h 42"/>
                <a:gd name="T64" fmla="*/ 6 w 18"/>
                <a:gd name="T65" fmla="*/ 32 h 42"/>
                <a:gd name="T66" fmla="*/ 6 w 18"/>
                <a:gd name="T67" fmla="*/ 34 h 42"/>
                <a:gd name="T68" fmla="*/ 6 w 18"/>
                <a:gd name="T69" fmla="*/ 34 h 42"/>
                <a:gd name="T70" fmla="*/ 6 w 18"/>
                <a:gd name="T71" fmla="*/ 36 h 42"/>
                <a:gd name="T72" fmla="*/ 6 w 18"/>
                <a:gd name="T73" fmla="*/ 36 h 42"/>
                <a:gd name="T74" fmla="*/ 9 w 18"/>
                <a:gd name="T75" fmla="*/ 37 h 42"/>
                <a:gd name="T76" fmla="*/ 9 w 18"/>
                <a:gd name="T77" fmla="*/ 37 h 42"/>
                <a:gd name="T78" fmla="*/ 11 w 18"/>
                <a:gd name="T79" fmla="*/ 36 h 42"/>
                <a:gd name="T80" fmla="*/ 11 w 18"/>
                <a:gd name="T81" fmla="*/ 36 h 42"/>
                <a:gd name="T82" fmla="*/ 11 w 18"/>
                <a:gd name="T83" fmla="*/ 34 h 42"/>
                <a:gd name="T84" fmla="*/ 11 w 18"/>
                <a:gd name="T85" fmla="*/ 23 h 42"/>
                <a:gd name="T86" fmla="*/ 11 w 18"/>
                <a:gd name="T87" fmla="*/ 23 h 42"/>
                <a:gd name="T88" fmla="*/ 11 w 18"/>
                <a:gd name="T89" fmla="*/ 21 h 42"/>
                <a:gd name="T90" fmla="*/ 11 w 18"/>
                <a:gd name="T91" fmla="*/ 21 h 42"/>
                <a:gd name="T92" fmla="*/ 9 w 18"/>
                <a:gd name="T93" fmla="*/ 21 h 42"/>
                <a:gd name="T94" fmla="*/ 9 w 18"/>
                <a:gd name="T95" fmla="*/ 21 h 42"/>
                <a:gd name="T96" fmla="*/ 8 w 18"/>
                <a:gd name="T97" fmla="*/ 21 h 42"/>
                <a:gd name="T98" fmla="*/ 8 w 18"/>
                <a:gd name="T99" fmla="*/ 21 h 42"/>
                <a:gd name="T100" fmla="*/ 6 w 18"/>
                <a:gd name="T101" fmla="*/ 21 h 42"/>
                <a:gd name="T102" fmla="*/ 6 w 18"/>
                <a:gd name="T103" fmla="*/ 21 h 42"/>
                <a:gd name="T104" fmla="*/ 6 w 18"/>
                <a:gd name="T105" fmla="*/ 22 h 42"/>
                <a:gd name="T106" fmla="*/ 6 w 18"/>
                <a:gd name="T107" fmla="*/ 22 h 42"/>
                <a:gd name="T108" fmla="*/ 6 w 18"/>
                <a:gd name="T109" fmla="*/ 22 h 42"/>
                <a:gd name="T110" fmla="*/ 0 w 18"/>
                <a:gd name="T111" fmla="*/ 22 h 42"/>
                <a:gd name="T112" fmla="*/ 0 w 18"/>
                <a:gd name="T113" fmla="*/ 0 h 42"/>
                <a:gd name="T114" fmla="*/ 18 w 18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1" name="Freeform 1279">
              <a:extLst>
                <a:ext uri="{FF2B5EF4-FFF2-40B4-BE49-F238E27FC236}">
                  <a16:creationId xmlns:a16="http://schemas.microsoft.com/office/drawing/2014/main" id="{694922FA-A74D-432B-9A73-AA0FE0BD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766" y="5129670"/>
              <a:ext cx="26481" cy="65422"/>
            </a:xfrm>
            <a:custGeom>
              <a:avLst/>
              <a:gdLst>
                <a:gd name="T0" fmla="*/ 1 w 17"/>
                <a:gd name="T1" fmla="*/ 42 h 42"/>
                <a:gd name="T2" fmla="*/ 11 w 17"/>
                <a:gd name="T3" fmla="*/ 6 h 42"/>
                <a:gd name="T4" fmla="*/ 5 w 17"/>
                <a:gd name="T5" fmla="*/ 6 h 42"/>
                <a:gd name="T6" fmla="*/ 5 w 17"/>
                <a:gd name="T7" fmla="*/ 11 h 42"/>
                <a:gd name="T8" fmla="*/ 0 w 17"/>
                <a:gd name="T9" fmla="*/ 11 h 42"/>
                <a:gd name="T10" fmla="*/ 0 w 17"/>
                <a:gd name="T11" fmla="*/ 0 h 42"/>
                <a:gd name="T12" fmla="*/ 17 w 17"/>
                <a:gd name="T13" fmla="*/ 0 h 42"/>
                <a:gd name="T14" fmla="*/ 17 w 17"/>
                <a:gd name="T15" fmla="*/ 6 h 42"/>
                <a:gd name="T16" fmla="*/ 7 w 17"/>
                <a:gd name="T17" fmla="*/ 42 h 42"/>
                <a:gd name="T18" fmla="*/ 1 w 17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2">
                  <a:moveTo>
                    <a:pt x="1" y="42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7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2" name="Freeform 1280">
              <a:extLst>
                <a:ext uri="{FF2B5EF4-FFF2-40B4-BE49-F238E27FC236}">
                  <a16:creationId xmlns:a16="http://schemas.microsoft.com/office/drawing/2014/main" id="{6FD1BBE5-7BCE-4BD1-B813-299BA80DC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940" y="5629678"/>
              <a:ext cx="28038" cy="68537"/>
            </a:xfrm>
            <a:custGeom>
              <a:avLst/>
              <a:gdLst>
                <a:gd name="T0" fmla="*/ 0 w 18"/>
                <a:gd name="T1" fmla="*/ 13 h 44"/>
                <a:gd name="T2" fmla="*/ 0 w 18"/>
                <a:gd name="T3" fmla="*/ 9 h 44"/>
                <a:gd name="T4" fmla="*/ 0 w 18"/>
                <a:gd name="T5" fmla="*/ 6 h 44"/>
                <a:gd name="T6" fmla="*/ 1 w 18"/>
                <a:gd name="T7" fmla="*/ 5 h 44"/>
                <a:gd name="T8" fmla="*/ 3 w 18"/>
                <a:gd name="T9" fmla="*/ 4 h 44"/>
                <a:gd name="T10" fmla="*/ 5 w 18"/>
                <a:gd name="T11" fmla="*/ 1 h 44"/>
                <a:gd name="T12" fmla="*/ 9 w 18"/>
                <a:gd name="T13" fmla="*/ 0 h 44"/>
                <a:gd name="T14" fmla="*/ 13 w 18"/>
                <a:gd name="T15" fmla="*/ 1 h 44"/>
                <a:gd name="T16" fmla="*/ 16 w 18"/>
                <a:gd name="T17" fmla="*/ 4 h 44"/>
                <a:gd name="T18" fmla="*/ 16 w 18"/>
                <a:gd name="T19" fmla="*/ 5 h 44"/>
                <a:gd name="T20" fmla="*/ 18 w 18"/>
                <a:gd name="T21" fmla="*/ 6 h 44"/>
                <a:gd name="T22" fmla="*/ 18 w 18"/>
                <a:gd name="T23" fmla="*/ 9 h 44"/>
                <a:gd name="T24" fmla="*/ 18 w 18"/>
                <a:gd name="T25" fmla="*/ 13 h 44"/>
                <a:gd name="T26" fmla="*/ 18 w 18"/>
                <a:gd name="T27" fmla="*/ 15 h 44"/>
                <a:gd name="T28" fmla="*/ 18 w 18"/>
                <a:gd name="T29" fmla="*/ 18 h 44"/>
                <a:gd name="T30" fmla="*/ 16 w 18"/>
                <a:gd name="T31" fmla="*/ 19 h 44"/>
                <a:gd name="T32" fmla="*/ 15 w 18"/>
                <a:gd name="T33" fmla="*/ 21 h 44"/>
                <a:gd name="T34" fmla="*/ 16 w 18"/>
                <a:gd name="T35" fmla="*/ 23 h 44"/>
                <a:gd name="T36" fmla="*/ 18 w 18"/>
                <a:gd name="T37" fmla="*/ 25 h 44"/>
                <a:gd name="T38" fmla="*/ 18 w 18"/>
                <a:gd name="T39" fmla="*/ 28 h 44"/>
                <a:gd name="T40" fmla="*/ 18 w 18"/>
                <a:gd name="T41" fmla="*/ 31 h 44"/>
                <a:gd name="T42" fmla="*/ 18 w 18"/>
                <a:gd name="T43" fmla="*/ 35 h 44"/>
                <a:gd name="T44" fmla="*/ 18 w 18"/>
                <a:gd name="T45" fmla="*/ 38 h 44"/>
                <a:gd name="T46" fmla="*/ 18 w 18"/>
                <a:gd name="T47" fmla="*/ 39 h 44"/>
                <a:gd name="T48" fmla="*/ 16 w 18"/>
                <a:gd name="T49" fmla="*/ 40 h 44"/>
                <a:gd name="T50" fmla="*/ 14 w 18"/>
                <a:gd name="T51" fmla="*/ 43 h 44"/>
                <a:gd name="T52" fmla="*/ 9 w 18"/>
                <a:gd name="T53" fmla="*/ 44 h 44"/>
                <a:gd name="T54" fmla="*/ 4 w 18"/>
                <a:gd name="T55" fmla="*/ 43 h 44"/>
                <a:gd name="T56" fmla="*/ 1 w 18"/>
                <a:gd name="T57" fmla="*/ 40 h 44"/>
                <a:gd name="T58" fmla="*/ 0 w 18"/>
                <a:gd name="T59" fmla="*/ 39 h 44"/>
                <a:gd name="T60" fmla="*/ 0 w 18"/>
                <a:gd name="T61" fmla="*/ 38 h 44"/>
                <a:gd name="T62" fmla="*/ 0 w 18"/>
                <a:gd name="T63" fmla="*/ 35 h 44"/>
                <a:gd name="T64" fmla="*/ 0 w 18"/>
                <a:gd name="T65" fmla="*/ 31 h 44"/>
                <a:gd name="T66" fmla="*/ 0 w 18"/>
                <a:gd name="T67" fmla="*/ 28 h 44"/>
                <a:gd name="T68" fmla="*/ 0 w 18"/>
                <a:gd name="T69" fmla="*/ 25 h 44"/>
                <a:gd name="T70" fmla="*/ 1 w 18"/>
                <a:gd name="T71" fmla="*/ 23 h 44"/>
                <a:gd name="T72" fmla="*/ 3 w 18"/>
                <a:gd name="T73" fmla="*/ 21 h 44"/>
                <a:gd name="T74" fmla="*/ 1 w 18"/>
                <a:gd name="T75" fmla="*/ 19 h 44"/>
                <a:gd name="T76" fmla="*/ 0 w 18"/>
                <a:gd name="T77" fmla="*/ 18 h 44"/>
                <a:gd name="T78" fmla="*/ 0 w 18"/>
                <a:gd name="T79" fmla="*/ 15 h 44"/>
                <a:gd name="T80" fmla="*/ 0 w 18"/>
                <a:gd name="T81" fmla="*/ 13 h 44"/>
                <a:gd name="T82" fmla="*/ 11 w 18"/>
                <a:gd name="T83" fmla="*/ 10 h 44"/>
                <a:gd name="T84" fmla="*/ 11 w 18"/>
                <a:gd name="T85" fmla="*/ 8 h 44"/>
                <a:gd name="T86" fmla="*/ 9 w 18"/>
                <a:gd name="T87" fmla="*/ 6 h 44"/>
                <a:gd name="T88" fmla="*/ 6 w 18"/>
                <a:gd name="T89" fmla="*/ 8 h 44"/>
                <a:gd name="T90" fmla="*/ 6 w 18"/>
                <a:gd name="T91" fmla="*/ 16 h 44"/>
                <a:gd name="T92" fmla="*/ 6 w 18"/>
                <a:gd name="T93" fmla="*/ 18 h 44"/>
                <a:gd name="T94" fmla="*/ 9 w 18"/>
                <a:gd name="T95" fmla="*/ 19 h 44"/>
                <a:gd name="T96" fmla="*/ 11 w 18"/>
                <a:gd name="T97" fmla="*/ 18 h 44"/>
                <a:gd name="T98" fmla="*/ 11 w 18"/>
                <a:gd name="T99" fmla="*/ 16 h 44"/>
                <a:gd name="T100" fmla="*/ 11 w 18"/>
                <a:gd name="T101" fmla="*/ 26 h 44"/>
                <a:gd name="T102" fmla="*/ 11 w 18"/>
                <a:gd name="T103" fmla="*/ 24 h 44"/>
                <a:gd name="T104" fmla="*/ 9 w 18"/>
                <a:gd name="T105" fmla="*/ 24 h 44"/>
                <a:gd name="T106" fmla="*/ 6 w 18"/>
                <a:gd name="T107" fmla="*/ 24 h 44"/>
                <a:gd name="T108" fmla="*/ 6 w 18"/>
                <a:gd name="T109" fmla="*/ 26 h 44"/>
                <a:gd name="T110" fmla="*/ 6 w 18"/>
                <a:gd name="T111" fmla="*/ 35 h 44"/>
                <a:gd name="T112" fmla="*/ 6 w 18"/>
                <a:gd name="T113" fmla="*/ 38 h 44"/>
                <a:gd name="T114" fmla="*/ 9 w 18"/>
                <a:gd name="T115" fmla="*/ 38 h 44"/>
                <a:gd name="T116" fmla="*/ 11 w 18"/>
                <a:gd name="T117" fmla="*/ 38 h 44"/>
                <a:gd name="T118" fmla="*/ 11 w 18"/>
                <a:gd name="T11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0"/>
                  </a:lnTo>
                  <a:close/>
                  <a:moveTo>
                    <a:pt x="11" y="26"/>
                  </a:move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3" name="Freeform 1281">
              <a:extLst>
                <a:ext uri="{FF2B5EF4-FFF2-40B4-BE49-F238E27FC236}">
                  <a16:creationId xmlns:a16="http://schemas.microsoft.com/office/drawing/2014/main" id="{8CBE478D-3A70-4F34-9FED-934C5A523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766" y="5629678"/>
              <a:ext cx="26481" cy="68537"/>
            </a:xfrm>
            <a:custGeom>
              <a:avLst/>
              <a:gdLst>
                <a:gd name="T0" fmla="*/ 8 w 17"/>
                <a:gd name="T1" fmla="*/ 25 h 44"/>
                <a:gd name="T2" fmla="*/ 8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2 w 17"/>
                <a:gd name="T9" fmla="*/ 25 h 44"/>
                <a:gd name="T10" fmla="*/ 1 w 17"/>
                <a:gd name="T11" fmla="*/ 24 h 44"/>
                <a:gd name="T12" fmla="*/ 0 w 17"/>
                <a:gd name="T13" fmla="*/ 23 h 44"/>
                <a:gd name="T14" fmla="*/ 0 w 17"/>
                <a:gd name="T15" fmla="*/ 20 h 44"/>
                <a:gd name="T16" fmla="*/ 0 w 17"/>
                <a:gd name="T17" fmla="*/ 18 h 44"/>
                <a:gd name="T18" fmla="*/ 0 w 17"/>
                <a:gd name="T19" fmla="*/ 14 h 44"/>
                <a:gd name="T20" fmla="*/ 0 w 17"/>
                <a:gd name="T21" fmla="*/ 10 h 44"/>
                <a:gd name="T22" fmla="*/ 0 w 17"/>
                <a:gd name="T23" fmla="*/ 8 h 44"/>
                <a:gd name="T24" fmla="*/ 0 w 17"/>
                <a:gd name="T25" fmla="*/ 6 h 44"/>
                <a:gd name="T26" fmla="*/ 1 w 17"/>
                <a:gd name="T27" fmla="*/ 5 h 44"/>
                <a:gd name="T28" fmla="*/ 3 w 17"/>
                <a:gd name="T29" fmla="*/ 1 h 44"/>
                <a:gd name="T30" fmla="*/ 8 w 17"/>
                <a:gd name="T31" fmla="*/ 0 h 44"/>
                <a:gd name="T32" fmla="*/ 13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8 h 44"/>
                <a:gd name="T40" fmla="*/ 17 w 17"/>
                <a:gd name="T41" fmla="*/ 10 h 44"/>
                <a:gd name="T42" fmla="*/ 17 w 17"/>
                <a:gd name="T43" fmla="*/ 14 h 44"/>
                <a:gd name="T44" fmla="*/ 17 w 17"/>
                <a:gd name="T45" fmla="*/ 16 h 44"/>
                <a:gd name="T46" fmla="*/ 17 w 17"/>
                <a:gd name="T47" fmla="*/ 19 h 44"/>
                <a:gd name="T48" fmla="*/ 17 w 17"/>
                <a:gd name="T49" fmla="*/ 20 h 44"/>
                <a:gd name="T50" fmla="*/ 8 w 17"/>
                <a:gd name="T51" fmla="*/ 44 h 44"/>
                <a:gd name="T52" fmla="*/ 6 w 17"/>
                <a:gd name="T53" fmla="*/ 18 h 44"/>
                <a:gd name="T54" fmla="*/ 6 w 17"/>
                <a:gd name="T55" fmla="*/ 20 h 44"/>
                <a:gd name="T56" fmla="*/ 8 w 17"/>
                <a:gd name="T57" fmla="*/ 20 h 44"/>
                <a:gd name="T58" fmla="*/ 11 w 17"/>
                <a:gd name="T59" fmla="*/ 20 h 44"/>
                <a:gd name="T60" fmla="*/ 11 w 17"/>
                <a:gd name="T61" fmla="*/ 18 h 44"/>
                <a:gd name="T62" fmla="*/ 11 w 17"/>
                <a:gd name="T63" fmla="*/ 10 h 44"/>
                <a:gd name="T64" fmla="*/ 11 w 17"/>
                <a:gd name="T65" fmla="*/ 8 h 44"/>
                <a:gd name="T66" fmla="*/ 8 w 17"/>
                <a:gd name="T67" fmla="*/ 6 h 44"/>
                <a:gd name="T68" fmla="*/ 6 w 17"/>
                <a:gd name="T69" fmla="*/ 8 h 44"/>
                <a:gd name="T70" fmla="*/ 6 w 17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8" y="44"/>
                  </a:lnTo>
                  <a:lnTo>
                    <a:pt x="1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4" name="Freeform 1282">
              <a:extLst>
                <a:ext uri="{FF2B5EF4-FFF2-40B4-BE49-F238E27FC236}">
                  <a16:creationId xmlns:a16="http://schemas.microsoft.com/office/drawing/2014/main" id="{D0BE3A12-DB64-463E-99EB-609DFB8C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853" y="5129670"/>
              <a:ext cx="29596" cy="65422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6 h 42"/>
                <a:gd name="T4" fmla="*/ 6 w 19"/>
                <a:gd name="T5" fmla="*/ 6 h 42"/>
                <a:gd name="T6" fmla="*/ 6 w 19"/>
                <a:gd name="T7" fmla="*/ 17 h 42"/>
                <a:gd name="T8" fmla="*/ 6 w 19"/>
                <a:gd name="T9" fmla="*/ 17 h 42"/>
                <a:gd name="T10" fmla="*/ 9 w 19"/>
                <a:gd name="T11" fmla="*/ 16 h 42"/>
                <a:gd name="T12" fmla="*/ 9 w 19"/>
                <a:gd name="T13" fmla="*/ 16 h 42"/>
                <a:gd name="T14" fmla="*/ 11 w 19"/>
                <a:gd name="T15" fmla="*/ 15 h 42"/>
                <a:gd name="T16" fmla="*/ 11 w 19"/>
                <a:gd name="T17" fmla="*/ 15 h 42"/>
                <a:gd name="T18" fmla="*/ 15 w 19"/>
                <a:gd name="T19" fmla="*/ 16 h 42"/>
                <a:gd name="T20" fmla="*/ 16 w 19"/>
                <a:gd name="T21" fmla="*/ 17 h 42"/>
                <a:gd name="T22" fmla="*/ 16 w 19"/>
                <a:gd name="T23" fmla="*/ 17 h 42"/>
                <a:gd name="T24" fmla="*/ 19 w 19"/>
                <a:gd name="T25" fmla="*/ 20 h 42"/>
                <a:gd name="T26" fmla="*/ 19 w 19"/>
                <a:gd name="T27" fmla="*/ 22 h 42"/>
                <a:gd name="T28" fmla="*/ 19 w 19"/>
                <a:gd name="T29" fmla="*/ 34 h 42"/>
                <a:gd name="T30" fmla="*/ 19 w 19"/>
                <a:gd name="T31" fmla="*/ 34 h 42"/>
                <a:gd name="T32" fmla="*/ 18 w 19"/>
                <a:gd name="T33" fmla="*/ 37 h 42"/>
                <a:gd name="T34" fmla="*/ 18 w 19"/>
                <a:gd name="T35" fmla="*/ 37 h 42"/>
                <a:gd name="T36" fmla="*/ 16 w 19"/>
                <a:gd name="T37" fmla="*/ 40 h 42"/>
                <a:gd name="T38" fmla="*/ 16 w 19"/>
                <a:gd name="T39" fmla="*/ 40 h 42"/>
                <a:gd name="T40" fmla="*/ 14 w 19"/>
                <a:gd name="T41" fmla="*/ 42 h 42"/>
                <a:gd name="T42" fmla="*/ 14 w 19"/>
                <a:gd name="T43" fmla="*/ 42 h 42"/>
                <a:gd name="T44" fmla="*/ 10 w 19"/>
                <a:gd name="T45" fmla="*/ 42 h 42"/>
                <a:gd name="T46" fmla="*/ 10 w 19"/>
                <a:gd name="T47" fmla="*/ 42 h 42"/>
                <a:gd name="T48" fmla="*/ 6 w 19"/>
                <a:gd name="T49" fmla="*/ 42 h 42"/>
                <a:gd name="T50" fmla="*/ 6 w 19"/>
                <a:gd name="T51" fmla="*/ 42 h 42"/>
                <a:gd name="T52" fmla="*/ 4 w 19"/>
                <a:gd name="T53" fmla="*/ 40 h 42"/>
                <a:gd name="T54" fmla="*/ 4 w 19"/>
                <a:gd name="T55" fmla="*/ 40 h 42"/>
                <a:gd name="T56" fmla="*/ 1 w 19"/>
                <a:gd name="T57" fmla="*/ 37 h 42"/>
                <a:gd name="T58" fmla="*/ 1 w 19"/>
                <a:gd name="T59" fmla="*/ 37 h 42"/>
                <a:gd name="T60" fmla="*/ 0 w 19"/>
                <a:gd name="T61" fmla="*/ 34 h 42"/>
                <a:gd name="T62" fmla="*/ 0 w 19"/>
                <a:gd name="T63" fmla="*/ 32 h 42"/>
                <a:gd name="T64" fmla="*/ 6 w 19"/>
                <a:gd name="T65" fmla="*/ 32 h 42"/>
                <a:gd name="T66" fmla="*/ 6 w 19"/>
                <a:gd name="T67" fmla="*/ 34 h 42"/>
                <a:gd name="T68" fmla="*/ 6 w 19"/>
                <a:gd name="T69" fmla="*/ 34 h 42"/>
                <a:gd name="T70" fmla="*/ 8 w 19"/>
                <a:gd name="T71" fmla="*/ 36 h 42"/>
                <a:gd name="T72" fmla="*/ 8 w 19"/>
                <a:gd name="T73" fmla="*/ 36 h 42"/>
                <a:gd name="T74" fmla="*/ 10 w 19"/>
                <a:gd name="T75" fmla="*/ 37 h 42"/>
                <a:gd name="T76" fmla="*/ 10 w 19"/>
                <a:gd name="T77" fmla="*/ 37 h 42"/>
                <a:gd name="T78" fmla="*/ 13 w 19"/>
                <a:gd name="T79" fmla="*/ 36 h 42"/>
                <a:gd name="T80" fmla="*/ 13 w 19"/>
                <a:gd name="T81" fmla="*/ 36 h 42"/>
                <a:gd name="T82" fmla="*/ 13 w 19"/>
                <a:gd name="T83" fmla="*/ 34 h 42"/>
                <a:gd name="T84" fmla="*/ 13 w 19"/>
                <a:gd name="T85" fmla="*/ 23 h 42"/>
                <a:gd name="T86" fmla="*/ 13 w 19"/>
                <a:gd name="T87" fmla="*/ 23 h 42"/>
                <a:gd name="T88" fmla="*/ 13 w 19"/>
                <a:gd name="T89" fmla="*/ 21 h 42"/>
                <a:gd name="T90" fmla="*/ 13 w 19"/>
                <a:gd name="T91" fmla="*/ 21 h 42"/>
                <a:gd name="T92" fmla="*/ 10 w 19"/>
                <a:gd name="T93" fmla="*/ 21 h 42"/>
                <a:gd name="T94" fmla="*/ 10 w 19"/>
                <a:gd name="T95" fmla="*/ 21 h 42"/>
                <a:gd name="T96" fmla="*/ 9 w 19"/>
                <a:gd name="T97" fmla="*/ 21 h 42"/>
                <a:gd name="T98" fmla="*/ 9 w 19"/>
                <a:gd name="T99" fmla="*/ 21 h 42"/>
                <a:gd name="T100" fmla="*/ 8 w 19"/>
                <a:gd name="T101" fmla="*/ 21 h 42"/>
                <a:gd name="T102" fmla="*/ 8 w 19"/>
                <a:gd name="T103" fmla="*/ 21 h 42"/>
                <a:gd name="T104" fmla="*/ 8 w 19"/>
                <a:gd name="T105" fmla="*/ 22 h 42"/>
                <a:gd name="T106" fmla="*/ 8 w 19"/>
                <a:gd name="T107" fmla="*/ 22 h 42"/>
                <a:gd name="T108" fmla="*/ 6 w 19"/>
                <a:gd name="T109" fmla="*/ 22 h 42"/>
                <a:gd name="T110" fmla="*/ 1 w 19"/>
                <a:gd name="T111" fmla="*/ 22 h 42"/>
                <a:gd name="T112" fmla="*/ 1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5" name="Freeform 1283">
              <a:extLst>
                <a:ext uri="{FF2B5EF4-FFF2-40B4-BE49-F238E27FC236}">
                  <a16:creationId xmlns:a16="http://schemas.microsoft.com/office/drawing/2014/main" id="{9255CF26-703B-4F66-9C68-2CF6676F6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680" y="5129670"/>
              <a:ext cx="29596" cy="65422"/>
            </a:xfrm>
            <a:custGeom>
              <a:avLst/>
              <a:gdLst>
                <a:gd name="T0" fmla="*/ 0 w 19"/>
                <a:gd name="T1" fmla="*/ 11 h 42"/>
                <a:gd name="T2" fmla="*/ 0 w 19"/>
                <a:gd name="T3" fmla="*/ 8 h 42"/>
                <a:gd name="T4" fmla="*/ 1 w 19"/>
                <a:gd name="T5" fmla="*/ 6 h 42"/>
                <a:gd name="T6" fmla="*/ 1 w 19"/>
                <a:gd name="T7" fmla="*/ 5 h 42"/>
                <a:gd name="T8" fmla="*/ 2 w 19"/>
                <a:gd name="T9" fmla="*/ 2 h 42"/>
                <a:gd name="T10" fmla="*/ 5 w 19"/>
                <a:gd name="T11" fmla="*/ 0 h 42"/>
                <a:gd name="T12" fmla="*/ 10 w 19"/>
                <a:gd name="T13" fmla="*/ 0 h 42"/>
                <a:gd name="T14" fmla="*/ 14 w 19"/>
                <a:gd name="T15" fmla="*/ 0 h 42"/>
                <a:gd name="T16" fmla="*/ 16 w 19"/>
                <a:gd name="T17" fmla="*/ 2 h 42"/>
                <a:gd name="T18" fmla="*/ 17 w 19"/>
                <a:gd name="T19" fmla="*/ 5 h 42"/>
                <a:gd name="T20" fmla="*/ 19 w 19"/>
                <a:gd name="T21" fmla="*/ 6 h 42"/>
                <a:gd name="T22" fmla="*/ 19 w 19"/>
                <a:gd name="T23" fmla="*/ 8 h 42"/>
                <a:gd name="T24" fmla="*/ 19 w 19"/>
                <a:gd name="T25" fmla="*/ 11 h 42"/>
                <a:gd name="T26" fmla="*/ 19 w 19"/>
                <a:gd name="T27" fmla="*/ 13 h 42"/>
                <a:gd name="T28" fmla="*/ 19 w 19"/>
                <a:gd name="T29" fmla="*/ 16 h 42"/>
                <a:gd name="T30" fmla="*/ 17 w 19"/>
                <a:gd name="T31" fmla="*/ 18 h 42"/>
                <a:gd name="T32" fmla="*/ 15 w 19"/>
                <a:gd name="T33" fmla="*/ 20 h 42"/>
                <a:gd name="T34" fmla="*/ 17 w 19"/>
                <a:gd name="T35" fmla="*/ 22 h 42"/>
                <a:gd name="T36" fmla="*/ 19 w 19"/>
                <a:gd name="T37" fmla="*/ 23 h 42"/>
                <a:gd name="T38" fmla="*/ 19 w 19"/>
                <a:gd name="T39" fmla="*/ 26 h 42"/>
                <a:gd name="T40" fmla="*/ 19 w 19"/>
                <a:gd name="T41" fmla="*/ 31 h 42"/>
                <a:gd name="T42" fmla="*/ 19 w 19"/>
                <a:gd name="T43" fmla="*/ 34 h 42"/>
                <a:gd name="T44" fmla="*/ 19 w 19"/>
                <a:gd name="T45" fmla="*/ 36 h 42"/>
                <a:gd name="T46" fmla="*/ 17 w 19"/>
                <a:gd name="T47" fmla="*/ 37 h 42"/>
                <a:gd name="T48" fmla="*/ 17 w 19"/>
                <a:gd name="T49" fmla="*/ 39 h 42"/>
                <a:gd name="T50" fmla="*/ 14 w 19"/>
                <a:gd name="T51" fmla="*/ 42 h 42"/>
                <a:gd name="T52" fmla="*/ 10 w 19"/>
                <a:gd name="T53" fmla="*/ 42 h 42"/>
                <a:gd name="T54" fmla="*/ 5 w 19"/>
                <a:gd name="T55" fmla="*/ 42 h 42"/>
                <a:gd name="T56" fmla="*/ 2 w 19"/>
                <a:gd name="T57" fmla="*/ 39 h 42"/>
                <a:gd name="T58" fmla="*/ 1 w 19"/>
                <a:gd name="T59" fmla="*/ 37 h 42"/>
                <a:gd name="T60" fmla="*/ 1 w 19"/>
                <a:gd name="T61" fmla="*/ 36 h 42"/>
                <a:gd name="T62" fmla="*/ 0 w 19"/>
                <a:gd name="T63" fmla="*/ 34 h 42"/>
                <a:gd name="T64" fmla="*/ 0 w 19"/>
                <a:gd name="T65" fmla="*/ 31 h 42"/>
                <a:gd name="T66" fmla="*/ 0 w 19"/>
                <a:gd name="T67" fmla="*/ 26 h 42"/>
                <a:gd name="T68" fmla="*/ 1 w 19"/>
                <a:gd name="T69" fmla="*/ 23 h 42"/>
                <a:gd name="T70" fmla="*/ 1 w 19"/>
                <a:gd name="T71" fmla="*/ 22 h 42"/>
                <a:gd name="T72" fmla="*/ 3 w 19"/>
                <a:gd name="T73" fmla="*/ 20 h 42"/>
                <a:gd name="T74" fmla="*/ 1 w 19"/>
                <a:gd name="T75" fmla="*/ 18 h 42"/>
                <a:gd name="T76" fmla="*/ 1 w 19"/>
                <a:gd name="T77" fmla="*/ 16 h 42"/>
                <a:gd name="T78" fmla="*/ 0 w 19"/>
                <a:gd name="T79" fmla="*/ 13 h 42"/>
                <a:gd name="T80" fmla="*/ 0 w 19"/>
                <a:gd name="T81" fmla="*/ 11 h 42"/>
                <a:gd name="T82" fmla="*/ 12 w 19"/>
                <a:gd name="T83" fmla="*/ 8 h 42"/>
                <a:gd name="T84" fmla="*/ 11 w 19"/>
                <a:gd name="T85" fmla="*/ 6 h 42"/>
                <a:gd name="T86" fmla="*/ 10 w 19"/>
                <a:gd name="T87" fmla="*/ 6 h 42"/>
                <a:gd name="T88" fmla="*/ 7 w 19"/>
                <a:gd name="T89" fmla="*/ 6 h 42"/>
                <a:gd name="T90" fmla="*/ 6 w 19"/>
                <a:gd name="T91" fmla="*/ 15 h 42"/>
                <a:gd name="T92" fmla="*/ 7 w 19"/>
                <a:gd name="T93" fmla="*/ 17 h 42"/>
                <a:gd name="T94" fmla="*/ 10 w 19"/>
                <a:gd name="T95" fmla="*/ 17 h 42"/>
                <a:gd name="T96" fmla="*/ 11 w 19"/>
                <a:gd name="T97" fmla="*/ 17 h 42"/>
                <a:gd name="T98" fmla="*/ 12 w 19"/>
                <a:gd name="T99" fmla="*/ 15 h 42"/>
                <a:gd name="T100" fmla="*/ 12 w 19"/>
                <a:gd name="T101" fmla="*/ 25 h 42"/>
                <a:gd name="T102" fmla="*/ 11 w 19"/>
                <a:gd name="T103" fmla="*/ 23 h 42"/>
                <a:gd name="T104" fmla="*/ 10 w 19"/>
                <a:gd name="T105" fmla="*/ 22 h 42"/>
                <a:gd name="T106" fmla="*/ 7 w 19"/>
                <a:gd name="T107" fmla="*/ 23 h 42"/>
                <a:gd name="T108" fmla="*/ 6 w 19"/>
                <a:gd name="T109" fmla="*/ 25 h 42"/>
                <a:gd name="T110" fmla="*/ 6 w 19"/>
                <a:gd name="T111" fmla="*/ 34 h 42"/>
                <a:gd name="T112" fmla="*/ 7 w 19"/>
                <a:gd name="T113" fmla="*/ 36 h 42"/>
                <a:gd name="T114" fmla="*/ 10 w 19"/>
                <a:gd name="T115" fmla="*/ 37 h 42"/>
                <a:gd name="T116" fmla="*/ 11 w 19"/>
                <a:gd name="T117" fmla="*/ 36 h 42"/>
                <a:gd name="T118" fmla="*/ 12 w 19"/>
                <a:gd name="T11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2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2" y="8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6" name="Freeform 1284">
              <a:extLst>
                <a:ext uri="{FF2B5EF4-FFF2-40B4-BE49-F238E27FC236}">
                  <a16:creationId xmlns:a16="http://schemas.microsoft.com/office/drawing/2014/main" id="{3C3EB4F1-47B2-4F88-A05F-0C4C8435C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853" y="5629678"/>
              <a:ext cx="29596" cy="68537"/>
            </a:xfrm>
            <a:custGeom>
              <a:avLst/>
              <a:gdLst>
                <a:gd name="T0" fmla="*/ 10 w 19"/>
                <a:gd name="T1" fmla="*/ 25 h 44"/>
                <a:gd name="T2" fmla="*/ 10 w 19"/>
                <a:gd name="T3" fmla="*/ 25 h 44"/>
                <a:gd name="T4" fmla="*/ 9 w 19"/>
                <a:gd name="T5" fmla="*/ 26 h 44"/>
                <a:gd name="T6" fmla="*/ 8 w 19"/>
                <a:gd name="T7" fmla="*/ 26 h 44"/>
                <a:gd name="T8" fmla="*/ 4 w 19"/>
                <a:gd name="T9" fmla="*/ 25 h 44"/>
                <a:gd name="T10" fmla="*/ 3 w 19"/>
                <a:gd name="T11" fmla="*/ 24 h 44"/>
                <a:gd name="T12" fmla="*/ 1 w 19"/>
                <a:gd name="T13" fmla="*/ 23 h 44"/>
                <a:gd name="T14" fmla="*/ 1 w 19"/>
                <a:gd name="T15" fmla="*/ 20 h 44"/>
                <a:gd name="T16" fmla="*/ 1 w 19"/>
                <a:gd name="T17" fmla="*/ 18 h 44"/>
                <a:gd name="T18" fmla="*/ 0 w 19"/>
                <a:gd name="T19" fmla="*/ 14 h 44"/>
                <a:gd name="T20" fmla="*/ 1 w 19"/>
                <a:gd name="T21" fmla="*/ 10 h 44"/>
                <a:gd name="T22" fmla="*/ 1 w 19"/>
                <a:gd name="T23" fmla="*/ 8 h 44"/>
                <a:gd name="T24" fmla="*/ 1 w 19"/>
                <a:gd name="T25" fmla="*/ 6 h 44"/>
                <a:gd name="T26" fmla="*/ 3 w 19"/>
                <a:gd name="T27" fmla="*/ 5 h 44"/>
                <a:gd name="T28" fmla="*/ 5 w 19"/>
                <a:gd name="T29" fmla="*/ 1 h 44"/>
                <a:gd name="T30" fmla="*/ 10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8 w 19"/>
                <a:gd name="T37" fmla="*/ 6 h 44"/>
                <a:gd name="T38" fmla="*/ 19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9 w 19"/>
                <a:gd name="T47" fmla="*/ 19 h 44"/>
                <a:gd name="T48" fmla="*/ 19 w 19"/>
                <a:gd name="T49" fmla="*/ 20 h 44"/>
                <a:gd name="T50" fmla="*/ 10 w 19"/>
                <a:gd name="T51" fmla="*/ 44 h 44"/>
                <a:gd name="T52" fmla="*/ 6 w 19"/>
                <a:gd name="T53" fmla="*/ 18 h 44"/>
                <a:gd name="T54" fmla="*/ 8 w 19"/>
                <a:gd name="T55" fmla="*/ 20 h 44"/>
                <a:gd name="T56" fmla="*/ 10 w 19"/>
                <a:gd name="T57" fmla="*/ 20 h 44"/>
                <a:gd name="T58" fmla="*/ 11 w 19"/>
                <a:gd name="T59" fmla="*/ 20 h 44"/>
                <a:gd name="T60" fmla="*/ 13 w 19"/>
                <a:gd name="T61" fmla="*/ 18 h 44"/>
                <a:gd name="T62" fmla="*/ 13 w 19"/>
                <a:gd name="T63" fmla="*/ 10 h 44"/>
                <a:gd name="T64" fmla="*/ 11 w 19"/>
                <a:gd name="T65" fmla="*/ 8 h 44"/>
                <a:gd name="T66" fmla="*/ 10 w 19"/>
                <a:gd name="T67" fmla="*/ 6 h 44"/>
                <a:gd name="T68" fmla="*/ 8 w 19"/>
                <a:gd name="T69" fmla="*/ 8 h 44"/>
                <a:gd name="T70" fmla="*/ 6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3"/>
                  </a:lnTo>
                  <a:lnTo>
                    <a:pt x="10" y="44"/>
                  </a:lnTo>
                  <a:lnTo>
                    <a:pt x="3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7" name="Freeform 1285">
              <a:extLst>
                <a:ext uri="{FF2B5EF4-FFF2-40B4-BE49-F238E27FC236}">
                  <a16:creationId xmlns:a16="http://schemas.microsoft.com/office/drawing/2014/main" id="{56E6CF35-CAF7-4EE4-941C-4FC1F9B2E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680" y="5629678"/>
              <a:ext cx="29596" cy="68537"/>
            </a:xfrm>
            <a:custGeom>
              <a:avLst/>
              <a:gdLst>
                <a:gd name="T0" fmla="*/ 0 w 19"/>
                <a:gd name="T1" fmla="*/ 10 h 44"/>
                <a:gd name="T2" fmla="*/ 0 w 19"/>
                <a:gd name="T3" fmla="*/ 10 h 44"/>
                <a:gd name="T4" fmla="*/ 1 w 19"/>
                <a:gd name="T5" fmla="*/ 6 h 44"/>
                <a:gd name="T6" fmla="*/ 1 w 19"/>
                <a:gd name="T7" fmla="*/ 6 h 44"/>
                <a:gd name="T8" fmla="*/ 3 w 19"/>
                <a:gd name="T9" fmla="*/ 3 h 44"/>
                <a:gd name="T10" fmla="*/ 3 w 19"/>
                <a:gd name="T11" fmla="*/ 3 h 44"/>
                <a:gd name="T12" fmla="*/ 6 w 19"/>
                <a:gd name="T13" fmla="*/ 1 h 44"/>
                <a:gd name="T14" fmla="*/ 6 w 19"/>
                <a:gd name="T15" fmla="*/ 1 h 44"/>
                <a:gd name="T16" fmla="*/ 10 w 19"/>
                <a:gd name="T17" fmla="*/ 0 h 44"/>
                <a:gd name="T18" fmla="*/ 10 w 19"/>
                <a:gd name="T19" fmla="*/ 0 h 44"/>
                <a:gd name="T20" fmla="*/ 12 w 19"/>
                <a:gd name="T21" fmla="*/ 1 h 44"/>
                <a:gd name="T22" fmla="*/ 12 w 19"/>
                <a:gd name="T23" fmla="*/ 1 h 44"/>
                <a:gd name="T24" fmla="*/ 16 w 19"/>
                <a:gd name="T25" fmla="*/ 3 h 44"/>
                <a:gd name="T26" fmla="*/ 16 w 19"/>
                <a:gd name="T27" fmla="*/ 3 h 44"/>
                <a:gd name="T28" fmla="*/ 17 w 19"/>
                <a:gd name="T29" fmla="*/ 6 h 44"/>
                <a:gd name="T30" fmla="*/ 17 w 19"/>
                <a:gd name="T31" fmla="*/ 6 h 44"/>
                <a:gd name="T32" fmla="*/ 19 w 19"/>
                <a:gd name="T33" fmla="*/ 10 h 44"/>
                <a:gd name="T34" fmla="*/ 19 w 19"/>
                <a:gd name="T35" fmla="*/ 35 h 44"/>
                <a:gd name="T36" fmla="*/ 19 w 19"/>
                <a:gd name="T37" fmla="*/ 35 h 44"/>
                <a:gd name="T38" fmla="*/ 17 w 19"/>
                <a:gd name="T39" fmla="*/ 39 h 44"/>
                <a:gd name="T40" fmla="*/ 17 w 19"/>
                <a:gd name="T41" fmla="*/ 39 h 44"/>
                <a:gd name="T42" fmla="*/ 16 w 19"/>
                <a:gd name="T43" fmla="*/ 41 h 44"/>
                <a:gd name="T44" fmla="*/ 16 w 19"/>
                <a:gd name="T45" fmla="*/ 41 h 44"/>
                <a:gd name="T46" fmla="*/ 12 w 19"/>
                <a:gd name="T47" fmla="*/ 44 h 44"/>
                <a:gd name="T48" fmla="*/ 12 w 19"/>
                <a:gd name="T49" fmla="*/ 44 h 44"/>
                <a:gd name="T50" fmla="*/ 10 w 19"/>
                <a:gd name="T51" fmla="*/ 44 h 44"/>
                <a:gd name="T52" fmla="*/ 10 w 19"/>
                <a:gd name="T53" fmla="*/ 44 h 44"/>
                <a:gd name="T54" fmla="*/ 6 w 19"/>
                <a:gd name="T55" fmla="*/ 44 h 44"/>
                <a:gd name="T56" fmla="*/ 6 w 19"/>
                <a:gd name="T57" fmla="*/ 44 h 44"/>
                <a:gd name="T58" fmla="*/ 3 w 19"/>
                <a:gd name="T59" fmla="*/ 41 h 44"/>
                <a:gd name="T60" fmla="*/ 3 w 19"/>
                <a:gd name="T61" fmla="*/ 41 h 44"/>
                <a:gd name="T62" fmla="*/ 1 w 19"/>
                <a:gd name="T63" fmla="*/ 39 h 44"/>
                <a:gd name="T64" fmla="*/ 1 w 19"/>
                <a:gd name="T65" fmla="*/ 39 h 44"/>
                <a:gd name="T66" fmla="*/ 0 w 19"/>
                <a:gd name="T67" fmla="*/ 35 h 44"/>
                <a:gd name="T68" fmla="*/ 0 w 19"/>
                <a:gd name="T69" fmla="*/ 10 h 44"/>
                <a:gd name="T70" fmla="*/ 6 w 19"/>
                <a:gd name="T71" fmla="*/ 35 h 44"/>
                <a:gd name="T72" fmla="*/ 6 w 19"/>
                <a:gd name="T73" fmla="*/ 35 h 44"/>
                <a:gd name="T74" fmla="*/ 7 w 19"/>
                <a:gd name="T75" fmla="*/ 38 h 44"/>
                <a:gd name="T76" fmla="*/ 7 w 19"/>
                <a:gd name="T77" fmla="*/ 38 h 44"/>
                <a:gd name="T78" fmla="*/ 10 w 19"/>
                <a:gd name="T79" fmla="*/ 38 h 44"/>
                <a:gd name="T80" fmla="*/ 10 w 19"/>
                <a:gd name="T81" fmla="*/ 38 h 44"/>
                <a:gd name="T82" fmla="*/ 11 w 19"/>
                <a:gd name="T83" fmla="*/ 38 h 44"/>
                <a:gd name="T84" fmla="*/ 11 w 19"/>
                <a:gd name="T85" fmla="*/ 38 h 44"/>
                <a:gd name="T86" fmla="*/ 12 w 19"/>
                <a:gd name="T87" fmla="*/ 35 h 44"/>
                <a:gd name="T88" fmla="*/ 12 w 19"/>
                <a:gd name="T89" fmla="*/ 10 h 44"/>
                <a:gd name="T90" fmla="*/ 12 w 19"/>
                <a:gd name="T91" fmla="*/ 10 h 44"/>
                <a:gd name="T92" fmla="*/ 11 w 19"/>
                <a:gd name="T93" fmla="*/ 8 h 44"/>
                <a:gd name="T94" fmla="*/ 11 w 19"/>
                <a:gd name="T95" fmla="*/ 8 h 44"/>
                <a:gd name="T96" fmla="*/ 10 w 19"/>
                <a:gd name="T97" fmla="*/ 6 h 44"/>
                <a:gd name="T98" fmla="*/ 10 w 19"/>
                <a:gd name="T99" fmla="*/ 6 h 44"/>
                <a:gd name="T100" fmla="*/ 7 w 19"/>
                <a:gd name="T101" fmla="*/ 8 h 44"/>
                <a:gd name="T102" fmla="*/ 7 w 19"/>
                <a:gd name="T103" fmla="*/ 8 h 44"/>
                <a:gd name="T104" fmla="*/ 6 w 19"/>
                <a:gd name="T105" fmla="*/ 10 h 44"/>
                <a:gd name="T106" fmla="*/ 6 w 19"/>
                <a:gd name="T10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44">
                  <a:moveTo>
                    <a:pt x="0" y="1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10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8" name="Freeform 1286">
              <a:extLst>
                <a:ext uri="{FF2B5EF4-FFF2-40B4-BE49-F238E27FC236}">
                  <a16:creationId xmlns:a16="http://schemas.microsoft.com/office/drawing/2014/main" id="{B56D3FBD-4E7E-46E1-A5B1-700581FE9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882" y="5129670"/>
              <a:ext cx="28038" cy="65422"/>
            </a:xfrm>
            <a:custGeom>
              <a:avLst/>
              <a:gdLst>
                <a:gd name="T0" fmla="*/ 18 w 18"/>
                <a:gd name="T1" fmla="*/ 0 h 42"/>
                <a:gd name="T2" fmla="*/ 18 w 18"/>
                <a:gd name="T3" fmla="*/ 6 h 42"/>
                <a:gd name="T4" fmla="*/ 6 w 18"/>
                <a:gd name="T5" fmla="*/ 6 h 42"/>
                <a:gd name="T6" fmla="*/ 6 w 18"/>
                <a:gd name="T7" fmla="*/ 17 h 42"/>
                <a:gd name="T8" fmla="*/ 6 w 18"/>
                <a:gd name="T9" fmla="*/ 17 h 42"/>
                <a:gd name="T10" fmla="*/ 8 w 18"/>
                <a:gd name="T11" fmla="*/ 16 h 42"/>
                <a:gd name="T12" fmla="*/ 8 w 18"/>
                <a:gd name="T13" fmla="*/ 16 h 42"/>
                <a:gd name="T14" fmla="*/ 11 w 18"/>
                <a:gd name="T15" fmla="*/ 15 h 42"/>
                <a:gd name="T16" fmla="*/ 11 w 18"/>
                <a:gd name="T17" fmla="*/ 15 h 42"/>
                <a:gd name="T18" fmla="*/ 13 w 18"/>
                <a:gd name="T19" fmla="*/ 16 h 42"/>
                <a:gd name="T20" fmla="*/ 16 w 18"/>
                <a:gd name="T21" fmla="*/ 17 h 42"/>
                <a:gd name="T22" fmla="*/ 16 w 18"/>
                <a:gd name="T23" fmla="*/ 17 h 42"/>
                <a:gd name="T24" fmla="*/ 17 w 18"/>
                <a:gd name="T25" fmla="*/ 20 h 42"/>
                <a:gd name="T26" fmla="*/ 18 w 18"/>
                <a:gd name="T27" fmla="*/ 22 h 42"/>
                <a:gd name="T28" fmla="*/ 18 w 18"/>
                <a:gd name="T29" fmla="*/ 34 h 42"/>
                <a:gd name="T30" fmla="*/ 18 w 18"/>
                <a:gd name="T31" fmla="*/ 34 h 42"/>
                <a:gd name="T32" fmla="*/ 17 w 18"/>
                <a:gd name="T33" fmla="*/ 37 h 42"/>
                <a:gd name="T34" fmla="*/ 17 w 18"/>
                <a:gd name="T35" fmla="*/ 37 h 42"/>
                <a:gd name="T36" fmla="*/ 16 w 18"/>
                <a:gd name="T37" fmla="*/ 40 h 42"/>
                <a:gd name="T38" fmla="*/ 16 w 18"/>
                <a:gd name="T39" fmla="*/ 40 h 42"/>
                <a:gd name="T40" fmla="*/ 12 w 18"/>
                <a:gd name="T41" fmla="*/ 42 h 42"/>
                <a:gd name="T42" fmla="*/ 12 w 18"/>
                <a:gd name="T43" fmla="*/ 42 h 42"/>
                <a:gd name="T44" fmla="*/ 8 w 18"/>
                <a:gd name="T45" fmla="*/ 42 h 42"/>
                <a:gd name="T46" fmla="*/ 8 w 18"/>
                <a:gd name="T47" fmla="*/ 42 h 42"/>
                <a:gd name="T48" fmla="*/ 6 w 18"/>
                <a:gd name="T49" fmla="*/ 42 h 42"/>
                <a:gd name="T50" fmla="*/ 6 w 18"/>
                <a:gd name="T51" fmla="*/ 42 h 42"/>
                <a:gd name="T52" fmla="*/ 2 w 18"/>
                <a:gd name="T53" fmla="*/ 40 h 42"/>
                <a:gd name="T54" fmla="*/ 2 w 18"/>
                <a:gd name="T55" fmla="*/ 40 h 42"/>
                <a:gd name="T56" fmla="*/ 1 w 18"/>
                <a:gd name="T57" fmla="*/ 37 h 42"/>
                <a:gd name="T58" fmla="*/ 1 w 18"/>
                <a:gd name="T59" fmla="*/ 37 h 42"/>
                <a:gd name="T60" fmla="*/ 0 w 18"/>
                <a:gd name="T61" fmla="*/ 34 h 42"/>
                <a:gd name="T62" fmla="*/ 0 w 18"/>
                <a:gd name="T63" fmla="*/ 32 h 42"/>
                <a:gd name="T64" fmla="*/ 6 w 18"/>
                <a:gd name="T65" fmla="*/ 32 h 42"/>
                <a:gd name="T66" fmla="*/ 6 w 18"/>
                <a:gd name="T67" fmla="*/ 34 h 42"/>
                <a:gd name="T68" fmla="*/ 6 w 18"/>
                <a:gd name="T69" fmla="*/ 34 h 42"/>
                <a:gd name="T70" fmla="*/ 7 w 18"/>
                <a:gd name="T71" fmla="*/ 36 h 42"/>
                <a:gd name="T72" fmla="*/ 7 w 18"/>
                <a:gd name="T73" fmla="*/ 36 h 42"/>
                <a:gd name="T74" fmla="*/ 10 w 18"/>
                <a:gd name="T75" fmla="*/ 37 h 42"/>
                <a:gd name="T76" fmla="*/ 10 w 18"/>
                <a:gd name="T77" fmla="*/ 37 h 42"/>
                <a:gd name="T78" fmla="*/ 11 w 18"/>
                <a:gd name="T79" fmla="*/ 36 h 42"/>
                <a:gd name="T80" fmla="*/ 11 w 18"/>
                <a:gd name="T81" fmla="*/ 36 h 42"/>
                <a:gd name="T82" fmla="*/ 12 w 18"/>
                <a:gd name="T83" fmla="*/ 34 h 42"/>
                <a:gd name="T84" fmla="*/ 12 w 18"/>
                <a:gd name="T85" fmla="*/ 23 h 42"/>
                <a:gd name="T86" fmla="*/ 12 w 18"/>
                <a:gd name="T87" fmla="*/ 23 h 42"/>
                <a:gd name="T88" fmla="*/ 11 w 18"/>
                <a:gd name="T89" fmla="*/ 21 h 42"/>
                <a:gd name="T90" fmla="*/ 11 w 18"/>
                <a:gd name="T91" fmla="*/ 21 h 42"/>
                <a:gd name="T92" fmla="*/ 10 w 18"/>
                <a:gd name="T93" fmla="*/ 21 h 42"/>
                <a:gd name="T94" fmla="*/ 10 w 18"/>
                <a:gd name="T95" fmla="*/ 21 h 42"/>
                <a:gd name="T96" fmla="*/ 7 w 18"/>
                <a:gd name="T97" fmla="*/ 21 h 42"/>
                <a:gd name="T98" fmla="*/ 7 w 18"/>
                <a:gd name="T99" fmla="*/ 21 h 42"/>
                <a:gd name="T100" fmla="*/ 7 w 18"/>
                <a:gd name="T101" fmla="*/ 21 h 42"/>
                <a:gd name="T102" fmla="*/ 7 w 18"/>
                <a:gd name="T103" fmla="*/ 21 h 42"/>
                <a:gd name="T104" fmla="*/ 6 w 18"/>
                <a:gd name="T105" fmla="*/ 22 h 42"/>
                <a:gd name="T106" fmla="*/ 6 w 18"/>
                <a:gd name="T107" fmla="*/ 22 h 42"/>
                <a:gd name="T108" fmla="*/ 6 w 18"/>
                <a:gd name="T109" fmla="*/ 22 h 42"/>
                <a:gd name="T110" fmla="*/ 1 w 18"/>
                <a:gd name="T111" fmla="*/ 22 h 42"/>
                <a:gd name="T112" fmla="*/ 1 w 18"/>
                <a:gd name="T113" fmla="*/ 0 h 42"/>
                <a:gd name="T114" fmla="*/ 18 w 18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18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9" name="Freeform 1287">
              <a:extLst>
                <a:ext uri="{FF2B5EF4-FFF2-40B4-BE49-F238E27FC236}">
                  <a16:creationId xmlns:a16="http://schemas.microsoft.com/office/drawing/2014/main" id="{9CC57206-AA5E-485E-94FD-B5AD0ECED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6150" y="5129670"/>
              <a:ext cx="29596" cy="65422"/>
            </a:xfrm>
            <a:custGeom>
              <a:avLst/>
              <a:gdLst>
                <a:gd name="T0" fmla="*/ 9 w 19"/>
                <a:gd name="T1" fmla="*/ 25 h 42"/>
                <a:gd name="T2" fmla="*/ 9 w 19"/>
                <a:gd name="T3" fmla="*/ 25 h 42"/>
                <a:gd name="T4" fmla="*/ 9 w 19"/>
                <a:gd name="T5" fmla="*/ 25 h 42"/>
                <a:gd name="T6" fmla="*/ 6 w 19"/>
                <a:gd name="T7" fmla="*/ 25 h 42"/>
                <a:gd name="T8" fmla="*/ 4 w 19"/>
                <a:gd name="T9" fmla="*/ 25 h 42"/>
                <a:gd name="T10" fmla="*/ 1 w 19"/>
                <a:gd name="T11" fmla="*/ 22 h 42"/>
                <a:gd name="T12" fmla="*/ 1 w 19"/>
                <a:gd name="T13" fmla="*/ 21 h 42"/>
                <a:gd name="T14" fmla="*/ 0 w 19"/>
                <a:gd name="T15" fmla="*/ 18 h 42"/>
                <a:gd name="T16" fmla="*/ 0 w 19"/>
                <a:gd name="T17" fmla="*/ 16 h 42"/>
                <a:gd name="T18" fmla="*/ 0 w 19"/>
                <a:gd name="T19" fmla="*/ 12 h 42"/>
                <a:gd name="T20" fmla="*/ 0 w 19"/>
                <a:gd name="T21" fmla="*/ 8 h 42"/>
                <a:gd name="T22" fmla="*/ 0 w 19"/>
                <a:gd name="T23" fmla="*/ 6 h 42"/>
                <a:gd name="T24" fmla="*/ 1 w 19"/>
                <a:gd name="T25" fmla="*/ 5 h 42"/>
                <a:gd name="T26" fmla="*/ 1 w 19"/>
                <a:gd name="T27" fmla="*/ 3 h 42"/>
                <a:gd name="T28" fmla="*/ 5 w 19"/>
                <a:gd name="T29" fmla="*/ 1 h 42"/>
                <a:gd name="T30" fmla="*/ 9 w 19"/>
                <a:gd name="T31" fmla="*/ 0 h 42"/>
                <a:gd name="T32" fmla="*/ 14 w 19"/>
                <a:gd name="T33" fmla="*/ 1 h 42"/>
                <a:gd name="T34" fmla="*/ 16 w 19"/>
                <a:gd name="T35" fmla="*/ 3 h 42"/>
                <a:gd name="T36" fmla="*/ 18 w 19"/>
                <a:gd name="T37" fmla="*/ 5 h 42"/>
                <a:gd name="T38" fmla="*/ 18 w 19"/>
                <a:gd name="T39" fmla="*/ 6 h 42"/>
                <a:gd name="T40" fmla="*/ 19 w 19"/>
                <a:gd name="T41" fmla="*/ 8 h 42"/>
                <a:gd name="T42" fmla="*/ 19 w 19"/>
                <a:gd name="T43" fmla="*/ 12 h 42"/>
                <a:gd name="T44" fmla="*/ 19 w 19"/>
                <a:gd name="T45" fmla="*/ 16 h 42"/>
                <a:gd name="T46" fmla="*/ 18 w 19"/>
                <a:gd name="T47" fmla="*/ 17 h 42"/>
                <a:gd name="T48" fmla="*/ 18 w 19"/>
                <a:gd name="T49" fmla="*/ 20 h 42"/>
                <a:gd name="T50" fmla="*/ 9 w 19"/>
                <a:gd name="T51" fmla="*/ 42 h 42"/>
                <a:gd name="T52" fmla="*/ 6 w 19"/>
                <a:gd name="T53" fmla="*/ 16 h 42"/>
                <a:gd name="T54" fmla="*/ 8 w 19"/>
                <a:gd name="T55" fmla="*/ 18 h 42"/>
                <a:gd name="T56" fmla="*/ 9 w 19"/>
                <a:gd name="T57" fmla="*/ 20 h 42"/>
                <a:gd name="T58" fmla="*/ 11 w 19"/>
                <a:gd name="T59" fmla="*/ 18 h 42"/>
                <a:gd name="T60" fmla="*/ 13 w 19"/>
                <a:gd name="T61" fmla="*/ 16 h 42"/>
                <a:gd name="T62" fmla="*/ 13 w 19"/>
                <a:gd name="T63" fmla="*/ 8 h 42"/>
                <a:gd name="T64" fmla="*/ 11 w 19"/>
                <a:gd name="T65" fmla="*/ 6 h 42"/>
                <a:gd name="T66" fmla="*/ 9 w 19"/>
                <a:gd name="T67" fmla="*/ 6 h 42"/>
                <a:gd name="T68" fmla="*/ 8 w 19"/>
                <a:gd name="T69" fmla="*/ 6 h 42"/>
                <a:gd name="T70" fmla="*/ 6 w 19"/>
                <a:gd name="T7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3" y="42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9" y="42"/>
                  </a:lnTo>
                  <a:lnTo>
                    <a:pt x="3" y="42"/>
                  </a:lnTo>
                  <a:close/>
                  <a:moveTo>
                    <a:pt x="6" y="16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0" name="Freeform 1288">
              <a:extLst>
                <a:ext uri="{FF2B5EF4-FFF2-40B4-BE49-F238E27FC236}">
                  <a16:creationId xmlns:a16="http://schemas.microsoft.com/office/drawing/2014/main" id="{96482463-3BF0-4A98-BE60-E7E00B263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1882" y="5629678"/>
              <a:ext cx="28038" cy="68537"/>
            </a:xfrm>
            <a:custGeom>
              <a:avLst/>
              <a:gdLst>
                <a:gd name="T0" fmla="*/ 10 w 18"/>
                <a:gd name="T1" fmla="*/ 25 h 44"/>
                <a:gd name="T2" fmla="*/ 8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3 w 18"/>
                <a:gd name="T9" fmla="*/ 25 h 44"/>
                <a:gd name="T10" fmla="*/ 1 w 18"/>
                <a:gd name="T11" fmla="*/ 24 h 44"/>
                <a:gd name="T12" fmla="*/ 1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1 w 18"/>
                <a:gd name="T25" fmla="*/ 6 h 44"/>
                <a:gd name="T26" fmla="*/ 1 w 18"/>
                <a:gd name="T27" fmla="*/ 5 h 44"/>
                <a:gd name="T28" fmla="*/ 5 w 18"/>
                <a:gd name="T29" fmla="*/ 1 h 44"/>
                <a:gd name="T30" fmla="*/ 8 w 18"/>
                <a:gd name="T31" fmla="*/ 0 h 44"/>
                <a:gd name="T32" fmla="*/ 13 w 18"/>
                <a:gd name="T33" fmla="*/ 1 h 44"/>
                <a:gd name="T34" fmla="*/ 17 w 18"/>
                <a:gd name="T35" fmla="*/ 5 h 44"/>
                <a:gd name="T36" fmla="*/ 17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7 w 18"/>
                <a:gd name="T49" fmla="*/ 20 h 44"/>
                <a:gd name="T50" fmla="*/ 8 w 18"/>
                <a:gd name="T51" fmla="*/ 44 h 44"/>
                <a:gd name="T52" fmla="*/ 6 w 18"/>
                <a:gd name="T53" fmla="*/ 18 h 44"/>
                <a:gd name="T54" fmla="*/ 7 w 18"/>
                <a:gd name="T55" fmla="*/ 20 h 44"/>
                <a:gd name="T56" fmla="*/ 8 w 18"/>
                <a:gd name="T57" fmla="*/ 20 h 44"/>
                <a:gd name="T58" fmla="*/ 11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1 w 18"/>
                <a:gd name="T65" fmla="*/ 8 h 44"/>
                <a:gd name="T66" fmla="*/ 8 w 18"/>
                <a:gd name="T67" fmla="*/ 6 h 44"/>
                <a:gd name="T68" fmla="*/ 7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8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1" name="Freeform 1289">
              <a:extLst>
                <a:ext uri="{FF2B5EF4-FFF2-40B4-BE49-F238E27FC236}">
                  <a16:creationId xmlns:a16="http://schemas.microsoft.com/office/drawing/2014/main" id="{961D6873-0AF1-41F7-9695-A6644B9C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708" y="5631236"/>
              <a:ext cx="20250" cy="66980"/>
            </a:xfrm>
            <a:custGeom>
              <a:avLst/>
              <a:gdLst>
                <a:gd name="T0" fmla="*/ 7 w 13"/>
                <a:gd name="T1" fmla="*/ 43 h 43"/>
                <a:gd name="T2" fmla="*/ 7 w 13"/>
                <a:gd name="T3" fmla="*/ 7 h 43"/>
                <a:gd name="T4" fmla="*/ 0 w 13"/>
                <a:gd name="T5" fmla="*/ 10 h 43"/>
                <a:gd name="T6" fmla="*/ 0 w 13"/>
                <a:gd name="T7" fmla="*/ 4 h 43"/>
                <a:gd name="T8" fmla="*/ 7 w 13"/>
                <a:gd name="T9" fmla="*/ 0 h 43"/>
                <a:gd name="T10" fmla="*/ 13 w 13"/>
                <a:gd name="T11" fmla="*/ 0 h 43"/>
                <a:gd name="T12" fmla="*/ 13 w 13"/>
                <a:gd name="T13" fmla="*/ 43 h 43"/>
                <a:gd name="T14" fmla="*/ 7 w 1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">
                  <a:moveTo>
                    <a:pt x="7" y="43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2" name="Freeform 1290">
              <a:extLst>
                <a:ext uri="{FF2B5EF4-FFF2-40B4-BE49-F238E27FC236}">
                  <a16:creationId xmlns:a16="http://schemas.microsoft.com/office/drawing/2014/main" id="{B5331938-88F2-4465-B3C8-C1772682F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353" y="5129670"/>
              <a:ext cx="26481" cy="65422"/>
            </a:xfrm>
            <a:custGeom>
              <a:avLst/>
              <a:gdLst>
                <a:gd name="T0" fmla="*/ 9 w 17"/>
                <a:gd name="T1" fmla="*/ 17 h 42"/>
                <a:gd name="T2" fmla="*/ 9 w 17"/>
                <a:gd name="T3" fmla="*/ 17 h 42"/>
                <a:gd name="T4" fmla="*/ 10 w 17"/>
                <a:gd name="T5" fmla="*/ 17 h 42"/>
                <a:gd name="T6" fmla="*/ 11 w 17"/>
                <a:gd name="T7" fmla="*/ 17 h 42"/>
                <a:gd name="T8" fmla="*/ 15 w 17"/>
                <a:gd name="T9" fmla="*/ 18 h 42"/>
                <a:gd name="T10" fmla="*/ 16 w 17"/>
                <a:gd name="T11" fmla="*/ 20 h 42"/>
                <a:gd name="T12" fmla="*/ 17 w 17"/>
                <a:gd name="T13" fmla="*/ 21 h 42"/>
                <a:gd name="T14" fmla="*/ 17 w 17"/>
                <a:gd name="T15" fmla="*/ 23 h 42"/>
                <a:gd name="T16" fmla="*/ 17 w 17"/>
                <a:gd name="T17" fmla="*/ 26 h 42"/>
                <a:gd name="T18" fmla="*/ 17 w 17"/>
                <a:gd name="T19" fmla="*/ 30 h 42"/>
                <a:gd name="T20" fmla="*/ 17 w 17"/>
                <a:gd name="T21" fmla="*/ 34 h 42"/>
                <a:gd name="T22" fmla="*/ 17 w 17"/>
                <a:gd name="T23" fmla="*/ 36 h 42"/>
                <a:gd name="T24" fmla="*/ 17 w 17"/>
                <a:gd name="T25" fmla="*/ 37 h 42"/>
                <a:gd name="T26" fmla="*/ 16 w 17"/>
                <a:gd name="T27" fmla="*/ 39 h 42"/>
                <a:gd name="T28" fmla="*/ 14 w 17"/>
                <a:gd name="T29" fmla="*/ 42 h 42"/>
                <a:gd name="T30" fmla="*/ 9 w 17"/>
                <a:gd name="T31" fmla="*/ 42 h 42"/>
                <a:gd name="T32" fmla="*/ 5 w 17"/>
                <a:gd name="T33" fmla="*/ 42 h 42"/>
                <a:gd name="T34" fmla="*/ 1 w 17"/>
                <a:gd name="T35" fmla="*/ 39 h 42"/>
                <a:gd name="T36" fmla="*/ 0 w 17"/>
                <a:gd name="T37" fmla="*/ 37 h 42"/>
                <a:gd name="T38" fmla="*/ 0 w 17"/>
                <a:gd name="T39" fmla="*/ 36 h 42"/>
                <a:gd name="T40" fmla="*/ 0 w 17"/>
                <a:gd name="T41" fmla="*/ 34 h 42"/>
                <a:gd name="T42" fmla="*/ 0 w 17"/>
                <a:gd name="T43" fmla="*/ 30 h 42"/>
                <a:gd name="T44" fmla="*/ 0 w 17"/>
                <a:gd name="T45" fmla="*/ 27 h 42"/>
                <a:gd name="T46" fmla="*/ 0 w 17"/>
                <a:gd name="T47" fmla="*/ 25 h 42"/>
                <a:gd name="T48" fmla="*/ 0 w 17"/>
                <a:gd name="T49" fmla="*/ 22 h 42"/>
                <a:gd name="T50" fmla="*/ 9 w 17"/>
                <a:gd name="T51" fmla="*/ 0 h 42"/>
                <a:gd name="T52" fmla="*/ 12 w 17"/>
                <a:gd name="T53" fmla="*/ 26 h 42"/>
                <a:gd name="T54" fmla="*/ 11 w 17"/>
                <a:gd name="T55" fmla="*/ 23 h 42"/>
                <a:gd name="T56" fmla="*/ 9 w 17"/>
                <a:gd name="T57" fmla="*/ 22 h 42"/>
                <a:gd name="T58" fmla="*/ 6 w 17"/>
                <a:gd name="T59" fmla="*/ 23 h 42"/>
                <a:gd name="T60" fmla="*/ 6 w 17"/>
                <a:gd name="T61" fmla="*/ 26 h 42"/>
                <a:gd name="T62" fmla="*/ 6 w 17"/>
                <a:gd name="T63" fmla="*/ 34 h 42"/>
                <a:gd name="T64" fmla="*/ 6 w 17"/>
                <a:gd name="T65" fmla="*/ 36 h 42"/>
                <a:gd name="T66" fmla="*/ 9 w 17"/>
                <a:gd name="T67" fmla="*/ 37 h 42"/>
                <a:gd name="T68" fmla="*/ 11 w 17"/>
                <a:gd name="T69" fmla="*/ 36 h 42"/>
                <a:gd name="T70" fmla="*/ 12 w 17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3" name="Freeform 1291">
              <a:extLst>
                <a:ext uri="{FF2B5EF4-FFF2-40B4-BE49-F238E27FC236}">
                  <a16:creationId xmlns:a16="http://schemas.microsoft.com/office/drawing/2014/main" id="{209B9AF7-B96A-4D97-9B19-8BB3607B1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7622" y="5129670"/>
              <a:ext cx="28038" cy="65422"/>
            </a:xfrm>
            <a:custGeom>
              <a:avLst/>
              <a:gdLst>
                <a:gd name="T0" fmla="*/ 0 w 18"/>
                <a:gd name="T1" fmla="*/ 8 h 42"/>
                <a:gd name="T2" fmla="*/ 0 w 18"/>
                <a:gd name="T3" fmla="*/ 8 h 42"/>
                <a:gd name="T4" fmla="*/ 0 w 18"/>
                <a:gd name="T5" fmla="*/ 5 h 42"/>
                <a:gd name="T6" fmla="*/ 0 w 18"/>
                <a:gd name="T7" fmla="*/ 5 h 42"/>
                <a:gd name="T8" fmla="*/ 3 w 18"/>
                <a:gd name="T9" fmla="*/ 2 h 42"/>
                <a:gd name="T10" fmla="*/ 3 w 18"/>
                <a:gd name="T11" fmla="*/ 2 h 42"/>
                <a:gd name="T12" fmla="*/ 6 w 18"/>
                <a:gd name="T13" fmla="*/ 0 h 42"/>
                <a:gd name="T14" fmla="*/ 6 w 18"/>
                <a:gd name="T15" fmla="*/ 0 h 42"/>
                <a:gd name="T16" fmla="*/ 9 w 18"/>
                <a:gd name="T17" fmla="*/ 0 h 42"/>
                <a:gd name="T18" fmla="*/ 9 w 18"/>
                <a:gd name="T19" fmla="*/ 0 h 42"/>
                <a:gd name="T20" fmla="*/ 13 w 18"/>
                <a:gd name="T21" fmla="*/ 0 h 42"/>
                <a:gd name="T22" fmla="*/ 13 w 18"/>
                <a:gd name="T23" fmla="*/ 0 h 42"/>
                <a:gd name="T24" fmla="*/ 16 w 18"/>
                <a:gd name="T25" fmla="*/ 2 h 42"/>
                <a:gd name="T26" fmla="*/ 16 w 18"/>
                <a:gd name="T27" fmla="*/ 2 h 42"/>
                <a:gd name="T28" fmla="*/ 18 w 18"/>
                <a:gd name="T29" fmla="*/ 5 h 42"/>
                <a:gd name="T30" fmla="*/ 18 w 18"/>
                <a:gd name="T31" fmla="*/ 5 h 42"/>
                <a:gd name="T32" fmla="*/ 18 w 18"/>
                <a:gd name="T33" fmla="*/ 8 h 42"/>
                <a:gd name="T34" fmla="*/ 18 w 18"/>
                <a:gd name="T35" fmla="*/ 34 h 42"/>
                <a:gd name="T36" fmla="*/ 18 w 18"/>
                <a:gd name="T37" fmla="*/ 34 h 42"/>
                <a:gd name="T38" fmla="*/ 18 w 18"/>
                <a:gd name="T39" fmla="*/ 37 h 42"/>
                <a:gd name="T40" fmla="*/ 18 w 18"/>
                <a:gd name="T41" fmla="*/ 37 h 42"/>
                <a:gd name="T42" fmla="*/ 16 w 18"/>
                <a:gd name="T43" fmla="*/ 40 h 42"/>
                <a:gd name="T44" fmla="*/ 16 w 18"/>
                <a:gd name="T45" fmla="*/ 40 h 42"/>
                <a:gd name="T46" fmla="*/ 13 w 18"/>
                <a:gd name="T47" fmla="*/ 42 h 42"/>
                <a:gd name="T48" fmla="*/ 13 w 18"/>
                <a:gd name="T49" fmla="*/ 42 h 42"/>
                <a:gd name="T50" fmla="*/ 9 w 18"/>
                <a:gd name="T51" fmla="*/ 42 h 42"/>
                <a:gd name="T52" fmla="*/ 9 w 18"/>
                <a:gd name="T53" fmla="*/ 42 h 42"/>
                <a:gd name="T54" fmla="*/ 6 w 18"/>
                <a:gd name="T55" fmla="*/ 42 h 42"/>
                <a:gd name="T56" fmla="*/ 6 w 18"/>
                <a:gd name="T57" fmla="*/ 42 h 42"/>
                <a:gd name="T58" fmla="*/ 3 w 18"/>
                <a:gd name="T59" fmla="*/ 40 h 42"/>
                <a:gd name="T60" fmla="*/ 3 w 18"/>
                <a:gd name="T61" fmla="*/ 40 h 42"/>
                <a:gd name="T62" fmla="*/ 0 w 18"/>
                <a:gd name="T63" fmla="*/ 37 h 42"/>
                <a:gd name="T64" fmla="*/ 0 w 18"/>
                <a:gd name="T65" fmla="*/ 37 h 42"/>
                <a:gd name="T66" fmla="*/ 0 w 18"/>
                <a:gd name="T67" fmla="*/ 34 h 42"/>
                <a:gd name="T68" fmla="*/ 0 w 18"/>
                <a:gd name="T69" fmla="*/ 8 h 42"/>
                <a:gd name="T70" fmla="*/ 7 w 18"/>
                <a:gd name="T71" fmla="*/ 34 h 42"/>
                <a:gd name="T72" fmla="*/ 7 w 18"/>
                <a:gd name="T73" fmla="*/ 34 h 42"/>
                <a:gd name="T74" fmla="*/ 7 w 18"/>
                <a:gd name="T75" fmla="*/ 36 h 42"/>
                <a:gd name="T76" fmla="*/ 7 w 18"/>
                <a:gd name="T77" fmla="*/ 36 h 42"/>
                <a:gd name="T78" fmla="*/ 9 w 18"/>
                <a:gd name="T79" fmla="*/ 37 h 42"/>
                <a:gd name="T80" fmla="*/ 9 w 18"/>
                <a:gd name="T81" fmla="*/ 37 h 42"/>
                <a:gd name="T82" fmla="*/ 12 w 18"/>
                <a:gd name="T83" fmla="*/ 36 h 42"/>
                <a:gd name="T84" fmla="*/ 12 w 18"/>
                <a:gd name="T85" fmla="*/ 36 h 42"/>
                <a:gd name="T86" fmla="*/ 12 w 18"/>
                <a:gd name="T87" fmla="*/ 34 h 42"/>
                <a:gd name="T88" fmla="*/ 12 w 18"/>
                <a:gd name="T89" fmla="*/ 8 h 42"/>
                <a:gd name="T90" fmla="*/ 12 w 18"/>
                <a:gd name="T91" fmla="*/ 8 h 42"/>
                <a:gd name="T92" fmla="*/ 12 w 18"/>
                <a:gd name="T93" fmla="*/ 6 h 42"/>
                <a:gd name="T94" fmla="*/ 12 w 18"/>
                <a:gd name="T95" fmla="*/ 6 h 42"/>
                <a:gd name="T96" fmla="*/ 9 w 18"/>
                <a:gd name="T97" fmla="*/ 6 h 42"/>
                <a:gd name="T98" fmla="*/ 9 w 18"/>
                <a:gd name="T99" fmla="*/ 6 h 42"/>
                <a:gd name="T100" fmla="*/ 7 w 18"/>
                <a:gd name="T101" fmla="*/ 6 h 42"/>
                <a:gd name="T102" fmla="*/ 7 w 18"/>
                <a:gd name="T103" fmla="*/ 6 h 42"/>
                <a:gd name="T104" fmla="*/ 7 w 18"/>
                <a:gd name="T105" fmla="*/ 8 h 42"/>
                <a:gd name="T106" fmla="*/ 7 w 18"/>
                <a:gd name="T10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42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8"/>
                  </a:lnTo>
                  <a:close/>
                  <a:moveTo>
                    <a:pt x="7" y="34"/>
                  </a:move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4" name="Freeform 1292">
              <a:extLst>
                <a:ext uri="{FF2B5EF4-FFF2-40B4-BE49-F238E27FC236}">
                  <a16:creationId xmlns:a16="http://schemas.microsoft.com/office/drawing/2014/main" id="{B149CBE5-3368-4781-9A4E-56F95A67F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353" y="5629678"/>
              <a:ext cx="26481" cy="68537"/>
            </a:xfrm>
            <a:custGeom>
              <a:avLst/>
              <a:gdLst>
                <a:gd name="T0" fmla="*/ 9 w 17"/>
                <a:gd name="T1" fmla="*/ 25 h 44"/>
                <a:gd name="T2" fmla="*/ 9 w 17"/>
                <a:gd name="T3" fmla="*/ 25 h 44"/>
                <a:gd name="T4" fmla="*/ 7 w 17"/>
                <a:gd name="T5" fmla="*/ 26 h 44"/>
                <a:gd name="T6" fmla="*/ 6 w 17"/>
                <a:gd name="T7" fmla="*/ 26 h 44"/>
                <a:gd name="T8" fmla="*/ 4 w 17"/>
                <a:gd name="T9" fmla="*/ 25 h 44"/>
                <a:gd name="T10" fmla="*/ 1 w 17"/>
                <a:gd name="T11" fmla="*/ 24 h 44"/>
                <a:gd name="T12" fmla="*/ 0 w 17"/>
                <a:gd name="T13" fmla="*/ 23 h 44"/>
                <a:gd name="T14" fmla="*/ 0 w 17"/>
                <a:gd name="T15" fmla="*/ 20 h 44"/>
                <a:gd name="T16" fmla="*/ 0 w 17"/>
                <a:gd name="T17" fmla="*/ 18 h 44"/>
                <a:gd name="T18" fmla="*/ 0 w 17"/>
                <a:gd name="T19" fmla="*/ 14 h 44"/>
                <a:gd name="T20" fmla="*/ 0 w 17"/>
                <a:gd name="T21" fmla="*/ 10 h 44"/>
                <a:gd name="T22" fmla="*/ 0 w 17"/>
                <a:gd name="T23" fmla="*/ 8 h 44"/>
                <a:gd name="T24" fmla="*/ 0 w 17"/>
                <a:gd name="T25" fmla="*/ 6 h 44"/>
                <a:gd name="T26" fmla="*/ 1 w 17"/>
                <a:gd name="T27" fmla="*/ 5 h 44"/>
                <a:gd name="T28" fmla="*/ 5 w 17"/>
                <a:gd name="T29" fmla="*/ 1 h 44"/>
                <a:gd name="T30" fmla="*/ 9 w 17"/>
                <a:gd name="T31" fmla="*/ 0 h 44"/>
                <a:gd name="T32" fmla="*/ 14 w 17"/>
                <a:gd name="T33" fmla="*/ 1 h 44"/>
                <a:gd name="T34" fmla="*/ 16 w 17"/>
                <a:gd name="T35" fmla="*/ 5 h 44"/>
                <a:gd name="T36" fmla="*/ 17 w 17"/>
                <a:gd name="T37" fmla="*/ 6 h 44"/>
                <a:gd name="T38" fmla="*/ 17 w 17"/>
                <a:gd name="T39" fmla="*/ 8 h 44"/>
                <a:gd name="T40" fmla="*/ 17 w 17"/>
                <a:gd name="T41" fmla="*/ 10 h 44"/>
                <a:gd name="T42" fmla="*/ 17 w 17"/>
                <a:gd name="T43" fmla="*/ 14 h 44"/>
                <a:gd name="T44" fmla="*/ 17 w 17"/>
                <a:gd name="T45" fmla="*/ 16 h 44"/>
                <a:gd name="T46" fmla="*/ 17 w 17"/>
                <a:gd name="T47" fmla="*/ 19 h 44"/>
                <a:gd name="T48" fmla="*/ 17 w 17"/>
                <a:gd name="T49" fmla="*/ 20 h 44"/>
                <a:gd name="T50" fmla="*/ 9 w 17"/>
                <a:gd name="T51" fmla="*/ 44 h 44"/>
                <a:gd name="T52" fmla="*/ 6 w 17"/>
                <a:gd name="T53" fmla="*/ 18 h 44"/>
                <a:gd name="T54" fmla="*/ 6 w 17"/>
                <a:gd name="T55" fmla="*/ 20 h 44"/>
                <a:gd name="T56" fmla="*/ 9 w 17"/>
                <a:gd name="T57" fmla="*/ 20 h 44"/>
                <a:gd name="T58" fmla="*/ 11 w 17"/>
                <a:gd name="T59" fmla="*/ 20 h 44"/>
                <a:gd name="T60" fmla="*/ 12 w 17"/>
                <a:gd name="T61" fmla="*/ 18 h 44"/>
                <a:gd name="T62" fmla="*/ 12 w 17"/>
                <a:gd name="T63" fmla="*/ 10 h 44"/>
                <a:gd name="T64" fmla="*/ 11 w 17"/>
                <a:gd name="T65" fmla="*/ 8 h 44"/>
                <a:gd name="T66" fmla="*/ 9 w 17"/>
                <a:gd name="T67" fmla="*/ 6 h 44"/>
                <a:gd name="T68" fmla="*/ 6 w 17"/>
                <a:gd name="T69" fmla="*/ 8 h 44"/>
                <a:gd name="T70" fmla="*/ 6 w 17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4">
                  <a:moveTo>
                    <a:pt x="2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9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5" name="Freeform 1293">
              <a:extLst>
                <a:ext uri="{FF2B5EF4-FFF2-40B4-BE49-F238E27FC236}">
                  <a16:creationId xmlns:a16="http://schemas.microsoft.com/office/drawing/2014/main" id="{16CF3A04-781D-4BF1-8752-57F2CC86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622" y="5629678"/>
              <a:ext cx="28038" cy="68537"/>
            </a:xfrm>
            <a:custGeom>
              <a:avLst/>
              <a:gdLst>
                <a:gd name="T0" fmla="*/ 0 w 18"/>
                <a:gd name="T1" fmla="*/ 44 h 44"/>
                <a:gd name="T2" fmla="*/ 0 w 18"/>
                <a:gd name="T3" fmla="*/ 38 h 44"/>
                <a:gd name="T4" fmla="*/ 12 w 18"/>
                <a:gd name="T5" fmla="*/ 18 h 44"/>
                <a:gd name="T6" fmla="*/ 12 w 18"/>
                <a:gd name="T7" fmla="*/ 18 h 44"/>
                <a:gd name="T8" fmla="*/ 12 w 18"/>
                <a:gd name="T9" fmla="*/ 14 h 44"/>
                <a:gd name="T10" fmla="*/ 12 w 18"/>
                <a:gd name="T11" fmla="*/ 14 h 44"/>
                <a:gd name="T12" fmla="*/ 12 w 18"/>
                <a:gd name="T13" fmla="*/ 11 h 44"/>
                <a:gd name="T14" fmla="*/ 12 w 18"/>
                <a:gd name="T15" fmla="*/ 11 h 44"/>
                <a:gd name="T16" fmla="*/ 12 w 18"/>
                <a:gd name="T17" fmla="*/ 10 h 44"/>
                <a:gd name="T18" fmla="*/ 12 w 18"/>
                <a:gd name="T19" fmla="*/ 10 h 44"/>
                <a:gd name="T20" fmla="*/ 12 w 18"/>
                <a:gd name="T21" fmla="*/ 8 h 44"/>
                <a:gd name="T22" fmla="*/ 12 w 18"/>
                <a:gd name="T23" fmla="*/ 8 h 44"/>
                <a:gd name="T24" fmla="*/ 11 w 18"/>
                <a:gd name="T25" fmla="*/ 8 h 44"/>
                <a:gd name="T26" fmla="*/ 11 w 18"/>
                <a:gd name="T27" fmla="*/ 8 h 44"/>
                <a:gd name="T28" fmla="*/ 9 w 18"/>
                <a:gd name="T29" fmla="*/ 6 h 44"/>
                <a:gd name="T30" fmla="*/ 9 w 18"/>
                <a:gd name="T31" fmla="*/ 6 h 44"/>
                <a:gd name="T32" fmla="*/ 7 w 18"/>
                <a:gd name="T33" fmla="*/ 8 h 44"/>
                <a:gd name="T34" fmla="*/ 7 w 18"/>
                <a:gd name="T35" fmla="*/ 8 h 44"/>
                <a:gd name="T36" fmla="*/ 7 w 18"/>
                <a:gd name="T37" fmla="*/ 10 h 44"/>
                <a:gd name="T38" fmla="*/ 7 w 18"/>
                <a:gd name="T39" fmla="*/ 13 h 44"/>
                <a:gd name="T40" fmla="*/ 0 w 18"/>
                <a:gd name="T41" fmla="*/ 13 h 44"/>
                <a:gd name="T42" fmla="*/ 0 w 18"/>
                <a:gd name="T43" fmla="*/ 10 h 44"/>
                <a:gd name="T44" fmla="*/ 0 w 18"/>
                <a:gd name="T45" fmla="*/ 10 h 44"/>
                <a:gd name="T46" fmla="*/ 0 w 18"/>
                <a:gd name="T47" fmla="*/ 6 h 44"/>
                <a:gd name="T48" fmla="*/ 0 w 18"/>
                <a:gd name="T49" fmla="*/ 6 h 44"/>
                <a:gd name="T50" fmla="*/ 3 w 18"/>
                <a:gd name="T51" fmla="*/ 4 h 44"/>
                <a:gd name="T52" fmla="*/ 3 w 18"/>
                <a:gd name="T53" fmla="*/ 4 h 44"/>
                <a:gd name="T54" fmla="*/ 6 w 18"/>
                <a:gd name="T55" fmla="*/ 1 h 44"/>
                <a:gd name="T56" fmla="*/ 6 w 18"/>
                <a:gd name="T57" fmla="*/ 1 h 44"/>
                <a:gd name="T58" fmla="*/ 9 w 18"/>
                <a:gd name="T59" fmla="*/ 0 h 44"/>
                <a:gd name="T60" fmla="*/ 9 w 18"/>
                <a:gd name="T61" fmla="*/ 0 h 44"/>
                <a:gd name="T62" fmla="*/ 13 w 18"/>
                <a:gd name="T63" fmla="*/ 1 h 44"/>
                <a:gd name="T64" fmla="*/ 13 w 18"/>
                <a:gd name="T65" fmla="*/ 1 h 44"/>
                <a:gd name="T66" fmla="*/ 17 w 18"/>
                <a:gd name="T67" fmla="*/ 4 h 44"/>
                <a:gd name="T68" fmla="*/ 17 w 18"/>
                <a:gd name="T69" fmla="*/ 4 h 44"/>
                <a:gd name="T70" fmla="*/ 18 w 18"/>
                <a:gd name="T71" fmla="*/ 8 h 44"/>
                <a:gd name="T72" fmla="*/ 18 w 18"/>
                <a:gd name="T73" fmla="*/ 8 h 44"/>
                <a:gd name="T74" fmla="*/ 18 w 18"/>
                <a:gd name="T75" fmla="*/ 11 h 44"/>
                <a:gd name="T76" fmla="*/ 18 w 18"/>
                <a:gd name="T77" fmla="*/ 11 h 44"/>
                <a:gd name="T78" fmla="*/ 18 w 18"/>
                <a:gd name="T79" fmla="*/ 14 h 44"/>
                <a:gd name="T80" fmla="*/ 18 w 18"/>
                <a:gd name="T81" fmla="*/ 14 h 44"/>
                <a:gd name="T82" fmla="*/ 18 w 18"/>
                <a:gd name="T83" fmla="*/ 16 h 44"/>
                <a:gd name="T84" fmla="*/ 18 w 18"/>
                <a:gd name="T85" fmla="*/ 16 h 44"/>
                <a:gd name="T86" fmla="*/ 18 w 18"/>
                <a:gd name="T87" fmla="*/ 18 h 44"/>
                <a:gd name="T88" fmla="*/ 18 w 18"/>
                <a:gd name="T89" fmla="*/ 18 h 44"/>
                <a:gd name="T90" fmla="*/ 17 w 18"/>
                <a:gd name="T91" fmla="*/ 20 h 44"/>
                <a:gd name="T92" fmla="*/ 7 w 18"/>
                <a:gd name="T93" fmla="*/ 38 h 44"/>
                <a:gd name="T94" fmla="*/ 18 w 18"/>
                <a:gd name="T95" fmla="*/ 38 h 44"/>
                <a:gd name="T96" fmla="*/ 18 w 18"/>
                <a:gd name="T97" fmla="*/ 44 h 44"/>
                <a:gd name="T98" fmla="*/ 0 w 18"/>
                <a:gd name="T9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0" y="3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6" name="Freeform 1294">
              <a:extLst>
                <a:ext uri="{FF2B5EF4-FFF2-40B4-BE49-F238E27FC236}">
                  <a16:creationId xmlns:a16="http://schemas.microsoft.com/office/drawing/2014/main" id="{5CC0C7F0-D439-44BA-B439-228E46F3E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824" y="5129670"/>
              <a:ext cx="28038" cy="65422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2 w 18"/>
                <a:gd name="T7" fmla="*/ 17 h 42"/>
                <a:gd name="T8" fmla="*/ 14 w 18"/>
                <a:gd name="T9" fmla="*/ 18 h 42"/>
                <a:gd name="T10" fmla="*/ 17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7 w 18"/>
                <a:gd name="T27" fmla="*/ 39 h 42"/>
                <a:gd name="T28" fmla="*/ 13 w 18"/>
                <a:gd name="T29" fmla="*/ 42 h 42"/>
                <a:gd name="T30" fmla="*/ 9 w 18"/>
                <a:gd name="T31" fmla="*/ 42 h 42"/>
                <a:gd name="T32" fmla="*/ 4 w 18"/>
                <a:gd name="T33" fmla="*/ 42 h 42"/>
                <a:gd name="T34" fmla="*/ 2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2 w 18"/>
                <a:gd name="T53" fmla="*/ 26 h 42"/>
                <a:gd name="T54" fmla="*/ 12 w 18"/>
                <a:gd name="T55" fmla="*/ 23 h 42"/>
                <a:gd name="T56" fmla="*/ 9 w 18"/>
                <a:gd name="T57" fmla="*/ 22 h 42"/>
                <a:gd name="T58" fmla="*/ 7 w 18"/>
                <a:gd name="T59" fmla="*/ 23 h 42"/>
                <a:gd name="T60" fmla="*/ 5 w 18"/>
                <a:gd name="T61" fmla="*/ 26 h 42"/>
                <a:gd name="T62" fmla="*/ 5 w 18"/>
                <a:gd name="T63" fmla="*/ 34 h 42"/>
                <a:gd name="T64" fmla="*/ 7 w 18"/>
                <a:gd name="T65" fmla="*/ 36 h 42"/>
                <a:gd name="T66" fmla="*/ 9 w 18"/>
                <a:gd name="T67" fmla="*/ 37 h 42"/>
                <a:gd name="T68" fmla="*/ 12 w 18"/>
                <a:gd name="T69" fmla="*/ 36 h 42"/>
                <a:gd name="T70" fmla="*/ 12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5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9" y="0"/>
                  </a:lnTo>
                  <a:lnTo>
                    <a:pt x="15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7" name="Freeform 1295">
              <a:extLst>
                <a:ext uri="{FF2B5EF4-FFF2-40B4-BE49-F238E27FC236}">
                  <a16:creationId xmlns:a16="http://schemas.microsoft.com/office/drawing/2014/main" id="{83BEAAAC-09FF-4F0C-993E-F077728E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650" y="5129670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5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8" name="Freeform 1296">
              <a:extLst>
                <a:ext uri="{FF2B5EF4-FFF2-40B4-BE49-F238E27FC236}">
                  <a16:creationId xmlns:a16="http://schemas.microsoft.com/office/drawing/2014/main" id="{7FE1B8B0-6718-44D0-AE26-698A3027C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824" y="5629678"/>
              <a:ext cx="28038" cy="68537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6 h 44"/>
                <a:gd name="T6" fmla="*/ 7 w 18"/>
                <a:gd name="T7" fmla="*/ 26 h 44"/>
                <a:gd name="T8" fmla="*/ 3 w 18"/>
                <a:gd name="T9" fmla="*/ 25 h 44"/>
                <a:gd name="T10" fmla="*/ 2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6 h 44"/>
                <a:gd name="T26" fmla="*/ 2 w 18"/>
                <a:gd name="T27" fmla="*/ 5 h 44"/>
                <a:gd name="T28" fmla="*/ 4 w 18"/>
                <a:gd name="T29" fmla="*/ 1 h 44"/>
                <a:gd name="T30" fmla="*/ 9 w 18"/>
                <a:gd name="T31" fmla="*/ 0 h 44"/>
                <a:gd name="T32" fmla="*/ 13 w 18"/>
                <a:gd name="T33" fmla="*/ 1 h 44"/>
                <a:gd name="T34" fmla="*/ 17 w 18"/>
                <a:gd name="T35" fmla="*/ 5 h 44"/>
                <a:gd name="T36" fmla="*/ 18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5 w 18"/>
                <a:gd name="T53" fmla="*/ 18 h 44"/>
                <a:gd name="T54" fmla="*/ 7 w 18"/>
                <a:gd name="T55" fmla="*/ 20 h 44"/>
                <a:gd name="T56" fmla="*/ 9 w 18"/>
                <a:gd name="T57" fmla="*/ 20 h 44"/>
                <a:gd name="T58" fmla="*/ 12 w 18"/>
                <a:gd name="T59" fmla="*/ 20 h 44"/>
                <a:gd name="T60" fmla="*/ 12 w 18"/>
                <a:gd name="T61" fmla="*/ 18 h 44"/>
                <a:gd name="T62" fmla="*/ 12 w 18"/>
                <a:gd name="T63" fmla="*/ 10 h 44"/>
                <a:gd name="T64" fmla="*/ 12 w 18"/>
                <a:gd name="T65" fmla="*/ 8 h 44"/>
                <a:gd name="T66" fmla="*/ 9 w 18"/>
                <a:gd name="T67" fmla="*/ 6 h 44"/>
                <a:gd name="T68" fmla="*/ 7 w 18"/>
                <a:gd name="T69" fmla="*/ 8 h 44"/>
                <a:gd name="T70" fmla="*/ 5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2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23"/>
                  </a:lnTo>
                  <a:lnTo>
                    <a:pt x="9" y="44"/>
                  </a:lnTo>
                  <a:lnTo>
                    <a:pt x="2" y="44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9" name="Freeform 1297">
              <a:extLst>
                <a:ext uri="{FF2B5EF4-FFF2-40B4-BE49-F238E27FC236}">
                  <a16:creationId xmlns:a16="http://schemas.microsoft.com/office/drawing/2014/main" id="{B75428BF-BFBB-4BD8-9B5A-204695E13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092" y="5629678"/>
              <a:ext cx="28038" cy="68537"/>
            </a:xfrm>
            <a:custGeom>
              <a:avLst/>
              <a:gdLst>
                <a:gd name="T0" fmla="*/ 7 w 18"/>
                <a:gd name="T1" fmla="*/ 19 h 44"/>
                <a:gd name="T2" fmla="*/ 11 w 18"/>
                <a:gd name="T3" fmla="*/ 19 h 44"/>
                <a:gd name="T4" fmla="*/ 12 w 18"/>
                <a:gd name="T5" fmla="*/ 15 h 44"/>
                <a:gd name="T6" fmla="*/ 12 w 18"/>
                <a:gd name="T7" fmla="*/ 10 h 44"/>
                <a:gd name="T8" fmla="*/ 11 w 18"/>
                <a:gd name="T9" fmla="*/ 8 h 44"/>
                <a:gd name="T10" fmla="*/ 10 w 18"/>
                <a:gd name="T11" fmla="*/ 6 h 44"/>
                <a:gd name="T12" fmla="*/ 7 w 18"/>
                <a:gd name="T13" fmla="*/ 8 h 44"/>
                <a:gd name="T14" fmla="*/ 6 w 18"/>
                <a:gd name="T15" fmla="*/ 13 h 44"/>
                <a:gd name="T16" fmla="*/ 0 w 18"/>
                <a:gd name="T17" fmla="*/ 10 h 44"/>
                <a:gd name="T18" fmla="*/ 1 w 18"/>
                <a:gd name="T19" fmla="*/ 6 h 44"/>
                <a:gd name="T20" fmla="*/ 3 w 18"/>
                <a:gd name="T21" fmla="*/ 3 h 44"/>
                <a:gd name="T22" fmla="*/ 6 w 18"/>
                <a:gd name="T23" fmla="*/ 1 h 44"/>
                <a:gd name="T24" fmla="*/ 10 w 18"/>
                <a:gd name="T25" fmla="*/ 0 h 44"/>
                <a:gd name="T26" fmla="*/ 13 w 18"/>
                <a:gd name="T27" fmla="*/ 1 h 44"/>
                <a:gd name="T28" fmla="*/ 16 w 18"/>
                <a:gd name="T29" fmla="*/ 4 h 44"/>
                <a:gd name="T30" fmla="*/ 17 w 18"/>
                <a:gd name="T31" fmla="*/ 5 h 44"/>
                <a:gd name="T32" fmla="*/ 18 w 18"/>
                <a:gd name="T33" fmla="*/ 6 h 44"/>
                <a:gd name="T34" fmla="*/ 18 w 18"/>
                <a:gd name="T35" fmla="*/ 13 h 44"/>
                <a:gd name="T36" fmla="*/ 18 w 18"/>
                <a:gd name="T37" fmla="*/ 16 h 44"/>
                <a:gd name="T38" fmla="*/ 18 w 18"/>
                <a:gd name="T39" fmla="*/ 19 h 44"/>
                <a:gd name="T40" fmla="*/ 17 w 18"/>
                <a:gd name="T41" fmla="*/ 20 h 44"/>
                <a:gd name="T42" fmla="*/ 15 w 18"/>
                <a:gd name="T43" fmla="*/ 21 h 44"/>
                <a:gd name="T44" fmla="*/ 17 w 18"/>
                <a:gd name="T45" fmla="*/ 23 h 44"/>
                <a:gd name="T46" fmla="*/ 18 w 18"/>
                <a:gd name="T47" fmla="*/ 25 h 44"/>
                <a:gd name="T48" fmla="*/ 18 w 18"/>
                <a:gd name="T49" fmla="*/ 28 h 44"/>
                <a:gd name="T50" fmla="*/ 18 w 18"/>
                <a:gd name="T51" fmla="*/ 31 h 44"/>
                <a:gd name="T52" fmla="*/ 18 w 18"/>
                <a:gd name="T53" fmla="*/ 35 h 44"/>
                <a:gd name="T54" fmla="*/ 18 w 18"/>
                <a:gd name="T55" fmla="*/ 38 h 44"/>
                <a:gd name="T56" fmla="*/ 17 w 18"/>
                <a:gd name="T57" fmla="*/ 39 h 44"/>
                <a:gd name="T58" fmla="*/ 17 w 18"/>
                <a:gd name="T59" fmla="*/ 40 h 44"/>
                <a:gd name="T60" fmla="*/ 13 w 18"/>
                <a:gd name="T61" fmla="*/ 43 h 44"/>
                <a:gd name="T62" fmla="*/ 10 w 18"/>
                <a:gd name="T63" fmla="*/ 44 h 44"/>
                <a:gd name="T64" fmla="*/ 6 w 18"/>
                <a:gd name="T65" fmla="*/ 44 h 44"/>
                <a:gd name="T66" fmla="*/ 3 w 18"/>
                <a:gd name="T67" fmla="*/ 41 h 44"/>
                <a:gd name="T68" fmla="*/ 1 w 18"/>
                <a:gd name="T69" fmla="*/ 39 h 44"/>
                <a:gd name="T70" fmla="*/ 0 w 18"/>
                <a:gd name="T71" fmla="*/ 35 h 44"/>
                <a:gd name="T72" fmla="*/ 6 w 18"/>
                <a:gd name="T73" fmla="*/ 31 h 44"/>
                <a:gd name="T74" fmla="*/ 6 w 18"/>
                <a:gd name="T75" fmla="*/ 35 h 44"/>
                <a:gd name="T76" fmla="*/ 7 w 18"/>
                <a:gd name="T77" fmla="*/ 36 h 44"/>
                <a:gd name="T78" fmla="*/ 10 w 18"/>
                <a:gd name="T79" fmla="*/ 38 h 44"/>
                <a:gd name="T80" fmla="*/ 11 w 18"/>
                <a:gd name="T81" fmla="*/ 36 h 44"/>
                <a:gd name="T82" fmla="*/ 12 w 18"/>
                <a:gd name="T83" fmla="*/ 29 h 44"/>
                <a:gd name="T84" fmla="*/ 11 w 18"/>
                <a:gd name="T85" fmla="*/ 25 h 44"/>
                <a:gd name="T86" fmla="*/ 10 w 18"/>
                <a:gd name="T87" fmla="*/ 24 h 44"/>
                <a:gd name="T88" fmla="*/ 7 w 18"/>
                <a:gd name="T8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4">
                  <a:moveTo>
                    <a:pt x="7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0" name="Freeform 1298">
              <a:extLst>
                <a:ext uri="{FF2B5EF4-FFF2-40B4-BE49-F238E27FC236}">
                  <a16:creationId xmlns:a16="http://schemas.microsoft.com/office/drawing/2014/main" id="{662D64EF-B2D1-4729-92DE-158CFC57F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737" y="5129670"/>
              <a:ext cx="29596" cy="65422"/>
            </a:xfrm>
            <a:custGeom>
              <a:avLst/>
              <a:gdLst>
                <a:gd name="T0" fmla="*/ 10 w 19"/>
                <a:gd name="T1" fmla="*/ 17 h 42"/>
                <a:gd name="T2" fmla="*/ 10 w 19"/>
                <a:gd name="T3" fmla="*/ 17 h 42"/>
                <a:gd name="T4" fmla="*/ 10 w 19"/>
                <a:gd name="T5" fmla="*/ 17 h 42"/>
                <a:gd name="T6" fmla="*/ 13 w 19"/>
                <a:gd name="T7" fmla="*/ 17 h 42"/>
                <a:gd name="T8" fmla="*/ 15 w 19"/>
                <a:gd name="T9" fmla="*/ 18 h 42"/>
                <a:gd name="T10" fmla="*/ 18 w 19"/>
                <a:gd name="T11" fmla="*/ 20 h 42"/>
                <a:gd name="T12" fmla="*/ 18 w 19"/>
                <a:gd name="T13" fmla="*/ 21 h 42"/>
                <a:gd name="T14" fmla="*/ 19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9 w 19"/>
                <a:gd name="T23" fmla="*/ 36 h 42"/>
                <a:gd name="T24" fmla="*/ 18 w 19"/>
                <a:gd name="T25" fmla="*/ 37 h 42"/>
                <a:gd name="T26" fmla="*/ 18 w 19"/>
                <a:gd name="T27" fmla="*/ 39 h 42"/>
                <a:gd name="T28" fmla="*/ 14 w 19"/>
                <a:gd name="T29" fmla="*/ 42 h 42"/>
                <a:gd name="T30" fmla="*/ 10 w 19"/>
                <a:gd name="T31" fmla="*/ 42 h 42"/>
                <a:gd name="T32" fmla="*/ 5 w 19"/>
                <a:gd name="T33" fmla="*/ 42 h 42"/>
                <a:gd name="T34" fmla="*/ 2 w 19"/>
                <a:gd name="T35" fmla="*/ 39 h 42"/>
                <a:gd name="T36" fmla="*/ 2 w 19"/>
                <a:gd name="T37" fmla="*/ 37 h 42"/>
                <a:gd name="T38" fmla="*/ 2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0 w 19"/>
                <a:gd name="T47" fmla="*/ 25 h 42"/>
                <a:gd name="T48" fmla="*/ 2 w 19"/>
                <a:gd name="T49" fmla="*/ 22 h 42"/>
                <a:gd name="T50" fmla="*/ 10 w 19"/>
                <a:gd name="T51" fmla="*/ 0 h 42"/>
                <a:gd name="T52" fmla="*/ 13 w 19"/>
                <a:gd name="T53" fmla="*/ 26 h 42"/>
                <a:gd name="T54" fmla="*/ 12 w 19"/>
                <a:gd name="T55" fmla="*/ 23 h 42"/>
                <a:gd name="T56" fmla="*/ 10 w 19"/>
                <a:gd name="T57" fmla="*/ 22 h 42"/>
                <a:gd name="T58" fmla="*/ 8 w 19"/>
                <a:gd name="T59" fmla="*/ 23 h 42"/>
                <a:gd name="T60" fmla="*/ 7 w 19"/>
                <a:gd name="T61" fmla="*/ 26 h 42"/>
                <a:gd name="T62" fmla="*/ 7 w 19"/>
                <a:gd name="T63" fmla="*/ 34 h 42"/>
                <a:gd name="T64" fmla="*/ 8 w 19"/>
                <a:gd name="T65" fmla="*/ 36 h 42"/>
                <a:gd name="T66" fmla="*/ 10 w 19"/>
                <a:gd name="T67" fmla="*/ 37 h 42"/>
                <a:gd name="T68" fmla="*/ 12 w 19"/>
                <a:gd name="T69" fmla="*/ 36 h 42"/>
                <a:gd name="T70" fmla="*/ 13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7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7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1" name="Freeform 1299">
              <a:extLst>
                <a:ext uri="{FF2B5EF4-FFF2-40B4-BE49-F238E27FC236}">
                  <a16:creationId xmlns:a16="http://schemas.microsoft.com/office/drawing/2014/main" id="{C0B65D1F-746B-4EDB-AB19-16D57569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564" y="5129670"/>
              <a:ext cx="29596" cy="65422"/>
            </a:xfrm>
            <a:custGeom>
              <a:avLst/>
              <a:gdLst>
                <a:gd name="T0" fmla="*/ 0 w 19"/>
                <a:gd name="T1" fmla="*/ 42 h 42"/>
                <a:gd name="T2" fmla="*/ 0 w 19"/>
                <a:gd name="T3" fmla="*/ 37 h 42"/>
                <a:gd name="T4" fmla="*/ 11 w 19"/>
                <a:gd name="T5" fmla="*/ 16 h 42"/>
                <a:gd name="T6" fmla="*/ 11 w 19"/>
                <a:gd name="T7" fmla="*/ 16 h 42"/>
                <a:gd name="T8" fmla="*/ 13 w 19"/>
                <a:gd name="T9" fmla="*/ 13 h 42"/>
                <a:gd name="T10" fmla="*/ 13 w 19"/>
                <a:gd name="T11" fmla="*/ 13 h 42"/>
                <a:gd name="T12" fmla="*/ 13 w 19"/>
                <a:gd name="T13" fmla="*/ 10 h 42"/>
                <a:gd name="T14" fmla="*/ 13 w 19"/>
                <a:gd name="T15" fmla="*/ 10 h 42"/>
                <a:gd name="T16" fmla="*/ 13 w 19"/>
                <a:gd name="T17" fmla="*/ 8 h 42"/>
                <a:gd name="T18" fmla="*/ 13 w 19"/>
                <a:gd name="T19" fmla="*/ 8 h 42"/>
                <a:gd name="T20" fmla="*/ 13 w 19"/>
                <a:gd name="T21" fmla="*/ 7 h 42"/>
                <a:gd name="T22" fmla="*/ 13 w 19"/>
                <a:gd name="T23" fmla="*/ 7 h 42"/>
                <a:gd name="T24" fmla="*/ 11 w 19"/>
                <a:gd name="T25" fmla="*/ 6 h 42"/>
                <a:gd name="T26" fmla="*/ 11 w 19"/>
                <a:gd name="T27" fmla="*/ 6 h 42"/>
                <a:gd name="T28" fmla="*/ 9 w 19"/>
                <a:gd name="T29" fmla="*/ 6 h 42"/>
                <a:gd name="T30" fmla="*/ 9 w 19"/>
                <a:gd name="T31" fmla="*/ 6 h 42"/>
                <a:gd name="T32" fmla="*/ 8 w 19"/>
                <a:gd name="T33" fmla="*/ 6 h 42"/>
                <a:gd name="T34" fmla="*/ 8 w 19"/>
                <a:gd name="T35" fmla="*/ 6 h 42"/>
                <a:gd name="T36" fmla="*/ 6 w 19"/>
                <a:gd name="T37" fmla="*/ 8 h 42"/>
                <a:gd name="T38" fmla="*/ 6 w 19"/>
                <a:gd name="T39" fmla="*/ 12 h 42"/>
                <a:gd name="T40" fmla="*/ 0 w 19"/>
                <a:gd name="T41" fmla="*/ 12 h 42"/>
                <a:gd name="T42" fmla="*/ 0 w 19"/>
                <a:gd name="T43" fmla="*/ 8 h 42"/>
                <a:gd name="T44" fmla="*/ 0 w 19"/>
                <a:gd name="T45" fmla="*/ 8 h 42"/>
                <a:gd name="T46" fmla="*/ 1 w 19"/>
                <a:gd name="T47" fmla="*/ 5 h 42"/>
                <a:gd name="T48" fmla="*/ 1 w 19"/>
                <a:gd name="T49" fmla="*/ 5 h 42"/>
                <a:gd name="T50" fmla="*/ 3 w 19"/>
                <a:gd name="T51" fmla="*/ 2 h 42"/>
                <a:gd name="T52" fmla="*/ 3 w 19"/>
                <a:gd name="T53" fmla="*/ 2 h 42"/>
                <a:gd name="T54" fmla="*/ 6 w 19"/>
                <a:gd name="T55" fmla="*/ 0 h 42"/>
                <a:gd name="T56" fmla="*/ 6 w 19"/>
                <a:gd name="T57" fmla="*/ 0 h 42"/>
                <a:gd name="T58" fmla="*/ 9 w 19"/>
                <a:gd name="T59" fmla="*/ 0 h 42"/>
                <a:gd name="T60" fmla="*/ 9 w 19"/>
                <a:gd name="T61" fmla="*/ 0 h 42"/>
                <a:gd name="T62" fmla="*/ 14 w 19"/>
                <a:gd name="T63" fmla="*/ 0 h 42"/>
                <a:gd name="T64" fmla="*/ 14 w 19"/>
                <a:gd name="T65" fmla="*/ 0 h 42"/>
                <a:gd name="T66" fmla="*/ 16 w 19"/>
                <a:gd name="T67" fmla="*/ 2 h 42"/>
                <a:gd name="T68" fmla="*/ 16 w 19"/>
                <a:gd name="T69" fmla="*/ 2 h 42"/>
                <a:gd name="T70" fmla="*/ 18 w 19"/>
                <a:gd name="T71" fmla="*/ 6 h 42"/>
                <a:gd name="T72" fmla="*/ 18 w 19"/>
                <a:gd name="T73" fmla="*/ 6 h 42"/>
                <a:gd name="T74" fmla="*/ 19 w 19"/>
                <a:gd name="T75" fmla="*/ 10 h 42"/>
                <a:gd name="T76" fmla="*/ 19 w 19"/>
                <a:gd name="T77" fmla="*/ 10 h 42"/>
                <a:gd name="T78" fmla="*/ 19 w 19"/>
                <a:gd name="T79" fmla="*/ 12 h 42"/>
                <a:gd name="T80" fmla="*/ 19 w 19"/>
                <a:gd name="T81" fmla="*/ 12 h 42"/>
                <a:gd name="T82" fmla="*/ 18 w 19"/>
                <a:gd name="T83" fmla="*/ 15 h 42"/>
                <a:gd name="T84" fmla="*/ 18 w 19"/>
                <a:gd name="T85" fmla="*/ 15 h 42"/>
                <a:gd name="T86" fmla="*/ 18 w 19"/>
                <a:gd name="T87" fmla="*/ 17 h 42"/>
                <a:gd name="T88" fmla="*/ 18 w 19"/>
                <a:gd name="T89" fmla="*/ 17 h 42"/>
                <a:gd name="T90" fmla="*/ 16 w 19"/>
                <a:gd name="T91" fmla="*/ 18 h 42"/>
                <a:gd name="T92" fmla="*/ 8 w 19"/>
                <a:gd name="T93" fmla="*/ 36 h 42"/>
                <a:gd name="T94" fmla="*/ 19 w 19"/>
                <a:gd name="T95" fmla="*/ 36 h 42"/>
                <a:gd name="T96" fmla="*/ 19 w 19"/>
                <a:gd name="T97" fmla="*/ 42 h 42"/>
                <a:gd name="T98" fmla="*/ 0 w 19"/>
                <a:gd name="T9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42">
                  <a:moveTo>
                    <a:pt x="0" y="42"/>
                  </a:moveTo>
                  <a:lnTo>
                    <a:pt x="0" y="3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8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2" name="Freeform 1300">
              <a:extLst>
                <a:ext uri="{FF2B5EF4-FFF2-40B4-BE49-F238E27FC236}">
                  <a16:creationId xmlns:a16="http://schemas.microsoft.com/office/drawing/2014/main" id="{485AABA7-A5B4-497B-A17B-263AAFE03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737" y="5629678"/>
              <a:ext cx="29596" cy="68537"/>
            </a:xfrm>
            <a:custGeom>
              <a:avLst/>
              <a:gdLst>
                <a:gd name="T0" fmla="*/ 10 w 19"/>
                <a:gd name="T1" fmla="*/ 25 h 44"/>
                <a:gd name="T2" fmla="*/ 10 w 19"/>
                <a:gd name="T3" fmla="*/ 25 h 44"/>
                <a:gd name="T4" fmla="*/ 9 w 19"/>
                <a:gd name="T5" fmla="*/ 26 h 44"/>
                <a:gd name="T6" fmla="*/ 7 w 19"/>
                <a:gd name="T7" fmla="*/ 26 h 44"/>
                <a:gd name="T8" fmla="*/ 4 w 19"/>
                <a:gd name="T9" fmla="*/ 25 h 44"/>
                <a:gd name="T10" fmla="*/ 2 w 19"/>
                <a:gd name="T11" fmla="*/ 24 h 44"/>
                <a:gd name="T12" fmla="*/ 2 w 19"/>
                <a:gd name="T13" fmla="*/ 23 h 44"/>
                <a:gd name="T14" fmla="*/ 2 w 19"/>
                <a:gd name="T15" fmla="*/ 20 h 44"/>
                <a:gd name="T16" fmla="*/ 0 w 19"/>
                <a:gd name="T17" fmla="*/ 18 h 44"/>
                <a:gd name="T18" fmla="*/ 0 w 19"/>
                <a:gd name="T19" fmla="*/ 14 h 44"/>
                <a:gd name="T20" fmla="*/ 0 w 19"/>
                <a:gd name="T21" fmla="*/ 10 h 44"/>
                <a:gd name="T22" fmla="*/ 2 w 19"/>
                <a:gd name="T23" fmla="*/ 8 h 44"/>
                <a:gd name="T24" fmla="*/ 2 w 19"/>
                <a:gd name="T25" fmla="*/ 6 h 44"/>
                <a:gd name="T26" fmla="*/ 2 w 19"/>
                <a:gd name="T27" fmla="*/ 5 h 44"/>
                <a:gd name="T28" fmla="*/ 5 w 19"/>
                <a:gd name="T29" fmla="*/ 1 h 44"/>
                <a:gd name="T30" fmla="*/ 10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8 w 19"/>
                <a:gd name="T37" fmla="*/ 6 h 44"/>
                <a:gd name="T38" fmla="*/ 19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9 w 19"/>
                <a:gd name="T47" fmla="*/ 19 h 44"/>
                <a:gd name="T48" fmla="*/ 18 w 19"/>
                <a:gd name="T49" fmla="*/ 20 h 44"/>
                <a:gd name="T50" fmla="*/ 10 w 19"/>
                <a:gd name="T51" fmla="*/ 44 h 44"/>
                <a:gd name="T52" fmla="*/ 7 w 19"/>
                <a:gd name="T53" fmla="*/ 18 h 44"/>
                <a:gd name="T54" fmla="*/ 8 w 19"/>
                <a:gd name="T55" fmla="*/ 20 h 44"/>
                <a:gd name="T56" fmla="*/ 10 w 19"/>
                <a:gd name="T57" fmla="*/ 20 h 44"/>
                <a:gd name="T58" fmla="*/ 12 w 19"/>
                <a:gd name="T59" fmla="*/ 20 h 44"/>
                <a:gd name="T60" fmla="*/ 13 w 19"/>
                <a:gd name="T61" fmla="*/ 18 h 44"/>
                <a:gd name="T62" fmla="*/ 13 w 19"/>
                <a:gd name="T63" fmla="*/ 10 h 44"/>
                <a:gd name="T64" fmla="*/ 12 w 19"/>
                <a:gd name="T65" fmla="*/ 8 h 44"/>
                <a:gd name="T66" fmla="*/ 10 w 19"/>
                <a:gd name="T67" fmla="*/ 6 h 44"/>
                <a:gd name="T68" fmla="*/ 8 w 19"/>
                <a:gd name="T69" fmla="*/ 8 h 44"/>
                <a:gd name="T70" fmla="*/ 7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0" y="44"/>
                  </a:lnTo>
                  <a:lnTo>
                    <a:pt x="3" y="44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3" name="Freeform 1301">
              <a:extLst>
                <a:ext uri="{FF2B5EF4-FFF2-40B4-BE49-F238E27FC236}">
                  <a16:creationId xmlns:a16="http://schemas.microsoft.com/office/drawing/2014/main" id="{740A2478-0A68-41DD-891C-8370EDE4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005" y="5631236"/>
              <a:ext cx="32711" cy="66980"/>
            </a:xfrm>
            <a:custGeom>
              <a:avLst/>
              <a:gdLst>
                <a:gd name="T0" fmla="*/ 12 w 21"/>
                <a:gd name="T1" fmla="*/ 43 h 43"/>
                <a:gd name="T2" fmla="*/ 12 w 21"/>
                <a:gd name="T3" fmla="*/ 37 h 43"/>
                <a:gd name="T4" fmla="*/ 0 w 21"/>
                <a:gd name="T5" fmla="*/ 37 h 43"/>
                <a:gd name="T6" fmla="*/ 0 w 21"/>
                <a:gd name="T7" fmla="*/ 30 h 43"/>
                <a:gd name="T8" fmla="*/ 9 w 21"/>
                <a:gd name="T9" fmla="*/ 0 h 43"/>
                <a:gd name="T10" fmla="*/ 15 w 21"/>
                <a:gd name="T11" fmla="*/ 0 h 43"/>
                <a:gd name="T12" fmla="*/ 6 w 21"/>
                <a:gd name="T13" fmla="*/ 30 h 43"/>
                <a:gd name="T14" fmla="*/ 12 w 21"/>
                <a:gd name="T15" fmla="*/ 30 h 43"/>
                <a:gd name="T16" fmla="*/ 12 w 21"/>
                <a:gd name="T17" fmla="*/ 18 h 43"/>
                <a:gd name="T18" fmla="*/ 19 w 21"/>
                <a:gd name="T19" fmla="*/ 18 h 43"/>
                <a:gd name="T20" fmla="*/ 19 w 21"/>
                <a:gd name="T21" fmla="*/ 30 h 43"/>
                <a:gd name="T22" fmla="*/ 21 w 21"/>
                <a:gd name="T23" fmla="*/ 30 h 43"/>
                <a:gd name="T24" fmla="*/ 21 w 21"/>
                <a:gd name="T25" fmla="*/ 37 h 43"/>
                <a:gd name="T26" fmla="*/ 19 w 21"/>
                <a:gd name="T27" fmla="*/ 37 h 43"/>
                <a:gd name="T28" fmla="*/ 19 w 21"/>
                <a:gd name="T29" fmla="*/ 43 h 43"/>
                <a:gd name="T30" fmla="*/ 12 w 21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lnTo>
                    <a:pt x="12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9" y="18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4" name="Freeform 1302">
              <a:extLst>
                <a:ext uri="{FF2B5EF4-FFF2-40B4-BE49-F238E27FC236}">
                  <a16:creationId xmlns:a16="http://schemas.microsoft.com/office/drawing/2014/main" id="{B27CEBD9-6B3C-45C0-8E16-88E35FCEB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7766" y="5129670"/>
              <a:ext cx="29596" cy="65422"/>
            </a:xfrm>
            <a:custGeom>
              <a:avLst/>
              <a:gdLst>
                <a:gd name="T0" fmla="*/ 9 w 19"/>
                <a:gd name="T1" fmla="*/ 17 h 42"/>
                <a:gd name="T2" fmla="*/ 9 w 19"/>
                <a:gd name="T3" fmla="*/ 17 h 42"/>
                <a:gd name="T4" fmla="*/ 10 w 19"/>
                <a:gd name="T5" fmla="*/ 17 h 42"/>
                <a:gd name="T6" fmla="*/ 11 w 19"/>
                <a:gd name="T7" fmla="*/ 17 h 42"/>
                <a:gd name="T8" fmla="*/ 15 w 19"/>
                <a:gd name="T9" fmla="*/ 18 h 42"/>
                <a:gd name="T10" fmla="*/ 17 w 19"/>
                <a:gd name="T11" fmla="*/ 20 h 42"/>
                <a:gd name="T12" fmla="*/ 17 w 19"/>
                <a:gd name="T13" fmla="*/ 21 h 42"/>
                <a:gd name="T14" fmla="*/ 17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7 w 19"/>
                <a:gd name="T23" fmla="*/ 36 h 42"/>
                <a:gd name="T24" fmla="*/ 17 w 19"/>
                <a:gd name="T25" fmla="*/ 37 h 42"/>
                <a:gd name="T26" fmla="*/ 16 w 19"/>
                <a:gd name="T27" fmla="*/ 39 h 42"/>
                <a:gd name="T28" fmla="*/ 14 w 19"/>
                <a:gd name="T29" fmla="*/ 42 h 42"/>
                <a:gd name="T30" fmla="*/ 9 w 19"/>
                <a:gd name="T31" fmla="*/ 42 h 42"/>
                <a:gd name="T32" fmla="*/ 5 w 19"/>
                <a:gd name="T33" fmla="*/ 42 h 42"/>
                <a:gd name="T34" fmla="*/ 1 w 19"/>
                <a:gd name="T35" fmla="*/ 39 h 42"/>
                <a:gd name="T36" fmla="*/ 1 w 19"/>
                <a:gd name="T37" fmla="*/ 37 h 42"/>
                <a:gd name="T38" fmla="*/ 0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0 w 19"/>
                <a:gd name="T47" fmla="*/ 25 h 42"/>
                <a:gd name="T48" fmla="*/ 0 w 19"/>
                <a:gd name="T49" fmla="*/ 22 h 42"/>
                <a:gd name="T50" fmla="*/ 9 w 19"/>
                <a:gd name="T51" fmla="*/ 0 h 42"/>
                <a:gd name="T52" fmla="*/ 12 w 19"/>
                <a:gd name="T53" fmla="*/ 26 h 42"/>
                <a:gd name="T54" fmla="*/ 11 w 19"/>
                <a:gd name="T55" fmla="*/ 23 h 42"/>
                <a:gd name="T56" fmla="*/ 9 w 19"/>
                <a:gd name="T57" fmla="*/ 22 h 42"/>
                <a:gd name="T58" fmla="*/ 7 w 19"/>
                <a:gd name="T59" fmla="*/ 23 h 42"/>
                <a:gd name="T60" fmla="*/ 6 w 19"/>
                <a:gd name="T61" fmla="*/ 26 h 42"/>
                <a:gd name="T62" fmla="*/ 6 w 19"/>
                <a:gd name="T63" fmla="*/ 34 h 42"/>
                <a:gd name="T64" fmla="*/ 7 w 19"/>
                <a:gd name="T65" fmla="*/ 36 h 42"/>
                <a:gd name="T66" fmla="*/ 9 w 19"/>
                <a:gd name="T67" fmla="*/ 37 h 42"/>
                <a:gd name="T68" fmla="*/ 11 w 19"/>
                <a:gd name="T69" fmla="*/ 36 h 42"/>
                <a:gd name="T70" fmla="*/ 12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5" name="Freeform 1303">
              <a:extLst>
                <a:ext uri="{FF2B5EF4-FFF2-40B4-BE49-F238E27FC236}">
                  <a16:creationId xmlns:a16="http://schemas.microsoft.com/office/drawing/2014/main" id="{BD853DEB-AA32-4ED4-BF50-40AEB5B9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034" y="5129670"/>
              <a:ext cx="28038" cy="65422"/>
            </a:xfrm>
            <a:custGeom>
              <a:avLst/>
              <a:gdLst>
                <a:gd name="T0" fmla="*/ 8 w 18"/>
                <a:gd name="T1" fmla="*/ 17 h 42"/>
                <a:gd name="T2" fmla="*/ 12 w 18"/>
                <a:gd name="T3" fmla="*/ 17 h 42"/>
                <a:gd name="T4" fmla="*/ 13 w 18"/>
                <a:gd name="T5" fmla="*/ 13 h 42"/>
                <a:gd name="T6" fmla="*/ 13 w 18"/>
                <a:gd name="T7" fmla="*/ 8 h 42"/>
                <a:gd name="T8" fmla="*/ 12 w 18"/>
                <a:gd name="T9" fmla="*/ 6 h 42"/>
                <a:gd name="T10" fmla="*/ 9 w 18"/>
                <a:gd name="T11" fmla="*/ 6 h 42"/>
                <a:gd name="T12" fmla="*/ 7 w 18"/>
                <a:gd name="T13" fmla="*/ 6 h 42"/>
                <a:gd name="T14" fmla="*/ 7 w 18"/>
                <a:gd name="T15" fmla="*/ 12 h 42"/>
                <a:gd name="T16" fmla="*/ 0 w 18"/>
                <a:gd name="T17" fmla="*/ 8 h 42"/>
                <a:gd name="T18" fmla="*/ 0 w 18"/>
                <a:gd name="T19" fmla="*/ 5 h 42"/>
                <a:gd name="T20" fmla="*/ 3 w 18"/>
                <a:gd name="T21" fmla="*/ 2 h 42"/>
                <a:gd name="T22" fmla="*/ 5 w 18"/>
                <a:gd name="T23" fmla="*/ 0 h 42"/>
                <a:gd name="T24" fmla="*/ 9 w 18"/>
                <a:gd name="T25" fmla="*/ 0 h 42"/>
                <a:gd name="T26" fmla="*/ 14 w 18"/>
                <a:gd name="T27" fmla="*/ 0 h 42"/>
                <a:gd name="T28" fmla="*/ 17 w 18"/>
                <a:gd name="T29" fmla="*/ 2 h 42"/>
                <a:gd name="T30" fmla="*/ 17 w 18"/>
                <a:gd name="T31" fmla="*/ 3 h 42"/>
                <a:gd name="T32" fmla="*/ 18 w 18"/>
                <a:gd name="T33" fmla="*/ 6 h 42"/>
                <a:gd name="T34" fmla="*/ 18 w 18"/>
                <a:gd name="T35" fmla="*/ 11 h 42"/>
                <a:gd name="T36" fmla="*/ 18 w 18"/>
                <a:gd name="T37" fmla="*/ 15 h 42"/>
                <a:gd name="T38" fmla="*/ 18 w 18"/>
                <a:gd name="T39" fmla="*/ 17 h 42"/>
                <a:gd name="T40" fmla="*/ 17 w 18"/>
                <a:gd name="T41" fmla="*/ 18 h 42"/>
                <a:gd name="T42" fmla="*/ 14 w 18"/>
                <a:gd name="T43" fmla="*/ 20 h 42"/>
                <a:gd name="T44" fmla="*/ 17 w 18"/>
                <a:gd name="T45" fmla="*/ 22 h 42"/>
                <a:gd name="T46" fmla="*/ 18 w 18"/>
                <a:gd name="T47" fmla="*/ 23 h 42"/>
                <a:gd name="T48" fmla="*/ 18 w 18"/>
                <a:gd name="T49" fmla="*/ 26 h 42"/>
                <a:gd name="T50" fmla="*/ 18 w 18"/>
                <a:gd name="T51" fmla="*/ 30 h 42"/>
                <a:gd name="T52" fmla="*/ 18 w 18"/>
                <a:gd name="T53" fmla="*/ 34 h 42"/>
                <a:gd name="T54" fmla="*/ 18 w 18"/>
                <a:gd name="T55" fmla="*/ 36 h 42"/>
                <a:gd name="T56" fmla="*/ 18 w 18"/>
                <a:gd name="T57" fmla="*/ 37 h 42"/>
                <a:gd name="T58" fmla="*/ 17 w 18"/>
                <a:gd name="T59" fmla="*/ 39 h 42"/>
                <a:gd name="T60" fmla="*/ 14 w 18"/>
                <a:gd name="T61" fmla="*/ 42 h 42"/>
                <a:gd name="T62" fmla="*/ 9 w 18"/>
                <a:gd name="T63" fmla="*/ 42 h 42"/>
                <a:gd name="T64" fmla="*/ 7 w 18"/>
                <a:gd name="T65" fmla="*/ 42 h 42"/>
                <a:gd name="T66" fmla="*/ 3 w 18"/>
                <a:gd name="T67" fmla="*/ 41 h 42"/>
                <a:gd name="T68" fmla="*/ 2 w 18"/>
                <a:gd name="T69" fmla="*/ 39 h 42"/>
                <a:gd name="T70" fmla="*/ 0 w 18"/>
                <a:gd name="T71" fmla="*/ 34 h 42"/>
                <a:gd name="T72" fmla="*/ 7 w 18"/>
                <a:gd name="T73" fmla="*/ 30 h 42"/>
                <a:gd name="T74" fmla="*/ 7 w 18"/>
                <a:gd name="T75" fmla="*/ 34 h 42"/>
                <a:gd name="T76" fmla="*/ 7 w 18"/>
                <a:gd name="T77" fmla="*/ 36 h 42"/>
                <a:gd name="T78" fmla="*/ 9 w 18"/>
                <a:gd name="T79" fmla="*/ 37 h 42"/>
                <a:gd name="T80" fmla="*/ 12 w 18"/>
                <a:gd name="T81" fmla="*/ 36 h 42"/>
                <a:gd name="T82" fmla="*/ 13 w 18"/>
                <a:gd name="T83" fmla="*/ 27 h 42"/>
                <a:gd name="T84" fmla="*/ 12 w 18"/>
                <a:gd name="T85" fmla="*/ 23 h 42"/>
                <a:gd name="T86" fmla="*/ 10 w 18"/>
                <a:gd name="T87" fmla="*/ 23 h 42"/>
                <a:gd name="T88" fmla="*/ 8 w 18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2">
                  <a:moveTo>
                    <a:pt x="8" y="17"/>
                  </a:move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6" name="Freeform 1304">
              <a:extLst>
                <a:ext uri="{FF2B5EF4-FFF2-40B4-BE49-F238E27FC236}">
                  <a16:creationId xmlns:a16="http://schemas.microsoft.com/office/drawing/2014/main" id="{48018013-683C-4968-9104-1DA805CC0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7766" y="5629678"/>
              <a:ext cx="29596" cy="68537"/>
            </a:xfrm>
            <a:custGeom>
              <a:avLst/>
              <a:gdLst>
                <a:gd name="T0" fmla="*/ 9 w 19"/>
                <a:gd name="T1" fmla="*/ 25 h 44"/>
                <a:gd name="T2" fmla="*/ 9 w 19"/>
                <a:gd name="T3" fmla="*/ 25 h 44"/>
                <a:gd name="T4" fmla="*/ 7 w 19"/>
                <a:gd name="T5" fmla="*/ 26 h 44"/>
                <a:gd name="T6" fmla="*/ 6 w 19"/>
                <a:gd name="T7" fmla="*/ 26 h 44"/>
                <a:gd name="T8" fmla="*/ 4 w 19"/>
                <a:gd name="T9" fmla="*/ 25 h 44"/>
                <a:gd name="T10" fmla="*/ 1 w 19"/>
                <a:gd name="T11" fmla="*/ 24 h 44"/>
                <a:gd name="T12" fmla="*/ 1 w 19"/>
                <a:gd name="T13" fmla="*/ 23 h 44"/>
                <a:gd name="T14" fmla="*/ 0 w 19"/>
                <a:gd name="T15" fmla="*/ 20 h 44"/>
                <a:gd name="T16" fmla="*/ 0 w 19"/>
                <a:gd name="T17" fmla="*/ 18 h 44"/>
                <a:gd name="T18" fmla="*/ 0 w 19"/>
                <a:gd name="T19" fmla="*/ 14 h 44"/>
                <a:gd name="T20" fmla="*/ 0 w 19"/>
                <a:gd name="T21" fmla="*/ 10 h 44"/>
                <a:gd name="T22" fmla="*/ 0 w 19"/>
                <a:gd name="T23" fmla="*/ 8 h 44"/>
                <a:gd name="T24" fmla="*/ 1 w 19"/>
                <a:gd name="T25" fmla="*/ 6 h 44"/>
                <a:gd name="T26" fmla="*/ 1 w 19"/>
                <a:gd name="T27" fmla="*/ 5 h 44"/>
                <a:gd name="T28" fmla="*/ 5 w 19"/>
                <a:gd name="T29" fmla="*/ 1 h 44"/>
                <a:gd name="T30" fmla="*/ 9 w 19"/>
                <a:gd name="T31" fmla="*/ 0 h 44"/>
                <a:gd name="T32" fmla="*/ 14 w 19"/>
                <a:gd name="T33" fmla="*/ 1 h 44"/>
                <a:gd name="T34" fmla="*/ 16 w 19"/>
                <a:gd name="T35" fmla="*/ 5 h 44"/>
                <a:gd name="T36" fmla="*/ 17 w 19"/>
                <a:gd name="T37" fmla="*/ 6 h 44"/>
                <a:gd name="T38" fmla="*/ 17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7 w 19"/>
                <a:gd name="T47" fmla="*/ 19 h 44"/>
                <a:gd name="T48" fmla="*/ 17 w 19"/>
                <a:gd name="T49" fmla="*/ 20 h 44"/>
                <a:gd name="T50" fmla="*/ 9 w 19"/>
                <a:gd name="T51" fmla="*/ 44 h 44"/>
                <a:gd name="T52" fmla="*/ 6 w 19"/>
                <a:gd name="T53" fmla="*/ 18 h 44"/>
                <a:gd name="T54" fmla="*/ 7 w 19"/>
                <a:gd name="T55" fmla="*/ 20 h 44"/>
                <a:gd name="T56" fmla="*/ 9 w 19"/>
                <a:gd name="T57" fmla="*/ 20 h 44"/>
                <a:gd name="T58" fmla="*/ 11 w 19"/>
                <a:gd name="T59" fmla="*/ 20 h 44"/>
                <a:gd name="T60" fmla="*/ 12 w 19"/>
                <a:gd name="T61" fmla="*/ 18 h 44"/>
                <a:gd name="T62" fmla="*/ 12 w 19"/>
                <a:gd name="T63" fmla="*/ 10 h 44"/>
                <a:gd name="T64" fmla="*/ 11 w 19"/>
                <a:gd name="T65" fmla="*/ 8 h 44"/>
                <a:gd name="T66" fmla="*/ 9 w 19"/>
                <a:gd name="T67" fmla="*/ 6 h 44"/>
                <a:gd name="T68" fmla="*/ 7 w 19"/>
                <a:gd name="T69" fmla="*/ 8 h 44"/>
                <a:gd name="T70" fmla="*/ 6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2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9" y="44"/>
                  </a:lnTo>
                  <a:lnTo>
                    <a:pt x="2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7" name="Freeform 1305">
              <a:extLst>
                <a:ext uri="{FF2B5EF4-FFF2-40B4-BE49-F238E27FC236}">
                  <a16:creationId xmlns:a16="http://schemas.microsoft.com/office/drawing/2014/main" id="{59BE22ED-F525-4D1B-B100-7E06D699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034" y="5631236"/>
              <a:ext cx="28038" cy="66980"/>
            </a:xfrm>
            <a:custGeom>
              <a:avLst/>
              <a:gdLst>
                <a:gd name="T0" fmla="*/ 18 w 18"/>
                <a:gd name="T1" fmla="*/ 0 h 43"/>
                <a:gd name="T2" fmla="*/ 18 w 18"/>
                <a:gd name="T3" fmla="*/ 5 h 43"/>
                <a:gd name="T4" fmla="*/ 7 w 18"/>
                <a:gd name="T5" fmla="*/ 5 h 43"/>
                <a:gd name="T6" fmla="*/ 7 w 18"/>
                <a:gd name="T7" fmla="*/ 17 h 43"/>
                <a:gd name="T8" fmla="*/ 7 w 18"/>
                <a:gd name="T9" fmla="*/ 17 h 43"/>
                <a:gd name="T10" fmla="*/ 8 w 18"/>
                <a:gd name="T11" fmla="*/ 15 h 43"/>
                <a:gd name="T12" fmla="*/ 8 w 18"/>
                <a:gd name="T13" fmla="*/ 15 h 43"/>
                <a:gd name="T14" fmla="*/ 12 w 18"/>
                <a:gd name="T15" fmla="*/ 15 h 43"/>
                <a:gd name="T16" fmla="*/ 12 w 18"/>
                <a:gd name="T17" fmla="*/ 15 h 43"/>
                <a:gd name="T18" fmla="*/ 14 w 18"/>
                <a:gd name="T19" fmla="*/ 15 h 43"/>
                <a:gd name="T20" fmla="*/ 17 w 18"/>
                <a:gd name="T21" fmla="*/ 17 h 43"/>
                <a:gd name="T22" fmla="*/ 17 w 18"/>
                <a:gd name="T23" fmla="*/ 17 h 43"/>
                <a:gd name="T24" fmla="*/ 18 w 18"/>
                <a:gd name="T25" fmla="*/ 19 h 43"/>
                <a:gd name="T26" fmla="*/ 18 w 18"/>
                <a:gd name="T27" fmla="*/ 23 h 43"/>
                <a:gd name="T28" fmla="*/ 18 w 18"/>
                <a:gd name="T29" fmla="*/ 34 h 43"/>
                <a:gd name="T30" fmla="*/ 18 w 18"/>
                <a:gd name="T31" fmla="*/ 34 h 43"/>
                <a:gd name="T32" fmla="*/ 18 w 18"/>
                <a:gd name="T33" fmla="*/ 38 h 43"/>
                <a:gd name="T34" fmla="*/ 18 w 18"/>
                <a:gd name="T35" fmla="*/ 38 h 43"/>
                <a:gd name="T36" fmla="*/ 15 w 18"/>
                <a:gd name="T37" fmla="*/ 40 h 43"/>
                <a:gd name="T38" fmla="*/ 15 w 18"/>
                <a:gd name="T39" fmla="*/ 40 h 43"/>
                <a:gd name="T40" fmla="*/ 13 w 18"/>
                <a:gd name="T41" fmla="*/ 43 h 43"/>
                <a:gd name="T42" fmla="*/ 13 w 18"/>
                <a:gd name="T43" fmla="*/ 43 h 43"/>
                <a:gd name="T44" fmla="*/ 9 w 18"/>
                <a:gd name="T45" fmla="*/ 43 h 43"/>
                <a:gd name="T46" fmla="*/ 9 w 18"/>
                <a:gd name="T47" fmla="*/ 43 h 43"/>
                <a:gd name="T48" fmla="*/ 5 w 18"/>
                <a:gd name="T49" fmla="*/ 43 h 43"/>
                <a:gd name="T50" fmla="*/ 5 w 18"/>
                <a:gd name="T51" fmla="*/ 43 h 43"/>
                <a:gd name="T52" fmla="*/ 3 w 18"/>
                <a:gd name="T53" fmla="*/ 40 h 43"/>
                <a:gd name="T54" fmla="*/ 3 w 18"/>
                <a:gd name="T55" fmla="*/ 40 h 43"/>
                <a:gd name="T56" fmla="*/ 0 w 18"/>
                <a:gd name="T57" fmla="*/ 38 h 43"/>
                <a:gd name="T58" fmla="*/ 0 w 18"/>
                <a:gd name="T59" fmla="*/ 38 h 43"/>
                <a:gd name="T60" fmla="*/ 0 w 18"/>
                <a:gd name="T61" fmla="*/ 34 h 43"/>
                <a:gd name="T62" fmla="*/ 0 w 18"/>
                <a:gd name="T63" fmla="*/ 32 h 43"/>
                <a:gd name="T64" fmla="*/ 7 w 18"/>
                <a:gd name="T65" fmla="*/ 32 h 43"/>
                <a:gd name="T66" fmla="*/ 7 w 18"/>
                <a:gd name="T67" fmla="*/ 34 h 43"/>
                <a:gd name="T68" fmla="*/ 7 w 18"/>
                <a:gd name="T69" fmla="*/ 34 h 43"/>
                <a:gd name="T70" fmla="*/ 7 w 18"/>
                <a:gd name="T71" fmla="*/ 37 h 43"/>
                <a:gd name="T72" fmla="*/ 7 w 18"/>
                <a:gd name="T73" fmla="*/ 37 h 43"/>
                <a:gd name="T74" fmla="*/ 9 w 18"/>
                <a:gd name="T75" fmla="*/ 37 h 43"/>
                <a:gd name="T76" fmla="*/ 9 w 18"/>
                <a:gd name="T77" fmla="*/ 37 h 43"/>
                <a:gd name="T78" fmla="*/ 12 w 18"/>
                <a:gd name="T79" fmla="*/ 37 h 43"/>
                <a:gd name="T80" fmla="*/ 12 w 18"/>
                <a:gd name="T81" fmla="*/ 37 h 43"/>
                <a:gd name="T82" fmla="*/ 13 w 18"/>
                <a:gd name="T83" fmla="*/ 34 h 43"/>
                <a:gd name="T84" fmla="*/ 13 w 18"/>
                <a:gd name="T85" fmla="*/ 24 h 43"/>
                <a:gd name="T86" fmla="*/ 13 w 18"/>
                <a:gd name="T87" fmla="*/ 24 h 43"/>
                <a:gd name="T88" fmla="*/ 12 w 18"/>
                <a:gd name="T89" fmla="*/ 22 h 43"/>
                <a:gd name="T90" fmla="*/ 12 w 18"/>
                <a:gd name="T91" fmla="*/ 22 h 43"/>
                <a:gd name="T92" fmla="*/ 9 w 18"/>
                <a:gd name="T93" fmla="*/ 20 h 43"/>
                <a:gd name="T94" fmla="*/ 9 w 18"/>
                <a:gd name="T95" fmla="*/ 20 h 43"/>
                <a:gd name="T96" fmla="*/ 8 w 18"/>
                <a:gd name="T97" fmla="*/ 20 h 43"/>
                <a:gd name="T98" fmla="*/ 8 w 18"/>
                <a:gd name="T99" fmla="*/ 20 h 43"/>
                <a:gd name="T100" fmla="*/ 7 w 18"/>
                <a:gd name="T101" fmla="*/ 22 h 43"/>
                <a:gd name="T102" fmla="*/ 7 w 18"/>
                <a:gd name="T103" fmla="*/ 22 h 43"/>
                <a:gd name="T104" fmla="*/ 7 w 18"/>
                <a:gd name="T105" fmla="*/ 23 h 43"/>
                <a:gd name="T106" fmla="*/ 7 w 18"/>
                <a:gd name="T107" fmla="*/ 23 h 43"/>
                <a:gd name="T108" fmla="*/ 7 w 18"/>
                <a:gd name="T109" fmla="*/ 23 h 43"/>
                <a:gd name="T110" fmla="*/ 0 w 18"/>
                <a:gd name="T111" fmla="*/ 23 h 43"/>
                <a:gd name="T112" fmla="*/ 0 w 18"/>
                <a:gd name="T113" fmla="*/ 0 h 43"/>
                <a:gd name="T114" fmla="*/ 18 w 18"/>
                <a:gd name="T1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5"/>
                  </a:lnTo>
                  <a:lnTo>
                    <a:pt x="7" y="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8" name="Freeform 1306">
              <a:extLst>
                <a:ext uri="{FF2B5EF4-FFF2-40B4-BE49-F238E27FC236}">
                  <a16:creationId xmlns:a16="http://schemas.microsoft.com/office/drawing/2014/main" id="{A0983C33-BEA0-41DE-92D4-B3806167E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9237" y="5129670"/>
              <a:ext cx="28038" cy="65422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1 w 18"/>
                <a:gd name="T7" fmla="*/ 17 h 42"/>
                <a:gd name="T8" fmla="*/ 15 w 18"/>
                <a:gd name="T9" fmla="*/ 18 h 42"/>
                <a:gd name="T10" fmla="*/ 16 w 18"/>
                <a:gd name="T11" fmla="*/ 20 h 42"/>
                <a:gd name="T12" fmla="*/ 18 w 18"/>
                <a:gd name="T13" fmla="*/ 21 h 42"/>
                <a:gd name="T14" fmla="*/ 18 w 18"/>
                <a:gd name="T15" fmla="*/ 23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4 h 42"/>
                <a:gd name="T22" fmla="*/ 18 w 18"/>
                <a:gd name="T23" fmla="*/ 36 h 42"/>
                <a:gd name="T24" fmla="*/ 18 w 18"/>
                <a:gd name="T25" fmla="*/ 37 h 42"/>
                <a:gd name="T26" fmla="*/ 16 w 18"/>
                <a:gd name="T27" fmla="*/ 39 h 42"/>
                <a:gd name="T28" fmla="*/ 14 w 18"/>
                <a:gd name="T29" fmla="*/ 42 h 42"/>
                <a:gd name="T30" fmla="*/ 9 w 18"/>
                <a:gd name="T31" fmla="*/ 42 h 42"/>
                <a:gd name="T32" fmla="*/ 4 w 18"/>
                <a:gd name="T33" fmla="*/ 42 h 42"/>
                <a:gd name="T34" fmla="*/ 1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4 h 42"/>
                <a:gd name="T42" fmla="*/ 0 w 18"/>
                <a:gd name="T43" fmla="*/ 30 h 42"/>
                <a:gd name="T44" fmla="*/ 0 w 18"/>
                <a:gd name="T45" fmla="*/ 27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1 w 18"/>
                <a:gd name="T53" fmla="*/ 26 h 42"/>
                <a:gd name="T54" fmla="*/ 11 w 18"/>
                <a:gd name="T55" fmla="*/ 23 h 42"/>
                <a:gd name="T56" fmla="*/ 9 w 18"/>
                <a:gd name="T57" fmla="*/ 22 h 42"/>
                <a:gd name="T58" fmla="*/ 6 w 18"/>
                <a:gd name="T59" fmla="*/ 23 h 42"/>
                <a:gd name="T60" fmla="*/ 6 w 18"/>
                <a:gd name="T61" fmla="*/ 26 h 42"/>
                <a:gd name="T62" fmla="*/ 6 w 18"/>
                <a:gd name="T63" fmla="*/ 34 h 42"/>
                <a:gd name="T64" fmla="*/ 6 w 18"/>
                <a:gd name="T65" fmla="*/ 36 h 42"/>
                <a:gd name="T66" fmla="*/ 9 w 18"/>
                <a:gd name="T67" fmla="*/ 37 h 42"/>
                <a:gd name="T68" fmla="*/ 11 w 18"/>
                <a:gd name="T69" fmla="*/ 36 h 42"/>
                <a:gd name="T70" fmla="*/ 11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1" y="26"/>
                  </a:moveTo>
                  <a:lnTo>
                    <a:pt x="11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9" name="Freeform 1307">
              <a:extLst>
                <a:ext uri="{FF2B5EF4-FFF2-40B4-BE49-F238E27FC236}">
                  <a16:creationId xmlns:a16="http://schemas.microsoft.com/office/drawing/2014/main" id="{5EADD339-57B4-4A83-8052-C63A86FD3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390" y="5129670"/>
              <a:ext cx="34268" cy="65422"/>
            </a:xfrm>
            <a:custGeom>
              <a:avLst/>
              <a:gdLst>
                <a:gd name="T0" fmla="*/ 13 w 22"/>
                <a:gd name="T1" fmla="*/ 42 h 42"/>
                <a:gd name="T2" fmla="*/ 13 w 22"/>
                <a:gd name="T3" fmla="*/ 36 h 42"/>
                <a:gd name="T4" fmla="*/ 0 w 22"/>
                <a:gd name="T5" fmla="*/ 36 h 42"/>
                <a:gd name="T6" fmla="*/ 0 w 22"/>
                <a:gd name="T7" fmla="*/ 30 h 42"/>
                <a:gd name="T8" fmla="*/ 9 w 22"/>
                <a:gd name="T9" fmla="*/ 0 h 42"/>
                <a:gd name="T10" fmla="*/ 17 w 22"/>
                <a:gd name="T11" fmla="*/ 0 h 42"/>
                <a:gd name="T12" fmla="*/ 7 w 22"/>
                <a:gd name="T13" fmla="*/ 30 h 42"/>
                <a:gd name="T14" fmla="*/ 13 w 22"/>
                <a:gd name="T15" fmla="*/ 30 h 42"/>
                <a:gd name="T16" fmla="*/ 13 w 22"/>
                <a:gd name="T17" fmla="*/ 18 h 42"/>
                <a:gd name="T18" fmla="*/ 19 w 22"/>
                <a:gd name="T19" fmla="*/ 18 h 42"/>
                <a:gd name="T20" fmla="*/ 19 w 22"/>
                <a:gd name="T21" fmla="*/ 30 h 42"/>
                <a:gd name="T22" fmla="*/ 22 w 22"/>
                <a:gd name="T23" fmla="*/ 30 h 42"/>
                <a:gd name="T24" fmla="*/ 22 w 22"/>
                <a:gd name="T25" fmla="*/ 36 h 42"/>
                <a:gd name="T26" fmla="*/ 19 w 22"/>
                <a:gd name="T27" fmla="*/ 36 h 42"/>
                <a:gd name="T28" fmla="*/ 19 w 22"/>
                <a:gd name="T29" fmla="*/ 42 h 42"/>
                <a:gd name="T30" fmla="*/ 13 w 22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2">
                  <a:moveTo>
                    <a:pt x="13" y="42"/>
                  </a:moveTo>
                  <a:lnTo>
                    <a:pt x="13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7" y="30"/>
                  </a:lnTo>
                  <a:lnTo>
                    <a:pt x="13" y="30"/>
                  </a:lnTo>
                  <a:lnTo>
                    <a:pt x="13" y="18"/>
                  </a:lnTo>
                  <a:lnTo>
                    <a:pt x="19" y="1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0" name="Freeform 1308">
              <a:extLst>
                <a:ext uri="{FF2B5EF4-FFF2-40B4-BE49-F238E27FC236}">
                  <a16:creationId xmlns:a16="http://schemas.microsoft.com/office/drawing/2014/main" id="{E57DFC60-3427-4939-BD61-64B5E5005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9237" y="5629678"/>
              <a:ext cx="28038" cy="68537"/>
            </a:xfrm>
            <a:custGeom>
              <a:avLst/>
              <a:gdLst>
                <a:gd name="T0" fmla="*/ 9 w 18"/>
                <a:gd name="T1" fmla="*/ 25 h 44"/>
                <a:gd name="T2" fmla="*/ 9 w 18"/>
                <a:gd name="T3" fmla="*/ 25 h 44"/>
                <a:gd name="T4" fmla="*/ 8 w 18"/>
                <a:gd name="T5" fmla="*/ 26 h 44"/>
                <a:gd name="T6" fmla="*/ 6 w 18"/>
                <a:gd name="T7" fmla="*/ 26 h 44"/>
                <a:gd name="T8" fmla="*/ 3 w 18"/>
                <a:gd name="T9" fmla="*/ 25 h 44"/>
                <a:gd name="T10" fmla="*/ 1 w 18"/>
                <a:gd name="T11" fmla="*/ 24 h 44"/>
                <a:gd name="T12" fmla="*/ 0 w 18"/>
                <a:gd name="T13" fmla="*/ 23 h 44"/>
                <a:gd name="T14" fmla="*/ 0 w 18"/>
                <a:gd name="T15" fmla="*/ 20 h 44"/>
                <a:gd name="T16" fmla="*/ 0 w 18"/>
                <a:gd name="T17" fmla="*/ 18 h 44"/>
                <a:gd name="T18" fmla="*/ 0 w 18"/>
                <a:gd name="T19" fmla="*/ 14 h 44"/>
                <a:gd name="T20" fmla="*/ 0 w 18"/>
                <a:gd name="T21" fmla="*/ 10 h 44"/>
                <a:gd name="T22" fmla="*/ 0 w 18"/>
                <a:gd name="T23" fmla="*/ 8 h 44"/>
                <a:gd name="T24" fmla="*/ 0 w 18"/>
                <a:gd name="T25" fmla="*/ 6 h 44"/>
                <a:gd name="T26" fmla="*/ 1 w 18"/>
                <a:gd name="T27" fmla="*/ 5 h 44"/>
                <a:gd name="T28" fmla="*/ 4 w 18"/>
                <a:gd name="T29" fmla="*/ 1 h 44"/>
                <a:gd name="T30" fmla="*/ 9 w 18"/>
                <a:gd name="T31" fmla="*/ 0 h 44"/>
                <a:gd name="T32" fmla="*/ 14 w 18"/>
                <a:gd name="T33" fmla="*/ 1 h 44"/>
                <a:gd name="T34" fmla="*/ 16 w 18"/>
                <a:gd name="T35" fmla="*/ 5 h 44"/>
                <a:gd name="T36" fmla="*/ 18 w 18"/>
                <a:gd name="T37" fmla="*/ 6 h 44"/>
                <a:gd name="T38" fmla="*/ 18 w 18"/>
                <a:gd name="T39" fmla="*/ 8 h 44"/>
                <a:gd name="T40" fmla="*/ 18 w 18"/>
                <a:gd name="T41" fmla="*/ 10 h 44"/>
                <a:gd name="T42" fmla="*/ 18 w 18"/>
                <a:gd name="T43" fmla="*/ 14 h 44"/>
                <a:gd name="T44" fmla="*/ 18 w 18"/>
                <a:gd name="T45" fmla="*/ 16 h 44"/>
                <a:gd name="T46" fmla="*/ 18 w 18"/>
                <a:gd name="T47" fmla="*/ 19 h 44"/>
                <a:gd name="T48" fmla="*/ 18 w 18"/>
                <a:gd name="T49" fmla="*/ 20 h 44"/>
                <a:gd name="T50" fmla="*/ 9 w 18"/>
                <a:gd name="T51" fmla="*/ 44 h 44"/>
                <a:gd name="T52" fmla="*/ 6 w 18"/>
                <a:gd name="T53" fmla="*/ 18 h 44"/>
                <a:gd name="T54" fmla="*/ 6 w 18"/>
                <a:gd name="T55" fmla="*/ 20 h 44"/>
                <a:gd name="T56" fmla="*/ 9 w 18"/>
                <a:gd name="T57" fmla="*/ 20 h 44"/>
                <a:gd name="T58" fmla="*/ 11 w 18"/>
                <a:gd name="T59" fmla="*/ 20 h 44"/>
                <a:gd name="T60" fmla="*/ 11 w 18"/>
                <a:gd name="T61" fmla="*/ 18 h 44"/>
                <a:gd name="T62" fmla="*/ 11 w 18"/>
                <a:gd name="T63" fmla="*/ 10 h 44"/>
                <a:gd name="T64" fmla="*/ 11 w 18"/>
                <a:gd name="T65" fmla="*/ 8 h 44"/>
                <a:gd name="T66" fmla="*/ 9 w 18"/>
                <a:gd name="T67" fmla="*/ 6 h 44"/>
                <a:gd name="T68" fmla="*/ 6 w 18"/>
                <a:gd name="T69" fmla="*/ 8 h 44"/>
                <a:gd name="T70" fmla="*/ 6 w 18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4">
                  <a:moveTo>
                    <a:pt x="1" y="44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3"/>
                  </a:lnTo>
                  <a:lnTo>
                    <a:pt x="9" y="44"/>
                  </a:lnTo>
                  <a:lnTo>
                    <a:pt x="1" y="4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1" name="Freeform 1309">
              <a:extLst>
                <a:ext uri="{FF2B5EF4-FFF2-40B4-BE49-F238E27FC236}">
                  <a16:creationId xmlns:a16="http://schemas.microsoft.com/office/drawing/2014/main" id="{22CF8829-6ADD-4BB3-84E3-D348A8770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063" y="5631236"/>
              <a:ext cx="26481" cy="66980"/>
            </a:xfrm>
            <a:custGeom>
              <a:avLst/>
              <a:gdLst>
                <a:gd name="T0" fmla="*/ 9 w 17"/>
                <a:gd name="T1" fmla="*/ 18 h 43"/>
                <a:gd name="T2" fmla="*/ 9 w 17"/>
                <a:gd name="T3" fmla="*/ 18 h 43"/>
                <a:gd name="T4" fmla="*/ 10 w 17"/>
                <a:gd name="T5" fmla="*/ 18 h 43"/>
                <a:gd name="T6" fmla="*/ 11 w 17"/>
                <a:gd name="T7" fmla="*/ 18 h 43"/>
                <a:gd name="T8" fmla="*/ 14 w 17"/>
                <a:gd name="T9" fmla="*/ 18 h 43"/>
                <a:gd name="T10" fmla="*/ 16 w 17"/>
                <a:gd name="T11" fmla="*/ 20 h 43"/>
                <a:gd name="T12" fmla="*/ 17 w 17"/>
                <a:gd name="T13" fmla="*/ 22 h 43"/>
                <a:gd name="T14" fmla="*/ 17 w 17"/>
                <a:gd name="T15" fmla="*/ 23 h 43"/>
                <a:gd name="T16" fmla="*/ 17 w 17"/>
                <a:gd name="T17" fmla="*/ 25 h 43"/>
                <a:gd name="T18" fmla="*/ 17 w 17"/>
                <a:gd name="T19" fmla="*/ 30 h 43"/>
                <a:gd name="T20" fmla="*/ 17 w 17"/>
                <a:gd name="T21" fmla="*/ 34 h 43"/>
                <a:gd name="T22" fmla="*/ 17 w 17"/>
                <a:gd name="T23" fmla="*/ 35 h 43"/>
                <a:gd name="T24" fmla="*/ 17 w 17"/>
                <a:gd name="T25" fmla="*/ 38 h 43"/>
                <a:gd name="T26" fmla="*/ 16 w 17"/>
                <a:gd name="T27" fmla="*/ 39 h 43"/>
                <a:gd name="T28" fmla="*/ 12 w 17"/>
                <a:gd name="T29" fmla="*/ 42 h 43"/>
                <a:gd name="T30" fmla="*/ 9 w 17"/>
                <a:gd name="T31" fmla="*/ 43 h 43"/>
                <a:gd name="T32" fmla="*/ 4 w 17"/>
                <a:gd name="T33" fmla="*/ 42 h 43"/>
                <a:gd name="T34" fmla="*/ 1 w 17"/>
                <a:gd name="T35" fmla="*/ 39 h 43"/>
                <a:gd name="T36" fmla="*/ 0 w 17"/>
                <a:gd name="T37" fmla="*/ 38 h 43"/>
                <a:gd name="T38" fmla="*/ 0 w 17"/>
                <a:gd name="T39" fmla="*/ 35 h 43"/>
                <a:gd name="T40" fmla="*/ 0 w 17"/>
                <a:gd name="T41" fmla="*/ 34 h 43"/>
                <a:gd name="T42" fmla="*/ 0 w 17"/>
                <a:gd name="T43" fmla="*/ 30 h 43"/>
                <a:gd name="T44" fmla="*/ 0 w 17"/>
                <a:gd name="T45" fmla="*/ 27 h 43"/>
                <a:gd name="T46" fmla="*/ 0 w 17"/>
                <a:gd name="T47" fmla="*/ 24 h 43"/>
                <a:gd name="T48" fmla="*/ 0 w 17"/>
                <a:gd name="T49" fmla="*/ 23 h 43"/>
                <a:gd name="T50" fmla="*/ 9 w 17"/>
                <a:gd name="T51" fmla="*/ 0 h 43"/>
                <a:gd name="T52" fmla="*/ 11 w 17"/>
                <a:gd name="T53" fmla="*/ 25 h 43"/>
                <a:gd name="T54" fmla="*/ 11 w 17"/>
                <a:gd name="T55" fmla="*/ 24 h 43"/>
                <a:gd name="T56" fmla="*/ 9 w 17"/>
                <a:gd name="T57" fmla="*/ 23 h 43"/>
                <a:gd name="T58" fmla="*/ 6 w 17"/>
                <a:gd name="T59" fmla="*/ 24 h 43"/>
                <a:gd name="T60" fmla="*/ 5 w 17"/>
                <a:gd name="T61" fmla="*/ 25 h 43"/>
                <a:gd name="T62" fmla="*/ 5 w 17"/>
                <a:gd name="T63" fmla="*/ 34 h 43"/>
                <a:gd name="T64" fmla="*/ 6 w 17"/>
                <a:gd name="T65" fmla="*/ 37 h 43"/>
                <a:gd name="T66" fmla="*/ 9 w 17"/>
                <a:gd name="T67" fmla="*/ 37 h 43"/>
                <a:gd name="T68" fmla="*/ 11 w 17"/>
                <a:gd name="T69" fmla="*/ 37 h 43"/>
                <a:gd name="T70" fmla="*/ 11 w 17"/>
                <a:gd name="T7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43">
                  <a:moveTo>
                    <a:pt x="15" y="0"/>
                  </a:move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9" y="0"/>
                  </a:lnTo>
                  <a:lnTo>
                    <a:pt x="15" y="0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2" name="Freeform 1310">
              <a:extLst>
                <a:ext uri="{FF2B5EF4-FFF2-40B4-BE49-F238E27FC236}">
                  <a16:creationId xmlns:a16="http://schemas.microsoft.com/office/drawing/2014/main" id="{2ED72827-8BA0-4822-B4B7-86904B3D5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151" y="5129670"/>
              <a:ext cx="29596" cy="65422"/>
            </a:xfrm>
            <a:custGeom>
              <a:avLst/>
              <a:gdLst>
                <a:gd name="T0" fmla="*/ 10 w 19"/>
                <a:gd name="T1" fmla="*/ 17 h 42"/>
                <a:gd name="T2" fmla="*/ 10 w 19"/>
                <a:gd name="T3" fmla="*/ 17 h 42"/>
                <a:gd name="T4" fmla="*/ 10 w 19"/>
                <a:gd name="T5" fmla="*/ 17 h 42"/>
                <a:gd name="T6" fmla="*/ 13 w 19"/>
                <a:gd name="T7" fmla="*/ 17 h 42"/>
                <a:gd name="T8" fmla="*/ 15 w 19"/>
                <a:gd name="T9" fmla="*/ 18 h 42"/>
                <a:gd name="T10" fmla="*/ 18 w 19"/>
                <a:gd name="T11" fmla="*/ 20 h 42"/>
                <a:gd name="T12" fmla="*/ 18 w 19"/>
                <a:gd name="T13" fmla="*/ 21 h 42"/>
                <a:gd name="T14" fmla="*/ 19 w 19"/>
                <a:gd name="T15" fmla="*/ 23 h 42"/>
                <a:gd name="T16" fmla="*/ 19 w 19"/>
                <a:gd name="T17" fmla="*/ 26 h 42"/>
                <a:gd name="T18" fmla="*/ 19 w 19"/>
                <a:gd name="T19" fmla="*/ 30 h 42"/>
                <a:gd name="T20" fmla="*/ 19 w 19"/>
                <a:gd name="T21" fmla="*/ 34 h 42"/>
                <a:gd name="T22" fmla="*/ 19 w 19"/>
                <a:gd name="T23" fmla="*/ 36 h 42"/>
                <a:gd name="T24" fmla="*/ 18 w 19"/>
                <a:gd name="T25" fmla="*/ 37 h 42"/>
                <a:gd name="T26" fmla="*/ 18 w 19"/>
                <a:gd name="T27" fmla="*/ 39 h 42"/>
                <a:gd name="T28" fmla="*/ 14 w 19"/>
                <a:gd name="T29" fmla="*/ 42 h 42"/>
                <a:gd name="T30" fmla="*/ 10 w 19"/>
                <a:gd name="T31" fmla="*/ 42 h 42"/>
                <a:gd name="T32" fmla="*/ 5 w 19"/>
                <a:gd name="T33" fmla="*/ 42 h 42"/>
                <a:gd name="T34" fmla="*/ 3 w 19"/>
                <a:gd name="T35" fmla="*/ 39 h 42"/>
                <a:gd name="T36" fmla="*/ 2 w 19"/>
                <a:gd name="T37" fmla="*/ 37 h 42"/>
                <a:gd name="T38" fmla="*/ 2 w 19"/>
                <a:gd name="T39" fmla="*/ 36 h 42"/>
                <a:gd name="T40" fmla="*/ 0 w 19"/>
                <a:gd name="T41" fmla="*/ 34 h 42"/>
                <a:gd name="T42" fmla="*/ 0 w 19"/>
                <a:gd name="T43" fmla="*/ 30 h 42"/>
                <a:gd name="T44" fmla="*/ 0 w 19"/>
                <a:gd name="T45" fmla="*/ 27 h 42"/>
                <a:gd name="T46" fmla="*/ 2 w 19"/>
                <a:gd name="T47" fmla="*/ 25 h 42"/>
                <a:gd name="T48" fmla="*/ 2 w 19"/>
                <a:gd name="T49" fmla="*/ 22 h 42"/>
                <a:gd name="T50" fmla="*/ 10 w 19"/>
                <a:gd name="T51" fmla="*/ 0 h 42"/>
                <a:gd name="T52" fmla="*/ 13 w 19"/>
                <a:gd name="T53" fmla="*/ 26 h 42"/>
                <a:gd name="T54" fmla="*/ 12 w 19"/>
                <a:gd name="T55" fmla="*/ 23 h 42"/>
                <a:gd name="T56" fmla="*/ 10 w 19"/>
                <a:gd name="T57" fmla="*/ 22 h 42"/>
                <a:gd name="T58" fmla="*/ 8 w 19"/>
                <a:gd name="T59" fmla="*/ 23 h 42"/>
                <a:gd name="T60" fmla="*/ 7 w 19"/>
                <a:gd name="T61" fmla="*/ 26 h 42"/>
                <a:gd name="T62" fmla="*/ 7 w 19"/>
                <a:gd name="T63" fmla="*/ 34 h 42"/>
                <a:gd name="T64" fmla="*/ 8 w 19"/>
                <a:gd name="T65" fmla="*/ 36 h 42"/>
                <a:gd name="T66" fmla="*/ 10 w 19"/>
                <a:gd name="T67" fmla="*/ 37 h 42"/>
                <a:gd name="T68" fmla="*/ 12 w 19"/>
                <a:gd name="T69" fmla="*/ 36 h 42"/>
                <a:gd name="T70" fmla="*/ 13 w 19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2">
                  <a:moveTo>
                    <a:pt x="17" y="0"/>
                  </a:move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7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3" name="Freeform 1311">
              <a:extLst>
                <a:ext uri="{FF2B5EF4-FFF2-40B4-BE49-F238E27FC236}">
                  <a16:creationId xmlns:a16="http://schemas.microsoft.com/office/drawing/2014/main" id="{F2715664-27AC-4F7B-A8B5-03B089C0B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976" y="5129670"/>
              <a:ext cx="29596" cy="65422"/>
            </a:xfrm>
            <a:custGeom>
              <a:avLst/>
              <a:gdLst>
                <a:gd name="T0" fmla="*/ 19 w 19"/>
                <a:gd name="T1" fmla="*/ 0 h 42"/>
                <a:gd name="T2" fmla="*/ 19 w 19"/>
                <a:gd name="T3" fmla="*/ 6 h 42"/>
                <a:gd name="T4" fmla="*/ 6 w 19"/>
                <a:gd name="T5" fmla="*/ 6 h 42"/>
                <a:gd name="T6" fmla="*/ 6 w 19"/>
                <a:gd name="T7" fmla="*/ 17 h 42"/>
                <a:gd name="T8" fmla="*/ 6 w 19"/>
                <a:gd name="T9" fmla="*/ 17 h 42"/>
                <a:gd name="T10" fmla="*/ 9 w 19"/>
                <a:gd name="T11" fmla="*/ 16 h 42"/>
                <a:gd name="T12" fmla="*/ 9 w 19"/>
                <a:gd name="T13" fmla="*/ 16 h 42"/>
                <a:gd name="T14" fmla="*/ 11 w 19"/>
                <a:gd name="T15" fmla="*/ 15 h 42"/>
                <a:gd name="T16" fmla="*/ 11 w 19"/>
                <a:gd name="T17" fmla="*/ 15 h 42"/>
                <a:gd name="T18" fmla="*/ 14 w 19"/>
                <a:gd name="T19" fmla="*/ 16 h 42"/>
                <a:gd name="T20" fmla="*/ 16 w 19"/>
                <a:gd name="T21" fmla="*/ 17 h 42"/>
                <a:gd name="T22" fmla="*/ 16 w 19"/>
                <a:gd name="T23" fmla="*/ 17 h 42"/>
                <a:gd name="T24" fmla="*/ 17 w 19"/>
                <a:gd name="T25" fmla="*/ 20 h 42"/>
                <a:gd name="T26" fmla="*/ 19 w 19"/>
                <a:gd name="T27" fmla="*/ 22 h 42"/>
                <a:gd name="T28" fmla="*/ 19 w 19"/>
                <a:gd name="T29" fmla="*/ 34 h 42"/>
                <a:gd name="T30" fmla="*/ 19 w 19"/>
                <a:gd name="T31" fmla="*/ 34 h 42"/>
                <a:gd name="T32" fmla="*/ 17 w 19"/>
                <a:gd name="T33" fmla="*/ 37 h 42"/>
                <a:gd name="T34" fmla="*/ 17 w 19"/>
                <a:gd name="T35" fmla="*/ 37 h 42"/>
                <a:gd name="T36" fmla="*/ 16 w 19"/>
                <a:gd name="T37" fmla="*/ 40 h 42"/>
                <a:gd name="T38" fmla="*/ 16 w 19"/>
                <a:gd name="T39" fmla="*/ 40 h 42"/>
                <a:gd name="T40" fmla="*/ 12 w 19"/>
                <a:gd name="T41" fmla="*/ 42 h 42"/>
                <a:gd name="T42" fmla="*/ 12 w 19"/>
                <a:gd name="T43" fmla="*/ 42 h 42"/>
                <a:gd name="T44" fmla="*/ 10 w 19"/>
                <a:gd name="T45" fmla="*/ 42 h 42"/>
                <a:gd name="T46" fmla="*/ 10 w 19"/>
                <a:gd name="T47" fmla="*/ 42 h 42"/>
                <a:gd name="T48" fmla="*/ 6 w 19"/>
                <a:gd name="T49" fmla="*/ 42 h 42"/>
                <a:gd name="T50" fmla="*/ 6 w 19"/>
                <a:gd name="T51" fmla="*/ 42 h 42"/>
                <a:gd name="T52" fmla="*/ 2 w 19"/>
                <a:gd name="T53" fmla="*/ 40 h 42"/>
                <a:gd name="T54" fmla="*/ 2 w 19"/>
                <a:gd name="T55" fmla="*/ 40 h 42"/>
                <a:gd name="T56" fmla="*/ 1 w 19"/>
                <a:gd name="T57" fmla="*/ 37 h 42"/>
                <a:gd name="T58" fmla="*/ 1 w 19"/>
                <a:gd name="T59" fmla="*/ 37 h 42"/>
                <a:gd name="T60" fmla="*/ 0 w 19"/>
                <a:gd name="T61" fmla="*/ 34 h 42"/>
                <a:gd name="T62" fmla="*/ 0 w 19"/>
                <a:gd name="T63" fmla="*/ 32 h 42"/>
                <a:gd name="T64" fmla="*/ 6 w 19"/>
                <a:gd name="T65" fmla="*/ 32 h 42"/>
                <a:gd name="T66" fmla="*/ 6 w 19"/>
                <a:gd name="T67" fmla="*/ 34 h 42"/>
                <a:gd name="T68" fmla="*/ 6 w 19"/>
                <a:gd name="T69" fmla="*/ 34 h 42"/>
                <a:gd name="T70" fmla="*/ 7 w 19"/>
                <a:gd name="T71" fmla="*/ 36 h 42"/>
                <a:gd name="T72" fmla="*/ 7 w 19"/>
                <a:gd name="T73" fmla="*/ 36 h 42"/>
                <a:gd name="T74" fmla="*/ 10 w 19"/>
                <a:gd name="T75" fmla="*/ 37 h 42"/>
                <a:gd name="T76" fmla="*/ 10 w 19"/>
                <a:gd name="T77" fmla="*/ 37 h 42"/>
                <a:gd name="T78" fmla="*/ 11 w 19"/>
                <a:gd name="T79" fmla="*/ 36 h 42"/>
                <a:gd name="T80" fmla="*/ 11 w 19"/>
                <a:gd name="T81" fmla="*/ 36 h 42"/>
                <a:gd name="T82" fmla="*/ 12 w 19"/>
                <a:gd name="T83" fmla="*/ 34 h 42"/>
                <a:gd name="T84" fmla="*/ 12 w 19"/>
                <a:gd name="T85" fmla="*/ 23 h 42"/>
                <a:gd name="T86" fmla="*/ 12 w 19"/>
                <a:gd name="T87" fmla="*/ 23 h 42"/>
                <a:gd name="T88" fmla="*/ 11 w 19"/>
                <a:gd name="T89" fmla="*/ 21 h 42"/>
                <a:gd name="T90" fmla="*/ 11 w 19"/>
                <a:gd name="T91" fmla="*/ 21 h 42"/>
                <a:gd name="T92" fmla="*/ 10 w 19"/>
                <a:gd name="T93" fmla="*/ 21 h 42"/>
                <a:gd name="T94" fmla="*/ 10 w 19"/>
                <a:gd name="T95" fmla="*/ 21 h 42"/>
                <a:gd name="T96" fmla="*/ 9 w 19"/>
                <a:gd name="T97" fmla="*/ 21 h 42"/>
                <a:gd name="T98" fmla="*/ 9 w 19"/>
                <a:gd name="T99" fmla="*/ 21 h 42"/>
                <a:gd name="T100" fmla="*/ 7 w 19"/>
                <a:gd name="T101" fmla="*/ 21 h 42"/>
                <a:gd name="T102" fmla="*/ 7 w 19"/>
                <a:gd name="T103" fmla="*/ 21 h 42"/>
                <a:gd name="T104" fmla="*/ 6 w 19"/>
                <a:gd name="T105" fmla="*/ 22 h 42"/>
                <a:gd name="T106" fmla="*/ 6 w 19"/>
                <a:gd name="T107" fmla="*/ 22 h 42"/>
                <a:gd name="T108" fmla="*/ 6 w 19"/>
                <a:gd name="T109" fmla="*/ 22 h 42"/>
                <a:gd name="T110" fmla="*/ 1 w 19"/>
                <a:gd name="T111" fmla="*/ 22 h 42"/>
                <a:gd name="T112" fmla="*/ 1 w 19"/>
                <a:gd name="T113" fmla="*/ 0 h 42"/>
                <a:gd name="T114" fmla="*/ 19 w 19"/>
                <a:gd name="T1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42">
                  <a:moveTo>
                    <a:pt x="19" y="0"/>
                  </a:moveTo>
                  <a:lnTo>
                    <a:pt x="19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4" name="Freeform 1312">
              <a:extLst>
                <a:ext uri="{FF2B5EF4-FFF2-40B4-BE49-F238E27FC236}">
                  <a16:creationId xmlns:a16="http://schemas.microsoft.com/office/drawing/2014/main" id="{38C9869E-5411-457A-BECA-0F51CDCD8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151" y="5629678"/>
              <a:ext cx="29596" cy="68537"/>
            </a:xfrm>
            <a:custGeom>
              <a:avLst/>
              <a:gdLst>
                <a:gd name="T0" fmla="*/ 10 w 19"/>
                <a:gd name="T1" fmla="*/ 25 h 44"/>
                <a:gd name="T2" fmla="*/ 10 w 19"/>
                <a:gd name="T3" fmla="*/ 25 h 44"/>
                <a:gd name="T4" fmla="*/ 9 w 19"/>
                <a:gd name="T5" fmla="*/ 26 h 44"/>
                <a:gd name="T6" fmla="*/ 8 w 19"/>
                <a:gd name="T7" fmla="*/ 26 h 44"/>
                <a:gd name="T8" fmla="*/ 4 w 19"/>
                <a:gd name="T9" fmla="*/ 25 h 44"/>
                <a:gd name="T10" fmla="*/ 2 w 19"/>
                <a:gd name="T11" fmla="*/ 24 h 44"/>
                <a:gd name="T12" fmla="*/ 2 w 19"/>
                <a:gd name="T13" fmla="*/ 23 h 44"/>
                <a:gd name="T14" fmla="*/ 2 w 19"/>
                <a:gd name="T15" fmla="*/ 20 h 44"/>
                <a:gd name="T16" fmla="*/ 0 w 19"/>
                <a:gd name="T17" fmla="*/ 18 h 44"/>
                <a:gd name="T18" fmla="*/ 0 w 19"/>
                <a:gd name="T19" fmla="*/ 14 h 44"/>
                <a:gd name="T20" fmla="*/ 0 w 19"/>
                <a:gd name="T21" fmla="*/ 10 h 44"/>
                <a:gd name="T22" fmla="*/ 2 w 19"/>
                <a:gd name="T23" fmla="*/ 8 h 44"/>
                <a:gd name="T24" fmla="*/ 2 w 19"/>
                <a:gd name="T25" fmla="*/ 6 h 44"/>
                <a:gd name="T26" fmla="*/ 3 w 19"/>
                <a:gd name="T27" fmla="*/ 5 h 44"/>
                <a:gd name="T28" fmla="*/ 5 w 19"/>
                <a:gd name="T29" fmla="*/ 1 h 44"/>
                <a:gd name="T30" fmla="*/ 10 w 19"/>
                <a:gd name="T31" fmla="*/ 0 h 44"/>
                <a:gd name="T32" fmla="*/ 14 w 19"/>
                <a:gd name="T33" fmla="*/ 1 h 44"/>
                <a:gd name="T34" fmla="*/ 18 w 19"/>
                <a:gd name="T35" fmla="*/ 5 h 44"/>
                <a:gd name="T36" fmla="*/ 18 w 19"/>
                <a:gd name="T37" fmla="*/ 6 h 44"/>
                <a:gd name="T38" fmla="*/ 19 w 19"/>
                <a:gd name="T39" fmla="*/ 8 h 44"/>
                <a:gd name="T40" fmla="*/ 19 w 19"/>
                <a:gd name="T41" fmla="*/ 10 h 44"/>
                <a:gd name="T42" fmla="*/ 19 w 19"/>
                <a:gd name="T43" fmla="*/ 14 h 44"/>
                <a:gd name="T44" fmla="*/ 19 w 19"/>
                <a:gd name="T45" fmla="*/ 16 h 44"/>
                <a:gd name="T46" fmla="*/ 19 w 19"/>
                <a:gd name="T47" fmla="*/ 19 h 44"/>
                <a:gd name="T48" fmla="*/ 18 w 19"/>
                <a:gd name="T49" fmla="*/ 20 h 44"/>
                <a:gd name="T50" fmla="*/ 10 w 19"/>
                <a:gd name="T51" fmla="*/ 44 h 44"/>
                <a:gd name="T52" fmla="*/ 7 w 19"/>
                <a:gd name="T53" fmla="*/ 18 h 44"/>
                <a:gd name="T54" fmla="*/ 8 w 19"/>
                <a:gd name="T55" fmla="*/ 20 h 44"/>
                <a:gd name="T56" fmla="*/ 10 w 19"/>
                <a:gd name="T57" fmla="*/ 20 h 44"/>
                <a:gd name="T58" fmla="*/ 12 w 19"/>
                <a:gd name="T59" fmla="*/ 20 h 44"/>
                <a:gd name="T60" fmla="*/ 13 w 19"/>
                <a:gd name="T61" fmla="*/ 18 h 44"/>
                <a:gd name="T62" fmla="*/ 13 w 19"/>
                <a:gd name="T63" fmla="*/ 10 h 44"/>
                <a:gd name="T64" fmla="*/ 12 w 19"/>
                <a:gd name="T65" fmla="*/ 8 h 44"/>
                <a:gd name="T66" fmla="*/ 10 w 19"/>
                <a:gd name="T67" fmla="*/ 6 h 44"/>
                <a:gd name="T68" fmla="*/ 8 w 19"/>
                <a:gd name="T69" fmla="*/ 8 h 44"/>
                <a:gd name="T70" fmla="*/ 7 w 19"/>
                <a:gd name="T7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44">
                  <a:moveTo>
                    <a:pt x="3" y="44"/>
                  </a:move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0" y="44"/>
                  </a:lnTo>
                  <a:lnTo>
                    <a:pt x="3" y="44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5" name="Freeform 1313">
              <a:extLst>
                <a:ext uri="{FF2B5EF4-FFF2-40B4-BE49-F238E27FC236}">
                  <a16:creationId xmlns:a16="http://schemas.microsoft.com/office/drawing/2014/main" id="{0FCF3A41-0008-45A7-A213-8089F76D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976" y="5631236"/>
              <a:ext cx="29596" cy="66980"/>
            </a:xfrm>
            <a:custGeom>
              <a:avLst/>
              <a:gdLst>
                <a:gd name="T0" fmla="*/ 1 w 19"/>
                <a:gd name="T1" fmla="*/ 43 h 43"/>
                <a:gd name="T2" fmla="*/ 12 w 19"/>
                <a:gd name="T3" fmla="*/ 5 h 43"/>
                <a:gd name="T4" fmla="*/ 6 w 19"/>
                <a:gd name="T5" fmla="*/ 5 h 43"/>
                <a:gd name="T6" fmla="*/ 6 w 19"/>
                <a:gd name="T7" fmla="*/ 10 h 43"/>
                <a:gd name="T8" fmla="*/ 0 w 19"/>
                <a:gd name="T9" fmla="*/ 10 h 43"/>
                <a:gd name="T10" fmla="*/ 0 w 19"/>
                <a:gd name="T11" fmla="*/ 0 h 43"/>
                <a:gd name="T12" fmla="*/ 19 w 19"/>
                <a:gd name="T13" fmla="*/ 0 h 43"/>
                <a:gd name="T14" fmla="*/ 19 w 19"/>
                <a:gd name="T15" fmla="*/ 7 h 43"/>
                <a:gd name="T16" fmla="*/ 9 w 19"/>
                <a:gd name="T17" fmla="*/ 43 h 43"/>
                <a:gd name="T18" fmla="*/ 1 w 1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3">
                  <a:moveTo>
                    <a:pt x="1" y="43"/>
                  </a:moveTo>
                  <a:lnTo>
                    <a:pt x="12" y="5"/>
                  </a:lnTo>
                  <a:lnTo>
                    <a:pt x="6" y="5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9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6" name="Freeform 1314">
              <a:extLst>
                <a:ext uri="{FF2B5EF4-FFF2-40B4-BE49-F238E27FC236}">
                  <a16:creationId xmlns:a16="http://schemas.microsoft.com/office/drawing/2014/main" id="{9AC451F5-8AF3-48C3-BD21-6A3C4FA2A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9313" y="5461451"/>
              <a:ext cx="24923" cy="56076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7 w 16"/>
                <a:gd name="T5" fmla="*/ 0 h 36"/>
                <a:gd name="T6" fmla="*/ 7 w 16"/>
                <a:gd name="T7" fmla="*/ 0 h 36"/>
                <a:gd name="T8" fmla="*/ 11 w 16"/>
                <a:gd name="T9" fmla="*/ 1 h 36"/>
                <a:gd name="T10" fmla="*/ 14 w 16"/>
                <a:gd name="T11" fmla="*/ 3 h 36"/>
                <a:gd name="T12" fmla="*/ 14 w 16"/>
                <a:gd name="T13" fmla="*/ 3 h 36"/>
                <a:gd name="T14" fmla="*/ 16 w 16"/>
                <a:gd name="T15" fmla="*/ 5 h 36"/>
                <a:gd name="T16" fmla="*/ 16 w 16"/>
                <a:gd name="T17" fmla="*/ 9 h 36"/>
                <a:gd name="T18" fmla="*/ 16 w 16"/>
                <a:gd name="T19" fmla="*/ 26 h 36"/>
                <a:gd name="T20" fmla="*/ 16 w 16"/>
                <a:gd name="T21" fmla="*/ 26 h 36"/>
                <a:gd name="T22" fmla="*/ 15 w 16"/>
                <a:gd name="T23" fmla="*/ 30 h 36"/>
                <a:gd name="T24" fmla="*/ 14 w 16"/>
                <a:gd name="T25" fmla="*/ 34 h 36"/>
                <a:gd name="T26" fmla="*/ 14 w 16"/>
                <a:gd name="T27" fmla="*/ 34 h 36"/>
                <a:gd name="T28" fmla="*/ 11 w 16"/>
                <a:gd name="T29" fmla="*/ 35 h 36"/>
                <a:gd name="T30" fmla="*/ 6 w 16"/>
                <a:gd name="T31" fmla="*/ 36 h 36"/>
                <a:gd name="T32" fmla="*/ 0 w 16"/>
                <a:gd name="T33" fmla="*/ 36 h 36"/>
                <a:gd name="T34" fmla="*/ 5 w 16"/>
                <a:gd name="T35" fmla="*/ 5 h 36"/>
                <a:gd name="T36" fmla="*/ 5 w 16"/>
                <a:gd name="T37" fmla="*/ 31 h 36"/>
                <a:gd name="T38" fmla="*/ 7 w 16"/>
                <a:gd name="T39" fmla="*/ 31 h 36"/>
                <a:gd name="T40" fmla="*/ 7 w 16"/>
                <a:gd name="T41" fmla="*/ 31 h 36"/>
                <a:gd name="T42" fmla="*/ 10 w 16"/>
                <a:gd name="T43" fmla="*/ 30 h 36"/>
                <a:gd name="T44" fmla="*/ 10 w 16"/>
                <a:gd name="T45" fmla="*/ 30 h 36"/>
                <a:gd name="T46" fmla="*/ 11 w 16"/>
                <a:gd name="T47" fmla="*/ 26 h 36"/>
                <a:gd name="T48" fmla="*/ 11 w 16"/>
                <a:gd name="T49" fmla="*/ 9 h 36"/>
                <a:gd name="T50" fmla="*/ 11 w 16"/>
                <a:gd name="T51" fmla="*/ 9 h 36"/>
                <a:gd name="T52" fmla="*/ 10 w 16"/>
                <a:gd name="T53" fmla="*/ 6 h 36"/>
                <a:gd name="T54" fmla="*/ 10 w 16"/>
                <a:gd name="T55" fmla="*/ 6 h 36"/>
                <a:gd name="T56" fmla="*/ 9 w 16"/>
                <a:gd name="T57" fmla="*/ 5 h 36"/>
                <a:gd name="T58" fmla="*/ 7 w 16"/>
                <a:gd name="T59" fmla="*/ 5 h 36"/>
                <a:gd name="T60" fmla="*/ 5 w 16"/>
                <a:gd name="T6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6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7" name="Freeform 1315">
              <a:extLst>
                <a:ext uri="{FF2B5EF4-FFF2-40B4-BE49-F238E27FC236}">
                  <a16:creationId xmlns:a16="http://schemas.microsoft.com/office/drawing/2014/main" id="{5E2541C4-1215-4510-A2F8-5E8D742A5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09" y="5477028"/>
              <a:ext cx="26481" cy="57634"/>
            </a:xfrm>
            <a:custGeom>
              <a:avLst/>
              <a:gdLst>
                <a:gd name="T0" fmla="*/ 0 w 17"/>
                <a:gd name="T1" fmla="*/ 0 h 37"/>
                <a:gd name="T2" fmla="*/ 5 w 17"/>
                <a:gd name="T3" fmla="*/ 0 h 37"/>
                <a:gd name="T4" fmla="*/ 9 w 17"/>
                <a:gd name="T5" fmla="*/ 16 h 37"/>
                <a:gd name="T6" fmla="*/ 9 w 17"/>
                <a:gd name="T7" fmla="*/ 16 h 37"/>
                <a:gd name="T8" fmla="*/ 12 w 17"/>
                <a:gd name="T9" fmla="*/ 0 h 37"/>
                <a:gd name="T10" fmla="*/ 17 w 17"/>
                <a:gd name="T11" fmla="*/ 0 h 37"/>
                <a:gd name="T12" fmla="*/ 10 w 17"/>
                <a:gd name="T13" fmla="*/ 30 h 37"/>
                <a:gd name="T14" fmla="*/ 10 w 17"/>
                <a:gd name="T15" fmla="*/ 30 h 37"/>
                <a:gd name="T16" fmla="*/ 9 w 17"/>
                <a:gd name="T17" fmla="*/ 33 h 37"/>
                <a:gd name="T18" fmla="*/ 9 w 17"/>
                <a:gd name="T19" fmla="*/ 33 h 37"/>
                <a:gd name="T20" fmla="*/ 7 w 17"/>
                <a:gd name="T21" fmla="*/ 35 h 37"/>
                <a:gd name="T22" fmla="*/ 7 w 17"/>
                <a:gd name="T23" fmla="*/ 35 h 37"/>
                <a:gd name="T24" fmla="*/ 5 w 17"/>
                <a:gd name="T25" fmla="*/ 37 h 37"/>
                <a:gd name="T26" fmla="*/ 5 w 17"/>
                <a:gd name="T27" fmla="*/ 37 h 37"/>
                <a:gd name="T28" fmla="*/ 4 w 17"/>
                <a:gd name="T29" fmla="*/ 37 h 37"/>
                <a:gd name="T30" fmla="*/ 1 w 17"/>
                <a:gd name="T31" fmla="*/ 37 h 37"/>
                <a:gd name="T32" fmla="*/ 1 w 17"/>
                <a:gd name="T33" fmla="*/ 31 h 37"/>
                <a:gd name="T34" fmla="*/ 2 w 17"/>
                <a:gd name="T35" fmla="*/ 31 h 37"/>
                <a:gd name="T36" fmla="*/ 2 w 17"/>
                <a:gd name="T37" fmla="*/ 31 h 37"/>
                <a:gd name="T38" fmla="*/ 4 w 17"/>
                <a:gd name="T39" fmla="*/ 31 h 37"/>
                <a:gd name="T40" fmla="*/ 4 w 17"/>
                <a:gd name="T41" fmla="*/ 31 h 37"/>
                <a:gd name="T42" fmla="*/ 5 w 17"/>
                <a:gd name="T43" fmla="*/ 30 h 37"/>
                <a:gd name="T44" fmla="*/ 5 w 17"/>
                <a:gd name="T45" fmla="*/ 30 h 37"/>
                <a:gd name="T46" fmla="*/ 6 w 17"/>
                <a:gd name="T47" fmla="*/ 28 h 37"/>
                <a:gd name="T48" fmla="*/ 6 w 17"/>
                <a:gd name="T49" fmla="*/ 28 h 37"/>
                <a:gd name="T50" fmla="*/ 6 w 17"/>
                <a:gd name="T51" fmla="*/ 25 h 37"/>
                <a:gd name="T52" fmla="*/ 0 w 17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8" name="Freeform 1316">
              <a:extLst>
                <a:ext uri="{FF2B5EF4-FFF2-40B4-BE49-F238E27FC236}">
                  <a16:creationId xmlns:a16="http://schemas.microsoft.com/office/drawing/2014/main" id="{E04E8218-B2AA-41DC-BBD9-D71474938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04" y="5477028"/>
              <a:ext cx="23365" cy="40499"/>
            </a:xfrm>
            <a:custGeom>
              <a:avLst/>
              <a:gdLst>
                <a:gd name="T0" fmla="*/ 10 w 15"/>
                <a:gd name="T1" fmla="*/ 8 h 26"/>
                <a:gd name="T2" fmla="*/ 8 w 15"/>
                <a:gd name="T3" fmla="*/ 5 h 26"/>
                <a:gd name="T4" fmla="*/ 7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5 w 15"/>
                <a:gd name="T11" fmla="*/ 9 h 26"/>
                <a:gd name="T12" fmla="*/ 10 w 15"/>
                <a:gd name="T13" fmla="*/ 11 h 26"/>
                <a:gd name="T14" fmla="*/ 12 w 15"/>
                <a:gd name="T15" fmla="*/ 13 h 26"/>
                <a:gd name="T16" fmla="*/ 13 w 15"/>
                <a:gd name="T17" fmla="*/ 14 h 26"/>
                <a:gd name="T18" fmla="*/ 15 w 15"/>
                <a:gd name="T19" fmla="*/ 19 h 26"/>
                <a:gd name="T20" fmla="*/ 15 w 15"/>
                <a:gd name="T21" fmla="*/ 21 h 26"/>
                <a:gd name="T22" fmla="*/ 12 w 15"/>
                <a:gd name="T23" fmla="*/ 24 h 26"/>
                <a:gd name="T24" fmla="*/ 10 w 15"/>
                <a:gd name="T25" fmla="*/ 25 h 26"/>
                <a:gd name="T26" fmla="*/ 7 w 15"/>
                <a:gd name="T27" fmla="*/ 26 h 26"/>
                <a:gd name="T28" fmla="*/ 2 w 15"/>
                <a:gd name="T29" fmla="*/ 24 h 26"/>
                <a:gd name="T30" fmla="*/ 1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5 w 15"/>
                <a:gd name="T37" fmla="*/ 20 h 26"/>
                <a:gd name="T38" fmla="*/ 7 w 15"/>
                <a:gd name="T39" fmla="*/ 21 h 26"/>
                <a:gd name="T40" fmla="*/ 10 w 15"/>
                <a:gd name="T41" fmla="*/ 20 h 26"/>
                <a:gd name="T42" fmla="*/ 10 w 15"/>
                <a:gd name="T43" fmla="*/ 19 h 26"/>
                <a:gd name="T44" fmla="*/ 10 w 15"/>
                <a:gd name="T45" fmla="*/ 16 h 26"/>
                <a:gd name="T46" fmla="*/ 5 w 15"/>
                <a:gd name="T47" fmla="*/ 15 h 26"/>
                <a:gd name="T48" fmla="*/ 1 w 15"/>
                <a:gd name="T49" fmla="*/ 11 h 26"/>
                <a:gd name="T50" fmla="*/ 0 w 15"/>
                <a:gd name="T51" fmla="*/ 10 h 26"/>
                <a:gd name="T52" fmla="*/ 0 w 15"/>
                <a:gd name="T53" fmla="*/ 8 h 26"/>
                <a:gd name="T54" fmla="*/ 1 w 15"/>
                <a:gd name="T55" fmla="*/ 5 h 26"/>
                <a:gd name="T56" fmla="*/ 2 w 15"/>
                <a:gd name="T57" fmla="*/ 3 h 26"/>
                <a:gd name="T58" fmla="*/ 5 w 15"/>
                <a:gd name="T59" fmla="*/ 0 h 26"/>
                <a:gd name="T60" fmla="*/ 7 w 15"/>
                <a:gd name="T61" fmla="*/ 0 h 26"/>
                <a:gd name="T62" fmla="*/ 10 w 15"/>
                <a:gd name="T63" fmla="*/ 0 h 26"/>
                <a:gd name="T64" fmla="*/ 12 w 15"/>
                <a:gd name="T65" fmla="*/ 3 h 26"/>
                <a:gd name="T66" fmla="*/ 13 w 15"/>
                <a:gd name="T67" fmla="*/ 5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9" name="Freeform 1317">
              <a:extLst>
                <a:ext uri="{FF2B5EF4-FFF2-40B4-BE49-F238E27FC236}">
                  <a16:creationId xmlns:a16="http://schemas.microsoft.com/office/drawing/2014/main" id="{CE8975F8-DFD0-4D60-A9DA-8C8F3CFCD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6542" y="5477028"/>
              <a:ext cx="24923" cy="57634"/>
            </a:xfrm>
            <a:custGeom>
              <a:avLst/>
              <a:gdLst>
                <a:gd name="T0" fmla="*/ 0 w 16"/>
                <a:gd name="T1" fmla="*/ 37 h 37"/>
                <a:gd name="T2" fmla="*/ 0 w 16"/>
                <a:gd name="T3" fmla="*/ 0 h 37"/>
                <a:gd name="T4" fmla="*/ 5 w 16"/>
                <a:gd name="T5" fmla="*/ 0 h 37"/>
                <a:gd name="T6" fmla="*/ 5 w 16"/>
                <a:gd name="T7" fmla="*/ 3 h 37"/>
                <a:gd name="T8" fmla="*/ 5 w 16"/>
                <a:gd name="T9" fmla="*/ 3 h 37"/>
                <a:gd name="T10" fmla="*/ 7 w 16"/>
                <a:gd name="T11" fmla="*/ 1 h 37"/>
                <a:gd name="T12" fmla="*/ 7 w 16"/>
                <a:gd name="T13" fmla="*/ 1 h 37"/>
                <a:gd name="T14" fmla="*/ 10 w 16"/>
                <a:gd name="T15" fmla="*/ 0 h 37"/>
                <a:gd name="T16" fmla="*/ 10 w 16"/>
                <a:gd name="T17" fmla="*/ 0 h 37"/>
                <a:gd name="T18" fmla="*/ 13 w 16"/>
                <a:gd name="T19" fmla="*/ 1 h 37"/>
                <a:gd name="T20" fmla="*/ 14 w 16"/>
                <a:gd name="T21" fmla="*/ 3 h 37"/>
                <a:gd name="T22" fmla="*/ 14 w 16"/>
                <a:gd name="T23" fmla="*/ 3 h 37"/>
                <a:gd name="T24" fmla="*/ 16 w 16"/>
                <a:gd name="T25" fmla="*/ 5 h 37"/>
                <a:gd name="T26" fmla="*/ 16 w 16"/>
                <a:gd name="T27" fmla="*/ 5 h 37"/>
                <a:gd name="T28" fmla="*/ 16 w 16"/>
                <a:gd name="T29" fmla="*/ 8 h 37"/>
                <a:gd name="T30" fmla="*/ 16 w 16"/>
                <a:gd name="T31" fmla="*/ 18 h 37"/>
                <a:gd name="T32" fmla="*/ 16 w 16"/>
                <a:gd name="T33" fmla="*/ 18 h 37"/>
                <a:gd name="T34" fmla="*/ 16 w 16"/>
                <a:gd name="T35" fmla="*/ 21 h 37"/>
                <a:gd name="T36" fmla="*/ 16 w 16"/>
                <a:gd name="T37" fmla="*/ 21 h 37"/>
                <a:gd name="T38" fmla="*/ 14 w 16"/>
                <a:gd name="T39" fmla="*/ 24 h 37"/>
                <a:gd name="T40" fmla="*/ 13 w 16"/>
                <a:gd name="T41" fmla="*/ 25 h 37"/>
                <a:gd name="T42" fmla="*/ 13 w 16"/>
                <a:gd name="T43" fmla="*/ 25 h 37"/>
                <a:gd name="T44" fmla="*/ 10 w 16"/>
                <a:gd name="T45" fmla="*/ 26 h 37"/>
                <a:gd name="T46" fmla="*/ 10 w 16"/>
                <a:gd name="T47" fmla="*/ 26 h 37"/>
                <a:gd name="T48" fmla="*/ 8 w 16"/>
                <a:gd name="T49" fmla="*/ 25 h 37"/>
                <a:gd name="T50" fmla="*/ 8 w 16"/>
                <a:gd name="T51" fmla="*/ 25 h 37"/>
                <a:gd name="T52" fmla="*/ 5 w 16"/>
                <a:gd name="T53" fmla="*/ 24 h 37"/>
                <a:gd name="T54" fmla="*/ 5 w 16"/>
                <a:gd name="T55" fmla="*/ 24 h 37"/>
                <a:gd name="T56" fmla="*/ 5 w 16"/>
                <a:gd name="T57" fmla="*/ 37 h 37"/>
                <a:gd name="T58" fmla="*/ 0 w 16"/>
                <a:gd name="T59" fmla="*/ 37 h 37"/>
                <a:gd name="T60" fmla="*/ 10 w 16"/>
                <a:gd name="T61" fmla="*/ 9 h 37"/>
                <a:gd name="T62" fmla="*/ 10 w 16"/>
                <a:gd name="T63" fmla="*/ 9 h 37"/>
                <a:gd name="T64" fmla="*/ 9 w 16"/>
                <a:gd name="T65" fmla="*/ 6 h 37"/>
                <a:gd name="T66" fmla="*/ 9 w 16"/>
                <a:gd name="T67" fmla="*/ 6 h 37"/>
                <a:gd name="T68" fmla="*/ 8 w 16"/>
                <a:gd name="T69" fmla="*/ 5 h 37"/>
                <a:gd name="T70" fmla="*/ 8 w 16"/>
                <a:gd name="T71" fmla="*/ 5 h 37"/>
                <a:gd name="T72" fmla="*/ 5 w 16"/>
                <a:gd name="T73" fmla="*/ 6 h 37"/>
                <a:gd name="T74" fmla="*/ 5 w 16"/>
                <a:gd name="T75" fmla="*/ 6 h 37"/>
                <a:gd name="T76" fmla="*/ 5 w 16"/>
                <a:gd name="T77" fmla="*/ 9 h 37"/>
                <a:gd name="T78" fmla="*/ 5 w 16"/>
                <a:gd name="T79" fmla="*/ 19 h 37"/>
                <a:gd name="T80" fmla="*/ 5 w 16"/>
                <a:gd name="T81" fmla="*/ 19 h 37"/>
                <a:gd name="T82" fmla="*/ 5 w 16"/>
                <a:gd name="T83" fmla="*/ 20 h 37"/>
                <a:gd name="T84" fmla="*/ 5 w 16"/>
                <a:gd name="T85" fmla="*/ 20 h 37"/>
                <a:gd name="T86" fmla="*/ 8 w 16"/>
                <a:gd name="T87" fmla="*/ 21 h 37"/>
                <a:gd name="T88" fmla="*/ 8 w 16"/>
                <a:gd name="T89" fmla="*/ 21 h 37"/>
                <a:gd name="T90" fmla="*/ 9 w 16"/>
                <a:gd name="T91" fmla="*/ 20 h 37"/>
                <a:gd name="T92" fmla="*/ 9 w 16"/>
                <a:gd name="T93" fmla="*/ 20 h 37"/>
                <a:gd name="T94" fmla="*/ 10 w 16"/>
                <a:gd name="T95" fmla="*/ 18 h 37"/>
                <a:gd name="T96" fmla="*/ 10 w 16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0" name="Freeform 1318">
              <a:extLst>
                <a:ext uri="{FF2B5EF4-FFF2-40B4-BE49-F238E27FC236}">
                  <a16:creationId xmlns:a16="http://schemas.microsoft.com/office/drawing/2014/main" id="{0DFAA546-4573-4664-AA3C-BF973AB3A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138" y="5477028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2 w 13"/>
                <a:gd name="T21" fmla="*/ 5 h 26"/>
                <a:gd name="T22" fmla="*/ 12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7 w 13"/>
                <a:gd name="T33" fmla="*/ 8 h 26"/>
                <a:gd name="T34" fmla="*/ 7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1" name="Freeform 1319">
              <a:extLst>
                <a:ext uri="{FF2B5EF4-FFF2-40B4-BE49-F238E27FC236}">
                  <a16:creationId xmlns:a16="http://schemas.microsoft.com/office/drawing/2014/main" id="{141724FE-416F-43B8-B6F4-7E298CD6C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7945" y="5477028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2" name="Freeform 1320">
              <a:extLst>
                <a:ext uri="{FF2B5EF4-FFF2-40B4-BE49-F238E27FC236}">
                  <a16:creationId xmlns:a16="http://schemas.microsoft.com/office/drawing/2014/main" id="{35EC799E-7C0B-4A52-8339-6571FFF3E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983" y="5477028"/>
              <a:ext cx="23365" cy="40499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7 w 15"/>
                <a:gd name="T5" fmla="*/ 5 h 26"/>
                <a:gd name="T6" fmla="*/ 6 w 15"/>
                <a:gd name="T7" fmla="*/ 5 h 26"/>
                <a:gd name="T8" fmla="*/ 5 w 15"/>
                <a:gd name="T9" fmla="*/ 8 h 26"/>
                <a:gd name="T10" fmla="*/ 6 w 15"/>
                <a:gd name="T11" fmla="*/ 9 h 26"/>
                <a:gd name="T12" fmla="*/ 10 w 15"/>
                <a:gd name="T13" fmla="*/ 11 h 26"/>
                <a:gd name="T14" fmla="*/ 12 w 15"/>
                <a:gd name="T15" fmla="*/ 13 h 26"/>
                <a:gd name="T16" fmla="*/ 15 w 15"/>
                <a:gd name="T17" fmla="*/ 14 h 26"/>
                <a:gd name="T18" fmla="*/ 15 w 15"/>
                <a:gd name="T19" fmla="*/ 19 h 26"/>
                <a:gd name="T20" fmla="*/ 15 w 15"/>
                <a:gd name="T21" fmla="*/ 21 h 26"/>
                <a:gd name="T22" fmla="*/ 13 w 15"/>
                <a:gd name="T23" fmla="*/ 24 h 26"/>
                <a:gd name="T24" fmla="*/ 11 w 15"/>
                <a:gd name="T25" fmla="*/ 25 h 26"/>
                <a:gd name="T26" fmla="*/ 7 w 15"/>
                <a:gd name="T27" fmla="*/ 26 h 26"/>
                <a:gd name="T28" fmla="*/ 2 w 15"/>
                <a:gd name="T29" fmla="*/ 24 h 26"/>
                <a:gd name="T30" fmla="*/ 1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6 w 15"/>
                <a:gd name="T37" fmla="*/ 20 h 26"/>
                <a:gd name="T38" fmla="*/ 7 w 15"/>
                <a:gd name="T39" fmla="*/ 21 h 26"/>
                <a:gd name="T40" fmla="*/ 10 w 15"/>
                <a:gd name="T41" fmla="*/ 20 h 26"/>
                <a:gd name="T42" fmla="*/ 11 w 15"/>
                <a:gd name="T43" fmla="*/ 19 h 26"/>
                <a:gd name="T44" fmla="*/ 10 w 15"/>
                <a:gd name="T45" fmla="*/ 16 h 26"/>
                <a:gd name="T46" fmla="*/ 6 w 15"/>
                <a:gd name="T47" fmla="*/ 15 h 26"/>
                <a:gd name="T48" fmla="*/ 2 w 15"/>
                <a:gd name="T49" fmla="*/ 11 h 26"/>
                <a:gd name="T50" fmla="*/ 1 w 15"/>
                <a:gd name="T51" fmla="*/ 10 h 26"/>
                <a:gd name="T52" fmla="*/ 0 w 15"/>
                <a:gd name="T53" fmla="*/ 8 h 26"/>
                <a:gd name="T54" fmla="*/ 1 w 15"/>
                <a:gd name="T55" fmla="*/ 5 h 26"/>
                <a:gd name="T56" fmla="*/ 2 w 15"/>
                <a:gd name="T57" fmla="*/ 3 h 26"/>
                <a:gd name="T58" fmla="*/ 5 w 15"/>
                <a:gd name="T59" fmla="*/ 0 h 26"/>
                <a:gd name="T60" fmla="*/ 7 w 15"/>
                <a:gd name="T61" fmla="*/ 0 h 26"/>
                <a:gd name="T62" fmla="*/ 11 w 15"/>
                <a:gd name="T63" fmla="*/ 0 h 26"/>
                <a:gd name="T64" fmla="*/ 13 w 15"/>
                <a:gd name="T65" fmla="*/ 3 h 26"/>
                <a:gd name="T66" fmla="*/ 15 w 15"/>
                <a:gd name="T67" fmla="*/ 5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3" name="Freeform 1321">
              <a:extLst>
                <a:ext uri="{FF2B5EF4-FFF2-40B4-BE49-F238E27FC236}">
                  <a16:creationId xmlns:a16="http://schemas.microsoft.com/office/drawing/2014/main" id="{CB16139F-E669-40D1-8307-22ED9FB92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021" y="5461451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4" name="Freeform 1322">
              <a:extLst>
                <a:ext uri="{FF2B5EF4-FFF2-40B4-BE49-F238E27FC236}">
                  <a16:creationId xmlns:a16="http://schemas.microsoft.com/office/drawing/2014/main" id="{293389BA-FEDA-4762-8773-21801900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154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5" name="Freeform 1323">
              <a:extLst>
                <a:ext uri="{FF2B5EF4-FFF2-40B4-BE49-F238E27FC236}">
                  <a16:creationId xmlns:a16="http://schemas.microsoft.com/office/drawing/2014/main" id="{679BFB00-FC59-403E-B863-F5088922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192" y="547702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3 w 25"/>
                <a:gd name="T37" fmla="*/ 0 h 26"/>
                <a:gd name="T38" fmla="*/ 23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7 w 25"/>
                <a:gd name="T89" fmla="*/ 6 h 26"/>
                <a:gd name="T90" fmla="*/ 7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6" name="Freeform 1324">
              <a:extLst>
                <a:ext uri="{FF2B5EF4-FFF2-40B4-BE49-F238E27FC236}">
                  <a16:creationId xmlns:a16="http://schemas.microsoft.com/office/drawing/2014/main" id="{EEE6D8E3-5E60-43A5-806C-14B2683C6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428" y="5961459"/>
              <a:ext cx="26481" cy="57634"/>
            </a:xfrm>
            <a:custGeom>
              <a:avLst/>
              <a:gdLst>
                <a:gd name="T0" fmla="*/ 17 w 17"/>
                <a:gd name="T1" fmla="*/ 27 h 37"/>
                <a:gd name="T2" fmla="*/ 17 w 17"/>
                <a:gd name="T3" fmla="*/ 29 h 37"/>
                <a:gd name="T4" fmla="*/ 17 w 17"/>
                <a:gd name="T5" fmla="*/ 29 h 37"/>
                <a:gd name="T6" fmla="*/ 16 w 17"/>
                <a:gd name="T7" fmla="*/ 32 h 37"/>
                <a:gd name="T8" fmla="*/ 16 w 17"/>
                <a:gd name="T9" fmla="*/ 32 h 37"/>
                <a:gd name="T10" fmla="*/ 14 w 17"/>
                <a:gd name="T11" fmla="*/ 34 h 37"/>
                <a:gd name="T12" fmla="*/ 14 w 17"/>
                <a:gd name="T13" fmla="*/ 34 h 37"/>
                <a:gd name="T14" fmla="*/ 12 w 17"/>
                <a:gd name="T15" fmla="*/ 37 h 37"/>
                <a:gd name="T16" fmla="*/ 12 w 17"/>
                <a:gd name="T17" fmla="*/ 37 h 37"/>
                <a:gd name="T18" fmla="*/ 8 w 17"/>
                <a:gd name="T19" fmla="*/ 37 h 37"/>
                <a:gd name="T20" fmla="*/ 8 w 17"/>
                <a:gd name="T21" fmla="*/ 37 h 37"/>
                <a:gd name="T22" fmla="*/ 5 w 17"/>
                <a:gd name="T23" fmla="*/ 37 h 37"/>
                <a:gd name="T24" fmla="*/ 5 w 17"/>
                <a:gd name="T25" fmla="*/ 37 h 37"/>
                <a:gd name="T26" fmla="*/ 3 w 17"/>
                <a:gd name="T27" fmla="*/ 36 h 37"/>
                <a:gd name="T28" fmla="*/ 3 w 17"/>
                <a:gd name="T29" fmla="*/ 36 h 37"/>
                <a:gd name="T30" fmla="*/ 0 w 17"/>
                <a:gd name="T31" fmla="*/ 33 h 37"/>
                <a:gd name="T32" fmla="*/ 0 w 17"/>
                <a:gd name="T33" fmla="*/ 33 h 37"/>
                <a:gd name="T34" fmla="*/ 0 w 17"/>
                <a:gd name="T35" fmla="*/ 29 h 37"/>
                <a:gd name="T36" fmla="*/ 0 w 17"/>
                <a:gd name="T37" fmla="*/ 9 h 37"/>
                <a:gd name="T38" fmla="*/ 0 w 17"/>
                <a:gd name="T39" fmla="*/ 9 h 37"/>
                <a:gd name="T40" fmla="*/ 0 w 17"/>
                <a:gd name="T41" fmla="*/ 5 h 37"/>
                <a:gd name="T42" fmla="*/ 0 w 17"/>
                <a:gd name="T43" fmla="*/ 5 h 37"/>
                <a:gd name="T44" fmla="*/ 2 w 17"/>
                <a:gd name="T45" fmla="*/ 3 h 37"/>
                <a:gd name="T46" fmla="*/ 2 w 17"/>
                <a:gd name="T47" fmla="*/ 3 h 37"/>
                <a:gd name="T48" fmla="*/ 5 w 17"/>
                <a:gd name="T49" fmla="*/ 2 h 37"/>
                <a:gd name="T50" fmla="*/ 5 w 17"/>
                <a:gd name="T51" fmla="*/ 2 h 37"/>
                <a:gd name="T52" fmla="*/ 8 w 17"/>
                <a:gd name="T53" fmla="*/ 0 h 37"/>
                <a:gd name="T54" fmla="*/ 8 w 17"/>
                <a:gd name="T55" fmla="*/ 0 h 37"/>
                <a:gd name="T56" fmla="*/ 12 w 17"/>
                <a:gd name="T57" fmla="*/ 2 h 37"/>
                <a:gd name="T58" fmla="*/ 14 w 17"/>
                <a:gd name="T59" fmla="*/ 3 h 37"/>
                <a:gd name="T60" fmla="*/ 14 w 17"/>
                <a:gd name="T61" fmla="*/ 3 h 37"/>
                <a:gd name="T62" fmla="*/ 16 w 17"/>
                <a:gd name="T63" fmla="*/ 7 h 37"/>
                <a:gd name="T64" fmla="*/ 16 w 17"/>
                <a:gd name="T65" fmla="*/ 7 h 37"/>
                <a:gd name="T66" fmla="*/ 17 w 17"/>
                <a:gd name="T67" fmla="*/ 9 h 37"/>
                <a:gd name="T68" fmla="*/ 17 w 17"/>
                <a:gd name="T69" fmla="*/ 12 h 37"/>
                <a:gd name="T70" fmla="*/ 12 w 17"/>
                <a:gd name="T71" fmla="*/ 12 h 37"/>
                <a:gd name="T72" fmla="*/ 12 w 17"/>
                <a:gd name="T73" fmla="*/ 11 h 37"/>
                <a:gd name="T74" fmla="*/ 12 w 17"/>
                <a:gd name="T75" fmla="*/ 11 h 37"/>
                <a:gd name="T76" fmla="*/ 11 w 17"/>
                <a:gd name="T77" fmla="*/ 7 h 37"/>
                <a:gd name="T78" fmla="*/ 11 w 17"/>
                <a:gd name="T79" fmla="*/ 7 h 37"/>
                <a:gd name="T80" fmla="*/ 8 w 17"/>
                <a:gd name="T81" fmla="*/ 7 h 37"/>
                <a:gd name="T82" fmla="*/ 8 w 17"/>
                <a:gd name="T83" fmla="*/ 7 h 37"/>
                <a:gd name="T84" fmla="*/ 7 w 17"/>
                <a:gd name="T85" fmla="*/ 7 h 37"/>
                <a:gd name="T86" fmla="*/ 5 w 17"/>
                <a:gd name="T87" fmla="*/ 8 h 37"/>
                <a:gd name="T88" fmla="*/ 5 w 17"/>
                <a:gd name="T89" fmla="*/ 8 h 37"/>
                <a:gd name="T90" fmla="*/ 5 w 17"/>
                <a:gd name="T91" fmla="*/ 11 h 37"/>
                <a:gd name="T92" fmla="*/ 5 w 17"/>
                <a:gd name="T93" fmla="*/ 28 h 37"/>
                <a:gd name="T94" fmla="*/ 5 w 17"/>
                <a:gd name="T95" fmla="*/ 28 h 37"/>
                <a:gd name="T96" fmla="*/ 5 w 17"/>
                <a:gd name="T97" fmla="*/ 32 h 37"/>
                <a:gd name="T98" fmla="*/ 5 w 17"/>
                <a:gd name="T99" fmla="*/ 32 h 37"/>
                <a:gd name="T100" fmla="*/ 8 w 17"/>
                <a:gd name="T101" fmla="*/ 32 h 37"/>
                <a:gd name="T102" fmla="*/ 8 w 17"/>
                <a:gd name="T103" fmla="*/ 32 h 37"/>
                <a:gd name="T104" fmla="*/ 9 w 17"/>
                <a:gd name="T105" fmla="*/ 32 h 37"/>
                <a:gd name="T106" fmla="*/ 9 w 17"/>
                <a:gd name="T107" fmla="*/ 32 h 37"/>
                <a:gd name="T108" fmla="*/ 11 w 17"/>
                <a:gd name="T109" fmla="*/ 32 h 37"/>
                <a:gd name="T110" fmla="*/ 11 w 17"/>
                <a:gd name="T111" fmla="*/ 32 h 37"/>
                <a:gd name="T112" fmla="*/ 12 w 17"/>
                <a:gd name="T113" fmla="*/ 31 h 37"/>
                <a:gd name="T114" fmla="*/ 12 w 17"/>
                <a:gd name="T115" fmla="*/ 31 h 37"/>
                <a:gd name="T116" fmla="*/ 12 w 17"/>
                <a:gd name="T117" fmla="*/ 28 h 37"/>
                <a:gd name="T118" fmla="*/ 12 w 17"/>
                <a:gd name="T119" fmla="*/ 27 h 37"/>
                <a:gd name="T120" fmla="*/ 17 w 17"/>
                <a:gd name="T12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7">
                  <a:moveTo>
                    <a:pt x="17" y="27"/>
                  </a:moveTo>
                  <a:lnTo>
                    <a:pt x="17" y="29"/>
                  </a:lnTo>
                  <a:lnTo>
                    <a:pt x="17" y="2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7" name="Freeform 1325">
              <a:extLst>
                <a:ext uri="{FF2B5EF4-FFF2-40B4-BE49-F238E27FC236}">
                  <a16:creationId xmlns:a16="http://schemas.microsoft.com/office/drawing/2014/main" id="{E345BFBE-3750-4022-B013-A0DF5A5BD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024" y="5980151"/>
              <a:ext cx="26481" cy="38942"/>
            </a:xfrm>
            <a:custGeom>
              <a:avLst/>
              <a:gdLst>
                <a:gd name="T0" fmla="*/ 12 w 17"/>
                <a:gd name="T1" fmla="*/ 22 h 25"/>
                <a:gd name="T2" fmla="*/ 12 w 17"/>
                <a:gd name="T3" fmla="*/ 22 h 25"/>
                <a:gd name="T4" fmla="*/ 9 w 17"/>
                <a:gd name="T5" fmla="*/ 25 h 25"/>
                <a:gd name="T6" fmla="*/ 7 w 17"/>
                <a:gd name="T7" fmla="*/ 25 h 25"/>
                <a:gd name="T8" fmla="*/ 4 w 17"/>
                <a:gd name="T9" fmla="*/ 25 h 25"/>
                <a:gd name="T10" fmla="*/ 3 w 17"/>
                <a:gd name="T11" fmla="*/ 24 h 25"/>
                <a:gd name="T12" fmla="*/ 2 w 17"/>
                <a:gd name="T13" fmla="*/ 22 h 25"/>
                <a:gd name="T14" fmla="*/ 0 w 17"/>
                <a:gd name="T15" fmla="*/ 19 h 25"/>
                <a:gd name="T16" fmla="*/ 2 w 17"/>
                <a:gd name="T17" fmla="*/ 15 h 25"/>
                <a:gd name="T18" fmla="*/ 3 w 17"/>
                <a:gd name="T19" fmla="*/ 12 h 25"/>
                <a:gd name="T20" fmla="*/ 5 w 17"/>
                <a:gd name="T21" fmla="*/ 11 h 25"/>
                <a:gd name="T22" fmla="*/ 9 w 17"/>
                <a:gd name="T23" fmla="*/ 10 h 25"/>
                <a:gd name="T24" fmla="*/ 9 w 17"/>
                <a:gd name="T25" fmla="*/ 10 h 25"/>
                <a:gd name="T26" fmla="*/ 10 w 17"/>
                <a:gd name="T27" fmla="*/ 10 h 25"/>
                <a:gd name="T28" fmla="*/ 10 w 17"/>
                <a:gd name="T29" fmla="*/ 10 h 25"/>
                <a:gd name="T30" fmla="*/ 12 w 17"/>
                <a:gd name="T31" fmla="*/ 7 h 25"/>
                <a:gd name="T32" fmla="*/ 10 w 17"/>
                <a:gd name="T33" fmla="*/ 5 h 25"/>
                <a:gd name="T34" fmla="*/ 9 w 17"/>
                <a:gd name="T35" fmla="*/ 5 h 25"/>
                <a:gd name="T36" fmla="*/ 7 w 17"/>
                <a:gd name="T37" fmla="*/ 5 h 25"/>
                <a:gd name="T38" fmla="*/ 5 w 17"/>
                <a:gd name="T39" fmla="*/ 7 h 25"/>
                <a:gd name="T40" fmla="*/ 0 w 17"/>
                <a:gd name="T41" fmla="*/ 7 h 25"/>
                <a:gd name="T42" fmla="*/ 3 w 17"/>
                <a:gd name="T43" fmla="*/ 1 h 25"/>
                <a:gd name="T44" fmla="*/ 5 w 17"/>
                <a:gd name="T45" fmla="*/ 0 h 25"/>
                <a:gd name="T46" fmla="*/ 9 w 17"/>
                <a:gd name="T47" fmla="*/ 0 h 25"/>
                <a:gd name="T48" fmla="*/ 12 w 17"/>
                <a:gd name="T49" fmla="*/ 0 h 25"/>
                <a:gd name="T50" fmla="*/ 14 w 17"/>
                <a:gd name="T51" fmla="*/ 1 h 25"/>
                <a:gd name="T52" fmla="*/ 15 w 17"/>
                <a:gd name="T53" fmla="*/ 4 h 25"/>
                <a:gd name="T54" fmla="*/ 17 w 17"/>
                <a:gd name="T55" fmla="*/ 7 h 25"/>
                <a:gd name="T56" fmla="*/ 12 w 17"/>
                <a:gd name="T57" fmla="*/ 25 h 25"/>
                <a:gd name="T58" fmla="*/ 12 w 17"/>
                <a:gd name="T59" fmla="*/ 14 h 25"/>
                <a:gd name="T60" fmla="*/ 10 w 17"/>
                <a:gd name="T61" fmla="*/ 14 h 25"/>
                <a:gd name="T62" fmla="*/ 7 w 17"/>
                <a:gd name="T63" fmla="*/ 15 h 25"/>
                <a:gd name="T64" fmla="*/ 5 w 17"/>
                <a:gd name="T65" fmla="*/ 17 h 25"/>
                <a:gd name="T66" fmla="*/ 7 w 17"/>
                <a:gd name="T67" fmla="*/ 20 h 25"/>
                <a:gd name="T68" fmla="*/ 8 w 17"/>
                <a:gd name="T69" fmla="*/ 21 h 25"/>
                <a:gd name="T70" fmla="*/ 10 w 17"/>
                <a:gd name="T71" fmla="*/ 20 h 25"/>
                <a:gd name="T72" fmla="*/ 12 w 17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5">
                  <a:moveTo>
                    <a:pt x="12" y="25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8" name="Freeform 1326">
              <a:extLst>
                <a:ext uri="{FF2B5EF4-FFF2-40B4-BE49-F238E27FC236}">
                  <a16:creationId xmlns:a16="http://schemas.microsoft.com/office/drawing/2014/main" id="{3B2CA6D5-5C03-4A1B-8CEC-9E0AA31A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619" y="5964575"/>
              <a:ext cx="14019" cy="54518"/>
            </a:xfrm>
            <a:custGeom>
              <a:avLst/>
              <a:gdLst>
                <a:gd name="T0" fmla="*/ 0 w 9"/>
                <a:gd name="T1" fmla="*/ 0 h 35"/>
                <a:gd name="T2" fmla="*/ 6 w 9"/>
                <a:gd name="T3" fmla="*/ 0 h 35"/>
                <a:gd name="T4" fmla="*/ 6 w 9"/>
                <a:gd name="T5" fmla="*/ 27 h 35"/>
                <a:gd name="T6" fmla="*/ 6 w 9"/>
                <a:gd name="T7" fmla="*/ 27 h 35"/>
                <a:gd name="T8" fmla="*/ 6 w 9"/>
                <a:gd name="T9" fmla="*/ 30 h 35"/>
                <a:gd name="T10" fmla="*/ 6 w 9"/>
                <a:gd name="T11" fmla="*/ 30 h 35"/>
                <a:gd name="T12" fmla="*/ 9 w 9"/>
                <a:gd name="T13" fmla="*/ 31 h 35"/>
                <a:gd name="T14" fmla="*/ 9 w 9"/>
                <a:gd name="T15" fmla="*/ 35 h 35"/>
                <a:gd name="T16" fmla="*/ 9 w 9"/>
                <a:gd name="T17" fmla="*/ 35 h 35"/>
                <a:gd name="T18" fmla="*/ 5 w 9"/>
                <a:gd name="T19" fmla="*/ 35 h 35"/>
                <a:gd name="T20" fmla="*/ 5 w 9"/>
                <a:gd name="T21" fmla="*/ 35 h 35"/>
                <a:gd name="T22" fmla="*/ 3 w 9"/>
                <a:gd name="T23" fmla="*/ 34 h 35"/>
                <a:gd name="T24" fmla="*/ 3 w 9"/>
                <a:gd name="T25" fmla="*/ 34 h 35"/>
                <a:gd name="T26" fmla="*/ 1 w 9"/>
                <a:gd name="T27" fmla="*/ 32 h 35"/>
                <a:gd name="T28" fmla="*/ 1 w 9"/>
                <a:gd name="T29" fmla="*/ 32 h 35"/>
                <a:gd name="T30" fmla="*/ 0 w 9"/>
                <a:gd name="T31" fmla="*/ 29 h 35"/>
                <a:gd name="T32" fmla="*/ 0 w 9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6" y="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9" name="Freeform 1327">
              <a:extLst>
                <a:ext uri="{FF2B5EF4-FFF2-40B4-BE49-F238E27FC236}">
                  <a16:creationId xmlns:a16="http://schemas.microsoft.com/office/drawing/2014/main" id="{4731E7E2-1AB1-4961-A5A5-5488339BB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7196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0" name="Freeform 1328">
              <a:extLst>
                <a:ext uri="{FF2B5EF4-FFF2-40B4-BE49-F238E27FC236}">
                  <a16:creationId xmlns:a16="http://schemas.microsoft.com/office/drawing/2014/main" id="{314AAEDF-4D3B-4B7A-89CF-3151025C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657" y="5964575"/>
              <a:ext cx="17135" cy="54518"/>
            </a:xfrm>
            <a:custGeom>
              <a:avLst/>
              <a:gdLst>
                <a:gd name="T0" fmla="*/ 2 w 11"/>
                <a:gd name="T1" fmla="*/ 35 h 35"/>
                <a:gd name="T2" fmla="*/ 2 w 11"/>
                <a:gd name="T3" fmla="*/ 14 h 35"/>
                <a:gd name="T4" fmla="*/ 0 w 11"/>
                <a:gd name="T5" fmla="*/ 14 h 35"/>
                <a:gd name="T6" fmla="*/ 0 w 11"/>
                <a:gd name="T7" fmla="*/ 10 h 35"/>
                <a:gd name="T8" fmla="*/ 2 w 11"/>
                <a:gd name="T9" fmla="*/ 10 h 35"/>
                <a:gd name="T10" fmla="*/ 2 w 11"/>
                <a:gd name="T11" fmla="*/ 6 h 35"/>
                <a:gd name="T12" fmla="*/ 2 w 11"/>
                <a:gd name="T13" fmla="*/ 6 h 35"/>
                <a:gd name="T14" fmla="*/ 3 w 11"/>
                <a:gd name="T15" fmla="*/ 3 h 35"/>
                <a:gd name="T16" fmla="*/ 3 w 11"/>
                <a:gd name="T17" fmla="*/ 3 h 35"/>
                <a:gd name="T18" fmla="*/ 5 w 11"/>
                <a:gd name="T19" fmla="*/ 1 h 35"/>
                <a:gd name="T20" fmla="*/ 5 w 11"/>
                <a:gd name="T21" fmla="*/ 1 h 35"/>
                <a:gd name="T22" fmla="*/ 6 w 11"/>
                <a:gd name="T23" fmla="*/ 0 h 35"/>
                <a:gd name="T24" fmla="*/ 6 w 11"/>
                <a:gd name="T25" fmla="*/ 0 h 35"/>
                <a:gd name="T26" fmla="*/ 8 w 11"/>
                <a:gd name="T27" fmla="*/ 0 h 35"/>
                <a:gd name="T28" fmla="*/ 11 w 11"/>
                <a:gd name="T29" fmla="*/ 0 h 35"/>
                <a:gd name="T30" fmla="*/ 11 w 11"/>
                <a:gd name="T31" fmla="*/ 5 h 35"/>
                <a:gd name="T32" fmla="*/ 8 w 11"/>
                <a:gd name="T33" fmla="*/ 5 h 35"/>
                <a:gd name="T34" fmla="*/ 8 w 11"/>
                <a:gd name="T35" fmla="*/ 5 h 35"/>
                <a:gd name="T36" fmla="*/ 8 w 11"/>
                <a:gd name="T37" fmla="*/ 5 h 35"/>
                <a:gd name="T38" fmla="*/ 7 w 11"/>
                <a:gd name="T39" fmla="*/ 6 h 35"/>
                <a:gd name="T40" fmla="*/ 7 w 11"/>
                <a:gd name="T41" fmla="*/ 10 h 35"/>
                <a:gd name="T42" fmla="*/ 11 w 11"/>
                <a:gd name="T43" fmla="*/ 10 h 35"/>
                <a:gd name="T44" fmla="*/ 11 w 11"/>
                <a:gd name="T45" fmla="*/ 14 h 35"/>
                <a:gd name="T46" fmla="*/ 7 w 11"/>
                <a:gd name="T47" fmla="*/ 14 h 35"/>
                <a:gd name="T48" fmla="*/ 7 w 11"/>
                <a:gd name="T49" fmla="*/ 35 h 35"/>
                <a:gd name="T50" fmla="*/ 2 w 11"/>
                <a:gd name="T5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35">
                  <a:moveTo>
                    <a:pt x="2" y="35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1" name="Freeform 1329">
              <a:extLst>
                <a:ext uri="{FF2B5EF4-FFF2-40B4-BE49-F238E27FC236}">
                  <a16:creationId xmlns:a16="http://schemas.microsoft.com/office/drawing/2014/main" id="{AB627997-280D-4A09-B27F-654D32DE7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8349" y="5980151"/>
              <a:ext cx="23365" cy="38942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2 w 15"/>
                <a:gd name="T9" fmla="*/ 4 h 25"/>
                <a:gd name="T10" fmla="*/ 2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8 w 15"/>
                <a:gd name="T17" fmla="*/ 0 h 25"/>
                <a:gd name="T18" fmla="*/ 8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5 w 15"/>
                <a:gd name="T25" fmla="*/ 4 h 25"/>
                <a:gd name="T26" fmla="*/ 15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5 w 15"/>
                <a:gd name="T43" fmla="*/ 22 h 25"/>
                <a:gd name="T44" fmla="*/ 15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8 w 15"/>
                <a:gd name="T51" fmla="*/ 25 h 25"/>
                <a:gd name="T52" fmla="*/ 8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2 w 15"/>
                <a:gd name="T59" fmla="*/ 22 h 25"/>
                <a:gd name="T60" fmla="*/ 2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7 w 15"/>
                <a:gd name="T75" fmla="*/ 20 h 25"/>
                <a:gd name="T76" fmla="*/ 7 w 15"/>
                <a:gd name="T77" fmla="*/ 20 h 25"/>
                <a:gd name="T78" fmla="*/ 8 w 15"/>
                <a:gd name="T79" fmla="*/ 20 h 25"/>
                <a:gd name="T80" fmla="*/ 8 w 15"/>
                <a:gd name="T81" fmla="*/ 20 h 25"/>
                <a:gd name="T82" fmla="*/ 10 w 15"/>
                <a:gd name="T83" fmla="*/ 20 h 25"/>
                <a:gd name="T84" fmla="*/ 10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10 w 15"/>
                <a:gd name="T93" fmla="*/ 5 h 25"/>
                <a:gd name="T94" fmla="*/ 10 w 15"/>
                <a:gd name="T95" fmla="*/ 5 h 25"/>
                <a:gd name="T96" fmla="*/ 8 w 15"/>
                <a:gd name="T97" fmla="*/ 5 h 25"/>
                <a:gd name="T98" fmla="*/ 8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2" name="Freeform 1330">
              <a:extLst>
                <a:ext uri="{FF2B5EF4-FFF2-40B4-BE49-F238E27FC236}">
                  <a16:creationId xmlns:a16="http://schemas.microsoft.com/office/drawing/2014/main" id="{8FD1C384-078F-4C58-B1DD-84CCEEC38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945" y="5980151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2 h 25"/>
                <a:gd name="T8" fmla="*/ 5 w 13"/>
                <a:gd name="T9" fmla="*/ 2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7 h 25"/>
                <a:gd name="T34" fmla="*/ 6 w 13"/>
                <a:gd name="T35" fmla="*/ 7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3" name="Freeform 1331">
              <a:extLst>
                <a:ext uri="{FF2B5EF4-FFF2-40B4-BE49-F238E27FC236}">
                  <a16:creationId xmlns:a16="http://schemas.microsoft.com/office/drawing/2014/main" id="{FDFC8E9C-DAC6-403E-A3B9-18D8ED3BE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752" y="5980151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5 w 16"/>
                <a:gd name="T29" fmla="*/ 2 h 25"/>
                <a:gd name="T30" fmla="*/ 15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0 w 16"/>
                <a:gd name="T43" fmla="*/ 5 h 25"/>
                <a:gd name="T44" fmla="*/ 10 w 16"/>
                <a:gd name="T45" fmla="*/ 5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4" name="Freeform 1332">
              <a:extLst>
                <a:ext uri="{FF2B5EF4-FFF2-40B4-BE49-F238E27FC236}">
                  <a16:creationId xmlns:a16="http://schemas.microsoft.com/office/drawing/2014/main" id="{0AFAB60F-53DC-410C-B75F-F3D46A9B4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0905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5" name="Freeform 1333">
              <a:extLst>
                <a:ext uri="{FF2B5EF4-FFF2-40B4-BE49-F238E27FC236}">
                  <a16:creationId xmlns:a16="http://schemas.microsoft.com/office/drawing/2014/main" id="{4B212BC6-F0A5-4A61-8095-A45EA9FA6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924" y="5980151"/>
              <a:ext cx="24923" cy="38942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9 w 16"/>
                <a:gd name="T13" fmla="*/ 25 h 25"/>
                <a:gd name="T14" fmla="*/ 9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4 w 16"/>
                <a:gd name="T21" fmla="*/ 25 h 25"/>
                <a:gd name="T22" fmla="*/ 4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2 h 25"/>
                <a:gd name="T30" fmla="*/ 1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7 h 25"/>
                <a:gd name="T40" fmla="*/ 5 w 16"/>
                <a:gd name="T41" fmla="*/ 17 h 25"/>
                <a:gd name="T42" fmla="*/ 6 w 16"/>
                <a:gd name="T43" fmla="*/ 20 h 25"/>
                <a:gd name="T44" fmla="*/ 6 w 16"/>
                <a:gd name="T45" fmla="*/ 20 h 25"/>
                <a:gd name="T46" fmla="*/ 7 w 16"/>
                <a:gd name="T47" fmla="*/ 20 h 25"/>
                <a:gd name="T48" fmla="*/ 7 w 16"/>
                <a:gd name="T49" fmla="*/ 20 h 25"/>
                <a:gd name="T50" fmla="*/ 10 w 16"/>
                <a:gd name="T51" fmla="*/ 20 h 25"/>
                <a:gd name="T52" fmla="*/ 10 w 16"/>
                <a:gd name="T53" fmla="*/ 20 h 25"/>
                <a:gd name="T54" fmla="*/ 11 w 16"/>
                <a:gd name="T55" fmla="*/ 17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6" name="Freeform 1334">
              <a:extLst>
                <a:ext uri="{FF2B5EF4-FFF2-40B4-BE49-F238E27FC236}">
                  <a16:creationId xmlns:a16="http://schemas.microsoft.com/office/drawing/2014/main" id="{8A0C15BA-D5BF-4FB2-B501-9F949A245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077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7" name="Freeform 1335">
              <a:extLst>
                <a:ext uri="{FF2B5EF4-FFF2-40B4-BE49-F238E27FC236}">
                  <a16:creationId xmlns:a16="http://schemas.microsoft.com/office/drawing/2014/main" id="{F8704159-7D61-47FF-9A30-43A0464E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592" y="5461451"/>
              <a:ext cx="24923" cy="56076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5 w 16"/>
                <a:gd name="T5" fmla="*/ 0 h 36"/>
                <a:gd name="T6" fmla="*/ 5 w 16"/>
                <a:gd name="T7" fmla="*/ 15 h 36"/>
                <a:gd name="T8" fmla="*/ 11 w 16"/>
                <a:gd name="T9" fmla="*/ 15 h 36"/>
                <a:gd name="T10" fmla="*/ 11 w 16"/>
                <a:gd name="T11" fmla="*/ 0 h 36"/>
                <a:gd name="T12" fmla="*/ 16 w 16"/>
                <a:gd name="T13" fmla="*/ 0 h 36"/>
                <a:gd name="T14" fmla="*/ 16 w 16"/>
                <a:gd name="T15" fmla="*/ 36 h 36"/>
                <a:gd name="T16" fmla="*/ 11 w 16"/>
                <a:gd name="T17" fmla="*/ 36 h 36"/>
                <a:gd name="T18" fmla="*/ 11 w 16"/>
                <a:gd name="T19" fmla="*/ 20 h 36"/>
                <a:gd name="T20" fmla="*/ 5 w 16"/>
                <a:gd name="T21" fmla="*/ 20 h 36"/>
                <a:gd name="T22" fmla="*/ 5 w 16"/>
                <a:gd name="T23" fmla="*/ 36 h 36"/>
                <a:gd name="T24" fmla="*/ 0 w 1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8" name="Freeform 1336">
              <a:extLst>
                <a:ext uri="{FF2B5EF4-FFF2-40B4-BE49-F238E27FC236}">
                  <a16:creationId xmlns:a16="http://schemas.microsoft.com/office/drawing/2014/main" id="{16C56973-9317-46F0-A800-CE564E892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3745" y="5477028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9" name="Freeform 1337">
              <a:extLst>
                <a:ext uri="{FF2B5EF4-FFF2-40B4-BE49-F238E27FC236}">
                  <a16:creationId xmlns:a16="http://schemas.microsoft.com/office/drawing/2014/main" id="{ACBA381B-E6E4-4083-99D9-C4360554F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340" y="5461451"/>
              <a:ext cx="12461" cy="56076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5 w 8"/>
                <a:gd name="T9" fmla="*/ 30 h 36"/>
                <a:gd name="T10" fmla="*/ 5 w 8"/>
                <a:gd name="T11" fmla="*/ 30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4 w 8"/>
                <a:gd name="T19" fmla="*/ 36 h 36"/>
                <a:gd name="T20" fmla="*/ 4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0 w 8"/>
                <a:gd name="T27" fmla="*/ 33 h 36"/>
                <a:gd name="T28" fmla="*/ 0 w 8"/>
                <a:gd name="T29" fmla="*/ 33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0" name="Freeform 1338">
              <a:extLst>
                <a:ext uri="{FF2B5EF4-FFF2-40B4-BE49-F238E27FC236}">
                  <a16:creationId xmlns:a16="http://schemas.microsoft.com/office/drawing/2014/main" id="{F6704ACB-845C-4479-AA2D-653CF7847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916" y="547702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3 w 25"/>
                <a:gd name="T41" fmla="*/ 1 h 26"/>
                <a:gd name="T42" fmla="*/ 23 w 25"/>
                <a:gd name="T43" fmla="*/ 1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1" name="Freeform 1339">
              <a:extLst>
                <a:ext uri="{FF2B5EF4-FFF2-40B4-BE49-F238E27FC236}">
                  <a16:creationId xmlns:a16="http://schemas.microsoft.com/office/drawing/2014/main" id="{08FB5A60-1E49-47B6-9186-7C4EBF85C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4089" y="5461451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2" name="Freeform 1340">
              <a:extLst>
                <a:ext uri="{FF2B5EF4-FFF2-40B4-BE49-F238E27FC236}">
                  <a16:creationId xmlns:a16="http://schemas.microsoft.com/office/drawing/2014/main" id="{3031EE78-B16C-4C79-A341-0F21CE58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666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3" name="Freeform 1341">
              <a:extLst>
                <a:ext uri="{FF2B5EF4-FFF2-40B4-BE49-F238E27FC236}">
                  <a16:creationId xmlns:a16="http://schemas.microsoft.com/office/drawing/2014/main" id="{116FB942-6771-48BA-AF1B-C49CE910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261" y="5477028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0 h 26"/>
                <a:gd name="T4" fmla="*/ 5 w 26"/>
                <a:gd name="T5" fmla="*/ 0 h 26"/>
                <a:gd name="T6" fmla="*/ 5 w 26"/>
                <a:gd name="T7" fmla="*/ 3 h 26"/>
                <a:gd name="T8" fmla="*/ 5 w 26"/>
                <a:gd name="T9" fmla="*/ 3 h 26"/>
                <a:gd name="T10" fmla="*/ 5 w 26"/>
                <a:gd name="T11" fmla="*/ 3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2 w 26"/>
                <a:gd name="T21" fmla="*/ 1 h 26"/>
                <a:gd name="T22" fmla="*/ 12 w 26"/>
                <a:gd name="T23" fmla="*/ 1 h 26"/>
                <a:gd name="T24" fmla="*/ 15 w 26"/>
                <a:gd name="T25" fmla="*/ 3 h 26"/>
                <a:gd name="T26" fmla="*/ 15 w 26"/>
                <a:gd name="T27" fmla="*/ 3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0 h 26"/>
                <a:gd name="T38" fmla="*/ 22 w 26"/>
                <a:gd name="T39" fmla="*/ 0 h 26"/>
                <a:gd name="T40" fmla="*/ 24 w 26"/>
                <a:gd name="T41" fmla="*/ 1 h 26"/>
                <a:gd name="T42" fmla="*/ 24 w 26"/>
                <a:gd name="T43" fmla="*/ 1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0 w 26"/>
                <a:gd name="T53" fmla="*/ 26 h 26"/>
                <a:gd name="T54" fmla="*/ 20 w 26"/>
                <a:gd name="T55" fmla="*/ 9 h 26"/>
                <a:gd name="T56" fmla="*/ 20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7 w 26"/>
                <a:gd name="T63" fmla="*/ 5 h 26"/>
                <a:gd name="T64" fmla="*/ 17 w 26"/>
                <a:gd name="T65" fmla="*/ 5 h 26"/>
                <a:gd name="T66" fmla="*/ 16 w 26"/>
                <a:gd name="T67" fmla="*/ 6 h 26"/>
                <a:gd name="T68" fmla="*/ 16 w 26"/>
                <a:gd name="T69" fmla="*/ 6 h 26"/>
                <a:gd name="T70" fmla="*/ 15 w 26"/>
                <a:gd name="T71" fmla="*/ 9 h 26"/>
                <a:gd name="T72" fmla="*/ 15 w 26"/>
                <a:gd name="T73" fmla="*/ 26 h 26"/>
                <a:gd name="T74" fmla="*/ 10 w 26"/>
                <a:gd name="T75" fmla="*/ 26 h 26"/>
                <a:gd name="T76" fmla="*/ 10 w 26"/>
                <a:gd name="T77" fmla="*/ 9 h 26"/>
                <a:gd name="T78" fmla="*/ 10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7 w 26"/>
                <a:gd name="T85" fmla="*/ 5 h 26"/>
                <a:gd name="T86" fmla="*/ 7 w 26"/>
                <a:gd name="T87" fmla="*/ 5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4" name="Freeform 1342">
              <a:extLst>
                <a:ext uri="{FF2B5EF4-FFF2-40B4-BE49-F238E27FC236}">
                  <a16:creationId xmlns:a16="http://schemas.microsoft.com/office/drawing/2014/main" id="{D4D1AD06-C3A2-4C8F-8B10-7FAB76872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323" y="5964575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5 h 35"/>
                <a:gd name="T8" fmla="*/ 5 w 15"/>
                <a:gd name="T9" fmla="*/ 5 h 35"/>
                <a:gd name="T10" fmla="*/ 5 w 15"/>
                <a:gd name="T11" fmla="*/ 15 h 35"/>
                <a:gd name="T12" fmla="*/ 13 w 15"/>
                <a:gd name="T13" fmla="*/ 15 h 35"/>
                <a:gd name="T14" fmla="*/ 13 w 15"/>
                <a:gd name="T15" fmla="*/ 20 h 35"/>
                <a:gd name="T16" fmla="*/ 5 w 15"/>
                <a:gd name="T17" fmla="*/ 20 h 35"/>
                <a:gd name="T18" fmla="*/ 5 w 15"/>
                <a:gd name="T19" fmla="*/ 30 h 35"/>
                <a:gd name="T20" fmla="*/ 15 w 15"/>
                <a:gd name="T21" fmla="*/ 30 h 35"/>
                <a:gd name="T22" fmla="*/ 15 w 15"/>
                <a:gd name="T23" fmla="*/ 35 h 35"/>
                <a:gd name="T24" fmla="*/ 0 w 15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5" y="2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5" name="Freeform 1343">
              <a:extLst>
                <a:ext uri="{FF2B5EF4-FFF2-40B4-BE49-F238E27FC236}">
                  <a16:creationId xmlns:a16="http://schemas.microsoft.com/office/drawing/2014/main" id="{C2E90147-9C6E-4B6C-AF3A-23C0D5385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6361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6" name="Freeform 1344">
              <a:extLst>
                <a:ext uri="{FF2B5EF4-FFF2-40B4-BE49-F238E27FC236}">
                  <a16:creationId xmlns:a16="http://schemas.microsoft.com/office/drawing/2014/main" id="{3D9C3AA3-B0D3-4968-A21B-3DD880D5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380" y="5980151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8 w 15"/>
                <a:gd name="T13" fmla="*/ 0 h 25"/>
                <a:gd name="T14" fmla="*/ 8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3 w 15"/>
                <a:gd name="T21" fmla="*/ 0 h 25"/>
                <a:gd name="T22" fmla="*/ 13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10 w 15"/>
                <a:gd name="T43" fmla="*/ 5 h 25"/>
                <a:gd name="T44" fmla="*/ 10 w 15"/>
                <a:gd name="T45" fmla="*/ 5 h 25"/>
                <a:gd name="T46" fmla="*/ 8 w 15"/>
                <a:gd name="T47" fmla="*/ 5 h 25"/>
                <a:gd name="T48" fmla="*/ 8 w 15"/>
                <a:gd name="T49" fmla="*/ 5 h 25"/>
                <a:gd name="T50" fmla="*/ 6 w 15"/>
                <a:gd name="T51" fmla="*/ 5 h 25"/>
                <a:gd name="T52" fmla="*/ 6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7" name="Freeform 1345">
              <a:extLst>
                <a:ext uri="{FF2B5EF4-FFF2-40B4-BE49-F238E27FC236}">
                  <a16:creationId xmlns:a16="http://schemas.microsoft.com/office/drawing/2014/main" id="{32587F43-04D3-433C-8E5B-363CEEF1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75" y="5980151"/>
              <a:ext cx="23365" cy="38942"/>
            </a:xfrm>
            <a:custGeom>
              <a:avLst/>
              <a:gdLst>
                <a:gd name="T0" fmla="*/ 10 w 15"/>
                <a:gd name="T1" fmla="*/ 7 h 25"/>
                <a:gd name="T2" fmla="*/ 9 w 15"/>
                <a:gd name="T3" fmla="*/ 5 h 25"/>
                <a:gd name="T4" fmla="*/ 8 w 15"/>
                <a:gd name="T5" fmla="*/ 5 h 25"/>
                <a:gd name="T6" fmla="*/ 5 w 15"/>
                <a:gd name="T7" fmla="*/ 5 h 25"/>
                <a:gd name="T8" fmla="*/ 5 w 15"/>
                <a:gd name="T9" fmla="*/ 7 h 25"/>
                <a:gd name="T10" fmla="*/ 5 w 15"/>
                <a:gd name="T11" fmla="*/ 9 h 25"/>
                <a:gd name="T12" fmla="*/ 10 w 15"/>
                <a:gd name="T13" fmla="*/ 11 h 25"/>
                <a:gd name="T14" fmla="*/ 13 w 15"/>
                <a:gd name="T15" fmla="*/ 12 h 25"/>
                <a:gd name="T16" fmla="*/ 14 w 15"/>
                <a:gd name="T17" fmla="*/ 14 h 25"/>
                <a:gd name="T18" fmla="*/ 15 w 15"/>
                <a:gd name="T19" fmla="*/ 17 h 25"/>
                <a:gd name="T20" fmla="*/ 15 w 15"/>
                <a:gd name="T21" fmla="*/ 21 h 25"/>
                <a:gd name="T22" fmla="*/ 13 w 15"/>
                <a:gd name="T23" fmla="*/ 24 h 25"/>
                <a:gd name="T24" fmla="*/ 10 w 15"/>
                <a:gd name="T25" fmla="*/ 25 h 25"/>
                <a:gd name="T26" fmla="*/ 8 w 15"/>
                <a:gd name="T27" fmla="*/ 25 h 25"/>
                <a:gd name="T28" fmla="*/ 3 w 15"/>
                <a:gd name="T29" fmla="*/ 24 h 25"/>
                <a:gd name="T30" fmla="*/ 0 w 15"/>
                <a:gd name="T31" fmla="*/ 21 h 25"/>
                <a:gd name="T32" fmla="*/ 0 w 15"/>
                <a:gd name="T33" fmla="*/ 17 h 25"/>
                <a:gd name="T34" fmla="*/ 5 w 15"/>
                <a:gd name="T35" fmla="*/ 17 h 25"/>
                <a:gd name="T36" fmla="*/ 5 w 15"/>
                <a:gd name="T37" fmla="*/ 20 h 25"/>
                <a:gd name="T38" fmla="*/ 8 w 15"/>
                <a:gd name="T39" fmla="*/ 21 h 25"/>
                <a:gd name="T40" fmla="*/ 10 w 15"/>
                <a:gd name="T41" fmla="*/ 20 h 25"/>
                <a:gd name="T42" fmla="*/ 10 w 15"/>
                <a:gd name="T43" fmla="*/ 17 h 25"/>
                <a:gd name="T44" fmla="*/ 10 w 15"/>
                <a:gd name="T45" fmla="*/ 16 h 25"/>
                <a:gd name="T46" fmla="*/ 5 w 15"/>
                <a:gd name="T47" fmla="*/ 14 h 25"/>
                <a:gd name="T48" fmla="*/ 1 w 15"/>
                <a:gd name="T49" fmla="*/ 11 h 25"/>
                <a:gd name="T50" fmla="*/ 0 w 15"/>
                <a:gd name="T51" fmla="*/ 9 h 25"/>
                <a:gd name="T52" fmla="*/ 0 w 15"/>
                <a:gd name="T53" fmla="*/ 7 h 25"/>
                <a:gd name="T54" fmla="*/ 1 w 15"/>
                <a:gd name="T55" fmla="*/ 4 h 25"/>
                <a:gd name="T56" fmla="*/ 3 w 15"/>
                <a:gd name="T57" fmla="*/ 1 h 25"/>
                <a:gd name="T58" fmla="*/ 5 w 15"/>
                <a:gd name="T59" fmla="*/ 0 h 25"/>
                <a:gd name="T60" fmla="*/ 8 w 15"/>
                <a:gd name="T61" fmla="*/ 0 h 25"/>
                <a:gd name="T62" fmla="*/ 10 w 15"/>
                <a:gd name="T63" fmla="*/ 0 h 25"/>
                <a:gd name="T64" fmla="*/ 13 w 15"/>
                <a:gd name="T65" fmla="*/ 1 h 25"/>
                <a:gd name="T66" fmla="*/ 14 w 15"/>
                <a:gd name="T67" fmla="*/ 4 h 25"/>
                <a:gd name="T68" fmla="*/ 10 w 15"/>
                <a:gd name="T6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5">
                  <a:moveTo>
                    <a:pt x="10" y="7"/>
                  </a:move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8" name="Freeform 1346">
              <a:extLst>
                <a:ext uri="{FF2B5EF4-FFF2-40B4-BE49-F238E27FC236}">
                  <a16:creationId xmlns:a16="http://schemas.microsoft.com/office/drawing/2014/main" id="{B50234CF-6D53-4226-9D24-CDC6FDEB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898" y="5967690"/>
              <a:ext cx="15577" cy="51403"/>
            </a:xfrm>
            <a:custGeom>
              <a:avLst/>
              <a:gdLst>
                <a:gd name="T0" fmla="*/ 3 w 10"/>
                <a:gd name="T1" fmla="*/ 8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8 h 33"/>
                <a:gd name="T8" fmla="*/ 10 w 10"/>
                <a:gd name="T9" fmla="*/ 8 h 33"/>
                <a:gd name="T10" fmla="*/ 10 w 10"/>
                <a:gd name="T11" fmla="*/ 12 h 33"/>
                <a:gd name="T12" fmla="*/ 8 w 10"/>
                <a:gd name="T13" fmla="*/ 12 h 33"/>
                <a:gd name="T14" fmla="*/ 8 w 10"/>
                <a:gd name="T15" fmla="*/ 25 h 33"/>
                <a:gd name="T16" fmla="*/ 8 w 10"/>
                <a:gd name="T17" fmla="*/ 25 h 33"/>
                <a:gd name="T18" fmla="*/ 8 w 10"/>
                <a:gd name="T19" fmla="*/ 27 h 33"/>
                <a:gd name="T20" fmla="*/ 8 w 10"/>
                <a:gd name="T21" fmla="*/ 27 h 33"/>
                <a:gd name="T22" fmla="*/ 8 w 10"/>
                <a:gd name="T23" fmla="*/ 28 h 33"/>
                <a:gd name="T24" fmla="*/ 8 w 10"/>
                <a:gd name="T25" fmla="*/ 28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3 h 33"/>
                <a:gd name="T40" fmla="*/ 5 w 10"/>
                <a:gd name="T41" fmla="*/ 33 h 33"/>
                <a:gd name="T42" fmla="*/ 4 w 10"/>
                <a:gd name="T43" fmla="*/ 32 h 33"/>
                <a:gd name="T44" fmla="*/ 4 w 10"/>
                <a:gd name="T45" fmla="*/ 32 h 33"/>
                <a:gd name="T46" fmla="*/ 3 w 10"/>
                <a:gd name="T47" fmla="*/ 29 h 33"/>
                <a:gd name="T48" fmla="*/ 3 w 10"/>
                <a:gd name="T49" fmla="*/ 29 h 33"/>
                <a:gd name="T50" fmla="*/ 3 w 10"/>
                <a:gd name="T51" fmla="*/ 27 h 33"/>
                <a:gd name="T52" fmla="*/ 3 w 10"/>
                <a:gd name="T53" fmla="*/ 12 h 33"/>
                <a:gd name="T54" fmla="*/ 0 w 10"/>
                <a:gd name="T55" fmla="*/ 12 h 33"/>
                <a:gd name="T56" fmla="*/ 0 w 10"/>
                <a:gd name="T57" fmla="*/ 8 h 33"/>
                <a:gd name="T58" fmla="*/ 3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9" name="Freeform 1347">
              <a:extLst>
                <a:ext uri="{FF2B5EF4-FFF2-40B4-BE49-F238E27FC236}">
                  <a16:creationId xmlns:a16="http://schemas.microsoft.com/office/drawing/2014/main" id="{CC5D7055-E30D-44CA-AC1A-89644555F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5147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2 w 15"/>
                <a:gd name="T29" fmla="*/ 24 h 25"/>
                <a:gd name="T30" fmla="*/ 12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2 w 15"/>
                <a:gd name="T41" fmla="*/ 25 h 25"/>
                <a:gd name="T42" fmla="*/ 2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2 w 15"/>
                <a:gd name="T67" fmla="*/ 0 h 25"/>
                <a:gd name="T68" fmla="*/ 2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2 w 15"/>
                <a:gd name="T79" fmla="*/ 1 h 25"/>
                <a:gd name="T80" fmla="*/ 12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0" name="Freeform 1348">
              <a:extLst>
                <a:ext uri="{FF2B5EF4-FFF2-40B4-BE49-F238E27FC236}">
                  <a16:creationId xmlns:a16="http://schemas.microsoft.com/office/drawing/2014/main" id="{C0D54827-B1C5-4D6E-B74F-608038735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4743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1" name="Freeform 1349">
              <a:extLst>
                <a:ext uri="{FF2B5EF4-FFF2-40B4-BE49-F238E27FC236}">
                  <a16:creationId xmlns:a16="http://schemas.microsoft.com/office/drawing/2014/main" id="{3F31C3AD-413E-40E5-890C-489DCB11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204" y="5980151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5 w 16"/>
                <a:gd name="T9" fmla="*/ 2 h 25"/>
                <a:gd name="T10" fmla="*/ 5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1 w 16"/>
                <a:gd name="T43" fmla="*/ 5 h 25"/>
                <a:gd name="T44" fmla="*/ 11 w 16"/>
                <a:gd name="T45" fmla="*/ 5 h 25"/>
                <a:gd name="T46" fmla="*/ 8 w 16"/>
                <a:gd name="T47" fmla="*/ 5 h 25"/>
                <a:gd name="T48" fmla="*/ 8 w 16"/>
                <a:gd name="T49" fmla="*/ 5 h 25"/>
                <a:gd name="T50" fmla="*/ 7 w 16"/>
                <a:gd name="T51" fmla="*/ 5 h 25"/>
                <a:gd name="T52" fmla="*/ 7 w 16"/>
                <a:gd name="T53" fmla="*/ 5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2" name="Freeform 1350">
              <a:extLst>
                <a:ext uri="{FF2B5EF4-FFF2-40B4-BE49-F238E27FC236}">
                  <a16:creationId xmlns:a16="http://schemas.microsoft.com/office/drawing/2014/main" id="{F1814319-BFC3-498B-91AA-BF213FCFF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9915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3" name="Freeform 1351">
              <a:extLst>
                <a:ext uri="{FF2B5EF4-FFF2-40B4-BE49-F238E27FC236}">
                  <a16:creationId xmlns:a16="http://schemas.microsoft.com/office/drawing/2014/main" id="{C7A98AE9-EAA2-4F12-AA37-C1890576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376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4" name="Freeform 1352">
              <a:extLst>
                <a:ext uri="{FF2B5EF4-FFF2-40B4-BE49-F238E27FC236}">
                  <a16:creationId xmlns:a16="http://schemas.microsoft.com/office/drawing/2014/main" id="{6C457AB5-4D6A-4371-9B11-9498AD74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529" y="5980151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2 h 25"/>
                <a:gd name="T26" fmla="*/ 14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2 h 25"/>
                <a:gd name="T46" fmla="*/ 26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7 h 25"/>
                <a:gd name="T56" fmla="*/ 21 w 26"/>
                <a:gd name="T57" fmla="*/ 7 h 25"/>
                <a:gd name="T58" fmla="*/ 19 w 26"/>
                <a:gd name="T59" fmla="*/ 5 h 25"/>
                <a:gd name="T60" fmla="*/ 19 w 26"/>
                <a:gd name="T61" fmla="*/ 5 h 25"/>
                <a:gd name="T62" fmla="*/ 18 w 26"/>
                <a:gd name="T63" fmla="*/ 5 h 25"/>
                <a:gd name="T64" fmla="*/ 18 w 26"/>
                <a:gd name="T65" fmla="*/ 5 h 25"/>
                <a:gd name="T66" fmla="*/ 15 w 26"/>
                <a:gd name="T67" fmla="*/ 5 h 25"/>
                <a:gd name="T68" fmla="*/ 15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9 w 26"/>
                <a:gd name="T81" fmla="*/ 5 h 25"/>
                <a:gd name="T82" fmla="*/ 9 w 26"/>
                <a:gd name="T83" fmla="*/ 5 h 25"/>
                <a:gd name="T84" fmla="*/ 8 w 26"/>
                <a:gd name="T85" fmla="*/ 5 h 25"/>
                <a:gd name="T86" fmla="*/ 8 w 26"/>
                <a:gd name="T87" fmla="*/ 5 h 25"/>
                <a:gd name="T88" fmla="*/ 5 w 26"/>
                <a:gd name="T89" fmla="*/ 5 h 25"/>
                <a:gd name="T90" fmla="*/ 5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5" name="Freeform 1353">
              <a:extLst>
                <a:ext uri="{FF2B5EF4-FFF2-40B4-BE49-F238E27FC236}">
                  <a16:creationId xmlns:a16="http://schemas.microsoft.com/office/drawing/2014/main" id="{35B70336-AD42-4ABB-8E7B-DCD632CB4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89" y="5461451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15 w 15"/>
                <a:gd name="T5" fmla="*/ 0 h 36"/>
                <a:gd name="T6" fmla="*/ 15 w 15"/>
                <a:gd name="T7" fmla="*/ 5 h 36"/>
                <a:gd name="T8" fmla="*/ 5 w 15"/>
                <a:gd name="T9" fmla="*/ 5 h 36"/>
                <a:gd name="T10" fmla="*/ 5 w 15"/>
                <a:gd name="T11" fmla="*/ 15 h 36"/>
                <a:gd name="T12" fmla="*/ 14 w 15"/>
                <a:gd name="T13" fmla="*/ 15 h 36"/>
                <a:gd name="T14" fmla="*/ 14 w 15"/>
                <a:gd name="T15" fmla="*/ 20 h 36"/>
                <a:gd name="T16" fmla="*/ 5 w 15"/>
                <a:gd name="T17" fmla="*/ 20 h 36"/>
                <a:gd name="T18" fmla="*/ 5 w 15"/>
                <a:gd name="T19" fmla="*/ 30 h 36"/>
                <a:gd name="T20" fmla="*/ 15 w 15"/>
                <a:gd name="T21" fmla="*/ 30 h 36"/>
                <a:gd name="T22" fmla="*/ 15 w 15"/>
                <a:gd name="T23" fmla="*/ 36 h 36"/>
                <a:gd name="T24" fmla="*/ 0 w 15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6" name="Freeform 1354">
              <a:extLst>
                <a:ext uri="{FF2B5EF4-FFF2-40B4-BE49-F238E27FC236}">
                  <a16:creationId xmlns:a16="http://schemas.microsoft.com/office/drawing/2014/main" id="{AB2616EA-89C9-4493-B9D8-28448E37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484" y="5477028"/>
              <a:ext cx="17135" cy="40499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0 h 26"/>
                <a:gd name="T4" fmla="*/ 5 w 11"/>
                <a:gd name="T5" fmla="*/ 0 h 26"/>
                <a:gd name="T6" fmla="*/ 5 w 11"/>
                <a:gd name="T7" fmla="*/ 3 h 26"/>
                <a:gd name="T8" fmla="*/ 5 w 11"/>
                <a:gd name="T9" fmla="*/ 3 h 26"/>
                <a:gd name="T10" fmla="*/ 7 w 11"/>
                <a:gd name="T11" fmla="*/ 1 h 26"/>
                <a:gd name="T12" fmla="*/ 7 w 11"/>
                <a:gd name="T13" fmla="*/ 1 h 26"/>
                <a:gd name="T14" fmla="*/ 11 w 11"/>
                <a:gd name="T15" fmla="*/ 0 h 26"/>
                <a:gd name="T16" fmla="*/ 11 w 11"/>
                <a:gd name="T17" fmla="*/ 5 h 26"/>
                <a:gd name="T18" fmla="*/ 11 w 11"/>
                <a:gd name="T19" fmla="*/ 5 h 26"/>
                <a:gd name="T20" fmla="*/ 10 w 11"/>
                <a:gd name="T21" fmla="*/ 5 h 26"/>
                <a:gd name="T22" fmla="*/ 10 w 11"/>
                <a:gd name="T23" fmla="*/ 5 h 26"/>
                <a:gd name="T24" fmla="*/ 9 w 11"/>
                <a:gd name="T25" fmla="*/ 5 h 26"/>
                <a:gd name="T26" fmla="*/ 9 w 11"/>
                <a:gd name="T27" fmla="*/ 5 h 26"/>
                <a:gd name="T28" fmla="*/ 6 w 11"/>
                <a:gd name="T29" fmla="*/ 6 h 26"/>
                <a:gd name="T30" fmla="*/ 6 w 11"/>
                <a:gd name="T31" fmla="*/ 6 h 26"/>
                <a:gd name="T32" fmla="*/ 5 w 11"/>
                <a:gd name="T33" fmla="*/ 8 h 26"/>
                <a:gd name="T34" fmla="*/ 5 w 11"/>
                <a:gd name="T35" fmla="*/ 8 h 26"/>
                <a:gd name="T36" fmla="*/ 5 w 11"/>
                <a:gd name="T37" fmla="*/ 11 h 26"/>
                <a:gd name="T38" fmla="*/ 5 w 11"/>
                <a:gd name="T39" fmla="*/ 26 h 26"/>
                <a:gd name="T40" fmla="*/ 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7" name="Freeform 1355">
              <a:extLst>
                <a:ext uri="{FF2B5EF4-FFF2-40B4-BE49-F238E27FC236}">
                  <a16:creationId xmlns:a16="http://schemas.microsoft.com/office/drawing/2014/main" id="{0E50CFC7-3A8E-42FA-B2AA-9254CC1BE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291" y="5461451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1 h 36"/>
                <a:gd name="T22" fmla="*/ 12 w 15"/>
                <a:gd name="T23" fmla="*/ 11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5 h 36"/>
                <a:gd name="T30" fmla="*/ 15 w 15"/>
                <a:gd name="T31" fmla="*/ 15 h 36"/>
                <a:gd name="T32" fmla="*/ 15 w 15"/>
                <a:gd name="T33" fmla="*/ 19 h 36"/>
                <a:gd name="T34" fmla="*/ 15 w 15"/>
                <a:gd name="T35" fmla="*/ 29 h 36"/>
                <a:gd name="T36" fmla="*/ 15 w 15"/>
                <a:gd name="T37" fmla="*/ 29 h 36"/>
                <a:gd name="T38" fmla="*/ 15 w 15"/>
                <a:gd name="T39" fmla="*/ 31 h 36"/>
                <a:gd name="T40" fmla="*/ 15 w 15"/>
                <a:gd name="T41" fmla="*/ 31 h 36"/>
                <a:gd name="T42" fmla="*/ 15 w 15"/>
                <a:gd name="T43" fmla="*/ 34 h 36"/>
                <a:gd name="T44" fmla="*/ 15 w 15"/>
                <a:gd name="T45" fmla="*/ 34 h 36"/>
                <a:gd name="T46" fmla="*/ 12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7 w 15"/>
                <a:gd name="T53" fmla="*/ 35 h 36"/>
                <a:gd name="T54" fmla="*/ 7 w 15"/>
                <a:gd name="T55" fmla="*/ 35 h 36"/>
                <a:gd name="T56" fmla="*/ 5 w 15"/>
                <a:gd name="T57" fmla="*/ 34 h 36"/>
                <a:gd name="T58" fmla="*/ 5 w 15"/>
                <a:gd name="T59" fmla="*/ 36 h 36"/>
                <a:gd name="T60" fmla="*/ 0 w 15"/>
                <a:gd name="T61" fmla="*/ 36 h 36"/>
                <a:gd name="T62" fmla="*/ 10 w 15"/>
                <a:gd name="T63" fmla="*/ 19 h 36"/>
                <a:gd name="T64" fmla="*/ 10 w 15"/>
                <a:gd name="T65" fmla="*/ 19 h 36"/>
                <a:gd name="T66" fmla="*/ 10 w 15"/>
                <a:gd name="T67" fmla="*/ 16 h 36"/>
                <a:gd name="T68" fmla="*/ 10 w 15"/>
                <a:gd name="T69" fmla="*/ 16 h 36"/>
                <a:gd name="T70" fmla="*/ 7 w 15"/>
                <a:gd name="T71" fmla="*/ 15 h 36"/>
                <a:gd name="T72" fmla="*/ 7 w 15"/>
                <a:gd name="T73" fmla="*/ 15 h 36"/>
                <a:gd name="T74" fmla="*/ 6 w 15"/>
                <a:gd name="T75" fmla="*/ 16 h 36"/>
                <a:gd name="T76" fmla="*/ 6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6 w 15"/>
                <a:gd name="T85" fmla="*/ 30 h 36"/>
                <a:gd name="T86" fmla="*/ 6 w 15"/>
                <a:gd name="T87" fmla="*/ 30 h 36"/>
                <a:gd name="T88" fmla="*/ 7 w 15"/>
                <a:gd name="T89" fmla="*/ 31 h 36"/>
                <a:gd name="T90" fmla="*/ 7 w 15"/>
                <a:gd name="T91" fmla="*/ 31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8" name="Freeform 1356">
              <a:extLst>
                <a:ext uri="{FF2B5EF4-FFF2-40B4-BE49-F238E27FC236}">
                  <a16:creationId xmlns:a16="http://schemas.microsoft.com/office/drawing/2014/main" id="{2EB2EC3C-90A9-4B31-AC1D-350FE554E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444" y="5461451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9" name="Freeform 1357">
              <a:extLst>
                <a:ext uri="{FF2B5EF4-FFF2-40B4-BE49-F238E27FC236}">
                  <a16:creationId xmlns:a16="http://schemas.microsoft.com/office/drawing/2014/main" id="{FC25682E-56E2-4CDF-82FA-DD2D3388C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64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0" name="Freeform 1358">
              <a:extLst>
                <a:ext uri="{FF2B5EF4-FFF2-40B4-BE49-F238E27FC236}">
                  <a16:creationId xmlns:a16="http://schemas.microsoft.com/office/drawing/2014/main" id="{4B378833-F400-49F8-BD89-826ACDD6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617" y="547702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2 w 25"/>
                <a:gd name="T41" fmla="*/ 1 h 26"/>
                <a:gd name="T42" fmla="*/ 22 w 25"/>
                <a:gd name="T43" fmla="*/ 1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8 w 25"/>
                <a:gd name="T81" fmla="*/ 6 h 26"/>
                <a:gd name="T82" fmla="*/ 8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1" name="Freeform 1359">
              <a:extLst>
                <a:ext uri="{FF2B5EF4-FFF2-40B4-BE49-F238E27FC236}">
                  <a16:creationId xmlns:a16="http://schemas.microsoft.com/office/drawing/2014/main" id="{51C6DE7A-C7DE-4E40-BB6A-4F2072BD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082" y="5964575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15 w 15"/>
                <a:gd name="T5" fmla="*/ 0 h 35"/>
                <a:gd name="T6" fmla="*/ 15 w 15"/>
                <a:gd name="T7" fmla="*/ 5 h 35"/>
                <a:gd name="T8" fmla="*/ 5 w 15"/>
                <a:gd name="T9" fmla="*/ 5 h 35"/>
                <a:gd name="T10" fmla="*/ 5 w 15"/>
                <a:gd name="T11" fmla="*/ 15 h 35"/>
                <a:gd name="T12" fmla="*/ 14 w 15"/>
                <a:gd name="T13" fmla="*/ 15 h 35"/>
                <a:gd name="T14" fmla="*/ 14 w 15"/>
                <a:gd name="T15" fmla="*/ 20 h 35"/>
                <a:gd name="T16" fmla="*/ 5 w 15"/>
                <a:gd name="T17" fmla="*/ 20 h 35"/>
                <a:gd name="T18" fmla="*/ 5 w 15"/>
                <a:gd name="T19" fmla="*/ 35 h 35"/>
                <a:gd name="T20" fmla="*/ 0 w 1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5" y="2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2" name="Freeform 1360">
              <a:extLst>
                <a:ext uri="{FF2B5EF4-FFF2-40B4-BE49-F238E27FC236}">
                  <a16:creationId xmlns:a16="http://schemas.microsoft.com/office/drawing/2014/main" id="{254C5126-5895-4636-9DB2-2AC49DB6D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6119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2 w 15"/>
                <a:gd name="T29" fmla="*/ 24 h 25"/>
                <a:gd name="T30" fmla="*/ 12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2 w 15"/>
                <a:gd name="T79" fmla="*/ 1 h 25"/>
                <a:gd name="T80" fmla="*/ 12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3" name="Freeform 1361">
              <a:extLst>
                <a:ext uri="{FF2B5EF4-FFF2-40B4-BE49-F238E27FC236}">
                  <a16:creationId xmlns:a16="http://schemas.microsoft.com/office/drawing/2014/main" id="{C60CAA9B-DC67-437F-82D3-EA631FFA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714" y="5980151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2 h 25"/>
                <a:gd name="T8" fmla="*/ 5 w 11"/>
                <a:gd name="T9" fmla="*/ 2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9 w 11"/>
                <a:gd name="T25" fmla="*/ 5 h 25"/>
                <a:gd name="T26" fmla="*/ 9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7 h 25"/>
                <a:gd name="T34" fmla="*/ 5 w 11"/>
                <a:gd name="T35" fmla="*/ 7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4" name="Freeform 1362">
              <a:extLst>
                <a:ext uri="{FF2B5EF4-FFF2-40B4-BE49-F238E27FC236}">
                  <a16:creationId xmlns:a16="http://schemas.microsoft.com/office/drawing/2014/main" id="{2BFDAF8A-A932-46F0-8856-38926931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522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5 h 25"/>
                <a:gd name="T90" fmla="*/ 6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5" name="Freeform 1363">
              <a:extLst>
                <a:ext uri="{FF2B5EF4-FFF2-40B4-BE49-F238E27FC236}">
                  <a16:creationId xmlns:a16="http://schemas.microsoft.com/office/drawing/2014/main" id="{9ECA2BE8-391C-48B3-9526-7B03881C5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4251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6" name="Freeform 1364">
              <a:extLst>
                <a:ext uri="{FF2B5EF4-FFF2-40B4-BE49-F238E27FC236}">
                  <a16:creationId xmlns:a16="http://schemas.microsoft.com/office/drawing/2014/main" id="{C7E04C07-77D6-4617-A096-FE855E5E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713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7 w 15"/>
                <a:gd name="T43" fmla="*/ 20 h 25"/>
                <a:gd name="T44" fmla="*/ 7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7" name="Freeform 1365">
              <a:extLst>
                <a:ext uri="{FF2B5EF4-FFF2-40B4-BE49-F238E27FC236}">
                  <a16:creationId xmlns:a16="http://schemas.microsoft.com/office/drawing/2014/main" id="{CA6D59A9-CC92-4654-8D03-923F60AA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424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3 w 25"/>
                <a:gd name="T25" fmla="*/ 2 h 25"/>
                <a:gd name="T26" fmla="*/ 13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8 w 25"/>
                <a:gd name="T59" fmla="*/ 5 h 25"/>
                <a:gd name="T60" fmla="*/ 18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8 w 25"/>
                <a:gd name="T81" fmla="*/ 5 h 25"/>
                <a:gd name="T82" fmla="*/ 8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8" name="Freeform 1366">
              <a:extLst>
                <a:ext uri="{FF2B5EF4-FFF2-40B4-BE49-F238E27FC236}">
                  <a16:creationId xmlns:a16="http://schemas.microsoft.com/office/drawing/2014/main" id="{6A8FACA0-9256-4A4A-BE8C-C0B58EFD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10" y="5461451"/>
              <a:ext cx="26481" cy="56076"/>
            </a:xfrm>
            <a:custGeom>
              <a:avLst/>
              <a:gdLst>
                <a:gd name="T0" fmla="*/ 6 w 17"/>
                <a:gd name="T1" fmla="*/ 36 h 36"/>
                <a:gd name="T2" fmla="*/ 6 w 17"/>
                <a:gd name="T3" fmla="*/ 5 h 36"/>
                <a:gd name="T4" fmla="*/ 0 w 17"/>
                <a:gd name="T5" fmla="*/ 5 h 36"/>
                <a:gd name="T6" fmla="*/ 0 w 17"/>
                <a:gd name="T7" fmla="*/ 0 h 36"/>
                <a:gd name="T8" fmla="*/ 17 w 17"/>
                <a:gd name="T9" fmla="*/ 0 h 36"/>
                <a:gd name="T10" fmla="*/ 17 w 17"/>
                <a:gd name="T11" fmla="*/ 5 h 36"/>
                <a:gd name="T12" fmla="*/ 11 w 17"/>
                <a:gd name="T13" fmla="*/ 5 h 36"/>
                <a:gd name="T14" fmla="*/ 11 w 17"/>
                <a:gd name="T15" fmla="*/ 36 h 36"/>
                <a:gd name="T16" fmla="*/ 6 w 1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6">
                  <a:moveTo>
                    <a:pt x="6" y="36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9" name="Freeform 1367">
              <a:extLst>
                <a:ext uri="{FF2B5EF4-FFF2-40B4-BE49-F238E27FC236}">
                  <a16:creationId xmlns:a16="http://schemas.microsoft.com/office/drawing/2014/main" id="{380CA9CB-CA10-43DE-8A8C-0F61E668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705" y="5461451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0 h 36"/>
                <a:gd name="T22" fmla="*/ 12 w 15"/>
                <a:gd name="T23" fmla="*/ 10 h 36"/>
                <a:gd name="T24" fmla="*/ 13 w 15"/>
                <a:gd name="T25" fmla="*/ 11 h 36"/>
                <a:gd name="T26" fmla="*/ 13 w 15"/>
                <a:gd name="T27" fmla="*/ 11 h 36"/>
                <a:gd name="T28" fmla="*/ 15 w 15"/>
                <a:gd name="T29" fmla="*/ 14 h 36"/>
                <a:gd name="T30" fmla="*/ 15 w 15"/>
                <a:gd name="T31" fmla="*/ 14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9 h 36"/>
                <a:gd name="T40" fmla="*/ 10 w 15"/>
                <a:gd name="T41" fmla="*/ 19 h 36"/>
                <a:gd name="T42" fmla="*/ 10 w 15"/>
                <a:gd name="T43" fmla="*/ 16 h 36"/>
                <a:gd name="T44" fmla="*/ 10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6 w 15"/>
                <a:gd name="T51" fmla="*/ 16 h 36"/>
                <a:gd name="T52" fmla="*/ 6 w 15"/>
                <a:gd name="T53" fmla="*/ 16 h 36"/>
                <a:gd name="T54" fmla="*/ 5 w 15"/>
                <a:gd name="T55" fmla="*/ 19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0" name="Freeform 1368">
              <a:extLst>
                <a:ext uri="{FF2B5EF4-FFF2-40B4-BE49-F238E27FC236}">
                  <a16:creationId xmlns:a16="http://schemas.microsoft.com/office/drawing/2014/main" id="{A59B4DBD-F0B5-42E6-BF70-A9EA47C5A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858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1" name="Freeform 1369">
              <a:extLst>
                <a:ext uri="{FF2B5EF4-FFF2-40B4-BE49-F238E27FC236}">
                  <a16:creationId xmlns:a16="http://schemas.microsoft.com/office/drawing/2014/main" id="{ABB69040-0C07-4D4F-A55D-DE54615E0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896" y="5461451"/>
              <a:ext cx="12461" cy="56076"/>
            </a:xfrm>
            <a:custGeom>
              <a:avLst/>
              <a:gdLst>
                <a:gd name="T0" fmla="*/ 0 w 8"/>
                <a:gd name="T1" fmla="*/ 0 h 36"/>
                <a:gd name="T2" fmla="*/ 5 w 8"/>
                <a:gd name="T3" fmla="*/ 0 h 36"/>
                <a:gd name="T4" fmla="*/ 5 w 8"/>
                <a:gd name="T5" fmla="*/ 29 h 36"/>
                <a:gd name="T6" fmla="*/ 5 w 8"/>
                <a:gd name="T7" fmla="*/ 29 h 36"/>
                <a:gd name="T8" fmla="*/ 7 w 8"/>
                <a:gd name="T9" fmla="*/ 30 h 36"/>
                <a:gd name="T10" fmla="*/ 7 w 8"/>
                <a:gd name="T11" fmla="*/ 30 h 36"/>
                <a:gd name="T12" fmla="*/ 8 w 8"/>
                <a:gd name="T13" fmla="*/ 31 h 36"/>
                <a:gd name="T14" fmla="*/ 8 w 8"/>
                <a:gd name="T15" fmla="*/ 36 h 36"/>
                <a:gd name="T16" fmla="*/ 8 w 8"/>
                <a:gd name="T17" fmla="*/ 36 h 36"/>
                <a:gd name="T18" fmla="*/ 5 w 8"/>
                <a:gd name="T19" fmla="*/ 36 h 36"/>
                <a:gd name="T20" fmla="*/ 5 w 8"/>
                <a:gd name="T21" fmla="*/ 36 h 36"/>
                <a:gd name="T22" fmla="*/ 3 w 8"/>
                <a:gd name="T23" fmla="*/ 35 h 36"/>
                <a:gd name="T24" fmla="*/ 3 w 8"/>
                <a:gd name="T25" fmla="*/ 35 h 36"/>
                <a:gd name="T26" fmla="*/ 2 w 8"/>
                <a:gd name="T27" fmla="*/ 33 h 36"/>
                <a:gd name="T28" fmla="*/ 2 w 8"/>
                <a:gd name="T29" fmla="*/ 33 h 36"/>
                <a:gd name="T30" fmla="*/ 0 w 8"/>
                <a:gd name="T31" fmla="*/ 29 h 36"/>
                <a:gd name="T32" fmla="*/ 0 w 8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2" name="Freeform 1370">
              <a:extLst>
                <a:ext uri="{FF2B5EF4-FFF2-40B4-BE49-F238E27FC236}">
                  <a16:creationId xmlns:a16="http://schemas.microsoft.com/office/drawing/2014/main" id="{DF199AD1-59CE-44AD-AA43-319E5A2DE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473" y="5461451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3" name="Freeform 1371">
              <a:extLst>
                <a:ext uri="{FF2B5EF4-FFF2-40B4-BE49-F238E27FC236}">
                  <a16:creationId xmlns:a16="http://schemas.microsoft.com/office/drawing/2014/main" id="{403482C3-855F-410B-81B4-837BFB35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492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3 w 15"/>
                <a:gd name="T25" fmla="*/ 25 h 26"/>
                <a:gd name="T26" fmla="*/ 3 w 15"/>
                <a:gd name="T27" fmla="*/ 25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4" name="Freeform 1372">
              <a:extLst>
                <a:ext uri="{FF2B5EF4-FFF2-40B4-BE49-F238E27FC236}">
                  <a16:creationId xmlns:a16="http://schemas.microsoft.com/office/drawing/2014/main" id="{BFF9146D-4E5C-4506-89E4-749D0FA60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645" y="547702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5" name="Freeform 1373">
              <a:extLst>
                <a:ext uri="{FF2B5EF4-FFF2-40B4-BE49-F238E27FC236}">
                  <a16:creationId xmlns:a16="http://schemas.microsoft.com/office/drawing/2014/main" id="{A1F438A1-F103-489E-9715-00669287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361" y="5964575"/>
              <a:ext cx="34268" cy="54518"/>
            </a:xfrm>
            <a:custGeom>
              <a:avLst/>
              <a:gdLst>
                <a:gd name="T0" fmla="*/ 0 w 22"/>
                <a:gd name="T1" fmla="*/ 35 h 35"/>
                <a:gd name="T2" fmla="*/ 0 w 22"/>
                <a:gd name="T3" fmla="*/ 0 h 35"/>
                <a:gd name="T4" fmla="*/ 5 w 22"/>
                <a:gd name="T5" fmla="*/ 0 h 35"/>
                <a:gd name="T6" fmla="*/ 11 w 22"/>
                <a:gd name="T7" fmla="*/ 19 h 35"/>
                <a:gd name="T8" fmla="*/ 11 w 22"/>
                <a:gd name="T9" fmla="*/ 19 h 35"/>
                <a:gd name="T10" fmla="*/ 17 w 22"/>
                <a:gd name="T11" fmla="*/ 0 h 35"/>
                <a:gd name="T12" fmla="*/ 22 w 22"/>
                <a:gd name="T13" fmla="*/ 0 h 35"/>
                <a:gd name="T14" fmla="*/ 22 w 22"/>
                <a:gd name="T15" fmla="*/ 35 h 35"/>
                <a:gd name="T16" fmla="*/ 17 w 22"/>
                <a:gd name="T17" fmla="*/ 35 h 35"/>
                <a:gd name="T18" fmla="*/ 17 w 22"/>
                <a:gd name="T19" fmla="*/ 14 h 35"/>
                <a:gd name="T20" fmla="*/ 17 w 22"/>
                <a:gd name="T21" fmla="*/ 14 h 35"/>
                <a:gd name="T22" fmla="*/ 12 w 22"/>
                <a:gd name="T23" fmla="*/ 29 h 35"/>
                <a:gd name="T24" fmla="*/ 10 w 22"/>
                <a:gd name="T25" fmla="*/ 29 h 35"/>
                <a:gd name="T26" fmla="*/ 5 w 22"/>
                <a:gd name="T27" fmla="*/ 14 h 35"/>
                <a:gd name="T28" fmla="*/ 5 w 22"/>
                <a:gd name="T29" fmla="*/ 14 h 35"/>
                <a:gd name="T30" fmla="*/ 5 w 22"/>
                <a:gd name="T31" fmla="*/ 35 h 35"/>
                <a:gd name="T32" fmla="*/ 0 w 22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35"/>
                  </a:lnTo>
                  <a:lnTo>
                    <a:pt x="17" y="3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6" name="Freeform 1374">
              <a:extLst>
                <a:ext uri="{FF2B5EF4-FFF2-40B4-BE49-F238E27FC236}">
                  <a16:creationId xmlns:a16="http://schemas.microsoft.com/office/drawing/2014/main" id="{A04A8B87-817C-4984-B24D-E79C82E4C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860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8 w 15"/>
                <a:gd name="T13" fmla="*/ 20 h 25"/>
                <a:gd name="T14" fmla="*/ 8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4 w 15"/>
                <a:gd name="T29" fmla="*/ 24 h 25"/>
                <a:gd name="T30" fmla="*/ 14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8 w 15"/>
                <a:gd name="T37" fmla="*/ 25 h 25"/>
                <a:gd name="T38" fmla="*/ 8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8 w 15"/>
                <a:gd name="T71" fmla="*/ 0 h 25"/>
                <a:gd name="T72" fmla="*/ 8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4 w 15"/>
                <a:gd name="T79" fmla="*/ 1 h 25"/>
                <a:gd name="T80" fmla="*/ 14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8 w 15"/>
                <a:gd name="T101" fmla="*/ 5 h 25"/>
                <a:gd name="T102" fmla="*/ 8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7" name="Freeform 1375">
              <a:extLst>
                <a:ext uri="{FF2B5EF4-FFF2-40B4-BE49-F238E27FC236}">
                  <a16:creationId xmlns:a16="http://schemas.microsoft.com/office/drawing/2014/main" id="{0CBE3A5A-1815-4F22-8A38-9F46FB89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456" y="5980151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5 w 16"/>
                <a:gd name="T29" fmla="*/ 2 h 25"/>
                <a:gd name="T30" fmla="*/ 15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0 w 16"/>
                <a:gd name="T43" fmla="*/ 5 h 25"/>
                <a:gd name="T44" fmla="*/ 10 w 16"/>
                <a:gd name="T45" fmla="*/ 5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8" name="Freeform 1376">
              <a:extLst>
                <a:ext uri="{FF2B5EF4-FFF2-40B4-BE49-F238E27FC236}">
                  <a16:creationId xmlns:a16="http://schemas.microsoft.com/office/drawing/2014/main" id="{D1CE7A21-0300-4308-86E5-1C3BF461A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1609" y="5964575"/>
              <a:ext cx="23365" cy="54518"/>
            </a:xfrm>
            <a:custGeom>
              <a:avLst/>
              <a:gdLst>
                <a:gd name="T0" fmla="*/ 10 w 15"/>
                <a:gd name="T1" fmla="*/ 35 h 35"/>
                <a:gd name="T2" fmla="*/ 10 w 15"/>
                <a:gd name="T3" fmla="*/ 32 h 35"/>
                <a:gd name="T4" fmla="*/ 10 w 15"/>
                <a:gd name="T5" fmla="*/ 32 h 35"/>
                <a:gd name="T6" fmla="*/ 9 w 15"/>
                <a:gd name="T7" fmla="*/ 34 h 35"/>
                <a:gd name="T8" fmla="*/ 9 w 15"/>
                <a:gd name="T9" fmla="*/ 34 h 35"/>
                <a:gd name="T10" fmla="*/ 9 w 15"/>
                <a:gd name="T11" fmla="*/ 35 h 35"/>
                <a:gd name="T12" fmla="*/ 9 w 15"/>
                <a:gd name="T13" fmla="*/ 35 h 35"/>
                <a:gd name="T14" fmla="*/ 8 w 15"/>
                <a:gd name="T15" fmla="*/ 35 h 35"/>
                <a:gd name="T16" fmla="*/ 8 w 15"/>
                <a:gd name="T17" fmla="*/ 35 h 35"/>
                <a:gd name="T18" fmla="*/ 5 w 15"/>
                <a:gd name="T19" fmla="*/ 35 h 35"/>
                <a:gd name="T20" fmla="*/ 5 w 15"/>
                <a:gd name="T21" fmla="*/ 35 h 35"/>
                <a:gd name="T22" fmla="*/ 3 w 15"/>
                <a:gd name="T23" fmla="*/ 35 h 35"/>
                <a:gd name="T24" fmla="*/ 1 w 15"/>
                <a:gd name="T25" fmla="*/ 34 h 35"/>
                <a:gd name="T26" fmla="*/ 1 w 15"/>
                <a:gd name="T27" fmla="*/ 34 h 35"/>
                <a:gd name="T28" fmla="*/ 0 w 15"/>
                <a:gd name="T29" fmla="*/ 31 h 35"/>
                <a:gd name="T30" fmla="*/ 0 w 15"/>
                <a:gd name="T31" fmla="*/ 31 h 35"/>
                <a:gd name="T32" fmla="*/ 0 w 15"/>
                <a:gd name="T33" fmla="*/ 27 h 35"/>
                <a:gd name="T34" fmla="*/ 0 w 15"/>
                <a:gd name="T35" fmla="*/ 17 h 35"/>
                <a:gd name="T36" fmla="*/ 0 w 15"/>
                <a:gd name="T37" fmla="*/ 17 h 35"/>
                <a:gd name="T38" fmla="*/ 0 w 15"/>
                <a:gd name="T39" fmla="*/ 14 h 35"/>
                <a:gd name="T40" fmla="*/ 0 w 15"/>
                <a:gd name="T41" fmla="*/ 14 h 35"/>
                <a:gd name="T42" fmla="*/ 1 w 15"/>
                <a:gd name="T43" fmla="*/ 11 h 35"/>
                <a:gd name="T44" fmla="*/ 3 w 15"/>
                <a:gd name="T45" fmla="*/ 10 h 35"/>
                <a:gd name="T46" fmla="*/ 3 w 15"/>
                <a:gd name="T47" fmla="*/ 10 h 35"/>
                <a:gd name="T48" fmla="*/ 5 w 15"/>
                <a:gd name="T49" fmla="*/ 10 h 35"/>
                <a:gd name="T50" fmla="*/ 5 w 15"/>
                <a:gd name="T51" fmla="*/ 10 h 35"/>
                <a:gd name="T52" fmla="*/ 8 w 15"/>
                <a:gd name="T53" fmla="*/ 10 h 35"/>
                <a:gd name="T54" fmla="*/ 8 w 15"/>
                <a:gd name="T55" fmla="*/ 10 h 35"/>
                <a:gd name="T56" fmla="*/ 10 w 15"/>
                <a:gd name="T57" fmla="*/ 12 h 35"/>
                <a:gd name="T58" fmla="*/ 10 w 15"/>
                <a:gd name="T59" fmla="*/ 12 h 35"/>
                <a:gd name="T60" fmla="*/ 10 w 15"/>
                <a:gd name="T61" fmla="*/ 0 h 35"/>
                <a:gd name="T62" fmla="*/ 15 w 15"/>
                <a:gd name="T63" fmla="*/ 0 h 35"/>
                <a:gd name="T64" fmla="*/ 15 w 15"/>
                <a:gd name="T65" fmla="*/ 35 h 35"/>
                <a:gd name="T66" fmla="*/ 10 w 15"/>
                <a:gd name="T67" fmla="*/ 35 h 35"/>
                <a:gd name="T68" fmla="*/ 5 w 15"/>
                <a:gd name="T69" fmla="*/ 27 h 35"/>
                <a:gd name="T70" fmla="*/ 5 w 15"/>
                <a:gd name="T71" fmla="*/ 27 h 35"/>
                <a:gd name="T72" fmla="*/ 6 w 15"/>
                <a:gd name="T73" fmla="*/ 30 h 35"/>
                <a:gd name="T74" fmla="*/ 6 w 15"/>
                <a:gd name="T75" fmla="*/ 30 h 35"/>
                <a:gd name="T76" fmla="*/ 8 w 15"/>
                <a:gd name="T77" fmla="*/ 30 h 35"/>
                <a:gd name="T78" fmla="*/ 8 w 15"/>
                <a:gd name="T79" fmla="*/ 30 h 35"/>
                <a:gd name="T80" fmla="*/ 10 w 15"/>
                <a:gd name="T81" fmla="*/ 30 h 35"/>
                <a:gd name="T82" fmla="*/ 10 w 15"/>
                <a:gd name="T83" fmla="*/ 30 h 35"/>
                <a:gd name="T84" fmla="*/ 10 w 15"/>
                <a:gd name="T85" fmla="*/ 27 h 35"/>
                <a:gd name="T86" fmla="*/ 10 w 15"/>
                <a:gd name="T87" fmla="*/ 17 h 35"/>
                <a:gd name="T88" fmla="*/ 10 w 15"/>
                <a:gd name="T89" fmla="*/ 17 h 35"/>
                <a:gd name="T90" fmla="*/ 10 w 15"/>
                <a:gd name="T91" fmla="*/ 15 h 35"/>
                <a:gd name="T92" fmla="*/ 10 w 15"/>
                <a:gd name="T93" fmla="*/ 15 h 35"/>
                <a:gd name="T94" fmla="*/ 8 w 15"/>
                <a:gd name="T95" fmla="*/ 15 h 35"/>
                <a:gd name="T96" fmla="*/ 8 w 15"/>
                <a:gd name="T97" fmla="*/ 15 h 35"/>
                <a:gd name="T98" fmla="*/ 6 w 15"/>
                <a:gd name="T99" fmla="*/ 15 h 35"/>
                <a:gd name="T100" fmla="*/ 6 w 15"/>
                <a:gd name="T101" fmla="*/ 15 h 35"/>
                <a:gd name="T102" fmla="*/ 5 w 15"/>
                <a:gd name="T103" fmla="*/ 17 h 35"/>
                <a:gd name="T104" fmla="*/ 5 w 15"/>
                <a:gd name="T10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5">
                  <a:moveTo>
                    <a:pt x="10" y="35"/>
                  </a:moveTo>
                  <a:lnTo>
                    <a:pt x="10" y="32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10" y="35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9" name="Freeform 1377">
              <a:extLst>
                <a:ext uri="{FF2B5EF4-FFF2-40B4-BE49-F238E27FC236}">
                  <a16:creationId xmlns:a16="http://schemas.microsoft.com/office/drawing/2014/main" id="{21C9759A-A9F3-4539-828E-2F21CC5D2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1204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4 w 15"/>
                <a:gd name="T29" fmla="*/ 24 h 25"/>
                <a:gd name="T30" fmla="*/ 14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4 w 15"/>
                <a:gd name="T79" fmla="*/ 1 h 25"/>
                <a:gd name="T80" fmla="*/ 14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0" name="Freeform 1378">
              <a:extLst>
                <a:ext uri="{FF2B5EF4-FFF2-40B4-BE49-F238E27FC236}">
                  <a16:creationId xmlns:a16="http://schemas.microsoft.com/office/drawing/2014/main" id="{C119BA26-9EA8-420E-9EF3-5B0F503B1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800" y="5964575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7 h 35"/>
                <a:gd name="T6" fmla="*/ 5 w 7"/>
                <a:gd name="T7" fmla="*/ 27 h 35"/>
                <a:gd name="T8" fmla="*/ 6 w 7"/>
                <a:gd name="T9" fmla="*/ 30 h 35"/>
                <a:gd name="T10" fmla="*/ 6 w 7"/>
                <a:gd name="T11" fmla="*/ 30 h 35"/>
                <a:gd name="T12" fmla="*/ 7 w 7"/>
                <a:gd name="T13" fmla="*/ 31 h 35"/>
                <a:gd name="T14" fmla="*/ 7 w 7"/>
                <a:gd name="T15" fmla="*/ 35 h 35"/>
                <a:gd name="T16" fmla="*/ 7 w 7"/>
                <a:gd name="T17" fmla="*/ 35 h 35"/>
                <a:gd name="T18" fmla="*/ 5 w 7"/>
                <a:gd name="T19" fmla="*/ 35 h 35"/>
                <a:gd name="T20" fmla="*/ 5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1 w 7"/>
                <a:gd name="T27" fmla="*/ 32 h 35"/>
                <a:gd name="T28" fmla="*/ 1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1" name="Freeform 1379">
              <a:extLst>
                <a:ext uri="{FF2B5EF4-FFF2-40B4-BE49-F238E27FC236}">
                  <a16:creationId xmlns:a16="http://schemas.microsoft.com/office/drawing/2014/main" id="{BF54214C-AD5E-41FF-9E87-C18040DA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3262" y="5980151"/>
              <a:ext cx="26481" cy="38942"/>
            </a:xfrm>
            <a:custGeom>
              <a:avLst/>
              <a:gdLst>
                <a:gd name="T0" fmla="*/ 17 w 17"/>
                <a:gd name="T1" fmla="*/ 15 h 25"/>
                <a:gd name="T2" fmla="*/ 7 w 17"/>
                <a:gd name="T3" fmla="*/ 15 h 25"/>
                <a:gd name="T4" fmla="*/ 7 w 17"/>
                <a:gd name="T5" fmla="*/ 17 h 25"/>
                <a:gd name="T6" fmla="*/ 7 w 17"/>
                <a:gd name="T7" fmla="*/ 17 h 25"/>
                <a:gd name="T8" fmla="*/ 7 w 17"/>
                <a:gd name="T9" fmla="*/ 20 h 25"/>
                <a:gd name="T10" fmla="*/ 7 w 17"/>
                <a:gd name="T11" fmla="*/ 20 h 25"/>
                <a:gd name="T12" fmla="*/ 9 w 17"/>
                <a:gd name="T13" fmla="*/ 20 h 25"/>
                <a:gd name="T14" fmla="*/ 9 w 17"/>
                <a:gd name="T15" fmla="*/ 20 h 25"/>
                <a:gd name="T16" fmla="*/ 11 w 17"/>
                <a:gd name="T17" fmla="*/ 20 h 25"/>
                <a:gd name="T18" fmla="*/ 11 w 17"/>
                <a:gd name="T19" fmla="*/ 20 h 25"/>
                <a:gd name="T20" fmla="*/ 12 w 17"/>
                <a:gd name="T21" fmla="*/ 17 h 25"/>
                <a:gd name="T22" fmla="*/ 17 w 17"/>
                <a:gd name="T23" fmla="*/ 17 h 25"/>
                <a:gd name="T24" fmla="*/ 17 w 17"/>
                <a:gd name="T25" fmla="*/ 17 h 25"/>
                <a:gd name="T26" fmla="*/ 16 w 17"/>
                <a:gd name="T27" fmla="*/ 21 h 25"/>
                <a:gd name="T28" fmla="*/ 14 w 17"/>
                <a:gd name="T29" fmla="*/ 24 h 25"/>
                <a:gd name="T30" fmla="*/ 14 w 17"/>
                <a:gd name="T31" fmla="*/ 24 h 25"/>
                <a:gd name="T32" fmla="*/ 12 w 17"/>
                <a:gd name="T33" fmla="*/ 25 h 25"/>
                <a:gd name="T34" fmla="*/ 12 w 17"/>
                <a:gd name="T35" fmla="*/ 25 h 25"/>
                <a:gd name="T36" fmla="*/ 9 w 17"/>
                <a:gd name="T37" fmla="*/ 25 h 25"/>
                <a:gd name="T38" fmla="*/ 9 w 17"/>
                <a:gd name="T39" fmla="*/ 25 h 25"/>
                <a:gd name="T40" fmla="*/ 4 w 17"/>
                <a:gd name="T41" fmla="*/ 25 h 25"/>
                <a:gd name="T42" fmla="*/ 4 w 17"/>
                <a:gd name="T43" fmla="*/ 25 h 25"/>
                <a:gd name="T44" fmla="*/ 2 w 17"/>
                <a:gd name="T45" fmla="*/ 22 h 25"/>
                <a:gd name="T46" fmla="*/ 2 w 17"/>
                <a:gd name="T47" fmla="*/ 22 h 25"/>
                <a:gd name="T48" fmla="*/ 2 w 17"/>
                <a:gd name="T49" fmla="*/ 20 h 25"/>
                <a:gd name="T50" fmla="*/ 2 w 17"/>
                <a:gd name="T51" fmla="*/ 20 h 25"/>
                <a:gd name="T52" fmla="*/ 0 w 17"/>
                <a:gd name="T53" fmla="*/ 16 h 25"/>
                <a:gd name="T54" fmla="*/ 0 w 17"/>
                <a:gd name="T55" fmla="*/ 9 h 25"/>
                <a:gd name="T56" fmla="*/ 0 w 17"/>
                <a:gd name="T57" fmla="*/ 9 h 25"/>
                <a:gd name="T58" fmla="*/ 2 w 17"/>
                <a:gd name="T59" fmla="*/ 5 h 25"/>
                <a:gd name="T60" fmla="*/ 2 w 17"/>
                <a:gd name="T61" fmla="*/ 5 h 25"/>
                <a:gd name="T62" fmla="*/ 2 w 17"/>
                <a:gd name="T63" fmla="*/ 4 h 25"/>
                <a:gd name="T64" fmla="*/ 2 w 17"/>
                <a:gd name="T65" fmla="*/ 4 h 25"/>
                <a:gd name="T66" fmla="*/ 4 w 17"/>
                <a:gd name="T67" fmla="*/ 0 h 25"/>
                <a:gd name="T68" fmla="*/ 4 w 17"/>
                <a:gd name="T69" fmla="*/ 0 h 25"/>
                <a:gd name="T70" fmla="*/ 9 w 17"/>
                <a:gd name="T71" fmla="*/ 0 h 25"/>
                <a:gd name="T72" fmla="*/ 9 w 17"/>
                <a:gd name="T73" fmla="*/ 0 h 25"/>
                <a:gd name="T74" fmla="*/ 12 w 17"/>
                <a:gd name="T75" fmla="*/ 0 h 25"/>
                <a:gd name="T76" fmla="*/ 12 w 17"/>
                <a:gd name="T77" fmla="*/ 0 h 25"/>
                <a:gd name="T78" fmla="*/ 14 w 17"/>
                <a:gd name="T79" fmla="*/ 1 h 25"/>
                <a:gd name="T80" fmla="*/ 14 w 17"/>
                <a:gd name="T81" fmla="*/ 1 h 25"/>
                <a:gd name="T82" fmla="*/ 16 w 17"/>
                <a:gd name="T83" fmla="*/ 5 h 25"/>
                <a:gd name="T84" fmla="*/ 17 w 17"/>
                <a:gd name="T85" fmla="*/ 7 h 25"/>
                <a:gd name="T86" fmla="*/ 17 w 17"/>
                <a:gd name="T87" fmla="*/ 15 h 25"/>
                <a:gd name="T88" fmla="*/ 7 w 17"/>
                <a:gd name="T89" fmla="*/ 10 h 25"/>
                <a:gd name="T90" fmla="*/ 12 w 17"/>
                <a:gd name="T91" fmla="*/ 10 h 25"/>
                <a:gd name="T92" fmla="*/ 12 w 17"/>
                <a:gd name="T93" fmla="*/ 7 h 25"/>
                <a:gd name="T94" fmla="*/ 12 w 17"/>
                <a:gd name="T95" fmla="*/ 7 h 25"/>
                <a:gd name="T96" fmla="*/ 11 w 17"/>
                <a:gd name="T97" fmla="*/ 5 h 25"/>
                <a:gd name="T98" fmla="*/ 11 w 17"/>
                <a:gd name="T99" fmla="*/ 5 h 25"/>
                <a:gd name="T100" fmla="*/ 9 w 17"/>
                <a:gd name="T101" fmla="*/ 5 h 25"/>
                <a:gd name="T102" fmla="*/ 9 w 17"/>
                <a:gd name="T103" fmla="*/ 5 h 25"/>
                <a:gd name="T104" fmla="*/ 7 w 17"/>
                <a:gd name="T105" fmla="*/ 5 h 25"/>
                <a:gd name="T106" fmla="*/ 7 w 17"/>
                <a:gd name="T107" fmla="*/ 5 h 25"/>
                <a:gd name="T108" fmla="*/ 7 w 17"/>
                <a:gd name="T109" fmla="*/ 7 h 25"/>
                <a:gd name="T110" fmla="*/ 7 w 17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" h="25">
                  <a:moveTo>
                    <a:pt x="17" y="15"/>
                  </a:move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15"/>
                  </a:lnTo>
                  <a:close/>
                  <a:moveTo>
                    <a:pt x="7" y="10"/>
                  </a:move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2" name="Freeform 1380">
              <a:extLst>
                <a:ext uri="{FF2B5EF4-FFF2-40B4-BE49-F238E27FC236}">
                  <a16:creationId xmlns:a16="http://schemas.microsoft.com/office/drawing/2014/main" id="{A70F6EF3-BEF2-4A91-9501-666AB393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741" y="5980151"/>
              <a:ext cx="29596" cy="38942"/>
            </a:xfrm>
            <a:custGeom>
              <a:avLst/>
              <a:gdLst>
                <a:gd name="T0" fmla="*/ 19 w 19"/>
                <a:gd name="T1" fmla="*/ 0 h 25"/>
                <a:gd name="T2" fmla="*/ 11 w 19"/>
                <a:gd name="T3" fmla="*/ 25 h 25"/>
                <a:gd name="T4" fmla="*/ 7 w 19"/>
                <a:gd name="T5" fmla="*/ 25 h 25"/>
                <a:gd name="T6" fmla="*/ 0 w 19"/>
                <a:gd name="T7" fmla="*/ 0 h 25"/>
                <a:gd name="T8" fmla="*/ 6 w 19"/>
                <a:gd name="T9" fmla="*/ 0 h 25"/>
                <a:gd name="T10" fmla="*/ 9 w 19"/>
                <a:gd name="T11" fmla="*/ 16 h 25"/>
                <a:gd name="T12" fmla="*/ 10 w 19"/>
                <a:gd name="T13" fmla="*/ 16 h 25"/>
                <a:gd name="T14" fmla="*/ 12 w 19"/>
                <a:gd name="T15" fmla="*/ 0 h 25"/>
                <a:gd name="T16" fmla="*/ 19 w 19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lnTo>
                    <a:pt x="11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3" name="Freeform 1381">
              <a:extLst>
                <a:ext uri="{FF2B5EF4-FFF2-40B4-BE49-F238E27FC236}">
                  <a16:creationId xmlns:a16="http://schemas.microsoft.com/office/drawing/2014/main" id="{549CB581-CA0F-41BE-AAF9-C3C1495BF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0894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4" name="Freeform 1382">
              <a:extLst>
                <a:ext uri="{FF2B5EF4-FFF2-40B4-BE49-F238E27FC236}">
                  <a16:creationId xmlns:a16="http://schemas.microsoft.com/office/drawing/2014/main" id="{38BB1A86-E6D0-47ED-B3D4-31BFB7DA5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471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5" name="Freeform 1383">
              <a:extLst>
                <a:ext uri="{FF2B5EF4-FFF2-40B4-BE49-F238E27FC236}">
                  <a16:creationId xmlns:a16="http://schemas.microsoft.com/office/drawing/2014/main" id="{8B4B2BFB-7DB2-4901-AE38-F7DBCC16A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067" y="5980151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2 w 26"/>
                <a:gd name="T21" fmla="*/ 0 h 25"/>
                <a:gd name="T22" fmla="*/ 12 w 26"/>
                <a:gd name="T23" fmla="*/ 0 h 25"/>
                <a:gd name="T24" fmla="*/ 15 w 26"/>
                <a:gd name="T25" fmla="*/ 2 h 25"/>
                <a:gd name="T26" fmla="*/ 15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2 h 25"/>
                <a:gd name="T46" fmla="*/ 25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7 h 25"/>
                <a:gd name="T56" fmla="*/ 20 w 26"/>
                <a:gd name="T57" fmla="*/ 7 h 25"/>
                <a:gd name="T58" fmla="*/ 20 w 26"/>
                <a:gd name="T59" fmla="*/ 5 h 25"/>
                <a:gd name="T60" fmla="*/ 20 w 26"/>
                <a:gd name="T61" fmla="*/ 5 h 25"/>
                <a:gd name="T62" fmla="*/ 17 w 26"/>
                <a:gd name="T63" fmla="*/ 5 h 25"/>
                <a:gd name="T64" fmla="*/ 17 w 26"/>
                <a:gd name="T65" fmla="*/ 5 h 25"/>
                <a:gd name="T66" fmla="*/ 16 w 26"/>
                <a:gd name="T67" fmla="*/ 5 h 25"/>
                <a:gd name="T68" fmla="*/ 16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10 w 26"/>
                <a:gd name="T81" fmla="*/ 5 h 25"/>
                <a:gd name="T82" fmla="*/ 10 w 26"/>
                <a:gd name="T83" fmla="*/ 5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5 h 25"/>
                <a:gd name="T90" fmla="*/ 6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6" name="Freeform 1384">
              <a:extLst>
                <a:ext uri="{FF2B5EF4-FFF2-40B4-BE49-F238E27FC236}">
                  <a16:creationId xmlns:a16="http://schemas.microsoft.com/office/drawing/2014/main" id="{A2C829AC-85A1-4D6E-8DD6-05DA5EE8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447" y="5461451"/>
              <a:ext cx="29596" cy="56076"/>
            </a:xfrm>
            <a:custGeom>
              <a:avLst/>
              <a:gdLst>
                <a:gd name="T0" fmla="*/ 6 w 19"/>
                <a:gd name="T1" fmla="*/ 36 h 36"/>
                <a:gd name="T2" fmla="*/ 6 w 19"/>
                <a:gd name="T3" fmla="*/ 21 h 36"/>
                <a:gd name="T4" fmla="*/ 0 w 19"/>
                <a:gd name="T5" fmla="*/ 0 h 36"/>
                <a:gd name="T6" fmla="*/ 5 w 19"/>
                <a:gd name="T7" fmla="*/ 0 h 36"/>
                <a:gd name="T8" fmla="*/ 9 w 19"/>
                <a:gd name="T9" fmla="*/ 14 h 36"/>
                <a:gd name="T10" fmla="*/ 10 w 19"/>
                <a:gd name="T11" fmla="*/ 14 h 36"/>
                <a:gd name="T12" fmla="*/ 14 w 19"/>
                <a:gd name="T13" fmla="*/ 0 h 36"/>
                <a:gd name="T14" fmla="*/ 19 w 19"/>
                <a:gd name="T15" fmla="*/ 0 h 36"/>
                <a:gd name="T16" fmla="*/ 12 w 19"/>
                <a:gd name="T17" fmla="*/ 21 h 36"/>
                <a:gd name="T18" fmla="*/ 12 w 19"/>
                <a:gd name="T19" fmla="*/ 36 h 36"/>
                <a:gd name="T20" fmla="*/ 6 w 19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6">
                  <a:moveTo>
                    <a:pt x="6" y="36"/>
                  </a:moveTo>
                  <a:lnTo>
                    <a:pt x="6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2" y="21"/>
                  </a:lnTo>
                  <a:lnTo>
                    <a:pt x="12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7" name="Freeform 1385">
              <a:extLst>
                <a:ext uri="{FF2B5EF4-FFF2-40B4-BE49-F238E27FC236}">
                  <a16:creationId xmlns:a16="http://schemas.microsoft.com/office/drawing/2014/main" id="{3E9B077E-6EC2-4CCA-B1EE-079A5D0DB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042" y="5466124"/>
              <a:ext cx="17135" cy="51403"/>
            </a:xfrm>
            <a:custGeom>
              <a:avLst/>
              <a:gdLst>
                <a:gd name="T0" fmla="*/ 2 w 11"/>
                <a:gd name="T1" fmla="*/ 7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7 h 33"/>
                <a:gd name="T8" fmla="*/ 11 w 11"/>
                <a:gd name="T9" fmla="*/ 7 h 33"/>
                <a:gd name="T10" fmla="*/ 11 w 11"/>
                <a:gd name="T11" fmla="*/ 11 h 33"/>
                <a:gd name="T12" fmla="*/ 7 w 11"/>
                <a:gd name="T13" fmla="*/ 11 h 33"/>
                <a:gd name="T14" fmla="*/ 7 w 11"/>
                <a:gd name="T15" fmla="*/ 26 h 33"/>
                <a:gd name="T16" fmla="*/ 7 w 11"/>
                <a:gd name="T17" fmla="*/ 26 h 33"/>
                <a:gd name="T18" fmla="*/ 7 w 11"/>
                <a:gd name="T19" fmla="*/ 27 h 33"/>
                <a:gd name="T20" fmla="*/ 7 w 11"/>
                <a:gd name="T21" fmla="*/ 27 h 33"/>
                <a:gd name="T22" fmla="*/ 8 w 11"/>
                <a:gd name="T23" fmla="*/ 27 h 33"/>
                <a:gd name="T24" fmla="*/ 8 w 11"/>
                <a:gd name="T25" fmla="*/ 27 h 33"/>
                <a:gd name="T26" fmla="*/ 8 w 11"/>
                <a:gd name="T27" fmla="*/ 28 h 33"/>
                <a:gd name="T28" fmla="*/ 8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2 h 33"/>
                <a:gd name="T40" fmla="*/ 6 w 11"/>
                <a:gd name="T41" fmla="*/ 32 h 33"/>
                <a:gd name="T42" fmla="*/ 3 w 11"/>
                <a:gd name="T43" fmla="*/ 31 h 33"/>
                <a:gd name="T44" fmla="*/ 3 w 11"/>
                <a:gd name="T45" fmla="*/ 31 h 33"/>
                <a:gd name="T46" fmla="*/ 2 w 11"/>
                <a:gd name="T47" fmla="*/ 28 h 33"/>
                <a:gd name="T48" fmla="*/ 2 w 11"/>
                <a:gd name="T49" fmla="*/ 28 h 33"/>
                <a:gd name="T50" fmla="*/ 2 w 11"/>
                <a:gd name="T51" fmla="*/ 27 h 33"/>
                <a:gd name="T52" fmla="*/ 2 w 11"/>
                <a:gd name="T53" fmla="*/ 11 h 33"/>
                <a:gd name="T54" fmla="*/ 0 w 11"/>
                <a:gd name="T55" fmla="*/ 11 h 33"/>
                <a:gd name="T56" fmla="*/ 0 w 11"/>
                <a:gd name="T57" fmla="*/ 7 h 33"/>
                <a:gd name="T58" fmla="*/ 2 w 11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8" name="Freeform 1386">
              <a:extLst>
                <a:ext uri="{FF2B5EF4-FFF2-40B4-BE49-F238E27FC236}">
                  <a16:creationId xmlns:a16="http://schemas.microsoft.com/office/drawing/2014/main" id="{2784F5A6-C914-43A1-8E96-303993709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619" y="5466124"/>
              <a:ext cx="17135" cy="51403"/>
            </a:xfrm>
            <a:custGeom>
              <a:avLst/>
              <a:gdLst>
                <a:gd name="T0" fmla="*/ 2 w 11"/>
                <a:gd name="T1" fmla="*/ 7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7 h 33"/>
                <a:gd name="T8" fmla="*/ 11 w 11"/>
                <a:gd name="T9" fmla="*/ 7 h 33"/>
                <a:gd name="T10" fmla="*/ 11 w 11"/>
                <a:gd name="T11" fmla="*/ 11 h 33"/>
                <a:gd name="T12" fmla="*/ 7 w 11"/>
                <a:gd name="T13" fmla="*/ 11 h 33"/>
                <a:gd name="T14" fmla="*/ 7 w 11"/>
                <a:gd name="T15" fmla="*/ 26 h 33"/>
                <a:gd name="T16" fmla="*/ 7 w 11"/>
                <a:gd name="T17" fmla="*/ 26 h 33"/>
                <a:gd name="T18" fmla="*/ 7 w 11"/>
                <a:gd name="T19" fmla="*/ 27 h 33"/>
                <a:gd name="T20" fmla="*/ 7 w 11"/>
                <a:gd name="T21" fmla="*/ 27 h 33"/>
                <a:gd name="T22" fmla="*/ 8 w 11"/>
                <a:gd name="T23" fmla="*/ 27 h 33"/>
                <a:gd name="T24" fmla="*/ 8 w 11"/>
                <a:gd name="T25" fmla="*/ 27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8 w 11"/>
                <a:gd name="T35" fmla="*/ 33 h 33"/>
                <a:gd name="T36" fmla="*/ 8 w 11"/>
                <a:gd name="T37" fmla="*/ 33 h 33"/>
                <a:gd name="T38" fmla="*/ 6 w 11"/>
                <a:gd name="T39" fmla="*/ 32 h 33"/>
                <a:gd name="T40" fmla="*/ 6 w 11"/>
                <a:gd name="T41" fmla="*/ 32 h 33"/>
                <a:gd name="T42" fmla="*/ 3 w 11"/>
                <a:gd name="T43" fmla="*/ 31 h 33"/>
                <a:gd name="T44" fmla="*/ 3 w 11"/>
                <a:gd name="T45" fmla="*/ 31 h 33"/>
                <a:gd name="T46" fmla="*/ 2 w 11"/>
                <a:gd name="T47" fmla="*/ 28 h 33"/>
                <a:gd name="T48" fmla="*/ 2 w 11"/>
                <a:gd name="T49" fmla="*/ 28 h 33"/>
                <a:gd name="T50" fmla="*/ 2 w 11"/>
                <a:gd name="T51" fmla="*/ 27 h 33"/>
                <a:gd name="T52" fmla="*/ 2 w 11"/>
                <a:gd name="T53" fmla="*/ 11 h 33"/>
                <a:gd name="T54" fmla="*/ 0 w 11"/>
                <a:gd name="T55" fmla="*/ 11 h 33"/>
                <a:gd name="T56" fmla="*/ 0 w 11"/>
                <a:gd name="T57" fmla="*/ 7 h 33"/>
                <a:gd name="T58" fmla="*/ 2 w 11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9" name="Freeform 1387">
              <a:extLst>
                <a:ext uri="{FF2B5EF4-FFF2-40B4-BE49-F238E27FC236}">
                  <a16:creationId xmlns:a16="http://schemas.microsoft.com/office/drawing/2014/main" id="{2FFD55BB-08B0-4D74-8E71-74DF2C42B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9311" y="547702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0" name="Freeform 1388">
              <a:extLst>
                <a:ext uri="{FF2B5EF4-FFF2-40B4-BE49-F238E27FC236}">
                  <a16:creationId xmlns:a16="http://schemas.microsoft.com/office/drawing/2014/main" id="{DD5CD6D1-F6E5-4DED-8B1F-E1A5EBEE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907" y="5477028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0 w 13"/>
                <a:gd name="T21" fmla="*/ 5 h 26"/>
                <a:gd name="T22" fmla="*/ 10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6 w 13"/>
                <a:gd name="T33" fmla="*/ 8 h 26"/>
                <a:gd name="T34" fmla="*/ 6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1" name="Freeform 1389">
              <a:extLst>
                <a:ext uri="{FF2B5EF4-FFF2-40B4-BE49-F238E27FC236}">
                  <a16:creationId xmlns:a16="http://schemas.microsoft.com/office/drawing/2014/main" id="{3A276E22-55C9-47A7-A4BB-CF017CD89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0714" y="5461451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1 h 36"/>
                <a:gd name="T22" fmla="*/ 12 w 15"/>
                <a:gd name="T23" fmla="*/ 11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5 h 36"/>
                <a:gd name="T30" fmla="*/ 15 w 15"/>
                <a:gd name="T31" fmla="*/ 15 h 36"/>
                <a:gd name="T32" fmla="*/ 15 w 15"/>
                <a:gd name="T33" fmla="*/ 19 h 36"/>
                <a:gd name="T34" fmla="*/ 15 w 15"/>
                <a:gd name="T35" fmla="*/ 29 h 36"/>
                <a:gd name="T36" fmla="*/ 15 w 15"/>
                <a:gd name="T37" fmla="*/ 29 h 36"/>
                <a:gd name="T38" fmla="*/ 15 w 15"/>
                <a:gd name="T39" fmla="*/ 31 h 36"/>
                <a:gd name="T40" fmla="*/ 15 w 15"/>
                <a:gd name="T41" fmla="*/ 31 h 36"/>
                <a:gd name="T42" fmla="*/ 15 w 15"/>
                <a:gd name="T43" fmla="*/ 34 h 36"/>
                <a:gd name="T44" fmla="*/ 15 w 15"/>
                <a:gd name="T45" fmla="*/ 34 h 36"/>
                <a:gd name="T46" fmla="*/ 12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7 w 15"/>
                <a:gd name="T53" fmla="*/ 35 h 36"/>
                <a:gd name="T54" fmla="*/ 7 w 15"/>
                <a:gd name="T55" fmla="*/ 35 h 36"/>
                <a:gd name="T56" fmla="*/ 5 w 15"/>
                <a:gd name="T57" fmla="*/ 34 h 36"/>
                <a:gd name="T58" fmla="*/ 5 w 15"/>
                <a:gd name="T59" fmla="*/ 36 h 36"/>
                <a:gd name="T60" fmla="*/ 0 w 15"/>
                <a:gd name="T61" fmla="*/ 36 h 36"/>
                <a:gd name="T62" fmla="*/ 10 w 15"/>
                <a:gd name="T63" fmla="*/ 19 h 36"/>
                <a:gd name="T64" fmla="*/ 10 w 15"/>
                <a:gd name="T65" fmla="*/ 19 h 36"/>
                <a:gd name="T66" fmla="*/ 10 w 15"/>
                <a:gd name="T67" fmla="*/ 16 h 36"/>
                <a:gd name="T68" fmla="*/ 10 w 15"/>
                <a:gd name="T69" fmla="*/ 16 h 36"/>
                <a:gd name="T70" fmla="*/ 7 w 15"/>
                <a:gd name="T71" fmla="*/ 15 h 36"/>
                <a:gd name="T72" fmla="*/ 7 w 15"/>
                <a:gd name="T73" fmla="*/ 15 h 36"/>
                <a:gd name="T74" fmla="*/ 6 w 15"/>
                <a:gd name="T75" fmla="*/ 16 h 36"/>
                <a:gd name="T76" fmla="*/ 6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6 w 15"/>
                <a:gd name="T85" fmla="*/ 30 h 36"/>
                <a:gd name="T86" fmla="*/ 6 w 15"/>
                <a:gd name="T87" fmla="*/ 30 h 36"/>
                <a:gd name="T88" fmla="*/ 7 w 15"/>
                <a:gd name="T89" fmla="*/ 31 h 36"/>
                <a:gd name="T90" fmla="*/ 7 w 15"/>
                <a:gd name="T91" fmla="*/ 31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2" name="Freeform 1390">
              <a:extLst>
                <a:ext uri="{FF2B5EF4-FFF2-40B4-BE49-F238E27FC236}">
                  <a16:creationId xmlns:a16="http://schemas.microsoft.com/office/drawing/2014/main" id="{9C1223EC-3D6B-4368-BAF5-7E219DCFC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67" y="5461451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3" name="Freeform 1391">
              <a:extLst>
                <a:ext uri="{FF2B5EF4-FFF2-40B4-BE49-F238E27FC236}">
                  <a16:creationId xmlns:a16="http://schemas.microsoft.com/office/drawing/2014/main" id="{9C376B8C-D886-4B6D-8D59-93A3B8876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85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4" name="Freeform 1392">
              <a:extLst>
                <a:ext uri="{FF2B5EF4-FFF2-40B4-BE49-F238E27FC236}">
                  <a16:creationId xmlns:a16="http://schemas.microsoft.com/office/drawing/2014/main" id="{7FBE7AEB-E9D8-48F3-BD19-B4DA6473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038" y="547702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5" name="Freeform 1393">
              <a:extLst>
                <a:ext uri="{FF2B5EF4-FFF2-40B4-BE49-F238E27FC236}">
                  <a16:creationId xmlns:a16="http://schemas.microsoft.com/office/drawing/2014/main" id="{62DF9747-622E-4192-99E8-37AB01EE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678" y="5964575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5 w 17"/>
                <a:gd name="T5" fmla="*/ 0 h 35"/>
                <a:gd name="T6" fmla="*/ 12 w 17"/>
                <a:gd name="T7" fmla="*/ 21 h 35"/>
                <a:gd name="T8" fmla="*/ 12 w 17"/>
                <a:gd name="T9" fmla="*/ 21 h 35"/>
                <a:gd name="T10" fmla="*/ 12 w 17"/>
                <a:gd name="T11" fmla="*/ 0 h 35"/>
                <a:gd name="T12" fmla="*/ 17 w 17"/>
                <a:gd name="T13" fmla="*/ 0 h 35"/>
                <a:gd name="T14" fmla="*/ 17 w 17"/>
                <a:gd name="T15" fmla="*/ 35 h 35"/>
                <a:gd name="T16" fmla="*/ 12 w 17"/>
                <a:gd name="T17" fmla="*/ 35 h 35"/>
                <a:gd name="T18" fmla="*/ 5 w 17"/>
                <a:gd name="T19" fmla="*/ 14 h 35"/>
                <a:gd name="T20" fmla="*/ 5 w 17"/>
                <a:gd name="T21" fmla="*/ 14 h 35"/>
                <a:gd name="T22" fmla="*/ 5 w 17"/>
                <a:gd name="T23" fmla="*/ 35 h 35"/>
                <a:gd name="T24" fmla="*/ 0 w 1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6" name="Freeform 1394">
              <a:extLst>
                <a:ext uri="{FF2B5EF4-FFF2-40B4-BE49-F238E27FC236}">
                  <a16:creationId xmlns:a16="http://schemas.microsoft.com/office/drawing/2014/main" id="{E8605446-9ACC-4D31-9F42-362BB321A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4388" y="5980151"/>
              <a:ext cx="23365" cy="38942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1 w 15"/>
                <a:gd name="T9" fmla="*/ 4 h 25"/>
                <a:gd name="T10" fmla="*/ 1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7 w 15"/>
                <a:gd name="T17" fmla="*/ 0 h 25"/>
                <a:gd name="T18" fmla="*/ 7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5 w 15"/>
                <a:gd name="T25" fmla="*/ 4 h 25"/>
                <a:gd name="T26" fmla="*/ 15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5 w 15"/>
                <a:gd name="T43" fmla="*/ 22 h 25"/>
                <a:gd name="T44" fmla="*/ 15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7 w 15"/>
                <a:gd name="T51" fmla="*/ 25 h 25"/>
                <a:gd name="T52" fmla="*/ 7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1 w 15"/>
                <a:gd name="T59" fmla="*/ 22 h 25"/>
                <a:gd name="T60" fmla="*/ 1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6 w 15"/>
                <a:gd name="T75" fmla="*/ 20 h 25"/>
                <a:gd name="T76" fmla="*/ 6 w 15"/>
                <a:gd name="T77" fmla="*/ 20 h 25"/>
                <a:gd name="T78" fmla="*/ 7 w 15"/>
                <a:gd name="T79" fmla="*/ 20 h 25"/>
                <a:gd name="T80" fmla="*/ 7 w 15"/>
                <a:gd name="T81" fmla="*/ 20 h 25"/>
                <a:gd name="T82" fmla="*/ 10 w 15"/>
                <a:gd name="T83" fmla="*/ 20 h 25"/>
                <a:gd name="T84" fmla="*/ 10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10 w 15"/>
                <a:gd name="T93" fmla="*/ 5 h 25"/>
                <a:gd name="T94" fmla="*/ 10 w 15"/>
                <a:gd name="T95" fmla="*/ 5 h 25"/>
                <a:gd name="T96" fmla="*/ 7 w 15"/>
                <a:gd name="T97" fmla="*/ 5 h 25"/>
                <a:gd name="T98" fmla="*/ 7 w 15"/>
                <a:gd name="T99" fmla="*/ 5 h 25"/>
                <a:gd name="T100" fmla="*/ 6 w 15"/>
                <a:gd name="T101" fmla="*/ 5 h 25"/>
                <a:gd name="T102" fmla="*/ 6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7" name="Freeform 1395">
              <a:extLst>
                <a:ext uri="{FF2B5EF4-FFF2-40B4-BE49-F238E27FC236}">
                  <a16:creationId xmlns:a16="http://schemas.microsoft.com/office/drawing/2014/main" id="{4DE70847-BBD9-49B1-A248-9A32FDD95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3984" y="5964575"/>
              <a:ext cx="24923" cy="54518"/>
            </a:xfrm>
            <a:custGeom>
              <a:avLst/>
              <a:gdLst>
                <a:gd name="T0" fmla="*/ 0 w 16"/>
                <a:gd name="T1" fmla="*/ 35 h 35"/>
                <a:gd name="T2" fmla="*/ 0 w 16"/>
                <a:gd name="T3" fmla="*/ 0 h 35"/>
                <a:gd name="T4" fmla="*/ 6 w 16"/>
                <a:gd name="T5" fmla="*/ 0 h 35"/>
                <a:gd name="T6" fmla="*/ 6 w 16"/>
                <a:gd name="T7" fmla="*/ 12 h 35"/>
                <a:gd name="T8" fmla="*/ 6 w 16"/>
                <a:gd name="T9" fmla="*/ 12 h 35"/>
                <a:gd name="T10" fmla="*/ 6 w 16"/>
                <a:gd name="T11" fmla="*/ 12 h 35"/>
                <a:gd name="T12" fmla="*/ 7 w 16"/>
                <a:gd name="T13" fmla="*/ 10 h 35"/>
                <a:gd name="T14" fmla="*/ 7 w 16"/>
                <a:gd name="T15" fmla="*/ 10 h 35"/>
                <a:gd name="T16" fmla="*/ 10 w 16"/>
                <a:gd name="T17" fmla="*/ 10 h 35"/>
                <a:gd name="T18" fmla="*/ 10 w 16"/>
                <a:gd name="T19" fmla="*/ 10 h 35"/>
                <a:gd name="T20" fmla="*/ 14 w 16"/>
                <a:gd name="T21" fmla="*/ 10 h 35"/>
                <a:gd name="T22" fmla="*/ 14 w 16"/>
                <a:gd name="T23" fmla="*/ 10 h 35"/>
                <a:gd name="T24" fmla="*/ 15 w 16"/>
                <a:gd name="T25" fmla="*/ 12 h 35"/>
                <a:gd name="T26" fmla="*/ 15 w 16"/>
                <a:gd name="T27" fmla="*/ 12 h 35"/>
                <a:gd name="T28" fmla="*/ 16 w 16"/>
                <a:gd name="T29" fmla="*/ 14 h 35"/>
                <a:gd name="T30" fmla="*/ 16 w 16"/>
                <a:gd name="T31" fmla="*/ 14 h 35"/>
                <a:gd name="T32" fmla="*/ 16 w 16"/>
                <a:gd name="T33" fmla="*/ 17 h 35"/>
                <a:gd name="T34" fmla="*/ 16 w 16"/>
                <a:gd name="T35" fmla="*/ 27 h 35"/>
                <a:gd name="T36" fmla="*/ 16 w 16"/>
                <a:gd name="T37" fmla="*/ 27 h 35"/>
                <a:gd name="T38" fmla="*/ 16 w 16"/>
                <a:gd name="T39" fmla="*/ 31 h 35"/>
                <a:gd name="T40" fmla="*/ 16 w 16"/>
                <a:gd name="T41" fmla="*/ 31 h 35"/>
                <a:gd name="T42" fmla="*/ 15 w 16"/>
                <a:gd name="T43" fmla="*/ 34 h 35"/>
                <a:gd name="T44" fmla="*/ 15 w 16"/>
                <a:gd name="T45" fmla="*/ 34 h 35"/>
                <a:gd name="T46" fmla="*/ 14 w 16"/>
                <a:gd name="T47" fmla="*/ 35 h 35"/>
                <a:gd name="T48" fmla="*/ 10 w 16"/>
                <a:gd name="T49" fmla="*/ 35 h 35"/>
                <a:gd name="T50" fmla="*/ 10 w 16"/>
                <a:gd name="T51" fmla="*/ 35 h 35"/>
                <a:gd name="T52" fmla="*/ 7 w 16"/>
                <a:gd name="T53" fmla="*/ 35 h 35"/>
                <a:gd name="T54" fmla="*/ 7 w 16"/>
                <a:gd name="T55" fmla="*/ 35 h 35"/>
                <a:gd name="T56" fmla="*/ 6 w 16"/>
                <a:gd name="T57" fmla="*/ 32 h 35"/>
                <a:gd name="T58" fmla="*/ 6 w 16"/>
                <a:gd name="T59" fmla="*/ 35 h 35"/>
                <a:gd name="T60" fmla="*/ 0 w 16"/>
                <a:gd name="T61" fmla="*/ 35 h 35"/>
                <a:gd name="T62" fmla="*/ 11 w 16"/>
                <a:gd name="T63" fmla="*/ 17 h 35"/>
                <a:gd name="T64" fmla="*/ 11 w 16"/>
                <a:gd name="T65" fmla="*/ 17 h 35"/>
                <a:gd name="T66" fmla="*/ 10 w 16"/>
                <a:gd name="T67" fmla="*/ 15 h 35"/>
                <a:gd name="T68" fmla="*/ 10 w 16"/>
                <a:gd name="T69" fmla="*/ 15 h 35"/>
                <a:gd name="T70" fmla="*/ 8 w 16"/>
                <a:gd name="T71" fmla="*/ 15 h 35"/>
                <a:gd name="T72" fmla="*/ 8 w 16"/>
                <a:gd name="T73" fmla="*/ 15 h 35"/>
                <a:gd name="T74" fmla="*/ 6 w 16"/>
                <a:gd name="T75" fmla="*/ 15 h 35"/>
                <a:gd name="T76" fmla="*/ 6 w 16"/>
                <a:gd name="T77" fmla="*/ 15 h 35"/>
                <a:gd name="T78" fmla="*/ 6 w 16"/>
                <a:gd name="T79" fmla="*/ 17 h 35"/>
                <a:gd name="T80" fmla="*/ 6 w 16"/>
                <a:gd name="T81" fmla="*/ 27 h 35"/>
                <a:gd name="T82" fmla="*/ 6 w 16"/>
                <a:gd name="T83" fmla="*/ 27 h 35"/>
                <a:gd name="T84" fmla="*/ 6 w 16"/>
                <a:gd name="T85" fmla="*/ 30 h 35"/>
                <a:gd name="T86" fmla="*/ 6 w 16"/>
                <a:gd name="T87" fmla="*/ 30 h 35"/>
                <a:gd name="T88" fmla="*/ 8 w 16"/>
                <a:gd name="T89" fmla="*/ 30 h 35"/>
                <a:gd name="T90" fmla="*/ 8 w 16"/>
                <a:gd name="T91" fmla="*/ 30 h 35"/>
                <a:gd name="T92" fmla="*/ 10 w 16"/>
                <a:gd name="T93" fmla="*/ 30 h 35"/>
                <a:gd name="T94" fmla="*/ 10 w 16"/>
                <a:gd name="T95" fmla="*/ 30 h 35"/>
                <a:gd name="T96" fmla="*/ 11 w 16"/>
                <a:gd name="T97" fmla="*/ 27 h 35"/>
                <a:gd name="T98" fmla="*/ 11 w 16"/>
                <a:gd name="T9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0" y="35"/>
                  </a:lnTo>
                  <a:close/>
                  <a:moveTo>
                    <a:pt x="11" y="17"/>
                  </a:move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2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8" name="Freeform 1396">
              <a:extLst>
                <a:ext uri="{FF2B5EF4-FFF2-40B4-BE49-F238E27FC236}">
                  <a16:creationId xmlns:a16="http://schemas.microsoft.com/office/drawing/2014/main" id="{81D80C70-85BB-4467-997F-2885CFD6E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37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2 w 15"/>
                <a:gd name="T29" fmla="*/ 24 h 25"/>
                <a:gd name="T30" fmla="*/ 12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2 w 15"/>
                <a:gd name="T79" fmla="*/ 1 h 25"/>
                <a:gd name="T80" fmla="*/ 12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9" name="Freeform 1397">
              <a:extLst>
                <a:ext uri="{FF2B5EF4-FFF2-40B4-BE49-F238E27FC236}">
                  <a16:creationId xmlns:a16="http://schemas.microsoft.com/office/drawing/2014/main" id="{3460B1F4-1DCD-496D-BA9D-CF731939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732" y="5964575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7 h 35"/>
                <a:gd name="T6" fmla="*/ 5 w 7"/>
                <a:gd name="T7" fmla="*/ 27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1 h 35"/>
                <a:gd name="T14" fmla="*/ 7 w 7"/>
                <a:gd name="T15" fmla="*/ 35 h 35"/>
                <a:gd name="T16" fmla="*/ 7 w 7"/>
                <a:gd name="T17" fmla="*/ 35 h 35"/>
                <a:gd name="T18" fmla="*/ 3 w 7"/>
                <a:gd name="T19" fmla="*/ 35 h 35"/>
                <a:gd name="T20" fmla="*/ 3 w 7"/>
                <a:gd name="T21" fmla="*/ 35 h 35"/>
                <a:gd name="T22" fmla="*/ 1 w 7"/>
                <a:gd name="T23" fmla="*/ 34 h 35"/>
                <a:gd name="T24" fmla="*/ 1 w 7"/>
                <a:gd name="T25" fmla="*/ 34 h 35"/>
                <a:gd name="T26" fmla="*/ 0 w 7"/>
                <a:gd name="T27" fmla="*/ 32 h 35"/>
                <a:gd name="T28" fmla="*/ 0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0" name="Freeform 1398">
              <a:extLst>
                <a:ext uri="{FF2B5EF4-FFF2-40B4-BE49-F238E27FC236}">
                  <a16:creationId xmlns:a16="http://schemas.microsoft.com/office/drawing/2014/main" id="{1208E956-45D1-4EB4-ADA6-A4B618E7E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7193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1" name="Freeform 1399">
              <a:extLst>
                <a:ext uri="{FF2B5EF4-FFF2-40B4-BE49-F238E27FC236}">
                  <a16:creationId xmlns:a16="http://schemas.microsoft.com/office/drawing/2014/main" id="{3CE1773B-9065-4062-B3CE-89D330C52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770" y="5980151"/>
              <a:ext cx="24923" cy="38942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0 w 16"/>
                <a:gd name="T5" fmla="*/ 25 h 25"/>
                <a:gd name="T6" fmla="*/ 10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8 w 16"/>
                <a:gd name="T13" fmla="*/ 25 h 25"/>
                <a:gd name="T14" fmla="*/ 8 w 16"/>
                <a:gd name="T15" fmla="*/ 25 h 25"/>
                <a:gd name="T16" fmla="*/ 5 w 16"/>
                <a:gd name="T17" fmla="*/ 25 h 25"/>
                <a:gd name="T18" fmla="*/ 5 w 16"/>
                <a:gd name="T19" fmla="*/ 25 h 25"/>
                <a:gd name="T20" fmla="*/ 3 w 16"/>
                <a:gd name="T21" fmla="*/ 25 h 25"/>
                <a:gd name="T22" fmla="*/ 3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0 w 16"/>
                <a:gd name="T29" fmla="*/ 22 h 25"/>
                <a:gd name="T30" fmla="*/ 0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7 h 25"/>
                <a:gd name="T40" fmla="*/ 5 w 16"/>
                <a:gd name="T41" fmla="*/ 17 h 25"/>
                <a:gd name="T42" fmla="*/ 5 w 16"/>
                <a:gd name="T43" fmla="*/ 20 h 25"/>
                <a:gd name="T44" fmla="*/ 5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9 w 16"/>
                <a:gd name="T51" fmla="*/ 20 h 25"/>
                <a:gd name="T52" fmla="*/ 9 w 16"/>
                <a:gd name="T53" fmla="*/ 20 h 25"/>
                <a:gd name="T54" fmla="*/ 10 w 16"/>
                <a:gd name="T55" fmla="*/ 17 h 25"/>
                <a:gd name="T56" fmla="*/ 10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2" name="Freeform 1400">
              <a:extLst>
                <a:ext uri="{FF2B5EF4-FFF2-40B4-BE49-F238E27FC236}">
                  <a16:creationId xmlns:a16="http://schemas.microsoft.com/office/drawing/2014/main" id="{200289A2-C1E6-4B5B-B937-0E0FEF9F4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366" y="5980151"/>
              <a:ext cx="42057" cy="38942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2 h 25"/>
                <a:gd name="T8" fmla="*/ 5 w 27"/>
                <a:gd name="T9" fmla="*/ 2 h 25"/>
                <a:gd name="T10" fmla="*/ 5 w 27"/>
                <a:gd name="T11" fmla="*/ 2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3 w 27"/>
                <a:gd name="T21" fmla="*/ 0 h 25"/>
                <a:gd name="T22" fmla="*/ 13 w 27"/>
                <a:gd name="T23" fmla="*/ 0 h 25"/>
                <a:gd name="T24" fmla="*/ 15 w 27"/>
                <a:gd name="T25" fmla="*/ 2 h 25"/>
                <a:gd name="T26" fmla="*/ 15 w 27"/>
                <a:gd name="T27" fmla="*/ 2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2 h 25"/>
                <a:gd name="T46" fmla="*/ 25 w 27"/>
                <a:gd name="T47" fmla="*/ 2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7 h 25"/>
                <a:gd name="T56" fmla="*/ 22 w 27"/>
                <a:gd name="T57" fmla="*/ 7 h 25"/>
                <a:gd name="T58" fmla="*/ 20 w 27"/>
                <a:gd name="T59" fmla="*/ 5 h 25"/>
                <a:gd name="T60" fmla="*/ 20 w 27"/>
                <a:gd name="T61" fmla="*/ 5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5 h 25"/>
                <a:gd name="T68" fmla="*/ 17 w 27"/>
                <a:gd name="T69" fmla="*/ 5 h 25"/>
                <a:gd name="T70" fmla="*/ 15 w 27"/>
                <a:gd name="T71" fmla="*/ 9 h 25"/>
                <a:gd name="T72" fmla="*/ 15 w 27"/>
                <a:gd name="T73" fmla="*/ 25 h 25"/>
                <a:gd name="T74" fmla="*/ 10 w 27"/>
                <a:gd name="T75" fmla="*/ 25 h 25"/>
                <a:gd name="T76" fmla="*/ 10 w 27"/>
                <a:gd name="T77" fmla="*/ 7 h 25"/>
                <a:gd name="T78" fmla="*/ 10 w 27"/>
                <a:gd name="T79" fmla="*/ 7 h 25"/>
                <a:gd name="T80" fmla="*/ 10 w 27"/>
                <a:gd name="T81" fmla="*/ 5 h 25"/>
                <a:gd name="T82" fmla="*/ 10 w 27"/>
                <a:gd name="T83" fmla="*/ 5 h 25"/>
                <a:gd name="T84" fmla="*/ 8 w 27"/>
                <a:gd name="T85" fmla="*/ 5 h 25"/>
                <a:gd name="T86" fmla="*/ 8 w 27"/>
                <a:gd name="T87" fmla="*/ 5 h 25"/>
                <a:gd name="T88" fmla="*/ 7 w 27"/>
                <a:gd name="T89" fmla="*/ 5 h 25"/>
                <a:gd name="T90" fmla="*/ 7 w 27"/>
                <a:gd name="T91" fmla="*/ 5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3" name="Freeform 1401">
              <a:extLst>
                <a:ext uri="{FF2B5EF4-FFF2-40B4-BE49-F238E27FC236}">
                  <a16:creationId xmlns:a16="http://schemas.microsoft.com/office/drawing/2014/main" id="{A9201DBB-C3CD-4148-A9CE-98BF2C93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937" y="5461451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0 h 36"/>
                <a:gd name="T8" fmla="*/ 15 w 15"/>
                <a:gd name="T9" fmla="*/ 30 h 36"/>
                <a:gd name="T10" fmla="*/ 15 w 15"/>
                <a:gd name="T11" fmla="*/ 36 h 36"/>
                <a:gd name="T12" fmla="*/ 0 w 1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4" name="Freeform 1402">
              <a:extLst>
                <a:ext uri="{FF2B5EF4-FFF2-40B4-BE49-F238E27FC236}">
                  <a16:creationId xmlns:a16="http://schemas.microsoft.com/office/drawing/2014/main" id="{C86B6577-2C1E-4F75-AD0F-793B4273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975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5" name="Freeform 1403">
              <a:extLst>
                <a:ext uri="{FF2B5EF4-FFF2-40B4-BE49-F238E27FC236}">
                  <a16:creationId xmlns:a16="http://schemas.microsoft.com/office/drawing/2014/main" id="{800B57D4-9CA9-4E12-8F14-5E200FB9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455" y="5466124"/>
              <a:ext cx="15577" cy="51403"/>
            </a:xfrm>
            <a:custGeom>
              <a:avLst/>
              <a:gdLst>
                <a:gd name="T0" fmla="*/ 3 w 10"/>
                <a:gd name="T1" fmla="*/ 7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7 h 33"/>
                <a:gd name="T8" fmla="*/ 10 w 10"/>
                <a:gd name="T9" fmla="*/ 7 h 33"/>
                <a:gd name="T10" fmla="*/ 10 w 10"/>
                <a:gd name="T11" fmla="*/ 11 h 33"/>
                <a:gd name="T12" fmla="*/ 8 w 10"/>
                <a:gd name="T13" fmla="*/ 11 h 33"/>
                <a:gd name="T14" fmla="*/ 8 w 10"/>
                <a:gd name="T15" fmla="*/ 26 h 33"/>
                <a:gd name="T16" fmla="*/ 8 w 10"/>
                <a:gd name="T17" fmla="*/ 26 h 33"/>
                <a:gd name="T18" fmla="*/ 8 w 10"/>
                <a:gd name="T19" fmla="*/ 27 h 33"/>
                <a:gd name="T20" fmla="*/ 8 w 10"/>
                <a:gd name="T21" fmla="*/ 27 h 33"/>
                <a:gd name="T22" fmla="*/ 8 w 10"/>
                <a:gd name="T23" fmla="*/ 27 h 33"/>
                <a:gd name="T24" fmla="*/ 8 w 10"/>
                <a:gd name="T25" fmla="*/ 27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2 h 33"/>
                <a:gd name="T40" fmla="*/ 5 w 10"/>
                <a:gd name="T41" fmla="*/ 32 h 33"/>
                <a:gd name="T42" fmla="*/ 4 w 10"/>
                <a:gd name="T43" fmla="*/ 31 h 33"/>
                <a:gd name="T44" fmla="*/ 4 w 10"/>
                <a:gd name="T45" fmla="*/ 31 h 33"/>
                <a:gd name="T46" fmla="*/ 3 w 10"/>
                <a:gd name="T47" fmla="*/ 28 h 33"/>
                <a:gd name="T48" fmla="*/ 3 w 10"/>
                <a:gd name="T49" fmla="*/ 28 h 33"/>
                <a:gd name="T50" fmla="*/ 3 w 10"/>
                <a:gd name="T51" fmla="*/ 27 h 33"/>
                <a:gd name="T52" fmla="*/ 3 w 10"/>
                <a:gd name="T53" fmla="*/ 11 h 33"/>
                <a:gd name="T54" fmla="*/ 0 w 10"/>
                <a:gd name="T55" fmla="*/ 11 h 33"/>
                <a:gd name="T56" fmla="*/ 0 w 10"/>
                <a:gd name="T57" fmla="*/ 7 h 33"/>
                <a:gd name="T58" fmla="*/ 3 w 10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6" name="Freeform 1404">
              <a:extLst>
                <a:ext uri="{FF2B5EF4-FFF2-40B4-BE49-F238E27FC236}">
                  <a16:creationId xmlns:a16="http://schemas.microsoft.com/office/drawing/2014/main" id="{DFE560A8-727A-44F7-8CCC-52B5D49F9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5705" y="5477028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1 h 26"/>
                <a:gd name="T14" fmla="*/ 7 w 15"/>
                <a:gd name="T15" fmla="*/ 21 h 26"/>
                <a:gd name="T16" fmla="*/ 8 w 15"/>
                <a:gd name="T17" fmla="*/ 20 h 26"/>
                <a:gd name="T18" fmla="*/ 8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3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2 w 15"/>
                <a:gd name="T41" fmla="*/ 25 h 26"/>
                <a:gd name="T42" fmla="*/ 2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2 w 15"/>
                <a:gd name="T67" fmla="*/ 1 h 26"/>
                <a:gd name="T68" fmla="*/ 2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2 w 15"/>
                <a:gd name="T79" fmla="*/ 3 h 26"/>
                <a:gd name="T80" fmla="*/ 12 w 15"/>
                <a:gd name="T81" fmla="*/ 3 h 26"/>
                <a:gd name="T82" fmla="*/ 13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8 w 15"/>
                <a:gd name="T97" fmla="*/ 6 h 26"/>
                <a:gd name="T98" fmla="*/ 8 w 15"/>
                <a:gd name="T99" fmla="*/ 6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7" name="Freeform 1405">
              <a:extLst>
                <a:ext uri="{FF2B5EF4-FFF2-40B4-BE49-F238E27FC236}">
                  <a16:creationId xmlns:a16="http://schemas.microsoft.com/office/drawing/2014/main" id="{EBE09A00-9800-4229-B96C-647A1A535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0627" y="5466124"/>
              <a:ext cx="15577" cy="51403"/>
            </a:xfrm>
            <a:custGeom>
              <a:avLst/>
              <a:gdLst>
                <a:gd name="T0" fmla="*/ 2 w 10"/>
                <a:gd name="T1" fmla="*/ 7 h 33"/>
                <a:gd name="T2" fmla="*/ 2 w 10"/>
                <a:gd name="T3" fmla="*/ 0 h 33"/>
                <a:gd name="T4" fmla="*/ 7 w 10"/>
                <a:gd name="T5" fmla="*/ 0 h 33"/>
                <a:gd name="T6" fmla="*/ 7 w 10"/>
                <a:gd name="T7" fmla="*/ 7 h 33"/>
                <a:gd name="T8" fmla="*/ 10 w 10"/>
                <a:gd name="T9" fmla="*/ 7 h 33"/>
                <a:gd name="T10" fmla="*/ 10 w 10"/>
                <a:gd name="T11" fmla="*/ 11 h 33"/>
                <a:gd name="T12" fmla="*/ 7 w 10"/>
                <a:gd name="T13" fmla="*/ 11 h 33"/>
                <a:gd name="T14" fmla="*/ 7 w 10"/>
                <a:gd name="T15" fmla="*/ 26 h 33"/>
                <a:gd name="T16" fmla="*/ 7 w 10"/>
                <a:gd name="T17" fmla="*/ 26 h 33"/>
                <a:gd name="T18" fmla="*/ 7 w 10"/>
                <a:gd name="T19" fmla="*/ 27 h 33"/>
                <a:gd name="T20" fmla="*/ 7 w 10"/>
                <a:gd name="T21" fmla="*/ 27 h 33"/>
                <a:gd name="T22" fmla="*/ 7 w 10"/>
                <a:gd name="T23" fmla="*/ 27 h 33"/>
                <a:gd name="T24" fmla="*/ 7 w 10"/>
                <a:gd name="T25" fmla="*/ 27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2 h 33"/>
                <a:gd name="T40" fmla="*/ 5 w 10"/>
                <a:gd name="T41" fmla="*/ 32 h 33"/>
                <a:gd name="T42" fmla="*/ 4 w 10"/>
                <a:gd name="T43" fmla="*/ 31 h 33"/>
                <a:gd name="T44" fmla="*/ 4 w 10"/>
                <a:gd name="T45" fmla="*/ 31 h 33"/>
                <a:gd name="T46" fmla="*/ 2 w 10"/>
                <a:gd name="T47" fmla="*/ 28 h 33"/>
                <a:gd name="T48" fmla="*/ 2 w 10"/>
                <a:gd name="T49" fmla="*/ 28 h 33"/>
                <a:gd name="T50" fmla="*/ 2 w 10"/>
                <a:gd name="T51" fmla="*/ 27 h 33"/>
                <a:gd name="T52" fmla="*/ 2 w 10"/>
                <a:gd name="T53" fmla="*/ 11 h 33"/>
                <a:gd name="T54" fmla="*/ 0 w 10"/>
                <a:gd name="T55" fmla="*/ 11 h 33"/>
                <a:gd name="T56" fmla="*/ 0 w 10"/>
                <a:gd name="T57" fmla="*/ 7 h 33"/>
                <a:gd name="T58" fmla="*/ 2 w 10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8" name="Freeform 1406">
              <a:extLst>
                <a:ext uri="{FF2B5EF4-FFF2-40B4-BE49-F238E27FC236}">
                  <a16:creationId xmlns:a16="http://schemas.microsoft.com/office/drawing/2014/main" id="{6F9AFACF-A67F-417C-BCA9-B7E360454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0876" y="5461451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9" name="Freeform 1407">
              <a:extLst>
                <a:ext uri="{FF2B5EF4-FFF2-40B4-BE49-F238E27FC236}">
                  <a16:creationId xmlns:a16="http://schemas.microsoft.com/office/drawing/2014/main" id="{909BDFE8-D5DB-474E-8B7B-CAC8F319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3337" y="5477028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3 w 15"/>
                <a:gd name="T25" fmla="*/ 25 h 26"/>
                <a:gd name="T26" fmla="*/ 3 w 15"/>
                <a:gd name="T27" fmla="*/ 25 h 26"/>
                <a:gd name="T28" fmla="*/ 2 w 15"/>
                <a:gd name="T29" fmla="*/ 23 h 26"/>
                <a:gd name="T30" fmla="*/ 2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0" name="Freeform 1408">
              <a:extLst>
                <a:ext uri="{FF2B5EF4-FFF2-40B4-BE49-F238E27FC236}">
                  <a16:creationId xmlns:a16="http://schemas.microsoft.com/office/drawing/2014/main" id="{31B929E7-02EC-4B5A-B04D-1F7E1578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91" y="5477028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1" name="Freeform 1409">
              <a:extLst>
                <a:ext uri="{FF2B5EF4-FFF2-40B4-BE49-F238E27FC236}">
                  <a16:creationId xmlns:a16="http://schemas.microsoft.com/office/drawing/2014/main" id="{92EF875F-8F6A-42EF-A37E-F4CA493FF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765" y="5964575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30 h 35"/>
                <a:gd name="T8" fmla="*/ 15 w 15"/>
                <a:gd name="T9" fmla="*/ 30 h 35"/>
                <a:gd name="T10" fmla="*/ 15 w 15"/>
                <a:gd name="T11" fmla="*/ 35 h 35"/>
                <a:gd name="T12" fmla="*/ 0 w 15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2" name="Freeform 1410">
              <a:extLst>
                <a:ext uri="{FF2B5EF4-FFF2-40B4-BE49-F238E27FC236}">
                  <a16:creationId xmlns:a16="http://schemas.microsoft.com/office/drawing/2014/main" id="{8D5BEAEB-4AC2-4399-B902-B6EF4561E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802" y="5980151"/>
              <a:ext cx="23365" cy="38942"/>
            </a:xfrm>
            <a:custGeom>
              <a:avLst/>
              <a:gdLst>
                <a:gd name="T0" fmla="*/ 10 w 15"/>
                <a:gd name="T1" fmla="*/ 22 h 25"/>
                <a:gd name="T2" fmla="*/ 10 w 15"/>
                <a:gd name="T3" fmla="*/ 22 h 25"/>
                <a:gd name="T4" fmla="*/ 7 w 15"/>
                <a:gd name="T5" fmla="*/ 25 h 25"/>
                <a:gd name="T6" fmla="*/ 5 w 15"/>
                <a:gd name="T7" fmla="*/ 25 h 25"/>
                <a:gd name="T8" fmla="*/ 3 w 15"/>
                <a:gd name="T9" fmla="*/ 25 h 25"/>
                <a:gd name="T10" fmla="*/ 1 w 15"/>
                <a:gd name="T11" fmla="*/ 24 h 25"/>
                <a:gd name="T12" fmla="*/ 0 w 15"/>
                <a:gd name="T13" fmla="*/ 22 h 25"/>
                <a:gd name="T14" fmla="*/ 0 w 15"/>
                <a:gd name="T15" fmla="*/ 19 h 25"/>
                <a:gd name="T16" fmla="*/ 0 w 15"/>
                <a:gd name="T17" fmla="*/ 15 h 25"/>
                <a:gd name="T18" fmla="*/ 1 w 15"/>
                <a:gd name="T19" fmla="*/ 12 h 25"/>
                <a:gd name="T20" fmla="*/ 3 w 15"/>
                <a:gd name="T21" fmla="*/ 11 h 25"/>
                <a:gd name="T22" fmla="*/ 7 w 15"/>
                <a:gd name="T23" fmla="*/ 10 h 25"/>
                <a:gd name="T24" fmla="*/ 8 w 15"/>
                <a:gd name="T25" fmla="*/ 10 h 25"/>
                <a:gd name="T26" fmla="*/ 8 w 15"/>
                <a:gd name="T27" fmla="*/ 10 h 25"/>
                <a:gd name="T28" fmla="*/ 8 w 15"/>
                <a:gd name="T29" fmla="*/ 10 h 25"/>
                <a:gd name="T30" fmla="*/ 10 w 15"/>
                <a:gd name="T31" fmla="*/ 7 h 25"/>
                <a:gd name="T32" fmla="*/ 10 w 15"/>
                <a:gd name="T33" fmla="*/ 5 h 25"/>
                <a:gd name="T34" fmla="*/ 7 w 15"/>
                <a:gd name="T35" fmla="*/ 5 h 25"/>
                <a:gd name="T36" fmla="*/ 6 w 15"/>
                <a:gd name="T37" fmla="*/ 5 h 25"/>
                <a:gd name="T38" fmla="*/ 5 w 15"/>
                <a:gd name="T39" fmla="*/ 7 h 25"/>
                <a:gd name="T40" fmla="*/ 0 w 15"/>
                <a:gd name="T41" fmla="*/ 7 h 25"/>
                <a:gd name="T42" fmla="*/ 2 w 15"/>
                <a:gd name="T43" fmla="*/ 1 h 25"/>
                <a:gd name="T44" fmla="*/ 5 w 15"/>
                <a:gd name="T45" fmla="*/ 0 h 25"/>
                <a:gd name="T46" fmla="*/ 7 w 15"/>
                <a:gd name="T47" fmla="*/ 0 h 25"/>
                <a:gd name="T48" fmla="*/ 10 w 15"/>
                <a:gd name="T49" fmla="*/ 0 h 25"/>
                <a:gd name="T50" fmla="*/ 12 w 15"/>
                <a:gd name="T51" fmla="*/ 1 h 25"/>
                <a:gd name="T52" fmla="*/ 15 w 15"/>
                <a:gd name="T53" fmla="*/ 4 h 25"/>
                <a:gd name="T54" fmla="*/ 15 w 15"/>
                <a:gd name="T55" fmla="*/ 7 h 25"/>
                <a:gd name="T56" fmla="*/ 10 w 15"/>
                <a:gd name="T57" fmla="*/ 25 h 25"/>
                <a:gd name="T58" fmla="*/ 10 w 15"/>
                <a:gd name="T59" fmla="*/ 14 h 25"/>
                <a:gd name="T60" fmla="*/ 8 w 15"/>
                <a:gd name="T61" fmla="*/ 14 h 25"/>
                <a:gd name="T62" fmla="*/ 6 w 15"/>
                <a:gd name="T63" fmla="*/ 15 h 25"/>
                <a:gd name="T64" fmla="*/ 5 w 15"/>
                <a:gd name="T65" fmla="*/ 17 h 25"/>
                <a:gd name="T66" fmla="*/ 5 w 15"/>
                <a:gd name="T67" fmla="*/ 20 h 25"/>
                <a:gd name="T68" fmla="*/ 7 w 15"/>
                <a:gd name="T69" fmla="*/ 21 h 25"/>
                <a:gd name="T70" fmla="*/ 8 w 15"/>
                <a:gd name="T71" fmla="*/ 20 h 25"/>
                <a:gd name="T72" fmla="*/ 10 w 15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5">
                  <a:moveTo>
                    <a:pt x="10" y="25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3" name="Freeform 1412">
              <a:extLst>
                <a:ext uri="{FF2B5EF4-FFF2-40B4-BE49-F238E27FC236}">
                  <a16:creationId xmlns:a16="http://schemas.microsoft.com/office/drawing/2014/main" id="{F90B085B-6139-4860-923B-B9D3EBE9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726" y="5980151"/>
              <a:ext cx="43614" cy="38942"/>
            </a:xfrm>
            <a:custGeom>
              <a:avLst/>
              <a:gdLst>
                <a:gd name="T0" fmla="*/ 28 w 28"/>
                <a:gd name="T1" fmla="*/ 0 h 25"/>
                <a:gd name="T2" fmla="*/ 21 w 28"/>
                <a:gd name="T3" fmla="*/ 25 h 25"/>
                <a:gd name="T4" fmla="*/ 16 w 28"/>
                <a:gd name="T5" fmla="*/ 25 h 25"/>
                <a:gd name="T6" fmla="*/ 14 w 28"/>
                <a:gd name="T7" fmla="*/ 10 h 25"/>
                <a:gd name="T8" fmla="*/ 14 w 28"/>
                <a:gd name="T9" fmla="*/ 10 h 25"/>
                <a:gd name="T10" fmla="*/ 11 w 28"/>
                <a:gd name="T11" fmla="*/ 25 h 25"/>
                <a:gd name="T12" fmla="*/ 6 w 28"/>
                <a:gd name="T13" fmla="*/ 25 h 25"/>
                <a:gd name="T14" fmla="*/ 0 w 28"/>
                <a:gd name="T15" fmla="*/ 0 h 25"/>
                <a:gd name="T16" fmla="*/ 6 w 28"/>
                <a:gd name="T17" fmla="*/ 0 h 25"/>
                <a:gd name="T18" fmla="*/ 9 w 28"/>
                <a:gd name="T19" fmla="*/ 16 h 25"/>
                <a:gd name="T20" fmla="*/ 9 w 28"/>
                <a:gd name="T21" fmla="*/ 16 h 25"/>
                <a:gd name="T22" fmla="*/ 11 w 28"/>
                <a:gd name="T23" fmla="*/ 0 h 25"/>
                <a:gd name="T24" fmla="*/ 16 w 28"/>
                <a:gd name="T25" fmla="*/ 0 h 25"/>
                <a:gd name="T26" fmla="*/ 19 w 28"/>
                <a:gd name="T27" fmla="*/ 16 h 25"/>
                <a:gd name="T28" fmla="*/ 19 w 28"/>
                <a:gd name="T29" fmla="*/ 16 h 25"/>
                <a:gd name="T30" fmla="*/ 21 w 28"/>
                <a:gd name="T31" fmla="*/ 0 h 25"/>
                <a:gd name="T32" fmla="*/ 28 w 28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28" y="0"/>
                  </a:moveTo>
                  <a:lnTo>
                    <a:pt x="21" y="25"/>
                  </a:lnTo>
                  <a:lnTo>
                    <a:pt x="16" y="2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4" name="Freeform 1413">
              <a:extLst>
                <a:ext uri="{FF2B5EF4-FFF2-40B4-BE49-F238E27FC236}">
                  <a16:creationId xmlns:a16="http://schemas.microsoft.com/office/drawing/2014/main" id="{666A2E44-625D-4063-8739-F80861E8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897" y="5980151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5" name="Freeform 1414">
              <a:extLst>
                <a:ext uri="{FF2B5EF4-FFF2-40B4-BE49-F238E27FC236}">
                  <a16:creationId xmlns:a16="http://schemas.microsoft.com/office/drawing/2014/main" id="{F5B2CDFD-E8A4-49EA-A2E4-AF80982C1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5705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3 w 15"/>
                <a:gd name="T29" fmla="*/ 24 h 25"/>
                <a:gd name="T30" fmla="*/ 13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3 w 15"/>
                <a:gd name="T41" fmla="*/ 25 h 25"/>
                <a:gd name="T42" fmla="*/ 3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3 w 15"/>
                <a:gd name="T67" fmla="*/ 0 h 25"/>
                <a:gd name="T68" fmla="*/ 3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3 w 15"/>
                <a:gd name="T79" fmla="*/ 1 h 25"/>
                <a:gd name="T80" fmla="*/ 13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6" name="Freeform 1415">
              <a:extLst>
                <a:ext uri="{FF2B5EF4-FFF2-40B4-BE49-F238E27FC236}">
                  <a16:creationId xmlns:a16="http://schemas.microsoft.com/office/drawing/2014/main" id="{6A6673A2-8BDF-4DC2-BA0A-3E1B4842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742" y="5980151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5 w 16"/>
                <a:gd name="T5" fmla="*/ 0 h 25"/>
                <a:gd name="T6" fmla="*/ 5 w 16"/>
                <a:gd name="T7" fmla="*/ 2 h 25"/>
                <a:gd name="T8" fmla="*/ 5 w 16"/>
                <a:gd name="T9" fmla="*/ 2 h 25"/>
                <a:gd name="T10" fmla="*/ 5 w 16"/>
                <a:gd name="T11" fmla="*/ 2 h 25"/>
                <a:gd name="T12" fmla="*/ 8 w 16"/>
                <a:gd name="T13" fmla="*/ 0 h 25"/>
                <a:gd name="T14" fmla="*/ 8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3 w 16"/>
                <a:gd name="T21" fmla="*/ 0 h 25"/>
                <a:gd name="T22" fmla="*/ 13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1 w 16"/>
                <a:gd name="T43" fmla="*/ 5 h 25"/>
                <a:gd name="T44" fmla="*/ 11 w 16"/>
                <a:gd name="T45" fmla="*/ 5 h 25"/>
                <a:gd name="T46" fmla="*/ 8 w 16"/>
                <a:gd name="T47" fmla="*/ 5 h 25"/>
                <a:gd name="T48" fmla="*/ 8 w 16"/>
                <a:gd name="T49" fmla="*/ 5 h 25"/>
                <a:gd name="T50" fmla="*/ 7 w 16"/>
                <a:gd name="T51" fmla="*/ 5 h 25"/>
                <a:gd name="T52" fmla="*/ 7 w 16"/>
                <a:gd name="T53" fmla="*/ 5 h 25"/>
                <a:gd name="T54" fmla="*/ 5 w 16"/>
                <a:gd name="T55" fmla="*/ 9 h 25"/>
                <a:gd name="T56" fmla="*/ 5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7" name="Freeform 1416">
              <a:extLst>
                <a:ext uri="{FF2B5EF4-FFF2-40B4-BE49-F238E27FC236}">
                  <a16:creationId xmlns:a16="http://schemas.microsoft.com/office/drawing/2014/main" id="{4923E885-0BCA-4604-BAF6-B24D91A9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454" y="5980151"/>
              <a:ext cx="23365" cy="38942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6 w 15"/>
                <a:gd name="T5" fmla="*/ 20 h 25"/>
                <a:gd name="T6" fmla="*/ 6 w 15"/>
                <a:gd name="T7" fmla="*/ 20 h 25"/>
                <a:gd name="T8" fmla="*/ 7 w 15"/>
                <a:gd name="T9" fmla="*/ 20 h 25"/>
                <a:gd name="T10" fmla="*/ 7 w 15"/>
                <a:gd name="T11" fmla="*/ 20 h 25"/>
                <a:gd name="T12" fmla="*/ 10 w 15"/>
                <a:gd name="T13" fmla="*/ 20 h 25"/>
                <a:gd name="T14" fmla="*/ 10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3 w 15"/>
                <a:gd name="T25" fmla="*/ 24 h 25"/>
                <a:gd name="T26" fmla="*/ 13 w 15"/>
                <a:gd name="T27" fmla="*/ 24 h 25"/>
                <a:gd name="T28" fmla="*/ 11 w 15"/>
                <a:gd name="T29" fmla="*/ 25 h 25"/>
                <a:gd name="T30" fmla="*/ 11 w 15"/>
                <a:gd name="T31" fmla="*/ 25 h 25"/>
                <a:gd name="T32" fmla="*/ 7 w 15"/>
                <a:gd name="T33" fmla="*/ 25 h 25"/>
                <a:gd name="T34" fmla="*/ 7 w 15"/>
                <a:gd name="T35" fmla="*/ 25 h 25"/>
                <a:gd name="T36" fmla="*/ 3 w 15"/>
                <a:gd name="T37" fmla="*/ 25 h 25"/>
                <a:gd name="T38" fmla="*/ 3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3 w 15"/>
                <a:gd name="T63" fmla="*/ 0 h 25"/>
                <a:gd name="T64" fmla="*/ 3 w 15"/>
                <a:gd name="T65" fmla="*/ 0 h 25"/>
                <a:gd name="T66" fmla="*/ 7 w 15"/>
                <a:gd name="T67" fmla="*/ 0 h 25"/>
                <a:gd name="T68" fmla="*/ 7 w 15"/>
                <a:gd name="T69" fmla="*/ 0 h 25"/>
                <a:gd name="T70" fmla="*/ 11 w 15"/>
                <a:gd name="T71" fmla="*/ 0 h 25"/>
                <a:gd name="T72" fmla="*/ 11 w 15"/>
                <a:gd name="T73" fmla="*/ 0 h 25"/>
                <a:gd name="T74" fmla="*/ 13 w 15"/>
                <a:gd name="T75" fmla="*/ 1 h 25"/>
                <a:gd name="T76" fmla="*/ 13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10 w 15"/>
                <a:gd name="T87" fmla="*/ 5 h 25"/>
                <a:gd name="T88" fmla="*/ 10 w 15"/>
                <a:gd name="T89" fmla="*/ 5 h 25"/>
                <a:gd name="T90" fmla="*/ 7 w 15"/>
                <a:gd name="T91" fmla="*/ 5 h 25"/>
                <a:gd name="T92" fmla="*/ 7 w 15"/>
                <a:gd name="T93" fmla="*/ 5 h 25"/>
                <a:gd name="T94" fmla="*/ 6 w 15"/>
                <a:gd name="T95" fmla="*/ 5 h 25"/>
                <a:gd name="T96" fmla="*/ 6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8" name="Freeform 1417">
              <a:extLst>
                <a:ext uri="{FF2B5EF4-FFF2-40B4-BE49-F238E27FC236}">
                  <a16:creationId xmlns:a16="http://schemas.microsoft.com/office/drawing/2014/main" id="{D2A0057F-4501-4996-8A15-DD3048E70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492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9" name="Freeform 1418">
              <a:extLst>
                <a:ext uri="{FF2B5EF4-FFF2-40B4-BE49-F238E27FC236}">
                  <a16:creationId xmlns:a16="http://schemas.microsoft.com/office/drawing/2014/main" id="{E79A1A33-AEF7-4D08-87DD-DEEBE2AB0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510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0" name="Freeform 1419">
              <a:extLst>
                <a:ext uri="{FF2B5EF4-FFF2-40B4-BE49-F238E27FC236}">
                  <a16:creationId xmlns:a16="http://schemas.microsoft.com/office/drawing/2014/main" id="{DD3DF14C-7202-4CB4-94DC-21D7EBD38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663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1" name="Freeform 1420">
              <a:extLst>
                <a:ext uri="{FF2B5EF4-FFF2-40B4-BE49-F238E27FC236}">
                  <a16:creationId xmlns:a16="http://schemas.microsoft.com/office/drawing/2014/main" id="{A3631E49-3406-4A96-B827-A492A189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074" y="5461452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0 h 36"/>
                <a:gd name="T8" fmla="*/ 15 w 15"/>
                <a:gd name="T9" fmla="*/ 30 h 36"/>
                <a:gd name="T10" fmla="*/ 15 w 15"/>
                <a:gd name="T11" fmla="*/ 36 h 36"/>
                <a:gd name="T12" fmla="*/ 0 w 1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2" name="Freeform 1421">
              <a:extLst>
                <a:ext uri="{FF2B5EF4-FFF2-40B4-BE49-F238E27FC236}">
                  <a16:creationId xmlns:a16="http://schemas.microsoft.com/office/drawing/2014/main" id="{74A05F58-CA49-4EC7-AAF1-BBA5D30F4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112" y="5477029"/>
              <a:ext cx="23365" cy="40499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4 w 15"/>
                <a:gd name="T21" fmla="*/ 11 h 26"/>
                <a:gd name="T22" fmla="*/ 7 w 15"/>
                <a:gd name="T23" fmla="*/ 11 h 26"/>
                <a:gd name="T24" fmla="*/ 9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6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2 w 15"/>
                <a:gd name="T43" fmla="*/ 3 h 26"/>
                <a:gd name="T44" fmla="*/ 5 w 15"/>
                <a:gd name="T45" fmla="*/ 0 h 26"/>
                <a:gd name="T46" fmla="*/ 7 w 15"/>
                <a:gd name="T47" fmla="*/ 0 h 26"/>
                <a:gd name="T48" fmla="*/ 10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3" name="Freeform 1422">
              <a:extLst>
                <a:ext uri="{FF2B5EF4-FFF2-40B4-BE49-F238E27FC236}">
                  <a16:creationId xmlns:a16="http://schemas.microsoft.com/office/drawing/2014/main" id="{7F0FDDD0-0EDC-4943-8296-C3D2B804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708" y="5477029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3 h 26"/>
                <a:gd name="T8" fmla="*/ 5 w 15"/>
                <a:gd name="T9" fmla="*/ 3 h 26"/>
                <a:gd name="T10" fmla="*/ 5 w 15"/>
                <a:gd name="T11" fmla="*/ 3 h 26"/>
                <a:gd name="T12" fmla="*/ 7 w 15"/>
                <a:gd name="T13" fmla="*/ 1 h 26"/>
                <a:gd name="T14" fmla="*/ 7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2 w 15"/>
                <a:gd name="T21" fmla="*/ 0 h 26"/>
                <a:gd name="T22" fmla="*/ 12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7 w 15"/>
                <a:gd name="T47" fmla="*/ 5 h 26"/>
                <a:gd name="T48" fmla="*/ 7 w 15"/>
                <a:gd name="T49" fmla="*/ 5 h 26"/>
                <a:gd name="T50" fmla="*/ 6 w 15"/>
                <a:gd name="T51" fmla="*/ 6 h 26"/>
                <a:gd name="T52" fmla="*/ 6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4" name="Freeform 1423">
              <a:extLst>
                <a:ext uri="{FF2B5EF4-FFF2-40B4-BE49-F238E27FC236}">
                  <a16:creationId xmlns:a16="http://schemas.microsoft.com/office/drawing/2014/main" id="{42EBD3A0-C9D9-4148-BED4-B533C6E9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88" y="5466124"/>
              <a:ext cx="15577" cy="51403"/>
            </a:xfrm>
            <a:custGeom>
              <a:avLst/>
              <a:gdLst>
                <a:gd name="T0" fmla="*/ 3 w 10"/>
                <a:gd name="T1" fmla="*/ 7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7 h 33"/>
                <a:gd name="T8" fmla="*/ 10 w 10"/>
                <a:gd name="T9" fmla="*/ 7 h 33"/>
                <a:gd name="T10" fmla="*/ 10 w 10"/>
                <a:gd name="T11" fmla="*/ 11 h 33"/>
                <a:gd name="T12" fmla="*/ 8 w 10"/>
                <a:gd name="T13" fmla="*/ 11 h 33"/>
                <a:gd name="T14" fmla="*/ 8 w 10"/>
                <a:gd name="T15" fmla="*/ 26 h 33"/>
                <a:gd name="T16" fmla="*/ 8 w 10"/>
                <a:gd name="T17" fmla="*/ 26 h 33"/>
                <a:gd name="T18" fmla="*/ 8 w 10"/>
                <a:gd name="T19" fmla="*/ 27 h 33"/>
                <a:gd name="T20" fmla="*/ 8 w 10"/>
                <a:gd name="T21" fmla="*/ 27 h 33"/>
                <a:gd name="T22" fmla="*/ 8 w 10"/>
                <a:gd name="T23" fmla="*/ 27 h 33"/>
                <a:gd name="T24" fmla="*/ 8 w 10"/>
                <a:gd name="T25" fmla="*/ 27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2 h 33"/>
                <a:gd name="T40" fmla="*/ 5 w 10"/>
                <a:gd name="T41" fmla="*/ 32 h 33"/>
                <a:gd name="T42" fmla="*/ 4 w 10"/>
                <a:gd name="T43" fmla="*/ 31 h 33"/>
                <a:gd name="T44" fmla="*/ 4 w 10"/>
                <a:gd name="T45" fmla="*/ 31 h 33"/>
                <a:gd name="T46" fmla="*/ 3 w 10"/>
                <a:gd name="T47" fmla="*/ 28 h 33"/>
                <a:gd name="T48" fmla="*/ 3 w 10"/>
                <a:gd name="T49" fmla="*/ 28 h 33"/>
                <a:gd name="T50" fmla="*/ 3 w 10"/>
                <a:gd name="T51" fmla="*/ 27 h 33"/>
                <a:gd name="T52" fmla="*/ 3 w 10"/>
                <a:gd name="T53" fmla="*/ 11 h 33"/>
                <a:gd name="T54" fmla="*/ 0 w 10"/>
                <a:gd name="T55" fmla="*/ 11 h 33"/>
                <a:gd name="T56" fmla="*/ 0 w 10"/>
                <a:gd name="T57" fmla="*/ 7 h 33"/>
                <a:gd name="T58" fmla="*/ 3 w 10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5" name="Freeform 1424">
              <a:extLst>
                <a:ext uri="{FF2B5EF4-FFF2-40B4-BE49-F238E27FC236}">
                  <a16:creationId xmlns:a16="http://schemas.microsoft.com/office/drawing/2014/main" id="{CEA7CA22-DE7B-491D-A85E-4122E83B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438" y="5461452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1 w 15"/>
                <a:gd name="T21" fmla="*/ 10 h 36"/>
                <a:gd name="T22" fmla="*/ 11 w 15"/>
                <a:gd name="T23" fmla="*/ 10 h 36"/>
                <a:gd name="T24" fmla="*/ 14 w 15"/>
                <a:gd name="T25" fmla="*/ 11 h 36"/>
                <a:gd name="T26" fmla="*/ 14 w 15"/>
                <a:gd name="T27" fmla="*/ 11 h 36"/>
                <a:gd name="T28" fmla="*/ 15 w 15"/>
                <a:gd name="T29" fmla="*/ 14 h 36"/>
                <a:gd name="T30" fmla="*/ 15 w 15"/>
                <a:gd name="T31" fmla="*/ 14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9 h 36"/>
                <a:gd name="T40" fmla="*/ 10 w 15"/>
                <a:gd name="T41" fmla="*/ 19 h 36"/>
                <a:gd name="T42" fmla="*/ 9 w 15"/>
                <a:gd name="T43" fmla="*/ 16 h 36"/>
                <a:gd name="T44" fmla="*/ 9 w 15"/>
                <a:gd name="T45" fmla="*/ 16 h 36"/>
                <a:gd name="T46" fmla="*/ 7 w 15"/>
                <a:gd name="T47" fmla="*/ 15 h 36"/>
                <a:gd name="T48" fmla="*/ 7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9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6" name="Freeform 1425">
              <a:extLst>
                <a:ext uri="{FF2B5EF4-FFF2-40B4-BE49-F238E27FC236}">
                  <a16:creationId xmlns:a16="http://schemas.microsoft.com/office/drawing/2014/main" id="{6B2CAA01-1BED-4565-9C36-2C4F1B315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033" y="5477029"/>
              <a:ext cx="23365" cy="40499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3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3 w 15"/>
                <a:gd name="T21" fmla="*/ 11 h 26"/>
                <a:gd name="T22" fmla="*/ 7 w 15"/>
                <a:gd name="T23" fmla="*/ 11 h 26"/>
                <a:gd name="T24" fmla="*/ 8 w 15"/>
                <a:gd name="T25" fmla="*/ 11 h 26"/>
                <a:gd name="T26" fmla="*/ 8 w 15"/>
                <a:gd name="T27" fmla="*/ 11 h 26"/>
                <a:gd name="T28" fmla="*/ 10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6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2 w 15"/>
                <a:gd name="T43" fmla="*/ 3 h 26"/>
                <a:gd name="T44" fmla="*/ 5 w 15"/>
                <a:gd name="T45" fmla="*/ 0 h 26"/>
                <a:gd name="T46" fmla="*/ 7 w 15"/>
                <a:gd name="T47" fmla="*/ 0 h 26"/>
                <a:gd name="T48" fmla="*/ 11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8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10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7" name="Freeform 1426">
              <a:extLst>
                <a:ext uri="{FF2B5EF4-FFF2-40B4-BE49-F238E27FC236}">
                  <a16:creationId xmlns:a16="http://schemas.microsoft.com/office/drawing/2014/main" id="{2CEE613E-E0B7-441C-B74E-2465DA7C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071" y="5477029"/>
              <a:ext cx="24923" cy="40499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0 h 26"/>
                <a:gd name="T4" fmla="*/ 6 w 16"/>
                <a:gd name="T5" fmla="*/ 0 h 26"/>
                <a:gd name="T6" fmla="*/ 6 w 16"/>
                <a:gd name="T7" fmla="*/ 3 h 26"/>
                <a:gd name="T8" fmla="*/ 6 w 16"/>
                <a:gd name="T9" fmla="*/ 3 h 26"/>
                <a:gd name="T10" fmla="*/ 6 w 16"/>
                <a:gd name="T11" fmla="*/ 3 h 26"/>
                <a:gd name="T12" fmla="*/ 8 w 16"/>
                <a:gd name="T13" fmla="*/ 1 h 26"/>
                <a:gd name="T14" fmla="*/ 8 w 16"/>
                <a:gd name="T15" fmla="*/ 1 h 26"/>
                <a:gd name="T16" fmla="*/ 11 w 16"/>
                <a:gd name="T17" fmla="*/ 0 h 26"/>
                <a:gd name="T18" fmla="*/ 11 w 16"/>
                <a:gd name="T19" fmla="*/ 0 h 26"/>
                <a:gd name="T20" fmla="*/ 13 w 16"/>
                <a:gd name="T21" fmla="*/ 0 h 26"/>
                <a:gd name="T22" fmla="*/ 13 w 16"/>
                <a:gd name="T23" fmla="*/ 0 h 26"/>
                <a:gd name="T24" fmla="*/ 14 w 16"/>
                <a:gd name="T25" fmla="*/ 1 h 26"/>
                <a:gd name="T26" fmla="*/ 14 w 16"/>
                <a:gd name="T27" fmla="*/ 1 h 26"/>
                <a:gd name="T28" fmla="*/ 16 w 16"/>
                <a:gd name="T29" fmla="*/ 4 h 26"/>
                <a:gd name="T30" fmla="*/ 16 w 16"/>
                <a:gd name="T31" fmla="*/ 4 h 26"/>
                <a:gd name="T32" fmla="*/ 16 w 16"/>
                <a:gd name="T33" fmla="*/ 6 h 26"/>
                <a:gd name="T34" fmla="*/ 16 w 16"/>
                <a:gd name="T35" fmla="*/ 26 h 26"/>
                <a:gd name="T36" fmla="*/ 11 w 16"/>
                <a:gd name="T37" fmla="*/ 26 h 26"/>
                <a:gd name="T38" fmla="*/ 11 w 16"/>
                <a:gd name="T39" fmla="*/ 9 h 26"/>
                <a:gd name="T40" fmla="*/ 11 w 16"/>
                <a:gd name="T41" fmla="*/ 9 h 26"/>
                <a:gd name="T42" fmla="*/ 11 w 16"/>
                <a:gd name="T43" fmla="*/ 6 h 26"/>
                <a:gd name="T44" fmla="*/ 11 w 16"/>
                <a:gd name="T45" fmla="*/ 6 h 26"/>
                <a:gd name="T46" fmla="*/ 8 w 16"/>
                <a:gd name="T47" fmla="*/ 5 h 26"/>
                <a:gd name="T48" fmla="*/ 8 w 16"/>
                <a:gd name="T49" fmla="*/ 5 h 26"/>
                <a:gd name="T50" fmla="*/ 7 w 16"/>
                <a:gd name="T51" fmla="*/ 6 h 26"/>
                <a:gd name="T52" fmla="*/ 7 w 16"/>
                <a:gd name="T53" fmla="*/ 6 h 26"/>
                <a:gd name="T54" fmla="*/ 6 w 16"/>
                <a:gd name="T55" fmla="*/ 9 h 26"/>
                <a:gd name="T56" fmla="*/ 6 w 16"/>
                <a:gd name="T57" fmla="*/ 26 h 26"/>
                <a:gd name="T58" fmla="*/ 0 w 16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8" name="Freeform 1427">
              <a:extLst>
                <a:ext uri="{FF2B5EF4-FFF2-40B4-BE49-F238E27FC236}">
                  <a16:creationId xmlns:a16="http://schemas.microsoft.com/office/drawing/2014/main" id="{147F2DA1-DBE6-4337-8E03-0AC3B543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782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2 w 15"/>
                <a:gd name="T21" fmla="*/ 26 h 26"/>
                <a:gd name="T22" fmla="*/ 2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8 w 15"/>
                <a:gd name="T51" fmla="*/ 20 h 26"/>
                <a:gd name="T52" fmla="*/ 8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9" name="Freeform 1428">
              <a:extLst>
                <a:ext uri="{FF2B5EF4-FFF2-40B4-BE49-F238E27FC236}">
                  <a16:creationId xmlns:a16="http://schemas.microsoft.com/office/drawing/2014/main" id="{BA0A6BC3-C0F8-4811-94D9-AD53E680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820" y="5477029"/>
              <a:ext cx="42057" cy="4049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5 w 27"/>
                <a:gd name="T5" fmla="*/ 0 h 26"/>
                <a:gd name="T6" fmla="*/ 5 w 27"/>
                <a:gd name="T7" fmla="*/ 3 h 26"/>
                <a:gd name="T8" fmla="*/ 7 w 27"/>
                <a:gd name="T9" fmla="*/ 3 h 26"/>
                <a:gd name="T10" fmla="*/ 7 w 27"/>
                <a:gd name="T11" fmla="*/ 3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3 h 26"/>
                <a:gd name="T26" fmla="*/ 15 w 27"/>
                <a:gd name="T27" fmla="*/ 3 h 26"/>
                <a:gd name="T28" fmla="*/ 18 w 27"/>
                <a:gd name="T29" fmla="*/ 1 h 26"/>
                <a:gd name="T30" fmla="*/ 18 w 27"/>
                <a:gd name="T31" fmla="*/ 1 h 26"/>
                <a:gd name="T32" fmla="*/ 20 w 27"/>
                <a:gd name="T33" fmla="*/ 0 h 26"/>
                <a:gd name="T34" fmla="*/ 20 w 27"/>
                <a:gd name="T35" fmla="*/ 0 h 26"/>
                <a:gd name="T36" fmla="*/ 23 w 27"/>
                <a:gd name="T37" fmla="*/ 0 h 26"/>
                <a:gd name="T38" fmla="*/ 23 w 27"/>
                <a:gd name="T39" fmla="*/ 0 h 26"/>
                <a:gd name="T40" fmla="*/ 24 w 27"/>
                <a:gd name="T41" fmla="*/ 1 h 26"/>
                <a:gd name="T42" fmla="*/ 24 w 27"/>
                <a:gd name="T43" fmla="*/ 1 h 26"/>
                <a:gd name="T44" fmla="*/ 25 w 27"/>
                <a:gd name="T45" fmla="*/ 4 h 26"/>
                <a:gd name="T46" fmla="*/ 25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0 w 27"/>
                <a:gd name="T59" fmla="*/ 6 h 26"/>
                <a:gd name="T60" fmla="*/ 20 w 27"/>
                <a:gd name="T61" fmla="*/ 6 h 26"/>
                <a:gd name="T62" fmla="*/ 19 w 27"/>
                <a:gd name="T63" fmla="*/ 5 h 26"/>
                <a:gd name="T64" fmla="*/ 19 w 27"/>
                <a:gd name="T65" fmla="*/ 5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0 w 27"/>
                <a:gd name="T75" fmla="*/ 26 h 26"/>
                <a:gd name="T76" fmla="*/ 10 w 27"/>
                <a:gd name="T77" fmla="*/ 9 h 26"/>
                <a:gd name="T78" fmla="*/ 10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8 w 27"/>
                <a:gd name="T85" fmla="*/ 5 h 26"/>
                <a:gd name="T86" fmla="*/ 8 w 27"/>
                <a:gd name="T87" fmla="*/ 5 h 26"/>
                <a:gd name="T88" fmla="*/ 7 w 27"/>
                <a:gd name="T89" fmla="*/ 6 h 26"/>
                <a:gd name="T90" fmla="*/ 7 w 27"/>
                <a:gd name="T91" fmla="*/ 6 h 26"/>
                <a:gd name="T92" fmla="*/ 5 w 27"/>
                <a:gd name="T93" fmla="*/ 9 h 26"/>
                <a:gd name="T94" fmla="*/ 5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0" name="Freeform 1429">
              <a:extLst>
                <a:ext uri="{FF2B5EF4-FFF2-40B4-BE49-F238E27FC236}">
                  <a16:creationId xmlns:a16="http://schemas.microsoft.com/office/drawing/2014/main" id="{91204719-9E66-4B48-BA1B-7BED0A8A1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555" y="5964575"/>
              <a:ext cx="31153" cy="54518"/>
            </a:xfrm>
            <a:custGeom>
              <a:avLst/>
              <a:gdLst>
                <a:gd name="T0" fmla="*/ 0 w 20"/>
                <a:gd name="T1" fmla="*/ 35 h 35"/>
                <a:gd name="T2" fmla="*/ 7 w 20"/>
                <a:gd name="T3" fmla="*/ 0 h 35"/>
                <a:gd name="T4" fmla="*/ 11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3 w 20"/>
                <a:gd name="T11" fmla="*/ 27 h 35"/>
                <a:gd name="T12" fmla="*/ 6 w 20"/>
                <a:gd name="T13" fmla="*/ 27 h 35"/>
                <a:gd name="T14" fmla="*/ 5 w 20"/>
                <a:gd name="T15" fmla="*/ 35 h 35"/>
                <a:gd name="T16" fmla="*/ 0 w 20"/>
                <a:gd name="T17" fmla="*/ 35 h 35"/>
                <a:gd name="T18" fmla="*/ 12 w 20"/>
                <a:gd name="T19" fmla="*/ 22 h 35"/>
                <a:gd name="T20" fmla="*/ 10 w 20"/>
                <a:gd name="T21" fmla="*/ 10 h 35"/>
                <a:gd name="T22" fmla="*/ 10 w 20"/>
                <a:gd name="T23" fmla="*/ 10 h 35"/>
                <a:gd name="T24" fmla="*/ 7 w 20"/>
                <a:gd name="T25" fmla="*/ 22 h 35"/>
                <a:gd name="T26" fmla="*/ 12 w 20"/>
                <a:gd name="T2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6" y="27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2" y="22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1" name="Freeform 1430">
              <a:extLst>
                <a:ext uri="{FF2B5EF4-FFF2-40B4-BE49-F238E27FC236}">
                  <a16:creationId xmlns:a16="http://schemas.microsoft.com/office/drawing/2014/main" id="{59DFDF88-B547-4AE9-A6E6-5C8765A0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823" y="5980151"/>
              <a:ext cx="23365" cy="38942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5 w 15"/>
                <a:gd name="T5" fmla="*/ 20 h 25"/>
                <a:gd name="T6" fmla="*/ 5 w 15"/>
                <a:gd name="T7" fmla="*/ 20 h 25"/>
                <a:gd name="T8" fmla="*/ 8 w 15"/>
                <a:gd name="T9" fmla="*/ 20 h 25"/>
                <a:gd name="T10" fmla="*/ 8 w 15"/>
                <a:gd name="T11" fmla="*/ 20 h 25"/>
                <a:gd name="T12" fmla="*/ 9 w 15"/>
                <a:gd name="T13" fmla="*/ 20 h 25"/>
                <a:gd name="T14" fmla="*/ 9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3 w 15"/>
                <a:gd name="T25" fmla="*/ 24 h 25"/>
                <a:gd name="T26" fmla="*/ 13 w 15"/>
                <a:gd name="T27" fmla="*/ 24 h 25"/>
                <a:gd name="T28" fmla="*/ 10 w 15"/>
                <a:gd name="T29" fmla="*/ 25 h 25"/>
                <a:gd name="T30" fmla="*/ 10 w 15"/>
                <a:gd name="T31" fmla="*/ 25 h 25"/>
                <a:gd name="T32" fmla="*/ 8 w 15"/>
                <a:gd name="T33" fmla="*/ 25 h 25"/>
                <a:gd name="T34" fmla="*/ 8 w 15"/>
                <a:gd name="T35" fmla="*/ 25 h 25"/>
                <a:gd name="T36" fmla="*/ 4 w 15"/>
                <a:gd name="T37" fmla="*/ 25 h 25"/>
                <a:gd name="T38" fmla="*/ 4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4 w 15"/>
                <a:gd name="T63" fmla="*/ 0 h 25"/>
                <a:gd name="T64" fmla="*/ 4 w 15"/>
                <a:gd name="T65" fmla="*/ 0 h 25"/>
                <a:gd name="T66" fmla="*/ 8 w 15"/>
                <a:gd name="T67" fmla="*/ 0 h 25"/>
                <a:gd name="T68" fmla="*/ 8 w 15"/>
                <a:gd name="T69" fmla="*/ 0 h 25"/>
                <a:gd name="T70" fmla="*/ 10 w 15"/>
                <a:gd name="T71" fmla="*/ 0 h 25"/>
                <a:gd name="T72" fmla="*/ 10 w 15"/>
                <a:gd name="T73" fmla="*/ 0 h 25"/>
                <a:gd name="T74" fmla="*/ 13 w 15"/>
                <a:gd name="T75" fmla="*/ 1 h 25"/>
                <a:gd name="T76" fmla="*/ 13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9 w 15"/>
                <a:gd name="T87" fmla="*/ 5 h 25"/>
                <a:gd name="T88" fmla="*/ 9 w 15"/>
                <a:gd name="T89" fmla="*/ 5 h 25"/>
                <a:gd name="T90" fmla="*/ 8 w 15"/>
                <a:gd name="T91" fmla="*/ 5 h 25"/>
                <a:gd name="T92" fmla="*/ 8 w 15"/>
                <a:gd name="T93" fmla="*/ 5 h 25"/>
                <a:gd name="T94" fmla="*/ 5 w 15"/>
                <a:gd name="T95" fmla="*/ 5 h 25"/>
                <a:gd name="T96" fmla="*/ 5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2" name="Freeform 1431">
              <a:extLst>
                <a:ext uri="{FF2B5EF4-FFF2-40B4-BE49-F238E27FC236}">
                  <a16:creationId xmlns:a16="http://schemas.microsoft.com/office/drawing/2014/main" id="{D7E52251-D71B-43DD-94B1-82849CF0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88" y="5967690"/>
              <a:ext cx="18692" cy="51403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8 w 12"/>
                <a:gd name="T13" fmla="*/ 12 h 33"/>
                <a:gd name="T14" fmla="*/ 8 w 12"/>
                <a:gd name="T15" fmla="*/ 25 h 33"/>
                <a:gd name="T16" fmla="*/ 8 w 12"/>
                <a:gd name="T17" fmla="*/ 25 h 33"/>
                <a:gd name="T18" fmla="*/ 9 w 12"/>
                <a:gd name="T19" fmla="*/ 27 h 33"/>
                <a:gd name="T20" fmla="*/ 9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4 w 12"/>
                <a:gd name="T43" fmla="*/ 32 h 33"/>
                <a:gd name="T44" fmla="*/ 4 w 12"/>
                <a:gd name="T45" fmla="*/ 32 h 33"/>
                <a:gd name="T46" fmla="*/ 4 w 12"/>
                <a:gd name="T47" fmla="*/ 29 h 33"/>
                <a:gd name="T48" fmla="*/ 4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3" name="Freeform 1432">
              <a:extLst>
                <a:ext uri="{FF2B5EF4-FFF2-40B4-BE49-F238E27FC236}">
                  <a16:creationId xmlns:a16="http://schemas.microsoft.com/office/drawing/2014/main" id="{2F15DC13-B05A-4C86-8029-5C0AB98D7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1995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4" name="Freeform 1433">
              <a:extLst>
                <a:ext uri="{FF2B5EF4-FFF2-40B4-BE49-F238E27FC236}">
                  <a16:creationId xmlns:a16="http://schemas.microsoft.com/office/drawing/2014/main" id="{8288E159-3919-4D0A-889E-49773857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014" y="5980151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10 w 15"/>
                <a:gd name="T43" fmla="*/ 5 h 25"/>
                <a:gd name="T44" fmla="*/ 10 w 15"/>
                <a:gd name="T45" fmla="*/ 5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5 h 25"/>
                <a:gd name="T52" fmla="*/ 6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5" name="Freeform 1434">
              <a:extLst>
                <a:ext uri="{FF2B5EF4-FFF2-40B4-BE49-F238E27FC236}">
                  <a16:creationId xmlns:a16="http://schemas.microsoft.com/office/drawing/2014/main" id="{DFCE6181-0D4A-42DD-BFC6-262D42087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168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6" name="Freeform 1435">
              <a:extLst>
                <a:ext uri="{FF2B5EF4-FFF2-40B4-BE49-F238E27FC236}">
                  <a16:creationId xmlns:a16="http://schemas.microsoft.com/office/drawing/2014/main" id="{D5F3C4F9-2F2B-436B-A5F9-5FA06AE3E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186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7" name="Freeform 1436">
              <a:extLst>
                <a:ext uri="{FF2B5EF4-FFF2-40B4-BE49-F238E27FC236}">
                  <a16:creationId xmlns:a16="http://schemas.microsoft.com/office/drawing/2014/main" id="{BEA22127-D035-4FEC-9A19-3D6C953F8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339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2 w 25"/>
                <a:gd name="T41" fmla="*/ 1 h 25"/>
                <a:gd name="T42" fmla="*/ 22 w 25"/>
                <a:gd name="T43" fmla="*/ 1 h 25"/>
                <a:gd name="T44" fmla="*/ 24 w 25"/>
                <a:gd name="T45" fmla="*/ 2 h 25"/>
                <a:gd name="T46" fmla="*/ 24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8" name="Freeform 1437">
              <a:extLst>
                <a:ext uri="{FF2B5EF4-FFF2-40B4-BE49-F238E27FC236}">
                  <a16:creationId xmlns:a16="http://schemas.microsoft.com/office/drawing/2014/main" id="{678480FD-5F57-478E-90FC-08DCD0292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948" y="5461452"/>
              <a:ext cx="26481" cy="56076"/>
            </a:xfrm>
            <a:custGeom>
              <a:avLst/>
              <a:gdLst>
                <a:gd name="T0" fmla="*/ 17 w 17"/>
                <a:gd name="T1" fmla="*/ 25 h 36"/>
                <a:gd name="T2" fmla="*/ 17 w 17"/>
                <a:gd name="T3" fmla="*/ 28 h 36"/>
                <a:gd name="T4" fmla="*/ 17 w 17"/>
                <a:gd name="T5" fmla="*/ 28 h 36"/>
                <a:gd name="T6" fmla="*/ 15 w 17"/>
                <a:gd name="T7" fmla="*/ 31 h 36"/>
                <a:gd name="T8" fmla="*/ 15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0 w 17"/>
                <a:gd name="T31" fmla="*/ 31 h 36"/>
                <a:gd name="T32" fmla="*/ 0 w 17"/>
                <a:gd name="T33" fmla="*/ 31 h 36"/>
                <a:gd name="T34" fmla="*/ 0 w 17"/>
                <a:gd name="T35" fmla="*/ 28 h 36"/>
                <a:gd name="T36" fmla="*/ 0 w 17"/>
                <a:gd name="T37" fmla="*/ 8 h 36"/>
                <a:gd name="T38" fmla="*/ 0 w 17"/>
                <a:gd name="T39" fmla="*/ 8 h 36"/>
                <a:gd name="T40" fmla="*/ 0 w 17"/>
                <a:gd name="T41" fmla="*/ 5 h 36"/>
                <a:gd name="T42" fmla="*/ 0 w 17"/>
                <a:gd name="T43" fmla="*/ 5 h 36"/>
                <a:gd name="T44" fmla="*/ 2 w 17"/>
                <a:gd name="T45" fmla="*/ 3 h 36"/>
                <a:gd name="T46" fmla="*/ 2 w 17"/>
                <a:gd name="T47" fmla="*/ 3 h 36"/>
                <a:gd name="T48" fmla="*/ 5 w 17"/>
                <a:gd name="T49" fmla="*/ 0 h 36"/>
                <a:gd name="T50" fmla="*/ 5 w 17"/>
                <a:gd name="T51" fmla="*/ 0 h 36"/>
                <a:gd name="T52" fmla="*/ 8 w 17"/>
                <a:gd name="T53" fmla="*/ 0 h 36"/>
                <a:gd name="T54" fmla="*/ 8 w 17"/>
                <a:gd name="T55" fmla="*/ 0 h 36"/>
                <a:gd name="T56" fmla="*/ 12 w 17"/>
                <a:gd name="T57" fmla="*/ 0 h 36"/>
                <a:gd name="T58" fmla="*/ 14 w 17"/>
                <a:gd name="T59" fmla="*/ 3 h 36"/>
                <a:gd name="T60" fmla="*/ 14 w 17"/>
                <a:gd name="T61" fmla="*/ 3 h 36"/>
                <a:gd name="T62" fmla="*/ 15 w 17"/>
                <a:gd name="T63" fmla="*/ 5 h 36"/>
                <a:gd name="T64" fmla="*/ 15 w 17"/>
                <a:gd name="T65" fmla="*/ 5 h 36"/>
                <a:gd name="T66" fmla="*/ 17 w 17"/>
                <a:gd name="T67" fmla="*/ 9 h 36"/>
                <a:gd name="T68" fmla="*/ 17 w 17"/>
                <a:gd name="T69" fmla="*/ 10 h 36"/>
                <a:gd name="T70" fmla="*/ 12 w 17"/>
                <a:gd name="T71" fmla="*/ 10 h 36"/>
                <a:gd name="T72" fmla="*/ 12 w 17"/>
                <a:gd name="T73" fmla="*/ 9 h 36"/>
                <a:gd name="T74" fmla="*/ 12 w 17"/>
                <a:gd name="T75" fmla="*/ 9 h 36"/>
                <a:gd name="T76" fmla="*/ 10 w 17"/>
                <a:gd name="T77" fmla="*/ 6 h 36"/>
                <a:gd name="T78" fmla="*/ 10 w 17"/>
                <a:gd name="T79" fmla="*/ 6 h 36"/>
                <a:gd name="T80" fmla="*/ 8 w 17"/>
                <a:gd name="T81" fmla="*/ 5 h 36"/>
                <a:gd name="T82" fmla="*/ 8 w 17"/>
                <a:gd name="T83" fmla="*/ 5 h 36"/>
                <a:gd name="T84" fmla="*/ 7 w 17"/>
                <a:gd name="T85" fmla="*/ 5 h 36"/>
                <a:gd name="T86" fmla="*/ 5 w 17"/>
                <a:gd name="T87" fmla="*/ 6 h 36"/>
                <a:gd name="T88" fmla="*/ 5 w 17"/>
                <a:gd name="T89" fmla="*/ 6 h 36"/>
                <a:gd name="T90" fmla="*/ 5 w 17"/>
                <a:gd name="T91" fmla="*/ 9 h 36"/>
                <a:gd name="T92" fmla="*/ 5 w 17"/>
                <a:gd name="T93" fmla="*/ 28 h 36"/>
                <a:gd name="T94" fmla="*/ 5 w 17"/>
                <a:gd name="T95" fmla="*/ 28 h 36"/>
                <a:gd name="T96" fmla="*/ 5 w 17"/>
                <a:gd name="T97" fmla="*/ 30 h 36"/>
                <a:gd name="T98" fmla="*/ 5 w 17"/>
                <a:gd name="T99" fmla="*/ 30 h 36"/>
                <a:gd name="T100" fmla="*/ 8 w 17"/>
                <a:gd name="T101" fmla="*/ 31 h 36"/>
                <a:gd name="T102" fmla="*/ 8 w 17"/>
                <a:gd name="T103" fmla="*/ 31 h 36"/>
                <a:gd name="T104" fmla="*/ 9 w 17"/>
                <a:gd name="T105" fmla="*/ 31 h 36"/>
                <a:gd name="T106" fmla="*/ 9 w 17"/>
                <a:gd name="T107" fmla="*/ 31 h 36"/>
                <a:gd name="T108" fmla="*/ 10 w 17"/>
                <a:gd name="T109" fmla="*/ 30 h 36"/>
                <a:gd name="T110" fmla="*/ 10 w 17"/>
                <a:gd name="T111" fmla="*/ 30 h 36"/>
                <a:gd name="T112" fmla="*/ 10 w 17"/>
                <a:gd name="T113" fmla="*/ 29 h 36"/>
                <a:gd name="T114" fmla="*/ 10 w 17"/>
                <a:gd name="T115" fmla="*/ 29 h 36"/>
                <a:gd name="T116" fmla="*/ 12 w 17"/>
                <a:gd name="T117" fmla="*/ 28 h 36"/>
                <a:gd name="T118" fmla="*/ 12 w 17"/>
                <a:gd name="T119" fmla="*/ 25 h 36"/>
                <a:gd name="T120" fmla="*/ 17 w 17"/>
                <a:gd name="T121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36">
                  <a:moveTo>
                    <a:pt x="17" y="25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9" name="Freeform 1438">
              <a:extLst>
                <a:ext uri="{FF2B5EF4-FFF2-40B4-BE49-F238E27FC236}">
                  <a16:creationId xmlns:a16="http://schemas.microsoft.com/office/drawing/2014/main" id="{D9883C25-6F5D-4029-AE53-039E3C9C6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01" y="5477029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0 h 26"/>
                <a:gd name="T10" fmla="*/ 5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4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4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0" name="Freeform 1439">
              <a:extLst>
                <a:ext uri="{FF2B5EF4-FFF2-40B4-BE49-F238E27FC236}">
                  <a16:creationId xmlns:a16="http://schemas.microsoft.com/office/drawing/2014/main" id="{62B84587-31D6-42A6-BBD8-AE970F6F6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697" y="5477029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5 w 12"/>
                <a:gd name="T33" fmla="*/ 8 h 26"/>
                <a:gd name="T34" fmla="*/ 5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1" name="Freeform 1440">
              <a:extLst>
                <a:ext uri="{FF2B5EF4-FFF2-40B4-BE49-F238E27FC236}">
                  <a16:creationId xmlns:a16="http://schemas.microsoft.com/office/drawing/2014/main" id="{E09672D9-30D0-4C32-B3FC-57EACC37F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1504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2" name="Freeform 1441">
              <a:extLst>
                <a:ext uri="{FF2B5EF4-FFF2-40B4-BE49-F238E27FC236}">
                  <a16:creationId xmlns:a16="http://schemas.microsoft.com/office/drawing/2014/main" id="{63F1B2CE-D661-41DD-B853-27331FDD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523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2 w 15"/>
                <a:gd name="T25" fmla="*/ 25 h 26"/>
                <a:gd name="T26" fmla="*/ 2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3" name="Freeform 1442">
              <a:extLst>
                <a:ext uri="{FF2B5EF4-FFF2-40B4-BE49-F238E27FC236}">
                  <a16:creationId xmlns:a16="http://schemas.microsoft.com/office/drawing/2014/main" id="{5F3A22BB-F688-4EB5-B6A2-1890F1DD1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676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4" name="Freeform 1443">
              <a:extLst>
                <a:ext uri="{FF2B5EF4-FFF2-40B4-BE49-F238E27FC236}">
                  <a16:creationId xmlns:a16="http://schemas.microsoft.com/office/drawing/2014/main" id="{96256971-4E1D-4C5F-96E4-E6EB3FFA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371" y="5964575"/>
              <a:ext cx="26481" cy="54518"/>
            </a:xfrm>
            <a:custGeom>
              <a:avLst/>
              <a:gdLst>
                <a:gd name="T0" fmla="*/ 5 w 17"/>
                <a:gd name="T1" fmla="*/ 35 h 35"/>
                <a:gd name="T2" fmla="*/ 5 w 17"/>
                <a:gd name="T3" fmla="*/ 5 h 35"/>
                <a:gd name="T4" fmla="*/ 0 w 17"/>
                <a:gd name="T5" fmla="*/ 5 h 35"/>
                <a:gd name="T6" fmla="*/ 0 w 17"/>
                <a:gd name="T7" fmla="*/ 0 h 35"/>
                <a:gd name="T8" fmla="*/ 17 w 17"/>
                <a:gd name="T9" fmla="*/ 0 h 35"/>
                <a:gd name="T10" fmla="*/ 17 w 17"/>
                <a:gd name="T11" fmla="*/ 5 h 35"/>
                <a:gd name="T12" fmla="*/ 10 w 17"/>
                <a:gd name="T13" fmla="*/ 5 h 35"/>
                <a:gd name="T14" fmla="*/ 10 w 17"/>
                <a:gd name="T15" fmla="*/ 35 h 35"/>
                <a:gd name="T16" fmla="*/ 5 w 1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5" y="35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0" y="5"/>
                  </a:lnTo>
                  <a:lnTo>
                    <a:pt x="10" y="3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5" name="Freeform 1444">
              <a:extLst>
                <a:ext uri="{FF2B5EF4-FFF2-40B4-BE49-F238E27FC236}">
                  <a16:creationId xmlns:a16="http://schemas.microsoft.com/office/drawing/2014/main" id="{2176C2FB-8E14-462F-AE89-A55411C3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967" y="5964575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12 h 35"/>
                <a:gd name="T8" fmla="*/ 5 w 15"/>
                <a:gd name="T9" fmla="*/ 12 h 35"/>
                <a:gd name="T10" fmla="*/ 5 w 15"/>
                <a:gd name="T11" fmla="*/ 12 h 35"/>
                <a:gd name="T12" fmla="*/ 6 w 15"/>
                <a:gd name="T13" fmla="*/ 10 h 35"/>
                <a:gd name="T14" fmla="*/ 6 w 15"/>
                <a:gd name="T15" fmla="*/ 10 h 35"/>
                <a:gd name="T16" fmla="*/ 10 w 15"/>
                <a:gd name="T17" fmla="*/ 10 h 35"/>
                <a:gd name="T18" fmla="*/ 10 w 15"/>
                <a:gd name="T19" fmla="*/ 10 h 35"/>
                <a:gd name="T20" fmla="*/ 11 w 15"/>
                <a:gd name="T21" fmla="*/ 10 h 35"/>
                <a:gd name="T22" fmla="*/ 11 w 15"/>
                <a:gd name="T23" fmla="*/ 10 h 35"/>
                <a:gd name="T24" fmla="*/ 14 w 15"/>
                <a:gd name="T25" fmla="*/ 11 h 35"/>
                <a:gd name="T26" fmla="*/ 14 w 15"/>
                <a:gd name="T27" fmla="*/ 11 h 35"/>
                <a:gd name="T28" fmla="*/ 15 w 15"/>
                <a:gd name="T29" fmla="*/ 12 h 35"/>
                <a:gd name="T30" fmla="*/ 15 w 15"/>
                <a:gd name="T31" fmla="*/ 12 h 35"/>
                <a:gd name="T32" fmla="*/ 15 w 15"/>
                <a:gd name="T33" fmla="*/ 16 h 35"/>
                <a:gd name="T34" fmla="*/ 15 w 15"/>
                <a:gd name="T35" fmla="*/ 35 h 35"/>
                <a:gd name="T36" fmla="*/ 10 w 15"/>
                <a:gd name="T37" fmla="*/ 35 h 35"/>
                <a:gd name="T38" fmla="*/ 10 w 15"/>
                <a:gd name="T39" fmla="*/ 17 h 35"/>
                <a:gd name="T40" fmla="*/ 10 w 15"/>
                <a:gd name="T41" fmla="*/ 17 h 35"/>
                <a:gd name="T42" fmla="*/ 9 w 15"/>
                <a:gd name="T43" fmla="*/ 15 h 35"/>
                <a:gd name="T44" fmla="*/ 9 w 15"/>
                <a:gd name="T45" fmla="*/ 15 h 35"/>
                <a:gd name="T46" fmla="*/ 8 w 15"/>
                <a:gd name="T47" fmla="*/ 15 h 35"/>
                <a:gd name="T48" fmla="*/ 8 w 15"/>
                <a:gd name="T49" fmla="*/ 15 h 35"/>
                <a:gd name="T50" fmla="*/ 5 w 15"/>
                <a:gd name="T51" fmla="*/ 15 h 35"/>
                <a:gd name="T52" fmla="*/ 5 w 15"/>
                <a:gd name="T53" fmla="*/ 15 h 35"/>
                <a:gd name="T54" fmla="*/ 5 w 15"/>
                <a:gd name="T55" fmla="*/ 19 h 35"/>
                <a:gd name="T56" fmla="*/ 5 w 15"/>
                <a:gd name="T57" fmla="*/ 35 h 35"/>
                <a:gd name="T58" fmla="*/ 0 w 15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6" name="Freeform 1445">
              <a:extLst>
                <a:ext uri="{FF2B5EF4-FFF2-40B4-BE49-F238E27FC236}">
                  <a16:creationId xmlns:a16="http://schemas.microsoft.com/office/drawing/2014/main" id="{D579D5C6-9983-4C51-A73D-3218001D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562" y="5980151"/>
              <a:ext cx="23365" cy="38942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1 w 15"/>
                <a:gd name="T9" fmla="*/ 4 h 25"/>
                <a:gd name="T10" fmla="*/ 1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7 w 15"/>
                <a:gd name="T17" fmla="*/ 0 h 25"/>
                <a:gd name="T18" fmla="*/ 7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4 h 25"/>
                <a:gd name="T26" fmla="*/ 14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4 w 15"/>
                <a:gd name="T43" fmla="*/ 22 h 25"/>
                <a:gd name="T44" fmla="*/ 14 w 15"/>
                <a:gd name="T45" fmla="*/ 22 h 25"/>
                <a:gd name="T46" fmla="*/ 11 w 15"/>
                <a:gd name="T47" fmla="*/ 25 h 25"/>
                <a:gd name="T48" fmla="*/ 11 w 15"/>
                <a:gd name="T49" fmla="*/ 25 h 25"/>
                <a:gd name="T50" fmla="*/ 7 w 15"/>
                <a:gd name="T51" fmla="*/ 25 h 25"/>
                <a:gd name="T52" fmla="*/ 7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1 w 15"/>
                <a:gd name="T59" fmla="*/ 22 h 25"/>
                <a:gd name="T60" fmla="*/ 1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5 w 15"/>
                <a:gd name="T75" fmla="*/ 20 h 25"/>
                <a:gd name="T76" fmla="*/ 5 w 15"/>
                <a:gd name="T77" fmla="*/ 20 h 25"/>
                <a:gd name="T78" fmla="*/ 7 w 15"/>
                <a:gd name="T79" fmla="*/ 20 h 25"/>
                <a:gd name="T80" fmla="*/ 7 w 15"/>
                <a:gd name="T81" fmla="*/ 20 h 25"/>
                <a:gd name="T82" fmla="*/ 9 w 15"/>
                <a:gd name="T83" fmla="*/ 20 h 25"/>
                <a:gd name="T84" fmla="*/ 9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9 w 15"/>
                <a:gd name="T93" fmla="*/ 5 h 25"/>
                <a:gd name="T94" fmla="*/ 9 w 15"/>
                <a:gd name="T95" fmla="*/ 5 h 25"/>
                <a:gd name="T96" fmla="*/ 7 w 15"/>
                <a:gd name="T97" fmla="*/ 5 h 25"/>
                <a:gd name="T98" fmla="*/ 7 w 15"/>
                <a:gd name="T99" fmla="*/ 5 h 25"/>
                <a:gd name="T100" fmla="*/ 5 w 15"/>
                <a:gd name="T101" fmla="*/ 5 h 25"/>
                <a:gd name="T102" fmla="*/ 5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7" name="Freeform 1446">
              <a:extLst>
                <a:ext uri="{FF2B5EF4-FFF2-40B4-BE49-F238E27FC236}">
                  <a16:creationId xmlns:a16="http://schemas.microsoft.com/office/drawing/2014/main" id="{AF931818-9A03-43A5-BCCB-15FD171C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158" y="5980151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8" name="Freeform 1447">
              <a:extLst>
                <a:ext uri="{FF2B5EF4-FFF2-40B4-BE49-F238E27FC236}">
                  <a16:creationId xmlns:a16="http://schemas.microsoft.com/office/drawing/2014/main" id="{0D5DA907-16DF-4577-BD39-8C96F8656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966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9" name="Freeform 1448">
              <a:extLst>
                <a:ext uri="{FF2B5EF4-FFF2-40B4-BE49-F238E27FC236}">
                  <a16:creationId xmlns:a16="http://schemas.microsoft.com/office/drawing/2014/main" id="{A478D4DD-B4C7-47F0-ACE7-085E5926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42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8 w 15"/>
                <a:gd name="T51" fmla="*/ 20 h 25"/>
                <a:gd name="T52" fmla="*/ 8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0" name="Freeform 1449">
              <a:extLst>
                <a:ext uri="{FF2B5EF4-FFF2-40B4-BE49-F238E27FC236}">
                  <a16:creationId xmlns:a16="http://schemas.microsoft.com/office/drawing/2014/main" id="{14BC585F-CA3C-45EC-9C5D-0C5D6800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580" y="5980151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8 w 26"/>
                <a:gd name="T13" fmla="*/ 0 h 25"/>
                <a:gd name="T14" fmla="*/ 8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5 w 26"/>
                <a:gd name="T25" fmla="*/ 2 h 25"/>
                <a:gd name="T26" fmla="*/ 15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1 w 26"/>
                <a:gd name="T33" fmla="*/ 0 h 25"/>
                <a:gd name="T34" fmla="*/ 21 w 26"/>
                <a:gd name="T35" fmla="*/ 0 h 25"/>
                <a:gd name="T36" fmla="*/ 23 w 26"/>
                <a:gd name="T37" fmla="*/ 0 h 25"/>
                <a:gd name="T38" fmla="*/ 23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6 w 26"/>
                <a:gd name="T45" fmla="*/ 2 h 25"/>
                <a:gd name="T46" fmla="*/ 26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7 h 25"/>
                <a:gd name="T56" fmla="*/ 21 w 26"/>
                <a:gd name="T57" fmla="*/ 7 h 25"/>
                <a:gd name="T58" fmla="*/ 21 w 26"/>
                <a:gd name="T59" fmla="*/ 5 h 25"/>
                <a:gd name="T60" fmla="*/ 21 w 26"/>
                <a:gd name="T61" fmla="*/ 5 h 25"/>
                <a:gd name="T62" fmla="*/ 18 w 26"/>
                <a:gd name="T63" fmla="*/ 5 h 25"/>
                <a:gd name="T64" fmla="*/ 18 w 26"/>
                <a:gd name="T65" fmla="*/ 5 h 25"/>
                <a:gd name="T66" fmla="*/ 17 w 26"/>
                <a:gd name="T67" fmla="*/ 5 h 25"/>
                <a:gd name="T68" fmla="*/ 17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10 w 26"/>
                <a:gd name="T81" fmla="*/ 5 h 25"/>
                <a:gd name="T82" fmla="*/ 10 w 26"/>
                <a:gd name="T83" fmla="*/ 5 h 25"/>
                <a:gd name="T84" fmla="*/ 8 w 26"/>
                <a:gd name="T85" fmla="*/ 5 h 25"/>
                <a:gd name="T86" fmla="*/ 8 w 26"/>
                <a:gd name="T87" fmla="*/ 5 h 25"/>
                <a:gd name="T88" fmla="*/ 7 w 26"/>
                <a:gd name="T89" fmla="*/ 5 h 25"/>
                <a:gd name="T90" fmla="*/ 7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1" name="Freeform 1450">
              <a:extLst>
                <a:ext uri="{FF2B5EF4-FFF2-40B4-BE49-F238E27FC236}">
                  <a16:creationId xmlns:a16="http://schemas.microsoft.com/office/drawing/2014/main" id="{BDAAA296-FD0D-448A-B4F6-9744C88C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845" y="5461452"/>
              <a:ext cx="28038" cy="5607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0 h 36"/>
                <a:gd name="T4" fmla="*/ 7 w 18"/>
                <a:gd name="T5" fmla="*/ 0 h 36"/>
                <a:gd name="T6" fmla="*/ 7 w 18"/>
                <a:gd name="T7" fmla="*/ 0 h 36"/>
                <a:gd name="T8" fmla="*/ 11 w 18"/>
                <a:gd name="T9" fmla="*/ 1 h 36"/>
                <a:gd name="T10" fmla="*/ 11 w 18"/>
                <a:gd name="T11" fmla="*/ 1 h 36"/>
                <a:gd name="T12" fmla="*/ 15 w 18"/>
                <a:gd name="T13" fmla="*/ 3 h 36"/>
                <a:gd name="T14" fmla="*/ 15 w 18"/>
                <a:gd name="T15" fmla="*/ 3 h 36"/>
                <a:gd name="T16" fmla="*/ 16 w 18"/>
                <a:gd name="T17" fmla="*/ 6 h 36"/>
                <a:gd name="T18" fmla="*/ 16 w 18"/>
                <a:gd name="T19" fmla="*/ 6 h 36"/>
                <a:gd name="T20" fmla="*/ 18 w 18"/>
                <a:gd name="T21" fmla="*/ 11 h 36"/>
                <a:gd name="T22" fmla="*/ 18 w 18"/>
                <a:gd name="T23" fmla="*/ 11 h 36"/>
                <a:gd name="T24" fmla="*/ 16 w 18"/>
                <a:gd name="T25" fmla="*/ 15 h 36"/>
                <a:gd name="T26" fmla="*/ 16 w 18"/>
                <a:gd name="T27" fmla="*/ 15 h 36"/>
                <a:gd name="T28" fmla="*/ 15 w 18"/>
                <a:gd name="T29" fmla="*/ 18 h 36"/>
                <a:gd name="T30" fmla="*/ 15 w 18"/>
                <a:gd name="T31" fmla="*/ 18 h 36"/>
                <a:gd name="T32" fmla="*/ 12 w 18"/>
                <a:gd name="T33" fmla="*/ 21 h 36"/>
                <a:gd name="T34" fmla="*/ 12 w 18"/>
                <a:gd name="T35" fmla="*/ 21 h 36"/>
                <a:gd name="T36" fmla="*/ 7 w 18"/>
                <a:gd name="T37" fmla="*/ 21 h 36"/>
                <a:gd name="T38" fmla="*/ 5 w 18"/>
                <a:gd name="T39" fmla="*/ 21 h 36"/>
                <a:gd name="T40" fmla="*/ 5 w 18"/>
                <a:gd name="T41" fmla="*/ 36 h 36"/>
                <a:gd name="T42" fmla="*/ 0 w 18"/>
                <a:gd name="T43" fmla="*/ 36 h 36"/>
                <a:gd name="T44" fmla="*/ 5 w 18"/>
                <a:gd name="T45" fmla="*/ 5 h 36"/>
                <a:gd name="T46" fmla="*/ 5 w 18"/>
                <a:gd name="T47" fmla="*/ 18 h 36"/>
                <a:gd name="T48" fmla="*/ 7 w 18"/>
                <a:gd name="T49" fmla="*/ 18 h 36"/>
                <a:gd name="T50" fmla="*/ 7 w 18"/>
                <a:gd name="T51" fmla="*/ 18 h 36"/>
                <a:gd name="T52" fmla="*/ 10 w 18"/>
                <a:gd name="T53" fmla="*/ 16 h 36"/>
                <a:gd name="T54" fmla="*/ 10 w 18"/>
                <a:gd name="T55" fmla="*/ 16 h 36"/>
                <a:gd name="T56" fmla="*/ 11 w 18"/>
                <a:gd name="T57" fmla="*/ 15 h 36"/>
                <a:gd name="T58" fmla="*/ 11 w 18"/>
                <a:gd name="T59" fmla="*/ 15 h 36"/>
                <a:gd name="T60" fmla="*/ 12 w 18"/>
                <a:gd name="T61" fmla="*/ 14 h 36"/>
                <a:gd name="T62" fmla="*/ 12 w 18"/>
                <a:gd name="T63" fmla="*/ 14 h 36"/>
                <a:gd name="T64" fmla="*/ 12 w 18"/>
                <a:gd name="T65" fmla="*/ 11 h 36"/>
                <a:gd name="T66" fmla="*/ 12 w 18"/>
                <a:gd name="T67" fmla="*/ 11 h 36"/>
                <a:gd name="T68" fmla="*/ 12 w 18"/>
                <a:gd name="T69" fmla="*/ 9 h 36"/>
                <a:gd name="T70" fmla="*/ 12 w 18"/>
                <a:gd name="T71" fmla="*/ 9 h 36"/>
                <a:gd name="T72" fmla="*/ 11 w 18"/>
                <a:gd name="T73" fmla="*/ 6 h 36"/>
                <a:gd name="T74" fmla="*/ 11 w 18"/>
                <a:gd name="T75" fmla="*/ 6 h 36"/>
                <a:gd name="T76" fmla="*/ 10 w 18"/>
                <a:gd name="T77" fmla="*/ 5 h 36"/>
                <a:gd name="T78" fmla="*/ 10 w 18"/>
                <a:gd name="T79" fmla="*/ 5 h 36"/>
                <a:gd name="T80" fmla="*/ 9 w 18"/>
                <a:gd name="T81" fmla="*/ 5 h 36"/>
                <a:gd name="T82" fmla="*/ 5 w 18"/>
                <a:gd name="T8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2" name="Freeform 1451">
              <a:extLst>
                <a:ext uri="{FF2B5EF4-FFF2-40B4-BE49-F238E27FC236}">
                  <a16:creationId xmlns:a16="http://schemas.microsoft.com/office/drawing/2014/main" id="{7444A2B0-6C42-4A1A-9C56-2DC5B18D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998" y="5477029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1 w 13"/>
                <a:gd name="T21" fmla="*/ 5 h 26"/>
                <a:gd name="T22" fmla="*/ 11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6 w 13"/>
                <a:gd name="T33" fmla="*/ 8 h 26"/>
                <a:gd name="T34" fmla="*/ 6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3" name="Freeform 1452">
              <a:extLst>
                <a:ext uri="{FF2B5EF4-FFF2-40B4-BE49-F238E27FC236}">
                  <a16:creationId xmlns:a16="http://schemas.microsoft.com/office/drawing/2014/main" id="{3910B5BC-AE4E-47D3-8B61-E166E1AFF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805" y="5477029"/>
              <a:ext cx="23365" cy="40499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2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4 w 15"/>
                <a:gd name="T21" fmla="*/ 11 h 26"/>
                <a:gd name="T22" fmla="*/ 7 w 15"/>
                <a:gd name="T23" fmla="*/ 11 h 26"/>
                <a:gd name="T24" fmla="*/ 7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5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1 w 15"/>
                <a:gd name="T43" fmla="*/ 3 h 26"/>
                <a:gd name="T44" fmla="*/ 4 w 15"/>
                <a:gd name="T45" fmla="*/ 0 h 26"/>
                <a:gd name="T46" fmla="*/ 7 w 15"/>
                <a:gd name="T47" fmla="*/ 0 h 26"/>
                <a:gd name="T48" fmla="*/ 10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4" name="Freeform 1453">
              <a:extLst>
                <a:ext uri="{FF2B5EF4-FFF2-40B4-BE49-F238E27FC236}">
                  <a16:creationId xmlns:a16="http://schemas.microsoft.com/office/drawing/2014/main" id="{EADD8AED-4F8D-42BD-9FA3-96262D91E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285" y="5477029"/>
              <a:ext cx="23365" cy="40499"/>
            </a:xfrm>
            <a:custGeom>
              <a:avLst/>
              <a:gdLst>
                <a:gd name="T0" fmla="*/ 10 w 15"/>
                <a:gd name="T1" fmla="*/ 8 h 26"/>
                <a:gd name="T2" fmla="*/ 10 w 15"/>
                <a:gd name="T3" fmla="*/ 5 h 26"/>
                <a:gd name="T4" fmla="*/ 8 w 15"/>
                <a:gd name="T5" fmla="*/ 5 h 26"/>
                <a:gd name="T6" fmla="*/ 7 w 15"/>
                <a:gd name="T7" fmla="*/ 5 h 26"/>
                <a:gd name="T8" fmla="*/ 5 w 15"/>
                <a:gd name="T9" fmla="*/ 8 h 26"/>
                <a:gd name="T10" fmla="*/ 7 w 15"/>
                <a:gd name="T11" fmla="*/ 9 h 26"/>
                <a:gd name="T12" fmla="*/ 10 w 15"/>
                <a:gd name="T13" fmla="*/ 11 h 26"/>
                <a:gd name="T14" fmla="*/ 13 w 15"/>
                <a:gd name="T15" fmla="*/ 13 h 26"/>
                <a:gd name="T16" fmla="*/ 15 w 15"/>
                <a:gd name="T17" fmla="*/ 14 h 26"/>
                <a:gd name="T18" fmla="*/ 15 w 15"/>
                <a:gd name="T19" fmla="*/ 19 h 26"/>
                <a:gd name="T20" fmla="*/ 15 w 15"/>
                <a:gd name="T21" fmla="*/ 21 h 26"/>
                <a:gd name="T22" fmla="*/ 14 w 15"/>
                <a:gd name="T23" fmla="*/ 24 h 26"/>
                <a:gd name="T24" fmla="*/ 12 w 15"/>
                <a:gd name="T25" fmla="*/ 25 h 26"/>
                <a:gd name="T26" fmla="*/ 8 w 15"/>
                <a:gd name="T27" fmla="*/ 26 h 26"/>
                <a:gd name="T28" fmla="*/ 3 w 15"/>
                <a:gd name="T29" fmla="*/ 24 h 26"/>
                <a:gd name="T30" fmla="*/ 2 w 15"/>
                <a:gd name="T31" fmla="*/ 21 h 26"/>
                <a:gd name="T32" fmla="*/ 0 w 15"/>
                <a:gd name="T33" fmla="*/ 19 h 26"/>
                <a:gd name="T34" fmla="*/ 5 w 15"/>
                <a:gd name="T35" fmla="*/ 19 h 26"/>
                <a:gd name="T36" fmla="*/ 7 w 15"/>
                <a:gd name="T37" fmla="*/ 20 h 26"/>
                <a:gd name="T38" fmla="*/ 8 w 15"/>
                <a:gd name="T39" fmla="*/ 21 h 26"/>
                <a:gd name="T40" fmla="*/ 10 w 15"/>
                <a:gd name="T41" fmla="*/ 20 h 26"/>
                <a:gd name="T42" fmla="*/ 12 w 15"/>
                <a:gd name="T43" fmla="*/ 19 h 26"/>
                <a:gd name="T44" fmla="*/ 10 w 15"/>
                <a:gd name="T45" fmla="*/ 16 h 26"/>
                <a:gd name="T46" fmla="*/ 7 w 15"/>
                <a:gd name="T47" fmla="*/ 15 h 26"/>
                <a:gd name="T48" fmla="*/ 3 w 15"/>
                <a:gd name="T49" fmla="*/ 11 h 26"/>
                <a:gd name="T50" fmla="*/ 2 w 15"/>
                <a:gd name="T51" fmla="*/ 10 h 26"/>
                <a:gd name="T52" fmla="*/ 2 w 15"/>
                <a:gd name="T53" fmla="*/ 8 h 26"/>
                <a:gd name="T54" fmla="*/ 2 w 15"/>
                <a:gd name="T55" fmla="*/ 5 h 26"/>
                <a:gd name="T56" fmla="*/ 3 w 15"/>
                <a:gd name="T57" fmla="*/ 3 h 26"/>
                <a:gd name="T58" fmla="*/ 5 w 15"/>
                <a:gd name="T59" fmla="*/ 0 h 26"/>
                <a:gd name="T60" fmla="*/ 9 w 15"/>
                <a:gd name="T61" fmla="*/ 0 h 26"/>
                <a:gd name="T62" fmla="*/ 12 w 15"/>
                <a:gd name="T63" fmla="*/ 0 h 26"/>
                <a:gd name="T64" fmla="*/ 14 w 15"/>
                <a:gd name="T65" fmla="*/ 3 h 26"/>
                <a:gd name="T66" fmla="*/ 15 w 15"/>
                <a:gd name="T67" fmla="*/ 5 h 26"/>
                <a:gd name="T68" fmla="*/ 10 w 15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6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5" name="Freeform 1454">
              <a:extLst>
                <a:ext uri="{FF2B5EF4-FFF2-40B4-BE49-F238E27FC236}">
                  <a16:creationId xmlns:a16="http://schemas.microsoft.com/office/drawing/2014/main" id="{76F7602E-1BF4-45FF-A8A8-774477A70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2881" y="5477029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5 w 15"/>
                <a:gd name="T9" fmla="*/ 20 h 26"/>
                <a:gd name="T10" fmla="*/ 5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0 w 15"/>
                <a:gd name="T75" fmla="*/ 1 h 26"/>
                <a:gd name="T76" fmla="*/ 10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6 h 26"/>
                <a:gd name="T98" fmla="*/ 9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5 w 15"/>
                <a:gd name="T105" fmla="*/ 6 h 26"/>
                <a:gd name="T106" fmla="*/ 5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6" name="Freeform 1455">
              <a:extLst>
                <a:ext uri="{FF2B5EF4-FFF2-40B4-BE49-F238E27FC236}">
                  <a16:creationId xmlns:a16="http://schemas.microsoft.com/office/drawing/2014/main" id="{8471A427-998B-40A3-AC58-606196A53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2476" y="5477029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7" name="Freeform 1456">
              <a:extLst>
                <a:ext uri="{FF2B5EF4-FFF2-40B4-BE49-F238E27FC236}">
                  <a16:creationId xmlns:a16="http://schemas.microsoft.com/office/drawing/2014/main" id="{F912F890-FB75-476F-8F71-8FBDE6F91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072" y="5461452"/>
              <a:ext cx="23365" cy="56076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9 w 15"/>
                <a:gd name="T7" fmla="*/ 35 h 36"/>
                <a:gd name="T8" fmla="*/ 9 w 15"/>
                <a:gd name="T9" fmla="*/ 35 h 36"/>
                <a:gd name="T10" fmla="*/ 7 w 15"/>
                <a:gd name="T11" fmla="*/ 35 h 36"/>
                <a:gd name="T12" fmla="*/ 7 w 15"/>
                <a:gd name="T13" fmla="*/ 35 h 36"/>
                <a:gd name="T14" fmla="*/ 6 w 15"/>
                <a:gd name="T15" fmla="*/ 36 h 36"/>
                <a:gd name="T16" fmla="*/ 6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2 w 15"/>
                <a:gd name="T23" fmla="*/ 35 h 36"/>
                <a:gd name="T24" fmla="*/ 0 w 15"/>
                <a:gd name="T25" fmla="*/ 34 h 36"/>
                <a:gd name="T26" fmla="*/ 0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5 h 36"/>
                <a:gd name="T40" fmla="*/ 0 w 15"/>
                <a:gd name="T41" fmla="*/ 15 h 36"/>
                <a:gd name="T42" fmla="*/ 0 w 15"/>
                <a:gd name="T43" fmla="*/ 13 h 36"/>
                <a:gd name="T44" fmla="*/ 2 w 15"/>
                <a:gd name="T45" fmla="*/ 11 h 36"/>
                <a:gd name="T46" fmla="*/ 2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7 w 15"/>
                <a:gd name="T53" fmla="*/ 11 h 36"/>
                <a:gd name="T54" fmla="*/ 7 w 15"/>
                <a:gd name="T55" fmla="*/ 11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8 h 36"/>
                <a:gd name="T70" fmla="*/ 5 w 15"/>
                <a:gd name="T71" fmla="*/ 28 h 36"/>
                <a:gd name="T72" fmla="*/ 5 w 15"/>
                <a:gd name="T73" fmla="*/ 30 h 36"/>
                <a:gd name="T74" fmla="*/ 5 w 15"/>
                <a:gd name="T75" fmla="*/ 30 h 36"/>
                <a:gd name="T76" fmla="*/ 7 w 15"/>
                <a:gd name="T77" fmla="*/ 31 h 36"/>
                <a:gd name="T78" fmla="*/ 7 w 15"/>
                <a:gd name="T79" fmla="*/ 31 h 36"/>
                <a:gd name="T80" fmla="*/ 9 w 15"/>
                <a:gd name="T81" fmla="*/ 30 h 36"/>
                <a:gd name="T82" fmla="*/ 9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7 w 15"/>
                <a:gd name="T95" fmla="*/ 15 h 36"/>
                <a:gd name="T96" fmla="*/ 7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9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8" name="Freeform 1457">
              <a:extLst>
                <a:ext uri="{FF2B5EF4-FFF2-40B4-BE49-F238E27FC236}">
                  <a16:creationId xmlns:a16="http://schemas.microsoft.com/office/drawing/2014/main" id="{FC3F88E7-9D43-45A4-8F36-AB7520715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551" y="5477029"/>
              <a:ext cx="28038" cy="57634"/>
            </a:xfrm>
            <a:custGeom>
              <a:avLst/>
              <a:gdLst>
                <a:gd name="T0" fmla="*/ 0 w 18"/>
                <a:gd name="T1" fmla="*/ 0 h 37"/>
                <a:gd name="T2" fmla="*/ 5 w 18"/>
                <a:gd name="T3" fmla="*/ 0 h 37"/>
                <a:gd name="T4" fmla="*/ 9 w 18"/>
                <a:gd name="T5" fmla="*/ 16 h 37"/>
                <a:gd name="T6" fmla="*/ 9 w 18"/>
                <a:gd name="T7" fmla="*/ 16 h 37"/>
                <a:gd name="T8" fmla="*/ 13 w 18"/>
                <a:gd name="T9" fmla="*/ 0 h 37"/>
                <a:gd name="T10" fmla="*/ 18 w 18"/>
                <a:gd name="T11" fmla="*/ 0 h 37"/>
                <a:gd name="T12" fmla="*/ 10 w 18"/>
                <a:gd name="T13" fmla="*/ 30 h 37"/>
                <a:gd name="T14" fmla="*/ 10 w 18"/>
                <a:gd name="T15" fmla="*/ 30 h 37"/>
                <a:gd name="T16" fmla="*/ 9 w 18"/>
                <a:gd name="T17" fmla="*/ 33 h 37"/>
                <a:gd name="T18" fmla="*/ 9 w 18"/>
                <a:gd name="T19" fmla="*/ 33 h 37"/>
                <a:gd name="T20" fmla="*/ 8 w 18"/>
                <a:gd name="T21" fmla="*/ 35 h 37"/>
                <a:gd name="T22" fmla="*/ 8 w 18"/>
                <a:gd name="T23" fmla="*/ 35 h 37"/>
                <a:gd name="T24" fmla="*/ 5 w 18"/>
                <a:gd name="T25" fmla="*/ 37 h 37"/>
                <a:gd name="T26" fmla="*/ 5 w 18"/>
                <a:gd name="T27" fmla="*/ 37 h 37"/>
                <a:gd name="T28" fmla="*/ 3 w 18"/>
                <a:gd name="T29" fmla="*/ 37 h 37"/>
                <a:gd name="T30" fmla="*/ 2 w 18"/>
                <a:gd name="T31" fmla="*/ 37 h 37"/>
                <a:gd name="T32" fmla="*/ 2 w 18"/>
                <a:gd name="T33" fmla="*/ 31 h 37"/>
                <a:gd name="T34" fmla="*/ 3 w 18"/>
                <a:gd name="T35" fmla="*/ 31 h 37"/>
                <a:gd name="T36" fmla="*/ 3 w 18"/>
                <a:gd name="T37" fmla="*/ 31 h 37"/>
                <a:gd name="T38" fmla="*/ 4 w 18"/>
                <a:gd name="T39" fmla="*/ 31 h 37"/>
                <a:gd name="T40" fmla="*/ 4 w 18"/>
                <a:gd name="T41" fmla="*/ 31 h 37"/>
                <a:gd name="T42" fmla="*/ 5 w 18"/>
                <a:gd name="T43" fmla="*/ 30 h 37"/>
                <a:gd name="T44" fmla="*/ 5 w 18"/>
                <a:gd name="T45" fmla="*/ 30 h 37"/>
                <a:gd name="T46" fmla="*/ 5 w 18"/>
                <a:gd name="T47" fmla="*/ 28 h 37"/>
                <a:gd name="T48" fmla="*/ 5 w 18"/>
                <a:gd name="T49" fmla="*/ 28 h 37"/>
                <a:gd name="T50" fmla="*/ 7 w 18"/>
                <a:gd name="T51" fmla="*/ 25 h 37"/>
                <a:gd name="T52" fmla="*/ 0 w 18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7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9" name="Freeform 1458">
              <a:extLst>
                <a:ext uri="{FF2B5EF4-FFF2-40B4-BE49-F238E27FC236}">
                  <a16:creationId xmlns:a16="http://schemas.microsoft.com/office/drawing/2014/main" id="{401AD406-D426-44DC-A2D1-78380FD6C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147" y="5477029"/>
              <a:ext cx="42057" cy="40499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0 h 26"/>
                <a:gd name="T4" fmla="*/ 5 w 27"/>
                <a:gd name="T5" fmla="*/ 0 h 26"/>
                <a:gd name="T6" fmla="*/ 5 w 27"/>
                <a:gd name="T7" fmla="*/ 3 h 26"/>
                <a:gd name="T8" fmla="*/ 7 w 27"/>
                <a:gd name="T9" fmla="*/ 3 h 26"/>
                <a:gd name="T10" fmla="*/ 7 w 27"/>
                <a:gd name="T11" fmla="*/ 3 h 26"/>
                <a:gd name="T12" fmla="*/ 8 w 27"/>
                <a:gd name="T13" fmla="*/ 1 h 26"/>
                <a:gd name="T14" fmla="*/ 8 w 27"/>
                <a:gd name="T15" fmla="*/ 1 h 26"/>
                <a:gd name="T16" fmla="*/ 10 w 27"/>
                <a:gd name="T17" fmla="*/ 0 h 26"/>
                <a:gd name="T18" fmla="*/ 10 w 27"/>
                <a:gd name="T19" fmla="*/ 0 h 26"/>
                <a:gd name="T20" fmla="*/ 14 w 27"/>
                <a:gd name="T21" fmla="*/ 1 h 26"/>
                <a:gd name="T22" fmla="*/ 14 w 27"/>
                <a:gd name="T23" fmla="*/ 1 h 26"/>
                <a:gd name="T24" fmla="*/ 15 w 27"/>
                <a:gd name="T25" fmla="*/ 3 h 26"/>
                <a:gd name="T26" fmla="*/ 15 w 27"/>
                <a:gd name="T27" fmla="*/ 3 h 26"/>
                <a:gd name="T28" fmla="*/ 18 w 27"/>
                <a:gd name="T29" fmla="*/ 1 h 26"/>
                <a:gd name="T30" fmla="*/ 18 w 27"/>
                <a:gd name="T31" fmla="*/ 1 h 26"/>
                <a:gd name="T32" fmla="*/ 20 w 27"/>
                <a:gd name="T33" fmla="*/ 0 h 26"/>
                <a:gd name="T34" fmla="*/ 20 w 27"/>
                <a:gd name="T35" fmla="*/ 0 h 26"/>
                <a:gd name="T36" fmla="*/ 23 w 27"/>
                <a:gd name="T37" fmla="*/ 0 h 26"/>
                <a:gd name="T38" fmla="*/ 23 w 27"/>
                <a:gd name="T39" fmla="*/ 0 h 26"/>
                <a:gd name="T40" fmla="*/ 24 w 27"/>
                <a:gd name="T41" fmla="*/ 1 h 26"/>
                <a:gd name="T42" fmla="*/ 24 w 27"/>
                <a:gd name="T43" fmla="*/ 1 h 26"/>
                <a:gd name="T44" fmla="*/ 25 w 27"/>
                <a:gd name="T45" fmla="*/ 4 h 26"/>
                <a:gd name="T46" fmla="*/ 25 w 27"/>
                <a:gd name="T47" fmla="*/ 4 h 26"/>
                <a:gd name="T48" fmla="*/ 27 w 27"/>
                <a:gd name="T49" fmla="*/ 6 h 26"/>
                <a:gd name="T50" fmla="*/ 27 w 27"/>
                <a:gd name="T51" fmla="*/ 26 h 26"/>
                <a:gd name="T52" fmla="*/ 22 w 27"/>
                <a:gd name="T53" fmla="*/ 26 h 26"/>
                <a:gd name="T54" fmla="*/ 22 w 27"/>
                <a:gd name="T55" fmla="*/ 9 h 26"/>
                <a:gd name="T56" fmla="*/ 22 w 27"/>
                <a:gd name="T57" fmla="*/ 9 h 26"/>
                <a:gd name="T58" fmla="*/ 20 w 27"/>
                <a:gd name="T59" fmla="*/ 6 h 26"/>
                <a:gd name="T60" fmla="*/ 20 w 27"/>
                <a:gd name="T61" fmla="*/ 6 h 26"/>
                <a:gd name="T62" fmla="*/ 19 w 27"/>
                <a:gd name="T63" fmla="*/ 5 h 26"/>
                <a:gd name="T64" fmla="*/ 19 w 27"/>
                <a:gd name="T65" fmla="*/ 5 h 26"/>
                <a:gd name="T66" fmla="*/ 17 w 27"/>
                <a:gd name="T67" fmla="*/ 6 h 26"/>
                <a:gd name="T68" fmla="*/ 17 w 27"/>
                <a:gd name="T69" fmla="*/ 6 h 26"/>
                <a:gd name="T70" fmla="*/ 17 w 27"/>
                <a:gd name="T71" fmla="*/ 9 h 26"/>
                <a:gd name="T72" fmla="*/ 17 w 27"/>
                <a:gd name="T73" fmla="*/ 26 h 26"/>
                <a:gd name="T74" fmla="*/ 10 w 27"/>
                <a:gd name="T75" fmla="*/ 26 h 26"/>
                <a:gd name="T76" fmla="*/ 10 w 27"/>
                <a:gd name="T77" fmla="*/ 9 h 26"/>
                <a:gd name="T78" fmla="*/ 10 w 27"/>
                <a:gd name="T79" fmla="*/ 9 h 26"/>
                <a:gd name="T80" fmla="*/ 10 w 27"/>
                <a:gd name="T81" fmla="*/ 6 h 26"/>
                <a:gd name="T82" fmla="*/ 10 w 27"/>
                <a:gd name="T83" fmla="*/ 6 h 26"/>
                <a:gd name="T84" fmla="*/ 8 w 27"/>
                <a:gd name="T85" fmla="*/ 5 h 26"/>
                <a:gd name="T86" fmla="*/ 8 w 27"/>
                <a:gd name="T87" fmla="*/ 5 h 26"/>
                <a:gd name="T88" fmla="*/ 7 w 27"/>
                <a:gd name="T89" fmla="*/ 6 h 26"/>
                <a:gd name="T90" fmla="*/ 7 w 27"/>
                <a:gd name="T91" fmla="*/ 6 h 26"/>
                <a:gd name="T92" fmla="*/ 5 w 27"/>
                <a:gd name="T93" fmla="*/ 9 h 26"/>
                <a:gd name="T94" fmla="*/ 5 w 27"/>
                <a:gd name="T95" fmla="*/ 26 h 26"/>
                <a:gd name="T96" fmla="*/ 0 w 27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0" name="Freeform 1459">
              <a:extLst>
                <a:ext uri="{FF2B5EF4-FFF2-40B4-BE49-F238E27FC236}">
                  <a16:creationId xmlns:a16="http://schemas.microsoft.com/office/drawing/2014/main" id="{63211084-4DEE-4B1E-9D12-76164C9C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77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1" name="Freeform 1460">
              <a:extLst>
                <a:ext uri="{FF2B5EF4-FFF2-40B4-BE49-F238E27FC236}">
                  <a16:creationId xmlns:a16="http://schemas.microsoft.com/office/drawing/2014/main" id="{A12F5431-B769-4EA6-9FCB-E19A737F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896" y="5477029"/>
              <a:ext cx="26481" cy="40499"/>
            </a:xfrm>
            <a:custGeom>
              <a:avLst/>
              <a:gdLst>
                <a:gd name="T0" fmla="*/ 17 w 17"/>
                <a:gd name="T1" fmla="*/ 0 h 26"/>
                <a:gd name="T2" fmla="*/ 17 w 17"/>
                <a:gd name="T3" fmla="*/ 26 h 26"/>
                <a:gd name="T4" fmla="*/ 11 w 17"/>
                <a:gd name="T5" fmla="*/ 26 h 26"/>
                <a:gd name="T6" fmla="*/ 11 w 17"/>
                <a:gd name="T7" fmla="*/ 24 h 26"/>
                <a:gd name="T8" fmla="*/ 11 w 17"/>
                <a:gd name="T9" fmla="*/ 24 h 26"/>
                <a:gd name="T10" fmla="*/ 11 w 17"/>
                <a:gd name="T11" fmla="*/ 24 h 26"/>
                <a:gd name="T12" fmla="*/ 9 w 17"/>
                <a:gd name="T13" fmla="*/ 25 h 26"/>
                <a:gd name="T14" fmla="*/ 9 w 17"/>
                <a:gd name="T15" fmla="*/ 25 h 26"/>
                <a:gd name="T16" fmla="*/ 6 w 17"/>
                <a:gd name="T17" fmla="*/ 26 h 26"/>
                <a:gd name="T18" fmla="*/ 6 w 17"/>
                <a:gd name="T19" fmla="*/ 26 h 26"/>
                <a:gd name="T20" fmla="*/ 4 w 17"/>
                <a:gd name="T21" fmla="*/ 26 h 26"/>
                <a:gd name="T22" fmla="*/ 4 w 17"/>
                <a:gd name="T23" fmla="*/ 26 h 26"/>
                <a:gd name="T24" fmla="*/ 3 w 17"/>
                <a:gd name="T25" fmla="*/ 25 h 26"/>
                <a:gd name="T26" fmla="*/ 3 w 17"/>
                <a:gd name="T27" fmla="*/ 25 h 26"/>
                <a:gd name="T28" fmla="*/ 1 w 17"/>
                <a:gd name="T29" fmla="*/ 23 h 26"/>
                <a:gd name="T30" fmla="*/ 1 w 17"/>
                <a:gd name="T31" fmla="*/ 23 h 26"/>
                <a:gd name="T32" fmla="*/ 0 w 17"/>
                <a:gd name="T33" fmla="*/ 20 h 26"/>
                <a:gd name="T34" fmla="*/ 0 w 17"/>
                <a:gd name="T35" fmla="*/ 0 h 26"/>
                <a:gd name="T36" fmla="*/ 6 w 17"/>
                <a:gd name="T37" fmla="*/ 0 h 26"/>
                <a:gd name="T38" fmla="*/ 6 w 17"/>
                <a:gd name="T39" fmla="*/ 18 h 26"/>
                <a:gd name="T40" fmla="*/ 6 w 17"/>
                <a:gd name="T41" fmla="*/ 18 h 26"/>
                <a:gd name="T42" fmla="*/ 6 w 17"/>
                <a:gd name="T43" fmla="*/ 20 h 26"/>
                <a:gd name="T44" fmla="*/ 6 w 17"/>
                <a:gd name="T45" fmla="*/ 20 h 26"/>
                <a:gd name="T46" fmla="*/ 9 w 17"/>
                <a:gd name="T47" fmla="*/ 21 h 26"/>
                <a:gd name="T48" fmla="*/ 9 w 17"/>
                <a:gd name="T49" fmla="*/ 21 h 26"/>
                <a:gd name="T50" fmla="*/ 10 w 17"/>
                <a:gd name="T51" fmla="*/ 20 h 26"/>
                <a:gd name="T52" fmla="*/ 10 w 17"/>
                <a:gd name="T53" fmla="*/ 20 h 26"/>
                <a:gd name="T54" fmla="*/ 11 w 17"/>
                <a:gd name="T55" fmla="*/ 18 h 26"/>
                <a:gd name="T56" fmla="*/ 11 w 17"/>
                <a:gd name="T57" fmla="*/ 0 h 26"/>
                <a:gd name="T58" fmla="*/ 17 w 17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6">
                  <a:moveTo>
                    <a:pt x="17" y="0"/>
                  </a:moveTo>
                  <a:lnTo>
                    <a:pt x="17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2" name="Freeform 1461">
              <a:extLst>
                <a:ext uri="{FF2B5EF4-FFF2-40B4-BE49-F238E27FC236}">
                  <a16:creationId xmlns:a16="http://schemas.microsoft.com/office/drawing/2014/main" id="{CA2FC028-F0B3-4B40-AA9F-CD5A3B0F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049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7 w 25"/>
                <a:gd name="T89" fmla="*/ 6 h 26"/>
                <a:gd name="T90" fmla="*/ 7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3" name="Freeform 1462">
              <a:extLst>
                <a:ext uri="{FF2B5EF4-FFF2-40B4-BE49-F238E27FC236}">
                  <a16:creationId xmlns:a16="http://schemas.microsoft.com/office/drawing/2014/main" id="{DEB62F78-783F-4DDE-BA6C-74FF40A6B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1883" y="5964575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7 w 17"/>
                <a:gd name="T5" fmla="*/ 0 h 35"/>
                <a:gd name="T6" fmla="*/ 7 w 17"/>
                <a:gd name="T7" fmla="*/ 0 h 35"/>
                <a:gd name="T8" fmla="*/ 11 w 17"/>
                <a:gd name="T9" fmla="*/ 0 h 35"/>
                <a:gd name="T10" fmla="*/ 11 w 17"/>
                <a:gd name="T11" fmla="*/ 0 h 35"/>
                <a:gd name="T12" fmla="*/ 15 w 17"/>
                <a:gd name="T13" fmla="*/ 2 h 35"/>
                <a:gd name="T14" fmla="*/ 15 w 17"/>
                <a:gd name="T15" fmla="*/ 2 h 35"/>
                <a:gd name="T16" fmla="*/ 16 w 17"/>
                <a:gd name="T17" fmla="*/ 5 h 35"/>
                <a:gd name="T18" fmla="*/ 16 w 17"/>
                <a:gd name="T19" fmla="*/ 5 h 35"/>
                <a:gd name="T20" fmla="*/ 17 w 17"/>
                <a:gd name="T21" fmla="*/ 10 h 35"/>
                <a:gd name="T22" fmla="*/ 17 w 17"/>
                <a:gd name="T23" fmla="*/ 10 h 35"/>
                <a:gd name="T24" fmla="*/ 16 w 17"/>
                <a:gd name="T25" fmla="*/ 15 h 35"/>
                <a:gd name="T26" fmla="*/ 16 w 17"/>
                <a:gd name="T27" fmla="*/ 15 h 35"/>
                <a:gd name="T28" fmla="*/ 15 w 17"/>
                <a:gd name="T29" fmla="*/ 17 h 35"/>
                <a:gd name="T30" fmla="*/ 15 w 17"/>
                <a:gd name="T31" fmla="*/ 17 h 35"/>
                <a:gd name="T32" fmla="*/ 12 w 17"/>
                <a:gd name="T33" fmla="*/ 20 h 35"/>
                <a:gd name="T34" fmla="*/ 12 w 17"/>
                <a:gd name="T35" fmla="*/ 20 h 35"/>
                <a:gd name="T36" fmla="*/ 8 w 17"/>
                <a:gd name="T37" fmla="*/ 21 h 35"/>
                <a:gd name="T38" fmla="*/ 5 w 17"/>
                <a:gd name="T39" fmla="*/ 21 h 35"/>
                <a:gd name="T40" fmla="*/ 5 w 17"/>
                <a:gd name="T41" fmla="*/ 35 h 35"/>
                <a:gd name="T42" fmla="*/ 0 w 17"/>
                <a:gd name="T43" fmla="*/ 35 h 35"/>
                <a:gd name="T44" fmla="*/ 5 w 17"/>
                <a:gd name="T45" fmla="*/ 5 h 35"/>
                <a:gd name="T46" fmla="*/ 5 w 17"/>
                <a:gd name="T47" fmla="*/ 16 h 35"/>
                <a:gd name="T48" fmla="*/ 7 w 17"/>
                <a:gd name="T49" fmla="*/ 16 h 35"/>
                <a:gd name="T50" fmla="*/ 7 w 17"/>
                <a:gd name="T51" fmla="*/ 16 h 35"/>
                <a:gd name="T52" fmla="*/ 10 w 17"/>
                <a:gd name="T53" fmla="*/ 16 h 35"/>
                <a:gd name="T54" fmla="*/ 10 w 17"/>
                <a:gd name="T55" fmla="*/ 16 h 35"/>
                <a:gd name="T56" fmla="*/ 11 w 17"/>
                <a:gd name="T57" fmla="*/ 15 h 35"/>
                <a:gd name="T58" fmla="*/ 11 w 17"/>
                <a:gd name="T59" fmla="*/ 15 h 35"/>
                <a:gd name="T60" fmla="*/ 12 w 17"/>
                <a:gd name="T61" fmla="*/ 12 h 35"/>
                <a:gd name="T62" fmla="*/ 12 w 17"/>
                <a:gd name="T63" fmla="*/ 12 h 35"/>
                <a:gd name="T64" fmla="*/ 12 w 17"/>
                <a:gd name="T65" fmla="*/ 10 h 35"/>
                <a:gd name="T66" fmla="*/ 12 w 17"/>
                <a:gd name="T67" fmla="*/ 10 h 35"/>
                <a:gd name="T68" fmla="*/ 12 w 17"/>
                <a:gd name="T69" fmla="*/ 9 h 35"/>
                <a:gd name="T70" fmla="*/ 12 w 17"/>
                <a:gd name="T71" fmla="*/ 9 h 35"/>
                <a:gd name="T72" fmla="*/ 11 w 17"/>
                <a:gd name="T73" fmla="*/ 6 h 35"/>
                <a:gd name="T74" fmla="*/ 11 w 17"/>
                <a:gd name="T75" fmla="*/ 6 h 35"/>
                <a:gd name="T76" fmla="*/ 10 w 17"/>
                <a:gd name="T77" fmla="*/ 5 h 35"/>
                <a:gd name="T78" fmla="*/ 10 w 17"/>
                <a:gd name="T79" fmla="*/ 5 h 35"/>
                <a:gd name="T80" fmla="*/ 8 w 17"/>
                <a:gd name="T81" fmla="*/ 5 h 35"/>
                <a:gd name="T82" fmla="*/ 5 w 17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4" name="Freeform 1463">
              <a:extLst>
                <a:ext uri="{FF2B5EF4-FFF2-40B4-BE49-F238E27FC236}">
                  <a16:creationId xmlns:a16="http://schemas.microsoft.com/office/drawing/2014/main" id="{3B9EEC3D-E8ED-4FA4-9318-7EEC0604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036" y="5980151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8 w 12"/>
                <a:gd name="T11" fmla="*/ 0 h 25"/>
                <a:gd name="T12" fmla="*/ 8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1 w 12"/>
                <a:gd name="T21" fmla="*/ 5 h 25"/>
                <a:gd name="T22" fmla="*/ 11 w 12"/>
                <a:gd name="T23" fmla="*/ 5 h 25"/>
                <a:gd name="T24" fmla="*/ 8 w 12"/>
                <a:gd name="T25" fmla="*/ 5 h 25"/>
                <a:gd name="T26" fmla="*/ 8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5" name="Freeform 1464">
              <a:extLst>
                <a:ext uri="{FF2B5EF4-FFF2-40B4-BE49-F238E27FC236}">
                  <a16:creationId xmlns:a16="http://schemas.microsoft.com/office/drawing/2014/main" id="{F00CB72A-9DF6-4673-9780-9D3ADB9E5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3285" y="5980151"/>
              <a:ext cx="23365" cy="38942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2 w 15"/>
                <a:gd name="T9" fmla="*/ 4 h 25"/>
                <a:gd name="T10" fmla="*/ 2 w 15"/>
                <a:gd name="T11" fmla="*/ 4 h 25"/>
                <a:gd name="T12" fmla="*/ 4 w 15"/>
                <a:gd name="T13" fmla="*/ 0 h 25"/>
                <a:gd name="T14" fmla="*/ 4 w 15"/>
                <a:gd name="T15" fmla="*/ 0 h 25"/>
                <a:gd name="T16" fmla="*/ 8 w 15"/>
                <a:gd name="T17" fmla="*/ 0 h 25"/>
                <a:gd name="T18" fmla="*/ 8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4 h 25"/>
                <a:gd name="T26" fmla="*/ 14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4 w 15"/>
                <a:gd name="T43" fmla="*/ 22 h 25"/>
                <a:gd name="T44" fmla="*/ 14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8 w 15"/>
                <a:gd name="T51" fmla="*/ 25 h 25"/>
                <a:gd name="T52" fmla="*/ 8 w 15"/>
                <a:gd name="T53" fmla="*/ 25 h 25"/>
                <a:gd name="T54" fmla="*/ 4 w 15"/>
                <a:gd name="T55" fmla="*/ 25 h 25"/>
                <a:gd name="T56" fmla="*/ 4 w 15"/>
                <a:gd name="T57" fmla="*/ 25 h 25"/>
                <a:gd name="T58" fmla="*/ 2 w 15"/>
                <a:gd name="T59" fmla="*/ 22 h 25"/>
                <a:gd name="T60" fmla="*/ 2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7 w 15"/>
                <a:gd name="T75" fmla="*/ 20 h 25"/>
                <a:gd name="T76" fmla="*/ 7 w 15"/>
                <a:gd name="T77" fmla="*/ 20 h 25"/>
                <a:gd name="T78" fmla="*/ 8 w 15"/>
                <a:gd name="T79" fmla="*/ 20 h 25"/>
                <a:gd name="T80" fmla="*/ 8 w 15"/>
                <a:gd name="T81" fmla="*/ 20 h 25"/>
                <a:gd name="T82" fmla="*/ 9 w 15"/>
                <a:gd name="T83" fmla="*/ 20 h 25"/>
                <a:gd name="T84" fmla="*/ 9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9 w 15"/>
                <a:gd name="T93" fmla="*/ 5 h 25"/>
                <a:gd name="T94" fmla="*/ 9 w 15"/>
                <a:gd name="T95" fmla="*/ 5 h 25"/>
                <a:gd name="T96" fmla="*/ 8 w 15"/>
                <a:gd name="T97" fmla="*/ 5 h 25"/>
                <a:gd name="T98" fmla="*/ 8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6" name="Freeform 1465">
              <a:extLst>
                <a:ext uri="{FF2B5EF4-FFF2-40B4-BE49-F238E27FC236}">
                  <a16:creationId xmlns:a16="http://schemas.microsoft.com/office/drawing/2014/main" id="{231911D2-E423-4ED6-BAE7-5E597C379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65" y="5967690"/>
              <a:ext cx="17135" cy="51403"/>
            </a:xfrm>
            <a:custGeom>
              <a:avLst/>
              <a:gdLst>
                <a:gd name="T0" fmla="*/ 2 w 11"/>
                <a:gd name="T1" fmla="*/ 8 h 33"/>
                <a:gd name="T2" fmla="*/ 2 w 11"/>
                <a:gd name="T3" fmla="*/ 0 h 33"/>
                <a:gd name="T4" fmla="*/ 7 w 11"/>
                <a:gd name="T5" fmla="*/ 0 h 33"/>
                <a:gd name="T6" fmla="*/ 7 w 11"/>
                <a:gd name="T7" fmla="*/ 8 h 33"/>
                <a:gd name="T8" fmla="*/ 11 w 11"/>
                <a:gd name="T9" fmla="*/ 8 h 33"/>
                <a:gd name="T10" fmla="*/ 11 w 11"/>
                <a:gd name="T11" fmla="*/ 12 h 33"/>
                <a:gd name="T12" fmla="*/ 7 w 11"/>
                <a:gd name="T13" fmla="*/ 12 h 33"/>
                <a:gd name="T14" fmla="*/ 7 w 11"/>
                <a:gd name="T15" fmla="*/ 25 h 33"/>
                <a:gd name="T16" fmla="*/ 7 w 11"/>
                <a:gd name="T17" fmla="*/ 25 h 33"/>
                <a:gd name="T18" fmla="*/ 7 w 11"/>
                <a:gd name="T19" fmla="*/ 27 h 33"/>
                <a:gd name="T20" fmla="*/ 7 w 11"/>
                <a:gd name="T21" fmla="*/ 27 h 33"/>
                <a:gd name="T22" fmla="*/ 9 w 11"/>
                <a:gd name="T23" fmla="*/ 28 h 33"/>
                <a:gd name="T24" fmla="*/ 9 w 11"/>
                <a:gd name="T25" fmla="*/ 28 h 33"/>
                <a:gd name="T26" fmla="*/ 10 w 11"/>
                <a:gd name="T27" fmla="*/ 28 h 33"/>
                <a:gd name="T28" fmla="*/ 10 w 11"/>
                <a:gd name="T29" fmla="*/ 28 h 33"/>
                <a:gd name="T30" fmla="*/ 11 w 11"/>
                <a:gd name="T31" fmla="*/ 28 h 33"/>
                <a:gd name="T32" fmla="*/ 11 w 11"/>
                <a:gd name="T33" fmla="*/ 33 h 33"/>
                <a:gd name="T34" fmla="*/ 9 w 11"/>
                <a:gd name="T35" fmla="*/ 33 h 33"/>
                <a:gd name="T36" fmla="*/ 9 w 11"/>
                <a:gd name="T37" fmla="*/ 33 h 33"/>
                <a:gd name="T38" fmla="*/ 6 w 11"/>
                <a:gd name="T39" fmla="*/ 33 h 33"/>
                <a:gd name="T40" fmla="*/ 6 w 11"/>
                <a:gd name="T41" fmla="*/ 33 h 33"/>
                <a:gd name="T42" fmla="*/ 3 w 11"/>
                <a:gd name="T43" fmla="*/ 32 h 33"/>
                <a:gd name="T44" fmla="*/ 3 w 11"/>
                <a:gd name="T45" fmla="*/ 32 h 33"/>
                <a:gd name="T46" fmla="*/ 2 w 11"/>
                <a:gd name="T47" fmla="*/ 29 h 33"/>
                <a:gd name="T48" fmla="*/ 2 w 11"/>
                <a:gd name="T49" fmla="*/ 29 h 33"/>
                <a:gd name="T50" fmla="*/ 2 w 11"/>
                <a:gd name="T51" fmla="*/ 27 h 33"/>
                <a:gd name="T52" fmla="*/ 2 w 11"/>
                <a:gd name="T53" fmla="*/ 12 h 33"/>
                <a:gd name="T54" fmla="*/ 0 w 11"/>
                <a:gd name="T55" fmla="*/ 12 h 33"/>
                <a:gd name="T56" fmla="*/ 0 w 11"/>
                <a:gd name="T57" fmla="*/ 8 h 33"/>
                <a:gd name="T58" fmla="*/ 2 w 11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7" name="Freeform 1466">
              <a:extLst>
                <a:ext uri="{FF2B5EF4-FFF2-40B4-BE49-F238E27FC236}">
                  <a16:creationId xmlns:a16="http://schemas.microsoft.com/office/drawing/2014/main" id="{88FFFE51-1FDF-4505-9535-93FD1F62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8457" y="5980151"/>
              <a:ext cx="23365" cy="38942"/>
            </a:xfrm>
            <a:custGeom>
              <a:avLst/>
              <a:gdLst>
                <a:gd name="T0" fmla="*/ 10 w 15"/>
                <a:gd name="T1" fmla="*/ 22 h 25"/>
                <a:gd name="T2" fmla="*/ 10 w 15"/>
                <a:gd name="T3" fmla="*/ 22 h 25"/>
                <a:gd name="T4" fmla="*/ 8 w 15"/>
                <a:gd name="T5" fmla="*/ 25 h 25"/>
                <a:gd name="T6" fmla="*/ 5 w 15"/>
                <a:gd name="T7" fmla="*/ 25 h 25"/>
                <a:gd name="T8" fmla="*/ 3 w 15"/>
                <a:gd name="T9" fmla="*/ 25 h 25"/>
                <a:gd name="T10" fmla="*/ 2 w 15"/>
                <a:gd name="T11" fmla="*/ 24 h 25"/>
                <a:gd name="T12" fmla="*/ 0 w 15"/>
                <a:gd name="T13" fmla="*/ 22 h 25"/>
                <a:gd name="T14" fmla="*/ 0 w 15"/>
                <a:gd name="T15" fmla="*/ 19 h 25"/>
                <a:gd name="T16" fmla="*/ 0 w 15"/>
                <a:gd name="T17" fmla="*/ 15 h 25"/>
                <a:gd name="T18" fmla="*/ 2 w 15"/>
                <a:gd name="T19" fmla="*/ 12 h 25"/>
                <a:gd name="T20" fmla="*/ 4 w 15"/>
                <a:gd name="T21" fmla="*/ 11 h 25"/>
                <a:gd name="T22" fmla="*/ 8 w 15"/>
                <a:gd name="T23" fmla="*/ 10 h 25"/>
                <a:gd name="T24" fmla="*/ 8 w 15"/>
                <a:gd name="T25" fmla="*/ 10 h 25"/>
                <a:gd name="T26" fmla="*/ 9 w 15"/>
                <a:gd name="T27" fmla="*/ 10 h 25"/>
                <a:gd name="T28" fmla="*/ 9 w 15"/>
                <a:gd name="T29" fmla="*/ 10 h 25"/>
                <a:gd name="T30" fmla="*/ 10 w 15"/>
                <a:gd name="T31" fmla="*/ 7 h 25"/>
                <a:gd name="T32" fmla="*/ 10 w 15"/>
                <a:gd name="T33" fmla="*/ 5 h 25"/>
                <a:gd name="T34" fmla="*/ 8 w 15"/>
                <a:gd name="T35" fmla="*/ 5 h 25"/>
                <a:gd name="T36" fmla="*/ 5 w 15"/>
                <a:gd name="T37" fmla="*/ 5 h 25"/>
                <a:gd name="T38" fmla="*/ 5 w 15"/>
                <a:gd name="T39" fmla="*/ 7 h 25"/>
                <a:gd name="T40" fmla="*/ 0 w 15"/>
                <a:gd name="T41" fmla="*/ 7 h 25"/>
                <a:gd name="T42" fmla="*/ 2 w 15"/>
                <a:gd name="T43" fmla="*/ 1 h 25"/>
                <a:gd name="T44" fmla="*/ 4 w 15"/>
                <a:gd name="T45" fmla="*/ 0 h 25"/>
                <a:gd name="T46" fmla="*/ 8 w 15"/>
                <a:gd name="T47" fmla="*/ 0 h 25"/>
                <a:gd name="T48" fmla="*/ 10 w 15"/>
                <a:gd name="T49" fmla="*/ 0 h 25"/>
                <a:gd name="T50" fmla="*/ 13 w 15"/>
                <a:gd name="T51" fmla="*/ 1 h 25"/>
                <a:gd name="T52" fmla="*/ 15 w 15"/>
                <a:gd name="T53" fmla="*/ 4 h 25"/>
                <a:gd name="T54" fmla="*/ 15 w 15"/>
                <a:gd name="T55" fmla="*/ 7 h 25"/>
                <a:gd name="T56" fmla="*/ 10 w 15"/>
                <a:gd name="T57" fmla="*/ 25 h 25"/>
                <a:gd name="T58" fmla="*/ 10 w 15"/>
                <a:gd name="T59" fmla="*/ 14 h 25"/>
                <a:gd name="T60" fmla="*/ 9 w 15"/>
                <a:gd name="T61" fmla="*/ 14 h 25"/>
                <a:gd name="T62" fmla="*/ 7 w 15"/>
                <a:gd name="T63" fmla="*/ 15 h 25"/>
                <a:gd name="T64" fmla="*/ 5 w 15"/>
                <a:gd name="T65" fmla="*/ 17 h 25"/>
                <a:gd name="T66" fmla="*/ 5 w 15"/>
                <a:gd name="T67" fmla="*/ 20 h 25"/>
                <a:gd name="T68" fmla="*/ 8 w 15"/>
                <a:gd name="T69" fmla="*/ 21 h 25"/>
                <a:gd name="T70" fmla="*/ 9 w 15"/>
                <a:gd name="T71" fmla="*/ 20 h 25"/>
                <a:gd name="T72" fmla="*/ 10 w 15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5">
                  <a:moveTo>
                    <a:pt x="10" y="25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0" y="25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8" name="Freeform 1467">
              <a:extLst>
                <a:ext uri="{FF2B5EF4-FFF2-40B4-BE49-F238E27FC236}">
                  <a16:creationId xmlns:a16="http://schemas.microsoft.com/office/drawing/2014/main" id="{F6C2C83F-CE94-4A72-B5D3-825BE7028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2" y="5980151"/>
              <a:ext cx="23365" cy="38942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6 w 15"/>
                <a:gd name="T5" fmla="*/ 20 h 25"/>
                <a:gd name="T6" fmla="*/ 6 w 15"/>
                <a:gd name="T7" fmla="*/ 20 h 25"/>
                <a:gd name="T8" fmla="*/ 8 w 15"/>
                <a:gd name="T9" fmla="*/ 20 h 25"/>
                <a:gd name="T10" fmla="*/ 8 w 15"/>
                <a:gd name="T11" fmla="*/ 20 h 25"/>
                <a:gd name="T12" fmla="*/ 10 w 15"/>
                <a:gd name="T13" fmla="*/ 20 h 25"/>
                <a:gd name="T14" fmla="*/ 10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4 w 15"/>
                <a:gd name="T25" fmla="*/ 24 h 25"/>
                <a:gd name="T26" fmla="*/ 14 w 15"/>
                <a:gd name="T27" fmla="*/ 24 h 25"/>
                <a:gd name="T28" fmla="*/ 11 w 15"/>
                <a:gd name="T29" fmla="*/ 25 h 25"/>
                <a:gd name="T30" fmla="*/ 11 w 15"/>
                <a:gd name="T31" fmla="*/ 25 h 25"/>
                <a:gd name="T32" fmla="*/ 8 w 15"/>
                <a:gd name="T33" fmla="*/ 25 h 25"/>
                <a:gd name="T34" fmla="*/ 8 w 15"/>
                <a:gd name="T35" fmla="*/ 25 h 25"/>
                <a:gd name="T36" fmla="*/ 4 w 15"/>
                <a:gd name="T37" fmla="*/ 25 h 25"/>
                <a:gd name="T38" fmla="*/ 4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4 w 15"/>
                <a:gd name="T63" fmla="*/ 0 h 25"/>
                <a:gd name="T64" fmla="*/ 4 w 15"/>
                <a:gd name="T65" fmla="*/ 0 h 25"/>
                <a:gd name="T66" fmla="*/ 8 w 15"/>
                <a:gd name="T67" fmla="*/ 0 h 25"/>
                <a:gd name="T68" fmla="*/ 8 w 15"/>
                <a:gd name="T69" fmla="*/ 0 h 25"/>
                <a:gd name="T70" fmla="*/ 11 w 15"/>
                <a:gd name="T71" fmla="*/ 0 h 25"/>
                <a:gd name="T72" fmla="*/ 11 w 15"/>
                <a:gd name="T73" fmla="*/ 0 h 25"/>
                <a:gd name="T74" fmla="*/ 14 w 15"/>
                <a:gd name="T75" fmla="*/ 1 h 25"/>
                <a:gd name="T76" fmla="*/ 14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10 w 15"/>
                <a:gd name="T87" fmla="*/ 5 h 25"/>
                <a:gd name="T88" fmla="*/ 10 w 15"/>
                <a:gd name="T89" fmla="*/ 5 h 25"/>
                <a:gd name="T90" fmla="*/ 8 w 15"/>
                <a:gd name="T91" fmla="*/ 5 h 25"/>
                <a:gd name="T92" fmla="*/ 8 w 15"/>
                <a:gd name="T93" fmla="*/ 5 h 25"/>
                <a:gd name="T94" fmla="*/ 6 w 15"/>
                <a:gd name="T95" fmla="*/ 5 h 25"/>
                <a:gd name="T96" fmla="*/ 6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9" name="Freeform 1468">
              <a:extLst>
                <a:ext uri="{FF2B5EF4-FFF2-40B4-BE49-F238E27FC236}">
                  <a16:creationId xmlns:a16="http://schemas.microsoft.com/office/drawing/2014/main" id="{9A0FA564-0044-4779-A622-7E9824DEE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975" y="5967690"/>
              <a:ext cx="15577" cy="51403"/>
            </a:xfrm>
            <a:custGeom>
              <a:avLst/>
              <a:gdLst>
                <a:gd name="T0" fmla="*/ 3 w 10"/>
                <a:gd name="T1" fmla="*/ 8 h 33"/>
                <a:gd name="T2" fmla="*/ 3 w 10"/>
                <a:gd name="T3" fmla="*/ 0 h 33"/>
                <a:gd name="T4" fmla="*/ 8 w 10"/>
                <a:gd name="T5" fmla="*/ 0 h 33"/>
                <a:gd name="T6" fmla="*/ 8 w 10"/>
                <a:gd name="T7" fmla="*/ 8 h 33"/>
                <a:gd name="T8" fmla="*/ 10 w 10"/>
                <a:gd name="T9" fmla="*/ 8 h 33"/>
                <a:gd name="T10" fmla="*/ 10 w 10"/>
                <a:gd name="T11" fmla="*/ 12 h 33"/>
                <a:gd name="T12" fmla="*/ 8 w 10"/>
                <a:gd name="T13" fmla="*/ 12 h 33"/>
                <a:gd name="T14" fmla="*/ 8 w 10"/>
                <a:gd name="T15" fmla="*/ 25 h 33"/>
                <a:gd name="T16" fmla="*/ 8 w 10"/>
                <a:gd name="T17" fmla="*/ 25 h 33"/>
                <a:gd name="T18" fmla="*/ 8 w 10"/>
                <a:gd name="T19" fmla="*/ 27 h 33"/>
                <a:gd name="T20" fmla="*/ 8 w 10"/>
                <a:gd name="T21" fmla="*/ 27 h 33"/>
                <a:gd name="T22" fmla="*/ 9 w 10"/>
                <a:gd name="T23" fmla="*/ 28 h 33"/>
                <a:gd name="T24" fmla="*/ 9 w 10"/>
                <a:gd name="T25" fmla="*/ 28 h 33"/>
                <a:gd name="T26" fmla="*/ 9 w 10"/>
                <a:gd name="T27" fmla="*/ 28 h 33"/>
                <a:gd name="T28" fmla="*/ 9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9 w 10"/>
                <a:gd name="T35" fmla="*/ 33 h 33"/>
                <a:gd name="T36" fmla="*/ 9 w 10"/>
                <a:gd name="T37" fmla="*/ 33 h 33"/>
                <a:gd name="T38" fmla="*/ 5 w 10"/>
                <a:gd name="T39" fmla="*/ 33 h 33"/>
                <a:gd name="T40" fmla="*/ 5 w 10"/>
                <a:gd name="T41" fmla="*/ 33 h 33"/>
                <a:gd name="T42" fmla="*/ 4 w 10"/>
                <a:gd name="T43" fmla="*/ 32 h 33"/>
                <a:gd name="T44" fmla="*/ 4 w 10"/>
                <a:gd name="T45" fmla="*/ 32 h 33"/>
                <a:gd name="T46" fmla="*/ 3 w 10"/>
                <a:gd name="T47" fmla="*/ 29 h 33"/>
                <a:gd name="T48" fmla="*/ 3 w 10"/>
                <a:gd name="T49" fmla="*/ 29 h 33"/>
                <a:gd name="T50" fmla="*/ 3 w 10"/>
                <a:gd name="T51" fmla="*/ 27 h 33"/>
                <a:gd name="T52" fmla="*/ 3 w 10"/>
                <a:gd name="T53" fmla="*/ 12 h 33"/>
                <a:gd name="T54" fmla="*/ 0 w 10"/>
                <a:gd name="T55" fmla="*/ 12 h 33"/>
                <a:gd name="T56" fmla="*/ 0 w 10"/>
                <a:gd name="T57" fmla="*/ 8 h 33"/>
                <a:gd name="T58" fmla="*/ 3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3" y="8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0" name="Freeform 1469">
              <a:extLst>
                <a:ext uri="{FF2B5EF4-FFF2-40B4-BE49-F238E27FC236}">
                  <a16:creationId xmlns:a16="http://schemas.microsoft.com/office/drawing/2014/main" id="{06C025C3-6B7D-4329-A983-FA00920F0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225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1" name="Freeform 1470">
              <a:extLst>
                <a:ext uri="{FF2B5EF4-FFF2-40B4-BE49-F238E27FC236}">
                  <a16:creationId xmlns:a16="http://schemas.microsoft.com/office/drawing/2014/main" id="{E24594BC-02EB-4A2A-8850-C294308A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243" y="5980151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7 w 16"/>
                <a:gd name="T13" fmla="*/ 0 h 25"/>
                <a:gd name="T14" fmla="*/ 7 w 16"/>
                <a:gd name="T15" fmla="*/ 0 h 25"/>
                <a:gd name="T16" fmla="*/ 10 w 16"/>
                <a:gd name="T17" fmla="*/ 0 h 25"/>
                <a:gd name="T18" fmla="*/ 10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5 w 16"/>
                <a:gd name="T29" fmla="*/ 2 h 25"/>
                <a:gd name="T30" fmla="*/ 15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10 w 16"/>
                <a:gd name="T43" fmla="*/ 5 h 25"/>
                <a:gd name="T44" fmla="*/ 10 w 16"/>
                <a:gd name="T45" fmla="*/ 5 h 25"/>
                <a:gd name="T46" fmla="*/ 9 w 16"/>
                <a:gd name="T47" fmla="*/ 5 h 25"/>
                <a:gd name="T48" fmla="*/ 9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2" name="Freeform 1471">
              <a:extLst>
                <a:ext uri="{FF2B5EF4-FFF2-40B4-BE49-F238E27FC236}">
                  <a16:creationId xmlns:a16="http://schemas.microsoft.com/office/drawing/2014/main" id="{FF6A7241-9A63-4CD3-82BC-1B6B860B5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8396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3" name="Freeform 1472">
              <a:extLst>
                <a:ext uri="{FF2B5EF4-FFF2-40B4-BE49-F238E27FC236}">
                  <a16:creationId xmlns:a16="http://schemas.microsoft.com/office/drawing/2014/main" id="{F3C033FB-A568-435E-B08C-15E06A34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416" y="5980151"/>
              <a:ext cx="24923" cy="38942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1 w 16"/>
                <a:gd name="T5" fmla="*/ 25 h 25"/>
                <a:gd name="T6" fmla="*/ 11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8 w 16"/>
                <a:gd name="T13" fmla="*/ 25 h 25"/>
                <a:gd name="T14" fmla="*/ 8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3 w 16"/>
                <a:gd name="T21" fmla="*/ 25 h 25"/>
                <a:gd name="T22" fmla="*/ 3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2 h 25"/>
                <a:gd name="T30" fmla="*/ 1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6 w 16"/>
                <a:gd name="T37" fmla="*/ 0 h 25"/>
                <a:gd name="T38" fmla="*/ 6 w 16"/>
                <a:gd name="T39" fmla="*/ 17 h 25"/>
                <a:gd name="T40" fmla="*/ 6 w 16"/>
                <a:gd name="T41" fmla="*/ 17 h 25"/>
                <a:gd name="T42" fmla="*/ 6 w 16"/>
                <a:gd name="T43" fmla="*/ 20 h 25"/>
                <a:gd name="T44" fmla="*/ 6 w 16"/>
                <a:gd name="T45" fmla="*/ 20 h 25"/>
                <a:gd name="T46" fmla="*/ 8 w 16"/>
                <a:gd name="T47" fmla="*/ 20 h 25"/>
                <a:gd name="T48" fmla="*/ 8 w 16"/>
                <a:gd name="T49" fmla="*/ 20 h 25"/>
                <a:gd name="T50" fmla="*/ 10 w 16"/>
                <a:gd name="T51" fmla="*/ 20 h 25"/>
                <a:gd name="T52" fmla="*/ 10 w 16"/>
                <a:gd name="T53" fmla="*/ 20 h 25"/>
                <a:gd name="T54" fmla="*/ 11 w 16"/>
                <a:gd name="T55" fmla="*/ 17 h 25"/>
                <a:gd name="T56" fmla="*/ 11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4" name="Freeform 1473">
              <a:extLst>
                <a:ext uri="{FF2B5EF4-FFF2-40B4-BE49-F238E27FC236}">
                  <a16:creationId xmlns:a16="http://schemas.microsoft.com/office/drawing/2014/main" id="{5195C8BC-A2DA-47A5-9BB6-688522F7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569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6 w 25"/>
                <a:gd name="T89" fmla="*/ 5 h 25"/>
                <a:gd name="T90" fmla="*/ 6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5" name="Freeform 1474">
              <a:extLst>
                <a:ext uri="{FF2B5EF4-FFF2-40B4-BE49-F238E27FC236}">
                  <a16:creationId xmlns:a16="http://schemas.microsoft.com/office/drawing/2014/main" id="{C34AAFE6-A464-47E5-BF32-CFECD3E5A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699" y="5461452"/>
              <a:ext cx="28038" cy="5607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0 h 36"/>
                <a:gd name="T4" fmla="*/ 5 w 18"/>
                <a:gd name="T5" fmla="*/ 0 h 36"/>
                <a:gd name="T6" fmla="*/ 13 w 18"/>
                <a:gd name="T7" fmla="*/ 21 h 36"/>
                <a:gd name="T8" fmla="*/ 13 w 18"/>
                <a:gd name="T9" fmla="*/ 21 h 36"/>
                <a:gd name="T10" fmla="*/ 13 w 18"/>
                <a:gd name="T11" fmla="*/ 0 h 36"/>
                <a:gd name="T12" fmla="*/ 18 w 18"/>
                <a:gd name="T13" fmla="*/ 0 h 36"/>
                <a:gd name="T14" fmla="*/ 18 w 18"/>
                <a:gd name="T15" fmla="*/ 36 h 36"/>
                <a:gd name="T16" fmla="*/ 13 w 18"/>
                <a:gd name="T17" fmla="*/ 36 h 36"/>
                <a:gd name="T18" fmla="*/ 5 w 18"/>
                <a:gd name="T19" fmla="*/ 14 h 36"/>
                <a:gd name="T20" fmla="*/ 5 w 18"/>
                <a:gd name="T21" fmla="*/ 14 h 36"/>
                <a:gd name="T22" fmla="*/ 5 w 18"/>
                <a:gd name="T23" fmla="*/ 36 h 36"/>
                <a:gd name="T24" fmla="*/ 0 w 18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6" name="Freeform 1475">
              <a:extLst>
                <a:ext uri="{FF2B5EF4-FFF2-40B4-BE49-F238E27FC236}">
                  <a16:creationId xmlns:a16="http://schemas.microsoft.com/office/drawing/2014/main" id="{CF5F2F0C-7F20-4466-B179-F11463B36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968" y="5477029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7 w 15"/>
                <a:gd name="T13" fmla="*/ 21 h 26"/>
                <a:gd name="T14" fmla="*/ 7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3 w 15"/>
                <a:gd name="T29" fmla="*/ 24 h 26"/>
                <a:gd name="T30" fmla="*/ 13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3 w 15"/>
                <a:gd name="T41" fmla="*/ 25 h 26"/>
                <a:gd name="T42" fmla="*/ 3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3 w 15"/>
                <a:gd name="T67" fmla="*/ 1 h 26"/>
                <a:gd name="T68" fmla="*/ 3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3 w 15"/>
                <a:gd name="T79" fmla="*/ 3 h 26"/>
                <a:gd name="T80" fmla="*/ 13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7 w 15"/>
                <a:gd name="T101" fmla="*/ 5 h 26"/>
                <a:gd name="T102" fmla="*/ 7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7" name="Freeform 1476">
              <a:extLst>
                <a:ext uri="{FF2B5EF4-FFF2-40B4-BE49-F238E27FC236}">
                  <a16:creationId xmlns:a16="http://schemas.microsoft.com/office/drawing/2014/main" id="{E3B83F50-9016-4E70-AB95-D3C8C4351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005" y="5477029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6 h 26"/>
                <a:gd name="T102" fmla="*/ 7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8" name="Freeform 1477">
              <a:extLst>
                <a:ext uri="{FF2B5EF4-FFF2-40B4-BE49-F238E27FC236}">
                  <a16:creationId xmlns:a16="http://schemas.microsoft.com/office/drawing/2014/main" id="{C197A39E-E724-488C-86BC-7EBCEA710D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601" y="5461452"/>
              <a:ext cx="23365" cy="56076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10 w 15"/>
                <a:gd name="T7" fmla="*/ 35 h 36"/>
                <a:gd name="T8" fmla="*/ 10 w 15"/>
                <a:gd name="T9" fmla="*/ 35 h 36"/>
                <a:gd name="T10" fmla="*/ 9 w 15"/>
                <a:gd name="T11" fmla="*/ 35 h 36"/>
                <a:gd name="T12" fmla="*/ 9 w 15"/>
                <a:gd name="T13" fmla="*/ 35 h 36"/>
                <a:gd name="T14" fmla="*/ 8 w 15"/>
                <a:gd name="T15" fmla="*/ 36 h 36"/>
                <a:gd name="T16" fmla="*/ 8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3 w 15"/>
                <a:gd name="T23" fmla="*/ 35 h 36"/>
                <a:gd name="T24" fmla="*/ 1 w 15"/>
                <a:gd name="T25" fmla="*/ 34 h 36"/>
                <a:gd name="T26" fmla="*/ 1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5 h 36"/>
                <a:gd name="T40" fmla="*/ 0 w 15"/>
                <a:gd name="T41" fmla="*/ 15 h 36"/>
                <a:gd name="T42" fmla="*/ 1 w 15"/>
                <a:gd name="T43" fmla="*/ 13 h 36"/>
                <a:gd name="T44" fmla="*/ 3 w 15"/>
                <a:gd name="T45" fmla="*/ 11 h 36"/>
                <a:gd name="T46" fmla="*/ 3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9 w 15"/>
                <a:gd name="T53" fmla="*/ 11 h 36"/>
                <a:gd name="T54" fmla="*/ 9 w 15"/>
                <a:gd name="T55" fmla="*/ 11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8 h 36"/>
                <a:gd name="T70" fmla="*/ 5 w 15"/>
                <a:gd name="T71" fmla="*/ 28 h 36"/>
                <a:gd name="T72" fmla="*/ 6 w 15"/>
                <a:gd name="T73" fmla="*/ 30 h 36"/>
                <a:gd name="T74" fmla="*/ 6 w 15"/>
                <a:gd name="T75" fmla="*/ 30 h 36"/>
                <a:gd name="T76" fmla="*/ 8 w 15"/>
                <a:gd name="T77" fmla="*/ 31 h 36"/>
                <a:gd name="T78" fmla="*/ 8 w 15"/>
                <a:gd name="T79" fmla="*/ 31 h 36"/>
                <a:gd name="T80" fmla="*/ 10 w 15"/>
                <a:gd name="T81" fmla="*/ 30 h 36"/>
                <a:gd name="T82" fmla="*/ 10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10 w 15"/>
                <a:gd name="T91" fmla="*/ 16 h 36"/>
                <a:gd name="T92" fmla="*/ 10 w 15"/>
                <a:gd name="T93" fmla="*/ 16 h 36"/>
                <a:gd name="T94" fmla="*/ 8 w 15"/>
                <a:gd name="T95" fmla="*/ 15 h 36"/>
                <a:gd name="T96" fmla="*/ 8 w 15"/>
                <a:gd name="T97" fmla="*/ 15 h 36"/>
                <a:gd name="T98" fmla="*/ 6 w 15"/>
                <a:gd name="T99" fmla="*/ 16 h 36"/>
                <a:gd name="T100" fmla="*/ 6 w 15"/>
                <a:gd name="T101" fmla="*/ 16 h 36"/>
                <a:gd name="T102" fmla="*/ 5 w 15"/>
                <a:gd name="T103" fmla="*/ 19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9" name="Freeform 1478">
              <a:extLst>
                <a:ext uri="{FF2B5EF4-FFF2-40B4-BE49-F238E27FC236}">
                  <a16:creationId xmlns:a16="http://schemas.microsoft.com/office/drawing/2014/main" id="{8AFB6703-14D9-459E-BF76-29F18D0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639" y="5477029"/>
              <a:ext cx="26481" cy="57634"/>
            </a:xfrm>
            <a:custGeom>
              <a:avLst/>
              <a:gdLst>
                <a:gd name="T0" fmla="*/ 0 w 17"/>
                <a:gd name="T1" fmla="*/ 0 h 37"/>
                <a:gd name="T2" fmla="*/ 5 w 17"/>
                <a:gd name="T3" fmla="*/ 0 h 37"/>
                <a:gd name="T4" fmla="*/ 9 w 17"/>
                <a:gd name="T5" fmla="*/ 16 h 37"/>
                <a:gd name="T6" fmla="*/ 9 w 17"/>
                <a:gd name="T7" fmla="*/ 16 h 37"/>
                <a:gd name="T8" fmla="*/ 12 w 17"/>
                <a:gd name="T9" fmla="*/ 0 h 37"/>
                <a:gd name="T10" fmla="*/ 17 w 17"/>
                <a:gd name="T11" fmla="*/ 0 h 37"/>
                <a:gd name="T12" fmla="*/ 10 w 17"/>
                <a:gd name="T13" fmla="*/ 30 h 37"/>
                <a:gd name="T14" fmla="*/ 10 w 17"/>
                <a:gd name="T15" fmla="*/ 30 h 37"/>
                <a:gd name="T16" fmla="*/ 9 w 17"/>
                <a:gd name="T17" fmla="*/ 33 h 37"/>
                <a:gd name="T18" fmla="*/ 9 w 17"/>
                <a:gd name="T19" fmla="*/ 33 h 37"/>
                <a:gd name="T20" fmla="*/ 7 w 17"/>
                <a:gd name="T21" fmla="*/ 35 h 37"/>
                <a:gd name="T22" fmla="*/ 7 w 17"/>
                <a:gd name="T23" fmla="*/ 35 h 37"/>
                <a:gd name="T24" fmla="*/ 5 w 17"/>
                <a:gd name="T25" fmla="*/ 37 h 37"/>
                <a:gd name="T26" fmla="*/ 5 w 17"/>
                <a:gd name="T27" fmla="*/ 37 h 37"/>
                <a:gd name="T28" fmla="*/ 3 w 17"/>
                <a:gd name="T29" fmla="*/ 37 h 37"/>
                <a:gd name="T30" fmla="*/ 2 w 17"/>
                <a:gd name="T31" fmla="*/ 37 h 37"/>
                <a:gd name="T32" fmla="*/ 2 w 17"/>
                <a:gd name="T33" fmla="*/ 31 h 37"/>
                <a:gd name="T34" fmla="*/ 3 w 17"/>
                <a:gd name="T35" fmla="*/ 31 h 37"/>
                <a:gd name="T36" fmla="*/ 3 w 17"/>
                <a:gd name="T37" fmla="*/ 31 h 37"/>
                <a:gd name="T38" fmla="*/ 5 w 17"/>
                <a:gd name="T39" fmla="*/ 31 h 37"/>
                <a:gd name="T40" fmla="*/ 5 w 17"/>
                <a:gd name="T41" fmla="*/ 31 h 37"/>
                <a:gd name="T42" fmla="*/ 5 w 17"/>
                <a:gd name="T43" fmla="*/ 30 h 37"/>
                <a:gd name="T44" fmla="*/ 5 w 17"/>
                <a:gd name="T45" fmla="*/ 30 h 37"/>
                <a:gd name="T46" fmla="*/ 6 w 17"/>
                <a:gd name="T47" fmla="*/ 28 h 37"/>
                <a:gd name="T48" fmla="*/ 6 w 17"/>
                <a:gd name="T49" fmla="*/ 28 h 37"/>
                <a:gd name="T50" fmla="*/ 7 w 17"/>
                <a:gd name="T51" fmla="*/ 25 h 37"/>
                <a:gd name="T52" fmla="*/ 0 w 17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0" name="Freeform 1479">
              <a:extLst>
                <a:ext uri="{FF2B5EF4-FFF2-40B4-BE49-F238E27FC236}">
                  <a16:creationId xmlns:a16="http://schemas.microsoft.com/office/drawing/2014/main" id="{E2057156-AFF9-4727-8355-8E38CBEE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792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1" name="Freeform 1480">
              <a:extLst>
                <a:ext uri="{FF2B5EF4-FFF2-40B4-BE49-F238E27FC236}">
                  <a16:creationId xmlns:a16="http://schemas.microsoft.com/office/drawing/2014/main" id="{9C7B9528-5EF6-42B7-9502-872FB386B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522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2" name="Freeform 1481">
              <a:extLst>
                <a:ext uri="{FF2B5EF4-FFF2-40B4-BE49-F238E27FC236}">
                  <a16:creationId xmlns:a16="http://schemas.microsoft.com/office/drawing/2014/main" id="{FDD6BB01-D539-468A-B6CC-C178B2EA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540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3" name="Freeform 1482">
              <a:extLst>
                <a:ext uri="{FF2B5EF4-FFF2-40B4-BE49-F238E27FC236}">
                  <a16:creationId xmlns:a16="http://schemas.microsoft.com/office/drawing/2014/main" id="{4EBD775F-1B59-49CD-875A-131A4E95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694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19 w 25"/>
                <a:gd name="T33" fmla="*/ 0 h 26"/>
                <a:gd name="T34" fmla="*/ 19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2 w 25"/>
                <a:gd name="T41" fmla="*/ 1 h 26"/>
                <a:gd name="T42" fmla="*/ 22 w 25"/>
                <a:gd name="T43" fmla="*/ 1 h 26"/>
                <a:gd name="T44" fmla="*/ 24 w 25"/>
                <a:gd name="T45" fmla="*/ 4 h 26"/>
                <a:gd name="T46" fmla="*/ 24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4" name="Freeform 1483">
              <a:extLst>
                <a:ext uri="{FF2B5EF4-FFF2-40B4-BE49-F238E27FC236}">
                  <a16:creationId xmlns:a16="http://schemas.microsoft.com/office/drawing/2014/main" id="{743FB193-6CFB-404D-9322-66431972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756" y="5964575"/>
              <a:ext cx="24923" cy="54518"/>
            </a:xfrm>
            <a:custGeom>
              <a:avLst/>
              <a:gdLst>
                <a:gd name="T0" fmla="*/ 16 w 16"/>
                <a:gd name="T1" fmla="*/ 0 h 35"/>
                <a:gd name="T2" fmla="*/ 16 w 16"/>
                <a:gd name="T3" fmla="*/ 27 h 35"/>
                <a:gd name="T4" fmla="*/ 16 w 16"/>
                <a:gd name="T5" fmla="*/ 27 h 35"/>
                <a:gd name="T6" fmla="*/ 16 w 16"/>
                <a:gd name="T7" fmla="*/ 30 h 35"/>
                <a:gd name="T8" fmla="*/ 16 w 16"/>
                <a:gd name="T9" fmla="*/ 30 h 35"/>
                <a:gd name="T10" fmla="*/ 15 w 16"/>
                <a:gd name="T11" fmla="*/ 32 h 35"/>
                <a:gd name="T12" fmla="*/ 15 w 16"/>
                <a:gd name="T13" fmla="*/ 32 h 35"/>
                <a:gd name="T14" fmla="*/ 11 w 16"/>
                <a:gd name="T15" fmla="*/ 35 h 35"/>
                <a:gd name="T16" fmla="*/ 11 w 16"/>
                <a:gd name="T17" fmla="*/ 35 h 35"/>
                <a:gd name="T18" fmla="*/ 8 w 16"/>
                <a:gd name="T19" fmla="*/ 35 h 35"/>
                <a:gd name="T20" fmla="*/ 8 w 16"/>
                <a:gd name="T21" fmla="*/ 35 h 35"/>
                <a:gd name="T22" fmla="*/ 5 w 16"/>
                <a:gd name="T23" fmla="*/ 35 h 35"/>
                <a:gd name="T24" fmla="*/ 5 w 16"/>
                <a:gd name="T25" fmla="*/ 35 h 35"/>
                <a:gd name="T26" fmla="*/ 2 w 16"/>
                <a:gd name="T27" fmla="*/ 32 h 35"/>
                <a:gd name="T28" fmla="*/ 2 w 16"/>
                <a:gd name="T29" fmla="*/ 32 h 35"/>
                <a:gd name="T30" fmla="*/ 1 w 16"/>
                <a:gd name="T31" fmla="*/ 30 h 35"/>
                <a:gd name="T32" fmla="*/ 1 w 16"/>
                <a:gd name="T33" fmla="*/ 30 h 35"/>
                <a:gd name="T34" fmla="*/ 0 w 16"/>
                <a:gd name="T35" fmla="*/ 27 h 35"/>
                <a:gd name="T36" fmla="*/ 0 w 16"/>
                <a:gd name="T37" fmla="*/ 0 h 35"/>
                <a:gd name="T38" fmla="*/ 5 w 16"/>
                <a:gd name="T39" fmla="*/ 0 h 35"/>
                <a:gd name="T40" fmla="*/ 5 w 16"/>
                <a:gd name="T41" fmla="*/ 26 h 35"/>
                <a:gd name="T42" fmla="*/ 5 w 16"/>
                <a:gd name="T43" fmla="*/ 26 h 35"/>
                <a:gd name="T44" fmla="*/ 6 w 16"/>
                <a:gd name="T45" fmla="*/ 30 h 35"/>
                <a:gd name="T46" fmla="*/ 6 w 16"/>
                <a:gd name="T47" fmla="*/ 30 h 35"/>
                <a:gd name="T48" fmla="*/ 8 w 16"/>
                <a:gd name="T49" fmla="*/ 30 h 35"/>
                <a:gd name="T50" fmla="*/ 8 w 16"/>
                <a:gd name="T51" fmla="*/ 30 h 35"/>
                <a:gd name="T52" fmla="*/ 11 w 16"/>
                <a:gd name="T53" fmla="*/ 30 h 35"/>
                <a:gd name="T54" fmla="*/ 11 w 16"/>
                <a:gd name="T55" fmla="*/ 30 h 35"/>
                <a:gd name="T56" fmla="*/ 11 w 16"/>
                <a:gd name="T57" fmla="*/ 26 h 35"/>
                <a:gd name="T58" fmla="*/ 11 w 16"/>
                <a:gd name="T59" fmla="*/ 0 h 35"/>
                <a:gd name="T60" fmla="*/ 16 w 16"/>
                <a:gd name="T6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6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5" name="Freeform 1484">
              <a:extLst>
                <a:ext uri="{FF2B5EF4-FFF2-40B4-BE49-F238E27FC236}">
                  <a16:creationId xmlns:a16="http://schemas.microsoft.com/office/drawing/2014/main" id="{07303D49-001F-419D-908B-F1BBD1CB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467" y="5980151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9 w 12"/>
                <a:gd name="T11" fmla="*/ 0 h 25"/>
                <a:gd name="T12" fmla="*/ 9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6 w 12"/>
                <a:gd name="T33" fmla="*/ 7 h 25"/>
                <a:gd name="T34" fmla="*/ 6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6" name="Freeform 1485">
              <a:extLst>
                <a:ext uri="{FF2B5EF4-FFF2-40B4-BE49-F238E27FC236}">
                  <a16:creationId xmlns:a16="http://schemas.microsoft.com/office/drawing/2014/main" id="{4C031253-74AA-4E3A-945C-222013553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159" y="5980151"/>
              <a:ext cx="26481" cy="38942"/>
            </a:xfrm>
            <a:custGeom>
              <a:avLst/>
              <a:gdLst>
                <a:gd name="T0" fmla="*/ 12 w 17"/>
                <a:gd name="T1" fmla="*/ 22 h 25"/>
                <a:gd name="T2" fmla="*/ 12 w 17"/>
                <a:gd name="T3" fmla="*/ 22 h 25"/>
                <a:gd name="T4" fmla="*/ 9 w 17"/>
                <a:gd name="T5" fmla="*/ 25 h 25"/>
                <a:gd name="T6" fmla="*/ 7 w 17"/>
                <a:gd name="T7" fmla="*/ 25 h 25"/>
                <a:gd name="T8" fmla="*/ 4 w 17"/>
                <a:gd name="T9" fmla="*/ 25 h 25"/>
                <a:gd name="T10" fmla="*/ 3 w 17"/>
                <a:gd name="T11" fmla="*/ 24 h 25"/>
                <a:gd name="T12" fmla="*/ 2 w 17"/>
                <a:gd name="T13" fmla="*/ 22 h 25"/>
                <a:gd name="T14" fmla="*/ 0 w 17"/>
                <a:gd name="T15" fmla="*/ 19 h 25"/>
                <a:gd name="T16" fmla="*/ 2 w 17"/>
                <a:gd name="T17" fmla="*/ 15 h 25"/>
                <a:gd name="T18" fmla="*/ 3 w 17"/>
                <a:gd name="T19" fmla="*/ 12 h 25"/>
                <a:gd name="T20" fmla="*/ 5 w 17"/>
                <a:gd name="T21" fmla="*/ 11 h 25"/>
                <a:gd name="T22" fmla="*/ 9 w 17"/>
                <a:gd name="T23" fmla="*/ 10 h 25"/>
                <a:gd name="T24" fmla="*/ 9 w 17"/>
                <a:gd name="T25" fmla="*/ 10 h 25"/>
                <a:gd name="T26" fmla="*/ 10 w 17"/>
                <a:gd name="T27" fmla="*/ 10 h 25"/>
                <a:gd name="T28" fmla="*/ 10 w 17"/>
                <a:gd name="T29" fmla="*/ 10 h 25"/>
                <a:gd name="T30" fmla="*/ 12 w 17"/>
                <a:gd name="T31" fmla="*/ 7 h 25"/>
                <a:gd name="T32" fmla="*/ 10 w 17"/>
                <a:gd name="T33" fmla="*/ 5 h 25"/>
                <a:gd name="T34" fmla="*/ 9 w 17"/>
                <a:gd name="T35" fmla="*/ 5 h 25"/>
                <a:gd name="T36" fmla="*/ 7 w 17"/>
                <a:gd name="T37" fmla="*/ 5 h 25"/>
                <a:gd name="T38" fmla="*/ 5 w 17"/>
                <a:gd name="T39" fmla="*/ 7 h 25"/>
                <a:gd name="T40" fmla="*/ 0 w 17"/>
                <a:gd name="T41" fmla="*/ 7 h 25"/>
                <a:gd name="T42" fmla="*/ 3 w 17"/>
                <a:gd name="T43" fmla="*/ 1 h 25"/>
                <a:gd name="T44" fmla="*/ 5 w 17"/>
                <a:gd name="T45" fmla="*/ 0 h 25"/>
                <a:gd name="T46" fmla="*/ 9 w 17"/>
                <a:gd name="T47" fmla="*/ 0 h 25"/>
                <a:gd name="T48" fmla="*/ 12 w 17"/>
                <a:gd name="T49" fmla="*/ 0 h 25"/>
                <a:gd name="T50" fmla="*/ 14 w 17"/>
                <a:gd name="T51" fmla="*/ 1 h 25"/>
                <a:gd name="T52" fmla="*/ 15 w 17"/>
                <a:gd name="T53" fmla="*/ 4 h 25"/>
                <a:gd name="T54" fmla="*/ 17 w 17"/>
                <a:gd name="T55" fmla="*/ 7 h 25"/>
                <a:gd name="T56" fmla="*/ 12 w 17"/>
                <a:gd name="T57" fmla="*/ 25 h 25"/>
                <a:gd name="T58" fmla="*/ 12 w 17"/>
                <a:gd name="T59" fmla="*/ 14 h 25"/>
                <a:gd name="T60" fmla="*/ 10 w 17"/>
                <a:gd name="T61" fmla="*/ 14 h 25"/>
                <a:gd name="T62" fmla="*/ 7 w 17"/>
                <a:gd name="T63" fmla="*/ 15 h 25"/>
                <a:gd name="T64" fmla="*/ 5 w 17"/>
                <a:gd name="T65" fmla="*/ 17 h 25"/>
                <a:gd name="T66" fmla="*/ 7 w 17"/>
                <a:gd name="T67" fmla="*/ 20 h 25"/>
                <a:gd name="T68" fmla="*/ 8 w 17"/>
                <a:gd name="T69" fmla="*/ 21 h 25"/>
                <a:gd name="T70" fmla="*/ 10 w 17"/>
                <a:gd name="T71" fmla="*/ 20 h 25"/>
                <a:gd name="T72" fmla="*/ 12 w 17"/>
                <a:gd name="T7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5">
                  <a:moveTo>
                    <a:pt x="12" y="25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25"/>
                  </a:lnTo>
                  <a:lnTo>
                    <a:pt x="12" y="25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7" name="Freeform 1486">
              <a:extLst>
                <a:ext uri="{FF2B5EF4-FFF2-40B4-BE49-F238E27FC236}">
                  <a16:creationId xmlns:a16="http://schemas.microsoft.com/office/drawing/2014/main" id="{27ECA0AE-E754-433C-82A2-D491DF46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312" y="5980151"/>
              <a:ext cx="24923" cy="38942"/>
            </a:xfrm>
            <a:custGeom>
              <a:avLst/>
              <a:gdLst>
                <a:gd name="T0" fmla="*/ 0 w 16"/>
                <a:gd name="T1" fmla="*/ 25 h 25"/>
                <a:gd name="T2" fmla="*/ 0 w 16"/>
                <a:gd name="T3" fmla="*/ 0 h 25"/>
                <a:gd name="T4" fmla="*/ 6 w 16"/>
                <a:gd name="T5" fmla="*/ 0 h 25"/>
                <a:gd name="T6" fmla="*/ 6 w 16"/>
                <a:gd name="T7" fmla="*/ 2 h 25"/>
                <a:gd name="T8" fmla="*/ 6 w 16"/>
                <a:gd name="T9" fmla="*/ 2 h 25"/>
                <a:gd name="T10" fmla="*/ 6 w 16"/>
                <a:gd name="T11" fmla="*/ 2 h 25"/>
                <a:gd name="T12" fmla="*/ 7 w 16"/>
                <a:gd name="T13" fmla="*/ 0 h 25"/>
                <a:gd name="T14" fmla="*/ 7 w 16"/>
                <a:gd name="T15" fmla="*/ 0 h 25"/>
                <a:gd name="T16" fmla="*/ 11 w 16"/>
                <a:gd name="T17" fmla="*/ 0 h 25"/>
                <a:gd name="T18" fmla="*/ 11 w 16"/>
                <a:gd name="T19" fmla="*/ 0 h 25"/>
                <a:gd name="T20" fmla="*/ 12 w 16"/>
                <a:gd name="T21" fmla="*/ 0 h 25"/>
                <a:gd name="T22" fmla="*/ 12 w 16"/>
                <a:gd name="T23" fmla="*/ 0 h 25"/>
                <a:gd name="T24" fmla="*/ 14 w 16"/>
                <a:gd name="T25" fmla="*/ 1 h 25"/>
                <a:gd name="T26" fmla="*/ 14 w 16"/>
                <a:gd name="T27" fmla="*/ 1 h 25"/>
                <a:gd name="T28" fmla="*/ 16 w 16"/>
                <a:gd name="T29" fmla="*/ 2 h 25"/>
                <a:gd name="T30" fmla="*/ 16 w 16"/>
                <a:gd name="T31" fmla="*/ 2 h 25"/>
                <a:gd name="T32" fmla="*/ 16 w 16"/>
                <a:gd name="T33" fmla="*/ 6 h 25"/>
                <a:gd name="T34" fmla="*/ 16 w 16"/>
                <a:gd name="T35" fmla="*/ 25 h 25"/>
                <a:gd name="T36" fmla="*/ 11 w 16"/>
                <a:gd name="T37" fmla="*/ 25 h 25"/>
                <a:gd name="T38" fmla="*/ 11 w 16"/>
                <a:gd name="T39" fmla="*/ 7 h 25"/>
                <a:gd name="T40" fmla="*/ 11 w 16"/>
                <a:gd name="T41" fmla="*/ 7 h 25"/>
                <a:gd name="T42" fmla="*/ 9 w 16"/>
                <a:gd name="T43" fmla="*/ 5 h 25"/>
                <a:gd name="T44" fmla="*/ 9 w 16"/>
                <a:gd name="T45" fmla="*/ 5 h 25"/>
                <a:gd name="T46" fmla="*/ 8 w 16"/>
                <a:gd name="T47" fmla="*/ 5 h 25"/>
                <a:gd name="T48" fmla="*/ 8 w 16"/>
                <a:gd name="T49" fmla="*/ 5 h 25"/>
                <a:gd name="T50" fmla="*/ 6 w 16"/>
                <a:gd name="T51" fmla="*/ 5 h 25"/>
                <a:gd name="T52" fmla="*/ 6 w 16"/>
                <a:gd name="T53" fmla="*/ 5 h 25"/>
                <a:gd name="T54" fmla="*/ 6 w 16"/>
                <a:gd name="T55" fmla="*/ 9 h 25"/>
                <a:gd name="T56" fmla="*/ 6 w 16"/>
                <a:gd name="T57" fmla="*/ 25 h 25"/>
                <a:gd name="T58" fmla="*/ 0 w 16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8" name="Freeform 1487">
              <a:extLst>
                <a:ext uri="{FF2B5EF4-FFF2-40B4-BE49-F238E27FC236}">
                  <a16:creationId xmlns:a16="http://schemas.microsoft.com/office/drawing/2014/main" id="{10B26A41-A453-4E3F-8A01-B9B62C0D3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6908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9" name="Freeform 1488">
              <a:extLst>
                <a:ext uri="{FF2B5EF4-FFF2-40B4-BE49-F238E27FC236}">
                  <a16:creationId xmlns:a16="http://schemas.microsoft.com/office/drawing/2014/main" id="{23BDE09B-BDD5-4E31-9E20-47C714B2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484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2 w 15"/>
                <a:gd name="T25" fmla="*/ 24 h 25"/>
                <a:gd name="T26" fmla="*/ 2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0" name="Freeform 1489">
              <a:extLst>
                <a:ext uri="{FF2B5EF4-FFF2-40B4-BE49-F238E27FC236}">
                  <a16:creationId xmlns:a16="http://schemas.microsoft.com/office/drawing/2014/main" id="{10B3FC02-A9D8-4E61-9F56-BFCADF3D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079" y="5980151"/>
              <a:ext cx="42057" cy="38942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0 h 25"/>
                <a:gd name="T4" fmla="*/ 5 w 27"/>
                <a:gd name="T5" fmla="*/ 0 h 25"/>
                <a:gd name="T6" fmla="*/ 5 w 27"/>
                <a:gd name="T7" fmla="*/ 2 h 25"/>
                <a:gd name="T8" fmla="*/ 5 w 27"/>
                <a:gd name="T9" fmla="*/ 2 h 25"/>
                <a:gd name="T10" fmla="*/ 5 w 27"/>
                <a:gd name="T11" fmla="*/ 2 h 25"/>
                <a:gd name="T12" fmla="*/ 8 w 27"/>
                <a:gd name="T13" fmla="*/ 0 h 25"/>
                <a:gd name="T14" fmla="*/ 8 w 27"/>
                <a:gd name="T15" fmla="*/ 0 h 25"/>
                <a:gd name="T16" fmla="*/ 10 w 27"/>
                <a:gd name="T17" fmla="*/ 0 h 25"/>
                <a:gd name="T18" fmla="*/ 10 w 27"/>
                <a:gd name="T19" fmla="*/ 0 h 25"/>
                <a:gd name="T20" fmla="*/ 14 w 27"/>
                <a:gd name="T21" fmla="*/ 0 h 25"/>
                <a:gd name="T22" fmla="*/ 14 w 27"/>
                <a:gd name="T23" fmla="*/ 0 h 25"/>
                <a:gd name="T24" fmla="*/ 15 w 27"/>
                <a:gd name="T25" fmla="*/ 2 h 25"/>
                <a:gd name="T26" fmla="*/ 15 w 27"/>
                <a:gd name="T27" fmla="*/ 2 h 25"/>
                <a:gd name="T28" fmla="*/ 18 w 27"/>
                <a:gd name="T29" fmla="*/ 0 h 25"/>
                <a:gd name="T30" fmla="*/ 18 w 27"/>
                <a:gd name="T31" fmla="*/ 0 h 25"/>
                <a:gd name="T32" fmla="*/ 20 w 27"/>
                <a:gd name="T33" fmla="*/ 0 h 25"/>
                <a:gd name="T34" fmla="*/ 20 w 27"/>
                <a:gd name="T35" fmla="*/ 0 h 25"/>
                <a:gd name="T36" fmla="*/ 23 w 27"/>
                <a:gd name="T37" fmla="*/ 0 h 25"/>
                <a:gd name="T38" fmla="*/ 23 w 27"/>
                <a:gd name="T39" fmla="*/ 0 h 25"/>
                <a:gd name="T40" fmla="*/ 24 w 27"/>
                <a:gd name="T41" fmla="*/ 1 h 25"/>
                <a:gd name="T42" fmla="*/ 24 w 27"/>
                <a:gd name="T43" fmla="*/ 1 h 25"/>
                <a:gd name="T44" fmla="*/ 25 w 27"/>
                <a:gd name="T45" fmla="*/ 2 h 25"/>
                <a:gd name="T46" fmla="*/ 25 w 27"/>
                <a:gd name="T47" fmla="*/ 2 h 25"/>
                <a:gd name="T48" fmla="*/ 27 w 27"/>
                <a:gd name="T49" fmla="*/ 6 h 25"/>
                <a:gd name="T50" fmla="*/ 27 w 27"/>
                <a:gd name="T51" fmla="*/ 25 h 25"/>
                <a:gd name="T52" fmla="*/ 22 w 27"/>
                <a:gd name="T53" fmla="*/ 25 h 25"/>
                <a:gd name="T54" fmla="*/ 22 w 27"/>
                <a:gd name="T55" fmla="*/ 7 h 25"/>
                <a:gd name="T56" fmla="*/ 22 w 27"/>
                <a:gd name="T57" fmla="*/ 7 h 25"/>
                <a:gd name="T58" fmla="*/ 20 w 27"/>
                <a:gd name="T59" fmla="*/ 5 h 25"/>
                <a:gd name="T60" fmla="*/ 20 w 27"/>
                <a:gd name="T61" fmla="*/ 5 h 25"/>
                <a:gd name="T62" fmla="*/ 19 w 27"/>
                <a:gd name="T63" fmla="*/ 5 h 25"/>
                <a:gd name="T64" fmla="*/ 19 w 27"/>
                <a:gd name="T65" fmla="*/ 5 h 25"/>
                <a:gd name="T66" fmla="*/ 17 w 27"/>
                <a:gd name="T67" fmla="*/ 5 h 25"/>
                <a:gd name="T68" fmla="*/ 17 w 27"/>
                <a:gd name="T69" fmla="*/ 5 h 25"/>
                <a:gd name="T70" fmla="*/ 17 w 27"/>
                <a:gd name="T71" fmla="*/ 9 h 25"/>
                <a:gd name="T72" fmla="*/ 17 w 27"/>
                <a:gd name="T73" fmla="*/ 25 h 25"/>
                <a:gd name="T74" fmla="*/ 10 w 27"/>
                <a:gd name="T75" fmla="*/ 25 h 25"/>
                <a:gd name="T76" fmla="*/ 10 w 27"/>
                <a:gd name="T77" fmla="*/ 7 h 25"/>
                <a:gd name="T78" fmla="*/ 10 w 27"/>
                <a:gd name="T79" fmla="*/ 7 h 25"/>
                <a:gd name="T80" fmla="*/ 10 w 27"/>
                <a:gd name="T81" fmla="*/ 5 h 25"/>
                <a:gd name="T82" fmla="*/ 10 w 27"/>
                <a:gd name="T83" fmla="*/ 5 h 25"/>
                <a:gd name="T84" fmla="*/ 8 w 27"/>
                <a:gd name="T85" fmla="*/ 5 h 25"/>
                <a:gd name="T86" fmla="*/ 8 w 27"/>
                <a:gd name="T87" fmla="*/ 5 h 25"/>
                <a:gd name="T88" fmla="*/ 6 w 27"/>
                <a:gd name="T89" fmla="*/ 5 h 25"/>
                <a:gd name="T90" fmla="*/ 6 w 27"/>
                <a:gd name="T91" fmla="*/ 5 h 25"/>
                <a:gd name="T92" fmla="*/ 5 w 27"/>
                <a:gd name="T93" fmla="*/ 9 h 25"/>
                <a:gd name="T94" fmla="*/ 5 w 27"/>
                <a:gd name="T95" fmla="*/ 25 h 25"/>
                <a:gd name="T96" fmla="*/ 0 w 27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1" name="Freeform 1490">
              <a:extLst>
                <a:ext uri="{FF2B5EF4-FFF2-40B4-BE49-F238E27FC236}">
                  <a16:creationId xmlns:a16="http://schemas.microsoft.com/office/drawing/2014/main" id="{3A57F0B7-17F8-4928-90CA-2E28486EA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940" y="5461452"/>
              <a:ext cx="24923" cy="56076"/>
            </a:xfrm>
            <a:custGeom>
              <a:avLst/>
              <a:gdLst>
                <a:gd name="T0" fmla="*/ 0 w 16"/>
                <a:gd name="T1" fmla="*/ 36 h 36"/>
                <a:gd name="T2" fmla="*/ 0 w 16"/>
                <a:gd name="T3" fmla="*/ 0 h 36"/>
                <a:gd name="T4" fmla="*/ 7 w 16"/>
                <a:gd name="T5" fmla="*/ 0 h 36"/>
                <a:gd name="T6" fmla="*/ 7 w 16"/>
                <a:gd name="T7" fmla="*/ 0 h 36"/>
                <a:gd name="T8" fmla="*/ 11 w 16"/>
                <a:gd name="T9" fmla="*/ 1 h 36"/>
                <a:gd name="T10" fmla="*/ 11 w 16"/>
                <a:gd name="T11" fmla="*/ 1 h 36"/>
                <a:gd name="T12" fmla="*/ 15 w 16"/>
                <a:gd name="T13" fmla="*/ 3 h 36"/>
                <a:gd name="T14" fmla="*/ 15 w 16"/>
                <a:gd name="T15" fmla="*/ 3 h 36"/>
                <a:gd name="T16" fmla="*/ 16 w 16"/>
                <a:gd name="T17" fmla="*/ 6 h 36"/>
                <a:gd name="T18" fmla="*/ 16 w 16"/>
                <a:gd name="T19" fmla="*/ 6 h 36"/>
                <a:gd name="T20" fmla="*/ 16 w 16"/>
                <a:gd name="T21" fmla="*/ 11 h 36"/>
                <a:gd name="T22" fmla="*/ 16 w 16"/>
                <a:gd name="T23" fmla="*/ 11 h 36"/>
                <a:gd name="T24" fmla="*/ 16 w 16"/>
                <a:gd name="T25" fmla="*/ 15 h 36"/>
                <a:gd name="T26" fmla="*/ 16 w 16"/>
                <a:gd name="T27" fmla="*/ 15 h 36"/>
                <a:gd name="T28" fmla="*/ 15 w 16"/>
                <a:gd name="T29" fmla="*/ 18 h 36"/>
                <a:gd name="T30" fmla="*/ 15 w 16"/>
                <a:gd name="T31" fmla="*/ 18 h 36"/>
                <a:gd name="T32" fmla="*/ 12 w 16"/>
                <a:gd name="T33" fmla="*/ 21 h 36"/>
                <a:gd name="T34" fmla="*/ 12 w 16"/>
                <a:gd name="T35" fmla="*/ 21 h 36"/>
                <a:gd name="T36" fmla="*/ 7 w 16"/>
                <a:gd name="T37" fmla="*/ 21 h 36"/>
                <a:gd name="T38" fmla="*/ 5 w 16"/>
                <a:gd name="T39" fmla="*/ 21 h 36"/>
                <a:gd name="T40" fmla="*/ 5 w 16"/>
                <a:gd name="T41" fmla="*/ 36 h 36"/>
                <a:gd name="T42" fmla="*/ 0 w 16"/>
                <a:gd name="T43" fmla="*/ 36 h 36"/>
                <a:gd name="T44" fmla="*/ 5 w 16"/>
                <a:gd name="T45" fmla="*/ 5 h 36"/>
                <a:gd name="T46" fmla="*/ 5 w 16"/>
                <a:gd name="T47" fmla="*/ 18 h 36"/>
                <a:gd name="T48" fmla="*/ 7 w 16"/>
                <a:gd name="T49" fmla="*/ 18 h 36"/>
                <a:gd name="T50" fmla="*/ 7 w 16"/>
                <a:gd name="T51" fmla="*/ 18 h 36"/>
                <a:gd name="T52" fmla="*/ 10 w 16"/>
                <a:gd name="T53" fmla="*/ 16 h 36"/>
                <a:gd name="T54" fmla="*/ 10 w 16"/>
                <a:gd name="T55" fmla="*/ 16 h 36"/>
                <a:gd name="T56" fmla="*/ 11 w 16"/>
                <a:gd name="T57" fmla="*/ 15 h 36"/>
                <a:gd name="T58" fmla="*/ 11 w 16"/>
                <a:gd name="T59" fmla="*/ 15 h 36"/>
                <a:gd name="T60" fmla="*/ 12 w 16"/>
                <a:gd name="T61" fmla="*/ 14 h 36"/>
                <a:gd name="T62" fmla="*/ 12 w 16"/>
                <a:gd name="T63" fmla="*/ 14 h 36"/>
                <a:gd name="T64" fmla="*/ 12 w 16"/>
                <a:gd name="T65" fmla="*/ 11 h 36"/>
                <a:gd name="T66" fmla="*/ 12 w 16"/>
                <a:gd name="T67" fmla="*/ 11 h 36"/>
                <a:gd name="T68" fmla="*/ 12 w 16"/>
                <a:gd name="T69" fmla="*/ 9 h 36"/>
                <a:gd name="T70" fmla="*/ 12 w 16"/>
                <a:gd name="T71" fmla="*/ 9 h 36"/>
                <a:gd name="T72" fmla="*/ 11 w 16"/>
                <a:gd name="T73" fmla="*/ 6 h 36"/>
                <a:gd name="T74" fmla="*/ 11 w 16"/>
                <a:gd name="T75" fmla="*/ 6 h 36"/>
                <a:gd name="T76" fmla="*/ 10 w 16"/>
                <a:gd name="T77" fmla="*/ 5 h 36"/>
                <a:gd name="T78" fmla="*/ 10 w 16"/>
                <a:gd name="T79" fmla="*/ 5 h 36"/>
                <a:gd name="T80" fmla="*/ 7 w 16"/>
                <a:gd name="T81" fmla="*/ 5 h 36"/>
                <a:gd name="T82" fmla="*/ 5 w 16"/>
                <a:gd name="T8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5" y="5"/>
                  </a:moveTo>
                  <a:lnTo>
                    <a:pt x="5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2" name="Freeform 1491">
              <a:extLst>
                <a:ext uri="{FF2B5EF4-FFF2-40B4-BE49-F238E27FC236}">
                  <a16:creationId xmlns:a16="http://schemas.microsoft.com/office/drawing/2014/main" id="{05E228A6-AE23-4C1A-9C3C-7452BD4A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093" y="5477029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8 w 12"/>
                <a:gd name="T11" fmla="*/ 1 h 26"/>
                <a:gd name="T12" fmla="*/ 8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8 w 12"/>
                <a:gd name="T25" fmla="*/ 5 h 26"/>
                <a:gd name="T26" fmla="*/ 8 w 12"/>
                <a:gd name="T27" fmla="*/ 5 h 26"/>
                <a:gd name="T28" fmla="*/ 7 w 12"/>
                <a:gd name="T29" fmla="*/ 6 h 26"/>
                <a:gd name="T30" fmla="*/ 7 w 12"/>
                <a:gd name="T31" fmla="*/ 6 h 26"/>
                <a:gd name="T32" fmla="*/ 6 w 12"/>
                <a:gd name="T33" fmla="*/ 8 h 26"/>
                <a:gd name="T34" fmla="*/ 6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3" name="Freeform 1492">
              <a:extLst>
                <a:ext uri="{FF2B5EF4-FFF2-40B4-BE49-F238E27FC236}">
                  <a16:creationId xmlns:a16="http://schemas.microsoft.com/office/drawing/2014/main" id="{DC48FBFB-0614-466A-98FC-5AD588789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9342" y="5477029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2 w 15"/>
                <a:gd name="T21" fmla="*/ 1 h 26"/>
                <a:gd name="T22" fmla="*/ 12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2 w 15"/>
                <a:gd name="T47" fmla="*/ 25 h 26"/>
                <a:gd name="T48" fmla="*/ 12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4" name="Freeform 1493">
              <a:extLst>
                <a:ext uri="{FF2B5EF4-FFF2-40B4-BE49-F238E27FC236}">
                  <a16:creationId xmlns:a16="http://schemas.microsoft.com/office/drawing/2014/main" id="{63D45994-0358-4CA4-8C1A-3DBFF571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38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8 w 25"/>
                <a:gd name="T13" fmla="*/ 1 h 26"/>
                <a:gd name="T14" fmla="*/ 8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7 w 25"/>
                <a:gd name="T67" fmla="*/ 6 h 26"/>
                <a:gd name="T68" fmla="*/ 17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5" name="Freeform 1494">
              <a:extLst>
                <a:ext uri="{FF2B5EF4-FFF2-40B4-BE49-F238E27FC236}">
                  <a16:creationId xmlns:a16="http://schemas.microsoft.com/office/drawing/2014/main" id="{8C7C2C46-1E6D-4A36-9B49-1DF87EEA0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10" y="5477029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9 h 26"/>
                <a:gd name="T6" fmla="*/ 5 w 15"/>
                <a:gd name="T7" fmla="*/ 19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1 h 26"/>
                <a:gd name="T14" fmla="*/ 8 w 15"/>
                <a:gd name="T15" fmla="*/ 21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9 h 26"/>
                <a:gd name="T22" fmla="*/ 15 w 15"/>
                <a:gd name="T23" fmla="*/ 19 h 26"/>
                <a:gd name="T24" fmla="*/ 15 w 15"/>
                <a:gd name="T25" fmla="*/ 19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1 h 26"/>
                <a:gd name="T76" fmla="*/ 11 w 15"/>
                <a:gd name="T77" fmla="*/ 1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6 h 26"/>
                <a:gd name="T98" fmla="*/ 10 w 15"/>
                <a:gd name="T99" fmla="*/ 6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6 h 26"/>
                <a:gd name="T106" fmla="*/ 6 w 15"/>
                <a:gd name="T107" fmla="*/ 6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6" name="Freeform 1495">
              <a:extLst>
                <a:ext uri="{FF2B5EF4-FFF2-40B4-BE49-F238E27FC236}">
                  <a16:creationId xmlns:a16="http://schemas.microsoft.com/office/drawing/2014/main" id="{4F9A5BAB-7339-4644-A2AE-DD30FE4D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032" y="5466124"/>
              <a:ext cx="18692" cy="51403"/>
            </a:xfrm>
            <a:custGeom>
              <a:avLst/>
              <a:gdLst>
                <a:gd name="T0" fmla="*/ 3 w 12"/>
                <a:gd name="T1" fmla="*/ 7 h 33"/>
                <a:gd name="T2" fmla="*/ 3 w 12"/>
                <a:gd name="T3" fmla="*/ 0 h 33"/>
                <a:gd name="T4" fmla="*/ 8 w 12"/>
                <a:gd name="T5" fmla="*/ 0 h 33"/>
                <a:gd name="T6" fmla="*/ 8 w 12"/>
                <a:gd name="T7" fmla="*/ 7 h 33"/>
                <a:gd name="T8" fmla="*/ 12 w 12"/>
                <a:gd name="T9" fmla="*/ 7 h 33"/>
                <a:gd name="T10" fmla="*/ 12 w 12"/>
                <a:gd name="T11" fmla="*/ 11 h 33"/>
                <a:gd name="T12" fmla="*/ 8 w 12"/>
                <a:gd name="T13" fmla="*/ 11 h 33"/>
                <a:gd name="T14" fmla="*/ 8 w 12"/>
                <a:gd name="T15" fmla="*/ 26 h 33"/>
                <a:gd name="T16" fmla="*/ 8 w 12"/>
                <a:gd name="T17" fmla="*/ 26 h 33"/>
                <a:gd name="T18" fmla="*/ 9 w 12"/>
                <a:gd name="T19" fmla="*/ 27 h 33"/>
                <a:gd name="T20" fmla="*/ 9 w 12"/>
                <a:gd name="T21" fmla="*/ 27 h 33"/>
                <a:gd name="T22" fmla="*/ 9 w 12"/>
                <a:gd name="T23" fmla="*/ 27 h 33"/>
                <a:gd name="T24" fmla="*/ 9 w 12"/>
                <a:gd name="T25" fmla="*/ 27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2 h 33"/>
                <a:gd name="T40" fmla="*/ 7 w 12"/>
                <a:gd name="T41" fmla="*/ 32 h 33"/>
                <a:gd name="T42" fmla="*/ 4 w 12"/>
                <a:gd name="T43" fmla="*/ 31 h 33"/>
                <a:gd name="T44" fmla="*/ 4 w 12"/>
                <a:gd name="T45" fmla="*/ 31 h 33"/>
                <a:gd name="T46" fmla="*/ 4 w 12"/>
                <a:gd name="T47" fmla="*/ 28 h 33"/>
                <a:gd name="T48" fmla="*/ 4 w 12"/>
                <a:gd name="T49" fmla="*/ 28 h 33"/>
                <a:gd name="T50" fmla="*/ 3 w 12"/>
                <a:gd name="T51" fmla="*/ 27 h 33"/>
                <a:gd name="T52" fmla="*/ 3 w 12"/>
                <a:gd name="T53" fmla="*/ 11 h 33"/>
                <a:gd name="T54" fmla="*/ 0 w 12"/>
                <a:gd name="T55" fmla="*/ 11 h 33"/>
                <a:gd name="T56" fmla="*/ 0 w 12"/>
                <a:gd name="T57" fmla="*/ 7 h 33"/>
                <a:gd name="T58" fmla="*/ 3 w 12"/>
                <a:gd name="T5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7" name="Freeform 1496">
              <a:extLst>
                <a:ext uri="{FF2B5EF4-FFF2-40B4-BE49-F238E27FC236}">
                  <a16:creationId xmlns:a16="http://schemas.microsoft.com/office/drawing/2014/main" id="{27ECBBF4-F995-47CD-997E-2F0AEA5C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839" y="5461452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7 w 15"/>
                <a:gd name="T13" fmla="*/ 11 h 36"/>
                <a:gd name="T14" fmla="*/ 7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2 w 15"/>
                <a:gd name="T21" fmla="*/ 10 h 36"/>
                <a:gd name="T22" fmla="*/ 12 w 15"/>
                <a:gd name="T23" fmla="*/ 10 h 36"/>
                <a:gd name="T24" fmla="*/ 13 w 15"/>
                <a:gd name="T25" fmla="*/ 11 h 36"/>
                <a:gd name="T26" fmla="*/ 13 w 15"/>
                <a:gd name="T27" fmla="*/ 11 h 36"/>
                <a:gd name="T28" fmla="*/ 14 w 15"/>
                <a:gd name="T29" fmla="*/ 14 h 36"/>
                <a:gd name="T30" fmla="*/ 14 w 15"/>
                <a:gd name="T31" fmla="*/ 14 h 36"/>
                <a:gd name="T32" fmla="*/ 15 w 15"/>
                <a:gd name="T33" fmla="*/ 16 h 36"/>
                <a:gd name="T34" fmla="*/ 15 w 15"/>
                <a:gd name="T35" fmla="*/ 36 h 36"/>
                <a:gd name="T36" fmla="*/ 10 w 15"/>
                <a:gd name="T37" fmla="*/ 36 h 36"/>
                <a:gd name="T38" fmla="*/ 10 w 15"/>
                <a:gd name="T39" fmla="*/ 19 h 36"/>
                <a:gd name="T40" fmla="*/ 10 w 15"/>
                <a:gd name="T41" fmla="*/ 19 h 36"/>
                <a:gd name="T42" fmla="*/ 9 w 15"/>
                <a:gd name="T43" fmla="*/ 16 h 36"/>
                <a:gd name="T44" fmla="*/ 9 w 15"/>
                <a:gd name="T45" fmla="*/ 16 h 36"/>
                <a:gd name="T46" fmla="*/ 8 w 15"/>
                <a:gd name="T47" fmla="*/ 15 h 36"/>
                <a:gd name="T48" fmla="*/ 8 w 15"/>
                <a:gd name="T49" fmla="*/ 15 h 36"/>
                <a:gd name="T50" fmla="*/ 5 w 15"/>
                <a:gd name="T51" fmla="*/ 16 h 36"/>
                <a:gd name="T52" fmla="*/ 5 w 15"/>
                <a:gd name="T53" fmla="*/ 16 h 36"/>
                <a:gd name="T54" fmla="*/ 5 w 15"/>
                <a:gd name="T55" fmla="*/ 19 h 36"/>
                <a:gd name="T56" fmla="*/ 5 w 15"/>
                <a:gd name="T57" fmla="*/ 36 h 36"/>
                <a:gd name="T58" fmla="*/ 0 w 15"/>
                <a:gd name="T5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8" name="Freeform 1497">
              <a:extLst>
                <a:ext uri="{FF2B5EF4-FFF2-40B4-BE49-F238E27FC236}">
                  <a16:creationId xmlns:a16="http://schemas.microsoft.com/office/drawing/2014/main" id="{C9DBF5A5-0996-40E8-BC88-EF73AFFB4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435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9" name="Freeform 1498">
              <a:extLst>
                <a:ext uri="{FF2B5EF4-FFF2-40B4-BE49-F238E27FC236}">
                  <a16:creationId xmlns:a16="http://schemas.microsoft.com/office/drawing/2014/main" id="{A86327A8-5CA1-4DF2-8CB9-2E7E44AF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012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6 h 26"/>
                <a:gd name="T22" fmla="*/ 3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0" name="Freeform 1499">
              <a:extLst>
                <a:ext uri="{FF2B5EF4-FFF2-40B4-BE49-F238E27FC236}">
                  <a16:creationId xmlns:a16="http://schemas.microsoft.com/office/drawing/2014/main" id="{8DC8176D-DD80-44A9-AD07-D6178B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607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3 w 25"/>
                <a:gd name="T37" fmla="*/ 0 h 26"/>
                <a:gd name="T38" fmla="*/ 23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6 w 25"/>
                <a:gd name="T89" fmla="*/ 6 h 26"/>
                <a:gd name="T90" fmla="*/ 6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1" name="Freeform 1500">
              <a:extLst>
                <a:ext uri="{FF2B5EF4-FFF2-40B4-BE49-F238E27FC236}">
                  <a16:creationId xmlns:a16="http://schemas.microsoft.com/office/drawing/2014/main" id="{C149C148-8F7D-4E32-A23A-D7D48939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517" y="5964575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12 w 18"/>
                <a:gd name="T7" fmla="*/ 21 h 35"/>
                <a:gd name="T8" fmla="*/ 13 w 18"/>
                <a:gd name="T9" fmla="*/ 21 h 35"/>
                <a:gd name="T10" fmla="*/ 13 w 18"/>
                <a:gd name="T11" fmla="*/ 0 h 35"/>
                <a:gd name="T12" fmla="*/ 18 w 18"/>
                <a:gd name="T13" fmla="*/ 0 h 35"/>
                <a:gd name="T14" fmla="*/ 18 w 18"/>
                <a:gd name="T15" fmla="*/ 35 h 35"/>
                <a:gd name="T16" fmla="*/ 13 w 18"/>
                <a:gd name="T17" fmla="*/ 35 h 35"/>
                <a:gd name="T18" fmla="*/ 6 w 18"/>
                <a:gd name="T19" fmla="*/ 14 h 35"/>
                <a:gd name="T20" fmla="*/ 5 w 18"/>
                <a:gd name="T21" fmla="*/ 14 h 35"/>
                <a:gd name="T22" fmla="*/ 5 w 18"/>
                <a:gd name="T23" fmla="*/ 35 h 35"/>
                <a:gd name="T24" fmla="*/ 0 w 1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2" name="Freeform 1501">
              <a:extLst>
                <a:ext uri="{FF2B5EF4-FFF2-40B4-BE49-F238E27FC236}">
                  <a16:creationId xmlns:a16="http://schemas.microsoft.com/office/drawing/2014/main" id="{FC7FC3DE-250E-4ADC-AB00-31BB9E950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7785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5 w 15"/>
                <a:gd name="T9" fmla="*/ 20 h 25"/>
                <a:gd name="T10" fmla="*/ 5 w 15"/>
                <a:gd name="T11" fmla="*/ 20 h 25"/>
                <a:gd name="T12" fmla="*/ 8 w 15"/>
                <a:gd name="T13" fmla="*/ 20 h 25"/>
                <a:gd name="T14" fmla="*/ 8 w 15"/>
                <a:gd name="T15" fmla="*/ 20 h 25"/>
                <a:gd name="T16" fmla="*/ 9 w 15"/>
                <a:gd name="T17" fmla="*/ 20 h 25"/>
                <a:gd name="T18" fmla="*/ 9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4 w 15"/>
                <a:gd name="T27" fmla="*/ 21 h 25"/>
                <a:gd name="T28" fmla="*/ 13 w 15"/>
                <a:gd name="T29" fmla="*/ 24 h 25"/>
                <a:gd name="T30" fmla="*/ 13 w 15"/>
                <a:gd name="T31" fmla="*/ 24 h 25"/>
                <a:gd name="T32" fmla="*/ 10 w 15"/>
                <a:gd name="T33" fmla="*/ 25 h 25"/>
                <a:gd name="T34" fmla="*/ 10 w 15"/>
                <a:gd name="T35" fmla="*/ 25 h 25"/>
                <a:gd name="T36" fmla="*/ 8 w 15"/>
                <a:gd name="T37" fmla="*/ 25 h 25"/>
                <a:gd name="T38" fmla="*/ 8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0 w 15"/>
                <a:gd name="T45" fmla="*/ 22 h 25"/>
                <a:gd name="T46" fmla="*/ 0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0 w 15"/>
                <a:gd name="T63" fmla="*/ 4 h 25"/>
                <a:gd name="T64" fmla="*/ 0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8 w 15"/>
                <a:gd name="T71" fmla="*/ 0 h 25"/>
                <a:gd name="T72" fmla="*/ 8 w 15"/>
                <a:gd name="T73" fmla="*/ 0 h 25"/>
                <a:gd name="T74" fmla="*/ 10 w 15"/>
                <a:gd name="T75" fmla="*/ 0 h 25"/>
                <a:gd name="T76" fmla="*/ 10 w 15"/>
                <a:gd name="T77" fmla="*/ 0 h 25"/>
                <a:gd name="T78" fmla="*/ 13 w 15"/>
                <a:gd name="T79" fmla="*/ 1 h 25"/>
                <a:gd name="T80" fmla="*/ 13 w 15"/>
                <a:gd name="T81" fmla="*/ 1 h 25"/>
                <a:gd name="T82" fmla="*/ 14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9 w 15"/>
                <a:gd name="T97" fmla="*/ 5 h 25"/>
                <a:gd name="T98" fmla="*/ 9 w 15"/>
                <a:gd name="T99" fmla="*/ 5 h 25"/>
                <a:gd name="T100" fmla="*/ 8 w 15"/>
                <a:gd name="T101" fmla="*/ 5 h 25"/>
                <a:gd name="T102" fmla="*/ 8 w 15"/>
                <a:gd name="T103" fmla="*/ 5 h 25"/>
                <a:gd name="T104" fmla="*/ 5 w 15"/>
                <a:gd name="T105" fmla="*/ 5 h 25"/>
                <a:gd name="T106" fmla="*/ 5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3" name="Freeform 1502">
              <a:extLst>
                <a:ext uri="{FF2B5EF4-FFF2-40B4-BE49-F238E27FC236}">
                  <a16:creationId xmlns:a16="http://schemas.microsoft.com/office/drawing/2014/main" id="{0CBE19C6-D160-4135-B41E-F2737A371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7380" y="5980151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2 h 35"/>
                <a:gd name="T8" fmla="*/ 5 w 15"/>
                <a:gd name="T9" fmla="*/ 2 h 35"/>
                <a:gd name="T10" fmla="*/ 8 w 15"/>
                <a:gd name="T11" fmla="*/ 0 h 35"/>
                <a:gd name="T12" fmla="*/ 8 w 15"/>
                <a:gd name="T13" fmla="*/ 0 h 35"/>
                <a:gd name="T14" fmla="*/ 10 w 15"/>
                <a:gd name="T15" fmla="*/ 0 h 35"/>
                <a:gd name="T16" fmla="*/ 10 w 15"/>
                <a:gd name="T17" fmla="*/ 0 h 35"/>
                <a:gd name="T18" fmla="*/ 13 w 15"/>
                <a:gd name="T19" fmla="*/ 0 h 35"/>
                <a:gd name="T20" fmla="*/ 14 w 15"/>
                <a:gd name="T21" fmla="*/ 2 h 35"/>
                <a:gd name="T22" fmla="*/ 14 w 15"/>
                <a:gd name="T23" fmla="*/ 2 h 35"/>
                <a:gd name="T24" fmla="*/ 15 w 15"/>
                <a:gd name="T25" fmla="*/ 4 h 35"/>
                <a:gd name="T26" fmla="*/ 15 w 15"/>
                <a:gd name="T27" fmla="*/ 4 h 35"/>
                <a:gd name="T28" fmla="*/ 15 w 15"/>
                <a:gd name="T29" fmla="*/ 7 h 35"/>
                <a:gd name="T30" fmla="*/ 15 w 15"/>
                <a:gd name="T31" fmla="*/ 17 h 35"/>
                <a:gd name="T32" fmla="*/ 15 w 15"/>
                <a:gd name="T33" fmla="*/ 17 h 35"/>
                <a:gd name="T34" fmla="*/ 15 w 15"/>
                <a:gd name="T35" fmla="*/ 21 h 35"/>
                <a:gd name="T36" fmla="*/ 15 w 15"/>
                <a:gd name="T37" fmla="*/ 21 h 35"/>
                <a:gd name="T38" fmla="*/ 14 w 15"/>
                <a:gd name="T39" fmla="*/ 24 h 35"/>
                <a:gd name="T40" fmla="*/ 13 w 15"/>
                <a:gd name="T41" fmla="*/ 25 h 35"/>
                <a:gd name="T42" fmla="*/ 13 w 15"/>
                <a:gd name="T43" fmla="*/ 25 h 35"/>
                <a:gd name="T44" fmla="*/ 10 w 15"/>
                <a:gd name="T45" fmla="*/ 25 h 35"/>
                <a:gd name="T46" fmla="*/ 10 w 15"/>
                <a:gd name="T47" fmla="*/ 25 h 35"/>
                <a:gd name="T48" fmla="*/ 8 w 15"/>
                <a:gd name="T49" fmla="*/ 25 h 35"/>
                <a:gd name="T50" fmla="*/ 8 w 15"/>
                <a:gd name="T51" fmla="*/ 25 h 35"/>
                <a:gd name="T52" fmla="*/ 5 w 15"/>
                <a:gd name="T53" fmla="*/ 22 h 35"/>
                <a:gd name="T54" fmla="*/ 5 w 15"/>
                <a:gd name="T55" fmla="*/ 22 h 35"/>
                <a:gd name="T56" fmla="*/ 5 w 15"/>
                <a:gd name="T57" fmla="*/ 35 h 35"/>
                <a:gd name="T58" fmla="*/ 0 w 15"/>
                <a:gd name="T59" fmla="*/ 35 h 35"/>
                <a:gd name="T60" fmla="*/ 10 w 15"/>
                <a:gd name="T61" fmla="*/ 9 h 35"/>
                <a:gd name="T62" fmla="*/ 10 w 15"/>
                <a:gd name="T63" fmla="*/ 9 h 35"/>
                <a:gd name="T64" fmla="*/ 10 w 15"/>
                <a:gd name="T65" fmla="*/ 6 h 35"/>
                <a:gd name="T66" fmla="*/ 10 w 15"/>
                <a:gd name="T67" fmla="*/ 6 h 35"/>
                <a:gd name="T68" fmla="*/ 8 w 15"/>
                <a:gd name="T69" fmla="*/ 5 h 35"/>
                <a:gd name="T70" fmla="*/ 8 w 15"/>
                <a:gd name="T71" fmla="*/ 5 h 35"/>
                <a:gd name="T72" fmla="*/ 6 w 15"/>
                <a:gd name="T73" fmla="*/ 5 h 35"/>
                <a:gd name="T74" fmla="*/ 6 w 15"/>
                <a:gd name="T75" fmla="*/ 5 h 35"/>
                <a:gd name="T76" fmla="*/ 5 w 15"/>
                <a:gd name="T77" fmla="*/ 7 h 35"/>
                <a:gd name="T78" fmla="*/ 5 w 15"/>
                <a:gd name="T79" fmla="*/ 17 h 35"/>
                <a:gd name="T80" fmla="*/ 5 w 15"/>
                <a:gd name="T81" fmla="*/ 17 h 35"/>
                <a:gd name="T82" fmla="*/ 6 w 15"/>
                <a:gd name="T83" fmla="*/ 20 h 35"/>
                <a:gd name="T84" fmla="*/ 6 w 15"/>
                <a:gd name="T85" fmla="*/ 20 h 35"/>
                <a:gd name="T86" fmla="*/ 8 w 15"/>
                <a:gd name="T87" fmla="*/ 20 h 35"/>
                <a:gd name="T88" fmla="*/ 8 w 15"/>
                <a:gd name="T89" fmla="*/ 20 h 35"/>
                <a:gd name="T90" fmla="*/ 10 w 15"/>
                <a:gd name="T91" fmla="*/ 20 h 35"/>
                <a:gd name="T92" fmla="*/ 10 w 15"/>
                <a:gd name="T93" fmla="*/ 20 h 35"/>
                <a:gd name="T94" fmla="*/ 10 w 15"/>
                <a:gd name="T95" fmla="*/ 17 h 35"/>
                <a:gd name="T96" fmla="*/ 10 w 15"/>
                <a:gd name="T97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4" name="Freeform 1503">
              <a:extLst>
                <a:ext uri="{FF2B5EF4-FFF2-40B4-BE49-F238E27FC236}">
                  <a16:creationId xmlns:a16="http://schemas.microsoft.com/office/drawing/2014/main" id="{E4320427-B487-4B65-8481-25227504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303" y="5967690"/>
              <a:ext cx="18692" cy="51403"/>
            </a:xfrm>
            <a:custGeom>
              <a:avLst/>
              <a:gdLst>
                <a:gd name="T0" fmla="*/ 3 w 12"/>
                <a:gd name="T1" fmla="*/ 8 h 33"/>
                <a:gd name="T2" fmla="*/ 3 w 12"/>
                <a:gd name="T3" fmla="*/ 0 h 33"/>
                <a:gd name="T4" fmla="*/ 9 w 12"/>
                <a:gd name="T5" fmla="*/ 0 h 33"/>
                <a:gd name="T6" fmla="*/ 9 w 12"/>
                <a:gd name="T7" fmla="*/ 8 h 33"/>
                <a:gd name="T8" fmla="*/ 12 w 12"/>
                <a:gd name="T9" fmla="*/ 8 h 33"/>
                <a:gd name="T10" fmla="*/ 12 w 12"/>
                <a:gd name="T11" fmla="*/ 12 h 33"/>
                <a:gd name="T12" fmla="*/ 9 w 12"/>
                <a:gd name="T13" fmla="*/ 12 h 33"/>
                <a:gd name="T14" fmla="*/ 9 w 12"/>
                <a:gd name="T15" fmla="*/ 25 h 33"/>
                <a:gd name="T16" fmla="*/ 9 w 12"/>
                <a:gd name="T17" fmla="*/ 25 h 33"/>
                <a:gd name="T18" fmla="*/ 9 w 12"/>
                <a:gd name="T19" fmla="*/ 27 h 33"/>
                <a:gd name="T20" fmla="*/ 9 w 12"/>
                <a:gd name="T21" fmla="*/ 27 h 33"/>
                <a:gd name="T22" fmla="*/ 9 w 12"/>
                <a:gd name="T23" fmla="*/ 28 h 33"/>
                <a:gd name="T24" fmla="*/ 9 w 12"/>
                <a:gd name="T25" fmla="*/ 28 h 33"/>
                <a:gd name="T26" fmla="*/ 10 w 12"/>
                <a:gd name="T27" fmla="*/ 28 h 33"/>
                <a:gd name="T28" fmla="*/ 10 w 12"/>
                <a:gd name="T29" fmla="*/ 28 h 33"/>
                <a:gd name="T30" fmla="*/ 12 w 12"/>
                <a:gd name="T31" fmla="*/ 28 h 33"/>
                <a:gd name="T32" fmla="*/ 12 w 12"/>
                <a:gd name="T33" fmla="*/ 33 h 33"/>
                <a:gd name="T34" fmla="*/ 9 w 12"/>
                <a:gd name="T35" fmla="*/ 33 h 33"/>
                <a:gd name="T36" fmla="*/ 9 w 12"/>
                <a:gd name="T37" fmla="*/ 33 h 33"/>
                <a:gd name="T38" fmla="*/ 7 w 12"/>
                <a:gd name="T39" fmla="*/ 33 h 33"/>
                <a:gd name="T40" fmla="*/ 7 w 12"/>
                <a:gd name="T41" fmla="*/ 33 h 33"/>
                <a:gd name="T42" fmla="*/ 5 w 12"/>
                <a:gd name="T43" fmla="*/ 32 h 33"/>
                <a:gd name="T44" fmla="*/ 5 w 12"/>
                <a:gd name="T45" fmla="*/ 32 h 33"/>
                <a:gd name="T46" fmla="*/ 4 w 12"/>
                <a:gd name="T47" fmla="*/ 29 h 33"/>
                <a:gd name="T48" fmla="*/ 4 w 12"/>
                <a:gd name="T49" fmla="*/ 29 h 33"/>
                <a:gd name="T50" fmla="*/ 3 w 12"/>
                <a:gd name="T51" fmla="*/ 27 h 33"/>
                <a:gd name="T52" fmla="*/ 3 w 12"/>
                <a:gd name="T53" fmla="*/ 12 h 33"/>
                <a:gd name="T54" fmla="*/ 0 w 12"/>
                <a:gd name="T55" fmla="*/ 12 h 33"/>
                <a:gd name="T56" fmla="*/ 0 w 12"/>
                <a:gd name="T57" fmla="*/ 8 h 33"/>
                <a:gd name="T58" fmla="*/ 3 w 12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33">
                  <a:moveTo>
                    <a:pt x="3" y="8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5" name="Freeform 1504">
              <a:extLst>
                <a:ext uri="{FF2B5EF4-FFF2-40B4-BE49-F238E27FC236}">
                  <a16:creationId xmlns:a16="http://schemas.microsoft.com/office/drawing/2014/main" id="{5E2E7CA9-8DAC-4420-8639-AE5EF7A0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10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6" name="Freeform 1505">
              <a:extLst>
                <a:ext uri="{FF2B5EF4-FFF2-40B4-BE49-F238E27FC236}">
                  <a16:creationId xmlns:a16="http://schemas.microsoft.com/office/drawing/2014/main" id="{1824A1BD-090F-4BA0-91A9-1F9BB4B2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706" y="5980151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10 w 15"/>
                <a:gd name="T43" fmla="*/ 5 h 25"/>
                <a:gd name="T44" fmla="*/ 10 w 15"/>
                <a:gd name="T45" fmla="*/ 5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5 h 25"/>
                <a:gd name="T52" fmla="*/ 6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7" name="Freeform 1506">
              <a:extLst>
                <a:ext uri="{FF2B5EF4-FFF2-40B4-BE49-F238E27FC236}">
                  <a16:creationId xmlns:a16="http://schemas.microsoft.com/office/drawing/2014/main" id="{8DAF2F0D-D1A6-46F4-92D7-93EE3FA4A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859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8" name="Freeform 1507">
              <a:extLst>
                <a:ext uri="{FF2B5EF4-FFF2-40B4-BE49-F238E27FC236}">
                  <a16:creationId xmlns:a16="http://schemas.microsoft.com/office/drawing/2014/main" id="{F6F2E2F6-F60E-49FA-8FC4-1C8A379C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877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1 w 15"/>
                <a:gd name="T29" fmla="*/ 22 h 25"/>
                <a:gd name="T30" fmla="*/ 1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9" name="Freeform 1508">
              <a:extLst>
                <a:ext uri="{FF2B5EF4-FFF2-40B4-BE49-F238E27FC236}">
                  <a16:creationId xmlns:a16="http://schemas.microsoft.com/office/drawing/2014/main" id="{ED16F6FE-881C-439D-B6A4-38ECCD29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030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0" name="Freeform 1509">
              <a:extLst>
                <a:ext uri="{FF2B5EF4-FFF2-40B4-BE49-F238E27FC236}">
                  <a16:creationId xmlns:a16="http://schemas.microsoft.com/office/drawing/2014/main" id="{31E6349D-3B31-4A05-8859-CCDBC6A6A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891" y="5461452"/>
              <a:ext cx="28038" cy="56076"/>
            </a:xfrm>
            <a:custGeom>
              <a:avLst/>
              <a:gdLst>
                <a:gd name="T0" fmla="*/ 13 w 18"/>
                <a:gd name="T1" fmla="*/ 10 h 36"/>
                <a:gd name="T2" fmla="*/ 13 w 18"/>
                <a:gd name="T3" fmla="*/ 9 h 36"/>
                <a:gd name="T4" fmla="*/ 13 w 18"/>
                <a:gd name="T5" fmla="*/ 6 h 36"/>
                <a:gd name="T6" fmla="*/ 9 w 18"/>
                <a:gd name="T7" fmla="*/ 5 h 36"/>
                <a:gd name="T8" fmla="*/ 8 w 18"/>
                <a:gd name="T9" fmla="*/ 5 h 36"/>
                <a:gd name="T10" fmla="*/ 7 w 18"/>
                <a:gd name="T11" fmla="*/ 6 h 36"/>
                <a:gd name="T12" fmla="*/ 7 w 18"/>
                <a:gd name="T13" fmla="*/ 8 h 36"/>
                <a:gd name="T14" fmla="*/ 7 w 18"/>
                <a:gd name="T15" fmla="*/ 10 h 36"/>
                <a:gd name="T16" fmla="*/ 7 w 18"/>
                <a:gd name="T17" fmla="*/ 11 h 36"/>
                <a:gd name="T18" fmla="*/ 7 w 18"/>
                <a:gd name="T19" fmla="*/ 13 h 36"/>
                <a:gd name="T20" fmla="*/ 8 w 18"/>
                <a:gd name="T21" fmla="*/ 14 h 36"/>
                <a:gd name="T22" fmla="*/ 9 w 18"/>
                <a:gd name="T23" fmla="*/ 14 h 36"/>
                <a:gd name="T24" fmla="*/ 13 w 18"/>
                <a:gd name="T25" fmla="*/ 16 h 36"/>
                <a:gd name="T26" fmla="*/ 16 w 18"/>
                <a:gd name="T27" fmla="*/ 18 h 36"/>
                <a:gd name="T28" fmla="*/ 18 w 18"/>
                <a:gd name="T29" fmla="*/ 19 h 36"/>
                <a:gd name="T30" fmla="*/ 18 w 18"/>
                <a:gd name="T31" fmla="*/ 23 h 36"/>
                <a:gd name="T32" fmla="*/ 18 w 18"/>
                <a:gd name="T33" fmla="*/ 25 h 36"/>
                <a:gd name="T34" fmla="*/ 18 w 18"/>
                <a:gd name="T35" fmla="*/ 30 h 36"/>
                <a:gd name="T36" fmla="*/ 17 w 18"/>
                <a:gd name="T37" fmla="*/ 33 h 36"/>
                <a:gd name="T38" fmla="*/ 14 w 18"/>
                <a:gd name="T39" fmla="*/ 35 h 36"/>
                <a:gd name="T40" fmla="*/ 9 w 18"/>
                <a:gd name="T41" fmla="*/ 36 h 36"/>
                <a:gd name="T42" fmla="*/ 7 w 18"/>
                <a:gd name="T43" fmla="*/ 35 h 36"/>
                <a:gd name="T44" fmla="*/ 3 w 18"/>
                <a:gd name="T45" fmla="*/ 34 h 36"/>
                <a:gd name="T46" fmla="*/ 2 w 18"/>
                <a:gd name="T47" fmla="*/ 31 h 36"/>
                <a:gd name="T48" fmla="*/ 0 w 18"/>
                <a:gd name="T49" fmla="*/ 26 h 36"/>
                <a:gd name="T50" fmla="*/ 7 w 18"/>
                <a:gd name="T51" fmla="*/ 28 h 36"/>
                <a:gd name="T52" fmla="*/ 7 w 18"/>
                <a:gd name="T53" fmla="*/ 30 h 36"/>
                <a:gd name="T54" fmla="*/ 9 w 18"/>
                <a:gd name="T55" fmla="*/ 31 h 36"/>
                <a:gd name="T56" fmla="*/ 12 w 18"/>
                <a:gd name="T57" fmla="*/ 30 h 36"/>
                <a:gd name="T58" fmla="*/ 13 w 18"/>
                <a:gd name="T59" fmla="*/ 30 h 36"/>
                <a:gd name="T60" fmla="*/ 13 w 18"/>
                <a:gd name="T61" fmla="*/ 28 h 36"/>
                <a:gd name="T62" fmla="*/ 13 w 18"/>
                <a:gd name="T63" fmla="*/ 25 h 36"/>
                <a:gd name="T64" fmla="*/ 13 w 18"/>
                <a:gd name="T65" fmla="*/ 24 h 36"/>
                <a:gd name="T66" fmla="*/ 13 w 18"/>
                <a:gd name="T67" fmla="*/ 21 h 36"/>
                <a:gd name="T68" fmla="*/ 12 w 18"/>
                <a:gd name="T69" fmla="*/ 21 h 36"/>
                <a:gd name="T70" fmla="*/ 11 w 18"/>
                <a:gd name="T71" fmla="*/ 20 h 36"/>
                <a:gd name="T72" fmla="*/ 7 w 18"/>
                <a:gd name="T73" fmla="*/ 19 h 36"/>
                <a:gd name="T74" fmla="*/ 3 w 18"/>
                <a:gd name="T75" fmla="*/ 15 h 36"/>
                <a:gd name="T76" fmla="*/ 2 w 18"/>
                <a:gd name="T77" fmla="*/ 10 h 36"/>
                <a:gd name="T78" fmla="*/ 2 w 18"/>
                <a:gd name="T79" fmla="*/ 6 h 36"/>
                <a:gd name="T80" fmla="*/ 3 w 18"/>
                <a:gd name="T81" fmla="*/ 3 h 36"/>
                <a:gd name="T82" fmla="*/ 7 w 18"/>
                <a:gd name="T83" fmla="*/ 0 h 36"/>
                <a:gd name="T84" fmla="*/ 11 w 18"/>
                <a:gd name="T85" fmla="*/ 0 h 36"/>
                <a:gd name="T86" fmla="*/ 13 w 18"/>
                <a:gd name="T87" fmla="*/ 0 h 36"/>
                <a:gd name="T88" fmla="*/ 17 w 18"/>
                <a:gd name="T89" fmla="*/ 3 h 36"/>
                <a:gd name="T90" fmla="*/ 18 w 18"/>
                <a:gd name="T91" fmla="*/ 5 h 36"/>
                <a:gd name="T92" fmla="*/ 18 w 18"/>
                <a:gd name="T9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36">
                  <a:moveTo>
                    <a:pt x="18" y="10"/>
                  </a:move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1" name="Freeform 1510">
              <a:extLst>
                <a:ext uri="{FF2B5EF4-FFF2-40B4-BE49-F238E27FC236}">
                  <a16:creationId xmlns:a16="http://schemas.microsoft.com/office/drawing/2014/main" id="{ED6B6878-1BA0-4ECB-9E66-FD7602988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160" y="5477029"/>
              <a:ext cx="23365" cy="40499"/>
            </a:xfrm>
            <a:custGeom>
              <a:avLst/>
              <a:gdLst>
                <a:gd name="T0" fmla="*/ 10 w 15"/>
                <a:gd name="T1" fmla="*/ 23 h 26"/>
                <a:gd name="T2" fmla="*/ 10 w 15"/>
                <a:gd name="T3" fmla="*/ 23 h 26"/>
                <a:gd name="T4" fmla="*/ 7 w 15"/>
                <a:gd name="T5" fmla="*/ 25 h 26"/>
                <a:gd name="T6" fmla="*/ 5 w 15"/>
                <a:gd name="T7" fmla="*/ 26 h 26"/>
                <a:gd name="T8" fmla="*/ 4 w 15"/>
                <a:gd name="T9" fmla="*/ 26 h 26"/>
                <a:gd name="T10" fmla="*/ 1 w 15"/>
                <a:gd name="T11" fmla="*/ 25 h 26"/>
                <a:gd name="T12" fmla="*/ 0 w 15"/>
                <a:gd name="T13" fmla="*/ 23 h 26"/>
                <a:gd name="T14" fmla="*/ 0 w 15"/>
                <a:gd name="T15" fmla="*/ 19 h 26"/>
                <a:gd name="T16" fmla="*/ 0 w 15"/>
                <a:gd name="T17" fmla="*/ 15 h 26"/>
                <a:gd name="T18" fmla="*/ 1 w 15"/>
                <a:gd name="T19" fmla="*/ 13 h 26"/>
                <a:gd name="T20" fmla="*/ 4 w 15"/>
                <a:gd name="T21" fmla="*/ 11 h 26"/>
                <a:gd name="T22" fmla="*/ 7 w 15"/>
                <a:gd name="T23" fmla="*/ 11 h 26"/>
                <a:gd name="T24" fmla="*/ 7 w 15"/>
                <a:gd name="T25" fmla="*/ 11 h 26"/>
                <a:gd name="T26" fmla="*/ 9 w 15"/>
                <a:gd name="T27" fmla="*/ 11 h 26"/>
                <a:gd name="T28" fmla="*/ 9 w 15"/>
                <a:gd name="T29" fmla="*/ 11 h 26"/>
                <a:gd name="T30" fmla="*/ 10 w 15"/>
                <a:gd name="T31" fmla="*/ 9 h 26"/>
                <a:gd name="T32" fmla="*/ 10 w 15"/>
                <a:gd name="T33" fmla="*/ 6 h 26"/>
                <a:gd name="T34" fmla="*/ 7 w 15"/>
                <a:gd name="T35" fmla="*/ 5 h 26"/>
                <a:gd name="T36" fmla="*/ 5 w 15"/>
                <a:gd name="T37" fmla="*/ 6 h 26"/>
                <a:gd name="T38" fmla="*/ 5 w 15"/>
                <a:gd name="T39" fmla="*/ 8 h 26"/>
                <a:gd name="T40" fmla="*/ 0 w 15"/>
                <a:gd name="T41" fmla="*/ 8 h 26"/>
                <a:gd name="T42" fmla="*/ 1 w 15"/>
                <a:gd name="T43" fmla="*/ 3 h 26"/>
                <a:gd name="T44" fmla="*/ 4 w 15"/>
                <a:gd name="T45" fmla="*/ 0 h 26"/>
                <a:gd name="T46" fmla="*/ 7 w 15"/>
                <a:gd name="T47" fmla="*/ 0 h 26"/>
                <a:gd name="T48" fmla="*/ 10 w 15"/>
                <a:gd name="T49" fmla="*/ 0 h 26"/>
                <a:gd name="T50" fmla="*/ 12 w 15"/>
                <a:gd name="T51" fmla="*/ 3 h 26"/>
                <a:gd name="T52" fmla="*/ 15 w 15"/>
                <a:gd name="T53" fmla="*/ 5 h 26"/>
                <a:gd name="T54" fmla="*/ 15 w 15"/>
                <a:gd name="T55" fmla="*/ 8 h 26"/>
                <a:gd name="T56" fmla="*/ 10 w 15"/>
                <a:gd name="T57" fmla="*/ 26 h 26"/>
                <a:gd name="T58" fmla="*/ 10 w 15"/>
                <a:gd name="T59" fmla="*/ 15 h 26"/>
                <a:gd name="T60" fmla="*/ 9 w 15"/>
                <a:gd name="T61" fmla="*/ 15 h 26"/>
                <a:gd name="T62" fmla="*/ 6 w 15"/>
                <a:gd name="T63" fmla="*/ 15 h 26"/>
                <a:gd name="T64" fmla="*/ 5 w 15"/>
                <a:gd name="T65" fmla="*/ 19 h 26"/>
                <a:gd name="T66" fmla="*/ 5 w 15"/>
                <a:gd name="T67" fmla="*/ 20 h 26"/>
                <a:gd name="T68" fmla="*/ 7 w 15"/>
                <a:gd name="T69" fmla="*/ 21 h 26"/>
                <a:gd name="T70" fmla="*/ 9 w 15"/>
                <a:gd name="T71" fmla="*/ 21 h 26"/>
                <a:gd name="T72" fmla="*/ 10 w 15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2" name="Freeform 1511">
              <a:extLst>
                <a:ext uri="{FF2B5EF4-FFF2-40B4-BE49-F238E27FC236}">
                  <a16:creationId xmlns:a16="http://schemas.microsoft.com/office/drawing/2014/main" id="{02C6DB37-2FCA-48F2-A758-37BBCBC4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755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2 w 25"/>
                <a:gd name="T21" fmla="*/ 1 h 26"/>
                <a:gd name="T22" fmla="*/ 12 w 25"/>
                <a:gd name="T23" fmla="*/ 1 h 26"/>
                <a:gd name="T24" fmla="*/ 15 w 25"/>
                <a:gd name="T25" fmla="*/ 3 h 26"/>
                <a:gd name="T26" fmla="*/ 15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3 w 25"/>
                <a:gd name="T41" fmla="*/ 1 h 26"/>
                <a:gd name="T42" fmla="*/ 23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20 w 25"/>
                <a:gd name="T59" fmla="*/ 6 h 26"/>
                <a:gd name="T60" fmla="*/ 20 w 25"/>
                <a:gd name="T61" fmla="*/ 6 h 26"/>
                <a:gd name="T62" fmla="*/ 17 w 25"/>
                <a:gd name="T63" fmla="*/ 5 h 26"/>
                <a:gd name="T64" fmla="*/ 17 w 25"/>
                <a:gd name="T65" fmla="*/ 5 h 26"/>
                <a:gd name="T66" fmla="*/ 16 w 25"/>
                <a:gd name="T67" fmla="*/ 6 h 26"/>
                <a:gd name="T68" fmla="*/ 16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10 w 25"/>
                <a:gd name="T81" fmla="*/ 6 h 26"/>
                <a:gd name="T82" fmla="*/ 10 w 25"/>
                <a:gd name="T83" fmla="*/ 6 h 26"/>
                <a:gd name="T84" fmla="*/ 7 w 25"/>
                <a:gd name="T85" fmla="*/ 5 h 26"/>
                <a:gd name="T86" fmla="*/ 7 w 25"/>
                <a:gd name="T87" fmla="*/ 5 h 26"/>
                <a:gd name="T88" fmla="*/ 6 w 25"/>
                <a:gd name="T89" fmla="*/ 6 h 26"/>
                <a:gd name="T90" fmla="*/ 6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3" name="Freeform 1512">
              <a:extLst>
                <a:ext uri="{FF2B5EF4-FFF2-40B4-BE49-F238E27FC236}">
                  <a16:creationId xmlns:a16="http://schemas.microsoft.com/office/drawing/2014/main" id="{1298893B-9814-42FE-A647-CE80720A4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4927" y="5477029"/>
              <a:ext cx="24923" cy="40499"/>
            </a:xfrm>
            <a:custGeom>
              <a:avLst/>
              <a:gdLst>
                <a:gd name="T0" fmla="*/ 10 w 16"/>
                <a:gd name="T1" fmla="*/ 23 h 26"/>
                <a:gd name="T2" fmla="*/ 10 w 16"/>
                <a:gd name="T3" fmla="*/ 23 h 26"/>
                <a:gd name="T4" fmla="*/ 8 w 16"/>
                <a:gd name="T5" fmla="*/ 25 h 26"/>
                <a:gd name="T6" fmla="*/ 5 w 16"/>
                <a:gd name="T7" fmla="*/ 26 h 26"/>
                <a:gd name="T8" fmla="*/ 3 w 16"/>
                <a:gd name="T9" fmla="*/ 26 h 26"/>
                <a:gd name="T10" fmla="*/ 2 w 16"/>
                <a:gd name="T11" fmla="*/ 25 h 26"/>
                <a:gd name="T12" fmla="*/ 0 w 16"/>
                <a:gd name="T13" fmla="*/ 23 h 26"/>
                <a:gd name="T14" fmla="*/ 0 w 16"/>
                <a:gd name="T15" fmla="*/ 19 h 26"/>
                <a:gd name="T16" fmla="*/ 0 w 16"/>
                <a:gd name="T17" fmla="*/ 15 h 26"/>
                <a:gd name="T18" fmla="*/ 1 w 16"/>
                <a:gd name="T19" fmla="*/ 13 h 26"/>
                <a:gd name="T20" fmla="*/ 3 w 16"/>
                <a:gd name="T21" fmla="*/ 11 h 26"/>
                <a:gd name="T22" fmla="*/ 7 w 16"/>
                <a:gd name="T23" fmla="*/ 11 h 26"/>
                <a:gd name="T24" fmla="*/ 8 w 16"/>
                <a:gd name="T25" fmla="*/ 11 h 26"/>
                <a:gd name="T26" fmla="*/ 8 w 16"/>
                <a:gd name="T27" fmla="*/ 11 h 26"/>
                <a:gd name="T28" fmla="*/ 10 w 16"/>
                <a:gd name="T29" fmla="*/ 11 h 26"/>
                <a:gd name="T30" fmla="*/ 10 w 16"/>
                <a:gd name="T31" fmla="*/ 9 h 26"/>
                <a:gd name="T32" fmla="*/ 10 w 16"/>
                <a:gd name="T33" fmla="*/ 6 h 26"/>
                <a:gd name="T34" fmla="*/ 7 w 16"/>
                <a:gd name="T35" fmla="*/ 5 h 26"/>
                <a:gd name="T36" fmla="*/ 6 w 16"/>
                <a:gd name="T37" fmla="*/ 6 h 26"/>
                <a:gd name="T38" fmla="*/ 5 w 16"/>
                <a:gd name="T39" fmla="*/ 8 h 26"/>
                <a:gd name="T40" fmla="*/ 0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7 w 16"/>
                <a:gd name="T47" fmla="*/ 0 h 26"/>
                <a:gd name="T48" fmla="*/ 11 w 16"/>
                <a:gd name="T49" fmla="*/ 0 h 26"/>
                <a:gd name="T50" fmla="*/ 13 w 16"/>
                <a:gd name="T51" fmla="*/ 3 h 26"/>
                <a:gd name="T52" fmla="*/ 15 w 16"/>
                <a:gd name="T53" fmla="*/ 5 h 26"/>
                <a:gd name="T54" fmla="*/ 16 w 16"/>
                <a:gd name="T55" fmla="*/ 8 h 26"/>
                <a:gd name="T56" fmla="*/ 10 w 16"/>
                <a:gd name="T57" fmla="*/ 26 h 26"/>
                <a:gd name="T58" fmla="*/ 10 w 16"/>
                <a:gd name="T59" fmla="*/ 15 h 26"/>
                <a:gd name="T60" fmla="*/ 8 w 16"/>
                <a:gd name="T61" fmla="*/ 15 h 26"/>
                <a:gd name="T62" fmla="*/ 6 w 16"/>
                <a:gd name="T63" fmla="*/ 15 h 26"/>
                <a:gd name="T64" fmla="*/ 5 w 16"/>
                <a:gd name="T65" fmla="*/ 19 h 26"/>
                <a:gd name="T66" fmla="*/ 6 w 16"/>
                <a:gd name="T67" fmla="*/ 20 h 26"/>
                <a:gd name="T68" fmla="*/ 7 w 16"/>
                <a:gd name="T69" fmla="*/ 21 h 26"/>
                <a:gd name="T70" fmla="*/ 10 w 16"/>
                <a:gd name="T71" fmla="*/ 21 h 26"/>
                <a:gd name="T72" fmla="*/ 10 w 16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0" y="26"/>
                  </a:move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26"/>
                  </a:lnTo>
                  <a:lnTo>
                    <a:pt x="10" y="26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4" name="Freeform 1513">
              <a:extLst>
                <a:ext uri="{FF2B5EF4-FFF2-40B4-BE49-F238E27FC236}">
                  <a16:creationId xmlns:a16="http://schemas.microsoft.com/office/drawing/2014/main" id="{73BDD92F-8587-4877-AB27-CEFCFFFF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080" y="5477029"/>
              <a:ext cx="17135" cy="40499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0 h 26"/>
                <a:gd name="T4" fmla="*/ 5 w 11"/>
                <a:gd name="T5" fmla="*/ 0 h 26"/>
                <a:gd name="T6" fmla="*/ 5 w 11"/>
                <a:gd name="T7" fmla="*/ 3 h 26"/>
                <a:gd name="T8" fmla="*/ 5 w 11"/>
                <a:gd name="T9" fmla="*/ 3 h 26"/>
                <a:gd name="T10" fmla="*/ 7 w 11"/>
                <a:gd name="T11" fmla="*/ 1 h 26"/>
                <a:gd name="T12" fmla="*/ 7 w 11"/>
                <a:gd name="T13" fmla="*/ 1 h 26"/>
                <a:gd name="T14" fmla="*/ 11 w 11"/>
                <a:gd name="T15" fmla="*/ 0 h 26"/>
                <a:gd name="T16" fmla="*/ 11 w 11"/>
                <a:gd name="T17" fmla="*/ 5 h 26"/>
                <a:gd name="T18" fmla="*/ 11 w 11"/>
                <a:gd name="T19" fmla="*/ 5 h 26"/>
                <a:gd name="T20" fmla="*/ 10 w 11"/>
                <a:gd name="T21" fmla="*/ 5 h 26"/>
                <a:gd name="T22" fmla="*/ 10 w 11"/>
                <a:gd name="T23" fmla="*/ 5 h 26"/>
                <a:gd name="T24" fmla="*/ 7 w 11"/>
                <a:gd name="T25" fmla="*/ 5 h 26"/>
                <a:gd name="T26" fmla="*/ 7 w 11"/>
                <a:gd name="T27" fmla="*/ 5 h 26"/>
                <a:gd name="T28" fmla="*/ 6 w 11"/>
                <a:gd name="T29" fmla="*/ 6 h 26"/>
                <a:gd name="T30" fmla="*/ 6 w 11"/>
                <a:gd name="T31" fmla="*/ 6 h 26"/>
                <a:gd name="T32" fmla="*/ 5 w 11"/>
                <a:gd name="T33" fmla="*/ 8 h 26"/>
                <a:gd name="T34" fmla="*/ 5 w 11"/>
                <a:gd name="T35" fmla="*/ 8 h 26"/>
                <a:gd name="T36" fmla="*/ 5 w 11"/>
                <a:gd name="T37" fmla="*/ 11 h 26"/>
                <a:gd name="T38" fmla="*/ 5 w 11"/>
                <a:gd name="T39" fmla="*/ 26 h 26"/>
                <a:gd name="T40" fmla="*/ 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5" name="Freeform 1514">
              <a:extLst>
                <a:ext uri="{FF2B5EF4-FFF2-40B4-BE49-F238E27FC236}">
                  <a16:creationId xmlns:a16="http://schemas.microsoft.com/office/drawing/2014/main" id="{FA216B16-CA0E-4AF4-A394-ED73F9A5C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329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6" name="Freeform 1515">
              <a:extLst>
                <a:ext uri="{FF2B5EF4-FFF2-40B4-BE49-F238E27FC236}">
                  <a16:creationId xmlns:a16="http://schemas.microsoft.com/office/drawing/2014/main" id="{315ACEAB-B8EE-474C-B63F-0440F2844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349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7" name="Freeform 1516">
              <a:extLst>
                <a:ext uri="{FF2B5EF4-FFF2-40B4-BE49-F238E27FC236}">
                  <a16:creationId xmlns:a16="http://schemas.microsoft.com/office/drawing/2014/main" id="{7BBFE9D4-AB73-4CB9-BFC9-426B9F53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502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8" name="Freeform 1517">
              <a:extLst>
                <a:ext uri="{FF2B5EF4-FFF2-40B4-BE49-F238E27FC236}">
                  <a16:creationId xmlns:a16="http://schemas.microsoft.com/office/drawing/2014/main" id="{01DD3426-E2CA-422B-B36A-1550CF944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122" y="5964575"/>
              <a:ext cx="26481" cy="54518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0 h 35"/>
                <a:gd name="T4" fmla="*/ 8 w 17"/>
                <a:gd name="T5" fmla="*/ 0 h 35"/>
                <a:gd name="T6" fmla="*/ 8 w 17"/>
                <a:gd name="T7" fmla="*/ 0 h 35"/>
                <a:gd name="T8" fmla="*/ 12 w 17"/>
                <a:gd name="T9" fmla="*/ 0 h 35"/>
                <a:gd name="T10" fmla="*/ 12 w 17"/>
                <a:gd name="T11" fmla="*/ 0 h 35"/>
                <a:gd name="T12" fmla="*/ 14 w 17"/>
                <a:gd name="T13" fmla="*/ 2 h 35"/>
                <a:gd name="T14" fmla="*/ 14 w 17"/>
                <a:gd name="T15" fmla="*/ 2 h 35"/>
                <a:gd name="T16" fmla="*/ 17 w 17"/>
                <a:gd name="T17" fmla="*/ 5 h 35"/>
                <a:gd name="T18" fmla="*/ 17 w 17"/>
                <a:gd name="T19" fmla="*/ 5 h 35"/>
                <a:gd name="T20" fmla="*/ 17 w 17"/>
                <a:gd name="T21" fmla="*/ 10 h 35"/>
                <a:gd name="T22" fmla="*/ 17 w 17"/>
                <a:gd name="T23" fmla="*/ 10 h 35"/>
                <a:gd name="T24" fmla="*/ 17 w 17"/>
                <a:gd name="T25" fmla="*/ 15 h 35"/>
                <a:gd name="T26" fmla="*/ 17 w 17"/>
                <a:gd name="T27" fmla="*/ 15 h 35"/>
                <a:gd name="T28" fmla="*/ 15 w 17"/>
                <a:gd name="T29" fmla="*/ 17 h 35"/>
                <a:gd name="T30" fmla="*/ 15 w 17"/>
                <a:gd name="T31" fmla="*/ 17 h 35"/>
                <a:gd name="T32" fmla="*/ 13 w 17"/>
                <a:gd name="T33" fmla="*/ 20 h 35"/>
                <a:gd name="T34" fmla="*/ 13 w 17"/>
                <a:gd name="T35" fmla="*/ 20 h 35"/>
                <a:gd name="T36" fmla="*/ 8 w 17"/>
                <a:gd name="T37" fmla="*/ 21 h 35"/>
                <a:gd name="T38" fmla="*/ 5 w 17"/>
                <a:gd name="T39" fmla="*/ 21 h 35"/>
                <a:gd name="T40" fmla="*/ 5 w 17"/>
                <a:gd name="T41" fmla="*/ 35 h 35"/>
                <a:gd name="T42" fmla="*/ 0 w 17"/>
                <a:gd name="T43" fmla="*/ 35 h 35"/>
                <a:gd name="T44" fmla="*/ 5 w 17"/>
                <a:gd name="T45" fmla="*/ 5 h 35"/>
                <a:gd name="T46" fmla="*/ 5 w 17"/>
                <a:gd name="T47" fmla="*/ 16 h 35"/>
                <a:gd name="T48" fmla="*/ 8 w 17"/>
                <a:gd name="T49" fmla="*/ 16 h 35"/>
                <a:gd name="T50" fmla="*/ 8 w 17"/>
                <a:gd name="T51" fmla="*/ 16 h 35"/>
                <a:gd name="T52" fmla="*/ 10 w 17"/>
                <a:gd name="T53" fmla="*/ 16 h 35"/>
                <a:gd name="T54" fmla="*/ 10 w 17"/>
                <a:gd name="T55" fmla="*/ 16 h 35"/>
                <a:gd name="T56" fmla="*/ 12 w 17"/>
                <a:gd name="T57" fmla="*/ 15 h 35"/>
                <a:gd name="T58" fmla="*/ 12 w 17"/>
                <a:gd name="T59" fmla="*/ 15 h 35"/>
                <a:gd name="T60" fmla="*/ 12 w 17"/>
                <a:gd name="T61" fmla="*/ 12 h 35"/>
                <a:gd name="T62" fmla="*/ 12 w 17"/>
                <a:gd name="T63" fmla="*/ 12 h 35"/>
                <a:gd name="T64" fmla="*/ 12 w 17"/>
                <a:gd name="T65" fmla="*/ 10 h 35"/>
                <a:gd name="T66" fmla="*/ 12 w 17"/>
                <a:gd name="T67" fmla="*/ 10 h 35"/>
                <a:gd name="T68" fmla="*/ 12 w 17"/>
                <a:gd name="T69" fmla="*/ 9 h 35"/>
                <a:gd name="T70" fmla="*/ 12 w 17"/>
                <a:gd name="T71" fmla="*/ 9 h 35"/>
                <a:gd name="T72" fmla="*/ 12 w 17"/>
                <a:gd name="T73" fmla="*/ 6 h 35"/>
                <a:gd name="T74" fmla="*/ 12 w 17"/>
                <a:gd name="T75" fmla="*/ 6 h 35"/>
                <a:gd name="T76" fmla="*/ 10 w 17"/>
                <a:gd name="T77" fmla="*/ 5 h 35"/>
                <a:gd name="T78" fmla="*/ 10 w 17"/>
                <a:gd name="T79" fmla="*/ 5 h 35"/>
                <a:gd name="T80" fmla="*/ 8 w 17"/>
                <a:gd name="T81" fmla="*/ 5 h 35"/>
                <a:gd name="T82" fmla="*/ 5 w 17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9" name="Freeform 1518">
              <a:extLst>
                <a:ext uri="{FF2B5EF4-FFF2-40B4-BE49-F238E27FC236}">
                  <a16:creationId xmlns:a16="http://schemas.microsoft.com/office/drawing/2014/main" id="{2947A98E-974F-4099-B0FD-CBC8CBCE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717" y="5964575"/>
              <a:ext cx="14019" cy="54518"/>
            </a:xfrm>
            <a:custGeom>
              <a:avLst/>
              <a:gdLst>
                <a:gd name="T0" fmla="*/ 0 w 9"/>
                <a:gd name="T1" fmla="*/ 0 h 35"/>
                <a:gd name="T2" fmla="*/ 6 w 9"/>
                <a:gd name="T3" fmla="*/ 0 h 35"/>
                <a:gd name="T4" fmla="*/ 6 w 9"/>
                <a:gd name="T5" fmla="*/ 27 h 35"/>
                <a:gd name="T6" fmla="*/ 6 w 9"/>
                <a:gd name="T7" fmla="*/ 27 h 35"/>
                <a:gd name="T8" fmla="*/ 6 w 9"/>
                <a:gd name="T9" fmla="*/ 30 h 35"/>
                <a:gd name="T10" fmla="*/ 6 w 9"/>
                <a:gd name="T11" fmla="*/ 30 h 35"/>
                <a:gd name="T12" fmla="*/ 9 w 9"/>
                <a:gd name="T13" fmla="*/ 31 h 35"/>
                <a:gd name="T14" fmla="*/ 9 w 9"/>
                <a:gd name="T15" fmla="*/ 35 h 35"/>
                <a:gd name="T16" fmla="*/ 9 w 9"/>
                <a:gd name="T17" fmla="*/ 35 h 35"/>
                <a:gd name="T18" fmla="*/ 5 w 9"/>
                <a:gd name="T19" fmla="*/ 35 h 35"/>
                <a:gd name="T20" fmla="*/ 5 w 9"/>
                <a:gd name="T21" fmla="*/ 35 h 35"/>
                <a:gd name="T22" fmla="*/ 3 w 9"/>
                <a:gd name="T23" fmla="*/ 34 h 35"/>
                <a:gd name="T24" fmla="*/ 3 w 9"/>
                <a:gd name="T25" fmla="*/ 34 h 35"/>
                <a:gd name="T26" fmla="*/ 1 w 9"/>
                <a:gd name="T27" fmla="*/ 32 h 35"/>
                <a:gd name="T28" fmla="*/ 1 w 9"/>
                <a:gd name="T29" fmla="*/ 32 h 35"/>
                <a:gd name="T30" fmla="*/ 0 w 9"/>
                <a:gd name="T31" fmla="*/ 29 h 35"/>
                <a:gd name="T32" fmla="*/ 0 w 9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6" y="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0" name="Freeform 1519">
              <a:extLst>
                <a:ext uri="{FF2B5EF4-FFF2-40B4-BE49-F238E27FC236}">
                  <a16:creationId xmlns:a16="http://schemas.microsoft.com/office/drawing/2014/main" id="{FF1A07C5-AC5C-4D03-9DF4-9BE3CEE3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293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1 w 15"/>
                <a:gd name="T29" fmla="*/ 22 h 25"/>
                <a:gd name="T30" fmla="*/ 1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1" name="Freeform 1520">
              <a:extLst>
                <a:ext uri="{FF2B5EF4-FFF2-40B4-BE49-F238E27FC236}">
                  <a16:creationId xmlns:a16="http://schemas.microsoft.com/office/drawing/2014/main" id="{9BE88577-D901-46E7-9F18-B7D1CC6C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31" y="5967690"/>
              <a:ext cx="15577" cy="51403"/>
            </a:xfrm>
            <a:custGeom>
              <a:avLst/>
              <a:gdLst>
                <a:gd name="T0" fmla="*/ 2 w 10"/>
                <a:gd name="T1" fmla="*/ 8 h 33"/>
                <a:gd name="T2" fmla="*/ 2 w 10"/>
                <a:gd name="T3" fmla="*/ 0 h 33"/>
                <a:gd name="T4" fmla="*/ 7 w 10"/>
                <a:gd name="T5" fmla="*/ 0 h 33"/>
                <a:gd name="T6" fmla="*/ 7 w 10"/>
                <a:gd name="T7" fmla="*/ 8 h 33"/>
                <a:gd name="T8" fmla="*/ 10 w 10"/>
                <a:gd name="T9" fmla="*/ 8 h 33"/>
                <a:gd name="T10" fmla="*/ 10 w 10"/>
                <a:gd name="T11" fmla="*/ 12 h 33"/>
                <a:gd name="T12" fmla="*/ 7 w 10"/>
                <a:gd name="T13" fmla="*/ 12 h 33"/>
                <a:gd name="T14" fmla="*/ 7 w 10"/>
                <a:gd name="T15" fmla="*/ 25 h 33"/>
                <a:gd name="T16" fmla="*/ 7 w 10"/>
                <a:gd name="T17" fmla="*/ 25 h 33"/>
                <a:gd name="T18" fmla="*/ 7 w 10"/>
                <a:gd name="T19" fmla="*/ 27 h 33"/>
                <a:gd name="T20" fmla="*/ 7 w 10"/>
                <a:gd name="T21" fmla="*/ 27 h 33"/>
                <a:gd name="T22" fmla="*/ 7 w 10"/>
                <a:gd name="T23" fmla="*/ 28 h 33"/>
                <a:gd name="T24" fmla="*/ 7 w 10"/>
                <a:gd name="T25" fmla="*/ 28 h 33"/>
                <a:gd name="T26" fmla="*/ 8 w 10"/>
                <a:gd name="T27" fmla="*/ 28 h 33"/>
                <a:gd name="T28" fmla="*/ 8 w 10"/>
                <a:gd name="T29" fmla="*/ 28 h 33"/>
                <a:gd name="T30" fmla="*/ 10 w 10"/>
                <a:gd name="T31" fmla="*/ 28 h 33"/>
                <a:gd name="T32" fmla="*/ 10 w 10"/>
                <a:gd name="T33" fmla="*/ 33 h 33"/>
                <a:gd name="T34" fmla="*/ 8 w 10"/>
                <a:gd name="T35" fmla="*/ 33 h 33"/>
                <a:gd name="T36" fmla="*/ 8 w 10"/>
                <a:gd name="T37" fmla="*/ 33 h 33"/>
                <a:gd name="T38" fmla="*/ 5 w 10"/>
                <a:gd name="T39" fmla="*/ 33 h 33"/>
                <a:gd name="T40" fmla="*/ 5 w 10"/>
                <a:gd name="T41" fmla="*/ 33 h 33"/>
                <a:gd name="T42" fmla="*/ 3 w 10"/>
                <a:gd name="T43" fmla="*/ 32 h 33"/>
                <a:gd name="T44" fmla="*/ 3 w 10"/>
                <a:gd name="T45" fmla="*/ 32 h 33"/>
                <a:gd name="T46" fmla="*/ 2 w 10"/>
                <a:gd name="T47" fmla="*/ 29 h 33"/>
                <a:gd name="T48" fmla="*/ 2 w 10"/>
                <a:gd name="T49" fmla="*/ 29 h 33"/>
                <a:gd name="T50" fmla="*/ 2 w 10"/>
                <a:gd name="T51" fmla="*/ 27 h 33"/>
                <a:gd name="T52" fmla="*/ 2 w 10"/>
                <a:gd name="T53" fmla="*/ 12 h 33"/>
                <a:gd name="T54" fmla="*/ 0 w 10"/>
                <a:gd name="T55" fmla="*/ 12 h 33"/>
                <a:gd name="T56" fmla="*/ 0 w 10"/>
                <a:gd name="T57" fmla="*/ 8 h 33"/>
                <a:gd name="T58" fmla="*/ 2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2" y="8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2" name="Freeform 1521">
              <a:extLst>
                <a:ext uri="{FF2B5EF4-FFF2-40B4-BE49-F238E27FC236}">
                  <a16:creationId xmlns:a16="http://schemas.microsoft.com/office/drawing/2014/main" id="{73EF73C9-A58D-42C2-980F-321572600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023" y="5980151"/>
              <a:ext cx="23365" cy="38942"/>
            </a:xfrm>
            <a:custGeom>
              <a:avLst/>
              <a:gdLst>
                <a:gd name="T0" fmla="*/ 0 w 15"/>
                <a:gd name="T1" fmla="*/ 9 h 25"/>
                <a:gd name="T2" fmla="*/ 0 w 15"/>
                <a:gd name="T3" fmla="*/ 9 h 25"/>
                <a:gd name="T4" fmla="*/ 0 w 15"/>
                <a:gd name="T5" fmla="*/ 5 h 25"/>
                <a:gd name="T6" fmla="*/ 0 w 15"/>
                <a:gd name="T7" fmla="*/ 5 h 25"/>
                <a:gd name="T8" fmla="*/ 0 w 15"/>
                <a:gd name="T9" fmla="*/ 4 h 25"/>
                <a:gd name="T10" fmla="*/ 0 w 15"/>
                <a:gd name="T11" fmla="*/ 4 h 25"/>
                <a:gd name="T12" fmla="*/ 3 w 15"/>
                <a:gd name="T13" fmla="*/ 0 h 25"/>
                <a:gd name="T14" fmla="*/ 3 w 15"/>
                <a:gd name="T15" fmla="*/ 0 h 25"/>
                <a:gd name="T16" fmla="*/ 8 w 15"/>
                <a:gd name="T17" fmla="*/ 0 h 25"/>
                <a:gd name="T18" fmla="*/ 8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4 h 25"/>
                <a:gd name="T26" fmla="*/ 14 w 15"/>
                <a:gd name="T27" fmla="*/ 4 h 25"/>
                <a:gd name="T28" fmla="*/ 15 w 15"/>
                <a:gd name="T29" fmla="*/ 5 h 25"/>
                <a:gd name="T30" fmla="*/ 15 w 15"/>
                <a:gd name="T31" fmla="*/ 5 h 25"/>
                <a:gd name="T32" fmla="*/ 15 w 15"/>
                <a:gd name="T33" fmla="*/ 9 h 25"/>
                <a:gd name="T34" fmla="*/ 15 w 15"/>
                <a:gd name="T35" fmla="*/ 16 h 25"/>
                <a:gd name="T36" fmla="*/ 15 w 15"/>
                <a:gd name="T37" fmla="*/ 16 h 25"/>
                <a:gd name="T38" fmla="*/ 15 w 15"/>
                <a:gd name="T39" fmla="*/ 20 h 25"/>
                <a:gd name="T40" fmla="*/ 15 w 15"/>
                <a:gd name="T41" fmla="*/ 20 h 25"/>
                <a:gd name="T42" fmla="*/ 14 w 15"/>
                <a:gd name="T43" fmla="*/ 22 h 25"/>
                <a:gd name="T44" fmla="*/ 14 w 15"/>
                <a:gd name="T45" fmla="*/ 22 h 25"/>
                <a:gd name="T46" fmla="*/ 12 w 15"/>
                <a:gd name="T47" fmla="*/ 25 h 25"/>
                <a:gd name="T48" fmla="*/ 12 w 15"/>
                <a:gd name="T49" fmla="*/ 25 h 25"/>
                <a:gd name="T50" fmla="*/ 8 w 15"/>
                <a:gd name="T51" fmla="*/ 25 h 25"/>
                <a:gd name="T52" fmla="*/ 8 w 15"/>
                <a:gd name="T53" fmla="*/ 25 h 25"/>
                <a:gd name="T54" fmla="*/ 3 w 15"/>
                <a:gd name="T55" fmla="*/ 25 h 25"/>
                <a:gd name="T56" fmla="*/ 3 w 15"/>
                <a:gd name="T57" fmla="*/ 25 h 25"/>
                <a:gd name="T58" fmla="*/ 0 w 15"/>
                <a:gd name="T59" fmla="*/ 22 h 25"/>
                <a:gd name="T60" fmla="*/ 0 w 15"/>
                <a:gd name="T61" fmla="*/ 22 h 25"/>
                <a:gd name="T62" fmla="*/ 0 w 15"/>
                <a:gd name="T63" fmla="*/ 20 h 25"/>
                <a:gd name="T64" fmla="*/ 0 w 15"/>
                <a:gd name="T65" fmla="*/ 20 h 25"/>
                <a:gd name="T66" fmla="*/ 0 w 15"/>
                <a:gd name="T67" fmla="*/ 16 h 25"/>
                <a:gd name="T68" fmla="*/ 0 w 15"/>
                <a:gd name="T69" fmla="*/ 9 h 25"/>
                <a:gd name="T70" fmla="*/ 5 w 15"/>
                <a:gd name="T71" fmla="*/ 17 h 25"/>
                <a:gd name="T72" fmla="*/ 5 w 15"/>
                <a:gd name="T73" fmla="*/ 17 h 25"/>
                <a:gd name="T74" fmla="*/ 5 w 15"/>
                <a:gd name="T75" fmla="*/ 20 h 25"/>
                <a:gd name="T76" fmla="*/ 5 w 15"/>
                <a:gd name="T77" fmla="*/ 20 h 25"/>
                <a:gd name="T78" fmla="*/ 8 w 15"/>
                <a:gd name="T79" fmla="*/ 20 h 25"/>
                <a:gd name="T80" fmla="*/ 8 w 15"/>
                <a:gd name="T81" fmla="*/ 20 h 25"/>
                <a:gd name="T82" fmla="*/ 9 w 15"/>
                <a:gd name="T83" fmla="*/ 20 h 25"/>
                <a:gd name="T84" fmla="*/ 9 w 15"/>
                <a:gd name="T85" fmla="*/ 20 h 25"/>
                <a:gd name="T86" fmla="*/ 10 w 15"/>
                <a:gd name="T87" fmla="*/ 17 h 25"/>
                <a:gd name="T88" fmla="*/ 10 w 15"/>
                <a:gd name="T89" fmla="*/ 7 h 25"/>
                <a:gd name="T90" fmla="*/ 10 w 15"/>
                <a:gd name="T91" fmla="*/ 7 h 25"/>
                <a:gd name="T92" fmla="*/ 9 w 15"/>
                <a:gd name="T93" fmla="*/ 5 h 25"/>
                <a:gd name="T94" fmla="*/ 9 w 15"/>
                <a:gd name="T95" fmla="*/ 5 h 25"/>
                <a:gd name="T96" fmla="*/ 8 w 15"/>
                <a:gd name="T97" fmla="*/ 5 h 25"/>
                <a:gd name="T98" fmla="*/ 8 w 15"/>
                <a:gd name="T99" fmla="*/ 5 h 25"/>
                <a:gd name="T100" fmla="*/ 5 w 15"/>
                <a:gd name="T101" fmla="*/ 5 h 25"/>
                <a:gd name="T102" fmla="*/ 5 w 15"/>
                <a:gd name="T103" fmla="*/ 5 h 25"/>
                <a:gd name="T104" fmla="*/ 5 w 15"/>
                <a:gd name="T105" fmla="*/ 7 h 25"/>
                <a:gd name="T106" fmla="*/ 5 w 15"/>
                <a:gd name="T10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5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3" name="Freeform 1522">
              <a:extLst>
                <a:ext uri="{FF2B5EF4-FFF2-40B4-BE49-F238E27FC236}">
                  <a16:creationId xmlns:a16="http://schemas.microsoft.com/office/drawing/2014/main" id="{CA6A06B8-5B85-4C71-A7A9-8EB273D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619" y="5980151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2 h 25"/>
                <a:gd name="T8" fmla="*/ 5 w 15"/>
                <a:gd name="T9" fmla="*/ 2 h 25"/>
                <a:gd name="T10" fmla="*/ 5 w 15"/>
                <a:gd name="T11" fmla="*/ 2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2 h 25"/>
                <a:gd name="T30" fmla="*/ 15 w 15"/>
                <a:gd name="T31" fmla="*/ 2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7 h 25"/>
                <a:gd name="T40" fmla="*/ 10 w 15"/>
                <a:gd name="T41" fmla="*/ 7 h 25"/>
                <a:gd name="T42" fmla="*/ 9 w 15"/>
                <a:gd name="T43" fmla="*/ 5 h 25"/>
                <a:gd name="T44" fmla="*/ 9 w 15"/>
                <a:gd name="T45" fmla="*/ 5 h 25"/>
                <a:gd name="T46" fmla="*/ 8 w 15"/>
                <a:gd name="T47" fmla="*/ 5 h 25"/>
                <a:gd name="T48" fmla="*/ 8 w 15"/>
                <a:gd name="T49" fmla="*/ 5 h 25"/>
                <a:gd name="T50" fmla="*/ 5 w 15"/>
                <a:gd name="T51" fmla="*/ 5 h 25"/>
                <a:gd name="T52" fmla="*/ 5 w 15"/>
                <a:gd name="T53" fmla="*/ 5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4" name="Freeform 1523">
              <a:extLst>
                <a:ext uri="{FF2B5EF4-FFF2-40B4-BE49-F238E27FC236}">
                  <a16:creationId xmlns:a16="http://schemas.microsoft.com/office/drawing/2014/main" id="{E172C696-15CB-4B68-BC08-3BE94A17F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214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5" name="Freeform 1524">
              <a:extLst>
                <a:ext uri="{FF2B5EF4-FFF2-40B4-BE49-F238E27FC236}">
                  <a16:creationId xmlns:a16="http://schemas.microsoft.com/office/drawing/2014/main" id="{F165AFEC-EF01-4111-BB68-AFCF0BDF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791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7 w 15"/>
                <a:gd name="T13" fmla="*/ 25 h 25"/>
                <a:gd name="T14" fmla="*/ 7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2 w 15"/>
                <a:gd name="T21" fmla="*/ 25 h 25"/>
                <a:gd name="T22" fmla="*/ 2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5 w 15"/>
                <a:gd name="T43" fmla="*/ 20 h 25"/>
                <a:gd name="T44" fmla="*/ 5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9 w 15"/>
                <a:gd name="T51" fmla="*/ 20 h 25"/>
                <a:gd name="T52" fmla="*/ 9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6" name="Freeform 1525">
              <a:extLst>
                <a:ext uri="{FF2B5EF4-FFF2-40B4-BE49-F238E27FC236}">
                  <a16:creationId xmlns:a16="http://schemas.microsoft.com/office/drawing/2014/main" id="{2B22520F-65EA-4DBC-A280-8DE7BC18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387" y="5980151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5 w 26"/>
                <a:gd name="T5" fmla="*/ 0 h 25"/>
                <a:gd name="T6" fmla="*/ 5 w 26"/>
                <a:gd name="T7" fmla="*/ 2 h 25"/>
                <a:gd name="T8" fmla="*/ 5 w 26"/>
                <a:gd name="T9" fmla="*/ 2 h 25"/>
                <a:gd name="T10" fmla="*/ 5 w 26"/>
                <a:gd name="T11" fmla="*/ 2 h 25"/>
                <a:gd name="T12" fmla="*/ 7 w 26"/>
                <a:gd name="T13" fmla="*/ 0 h 25"/>
                <a:gd name="T14" fmla="*/ 7 w 26"/>
                <a:gd name="T15" fmla="*/ 0 h 25"/>
                <a:gd name="T16" fmla="*/ 10 w 26"/>
                <a:gd name="T17" fmla="*/ 0 h 25"/>
                <a:gd name="T18" fmla="*/ 10 w 26"/>
                <a:gd name="T19" fmla="*/ 0 h 25"/>
                <a:gd name="T20" fmla="*/ 12 w 26"/>
                <a:gd name="T21" fmla="*/ 0 h 25"/>
                <a:gd name="T22" fmla="*/ 12 w 26"/>
                <a:gd name="T23" fmla="*/ 0 h 25"/>
                <a:gd name="T24" fmla="*/ 15 w 26"/>
                <a:gd name="T25" fmla="*/ 2 h 25"/>
                <a:gd name="T26" fmla="*/ 15 w 26"/>
                <a:gd name="T27" fmla="*/ 2 h 25"/>
                <a:gd name="T28" fmla="*/ 17 w 26"/>
                <a:gd name="T29" fmla="*/ 0 h 25"/>
                <a:gd name="T30" fmla="*/ 17 w 26"/>
                <a:gd name="T31" fmla="*/ 0 h 25"/>
                <a:gd name="T32" fmla="*/ 20 w 26"/>
                <a:gd name="T33" fmla="*/ 0 h 25"/>
                <a:gd name="T34" fmla="*/ 20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4 w 26"/>
                <a:gd name="T41" fmla="*/ 1 h 25"/>
                <a:gd name="T42" fmla="*/ 24 w 26"/>
                <a:gd name="T43" fmla="*/ 1 h 25"/>
                <a:gd name="T44" fmla="*/ 25 w 26"/>
                <a:gd name="T45" fmla="*/ 2 h 25"/>
                <a:gd name="T46" fmla="*/ 25 w 26"/>
                <a:gd name="T47" fmla="*/ 2 h 25"/>
                <a:gd name="T48" fmla="*/ 26 w 26"/>
                <a:gd name="T49" fmla="*/ 6 h 25"/>
                <a:gd name="T50" fmla="*/ 26 w 26"/>
                <a:gd name="T51" fmla="*/ 25 h 25"/>
                <a:gd name="T52" fmla="*/ 20 w 26"/>
                <a:gd name="T53" fmla="*/ 25 h 25"/>
                <a:gd name="T54" fmla="*/ 20 w 26"/>
                <a:gd name="T55" fmla="*/ 7 h 25"/>
                <a:gd name="T56" fmla="*/ 20 w 26"/>
                <a:gd name="T57" fmla="*/ 7 h 25"/>
                <a:gd name="T58" fmla="*/ 20 w 26"/>
                <a:gd name="T59" fmla="*/ 5 h 25"/>
                <a:gd name="T60" fmla="*/ 20 w 26"/>
                <a:gd name="T61" fmla="*/ 5 h 25"/>
                <a:gd name="T62" fmla="*/ 17 w 26"/>
                <a:gd name="T63" fmla="*/ 5 h 25"/>
                <a:gd name="T64" fmla="*/ 17 w 26"/>
                <a:gd name="T65" fmla="*/ 5 h 25"/>
                <a:gd name="T66" fmla="*/ 16 w 26"/>
                <a:gd name="T67" fmla="*/ 5 h 25"/>
                <a:gd name="T68" fmla="*/ 16 w 26"/>
                <a:gd name="T69" fmla="*/ 5 h 25"/>
                <a:gd name="T70" fmla="*/ 15 w 26"/>
                <a:gd name="T71" fmla="*/ 9 h 25"/>
                <a:gd name="T72" fmla="*/ 15 w 26"/>
                <a:gd name="T73" fmla="*/ 25 h 25"/>
                <a:gd name="T74" fmla="*/ 10 w 26"/>
                <a:gd name="T75" fmla="*/ 25 h 25"/>
                <a:gd name="T76" fmla="*/ 10 w 26"/>
                <a:gd name="T77" fmla="*/ 7 h 25"/>
                <a:gd name="T78" fmla="*/ 10 w 26"/>
                <a:gd name="T79" fmla="*/ 7 h 25"/>
                <a:gd name="T80" fmla="*/ 10 w 26"/>
                <a:gd name="T81" fmla="*/ 5 h 25"/>
                <a:gd name="T82" fmla="*/ 10 w 26"/>
                <a:gd name="T83" fmla="*/ 5 h 25"/>
                <a:gd name="T84" fmla="*/ 7 w 26"/>
                <a:gd name="T85" fmla="*/ 5 h 25"/>
                <a:gd name="T86" fmla="*/ 7 w 26"/>
                <a:gd name="T87" fmla="*/ 5 h 25"/>
                <a:gd name="T88" fmla="*/ 6 w 26"/>
                <a:gd name="T89" fmla="*/ 5 h 25"/>
                <a:gd name="T90" fmla="*/ 6 w 26"/>
                <a:gd name="T91" fmla="*/ 5 h 25"/>
                <a:gd name="T92" fmla="*/ 5 w 26"/>
                <a:gd name="T93" fmla="*/ 9 h 25"/>
                <a:gd name="T94" fmla="*/ 5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7" name="Freeform 1526">
              <a:extLst>
                <a:ext uri="{FF2B5EF4-FFF2-40B4-BE49-F238E27FC236}">
                  <a16:creationId xmlns:a16="http://schemas.microsoft.com/office/drawing/2014/main" id="{88C71A07-02FE-41BC-A394-83D15B50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150" y="5461452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15 w 15"/>
                <a:gd name="T5" fmla="*/ 0 h 36"/>
                <a:gd name="T6" fmla="*/ 15 w 15"/>
                <a:gd name="T7" fmla="*/ 5 h 36"/>
                <a:gd name="T8" fmla="*/ 5 w 15"/>
                <a:gd name="T9" fmla="*/ 5 h 36"/>
                <a:gd name="T10" fmla="*/ 5 w 15"/>
                <a:gd name="T11" fmla="*/ 15 h 36"/>
                <a:gd name="T12" fmla="*/ 13 w 15"/>
                <a:gd name="T13" fmla="*/ 15 h 36"/>
                <a:gd name="T14" fmla="*/ 13 w 15"/>
                <a:gd name="T15" fmla="*/ 20 h 36"/>
                <a:gd name="T16" fmla="*/ 5 w 15"/>
                <a:gd name="T17" fmla="*/ 20 h 36"/>
                <a:gd name="T18" fmla="*/ 5 w 15"/>
                <a:gd name="T19" fmla="*/ 30 h 36"/>
                <a:gd name="T20" fmla="*/ 15 w 15"/>
                <a:gd name="T21" fmla="*/ 30 h 36"/>
                <a:gd name="T22" fmla="*/ 15 w 15"/>
                <a:gd name="T23" fmla="*/ 36 h 36"/>
                <a:gd name="T24" fmla="*/ 0 w 15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5" y="15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5" y="2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8" name="Freeform 1527">
              <a:extLst>
                <a:ext uri="{FF2B5EF4-FFF2-40B4-BE49-F238E27FC236}">
                  <a16:creationId xmlns:a16="http://schemas.microsoft.com/office/drawing/2014/main" id="{C3959096-9E02-4E35-BCC9-F3D1832D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188" y="5477029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6 h 26"/>
                <a:gd name="T4" fmla="*/ 10 w 16"/>
                <a:gd name="T5" fmla="*/ 26 h 26"/>
                <a:gd name="T6" fmla="*/ 10 w 16"/>
                <a:gd name="T7" fmla="*/ 24 h 26"/>
                <a:gd name="T8" fmla="*/ 10 w 16"/>
                <a:gd name="T9" fmla="*/ 24 h 26"/>
                <a:gd name="T10" fmla="*/ 10 w 16"/>
                <a:gd name="T11" fmla="*/ 24 h 26"/>
                <a:gd name="T12" fmla="*/ 8 w 16"/>
                <a:gd name="T13" fmla="*/ 25 h 26"/>
                <a:gd name="T14" fmla="*/ 8 w 16"/>
                <a:gd name="T15" fmla="*/ 25 h 26"/>
                <a:gd name="T16" fmla="*/ 5 w 16"/>
                <a:gd name="T17" fmla="*/ 26 h 26"/>
                <a:gd name="T18" fmla="*/ 5 w 16"/>
                <a:gd name="T19" fmla="*/ 26 h 26"/>
                <a:gd name="T20" fmla="*/ 3 w 16"/>
                <a:gd name="T21" fmla="*/ 26 h 26"/>
                <a:gd name="T22" fmla="*/ 3 w 16"/>
                <a:gd name="T23" fmla="*/ 26 h 26"/>
                <a:gd name="T24" fmla="*/ 2 w 16"/>
                <a:gd name="T25" fmla="*/ 25 h 26"/>
                <a:gd name="T26" fmla="*/ 2 w 16"/>
                <a:gd name="T27" fmla="*/ 25 h 26"/>
                <a:gd name="T28" fmla="*/ 0 w 16"/>
                <a:gd name="T29" fmla="*/ 23 h 26"/>
                <a:gd name="T30" fmla="*/ 0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5 w 16"/>
                <a:gd name="T37" fmla="*/ 0 h 26"/>
                <a:gd name="T38" fmla="*/ 5 w 16"/>
                <a:gd name="T39" fmla="*/ 18 h 26"/>
                <a:gd name="T40" fmla="*/ 5 w 16"/>
                <a:gd name="T41" fmla="*/ 18 h 26"/>
                <a:gd name="T42" fmla="*/ 5 w 16"/>
                <a:gd name="T43" fmla="*/ 20 h 26"/>
                <a:gd name="T44" fmla="*/ 5 w 16"/>
                <a:gd name="T45" fmla="*/ 20 h 26"/>
                <a:gd name="T46" fmla="*/ 8 w 16"/>
                <a:gd name="T47" fmla="*/ 21 h 26"/>
                <a:gd name="T48" fmla="*/ 8 w 16"/>
                <a:gd name="T49" fmla="*/ 21 h 26"/>
                <a:gd name="T50" fmla="*/ 9 w 16"/>
                <a:gd name="T51" fmla="*/ 20 h 26"/>
                <a:gd name="T52" fmla="*/ 9 w 16"/>
                <a:gd name="T53" fmla="*/ 20 h 26"/>
                <a:gd name="T54" fmla="*/ 10 w 16"/>
                <a:gd name="T55" fmla="*/ 18 h 26"/>
                <a:gd name="T56" fmla="*/ 10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9" name="Freeform 1528">
              <a:extLst>
                <a:ext uri="{FF2B5EF4-FFF2-40B4-BE49-F238E27FC236}">
                  <a16:creationId xmlns:a16="http://schemas.microsoft.com/office/drawing/2014/main" id="{227FAD8E-81F8-44A2-8D34-184A79EBE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783" y="5477029"/>
              <a:ext cx="20250" cy="40499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0 h 26"/>
                <a:gd name="T4" fmla="*/ 5 w 13"/>
                <a:gd name="T5" fmla="*/ 0 h 26"/>
                <a:gd name="T6" fmla="*/ 5 w 13"/>
                <a:gd name="T7" fmla="*/ 3 h 26"/>
                <a:gd name="T8" fmla="*/ 5 w 13"/>
                <a:gd name="T9" fmla="*/ 3 h 26"/>
                <a:gd name="T10" fmla="*/ 9 w 13"/>
                <a:gd name="T11" fmla="*/ 1 h 26"/>
                <a:gd name="T12" fmla="*/ 9 w 13"/>
                <a:gd name="T13" fmla="*/ 1 h 26"/>
                <a:gd name="T14" fmla="*/ 13 w 13"/>
                <a:gd name="T15" fmla="*/ 0 h 26"/>
                <a:gd name="T16" fmla="*/ 13 w 13"/>
                <a:gd name="T17" fmla="*/ 5 h 26"/>
                <a:gd name="T18" fmla="*/ 13 w 13"/>
                <a:gd name="T19" fmla="*/ 5 h 26"/>
                <a:gd name="T20" fmla="*/ 10 w 13"/>
                <a:gd name="T21" fmla="*/ 5 h 26"/>
                <a:gd name="T22" fmla="*/ 10 w 13"/>
                <a:gd name="T23" fmla="*/ 5 h 26"/>
                <a:gd name="T24" fmla="*/ 9 w 13"/>
                <a:gd name="T25" fmla="*/ 5 h 26"/>
                <a:gd name="T26" fmla="*/ 9 w 13"/>
                <a:gd name="T27" fmla="*/ 5 h 26"/>
                <a:gd name="T28" fmla="*/ 8 w 13"/>
                <a:gd name="T29" fmla="*/ 6 h 26"/>
                <a:gd name="T30" fmla="*/ 8 w 13"/>
                <a:gd name="T31" fmla="*/ 6 h 26"/>
                <a:gd name="T32" fmla="*/ 7 w 13"/>
                <a:gd name="T33" fmla="*/ 8 h 26"/>
                <a:gd name="T34" fmla="*/ 7 w 13"/>
                <a:gd name="T35" fmla="*/ 8 h 26"/>
                <a:gd name="T36" fmla="*/ 5 w 13"/>
                <a:gd name="T37" fmla="*/ 11 h 26"/>
                <a:gd name="T38" fmla="*/ 5 w 13"/>
                <a:gd name="T39" fmla="*/ 26 h 26"/>
                <a:gd name="T40" fmla="*/ 0 w 13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0" name="Freeform 1529">
              <a:extLst>
                <a:ext uri="{FF2B5EF4-FFF2-40B4-BE49-F238E27FC236}">
                  <a16:creationId xmlns:a16="http://schemas.microsoft.com/office/drawing/2014/main" id="{4887DA4D-9F7B-46BE-8225-A8E167952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590" y="5477029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0 w 15"/>
                <a:gd name="T9" fmla="*/ 4 h 26"/>
                <a:gd name="T10" fmla="*/ 0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4 w 15"/>
                <a:gd name="T25" fmla="*/ 4 h 26"/>
                <a:gd name="T26" fmla="*/ 14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4 w 15"/>
                <a:gd name="T43" fmla="*/ 23 h 26"/>
                <a:gd name="T44" fmla="*/ 14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0 w 15"/>
                <a:gd name="T59" fmla="*/ 23 h 26"/>
                <a:gd name="T60" fmla="*/ 0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5 w 15"/>
                <a:gd name="T75" fmla="*/ 20 h 26"/>
                <a:gd name="T76" fmla="*/ 5 w 15"/>
                <a:gd name="T77" fmla="*/ 20 h 26"/>
                <a:gd name="T78" fmla="*/ 8 w 15"/>
                <a:gd name="T79" fmla="*/ 21 h 26"/>
                <a:gd name="T80" fmla="*/ 8 w 15"/>
                <a:gd name="T81" fmla="*/ 21 h 26"/>
                <a:gd name="T82" fmla="*/ 9 w 15"/>
                <a:gd name="T83" fmla="*/ 20 h 26"/>
                <a:gd name="T84" fmla="*/ 9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9 w 15"/>
                <a:gd name="T93" fmla="*/ 6 h 26"/>
                <a:gd name="T94" fmla="*/ 9 w 15"/>
                <a:gd name="T95" fmla="*/ 6 h 26"/>
                <a:gd name="T96" fmla="*/ 8 w 15"/>
                <a:gd name="T97" fmla="*/ 5 h 26"/>
                <a:gd name="T98" fmla="*/ 8 w 15"/>
                <a:gd name="T99" fmla="*/ 5 h 26"/>
                <a:gd name="T100" fmla="*/ 5 w 15"/>
                <a:gd name="T101" fmla="*/ 6 h 26"/>
                <a:gd name="T102" fmla="*/ 5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1" name="Freeform 1530">
              <a:extLst>
                <a:ext uri="{FF2B5EF4-FFF2-40B4-BE49-F238E27FC236}">
                  <a16:creationId xmlns:a16="http://schemas.microsoft.com/office/drawing/2014/main" id="{7B6329F5-21F2-4344-9226-C656ED448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4186" y="5477029"/>
              <a:ext cx="23365" cy="57634"/>
            </a:xfrm>
            <a:custGeom>
              <a:avLst/>
              <a:gdLst>
                <a:gd name="T0" fmla="*/ 0 w 15"/>
                <a:gd name="T1" fmla="*/ 37 h 37"/>
                <a:gd name="T2" fmla="*/ 0 w 15"/>
                <a:gd name="T3" fmla="*/ 0 h 37"/>
                <a:gd name="T4" fmla="*/ 5 w 15"/>
                <a:gd name="T5" fmla="*/ 0 h 37"/>
                <a:gd name="T6" fmla="*/ 5 w 15"/>
                <a:gd name="T7" fmla="*/ 3 h 37"/>
                <a:gd name="T8" fmla="*/ 5 w 15"/>
                <a:gd name="T9" fmla="*/ 3 h 37"/>
                <a:gd name="T10" fmla="*/ 6 w 15"/>
                <a:gd name="T11" fmla="*/ 1 h 37"/>
                <a:gd name="T12" fmla="*/ 6 w 15"/>
                <a:gd name="T13" fmla="*/ 1 h 37"/>
                <a:gd name="T14" fmla="*/ 10 w 15"/>
                <a:gd name="T15" fmla="*/ 0 h 37"/>
                <a:gd name="T16" fmla="*/ 10 w 15"/>
                <a:gd name="T17" fmla="*/ 0 h 37"/>
                <a:gd name="T18" fmla="*/ 12 w 15"/>
                <a:gd name="T19" fmla="*/ 1 h 37"/>
                <a:gd name="T20" fmla="*/ 14 w 15"/>
                <a:gd name="T21" fmla="*/ 3 h 37"/>
                <a:gd name="T22" fmla="*/ 14 w 15"/>
                <a:gd name="T23" fmla="*/ 3 h 37"/>
                <a:gd name="T24" fmla="*/ 15 w 15"/>
                <a:gd name="T25" fmla="*/ 5 h 37"/>
                <a:gd name="T26" fmla="*/ 15 w 15"/>
                <a:gd name="T27" fmla="*/ 5 h 37"/>
                <a:gd name="T28" fmla="*/ 15 w 15"/>
                <a:gd name="T29" fmla="*/ 8 h 37"/>
                <a:gd name="T30" fmla="*/ 15 w 15"/>
                <a:gd name="T31" fmla="*/ 18 h 37"/>
                <a:gd name="T32" fmla="*/ 15 w 15"/>
                <a:gd name="T33" fmla="*/ 18 h 37"/>
                <a:gd name="T34" fmla="*/ 15 w 15"/>
                <a:gd name="T35" fmla="*/ 21 h 37"/>
                <a:gd name="T36" fmla="*/ 15 w 15"/>
                <a:gd name="T37" fmla="*/ 21 h 37"/>
                <a:gd name="T38" fmla="*/ 14 w 15"/>
                <a:gd name="T39" fmla="*/ 24 h 37"/>
                <a:gd name="T40" fmla="*/ 12 w 15"/>
                <a:gd name="T41" fmla="*/ 25 h 37"/>
                <a:gd name="T42" fmla="*/ 12 w 15"/>
                <a:gd name="T43" fmla="*/ 25 h 37"/>
                <a:gd name="T44" fmla="*/ 10 w 15"/>
                <a:gd name="T45" fmla="*/ 26 h 37"/>
                <a:gd name="T46" fmla="*/ 10 w 15"/>
                <a:gd name="T47" fmla="*/ 26 h 37"/>
                <a:gd name="T48" fmla="*/ 7 w 15"/>
                <a:gd name="T49" fmla="*/ 25 h 37"/>
                <a:gd name="T50" fmla="*/ 7 w 15"/>
                <a:gd name="T51" fmla="*/ 25 h 37"/>
                <a:gd name="T52" fmla="*/ 5 w 15"/>
                <a:gd name="T53" fmla="*/ 24 h 37"/>
                <a:gd name="T54" fmla="*/ 5 w 15"/>
                <a:gd name="T55" fmla="*/ 24 h 37"/>
                <a:gd name="T56" fmla="*/ 5 w 15"/>
                <a:gd name="T57" fmla="*/ 37 h 37"/>
                <a:gd name="T58" fmla="*/ 0 w 15"/>
                <a:gd name="T59" fmla="*/ 37 h 37"/>
                <a:gd name="T60" fmla="*/ 10 w 15"/>
                <a:gd name="T61" fmla="*/ 9 h 37"/>
                <a:gd name="T62" fmla="*/ 10 w 15"/>
                <a:gd name="T63" fmla="*/ 9 h 37"/>
                <a:gd name="T64" fmla="*/ 9 w 15"/>
                <a:gd name="T65" fmla="*/ 6 h 37"/>
                <a:gd name="T66" fmla="*/ 9 w 15"/>
                <a:gd name="T67" fmla="*/ 6 h 37"/>
                <a:gd name="T68" fmla="*/ 7 w 15"/>
                <a:gd name="T69" fmla="*/ 5 h 37"/>
                <a:gd name="T70" fmla="*/ 7 w 15"/>
                <a:gd name="T71" fmla="*/ 5 h 37"/>
                <a:gd name="T72" fmla="*/ 5 w 15"/>
                <a:gd name="T73" fmla="*/ 6 h 37"/>
                <a:gd name="T74" fmla="*/ 5 w 15"/>
                <a:gd name="T75" fmla="*/ 6 h 37"/>
                <a:gd name="T76" fmla="*/ 5 w 15"/>
                <a:gd name="T77" fmla="*/ 9 h 37"/>
                <a:gd name="T78" fmla="*/ 5 w 15"/>
                <a:gd name="T79" fmla="*/ 19 h 37"/>
                <a:gd name="T80" fmla="*/ 5 w 15"/>
                <a:gd name="T81" fmla="*/ 19 h 37"/>
                <a:gd name="T82" fmla="*/ 6 w 15"/>
                <a:gd name="T83" fmla="*/ 20 h 37"/>
                <a:gd name="T84" fmla="*/ 6 w 15"/>
                <a:gd name="T85" fmla="*/ 20 h 37"/>
                <a:gd name="T86" fmla="*/ 7 w 15"/>
                <a:gd name="T87" fmla="*/ 21 h 37"/>
                <a:gd name="T88" fmla="*/ 7 w 15"/>
                <a:gd name="T89" fmla="*/ 21 h 37"/>
                <a:gd name="T90" fmla="*/ 10 w 15"/>
                <a:gd name="T91" fmla="*/ 20 h 37"/>
                <a:gd name="T92" fmla="*/ 10 w 15"/>
                <a:gd name="T93" fmla="*/ 20 h 37"/>
                <a:gd name="T94" fmla="*/ 10 w 15"/>
                <a:gd name="T95" fmla="*/ 18 h 37"/>
                <a:gd name="T96" fmla="*/ 10 w 15"/>
                <a:gd name="T9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37"/>
                  </a:lnTo>
                  <a:lnTo>
                    <a:pt x="0" y="37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2" name="Freeform 1531">
              <a:extLst>
                <a:ext uri="{FF2B5EF4-FFF2-40B4-BE49-F238E27FC236}">
                  <a16:creationId xmlns:a16="http://schemas.microsoft.com/office/drawing/2014/main" id="{3FF85890-958A-41A5-A537-9E5D98109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3781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3" name="Freeform 1532">
              <a:extLst>
                <a:ext uri="{FF2B5EF4-FFF2-40B4-BE49-F238E27FC236}">
                  <a16:creationId xmlns:a16="http://schemas.microsoft.com/office/drawing/2014/main" id="{8296CC97-33C3-4C9E-8B44-9047A846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358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7 w 15"/>
                <a:gd name="T13" fmla="*/ 25 h 26"/>
                <a:gd name="T14" fmla="*/ 7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7 w 15"/>
                <a:gd name="T47" fmla="*/ 21 h 26"/>
                <a:gd name="T48" fmla="*/ 7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4" name="Freeform 1533">
              <a:extLst>
                <a:ext uri="{FF2B5EF4-FFF2-40B4-BE49-F238E27FC236}">
                  <a16:creationId xmlns:a16="http://schemas.microsoft.com/office/drawing/2014/main" id="{A7334B76-0C77-4F65-A0A2-CC885672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954" y="5477029"/>
              <a:ext cx="40499" cy="40499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0 h 26"/>
                <a:gd name="T4" fmla="*/ 5 w 26"/>
                <a:gd name="T5" fmla="*/ 0 h 26"/>
                <a:gd name="T6" fmla="*/ 5 w 26"/>
                <a:gd name="T7" fmla="*/ 3 h 26"/>
                <a:gd name="T8" fmla="*/ 6 w 26"/>
                <a:gd name="T9" fmla="*/ 3 h 26"/>
                <a:gd name="T10" fmla="*/ 6 w 26"/>
                <a:gd name="T11" fmla="*/ 3 h 26"/>
                <a:gd name="T12" fmla="*/ 7 w 26"/>
                <a:gd name="T13" fmla="*/ 1 h 26"/>
                <a:gd name="T14" fmla="*/ 7 w 26"/>
                <a:gd name="T15" fmla="*/ 1 h 26"/>
                <a:gd name="T16" fmla="*/ 10 w 26"/>
                <a:gd name="T17" fmla="*/ 0 h 26"/>
                <a:gd name="T18" fmla="*/ 10 w 26"/>
                <a:gd name="T19" fmla="*/ 0 h 26"/>
                <a:gd name="T20" fmla="*/ 13 w 26"/>
                <a:gd name="T21" fmla="*/ 1 h 26"/>
                <a:gd name="T22" fmla="*/ 13 w 26"/>
                <a:gd name="T23" fmla="*/ 1 h 26"/>
                <a:gd name="T24" fmla="*/ 15 w 26"/>
                <a:gd name="T25" fmla="*/ 3 h 26"/>
                <a:gd name="T26" fmla="*/ 15 w 26"/>
                <a:gd name="T27" fmla="*/ 3 h 26"/>
                <a:gd name="T28" fmla="*/ 17 w 26"/>
                <a:gd name="T29" fmla="*/ 1 h 26"/>
                <a:gd name="T30" fmla="*/ 17 w 26"/>
                <a:gd name="T31" fmla="*/ 1 h 26"/>
                <a:gd name="T32" fmla="*/ 20 w 26"/>
                <a:gd name="T33" fmla="*/ 0 h 26"/>
                <a:gd name="T34" fmla="*/ 20 w 26"/>
                <a:gd name="T35" fmla="*/ 0 h 26"/>
                <a:gd name="T36" fmla="*/ 22 w 26"/>
                <a:gd name="T37" fmla="*/ 0 h 26"/>
                <a:gd name="T38" fmla="*/ 22 w 26"/>
                <a:gd name="T39" fmla="*/ 0 h 26"/>
                <a:gd name="T40" fmla="*/ 23 w 26"/>
                <a:gd name="T41" fmla="*/ 1 h 26"/>
                <a:gd name="T42" fmla="*/ 23 w 26"/>
                <a:gd name="T43" fmla="*/ 1 h 26"/>
                <a:gd name="T44" fmla="*/ 25 w 26"/>
                <a:gd name="T45" fmla="*/ 4 h 26"/>
                <a:gd name="T46" fmla="*/ 25 w 26"/>
                <a:gd name="T47" fmla="*/ 4 h 26"/>
                <a:gd name="T48" fmla="*/ 26 w 26"/>
                <a:gd name="T49" fmla="*/ 6 h 26"/>
                <a:gd name="T50" fmla="*/ 26 w 26"/>
                <a:gd name="T51" fmla="*/ 26 h 26"/>
                <a:gd name="T52" fmla="*/ 21 w 26"/>
                <a:gd name="T53" fmla="*/ 26 h 26"/>
                <a:gd name="T54" fmla="*/ 21 w 26"/>
                <a:gd name="T55" fmla="*/ 9 h 26"/>
                <a:gd name="T56" fmla="*/ 21 w 26"/>
                <a:gd name="T57" fmla="*/ 9 h 26"/>
                <a:gd name="T58" fmla="*/ 20 w 26"/>
                <a:gd name="T59" fmla="*/ 6 h 26"/>
                <a:gd name="T60" fmla="*/ 20 w 26"/>
                <a:gd name="T61" fmla="*/ 6 h 26"/>
                <a:gd name="T62" fmla="*/ 18 w 26"/>
                <a:gd name="T63" fmla="*/ 5 h 26"/>
                <a:gd name="T64" fmla="*/ 18 w 26"/>
                <a:gd name="T65" fmla="*/ 5 h 26"/>
                <a:gd name="T66" fmla="*/ 16 w 26"/>
                <a:gd name="T67" fmla="*/ 6 h 26"/>
                <a:gd name="T68" fmla="*/ 16 w 26"/>
                <a:gd name="T69" fmla="*/ 6 h 26"/>
                <a:gd name="T70" fmla="*/ 16 w 26"/>
                <a:gd name="T71" fmla="*/ 9 h 26"/>
                <a:gd name="T72" fmla="*/ 16 w 26"/>
                <a:gd name="T73" fmla="*/ 26 h 26"/>
                <a:gd name="T74" fmla="*/ 11 w 26"/>
                <a:gd name="T75" fmla="*/ 26 h 26"/>
                <a:gd name="T76" fmla="*/ 11 w 26"/>
                <a:gd name="T77" fmla="*/ 9 h 26"/>
                <a:gd name="T78" fmla="*/ 11 w 26"/>
                <a:gd name="T79" fmla="*/ 9 h 26"/>
                <a:gd name="T80" fmla="*/ 10 w 26"/>
                <a:gd name="T81" fmla="*/ 6 h 26"/>
                <a:gd name="T82" fmla="*/ 10 w 26"/>
                <a:gd name="T83" fmla="*/ 6 h 26"/>
                <a:gd name="T84" fmla="*/ 8 w 26"/>
                <a:gd name="T85" fmla="*/ 5 h 26"/>
                <a:gd name="T86" fmla="*/ 8 w 26"/>
                <a:gd name="T87" fmla="*/ 5 h 26"/>
                <a:gd name="T88" fmla="*/ 6 w 26"/>
                <a:gd name="T89" fmla="*/ 6 h 26"/>
                <a:gd name="T90" fmla="*/ 6 w 26"/>
                <a:gd name="T91" fmla="*/ 6 h 26"/>
                <a:gd name="T92" fmla="*/ 5 w 26"/>
                <a:gd name="T93" fmla="*/ 9 h 26"/>
                <a:gd name="T94" fmla="*/ 5 w 26"/>
                <a:gd name="T95" fmla="*/ 26 h 26"/>
                <a:gd name="T96" fmla="*/ 0 w 26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5" name="Freeform 1534">
              <a:extLst>
                <a:ext uri="{FF2B5EF4-FFF2-40B4-BE49-F238E27FC236}">
                  <a16:creationId xmlns:a16="http://schemas.microsoft.com/office/drawing/2014/main" id="{6690B0CE-B2AF-4F86-8829-E1983A826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4900" y="5964575"/>
              <a:ext cx="31153" cy="54518"/>
            </a:xfrm>
            <a:custGeom>
              <a:avLst/>
              <a:gdLst>
                <a:gd name="T0" fmla="*/ 0 w 20"/>
                <a:gd name="T1" fmla="*/ 35 h 35"/>
                <a:gd name="T2" fmla="*/ 8 w 20"/>
                <a:gd name="T3" fmla="*/ 0 h 35"/>
                <a:gd name="T4" fmla="*/ 13 w 20"/>
                <a:gd name="T5" fmla="*/ 0 h 35"/>
                <a:gd name="T6" fmla="*/ 20 w 20"/>
                <a:gd name="T7" fmla="*/ 35 h 35"/>
                <a:gd name="T8" fmla="*/ 15 w 20"/>
                <a:gd name="T9" fmla="*/ 35 h 35"/>
                <a:gd name="T10" fmla="*/ 14 w 20"/>
                <a:gd name="T11" fmla="*/ 27 h 35"/>
                <a:gd name="T12" fmla="*/ 6 w 20"/>
                <a:gd name="T13" fmla="*/ 27 h 35"/>
                <a:gd name="T14" fmla="*/ 5 w 20"/>
                <a:gd name="T15" fmla="*/ 35 h 35"/>
                <a:gd name="T16" fmla="*/ 0 w 20"/>
                <a:gd name="T17" fmla="*/ 35 h 35"/>
                <a:gd name="T18" fmla="*/ 13 w 20"/>
                <a:gd name="T19" fmla="*/ 22 h 35"/>
                <a:gd name="T20" fmla="*/ 10 w 20"/>
                <a:gd name="T21" fmla="*/ 10 h 35"/>
                <a:gd name="T22" fmla="*/ 10 w 20"/>
                <a:gd name="T23" fmla="*/ 10 h 35"/>
                <a:gd name="T24" fmla="*/ 8 w 20"/>
                <a:gd name="T25" fmla="*/ 22 h 35"/>
                <a:gd name="T26" fmla="*/ 13 w 20"/>
                <a:gd name="T2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0" y="35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5" y="35"/>
                  </a:lnTo>
                  <a:lnTo>
                    <a:pt x="0" y="35"/>
                  </a:lnTo>
                  <a:close/>
                  <a:moveTo>
                    <a:pt x="13" y="22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8" y="22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6" name="Freeform 1535">
              <a:extLst>
                <a:ext uri="{FF2B5EF4-FFF2-40B4-BE49-F238E27FC236}">
                  <a16:creationId xmlns:a16="http://schemas.microsoft.com/office/drawing/2014/main" id="{04CF6982-0717-42F6-BCA1-86782AE6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727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3 w 25"/>
                <a:gd name="T25" fmla="*/ 2 h 25"/>
                <a:gd name="T26" fmla="*/ 13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8 w 25"/>
                <a:gd name="T81" fmla="*/ 5 h 25"/>
                <a:gd name="T82" fmla="*/ 8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7" name="Freeform 1536">
              <a:extLst>
                <a:ext uri="{FF2B5EF4-FFF2-40B4-BE49-F238E27FC236}">
                  <a16:creationId xmlns:a16="http://schemas.microsoft.com/office/drawing/2014/main" id="{5E5256D3-86AA-41B4-884D-E8A08EFAF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5899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3 w 15"/>
                <a:gd name="T29" fmla="*/ 24 h 25"/>
                <a:gd name="T30" fmla="*/ 13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3 w 15"/>
                <a:gd name="T41" fmla="*/ 25 h 25"/>
                <a:gd name="T42" fmla="*/ 3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3 w 15"/>
                <a:gd name="T67" fmla="*/ 0 h 25"/>
                <a:gd name="T68" fmla="*/ 3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3 w 15"/>
                <a:gd name="T79" fmla="*/ 1 h 25"/>
                <a:gd name="T80" fmla="*/ 13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8" name="Freeform 1537">
              <a:extLst>
                <a:ext uri="{FF2B5EF4-FFF2-40B4-BE49-F238E27FC236}">
                  <a16:creationId xmlns:a16="http://schemas.microsoft.com/office/drawing/2014/main" id="{504A1F8F-0714-46C4-953C-00342026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936" y="5980151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2 h 25"/>
                <a:gd name="T8" fmla="*/ 5 w 13"/>
                <a:gd name="T9" fmla="*/ 2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2 w 13"/>
                <a:gd name="T21" fmla="*/ 5 h 25"/>
                <a:gd name="T22" fmla="*/ 12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7 w 13"/>
                <a:gd name="T33" fmla="*/ 7 h 25"/>
                <a:gd name="T34" fmla="*/ 7 w 13"/>
                <a:gd name="T35" fmla="*/ 7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9" name="Freeform 1538">
              <a:extLst>
                <a:ext uri="{FF2B5EF4-FFF2-40B4-BE49-F238E27FC236}">
                  <a16:creationId xmlns:a16="http://schemas.microsoft.com/office/drawing/2014/main" id="{8AE18DFE-CE00-469B-86D5-7C287FE8C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744" y="5964575"/>
              <a:ext cx="9346" cy="54518"/>
            </a:xfrm>
            <a:custGeom>
              <a:avLst/>
              <a:gdLst>
                <a:gd name="T0" fmla="*/ 0 w 6"/>
                <a:gd name="T1" fmla="*/ 5 h 35"/>
                <a:gd name="T2" fmla="*/ 0 w 6"/>
                <a:gd name="T3" fmla="*/ 0 h 35"/>
                <a:gd name="T4" fmla="*/ 6 w 6"/>
                <a:gd name="T5" fmla="*/ 0 h 35"/>
                <a:gd name="T6" fmla="*/ 6 w 6"/>
                <a:gd name="T7" fmla="*/ 5 h 35"/>
                <a:gd name="T8" fmla="*/ 0 w 6"/>
                <a:gd name="T9" fmla="*/ 5 h 35"/>
                <a:gd name="T10" fmla="*/ 0 w 6"/>
                <a:gd name="T11" fmla="*/ 35 h 35"/>
                <a:gd name="T12" fmla="*/ 0 w 6"/>
                <a:gd name="T13" fmla="*/ 10 h 35"/>
                <a:gd name="T14" fmla="*/ 6 w 6"/>
                <a:gd name="T15" fmla="*/ 10 h 35"/>
                <a:gd name="T16" fmla="*/ 6 w 6"/>
                <a:gd name="T17" fmla="*/ 35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0" name="Freeform 1539">
              <a:extLst>
                <a:ext uri="{FF2B5EF4-FFF2-40B4-BE49-F238E27FC236}">
                  <a16:creationId xmlns:a16="http://schemas.microsoft.com/office/drawing/2014/main" id="{09BB5F99-4A34-4185-B4A4-D1D0EBA71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320" y="5980151"/>
              <a:ext cx="23365" cy="38942"/>
            </a:xfrm>
            <a:custGeom>
              <a:avLst/>
              <a:gdLst>
                <a:gd name="T0" fmla="*/ 5 w 15"/>
                <a:gd name="T1" fmla="*/ 17 h 25"/>
                <a:gd name="T2" fmla="*/ 5 w 15"/>
                <a:gd name="T3" fmla="*/ 17 h 25"/>
                <a:gd name="T4" fmla="*/ 6 w 15"/>
                <a:gd name="T5" fmla="*/ 20 h 25"/>
                <a:gd name="T6" fmla="*/ 6 w 15"/>
                <a:gd name="T7" fmla="*/ 20 h 25"/>
                <a:gd name="T8" fmla="*/ 8 w 15"/>
                <a:gd name="T9" fmla="*/ 20 h 25"/>
                <a:gd name="T10" fmla="*/ 8 w 15"/>
                <a:gd name="T11" fmla="*/ 20 h 25"/>
                <a:gd name="T12" fmla="*/ 10 w 15"/>
                <a:gd name="T13" fmla="*/ 20 h 25"/>
                <a:gd name="T14" fmla="*/ 10 w 15"/>
                <a:gd name="T15" fmla="*/ 20 h 25"/>
                <a:gd name="T16" fmla="*/ 10 w 15"/>
                <a:gd name="T17" fmla="*/ 17 h 25"/>
                <a:gd name="T18" fmla="*/ 15 w 15"/>
                <a:gd name="T19" fmla="*/ 17 h 25"/>
                <a:gd name="T20" fmla="*/ 15 w 15"/>
                <a:gd name="T21" fmla="*/ 17 h 25"/>
                <a:gd name="T22" fmla="*/ 15 w 15"/>
                <a:gd name="T23" fmla="*/ 21 h 25"/>
                <a:gd name="T24" fmla="*/ 14 w 15"/>
                <a:gd name="T25" fmla="*/ 24 h 25"/>
                <a:gd name="T26" fmla="*/ 14 w 15"/>
                <a:gd name="T27" fmla="*/ 24 h 25"/>
                <a:gd name="T28" fmla="*/ 12 w 15"/>
                <a:gd name="T29" fmla="*/ 25 h 25"/>
                <a:gd name="T30" fmla="*/ 12 w 15"/>
                <a:gd name="T31" fmla="*/ 25 h 25"/>
                <a:gd name="T32" fmla="*/ 8 w 15"/>
                <a:gd name="T33" fmla="*/ 25 h 25"/>
                <a:gd name="T34" fmla="*/ 8 w 15"/>
                <a:gd name="T35" fmla="*/ 25 h 25"/>
                <a:gd name="T36" fmla="*/ 4 w 15"/>
                <a:gd name="T37" fmla="*/ 25 h 25"/>
                <a:gd name="T38" fmla="*/ 4 w 15"/>
                <a:gd name="T39" fmla="*/ 25 h 25"/>
                <a:gd name="T40" fmla="*/ 1 w 15"/>
                <a:gd name="T41" fmla="*/ 22 h 25"/>
                <a:gd name="T42" fmla="*/ 1 w 15"/>
                <a:gd name="T43" fmla="*/ 22 h 25"/>
                <a:gd name="T44" fmla="*/ 0 w 15"/>
                <a:gd name="T45" fmla="*/ 20 h 25"/>
                <a:gd name="T46" fmla="*/ 0 w 15"/>
                <a:gd name="T47" fmla="*/ 20 h 25"/>
                <a:gd name="T48" fmla="*/ 0 w 15"/>
                <a:gd name="T49" fmla="*/ 16 h 25"/>
                <a:gd name="T50" fmla="*/ 0 w 15"/>
                <a:gd name="T51" fmla="*/ 9 h 25"/>
                <a:gd name="T52" fmla="*/ 0 w 15"/>
                <a:gd name="T53" fmla="*/ 9 h 25"/>
                <a:gd name="T54" fmla="*/ 0 w 15"/>
                <a:gd name="T55" fmla="*/ 5 h 25"/>
                <a:gd name="T56" fmla="*/ 0 w 15"/>
                <a:gd name="T57" fmla="*/ 5 h 25"/>
                <a:gd name="T58" fmla="*/ 1 w 15"/>
                <a:gd name="T59" fmla="*/ 4 h 25"/>
                <a:gd name="T60" fmla="*/ 1 w 15"/>
                <a:gd name="T61" fmla="*/ 4 h 25"/>
                <a:gd name="T62" fmla="*/ 4 w 15"/>
                <a:gd name="T63" fmla="*/ 0 h 25"/>
                <a:gd name="T64" fmla="*/ 4 w 15"/>
                <a:gd name="T65" fmla="*/ 0 h 25"/>
                <a:gd name="T66" fmla="*/ 8 w 15"/>
                <a:gd name="T67" fmla="*/ 0 h 25"/>
                <a:gd name="T68" fmla="*/ 8 w 15"/>
                <a:gd name="T69" fmla="*/ 0 h 25"/>
                <a:gd name="T70" fmla="*/ 12 w 15"/>
                <a:gd name="T71" fmla="*/ 0 h 25"/>
                <a:gd name="T72" fmla="*/ 12 w 15"/>
                <a:gd name="T73" fmla="*/ 0 h 25"/>
                <a:gd name="T74" fmla="*/ 14 w 15"/>
                <a:gd name="T75" fmla="*/ 1 h 25"/>
                <a:gd name="T76" fmla="*/ 14 w 15"/>
                <a:gd name="T77" fmla="*/ 1 h 25"/>
                <a:gd name="T78" fmla="*/ 15 w 15"/>
                <a:gd name="T79" fmla="*/ 5 h 25"/>
                <a:gd name="T80" fmla="*/ 15 w 15"/>
                <a:gd name="T81" fmla="*/ 7 h 25"/>
                <a:gd name="T82" fmla="*/ 10 w 15"/>
                <a:gd name="T83" fmla="*/ 7 h 25"/>
                <a:gd name="T84" fmla="*/ 10 w 15"/>
                <a:gd name="T85" fmla="*/ 7 h 25"/>
                <a:gd name="T86" fmla="*/ 10 w 15"/>
                <a:gd name="T87" fmla="*/ 5 h 25"/>
                <a:gd name="T88" fmla="*/ 10 w 15"/>
                <a:gd name="T89" fmla="*/ 5 h 25"/>
                <a:gd name="T90" fmla="*/ 8 w 15"/>
                <a:gd name="T91" fmla="*/ 5 h 25"/>
                <a:gd name="T92" fmla="*/ 8 w 15"/>
                <a:gd name="T93" fmla="*/ 5 h 25"/>
                <a:gd name="T94" fmla="*/ 6 w 15"/>
                <a:gd name="T95" fmla="*/ 5 h 25"/>
                <a:gd name="T96" fmla="*/ 6 w 15"/>
                <a:gd name="T97" fmla="*/ 5 h 25"/>
                <a:gd name="T98" fmla="*/ 5 w 15"/>
                <a:gd name="T99" fmla="*/ 7 h 25"/>
                <a:gd name="T100" fmla="*/ 5 w 15"/>
                <a:gd name="T10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5">
                  <a:moveTo>
                    <a:pt x="5" y="17"/>
                  </a:move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1" name="Freeform 1540">
              <a:extLst>
                <a:ext uri="{FF2B5EF4-FFF2-40B4-BE49-F238E27FC236}">
                  <a16:creationId xmlns:a16="http://schemas.microsoft.com/office/drawing/2014/main" id="{3483E3ED-F672-4084-9E32-286CBB787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916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2" name="Freeform 1541">
              <a:extLst>
                <a:ext uri="{FF2B5EF4-FFF2-40B4-BE49-F238E27FC236}">
                  <a16:creationId xmlns:a16="http://schemas.microsoft.com/office/drawing/2014/main" id="{6339F523-0413-4877-B282-B6683A89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935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3" name="Freeform 1542">
              <a:extLst>
                <a:ext uri="{FF2B5EF4-FFF2-40B4-BE49-F238E27FC236}">
                  <a16:creationId xmlns:a16="http://schemas.microsoft.com/office/drawing/2014/main" id="{D9006763-C0C9-4030-8FC6-C8EEDE42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088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4 w 25"/>
                <a:gd name="T25" fmla="*/ 2 h 25"/>
                <a:gd name="T26" fmla="*/ 14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9 w 25"/>
                <a:gd name="T59" fmla="*/ 5 h 25"/>
                <a:gd name="T60" fmla="*/ 19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9 w 25"/>
                <a:gd name="T81" fmla="*/ 5 h 25"/>
                <a:gd name="T82" fmla="*/ 9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4" name="Freeform 1543">
              <a:extLst>
                <a:ext uri="{FF2B5EF4-FFF2-40B4-BE49-F238E27FC236}">
                  <a16:creationId xmlns:a16="http://schemas.microsoft.com/office/drawing/2014/main" id="{6DCF4DDA-C7B3-4DC8-8168-F09C5F7D7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487" y="5461452"/>
              <a:ext cx="26481" cy="56076"/>
            </a:xfrm>
            <a:custGeom>
              <a:avLst/>
              <a:gdLst>
                <a:gd name="T0" fmla="*/ 0 w 17"/>
                <a:gd name="T1" fmla="*/ 9 h 36"/>
                <a:gd name="T2" fmla="*/ 0 w 17"/>
                <a:gd name="T3" fmla="*/ 9 h 36"/>
                <a:gd name="T4" fmla="*/ 1 w 17"/>
                <a:gd name="T5" fmla="*/ 5 h 36"/>
                <a:gd name="T6" fmla="*/ 1 w 17"/>
                <a:gd name="T7" fmla="*/ 5 h 36"/>
                <a:gd name="T8" fmla="*/ 2 w 17"/>
                <a:gd name="T9" fmla="*/ 3 h 36"/>
                <a:gd name="T10" fmla="*/ 2 w 17"/>
                <a:gd name="T11" fmla="*/ 3 h 36"/>
                <a:gd name="T12" fmla="*/ 5 w 17"/>
                <a:gd name="T13" fmla="*/ 0 h 36"/>
                <a:gd name="T14" fmla="*/ 5 w 17"/>
                <a:gd name="T15" fmla="*/ 0 h 36"/>
                <a:gd name="T16" fmla="*/ 8 w 17"/>
                <a:gd name="T17" fmla="*/ 0 h 36"/>
                <a:gd name="T18" fmla="*/ 8 w 17"/>
                <a:gd name="T19" fmla="*/ 0 h 36"/>
                <a:gd name="T20" fmla="*/ 11 w 17"/>
                <a:gd name="T21" fmla="*/ 0 h 36"/>
                <a:gd name="T22" fmla="*/ 11 w 17"/>
                <a:gd name="T23" fmla="*/ 0 h 36"/>
                <a:gd name="T24" fmla="*/ 15 w 17"/>
                <a:gd name="T25" fmla="*/ 3 h 36"/>
                <a:gd name="T26" fmla="*/ 15 w 17"/>
                <a:gd name="T27" fmla="*/ 3 h 36"/>
                <a:gd name="T28" fmla="*/ 16 w 17"/>
                <a:gd name="T29" fmla="*/ 5 h 36"/>
                <a:gd name="T30" fmla="*/ 16 w 17"/>
                <a:gd name="T31" fmla="*/ 5 h 36"/>
                <a:gd name="T32" fmla="*/ 17 w 17"/>
                <a:gd name="T33" fmla="*/ 9 h 36"/>
                <a:gd name="T34" fmla="*/ 17 w 17"/>
                <a:gd name="T35" fmla="*/ 10 h 36"/>
                <a:gd name="T36" fmla="*/ 12 w 17"/>
                <a:gd name="T37" fmla="*/ 10 h 36"/>
                <a:gd name="T38" fmla="*/ 12 w 17"/>
                <a:gd name="T39" fmla="*/ 9 h 36"/>
                <a:gd name="T40" fmla="*/ 12 w 17"/>
                <a:gd name="T41" fmla="*/ 9 h 36"/>
                <a:gd name="T42" fmla="*/ 11 w 17"/>
                <a:gd name="T43" fmla="*/ 6 h 36"/>
                <a:gd name="T44" fmla="*/ 11 w 17"/>
                <a:gd name="T45" fmla="*/ 6 h 36"/>
                <a:gd name="T46" fmla="*/ 8 w 17"/>
                <a:gd name="T47" fmla="*/ 5 h 36"/>
                <a:gd name="T48" fmla="*/ 8 w 17"/>
                <a:gd name="T49" fmla="*/ 5 h 36"/>
                <a:gd name="T50" fmla="*/ 6 w 17"/>
                <a:gd name="T51" fmla="*/ 6 h 36"/>
                <a:gd name="T52" fmla="*/ 6 w 17"/>
                <a:gd name="T53" fmla="*/ 6 h 36"/>
                <a:gd name="T54" fmla="*/ 5 w 17"/>
                <a:gd name="T55" fmla="*/ 9 h 36"/>
                <a:gd name="T56" fmla="*/ 5 w 17"/>
                <a:gd name="T57" fmla="*/ 28 h 36"/>
                <a:gd name="T58" fmla="*/ 5 w 17"/>
                <a:gd name="T59" fmla="*/ 28 h 36"/>
                <a:gd name="T60" fmla="*/ 6 w 17"/>
                <a:gd name="T61" fmla="*/ 30 h 36"/>
                <a:gd name="T62" fmla="*/ 6 w 17"/>
                <a:gd name="T63" fmla="*/ 30 h 36"/>
                <a:gd name="T64" fmla="*/ 8 w 17"/>
                <a:gd name="T65" fmla="*/ 31 h 36"/>
                <a:gd name="T66" fmla="*/ 8 w 17"/>
                <a:gd name="T67" fmla="*/ 31 h 36"/>
                <a:gd name="T68" fmla="*/ 11 w 17"/>
                <a:gd name="T69" fmla="*/ 30 h 36"/>
                <a:gd name="T70" fmla="*/ 11 w 17"/>
                <a:gd name="T71" fmla="*/ 30 h 36"/>
                <a:gd name="T72" fmla="*/ 12 w 17"/>
                <a:gd name="T73" fmla="*/ 28 h 36"/>
                <a:gd name="T74" fmla="*/ 12 w 17"/>
                <a:gd name="T75" fmla="*/ 20 h 36"/>
                <a:gd name="T76" fmla="*/ 7 w 17"/>
                <a:gd name="T77" fmla="*/ 20 h 36"/>
                <a:gd name="T78" fmla="*/ 7 w 17"/>
                <a:gd name="T79" fmla="*/ 16 h 36"/>
                <a:gd name="T80" fmla="*/ 17 w 17"/>
                <a:gd name="T81" fmla="*/ 16 h 36"/>
                <a:gd name="T82" fmla="*/ 17 w 17"/>
                <a:gd name="T83" fmla="*/ 28 h 36"/>
                <a:gd name="T84" fmla="*/ 17 w 17"/>
                <a:gd name="T85" fmla="*/ 28 h 36"/>
                <a:gd name="T86" fmla="*/ 16 w 17"/>
                <a:gd name="T87" fmla="*/ 31 h 36"/>
                <a:gd name="T88" fmla="*/ 16 w 17"/>
                <a:gd name="T89" fmla="*/ 31 h 36"/>
                <a:gd name="T90" fmla="*/ 15 w 17"/>
                <a:gd name="T91" fmla="*/ 34 h 36"/>
                <a:gd name="T92" fmla="*/ 15 w 17"/>
                <a:gd name="T93" fmla="*/ 34 h 36"/>
                <a:gd name="T94" fmla="*/ 11 w 17"/>
                <a:gd name="T95" fmla="*/ 35 h 36"/>
                <a:gd name="T96" fmla="*/ 11 w 17"/>
                <a:gd name="T97" fmla="*/ 35 h 36"/>
                <a:gd name="T98" fmla="*/ 8 w 17"/>
                <a:gd name="T99" fmla="*/ 36 h 36"/>
                <a:gd name="T100" fmla="*/ 8 w 17"/>
                <a:gd name="T101" fmla="*/ 36 h 36"/>
                <a:gd name="T102" fmla="*/ 5 w 17"/>
                <a:gd name="T103" fmla="*/ 35 h 36"/>
                <a:gd name="T104" fmla="*/ 5 w 17"/>
                <a:gd name="T105" fmla="*/ 35 h 36"/>
                <a:gd name="T106" fmla="*/ 2 w 17"/>
                <a:gd name="T107" fmla="*/ 34 h 36"/>
                <a:gd name="T108" fmla="*/ 2 w 17"/>
                <a:gd name="T109" fmla="*/ 34 h 36"/>
                <a:gd name="T110" fmla="*/ 1 w 17"/>
                <a:gd name="T111" fmla="*/ 31 h 36"/>
                <a:gd name="T112" fmla="*/ 1 w 17"/>
                <a:gd name="T113" fmla="*/ 31 h 36"/>
                <a:gd name="T114" fmla="*/ 0 w 17"/>
                <a:gd name="T115" fmla="*/ 28 h 36"/>
                <a:gd name="T116" fmla="*/ 0 w 17"/>
                <a:gd name="T11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36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17" y="1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5" name="Freeform 1544">
              <a:extLst>
                <a:ext uri="{FF2B5EF4-FFF2-40B4-BE49-F238E27FC236}">
                  <a16:creationId xmlns:a16="http://schemas.microsoft.com/office/drawing/2014/main" id="{72E0778F-CD45-4FCB-9156-1149C0A9E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640" y="5477029"/>
              <a:ext cx="24923" cy="40499"/>
            </a:xfrm>
            <a:custGeom>
              <a:avLst/>
              <a:gdLst>
                <a:gd name="T0" fmla="*/ 11 w 16"/>
                <a:gd name="T1" fmla="*/ 23 h 26"/>
                <a:gd name="T2" fmla="*/ 11 w 16"/>
                <a:gd name="T3" fmla="*/ 23 h 26"/>
                <a:gd name="T4" fmla="*/ 9 w 16"/>
                <a:gd name="T5" fmla="*/ 25 h 26"/>
                <a:gd name="T6" fmla="*/ 6 w 16"/>
                <a:gd name="T7" fmla="*/ 26 h 26"/>
                <a:gd name="T8" fmla="*/ 4 w 16"/>
                <a:gd name="T9" fmla="*/ 26 h 26"/>
                <a:gd name="T10" fmla="*/ 2 w 16"/>
                <a:gd name="T11" fmla="*/ 25 h 26"/>
                <a:gd name="T12" fmla="*/ 1 w 16"/>
                <a:gd name="T13" fmla="*/ 23 h 26"/>
                <a:gd name="T14" fmla="*/ 0 w 16"/>
                <a:gd name="T15" fmla="*/ 19 h 26"/>
                <a:gd name="T16" fmla="*/ 1 w 16"/>
                <a:gd name="T17" fmla="*/ 15 h 26"/>
                <a:gd name="T18" fmla="*/ 2 w 16"/>
                <a:gd name="T19" fmla="*/ 13 h 26"/>
                <a:gd name="T20" fmla="*/ 5 w 16"/>
                <a:gd name="T21" fmla="*/ 11 h 26"/>
                <a:gd name="T22" fmla="*/ 9 w 16"/>
                <a:gd name="T23" fmla="*/ 11 h 26"/>
                <a:gd name="T24" fmla="*/ 9 w 16"/>
                <a:gd name="T25" fmla="*/ 11 h 26"/>
                <a:gd name="T26" fmla="*/ 10 w 16"/>
                <a:gd name="T27" fmla="*/ 11 h 26"/>
                <a:gd name="T28" fmla="*/ 10 w 16"/>
                <a:gd name="T29" fmla="*/ 11 h 26"/>
                <a:gd name="T30" fmla="*/ 11 w 16"/>
                <a:gd name="T31" fmla="*/ 9 h 26"/>
                <a:gd name="T32" fmla="*/ 10 w 16"/>
                <a:gd name="T33" fmla="*/ 6 h 26"/>
                <a:gd name="T34" fmla="*/ 9 w 16"/>
                <a:gd name="T35" fmla="*/ 5 h 26"/>
                <a:gd name="T36" fmla="*/ 6 w 16"/>
                <a:gd name="T37" fmla="*/ 6 h 26"/>
                <a:gd name="T38" fmla="*/ 6 w 16"/>
                <a:gd name="T39" fmla="*/ 8 h 26"/>
                <a:gd name="T40" fmla="*/ 1 w 16"/>
                <a:gd name="T41" fmla="*/ 8 h 26"/>
                <a:gd name="T42" fmla="*/ 2 w 16"/>
                <a:gd name="T43" fmla="*/ 3 h 26"/>
                <a:gd name="T44" fmla="*/ 5 w 16"/>
                <a:gd name="T45" fmla="*/ 0 h 26"/>
                <a:gd name="T46" fmla="*/ 9 w 16"/>
                <a:gd name="T47" fmla="*/ 0 h 26"/>
                <a:gd name="T48" fmla="*/ 11 w 16"/>
                <a:gd name="T49" fmla="*/ 0 h 26"/>
                <a:gd name="T50" fmla="*/ 14 w 16"/>
                <a:gd name="T51" fmla="*/ 3 h 26"/>
                <a:gd name="T52" fmla="*/ 15 w 16"/>
                <a:gd name="T53" fmla="*/ 5 h 26"/>
                <a:gd name="T54" fmla="*/ 16 w 16"/>
                <a:gd name="T55" fmla="*/ 8 h 26"/>
                <a:gd name="T56" fmla="*/ 11 w 16"/>
                <a:gd name="T57" fmla="*/ 26 h 26"/>
                <a:gd name="T58" fmla="*/ 11 w 16"/>
                <a:gd name="T59" fmla="*/ 15 h 26"/>
                <a:gd name="T60" fmla="*/ 10 w 16"/>
                <a:gd name="T61" fmla="*/ 15 h 26"/>
                <a:gd name="T62" fmla="*/ 6 w 16"/>
                <a:gd name="T63" fmla="*/ 15 h 26"/>
                <a:gd name="T64" fmla="*/ 6 w 16"/>
                <a:gd name="T65" fmla="*/ 19 h 26"/>
                <a:gd name="T66" fmla="*/ 6 w 16"/>
                <a:gd name="T67" fmla="*/ 20 h 26"/>
                <a:gd name="T68" fmla="*/ 9 w 16"/>
                <a:gd name="T69" fmla="*/ 21 h 26"/>
                <a:gd name="T70" fmla="*/ 10 w 16"/>
                <a:gd name="T71" fmla="*/ 21 h 26"/>
                <a:gd name="T72" fmla="*/ 11 w 16"/>
                <a:gd name="T7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26"/>
                  </a:lnTo>
                  <a:lnTo>
                    <a:pt x="11" y="26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6" name="Freeform 1545">
              <a:extLst>
                <a:ext uri="{FF2B5EF4-FFF2-40B4-BE49-F238E27FC236}">
                  <a16:creationId xmlns:a16="http://schemas.microsoft.com/office/drawing/2014/main" id="{1FE50D92-01B2-453C-A9B2-E079F61E7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794" y="5461452"/>
              <a:ext cx="23365" cy="56076"/>
            </a:xfrm>
            <a:custGeom>
              <a:avLst/>
              <a:gdLst>
                <a:gd name="T0" fmla="*/ 10 w 15"/>
                <a:gd name="T1" fmla="*/ 36 h 36"/>
                <a:gd name="T2" fmla="*/ 10 w 15"/>
                <a:gd name="T3" fmla="*/ 34 h 36"/>
                <a:gd name="T4" fmla="*/ 10 w 15"/>
                <a:gd name="T5" fmla="*/ 34 h 36"/>
                <a:gd name="T6" fmla="*/ 9 w 15"/>
                <a:gd name="T7" fmla="*/ 35 h 36"/>
                <a:gd name="T8" fmla="*/ 9 w 15"/>
                <a:gd name="T9" fmla="*/ 35 h 36"/>
                <a:gd name="T10" fmla="*/ 9 w 15"/>
                <a:gd name="T11" fmla="*/ 35 h 36"/>
                <a:gd name="T12" fmla="*/ 9 w 15"/>
                <a:gd name="T13" fmla="*/ 35 h 36"/>
                <a:gd name="T14" fmla="*/ 7 w 15"/>
                <a:gd name="T15" fmla="*/ 36 h 36"/>
                <a:gd name="T16" fmla="*/ 7 w 15"/>
                <a:gd name="T17" fmla="*/ 36 h 36"/>
                <a:gd name="T18" fmla="*/ 5 w 15"/>
                <a:gd name="T19" fmla="*/ 36 h 36"/>
                <a:gd name="T20" fmla="*/ 5 w 15"/>
                <a:gd name="T21" fmla="*/ 36 h 36"/>
                <a:gd name="T22" fmla="*/ 2 w 15"/>
                <a:gd name="T23" fmla="*/ 35 h 36"/>
                <a:gd name="T24" fmla="*/ 1 w 15"/>
                <a:gd name="T25" fmla="*/ 34 h 36"/>
                <a:gd name="T26" fmla="*/ 1 w 15"/>
                <a:gd name="T27" fmla="*/ 34 h 36"/>
                <a:gd name="T28" fmla="*/ 0 w 15"/>
                <a:gd name="T29" fmla="*/ 31 h 36"/>
                <a:gd name="T30" fmla="*/ 0 w 15"/>
                <a:gd name="T31" fmla="*/ 31 h 36"/>
                <a:gd name="T32" fmla="*/ 0 w 15"/>
                <a:gd name="T33" fmla="*/ 29 h 36"/>
                <a:gd name="T34" fmla="*/ 0 w 15"/>
                <a:gd name="T35" fmla="*/ 19 h 36"/>
                <a:gd name="T36" fmla="*/ 0 w 15"/>
                <a:gd name="T37" fmla="*/ 19 h 36"/>
                <a:gd name="T38" fmla="*/ 0 w 15"/>
                <a:gd name="T39" fmla="*/ 15 h 36"/>
                <a:gd name="T40" fmla="*/ 0 w 15"/>
                <a:gd name="T41" fmla="*/ 15 h 36"/>
                <a:gd name="T42" fmla="*/ 1 w 15"/>
                <a:gd name="T43" fmla="*/ 13 h 36"/>
                <a:gd name="T44" fmla="*/ 2 w 15"/>
                <a:gd name="T45" fmla="*/ 11 h 36"/>
                <a:gd name="T46" fmla="*/ 2 w 15"/>
                <a:gd name="T47" fmla="*/ 11 h 36"/>
                <a:gd name="T48" fmla="*/ 5 w 15"/>
                <a:gd name="T49" fmla="*/ 10 h 36"/>
                <a:gd name="T50" fmla="*/ 5 w 15"/>
                <a:gd name="T51" fmla="*/ 10 h 36"/>
                <a:gd name="T52" fmla="*/ 7 w 15"/>
                <a:gd name="T53" fmla="*/ 11 h 36"/>
                <a:gd name="T54" fmla="*/ 7 w 15"/>
                <a:gd name="T55" fmla="*/ 11 h 36"/>
                <a:gd name="T56" fmla="*/ 10 w 15"/>
                <a:gd name="T57" fmla="*/ 13 h 36"/>
                <a:gd name="T58" fmla="*/ 10 w 15"/>
                <a:gd name="T59" fmla="*/ 13 h 36"/>
                <a:gd name="T60" fmla="*/ 10 w 15"/>
                <a:gd name="T61" fmla="*/ 0 h 36"/>
                <a:gd name="T62" fmla="*/ 15 w 15"/>
                <a:gd name="T63" fmla="*/ 0 h 36"/>
                <a:gd name="T64" fmla="*/ 15 w 15"/>
                <a:gd name="T65" fmla="*/ 36 h 36"/>
                <a:gd name="T66" fmla="*/ 10 w 15"/>
                <a:gd name="T67" fmla="*/ 36 h 36"/>
                <a:gd name="T68" fmla="*/ 5 w 15"/>
                <a:gd name="T69" fmla="*/ 28 h 36"/>
                <a:gd name="T70" fmla="*/ 5 w 15"/>
                <a:gd name="T71" fmla="*/ 28 h 36"/>
                <a:gd name="T72" fmla="*/ 6 w 15"/>
                <a:gd name="T73" fmla="*/ 30 h 36"/>
                <a:gd name="T74" fmla="*/ 6 w 15"/>
                <a:gd name="T75" fmla="*/ 30 h 36"/>
                <a:gd name="T76" fmla="*/ 7 w 15"/>
                <a:gd name="T77" fmla="*/ 31 h 36"/>
                <a:gd name="T78" fmla="*/ 7 w 15"/>
                <a:gd name="T79" fmla="*/ 31 h 36"/>
                <a:gd name="T80" fmla="*/ 10 w 15"/>
                <a:gd name="T81" fmla="*/ 30 h 36"/>
                <a:gd name="T82" fmla="*/ 10 w 15"/>
                <a:gd name="T83" fmla="*/ 30 h 36"/>
                <a:gd name="T84" fmla="*/ 10 w 15"/>
                <a:gd name="T85" fmla="*/ 28 h 36"/>
                <a:gd name="T86" fmla="*/ 10 w 15"/>
                <a:gd name="T87" fmla="*/ 18 h 36"/>
                <a:gd name="T88" fmla="*/ 10 w 15"/>
                <a:gd name="T89" fmla="*/ 18 h 36"/>
                <a:gd name="T90" fmla="*/ 9 w 15"/>
                <a:gd name="T91" fmla="*/ 16 h 36"/>
                <a:gd name="T92" fmla="*/ 9 w 15"/>
                <a:gd name="T93" fmla="*/ 16 h 36"/>
                <a:gd name="T94" fmla="*/ 7 w 15"/>
                <a:gd name="T95" fmla="*/ 15 h 36"/>
                <a:gd name="T96" fmla="*/ 7 w 15"/>
                <a:gd name="T97" fmla="*/ 15 h 36"/>
                <a:gd name="T98" fmla="*/ 5 w 15"/>
                <a:gd name="T99" fmla="*/ 16 h 36"/>
                <a:gd name="T100" fmla="*/ 5 w 15"/>
                <a:gd name="T101" fmla="*/ 16 h 36"/>
                <a:gd name="T102" fmla="*/ 5 w 15"/>
                <a:gd name="T103" fmla="*/ 19 h 36"/>
                <a:gd name="T104" fmla="*/ 5 w 15"/>
                <a:gd name="T10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36">
                  <a:moveTo>
                    <a:pt x="10" y="36"/>
                  </a:moveTo>
                  <a:lnTo>
                    <a:pt x="10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36"/>
                  </a:lnTo>
                  <a:lnTo>
                    <a:pt x="10" y="36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7" name="Freeform 1546">
              <a:extLst>
                <a:ext uri="{FF2B5EF4-FFF2-40B4-BE49-F238E27FC236}">
                  <a16:creationId xmlns:a16="http://schemas.microsoft.com/office/drawing/2014/main" id="{024376CD-8E04-4002-AF82-E2059B7A3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1389" y="5477029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1 w 15"/>
                <a:gd name="T9" fmla="*/ 4 h 26"/>
                <a:gd name="T10" fmla="*/ 1 w 15"/>
                <a:gd name="T11" fmla="*/ 4 h 26"/>
                <a:gd name="T12" fmla="*/ 3 w 15"/>
                <a:gd name="T13" fmla="*/ 1 h 26"/>
                <a:gd name="T14" fmla="*/ 3 w 15"/>
                <a:gd name="T15" fmla="*/ 1 h 26"/>
                <a:gd name="T16" fmla="*/ 7 w 15"/>
                <a:gd name="T17" fmla="*/ 0 h 26"/>
                <a:gd name="T18" fmla="*/ 7 w 15"/>
                <a:gd name="T19" fmla="*/ 0 h 26"/>
                <a:gd name="T20" fmla="*/ 11 w 15"/>
                <a:gd name="T21" fmla="*/ 1 h 26"/>
                <a:gd name="T22" fmla="*/ 11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1 w 15"/>
                <a:gd name="T47" fmla="*/ 25 h 26"/>
                <a:gd name="T48" fmla="*/ 11 w 15"/>
                <a:gd name="T49" fmla="*/ 25 h 26"/>
                <a:gd name="T50" fmla="*/ 7 w 15"/>
                <a:gd name="T51" fmla="*/ 26 h 26"/>
                <a:gd name="T52" fmla="*/ 7 w 15"/>
                <a:gd name="T53" fmla="*/ 26 h 26"/>
                <a:gd name="T54" fmla="*/ 3 w 15"/>
                <a:gd name="T55" fmla="*/ 25 h 26"/>
                <a:gd name="T56" fmla="*/ 3 w 15"/>
                <a:gd name="T57" fmla="*/ 25 h 26"/>
                <a:gd name="T58" fmla="*/ 1 w 15"/>
                <a:gd name="T59" fmla="*/ 23 h 26"/>
                <a:gd name="T60" fmla="*/ 1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6 w 15"/>
                <a:gd name="T75" fmla="*/ 20 h 26"/>
                <a:gd name="T76" fmla="*/ 6 w 15"/>
                <a:gd name="T77" fmla="*/ 20 h 26"/>
                <a:gd name="T78" fmla="*/ 7 w 15"/>
                <a:gd name="T79" fmla="*/ 21 h 26"/>
                <a:gd name="T80" fmla="*/ 7 w 15"/>
                <a:gd name="T81" fmla="*/ 21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6 h 26"/>
                <a:gd name="T94" fmla="*/ 10 w 15"/>
                <a:gd name="T95" fmla="*/ 6 h 26"/>
                <a:gd name="T96" fmla="*/ 7 w 15"/>
                <a:gd name="T97" fmla="*/ 5 h 26"/>
                <a:gd name="T98" fmla="*/ 7 w 15"/>
                <a:gd name="T99" fmla="*/ 5 h 26"/>
                <a:gd name="T100" fmla="*/ 6 w 15"/>
                <a:gd name="T101" fmla="*/ 6 h 26"/>
                <a:gd name="T102" fmla="*/ 6 w 15"/>
                <a:gd name="T103" fmla="*/ 6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8" name="Freeform 1547">
              <a:extLst>
                <a:ext uri="{FF2B5EF4-FFF2-40B4-BE49-F238E27FC236}">
                  <a16:creationId xmlns:a16="http://schemas.microsoft.com/office/drawing/2014/main" id="{B66BAE54-F63E-4401-AF06-3A328D5C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985" y="5461452"/>
              <a:ext cx="10904" cy="56076"/>
            </a:xfrm>
            <a:custGeom>
              <a:avLst/>
              <a:gdLst>
                <a:gd name="T0" fmla="*/ 0 w 7"/>
                <a:gd name="T1" fmla="*/ 0 h 36"/>
                <a:gd name="T2" fmla="*/ 5 w 7"/>
                <a:gd name="T3" fmla="*/ 0 h 36"/>
                <a:gd name="T4" fmla="*/ 5 w 7"/>
                <a:gd name="T5" fmla="*/ 29 h 36"/>
                <a:gd name="T6" fmla="*/ 5 w 7"/>
                <a:gd name="T7" fmla="*/ 29 h 36"/>
                <a:gd name="T8" fmla="*/ 6 w 7"/>
                <a:gd name="T9" fmla="*/ 30 h 36"/>
                <a:gd name="T10" fmla="*/ 6 w 7"/>
                <a:gd name="T11" fmla="*/ 30 h 36"/>
                <a:gd name="T12" fmla="*/ 7 w 7"/>
                <a:gd name="T13" fmla="*/ 31 h 36"/>
                <a:gd name="T14" fmla="*/ 7 w 7"/>
                <a:gd name="T15" fmla="*/ 36 h 36"/>
                <a:gd name="T16" fmla="*/ 7 w 7"/>
                <a:gd name="T17" fmla="*/ 36 h 36"/>
                <a:gd name="T18" fmla="*/ 5 w 7"/>
                <a:gd name="T19" fmla="*/ 36 h 36"/>
                <a:gd name="T20" fmla="*/ 5 w 7"/>
                <a:gd name="T21" fmla="*/ 36 h 36"/>
                <a:gd name="T22" fmla="*/ 2 w 7"/>
                <a:gd name="T23" fmla="*/ 35 h 36"/>
                <a:gd name="T24" fmla="*/ 2 w 7"/>
                <a:gd name="T25" fmla="*/ 35 h 36"/>
                <a:gd name="T26" fmla="*/ 0 w 7"/>
                <a:gd name="T27" fmla="*/ 33 h 36"/>
                <a:gd name="T28" fmla="*/ 0 w 7"/>
                <a:gd name="T29" fmla="*/ 33 h 36"/>
                <a:gd name="T30" fmla="*/ 0 w 7"/>
                <a:gd name="T31" fmla="*/ 29 h 36"/>
                <a:gd name="T32" fmla="*/ 0 w 7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9" name="Freeform 1548">
              <a:extLst>
                <a:ext uri="{FF2B5EF4-FFF2-40B4-BE49-F238E27FC236}">
                  <a16:creationId xmlns:a16="http://schemas.microsoft.com/office/drawing/2014/main" id="{F71E22B8-8D0F-42CC-BF96-00073E556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61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0" name="Freeform 1549">
              <a:extLst>
                <a:ext uri="{FF2B5EF4-FFF2-40B4-BE49-F238E27FC236}">
                  <a16:creationId xmlns:a16="http://schemas.microsoft.com/office/drawing/2014/main" id="{8236F5CE-F616-4647-8165-19ED2A35F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022" y="5477029"/>
              <a:ext cx="23365" cy="40499"/>
            </a:xfrm>
            <a:custGeom>
              <a:avLst/>
              <a:gdLst>
                <a:gd name="T0" fmla="*/ 0 w 15"/>
                <a:gd name="T1" fmla="*/ 26 h 26"/>
                <a:gd name="T2" fmla="*/ 0 w 15"/>
                <a:gd name="T3" fmla="*/ 0 h 26"/>
                <a:gd name="T4" fmla="*/ 5 w 15"/>
                <a:gd name="T5" fmla="*/ 0 h 26"/>
                <a:gd name="T6" fmla="*/ 5 w 15"/>
                <a:gd name="T7" fmla="*/ 3 h 26"/>
                <a:gd name="T8" fmla="*/ 5 w 15"/>
                <a:gd name="T9" fmla="*/ 3 h 26"/>
                <a:gd name="T10" fmla="*/ 5 w 15"/>
                <a:gd name="T11" fmla="*/ 3 h 26"/>
                <a:gd name="T12" fmla="*/ 8 w 15"/>
                <a:gd name="T13" fmla="*/ 1 h 26"/>
                <a:gd name="T14" fmla="*/ 8 w 15"/>
                <a:gd name="T15" fmla="*/ 1 h 26"/>
                <a:gd name="T16" fmla="*/ 10 w 15"/>
                <a:gd name="T17" fmla="*/ 0 h 26"/>
                <a:gd name="T18" fmla="*/ 10 w 15"/>
                <a:gd name="T19" fmla="*/ 0 h 26"/>
                <a:gd name="T20" fmla="*/ 13 w 15"/>
                <a:gd name="T21" fmla="*/ 0 h 26"/>
                <a:gd name="T22" fmla="*/ 13 w 15"/>
                <a:gd name="T23" fmla="*/ 0 h 26"/>
                <a:gd name="T24" fmla="*/ 14 w 15"/>
                <a:gd name="T25" fmla="*/ 1 h 26"/>
                <a:gd name="T26" fmla="*/ 14 w 15"/>
                <a:gd name="T27" fmla="*/ 1 h 26"/>
                <a:gd name="T28" fmla="*/ 15 w 15"/>
                <a:gd name="T29" fmla="*/ 4 h 26"/>
                <a:gd name="T30" fmla="*/ 15 w 15"/>
                <a:gd name="T31" fmla="*/ 4 h 26"/>
                <a:gd name="T32" fmla="*/ 15 w 15"/>
                <a:gd name="T33" fmla="*/ 6 h 26"/>
                <a:gd name="T34" fmla="*/ 15 w 15"/>
                <a:gd name="T35" fmla="*/ 26 h 26"/>
                <a:gd name="T36" fmla="*/ 10 w 15"/>
                <a:gd name="T37" fmla="*/ 26 h 26"/>
                <a:gd name="T38" fmla="*/ 10 w 15"/>
                <a:gd name="T39" fmla="*/ 9 h 26"/>
                <a:gd name="T40" fmla="*/ 10 w 15"/>
                <a:gd name="T41" fmla="*/ 9 h 26"/>
                <a:gd name="T42" fmla="*/ 10 w 15"/>
                <a:gd name="T43" fmla="*/ 6 h 26"/>
                <a:gd name="T44" fmla="*/ 10 w 15"/>
                <a:gd name="T45" fmla="*/ 6 h 26"/>
                <a:gd name="T46" fmla="*/ 8 w 15"/>
                <a:gd name="T47" fmla="*/ 5 h 26"/>
                <a:gd name="T48" fmla="*/ 8 w 15"/>
                <a:gd name="T49" fmla="*/ 5 h 26"/>
                <a:gd name="T50" fmla="*/ 7 w 15"/>
                <a:gd name="T51" fmla="*/ 6 h 26"/>
                <a:gd name="T52" fmla="*/ 7 w 15"/>
                <a:gd name="T53" fmla="*/ 6 h 26"/>
                <a:gd name="T54" fmla="*/ 5 w 15"/>
                <a:gd name="T55" fmla="*/ 9 h 26"/>
                <a:gd name="T56" fmla="*/ 5 w 15"/>
                <a:gd name="T57" fmla="*/ 26 h 26"/>
                <a:gd name="T58" fmla="*/ 0 w 15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1" name="Freeform 1550">
              <a:extLst>
                <a:ext uri="{FF2B5EF4-FFF2-40B4-BE49-F238E27FC236}">
                  <a16:creationId xmlns:a16="http://schemas.microsoft.com/office/drawing/2014/main" id="{1E18A37C-1FAE-473F-AB18-FBF2B16C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175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2" name="Freeform 1551">
              <a:extLst>
                <a:ext uri="{FF2B5EF4-FFF2-40B4-BE49-F238E27FC236}">
                  <a16:creationId xmlns:a16="http://schemas.microsoft.com/office/drawing/2014/main" id="{5FC0BDE1-11AF-4534-9CE9-A2F81E86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194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3 w 15"/>
                <a:gd name="T25" fmla="*/ 25 h 26"/>
                <a:gd name="T26" fmla="*/ 3 w 15"/>
                <a:gd name="T27" fmla="*/ 25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3" name="Freeform 1552">
              <a:extLst>
                <a:ext uri="{FF2B5EF4-FFF2-40B4-BE49-F238E27FC236}">
                  <a16:creationId xmlns:a16="http://schemas.microsoft.com/office/drawing/2014/main" id="{9AFA1B3B-AF25-4655-B60D-8026DE0E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347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7 w 25"/>
                <a:gd name="T13" fmla="*/ 1 h 26"/>
                <a:gd name="T14" fmla="*/ 7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7 w 25"/>
                <a:gd name="T29" fmla="*/ 1 h 26"/>
                <a:gd name="T30" fmla="*/ 17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2 w 25"/>
                <a:gd name="T37" fmla="*/ 0 h 26"/>
                <a:gd name="T38" fmla="*/ 22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4" name="Freeform 1553">
              <a:extLst>
                <a:ext uri="{FF2B5EF4-FFF2-40B4-BE49-F238E27FC236}">
                  <a16:creationId xmlns:a16="http://schemas.microsoft.com/office/drawing/2014/main" id="{F5DA892F-9B1E-4D5D-8F58-59B40C6A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774" y="5961459"/>
              <a:ext cx="24923" cy="57634"/>
            </a:xfrm>
            <a:custGeom>
              <a:avLst/>
              <a:gdLst>
                <a:gd name="T0" fmla="*/ 16 w 16"/>
                <a:gd name="T1" fmla="*/ 27 h 37"/>
                <a:gd name="T2" fmla="*/ 16 w 16"/>
                <a:gd name="T3" fmla="*/ 29 h 37"/>
                <a:gd name="T4" fmla="*/ 16 w 16"/>
                <a:gd name="T5" fmla="*/ 29 h 37"/>
                <a:gd name="T6" fmla="*/ 16 w 16"/>
                <a:gd name="T7" fmla="*/ 32 h 37"/>
                <a:gd name="T8" fmla="*/ 16 w 16"/>
                <a:gd name="T9" fmla="*/ 32 h 37"/>
                <a:gd name="T10" fmla="*/ 14 w 16"/>
                <a:gd name="T11" fmla="*/ 34 h 37"/>
                <a:gd name="T12" fmla="*/ 14 w 16"/>
                <a:gd name="T13" fmla="*/ 34 h 37"/>
                <a:gd name="T14" fmla="*/ 11 w 16"/>
                <a:gd name="T15" fmla="*/ 37 h 37"/>
                <a:gd name="T16" fmla="*/ 11 w 16"/>
                <a:gd name="T17" fmla="*/ 37 h 37"/>
                <a:gd name="T18" fmla="*/ 9 w 16"/>
                <a:gd name="T19" fmla="*/ 37 h 37"/>
                <a:gd name="T20" fmla="*/ 9 w 16"/>
                <a:gd name="T21" fmla="*/ 37 h 37"/>
                <a:gd name="T22" fmla="*/ 5 w 16"/>
                <a:gd name="T23" fmla="*/ 37 h 37"/>
                <a:gd name="T24" fmla="*/ 5 w 16"/>
                <a:gd name="T25" fmla="*/ 37 h 37"/>
                <a:gd name="T26" fmla="*/ 3 w 16"/>
                <a:gd name="T27" fmla="*/ 36 h 37"/>
                <a:gd name="T28" fmla="*/ 3 w 16"/>
                <a:gd name="T29" fmla="*/ 36 h 37"/>
                <a:gd name="T30" fmla="*/ 1 w 16"/>
                <a:gd name="T31" fmla="*/ 33 h 37"/>
                <a:gd name="T32" fmla="*/ 1 w 16"/>
                <a:gd name="T33" fmla="*/ 33 h 37"/>
                <a:gd name="T34" fmla="*/ 0 w 16"/>
                <a:gd name="T35" fmla="*/ 29 h 37"/>
                <a:gd name="T36" fmla="*/ 0 w 16"/>
                <a:gd name="T37" fmla="*/ 9 h 37"/>
                <a:gd name="T38" fmla="*/ 0 w 16"/>
                <a:gd name="T39" fmla="*/ 9 h 37"/>
                <a:gd name="T40" fmla="*/ 0 w 16"/>
                <a:gd name="T41" fmla="*/ 5 h 37"/>
                <a:gd name="T42" fmla="*/ 0 w 16"/>
                <a:gd name="T43" fmla="*/ 5 h 37"/>
                <a:gd name="T44" fmla="*/ 3 w 16"/>
                <a:gd name="T45" fmla="*/ 3 h 37"/>
                <a:gd name="T46" fmla="*/ 3 w 16"/>
                <a:gd name="T47" fmla="*/ 3 h 37"/>
                <a:gd name="T48" fmla="*/ 5 w 16"/>
                <a:gd name="T49" fmla="*/ 2 h 37"/>
                <a:gd name="T50" fmla="*/ 5 w 16"/>
                <a:gd name="T51" fmla="*/ 2 h 37"/>
                <a:gd name="T52" fmla="*/ 9 w 16"/>
                <a:gd name="T53" fmla="*/ 0 h 37"/>
                <a:gd name="T54" fmla="*/ 9 w 16"/>
                <a:gd name="T55" fmla="*/ 0 h 37"/>
                <a:gd name="T56" fmla="*/ 11 w 16"/>
                <a:gd name="T57" fmla="*/ 2 h 37"/>
                <a:gd name="T58" fmla="*/ 14 w 16"/>
                <a:gd name="T59" fmla="*/ 3 h 37"/>
                <a:gd name="T60" fmla="*/ 14 w 16"/>
                <a:gd name="T61" fmla="*/ 3 h 37"/>
                <a:gd name="T62" fmla="*/ 16 w 16"/>
                <a:gd name="T63" fmla="*/ 7 h 37"/>
                <a:gd name="T64" fmla="*/ 16 w 16"/>
                <a:gd name="T65" fmla="*/ 7 h 37"/>
                <a:gd name="T66" fmla="*/ 16 w 16"/>
                <a:gd name="T67" fmla="*/ 9 h 37"/>
                <a:gd name="T68" fmla="*/ 16 w 16"/>
                <a:gd name="T69" fmla="*/ 12 h 37"/>
                <a:gd name="T70" fmla="*/ 11 w 16"/>
                <a:gd name="T71" fmla="*/ 12 h 37"/>
                <a:gd name="T72" fmla="*/ 11 w 16"/>
                <a:gd name="T73" fmla="*/ 11 h 37"/>
                <a:gd name="T74" fmla="*/ 11 w 16"/>
                <a:gd name="T75" fmla="*/ 11 h 37"/>
                <a:gd name="T76" fmla="*/ 10 w 16"/>
                <a:gd name="T77" fmla="*/ 7 h 37"/>
                <a:gd name="T78" fmla="*/ 10 w 16"/>
                <a:gd name="T79" fmla="*/ 7 h 37"/>
                <a:gd name="T80" fmla="*/ 9 w 16"/>
                <a:gd name="T81" fmla="*/ 7 h 37"/>
                <a:gd name="T82" fmla="*/ 9 w 16"/>
                <a:gd name="T83" fmla="*/ 7 h 37"/>
                <a:gd name="T84" fmla="*/ 6 w 16"/>
                <a:gd name="T85" fmla="*/ 7 h 37"/>
                <a:gd name="T86" fmla="*/ 6 w 16"/>
                <a:gd name="T87" fmla="*/ 8 h 37"/>
                <a:gd name="T88" fmla="*/ 6 w 16"/>
                <a:gd name="T89" fmla="*/ 8 h 37"/>
                <a:gd name="T90" fmla="*/ 5 w 16"/>
                <a:gd name="T91" fmla="*/ 11 h 37"/>
                <a:gd name="T92" fmla="*/ 5 w 16"/>
                <a:gd name="T93" fmla="*/ 28 h 37"/>
                <a:gd name="T94" fmla="*/ 5 w 16"/>
                <a:gd name="T95" fmla="*/ 28 h 37"/>
                <a:gd name="T96" fmla="*/ 6 w 16"/>
                <a:gd name="T97" fmla="*/ 32 h 37"/>
                <a:gd name="T98" fmla="*/ 6 w 16"/>
                <a:gd name="T99" fmla="*/ 32 h 37"/>
                <a:gd name="T100" fmla="*/ 9 w 16"/>
                <a:gd name="T101" fmla="*/ 32 h 37"/>
                <a:gd name="T102" fmla="*/ 9 w 16"/>
                <a:gd name="T103" fmla="*/ 32 h 37"/>
                <a:gd name="T104" fmla="*/ 9 w 16"/>
                <a:gd name="T105" fmla="*/ 32 h 37"/>
                <a:gd name="T106" fmla="*/ 9 w 16"/>
                <a:gd name="T107" fmla="*/ 32 h 37"/>
                <a:gd name="T108" fmla="*/ 10 w 16"/>
                <a:gd name="T109" fmla="*/ 32 h 37"/>
                <a:gd name="T110" fmla="*/ 10 w 16"/>
                <a:gd name="T111" fmla="*/ 32 h 37"/>
                <a:gd name="T112" fmla="*/ 11 w 16"/>
                <a:gd name="T113" fmla="*/ 31 h 37"/>
                <a:gd name="T114" fmla="*/ 11 w 16"/>
                <a:gd name="T115" fmla="*/ 31 h 37"/>
                <a:gd name="T116" fmla="*/ 11 w 16"/>
                <a:gd name="T117" fmla="*/ 28 h 37"/>
                <a:gd name="T118" fmla="*/ 11 w 16"/>
                <a:gd name="T119" fmla="*/ 27 h 37"/>
                <a:gd name="T120" fmla="*/ 16 w 16"/>
                <a:gd name="T12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37">
                  <a:moveTo>
                    <a:pt x="16" y="27"/>
                  </a:moveTo>
                  <a:lnTo>
                    <a:pt x="16" y="29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5" name="Freeform 1554">
              <a:extLst>
                <a:ext uri="{FF2B5EF4-FFF2-40B4-BE49-F238E27FC236}">
                  <a16:creationId xmlns:a16="http://schemas.microsoft.com/office/drawing/2014/main" id="{52487FA4-15BF-4CD6-A445-8866BB6C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927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9 w 15"/>
                <a:gd name="T13" fmla="*/ 25 h 25"/>
                <a:gd name="T14" fmla="*/ 9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4 w 15"/>
                <a:gd name="T21" fmla="*/ 25 h 25"/>
                <a:gd name="T22" fmla="*/ 4 w 15"/>
                <a:gd name="T23" fmla="*/ 25 h 25"/>
                <a:gd name="T24" fmla="*/ 3 w 15"/>
                <a:gd name="T25" fmla="*/ 24 h 25"/>
                <a:gd name="T26" fmla="*/ 3 w 15"/>
                <a:gd name="T27" fmla="*/ 24 h 25"/>
                <a:gd name="T28" fmla="*/ 1 w 15"/>
                <a:gd name="T29" fmla="*/ 22 h 25"/>
                <a:gd name="T30" fmla="*/ 1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8 w 15"/>
                <a:gd name="T47" fmla="*/ 20 h 25"/>
                <a:gd name="T48" fmla="*/ 8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6" name="Freeform 1555">
              <a:extLst>
                <a:ext uri="{FF2B5EF4-FFF2-40B4-BE49-F238E27FC236}">
                  <a16:creationId xmlns:a16="http://schemas.microsoft.com/office/drawing/2014/main" id="{161A89BD-A15D-4210-A697-A88785FFF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080" y="5980151"/>
              <a:ext cx="18692" cy="38942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0 h 25"/>
                <a:gd name="T4" fmla="*/ 5 w 12"/>
                <a:gd name="T5" fmla="*/ 0 h 25"/>
                <a:gd name="T6" fmla="*/ 5 w 12"/>
                <a:gd name="T7" fmla="*/ 2 h 25"/>
                <a:gd name="T8" fmla="*/ 5 w 12"/>
                <a:gd name="T9" fmla="*/ 2 h 25"/>
                <a:gd name="T10" fmla="*/ 8 w 12"/>
                <a:gd name="T11" fmla="*/ 0 h 25"/>
                <a:gd name="T12" fmla="*/ 8 w 12"/>
                <a:gd name="T13" fmla="*/ 0 h 25"/>
                <a:gd name="T14" fmla="*/ 12 w 12"/>
                <a:gd name="T15" fmla="*/ 0 h 25"/>
                <a:gd name="T16" fmla="*/ 12 w 12"/>
                <a:gd name="T17" fmla="*/ 5 h 25"/>
                <a:gd name="T18" fmla="*/ 12 w 12"/>
                <a:gd name="T19" fmla="*/ 5 h 25"/>
                <a:gd name="T20" fmla="*/ 10 w 12"/>
                <a:gd name="T21" fmla="*/ 5 h 25"/>
                <a:gd name="T22" fmla="*/ 10 w 12"/>
                <a:gd name="T23" fmla="*/ 5 h 25"/>
                <a:gd name="T24" fmla="*/ 9 w 12"/>
                <a:gd name="T25" fmla="*/ 5 h 25"/>
                <a:gd name="T26" fmla="*/ 9 w 12"/>
                <a:gd name="T27" fmla="*/ 5 h 25"/>
                <a:gd name="T28" fmla="*/ 7 w 12"/>
                <a:gd name="T29" fmla="*/ 6 h 25"/>
                <a:gd name="T30" fmla="*/ 7 w 12"/>
                <a:gd name="T31" fmla="*/ 6 h 25"/>
                <a:gd name="T32" fmla="*/ 5 w 12"/>
                <a:gd name="T33" fmla="*/ 7 h 25"/>
                <a:gd name="T34" fmla="*/ 5 w 12"/>
                <a:gd name="T35" fmla="*/ 7 h 25"/>
                <a:gd name="T36" fmla="*/ 5 w 12"/>
                <a:gd name="T37" fmla="*/ 10 h 25"/>
                <a:gd name="T38" fmla="*/ 5 w 12"/>
                <a:gd name="T39" fmla="*/ 25 h 25"/>
                <a:gd name="T40" fmla="*/ 0 w 12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7" name="Freeform 1556">
              <a:extLst>
                <a:ext uri="{FF2B5EF4-FFF2-40B4-BE49-F238E27FC236}">
                  <a16:creationId xmlns:a16="http://schemas.microsoft.com/office/drawing/2014/main" id="{870F56C8-9102-4FA8-A53B-10623C89C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888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8" name="Freeform 1557">
              <a:extLst>
                <a:ext uri="{FF2B5EF4-FFF2-40B4-BE49-F238E27FC236}">
                  <a16:creationId xmlns:a16="http://schemas.microsoft.com/office/drawing/2014/main" id="{09C6E2C6-590E-4D84-B522-8AF2524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907" y="5980151"/>
              <a:ext cx="24923" cy="38942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25 h 25"/>
                <a:gd name="T4" fmla="*/ 10 w 16"/>
                <a:gd name="T5" fmla="*/ 25 h 25"/>
                <a:gd name="T6" fmla="*/ 10 w 16"/>
                <a:gd name="T7" fmla="*/ 22 h 25"/>
                <a:gd name="T8" fmla="*/ 10 w 16"/>
                <a:gd name="T9" fmla="*/ 22 h 25"/>
                <a:gd name="T10" fmla="*/ 10 w 16"/>
                <a:gd name="T11" fmla="*/ 22 h 25"/>
                <a:gd name="T12" fmla="*/ 9 w 16"/>
                <a:gd name="T13" fmla="*/ 25 h 25"/>
                <a:gd name="T14" fmla="*/ 9 w 16"/>
                <a:gd name="T15" fmla="*/ 25 h 25"/>
                <a:gd name="T16" fmla="*/ 6 w 16"/>
                <a:gd name="T17" fmla="*/ 25 h 25"/>
                <a:gd name="T18" fmla="*/ 6 w 16"/>
                <a:gd name="T19" fmla="*/ 25 h 25"/>
                <a:gd name="T20" fmla="*/ 4 w 16"/>
                <a:gd name="T21" fmla="*/ 25 h 25"/>
                <a:gd name="T22" fmla="*/ 4 w 16"/>
                <a:gd name="T23" fmla="*/ 25 h 25"/>
                <a:gd name="T24" fmla="*/ 2 w 16"/>
                <a:gd name="T25" fmla="*/ 24 h 25"/>
                <a:gd name="T26" fmla="*/ 2 w 16"/>
                <a:gd name="T27" fmla="*/ 24 h 25"/>
                <a:gd name="T28" fmla="*/ 1 w 16"/>
                <a:gd name="T29" fmla="*/ 22 h 25"/>
                <a:gd name="T30" fmla="*/ 1 w 16"/>
                <a:gd name="T31" fmla="*/ 22 h 25"/>
                <a:gd name="T32" fmla="*/ 0 w 16"/>
                <a:gd name="T33" fmla="*/ 19 h 25"/>
                <a:gd name="T34" fmla="*/ 0 w 16"/>
                <a:gd name="T35" fmla="*/ 0 h 25"/>
                <a:gd name="T36" fmla="*/ 5 w 16"/>
                <a:gd name="T37" fmla="*/ 0 h 25"/>
                <a:gd name="T38" fmla="*/ 5 w 16"/>
                <a:gd name="T39" fmla="*/ 17 h 25"/>
                <a:gd name="T40" fmla="*/ 5 w 16"/>
                <a:gd name="T41" fmla="*/ 17 h 25"/>
                <a:gd name="T42" fmla="*/ 6 w 16"/>
                <a:gd name="T43" fmla="*/ 20 h 25"/>
                <a:gd name="T44" fmla="*/ 6 w 16"/>
                <a:gd name="T45" fmla="*/ 20 h 25"/>
                <a:gd name="T46" fmla="*/ 7 w 16"/>
                <a:gd name="T47" fmla="*/ 20 h 25"/>
                <a:gd name="T48" fmla="*/ 7 w 16"/>
                <a:gd name="T49" fmla="*/ 20 h 25"/>
                <a:gd name="T50" fmla="*/ 10 w 16"/>
                <a:gd name="T51" fmla="*/ 20 h 25"/>
                <a:gd name="T52" fmla="*/ 10 w 16"/>
                <a:gd name="T53" fmla="*/ 20 h 25"/>
                <a:gd name="T54" fmla="*/ 10 w 16"/>
                <a:gd name="T55" fmla="*/ 17 h 25"/>
                <a:gd name="T56" fmla="*/ 10 w 16"/>
                <a:gd name="T57" fmla="*/ 0 h 25"/>
                <a:gd name="T58" fmla="*/ 16 w 16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9" name="Freeform 1558">
              <a:extLst>
                <a:ext uri="{FF2B5EF4-FFF2-40B4-BE49-F238E27FC236}">
                  <a16:creationId xmlns:a16="http://schemas.microsoft.com/office/drawing/2014/main" id="{768453C1-211C-455E-9375-0EF2C523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060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2 h 25"/>
                <a:gd name="T26" fmla="*/ 15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20 w 25"/>
                <a:gd name="T59" fmla="*/ 5 h 25"/>
                <a:gd name="T60" fmla="*/ 20 w 25"/>
                <a:gd name="T61" fmla="*/ 5 h 25"/>
                <a:gd name="T62" fmla="*/ 18 w 25"/>
                <a:gd name="T63" fmla="*/ 5 h 25"/>
                <a:gd name="T64" fmla="*/ 18 w 25"/>
                <a:gd name="T65" fmla="*/ 5 h 25"/>
                <a:gd name="T66" fmla="*/ 16 w 25"/>
                <a:gd name="T67" fmla="*/ 5 h 25"/>
                <a:gd name="T68" fmla="*/ 16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10 w 25"/>
                <a:gd name="T81" fmla="*/ 5 h 25"/>
                <a:gd name="T82" fmla="*/ 10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0" name="Freeform 1559">
              <a:extLst>
                <a:ext uri="{FF2B5EF4-FFF2-40B4-BE49-F238E27FC236}">
                  <a16:creationId xmlns:a16="http://schemas.microsoft.com/office/drawing/2014/main" id="{D07DF403-D520-4007-8986-745B1FF8A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669" y="5461452"/>
              <a:ext cx="26481" cy="56076"/>
            </a:xfrm>
            <a:custGeom>
              <a:avLst/>
              <a:gdLst>
                <a:gd name="T0" fmla="*/ 5 w 17"/>
                <a:gd name="T1" fmla="*/ 36 h 36"/>
                <a:gd name="T2" fmla="*/ 5 w 17"/>
                <a:gd name="T3" fmla="*/ 5 h 36"/>
                <a:gd name="T4" fmla="*/ 0 w 17"/>
                <a:gd name="T5" fmla="*/ 5 h 36"/>
                <a:gd name="T6" fmla="*/ 0 w 17"/>
                <a:gd name="T7" fmla="*/ 0 h 36"/>
                <a:gd name="T8" fmla="*/ 17 w 17"/>
                <a:gd name="T9" fmla="*/ 0 h 36"/>
                <a:gd name="T10" fmla="*/ 17 w 17"/>
                <a:gd name="T11" fmla="*/ 5 h 36"/>
                <a:gd name="T12" fmla="*/ 10 w 17"/>
                <a:gd name="T13" fmla="*/ 5 h 36"/>
                <a:gd name="T14" fmla="*/ 10 w 17"/>
                <a:gd name="T15" fmla="*/ 36 h 36"/>
                <a:gd name="T16" fmla="*/ 5 w 1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6">
                  <a:moveTo>
                    <a:pt x="5" y="36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0" y="5"/>
                  </a:lnTo>
                  <a:lnTo>
                    <a:pt x="10" y="36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1" name="Freeform 1560">
              <a:extLst>
                <a:ext uri="{FF2B5EF4-FFF2-40B4-BE49-F238E27FC236}">
                  <a16:creationId xmlns:a16="http://schemas.microsoft.com/office/drawing/2014/main" id="{C3E3C307-F409-473A-93F2-94384F4E1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033" y="5477029"/>
              <a:ext cx="24923" cy="40499"/>
            </a:xfrm>
            <a:custGeom>
              <a:avLst/>
              <a:gdLst>
                <a:gd name="T0" fmla="*/ 16 w 16"/>
                <a:gd name="T1" fmla="*/ 15 h 26"/>
                <a:gd name="T2" fmla="*/ 6 w 16"/>
                <a:gd name="T3" fmla="*/ 15 h 26"/>
                <a:gd name="T4" fmla="*/ 6 w 16"/>
                <a:gd name="T5" fmla="*/ 19 h 26"/>
                <a:gd name="T6" fmla="*/ 6 w 16"/>
                <a:gd name="T7" fmla="*/ 19 h 26"/>
                <a:gd name="T8" fmla="*/ 6 w 16"/>
                <a:gd name="T9" fmla="*/ 20 h 26"/>
                <a:gd name="T10" fmla="*/ 6 w 16"/>
                <a:gd name="T11" fmla="*/ 20 h 26"/>
                <a:gd name="T12" fmla="*/ 8 w 16"/>
                <a:gd name="T13" fmla="*/ 21 h 26"/>
                <a:gd name="T14" fmla="*/ 8 w 16"/>
                <a:gd name="T15" fmla="*/ 21 h 26"/>
                <a:gd name="T16" fmla="*/ 9 w 16"/>
                <a:gd name="T17" fmla="*/ 20 h 26"/>
                <a:gd name="T18" fmla="*/ 9 w 16"/>
                <a:gd name="T19" fmla="*/ 20 h 26"/>
                <a:gd name="T20" fmla="*/ 11 w 16"/>
                <a:gd name="T21" fmla="*/ 19 h 26"/>
                <a:gd name="T22" fmla="*/ 16 w 16"/>
                <a:gd name="T23" fmla="*/ 19 h 26"/>
                <a:gd name="T24" fmla="*/ 16 w 16"/>
                <a:gd name="T25" fmla="*/ 19 h 26"/>
                <a:gd name="T26" fmla="*/ 16 w 16"/>
                <a:gd name="T27" fmla="*/ 21 h 26"/>
                <a:gd name="T28" fmla="*/ 13 w 16"/>
                <a:gd name="T29" fmla="*/ 24 h 26"/>
                <a:gd name="T30" fmla="*/ 13 w 16"/>
                <a:gd name="T31" fmla="*/ 24 h 26"/>
                <a:gd name="T32" fmla="*/ 11 w 16"/>
                <a:gd name="T33" fmla="*/ 25 h 26"/>
                <a:gd name="T34" fmla="*/ 11 w 16"/>
                <a:gd name="T35" fmla="*/ 25 h 26"/>
                <a:gd name="T36" fmla="*/ 8 w 16"/>
                <a:gd name="T37" fmla="*/ 26 h 26"/>
                <a:gd name="T38" fmla="*/ 8 w 16"/>
                <a:gd name="T39" fmla="*/ 26 h 26"/>
                <a:gd name="T40" fmla="*/ 4 w 16"/>
                <a:gd name="T41" fmla="*/ 25 h 26"/>
                <a:gd name="T42" fmla="*/ 4 w 16"/>
                <a:gd name="T43" fmla="*/ 25 h 26"/>
                <a:gd name="T44" fmla="*/ 2 w 16"/>
                <a:gd name="T45" fmla="*/ 23 h 26"/>
                <a:gd name="T46" fmla="*/ 2 w 16"/>
                <a:gd name="T47" fmla="*/ 23 h 26"/>
                <a:gd name="T48" fmla="*/ 0 w 16"/>
                <a:gd name="T49" fmla="*/ 20 h 26"/>
                <a:gd name="T50" fmla="*/ 0 w 16"/>
                <a:gd name="T51" fmla="*/ 20 h 26"/>
                <a:gd name="T52" fmla="*/ 0 w 16"/>
                <a:gd name="T53" fmla="*/ 18 h 26"/>
                <a:gd name="T54" fmla="*/ 0 w 16"/>
                <a:gd name="T55" fmla="*/ 9 h 26"/>
                <a:gd name="T56" fmla="*/ 0 w 16"/>
                <a:gd name="T57" fmla="*/ 9 h 26"/>
                <a:gd name="T58" fmla="*/ 0 w 16"/>
                <a:gd name="T59" fmla="*/ 6 h 26"/>
                <a:gd name="T60" fmla="*/ 0 w 16"/>
                <a:gd name="T61" fmla="*/ 6 h 26"/>
                <a:gd name="T62" fmla="*/ 2 w 16"/>
                <a:gd name="T63" fmla="*/ 4 h 26"/>
                <a:gd name="T64" fmla="*/ 2 w 16"/>
                <a:gd name="T65" fmla="*/ 4 h 26"/>
                <a:gd name="T66" fmla="*/ 4 w 16"/>
                <a:gd name="T67" fmla="*/ 1 h 26"/>
                <a:gd name="T68" fmla="*/ 4 w 16"/>
                <a:gd name="T69" fmla="*/ 1 h 26"/>
                <a:gd name="T70" fmla="*/ 8 w 16"/>
                <a:gd name="T71" fmla="*/ 0 h 26"/>
                <a:gd name="T72" fmla="*/ 8 w 16"/>
                <a:gd name="T73" fmla="*/ 0 h 26"/>
                <a:gd name="T74" fmla="*/ 11 w 16"/>
                <a:gd name="T75" fmla="*/ 1 h 26"/>
                <a:gd name="T76" fmla="*/ 11 w 16"/>
                <a:gd name="T77" fmla="*/ 1 h 26"/>
                <a:gd name="T78" fmla="*/ 13 w 16"/>
                <a:gd name="T79" fmla="*/ 3 h 26"/>
                <a:gd name="T80" fmla="*/ 13 w 16"/>
                <a:gd name="T81" fmla="*/ 3 h 26"/>
                <a:gd name="T82" fmla="*/ 16 w 16"/>
                <a:gd name="T83" fmla="*/ 5 h 26"/>
                <a:gd name="T84" fmla="*/ 16 w 16"/>
                <a:gd name="T85" fmla="*/ 8 h 26"/>
                <a:gd name="T86" fmla="*/ 16 w 16"/>
                <a:gd name="T87" fmla="*/ 15 h 26"/>
                <a:gd name="T88" fmla="*/ 6 w 16"/>
                <a:gd name="T89" fmla="*/ 11 h 26"/>
                <a:gd name="T90" fmla="*/ 11 w 16"/>
                <a:gd name="T91" fmla="*/ 11 h 26"/>
                <a:gd name="T92" fmla="*/ 11 w 16"/>
                <a:gd name="T93" fmla="*/ 8 h 26"/>
                <a:gd name="T94" fmla="*/ 11 w 16"/>
                <a:gd name="T95" fmla="*/ 8 h 26"/>
                <a:gd name="T96" fmla="*/ 9 w 16"/>
                <a:gd name="T97" fmla="*/ 6 h 26"/>
                <a:gd name="T98" fmla="*/ 9 w 16"/>
                <a:gd name="T99" fmla="*/ 6 h 26"/>
                <a:gd name="T100" fmla="*/ 8 w 16"/>
                <a:gd name="T101" fmla="*/ 5 h 26"/>
                <a:gd name="T102" fmla="*/ 8 w 16"/>
                <a:gd name="T103" fmla="*/ 5 h 26"/>
                <a:gd name="T104" fmla="*/ 6 w 16"/>
                <a:gd name="T105" fmla="*/ 6 h 26"/>
                <a:gd name="T106" fmla="*/ 6 w 16"/>
                <a:gd name="T107" fmla="*/ 6 h 26"/>
                <a:gd name="T108" fmla="*/ 6 w 16"/>
                <a:gd name="T109" fmla="*/ 8 h 26"/>
                <a:gd name="T110" fmla="*/ 6 w 16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6">
                  <a:moveTo>
                    <a:pt x="16" y="15"/>
                  </a:moveTo>
                  <a:lnTo>
                    <a:pt x="6" y="15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5"/>
                  </a:lnTo>
                  <a:close/>
                  <a:moveTo>
                    <a:pt x="6" y="11"/>
                  </a:moveTo>
                  <a:lnTo>
                    <a:pt x="11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2" name="Freeform 1561">
              <a:extLst>
                <a:ext uri="{FF2B5EF4-FFF2-40B4-BE49-F238E27FC236}">
                  <a16:creationId xmlns:a16="http://schemas.microsoft.com/office/drawing/2014/main" id="{8B648E10-8B59-4471-92EA-3373FD6E5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629" y="5477029"/>
              <a:ext cx="18692" cy="40499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0 h 26"/>
                <a:gd name="T4" fmla="*/ 5 w 12"/>
                <a:gd name="T5" fmla="*/ 0 h 26"/>
                <a:gd name="T6" fmla="*/ 5 w 12"/>
                <a:gd name="T7" fmla="*/ 3 h 26"/>
                <a:gd name="T8" fmla="*/ 5 w 12"/>
                <a:gd name="T9" fmla="*/ 3 h 26"/>
                <a:gd name="T10" fmla="*/ 9 w 12"/>
                <a:gd name="T11" fmla="*/ 1 h 26"/>
                <a:gd name="T12" fmla="*/ 9 w 12"/>
                <a:gd name="T13" fmla="*/ 1 h 26"/>
                <a:gd name="T14" fmla="*/ 12 w 12"/>
                <a:gd name="T15" fmla="*/ 0 h 26"/>
                <a:gd name="T16" fmla="*/ 12 w 12"/>
                <a:gd name="T17" fmla="*/ 5 h 26"/>
                <a:gd name="T18" fmla="*/ 12 w 12"/>
                <a:gd name="T19" fmla="*/ 5 h 26"/>
                <a:gd name="T20" fmla="*/ 10 w 12"/>
                <a:gd name="T21" fmla="*/ 5 h 26"/>
                <a:gd name="T22" fmla="*/ 10 w 12"/>
                <a:gd name="T23" fmla="*/ 5 h 26"/>
                <a:gd name="T24" fmla="*/ 9 w 12"/>
                <a:gd name="T25" fmla="*/ 5 h 26"/>
                <a:gd name="T26" fmla="*/ 9 w 12"/>
                <a:gd name="T27" fmla="*/ 5 h 26"/>
                <a:gd name="T28" fmla="*/ 8 w 12"/>
                <a:gd name="T29" fmla="*/ 6 h 26"/>
                <a:gd name="T30" fmla="*/ 8 w 12"/>
                <a:gd name="T31" fmla="*/ 6 h 26"/>
                <a:gd name="T32" fmla="*/ 5 w 12"/>
                <a:gd name="T33" fmla="*/ 8 h 26"/>
                <a:gd name="T34" fmla="*/ 5 w 12"/>
                <a:gd name="T35" fmla="*/ 8 h 26"/>
                <a:gd name="T36" fmla="*/ 5 w 12"/>
                <a:gd name="T37" fmla="*/ 11 h 26"/>
                <a:gd name="T38" fmla="*/ 5 w 12"/>
                <a:gd name="T39" fmla="*/ 26 h 26"/>
                <a:gd name="T40" fmla="*/ 0 w 12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3" name="Freeform 1562">
              <a:extLst>
                <a:ext uri="{FF2B5EF4-FFF2-40B4-BE49-F238E27FC236}">
                  <a16:creationId xmlns:a16="http://schemas.microsoft.com/office/drawing/2014/main" id="{C2C84BE7-AAD9-41C7-ABA8-D92C52798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8437" y="5461452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13 h 36"/>
                <a:gd name="T8" fmla="*/ 5 w 15"/>
                <a:gd name="T9" fmla="*/ 13 h 36"/>
                <a:gd name="T10" fmla="*/ 5 w 15"/>
                <a:gd name="T11" fmla="*/ 13 h 36"/>
                <a:gd name="T12" fmla="*/ 8 w 15"/>
                <a:gd name="T13" fmla="*/ 11 h 36"/>
                <a:gd name="T14" fmla="*/ 8 w 15"/>
                <a:gd name="T15" fmla="*/ 11 h 36"/>
                <a:gd name="T16" fmla="*/ 10 w 15"/>
                <a:gd name="T17" fmla="*/ 10 h 36"/>
                <a:gd name="T18" fmla="*/ 10 w 15"/>
                <a:gd name="T19" fmla="*/ 10 h 36"/>
                <a:gd name="T20" fmla="*/ 13 w 15"/>
                <a:gd name="T21" fmla="*/ 11 h 36"/>
                <a:gd name="T22" fmla="*/ 13 w 15"/>
                <a:gd name="T23" fmla="*/ 11 h 36"/>
                <a:gd name="T24" fmla="*/ 15 w 15"/>
                <a:gd name="T25" fmla="*/ 13 h 36"/>
                <a:gd name="T26" fmla="*/ 15 w 15"/>
                <a:gd name="T27" fmla="*/ 13 h 36"/>
                <a:gd name="T28" fmla="*/ 15 w 15"/>
                <a:gd name="T29" fmla="*/ 15 h 36"/>
                <a:gd name="T30" fmla="*/ 15 w 15"/>
                <a:gd name="T31" fmla="*/ 15 h 36"/>
                <a:gd name="T32" fmla="*/ 15 w 15"/>
                <a:gd name="T33" fmla="*/ 19 h 36"/>
                <a:gd name="T34" fmla="*/ 15 w 15"/>
                <a:gd name="T35" fmla="*/ 29 h 36"/>
                <a:gd name="T36" fmla="*/ 15 w 15"/>
                <a:gd name="T37" fmla="*/ 29 h 36"/>
                <a:gd name="T38" fmla="*/ 15 w 15"/>
                <a:gd name="T39" fmla="*/ 31 h 36"/>
                <a:gd name="T40" fmla="*/ 15 w 15"/>
                <a:gd name="T41" fmla="*/ 31 h 36"/>
                <a:gd name="T42" fmla="*/ 15 w 15"/>
                <a:gd name="T43" fmla="*/ 34 h 36"/>
                <a:gd name="T44" fmla="*/ 15 w 15"/>
                <a:gd name="T45" fmla="*/ 34 h 36"/>
                <a:gd name="T46" fmla="*/ 13 w 15"/>
                <a:gd name="T47" fmla="*/ 35 h 36"/>
                <a:gd name="T48" fmla="*/ 10 w 15"/>
                <a:gd name="T49" fmla="*/ 36 h 36"/>
                <a:gd name="T50" fmla="*/ 10 w 15"/>
                <a:gd name="T51" fmla="*/ 36 h 36"/>
                <a:gd name="T52" fmla="*/ 8 w 15"/>
                <a:gd name="T53" fmla="*/ 35 h 36"/>
                <a:gd name="T54" fmla="*/ 8 w 15"/>
                <a:gd name="T55" fmla="*/ 35 h 36"/>
                <a:gd name="T56" fmla="*/ 5 w 15"/>
                <a:gd name="T57" fmla="*/ 34 h 36"/>
                <a:gd name="T58" fmla="*/ 5 w 15"/>
                <a:gd name="T59" fmla="*/ 36 h 36"/>
                <a:gd name="T60" fmla="*/ 0 w 15"/>
                <a:gd name="T61" fmla="*/ 36 h 36"/>
                <a:gd name="T62" fmla="*/ 10 w 15"/>
                <a:gd name="T63" fmla="*/ 19 h 36"/>
                <a:gd name="T64" fmla="*/ 10 w 15"/>
                <a:gd name="T65" fmla="*/ 19 h 36"/>
                <a:gd name="T66" fmla="*/ 10 w 15"/>
                <a:gd name="T67" fmla="*/ 16 h 36"/>
                <a:gd name="T68" fmla="*/ 10 w 15"/>
                <a:gd name="T69" fmla="*/ 16 h 36"/>
                <a:gd name="T70" fmla="*/ 8 w 15"/>
                <a:gd name="T71" fmla="*/ 15 h 36"/>
                <a:gd name="T72" fmla="*/ 8 w 15"/>
                <a:gd name="T73" fmla="*/ 15 h 36"/>
                <a:gd name="T74" fmla="*/ 6 w 15"/>
                <a:gd name="T75" fmla="*/ 16 h 36"/>
                <a:gd name="T76" fmla="*/ 6 w 15"/>
                <a:gd name="T77" fmla="*/ 16 h 36"/>
                <a:gd name="T78" fmla="*/ 5 w 15"/>
                <a:gd name="T79" fmla="*/ 18 h 36"/>
                <a:gd name="T80" fmla="*/ 5 w 15"/>
                <a:gd name="T81" fmla="*/ 28 h 36"/>
                <a:gd name="T82" fmla="*/ 5 w 15"/>
                <a:gd name="T83" fmla="*/ 28 h 36"/>
                <a:gd name="T84" fmla="*/ 6 w 15"/>
                <a:gd name="T85" fmla="*/ 30 h 36"/>
                <a:gd name="T86" fmla="*/ 6 w 15"/>
                <a:gd name="T87" fmla="*/ 30 h 36"/>
                <a:gd name="T88" fmla="*/ 8 w 15"/>
                <a:gd name="T89" fmla="*/ 31 h 36"/>
                <a:gd name="T90" fmla="*/ 8 w 15"/>
                <a:gd name="T91" fmla="*/ 31 h 36"/>
                <a:gd name="T92" fmla="*/ 10 w 15"/>
                <a:gd name="T93" fmla="*/ 30 h 36"/>
                <a:gd name="T94" fmla="*/ 10 w 15"/>
                <a:gd name="T95" fmla="*/ 30 h 36"/>
                <a:gd name="T96" fmla="*/ 10 w 15"/>
                <a:gd name="T97" fmla="*/ 28 h 36"/>
                <a:gd name="T98" fmla="*/ 10 w 15"/>
                <a:gd name="T9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4" name="Freeform 1563">
              <a:extLst>
                <a:ext uri="{FF2B5EF4-FFF2-40B4-BE49-F238E27FC236}">
                  <a16:creationId xmlns:a16="http://schemas.microsoft.com/office/drawing/2014/main" id="{C71E60FD-8D8B-4B85-B959-4714839BC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590" y="5461452"/>
              <a:ext cx="7789" cy="56076"/>
            </a:xfrm>
            <a:custGeom>
              <a:avLst/>
              <a:gdLst>
                <a:gd name="T0" fmla="*/ 0 w 5"/>
                <a:gd name="T1" fmla="*/ 5 h 36"/>
                <a:gd name="T2" fmla="*/ 0 w 5"/>
                <a:gd name="T3" fmla="*/ 0 h 36"/>
                <a:gd name="T4" fmla="*/ 5 w 5"/>
                <a:gd name="T5" fmla="*/ 0 h 36"/>
                <a:gd name="T6" fmla="*/ 5 w 5"/>
                <a:gd name="T7" fmla="*/ 5 h 36"/>
                <a:gd name="T8" fmla="*/ 0 w 5"/>
                <a:gd name="T9" fmla="*/ 5 h 36"/>
                <a:gd name="T10" fmla="*/ 0 w 5"/>
                <a:gd name="T11" fmla="*/ 36 h 36"/>
                <a:gd name="T12" fmla="*/ 0 w 5"/>
                <a:gd name="T13" fmla="*/ 10 h 36"/>
                <a:gd name="T14" fmla="*/ 5 w 5"/>
                <a:gd name="T15" fmla="*/ 10 h 36"/>
                <a:gd name="T16" fmla="*/ 5 w 5"/>
                <a:gd name="T17" fmla="*/ 36 h 36"/>
                <a:gd name="T18" fmla="*/ 0 w 5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6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5" name="Freeform 1564">
              <a:extLst>
                <a:ext uri="{FF2B5EF4-FFF2-40B4-BE49-F238E27FC236}">
                  <a16:creationId xmlns:a16="http://schemas.microsoft.com/office/drawing/2014/main" id="{2042BCBB-7D9C-4FD6-9166-3075F667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608" y="5477029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6 h 26"/>
                <a:gd name="T4" fmla="*/ 10 w 15"/>
                <a:gd name="T5" fmla="*/ 26 h 26"/>
                <a:gd name="T6" fmla="*/ 10 w 15"/>
                <a:gd name="T7" fmla="*/ 24 h 26"/>
                <a:gd name="T8" fmla="*/ 10 w 15"/>
                <a:gd name="T9" fmla="*/ 24 h 26"/>
                <a:gd name="T10" fmla="*/ 10 w 15"/>
                <a:gd name="T11" fmla="*/ 24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6 h 26"/>
                <a:gd name="T22" fmla="*/ 4 w 15"/>
                <a:gd name="T23" fmla="*/ 26 h 26"/>
                <a:gd name="T24" fmla="*/ 1 w 15"/>
                <a:gd name="T25" fmla="*/ 25 h 26"/>
                <a:gd name="T26" fmla="*/ 1 w 15"/>
                <a:gd name="T27" fmla="*/ 25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8 w 15"/>
                <a:gd name="T47" fmla="*/ 21 h 26"/>
                <a:gd name="T48" fmla="*/ 8 w 15"/>
                <a:gd name="T49" fmla="*/ 21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6" name="Freeform 1565">
              <a:extLst>
                <a:ext uri="{FF2B5EF4-FFF2-40B4-BE49-F238E27FC236}">
                  <a16:creationId xmlns:a16="http://schemas.microsoft.com/office/drawing/2014/main" id="{048E3F20-6E1F-4986-93E1-74461BF1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761" y="5477029"/>
              <a:ext cx="38942" cy="40499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5 w 25"/>
                <a:gd name="T5" fmla="*/ 0 h 26"/>
                <a:gd name="T6" fmla="*/ 5 w 25"/>
                <a:gd name="T7" fmla="*/ 3 h 26"/>
                <a:gd name="T8" fmla="*/ 5 w 25"/>
                <a:gd name="T9" fmla="*/ 3 h 26"/>
                <a:gd name="T10" fmla="*/ 5 w 25"/>
                <a:gd name="T11" fmla="*/ 3 h 26"/>
                <a:gd name="T12" fmla="*/ 6 w 25"/>
                <a:gd name="T13" fmla="*/ 1 h 26"/>
                <a:gd name="T14" fmla="*/ 6 w 25"/>
                <a:gd name="T15" fmla="*/ 1 h 26"/>
                <a:gd name="T16" fmla="*/ 10 w 25"/>
                <a:gd name="T17" fmla="*/ 0 h 26"/>
                <a:gd name="T18" fmla="*/ 10 w 25"/>
                <a:gd name="T19" fmla="*/ 0 h 26"/>
                <a:gd name="T20" fmla="*/ 13 w 25"/>
                <a:gd name="T21" fmla="*/ 1 h 26"/>
                <a:gd name="T22" fmla="*/ 13 w 25"/>
                <a:gd name="T23" fmla="*/ 1 h 26"/>
                <a:gd name="T24" fmla="*/ 14 w 25"/>
                <a:gd name="T25" fmla="*/ 3 h 26"/>
                <a:gd name="T26" fmla="*/ 14 w 25"/>
                <a:gd name="T27" fmla="*/ 3 h 26"/>
                <a:gd name="T28" fmla="*/ 16 w 25"/>
                <a:gd name="T29" fmla="*/ 1 h 26"/>
                <a:gd name="T30" fmla="*/ 16 w 25"/>
                <a:gd name="T31" fmla="*/ 1 h 26"/>
                <a:gd name="T32" fmla="*/ 20 w 25"/>
                <a:gd name="T33" fmla="*/ 0 h 26"/>
                <a:gd name="T34" fmla="*/ 20 w 25"/>
                <a:gd name="T35" fmla="*/ 0 h 26"/>
                <a:gd name="T36" fmla="*/ 21 w 25"/>
                <a:gd name="T37" fmla="*/ 0 h 26"/>
                <a:gd name="T38" fmla="*/ 21 w 25"/>
                <a:gd name="T39" fmla="*/ 0 h 26"/>
                <a:gd name="T40" fmla="*/ 24 w 25"/>
                <a:gd name="T41" fmla="*/ 1 h 26"/>
                <a:gd name="T42" fmla="*/ 24 w 25"/>
                <a:gd name="T43" fmla="*/ 1 h 26"/>
                <a:gd name="T44" fmla="*/ 25 w 25"/>
                <a:gd name="T45" fmla="*/ 4 h 26"/>
                <a:gd name="T46" fmla="*/ 25 w 25"/>
                <a:gd name="T47" fmla="*/ 4 h 26"/>
                <a:gd name="T48" fmla="*/ 25 w 25"/>
                <a:gd name="T49" fmla="*/ 6 h 26"/>
                <a:gd name="T50" fmla="*/ 25 w 25"/>
                <a:gd name="T51" fmla="*/ 26 h 26"/>
                <a:gd name="T52" fmla="*/ 20 w 25"/>
                <a:gd name="T53" fmla="*/ 26 h 26"/>
                <a:gd name="T54" fmla="*/ 20 w 25"/>
                <a:gd name="T55" fmla="*/ 9 h 26"/>
                <a:gd name="T56" fmla="*/ 20 w 25"/>
                <a:gd name="T57" fmla="*/ 9 h 26"/>
                <a:gd name="T58" fmla="*/ 19 w 25"/>
                <a:gd name="T59" fmla="*/ 6 h 26"/>
                <a:gd name="T60" fmla="*/ 19 w 25"/>
                <a:gd name="T61" fmla="*/ 6 h 26"/>
                <a:gd name="T62" fmla="*/ 18 w 25"/>
                <a:gd name="T63" fmla="*/ 5 h 26"/>
                <a:gd name="T64" fmla="*/ 18 w 25"/>
                <a:gd name="T65" fmla="*/ 5 h 26"/>
                <a:gd name="T66" fmla="*/ 15 w 25"/>
                <a:gd name="T67" fmla="*/ 6 h 26"/>
                <a:gd name="T68" fmla="*/ 15 w 25"/>
                <a:gd name="T69" fmla="*/ 6 h 26"/>
                <a:gd name="T70" fmla="*/ 15 w 25"/>
                <a:gd name="T71" fmla="*/ 9 h 26"/>
                <a:gd name="T72" fmla="*/ 15 w 25"/>
                <a:gd name="T73" fmla="*/ 26 h 26"/>
                <a:gd name="T74" fmla="*/ 10 w 25"/>
                <a:gd name="T75" fmla="*/ 26 h 26"/>
                <a:gd name="T76" fmla="*/ 10 w 25"/>
                <a:gd name="T77" fmla="*/ 9 h 26"/>
                <a:gd name="T78" fmla="*/ 10 w 25"/>
                <a:gd name="T79" fmla="*/ 9 h 26"/>
                <a:gd name="T80" fmla="*/ 9 w 25"/>
                <a:gd name="T81" fmla="*/ 6 h 26"/>
                <a:gd name="T82" fmla="*/ 9 w 25"/>
                <a:gd name="T83" fmla="*/ 6 h 26"/>
                <a:gd name="T84" fmla="*/ 8 w 25"/>
                <a:gd name="T85" fmla="*/ 5 h 26"/>
                <a:gd name="T86" fmla="*/ 8 w 25"/>
                <a:gd name="T87" fmla="*/ 5 h 26"/>
                <a:gd name="T88" fmla="*/ 5 w 25"/>
                <a:gd name="T89" fmla="*/ 6 h 26"/>
                <a:gd name="T90" fmla="*/ 5 w 25"/>
                <a:gd name="T91" fmla="*/ 6 h 26"/>
                <a:gd name="T92" fmla="*/ 5 w 25"/>
                <a:gd name="T93" fmla="*/ 9 h 26"/>
                <a:gd name="T94" fmla="*/ 5 w 25"/>
                <a:gd name="T95" fmla="*/ 26 h 26"/>
                <a:gd name="T96" fmla="*/ 0 w 25"/>
                <a:gd name="T9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26"/>
                  </a:lnTo>
                  <a:lnTo>
                    <a:pt x="20" y="26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7" name="Freeform 1566">
              <a:extLst>
                <a:ext uri="{FF2B5EF4-FFF2-40B4-BE49-F238E27FC236}">
                  <a16:creationId xmlns:a16="http://schemas.microsoft.com/office/drawing/2014/main" id="{F21E07DE-370C-4760-AA6C-FEC21FED9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304" y="5964575"/>
              <a:ext cx="26481" cy="54518"/>
            </a:xfrm>
            <a:custGeom>
              <a:avLst/>
              <a:gdLst>
                <a:gd name="T0" fmla="*/ 0 w 17"/>
                <a:gd name="T1" fmla="*/ 0 h 35"/>
                <a:gd name="T2" fmla="*/ 8 w 17"/>
                <a:gd name="T3" fmla="*/ 0 h 35"/>
                <a:gd name="T4" fmla="*/ 12 w 17"/>
                <a:gd name="T5" fmla="*/ 0 h 35"/>
                <a:gd name="T6" fmla="*/ 14 w 17"/>
                <a:gd name="T7" fmla="*/ 2 h 35"/>
                <a:gd name="T8" fmla="*/ 15 w 17"/>
                <a:gd name="T9" fmla="*/ 5 h 35"/>
                <a:gd name="T10" fmla="*/ 17 w 17"/>
                <a:gd name="T11" fmla="*/ 10 h 35"/>
                <a:gd name="T12" fmla="*/ 17 w 17"/>
                <a:gd name="T13" fmla="*/ 12 h 35"/>
                <a:gd name="T14" fmla="*/ 15 w 17"/>
                <a:gd name="T15" fmla="*/ 14 h 35"/>
                <a:gd name="T16" fmla="*/ 13 w 17"/>
                <a:gd name="T17" fmla="*/ 16 h 35"/>
                <a:gd name="T18" fmla="*/ 15 w 17"/>
                <a:gd name="T19" fmla="*/ 19 h 35"/>
                <a:gd name="T20" fmla="*/ 17 w 17"/>
                <a:gd name="T21" fmla="*/ 24 h 35"/>
                <a:gd name="T22" fmla="*/ 17 w 17"/>
                <a:gd name="T23" fmla="*/ 25 h 35"/>
                <a:gd name="T24" fmla="*/ 14 w 17"/>
                <a:gd name="T25" fmla="*/ 32 h 35"/>
                <a:gd name="T26" fmla="*/ 12 w 17"/>
                <a:gd name="T27" fmla="*/ 35 h 35"/>
                <a:gd name="T28" fmla="*/ 0 w 17"/>
                <a:gd name="T29" fmla="*/ 35 h 35"/>
                <a:gd name="T30" fmla="*/ 5 w 17"/>
                <a:gd name="T31" fmla="*/ 14 h 35"/>
                <a:gd name="T32" fmla="*/ 7 w 17"/>
                <a:gd name="T33" fmla="*/ 14 h 35"/>
                <a:gd name="T34" fmla="*/ 10 w 17"/>
                <a:gd name="T35" fmla="*/ 12 h 35"/>
                <a:gd name="T36" fmla="*/ 12 w 17"/>
                <a:gd name="T37" fmla="*/ 9 h 35"/>
                <a:gd name="T38" fmla="*/ 10 w 17"/>
                <a:gd name="T39" fmla="*/ 6 h 35"/>
                <a:gd name="T40" fmla="*/ 9 w 17"/>
                <a:gd name="T41" fmla="*/ 5 h 35"/>
                <a:gd name="T42" fmla="*/ 5 w 17"/>
                <a:gd name="T43" fmla="*/ 5 h 35"/>
                <a:gd name="T44" fmla="*/ 5 w 17"/>
                <a:gd name="T45" fmla="*/ 30 h 35"/>
                <a:gd name="T46" fmla="*/ 7 w 17"/>
                <a:gd name="T47" fmla="*/ 30 h 35"/>
                <a:gd name="T48" fmla="*/ 9 w 17"/>
                <a:gd name="T49" fmla="*/ 30 h 35"/>
                <a:gd name="T50" fmla="*/ 10 w 17"/>
                <a:gd name="T51" fmla="*/ 29 h 35"/>
                <a:gd name="T52" fmla="*/ 12 w 17"/>
                <a:gd name="T53" fmla="*/ 26 h 35"/>
                <a:gd name="T54" fmla="*/ 12 w 17"/>
                <a:gd name="T55" fmla="*/ 24 h 35"/>
                <a:gd name="T56" fmla="*/ 12 w 17"/>
                <a:gd name="T57" fmla="*/ 21 h 35"/>
                <a:gd name="T58" fmla="*/ 10 w 17"/>
                <a:gd name="T59" fmla="*/ 20 h 35"/>
                <a:gd name="T60" fmla="*/ 9 w 17"/>
                <a:gd name="T61" fmla="*/ 19 h 35"/>
                <a:gd name="T62" fmla="*/ 5 w 17"/>
                <a:gd name="T6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0" y="35"/>
                  </a:lnTo>
                  <a:close/>
                  <a:moveTo>
                    <a:pt x="5" y="5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8" name="Freeform 1567">
              <a:extLst>
                <a:ext uri="{FF2B5EF4-FFF2-40B4-BE49-F238E27FC236}">
                  <a16:creationId xmlns:a16="http://schemas.microsoft.com/office/drawing/2014/main" id="{B75B6A79-6227-4D16-B025-41516535C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1457" y="5980151"/>
              <a:ext cx="24923" cy="38942"/>
            </a:xfrm>
            <a:custGeom>
              <a:avLst/>
              <a:gdLst>
                <a:gd name="T0" fmla="*/ 16 w 16"/>
                <a:gd name="T1" fmla="*/ 15 h 25"/>
                <a:gd name="T2" fmla="*/ 5 w 16"/>
                <a:gd name="T3" fmla="*/ 15 h 25"/>
                <a:gd name="T4" fmla="*/ 5 w 16"/>
                <a:gd name="T5" fmla="*/ 17 h 25"/>
                <a:gd name="T6" fmla="*/ 5 w 16"/>
                <a:gd name="T7" fmla="*/ 17 h 25"/>
                <a:gd name="T8" fmla="*/ 7 w 16"/>
                <a:gd name="T9" fmla="*/ 20 h 25"/>
                <a:gd name="T10" fmla="*/ 7 w 16"/>
                <a:gd name="T11" fmla="*/ 20 h 25"/>
                <a:gd name="T12" fmla="*/ 8 w 16"/>
                <a:gd name="T13" fmla="*/ 20 h 25"/>
                <a:gd name="T14" fmla="*/ 8 w 16"/>
                <a:gd name="T15" fmla="*/ 20 h 25"/>
                <a:gd name="T16" fmla="*/ 10 w 16"/>
                <a:gd name="T17" fmla="*/ 20 h 25"/>
                <a:gd name="T18" fmla="*/ 10 w 16"/>
                <a:gd name="T19" fmla="*/ 20 h 25"/>
                <a:gd name="T20" fmla="*/ 10 w 16"/>
                <a:gd name="T21" fmla="*/ 17 h 25"/>
                <a:gd name="T22" fmla="*/ 16 w 16"/>
                <a:gd name="T23" fmla="*/ 17 h 25"/>
                <a:gd name="T24" fmla="*/ 16 w 16"/>
                <a:gd name="T25" fmla="*/ 17 h 25"/>
                <a:gd name="T26" fmla="*/ 16 w 16"/>
                <a:gd name="T27" fmla="*/ 21 h 25"/>
                <a:gd name="T28" fmla="*/ 14 w 16"/>
                <a:gd name="T29" fmla="*/ 24 h 25"/>
                <a:gd name="T30" fmla="*/ 14 w 16"/>
                <a:gd name="T31" fmla="*/ 24 h 25"/>
                <a:gd name="T32" fmla="*/ 12 w 16"/>
                <a:gd name="T33" fmla="*/ 25 h 25"/>
                <a:gd name="T34" fmla="*/ 12 w 16"/>
                <a:gd name="T35" fmla="*/ 25 h 25"/>
                <a:gd name="T36" fmla="*/ 8 w 16"/>
                <a:gd name="T37" fmla="*/ 25 h 25"/>
                <a:gd name="T38" fmla="*/ 8 w 16"/>
                <a:gd name="T39" fmla="*/ 25 h 25"/>
                <a:gd name="T40" fmla="*/ 4 w 16"/>
                <a:gd name="T41" fmla="*/ 25 h 25"/>
                <a:gd name="T42" fmla="*/ 4 w 16"/>
                <a:gd name="T43" fmla="*/ 25 h 25"/>
                <a:gd name="T44" fmla="*/ 2 w 16"/>
                <a:gd name="T45" fmla="*/ 22 h 25"/>
                <a:gd name="T46" fmla="*/ 2 w 16"/>
                <a:gd name="T47" fmla="*/ 22 h 25"/>
                <a:gd name="T48" fmla="*/ 0 w 16"/>
                <a:gd name="T49" fmla="*/ 20 h 25"/>
                <a:gd name="T50" fmla="*/ 0 w 16"/>
                <a:gd name="T51" fmla="*/ 20 h 25"/>
                <a:gd name="T52" fmla="*/ 0 w 16"/>
                <a:gd name="T53" fmla="*/ 16 h 25"/>
                <a:gd name="T54" fmla="*/ 0 w 16"/>
                <a:gd name="T55" fmla="*/ 9 h 25"/>
                <a:gd name="T56" fmla="*/ 0 w 16"/>
                <a:gd name="T57" fmla="*/ 9 h 25"/>
                <a:gd name="T58" fmla="*/ 0 w 16"/>
                <a:gd name="T59" fmla="*/ 5 h 25"/>
                <a:gd name="T60" fmla="*/ 0 w 16"/>
                <a:gd name="T61" fmla="*/ 5 h 25"/>
                <a:gd name="T62" fmla="*/ 2 w 16"/>
                <a:gd name="T63" fmla="*/ 4 h 25"/>
                <a:gd name="T64" fmla="*/ 2 w 16"/>
                <a:gd name="T65" fmla="*/ 4 h 25"/>
                <a:gd name="T66" fmla="*/ 4 w 16"/>
                <a:gd name="T67" fmla="*/ 0 h 25"/>
                <a:gd name="T68" fmla="*/ 4 w 16"/>
                <a:gd name="T69" fmla="*/ 0 h 25"/>
                <a:gd name="T70" fmla="*/ 8 w 16"/>
                <a:gd name="T71" fmla="*/ 0 h 25"/>
                <a:gd name="T72" fmla="*/ 8 w 16"/>
                <a:gd name="T73" fmla="*/ 0 h 25"/>
                <a:gd name="T74" fmla="*/ 12 w 16"/>
                <a:gd name="T75" fmla="*/ 0 h 25"/>
                <a:gd name="T76" fmla="*/ 12 w 16"/>
                <a:gd name="T77" fmla="*/ 0 h 25"/>
                <a:gd name="T78" fmla="*/ 14 w 16"/>
                <a:gd name="T79" fmla="*/ 1 h 25"/>
                <a:gd name="T80" fmla="*/ 14 w 16"/>
                <a:gd name="T81" fmla="*/ 1 h 25"/>
                <a:gd name="T82" fmla="*/ 16 w 16"/>
                <a:gd name="T83" fmla="*/ 5 h 25"/>
                <a:gd name="T84" fmla="*/ 16 w 16"/>
                <a:gd name="T85" fmla="*/ 7 h 25"/>
                <a:gd name="T86" fmla="*/ 16 w 16"/>
                <a:gd name="T87" fmla="*/ 15 h 25"/>
                <a:gd name="T88" fmla="*/ 5 w 16"/>
                <a:gd name="T89" fmla="*/ 10 h 25"/>
                <a:gd name="T90" fmla="*/ 10 w 16"/>
                <a:gd name="T91" fmla="*/ 10 h 25"/>
                <a:gd name="T92" fmla="*/ 10 w 16"/>
                <a:gd name="T93" fmla="*/ 7 h 25"/>
                <a:gd name="T94" fmla="*/ 10 w 16"/>
                <a:gd name="T95" fmla="*/ 7 h 25"/>
                <a:gd name="T96" fmla="*/ 10 w 16"/>
                <a:gd name="T97" fmla="*/ 5 h 25"/>
                <a:gd name="T98" fmla="*/ 10 w 16"/>
                <a:gd name="T99" fmla="*/ 5 h 25"/>
                <a:gd name="T100" fmla="*/ 8 w 16"/>
                <a:gd name="T101" fmla="*/ 5 h 25"/>
                <a:gd name="T102" fmla="*/ 8 w 16"/>
                <a:gd name="T103" fmla="*/ 5 h 25"/>
                <a:gd name="T104" fmla="*/ 7 w 16"/>
                <a:gd name="T105" fmla="*/ 5 h 25"/>
                <a:gd name="T106" fmla="*/ 7 w 16"/>
                <a:gd name="T107" fmla="*/ 5 h 25"/>
                <a:gd name="T108" fmla="*/ 5 w 16"/>
                <a:gd name="T109" fmla="*/ 7 h 25"/>
                <a:gd name="T110" fmla="*/ 5 w 16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5">
                  <a:moveTo>
                    <a:pt x="16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9" name="Freeform 1568">
              <a:extLst>
                <a:ext uri="{FF2B5EF4-FFF2-40B4-BE49-F238E27FC236}">
                  <a16:creationId xmlns:a16="http://schemas.microsoft.com/office/drawing/2014/main" id="{4D010F9C-6CEC-43AE-AC08-C8126989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053" y="5980151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5 w 13"/>
                <a:gd name="T5" fmla="*/ 0 h 25"/>
                <a:gd name="T6" fmla="*/ 5 w 13"/>
                <a:gd name="T7" fmla="*/ 2 h 25"/>
                <a:gd name="T8" fmla="*/ 5 w 13"/>
                <a:gd name="T9" fmla="*/ 2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0 w 13"/>
                <a:gd name="T21" fmla="*/ 5 h 25"/>
                <a:gd name="T22" fmla="*/ 10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7 w 13"/>
                <a:gd name="T33" fmla="*/ 7 h 25"/>
                <a:gd name="T34" fmla="*/ 7 w 13"/>
                <a:gd name="T35" fmla="*/ 7 h 25"/>
                <a:gd name="T36" fmla="*/ 5 w 13"/>
                <a:gd name="T37" fmla="*/ 10 h 25"/>
                <a:gd name="T38" fmla="*/ 5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0" name="Freeform 1569">
              <a:extLst>
                <a:ext uri="{FF2B5EF4-FFF2-40B4-BE49-F238E27FC236}">
                  <a16:creationId xmlns:a16="http://schemas.microsoft.com/office/drawing/2014/main" id="{5F7754A6-A52A-4437-BE9B-FB2BBF739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860" y="5964575"/>
              <a:ext cx="28038" cy="54518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0 h 35"/>
                <a:gd name="T4" fmla="*/ 5 w 18"/>
                <a:gd name="T5" fmla="*/ 0 h 35"/>
                <a:gd name="T6" fmla="*/ 5 w 18"/>
                <a:gd name="T7" fmla="*/ 21 h 35"/>
                <a:gd name="T8" fmla="*/ 5 w 18"/>
                <a:gd name="T9" fmla="*/ 21 h 35"/>
                <a:gd name="T10" fmla="*/ 11 w 18"/>
                <a:gd name="T11" fmla="*/ 10 h 35"/>
                <a:gd name="T12" fmla="*/ 16 w 18"/>
                <a:gd name="T13" fmla="*/ 10 h 35"/>
                <a:gd name="T14" fmla="*/ 11 w 18"/>
                <a:gd name="T15" fmla="*/ 20 h 35"/>
                <a:gd name="T16" fmla="*/ 18 w 18"/>
                <a:gd name="T17" fmla="*/ 35 h 35"/>
                <a:gd name="T18" fmla="*/ 13 w 18"/>
                <a:gd name="T19" fmla="*/ 35 h 35"/>
                <a:gd name="T20" fmla="*/ 8 w 18"/>
                <a:gd name="T21" fmla="*/ 24 h 35"/>
                <a:gd name="T22" fmla="*/ 5 w 18"/>
                <a:gd name="T23" fmla="*/ 29 h 35"/>
                <a:gd name="T24" fmla="*/ 5 w 18"/>
                <a:gd name="T25" fmla="*/ 35 h 35"/>
                <a:gd name="T26" fmla="*/ 0 w 1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1" y="20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8" y="24"/>
                  </a:lnTo>
                  <a:lnTo>
                    <a:pt x="5" y="29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1" name="Freeform 1570">
              <a:extLst>
                <a:ext uri="{FF2B5EF4-FFF2-40B4-BE49-F238E27FC236}">
                  <a16:creationId xmlns:a16="http://schemas.microsoft.com/office/drawing/2014/main" id="{D8DB96BA-C167-4740-8BCE-FFB0B2345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2455" y="5980151"/>
              <a:ext cx="23365" cy="38942"/>
            </a:xfrm>
            <a:custGeom>
              <a:avLst/>
              <a:gdLst>
                <a:gd name="T0" fmla="*/ 15 w 15"/>
                <a:gd name="T1" fmla="*/ 15 h 25"/>
                <a:gd name="T2" fmla="*/ 5 w 15"/>
                <a:gd name="T3" fmla="*/ 15 h 25"/>
                <a:gd name="T4" fmla="*/ 5 w 15"/>
                <a:gd name="T5" fmla="*/ 17 h 25"/>
                <a:gd name="T6" fmla="*/ 5 w 15"/>
                <a:gd name="T7" fmla="*/ 17 h 25"/>
                <a:gd name="T8" fmla="*/ 6 w 15"/>
                <a:gd name="T9" fmla="*/ 20 h 25"/>
                <a:gd name="T10" fmla="*/ 6 w 15"/>
                <a:gd name="T11" fmla="*/ 20 h 25"/>
                <a:gd name="T12" fmla="*/ 7 w 15"/>
                <a:gd name="T13" fmla="*/ 20 h 25"/>
                <a:gd name="T14" fmla="*/ 7 w 15"/>
                <a:gd name="T15" fmla="*/ 20 h 25"/>
                <a:gd name="T16" fmla="*/ 10 w 15"/>
                <a:gd name="T17" fmla="*/ 20 h 25"/>
                <a:gd name="T18" fmla="*/ 10 w 15"/>
                <a:gd name="T19" fmla="*/ 20 h 25"/>
                <a:gd name="T20" fmla="*/ 10 w 15"/>
                <a:gd name="T21" fmla="*/ 17 h 25"/>
                <a:gd name="T22" fmla="*/ 15 w 15"/>
                <a:gd name="T23" fmla="*/ 17 h 25"/>
                <a:gd name="T24" fmla="*/ 15 w 15"/>
                <a:gd name="T25" fmla="*/ 17 h 25"/>
                <a:gd name="T26" fmla="*/ 15 w 15"/>
                <a:gd name="T27" fmla="*/ 21 h 25"/>
                <a:gd name="T28" fmla="*/ 14 w 15"/>
                <a:gd name="T29" fmla="*/ 24 h 25"/>
                <a:gd name="T30" fmla="*/ 14 w 15"/>
                <a:gd name="T31" fmla="*/ 24 h 25"/>
                <a:gd name="T32" fmla="*/ 11 w 15"/>
                <a:gd name="T33" fmla="*/ 25 h 25"/>
                <a:gd name="T34" fmla="*/ 11 w 15"/>
                <a:gd name="T35" fmla="*/ 25 h 25"/>
                <a:gd name="T36" fmla="*/ 7 w 15"/>
                <a:gd name="T37" fmla="*/ 25 h 25"/>
                <a:gd name="T38" fmla="*/ 7 w 15"/>
                <a:gd name="T39" fmla="*/ 25 h 25"/>
                <a:gd name="T40" fmla="*/ 4 w 15"/>
                <a:gd name="T41" fmla="*/ 25 h 25"/>
                <a:gd name="T42" fmla="*/ 4 w 15"/>
                <a:gd name="T43" fmla="*/ 25 h 25"/>
                <a:gd name="T44" fmla="*/ 1 w 15"/>
                <a:gd name="T45" fmla="*/ 22 h 25"/>
                <a:gd name="T46" fmla="*/ 1 w 15"/>
                <a:gd name="T47" fmla="*/ 22 h 25"/>
                <a:gd name="T48" fmla="*/ 0 w 15"/>
                <a:gd name="T49" fmla="*/ 20 h 25"/>
                <a:gd name="T50" fmla="*/ 0 w 15"/>
                <a:gd name="T51" fmla="*/ 20 h 25"/>
                <a:gd name="T52" fmla="*/ 0 w 15"/>
                <a:gd name="T53" fmla="*/ 16 h 25"/>
                <a:gd name="T54" fmla="*/ 0 w 15"/>
                <a:gd name="T55" fmla="*/ 9 h 25"/>
                <a:gd name="T56" fmla="*/ 0 w 15"/>
                <a:gd name="T57" fmla="*/ 9 h 25"/>
                <a:gd name="T58" fmla="*/ 0 w 15"/>
                <a:gd name="T59" fmla="*/ 5 h 25"/>
                <a:gd name="T60" fmla="*/ 0 w 15"/>
                <a:gd name="T61" fmla="*/ 5 h 25"/>
                <a:gd name="T62" fmla="*/ 1 w 15"/>
                <a:gd name="T63" fmla="*/ 4 h 25"/>
                <a:gd name="T64" fmla="*/ 1 w 15"/>
                <a:gd name="T65" fmla="*/ 4 h 25"/>
                <a:gd name="T66" fmla="*/ 4 w 15"/>
                <a:gd name="T67" fmla="*/ 0 h 25"/>
                <a:gd name="T68" fmla="*/ 4 w 15"/>
                <a:gd name="T69" fmla="*/ 0 h 25"/>
                <a:gd name="T70" fmla="*/ 7 w 15"/>
                <a:gd name="T71" fmla="*/ 0 h 25"/>
                <a:gd name="T72" fmla="*/ 7 w 15"/>
                <a:gd name="T73" fmla="*/ 0 h 25"/>
                <a:gd name="T74" fmla="*/ 11 w 15"/>
                <a:gd name="T75" fmla="*/ 0 h 25"/>
                <a:gd name="T76" fmla="*/ 11 w 15"/>
                <a:gd name="T77" fmla="*/ 0 h 25"/>
                <a:gd name="T78" fmla="*/ 14 w 15"/>
                <a:gd name="T79" fmla="*/ 1 h 25"/>
                <a:gd name="T80" fmla="*/ 14 w 15"/>
                <a:gd name="T81" fmla="*/ 1 h 25"/>
                <a:gd name="T82" fmla="*/ 15 w 15"/>
                <a:gd name="T83" fmla="*/ 5 h 25"/>
                <a:gd name="T84" fmla="*/ 15 w 15"/>
                <a:gd name="T85" fmla="*/ 7 h 25"/>
                <a:gd name="T86" fmla="*/ 15 w 15"/>
                <a:gd name="T87" fmla="*/ 15 h 25"/>
                <a:gd name="T88" fmla="*/ 5 w 15"/>
                <a:gd name="T89" fmla="*/ 10 h 25"/>
                <a:gd name="T90" fmla="*/ 10 w 15"/>
                <a:gd name="T91" fmla="*/ 10 h 25"/>
                <a:gd name="T92" fmla="*/ 10 w 15"/>
                <a:gd name="T93" fmla="*/ 7 h 25"/>
                <a:gd name="T94" fmla="*/ 10 w 15"/>
                <a:gd name="T95" fmla="*/ 7 h 25"/>
                <a:gd name="T96" fmla="*/ 10 w 15"/>
                <a:gd name="T97" fmla="*/ 5 h 25"/>
                <a:gd name="T98" fmla="*/ 10 w 15"/>
                <a:gd name="T99" fmla="*/ 5 h 25"/>
                <a:gd name="T100" fmla="*/ 7 w 15"/>
                <a:gd name="T101" fmla="*/ 5 h 25"/>
                <a:gd name="T102" fmla="*/ 7 w 15"/>
                <a:gd name="T103" fmla="*/ 5 h 25"/>
                <a:gd name="T104" fmla="*/ 6 w 15"/>
                <a:gd name="T105" fmla="*/ 5 h 25"/>
                <a:gd name="T106" fmla="*/ 6 w 15"/>
                <a:gd name="T107" fmla="*/ 5 h 25"/>
                <a:gd name="T108" fmla="*/ 5 w 15"/>
                <a:gd name="T109" fmla="*/ 7 h 25"/>
                <a:gd name="T110" fmla="*/ 5 w 15"/>
                <a:gd name="T1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5">
                  <a:moveTo>
                    <a:pt x="1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5"/>
                  </a:lnTo>
                  <a:close/>
                  <a:moveTo>
                    <a:pt x="5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2" name="Freeform 1571">
              <a:extLst>
                <a:ext uri="{FF2B5EF4-FFF2-40B4-BE49-F238E27FC236}">
                  <a16:creationId xmlns:a16="http://schemas.microsoft.com/office/drawing/2014/main" id="{8FDBA95F-6C24-4B6A-BE53-8239708FD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051" y="5964575"/>
              <a:ext cx="10904" cy="54518"/>
            </a:xfrm>
            <a:custGeom>
              <a:avLst/>
              <a:gdLst>
                <a:gd name="T0" fmla="*/ 0 w 7"/>
                <a:gd name="T1" fmla="*/ 0 h 35"/>
                <a:gd name="T2" fmla="*/ 5 w 7"/>
                <a:gd name="T3" fmla="*/ 0 h 35"/>
                <a:gd name="T4" fmla="*/ 5 w 7"/>
                <a:gd name="T5" fmla="*/ 27 h 35"/>
                <a:gd name="T6" fmla="*/ 5 w 7"/>
                <a:gd name="T7" fmla="*/ 27 h 35"/>
                <a:gd name="T8" fmla="*/ 5 w 7"/>
                <a:gd name="T9" fmla="*/ 30 h 35"/>
                <a:gd name="T10" fmla="*/ 5 w 7"/>
                <a:gd name="T11" fmla="*/ 30 h 35"/>
                <a:gd name="T12" fmla="*/ 7 w 7"/>
                <a:gd name="T13" fmla="*/ 31 h 35"/>
                <a:gd name="T14" fmla="*/ 7 w 7"/>
                <a:gd name="T15" fmla="*/ 35 h 35"/>
                <a:gd name="T16" fmla="*/ 7 w 7"/>
                <a:gd name="T17" fmla="*/ 35 h 35"/>
                <a:gd name="T18" fmla="*/ 4 w 7"/>
                <a:gd name="T19" fmla="*/ 35 h 35"/>
                <a:gd name="T20" fmla="*/ 4 w 7"/>
                <a:gd name="T21" fmla="*/ 35 h 35"/>
                <a:gd name="T22" fmla="*/ 2 w 7"/>
                <a:gd name="T23" fmla="*/ 34 h 35"/>
                <a:gd name="T24" fmla="*/ 2 w 7"/>
                <a:gd name="T25" fmla="*/ 34 h 35"/>
                <a:gd name="T26" fmla="*/ 0 w 7"/>
                <a:gd name="T27" fmla="*/ 32 h 35"/>
                <a:gd name="T28" fmla="*/ 0 w 7"/>
                <a:gd name="T29" fmla="*/ 32 h 35"/>
                <a:gd name="T30" fmla="*/ 0 w 7"/>
                <a:gd name="T31" fmla="*/ 29 h 35"/>
                <a:gd name="T32" fmla="*/ 0 w 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lnTo>
                    <a:pt x="5" y="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3" name="Freeform 1572">
              <a:extLst>
                <a:ext uri="{FF2B5EF4-FFF2-40B4-BE49-F238E27FC236}">
                  <a16:creationId xmlns:a16="http://schemas.microsoft.com/office/drawing/2014/main" id="{8A7DC21E-E147-4A86-A235-ADC3F556F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7628" y="5964575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4" name="Freeform 1573">
              <a:extLst>
                <a:ext uri="{FF2B5EF4-FFF2-40B4-BE49-F238E27FC236}">
                  <a16:creationId xmlns:a16="http://schemas.microsoft.com/office/drawing/2014/main" id="{73439CC3-6989-4732-B110-5BB6B779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646" y="5980151"/>
              <a:ext cx="23365" cy="38942"/>
            </a:xfrm>
            <a:custGeom>
              <a:avLst/>
              <a:gdLst>
                <a:gd name="T0" fmla="*/ 15 w 15"/>
                <a:gd name="T1" fmla="*/ 0 h 25"/>
                <a:gd name="T2" fmla="*/ 15 w 15"/>
                <a:gd name="T3" fmla="*/ 25 h 25"/>
                <a:gd name="T4" fmla="*/ 10 w 15"/>
                <a:gd name="T5" fmla="*/ 25 h 25"/>
                <a:gd name="T6" fmla="*/ 10 w 15"/>
                <a:gd name="T7" fmla="*/ 22 h 25"/>
                <a:gd name="T8" fmla="*/ 10 w 15"/>
                <a:gd name="T9" fmla="*/ 22 h 25"/>
                <a:gd name="T10" fmla="*/ 10 w 15"/>
                <a:gd name="T11" fmla="*/ 22 h 25"/>
                <a:gd name="T12" fmla="*/ 8 w 15"/>
                <a:gd name="T13" fmla="*/ 25 h 25"/>
                <a:gd name="T14" fmla="*/ 8 w 15"/>
                <a:gd name="T15" fmla="*/ 25 h 25"/>
                <a:gd name="T16" fmla="*/ 5 w 15"/>
                <a:gd name="T17" fmla="*/ 25 h 25"/>
                <a:gd name="T18" fmla="*/ 5 w 15"/>
                <a:gd name="T19" fmla="*/ 25 h 25"/>
                <a:gd name="T20" fmla="*/ 3 w 15"/>
                <a:gd name="T21" fmla="*/ 25 h 25"/>
                <a:gd name="T22" fmla="*/ 3 w 15"/>
                <a:gd name="T23" fmla="*/ 25 h 25"/>
                <a:gd name="T24" fmla="*/ 1 w 15"/>
                <a:gd name="T25" fmla="*/ 24 h 25"/>
                <a:gd name="T26" fmla="*/ 1 w 15"/>
                <a:gd name="T27" fmla="*/ 24 h 25"/>
                <a:gd name="T28" fmla="*/ 0 w 15"/>
                <a:gd name="T29" fmla="*/ 22 h 25"/>
                <a:gd name="T30" fmla="*/ 0 w 15"/>
                <a:gd name="T31" fmla="*/ 22 h 25"/>
                <a:gd name="T32" fmla="*/ 0 w 15"/>
                <a:gd name="T33" fmla="*/ 19 h 25"/>
                <a:gd name="T34" fmla="*/ 0 w 15"/>
                <a:gd name="T35" fmla="*/ 0 h 25"/>
                <a:gd name="T36" fmla="*/ 5 w 15"/>
                <a:gd name="T37" fmla="*/ 0 h 25"/>
                <a:gd name="T38" fmla="*/ 5 w 15"/>
                <a:gd name="T39" fmla="*/ 17 h 25"/>
                <a:gd name="T40" fmla="*/ 5 w 15"/>
                <a:gd name="T41" fmla="*/ 17 h 25"/>
                <a:gd name="T42" fmla="*/ 6 w 15"/>
                <a:gd name="T43" fmla="*/ 20 h 25"/>
                <a:gd name="T44" fmla="*/ 6 w 15"/>
                <a:gd name="T45" fmla="*/ 20 h 25"/>
                <a:gd name="T46" fmla="*/ 7 w 15"/>
                <a:gd name="T47" fmla="*/ 20 h 25"/>
                <a:gd name="T48" fmla="*/ 7 w 15"/>
                <a:gd name="T49" fmla="*/ 20 h 25"/>
                <a:gd name="T50" fmla="*/ 10 w 15"/>
                <a:gd name="T51" fmla="*/ 20 h 25"/>
                <a:gd name="T52" fmla="*/ 10 w 15"/>
                <a:gd name="T53" fmla="*/ 20 h 25"/>
                <a:gd name="T54" fmla="*/ 10 w 15"/>
                <a:gd name="T55" fmla="*/ 17 h 25"/>
                <a:gd name="T56" fmla="*/ 10 w 15"/>
                <a:gd name="T57" fmla="*/ 0 h 25"/>
                <a:gd name="T58" fmla="*/ 15 w 15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5" name="Freeform 1574">
              <a:extLst>
                <a:ext uri="{FF2B5EF4-FFF2-40B4-BE49-F238E27FC236}">
                  <a16:creationId xmlns:a16="http://schemas.microsoft.com/office/drawing/2014/main" id="{21655FDA-5B9E-4FE6-8BC3-A0395D3B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799" y="5980151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2 h 25"/>
                <a:gd name="T8" fmla="*/ 5 w 25"/>
                <a:gd name="T9" fmla="*/ 2 h 25"/>
                <a:gd name="T10" fmla="*/ 5 w 25"/>
                <a:gd name="T11" fmla="*/ 2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3 w 25"/>
                <a:gd name="T25" fmla="*/ 2 h 25"/>
                <a:gd name="T26" fmla="*/ 13 w 25"/>
                <a:gd name="T27" fmla="*/ 2 h 25"/>
                <a:gd name="T28" fmla="*/ 16 w 25"/>
                <a:gd name="T29" fmla="*/ 0 h 25"/>
                <a:gd name="T30" fmla="*/ 16 w 25"/>
                <a:gd name="T31" fmla="*/ 0 h 25"/>
                <a:gd name="T32" fmla="*/ 18 w 25"/>
                <a:gd name="T33" fmla="*/ 0 h 25"/>
                <a:gd name="T34" fmla="*/ 18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2 w 25"/>
                <a:gd name="T41" fmla="*/ 1 h 25"/>
                <a:gd name="T42" fmla="*/ 22 w 25"/>
                <a:gd name="T43" fmla="*/ 1 h 25"/>
                <a:gd name="T44" fmla="*/ 25 w 25"/>
                <a:gd name="T45" fmla="*/ 2 h 25"/>
                <a:gd name="T46" fmla="*/ 25 w 25"/>
                <a:gd name="T47" fmla="*/ 2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7 h 25"/>
                <a:gd name="T56" fmla="*/ 20 w 25"/>
                <a:gd name="T57" fmla="*/ 7 h 25"/>
                <a:gd name="T58" fmla="*/ 18 w 25"/>
                <a:gd name="T59" fmla="*/ 5 h 25"/>
                <a:gd name="T60" fmla="*/ 18 w 25"/>
                <a:gd name="T61" fmla="*/ 5 h 25"/>
                <a:gd name="T62" fmla="*/ 17 w 25"/>
                <a:gd name="T63" fmla="*/ 5 h 25"/>
                <a:gd name="T64" fmla="*/ 17 w 25"/>
                <a:gd name="T65" fmla="*/ 5 h 25"/>
                <a:gd name="T66" fmla="*/ 15 w 25"/>
                <a:gd name="T67" fmla="*/ 5 h 25"/>
                <a:gd name="T68" fmla="*/ 15 w 25"/>
                <a:gd name="T69" fmla="*/ 5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7 h 25"/>
                <a:gd name="T78" fmla="*/ 10 w 25"/>
                <a:gd name="T79" fmla="*/ 7 h 25"/>
                <a:gd name="T80" fmla="*/ 8 w 25"/>
                <a:gd name="T81" fmla="*/ 5 h 25"/>
                <a:gd name="T82" fmla="*/ 8 w 25"/>
                <a:gd name="T83" fmla="*/ 5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5 h 25"/>
                <a:gd name="T90" fmla="*/ 5 w 25"/>
                <a:gd name="T91" fmla="*/ 5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6" name="Freeform 1575">
              <a:extLst>
                <a:ext uri="{FF2B5EF4-FFF2-40B4-BE49-F238E27FC236}">
                  <a16:creationId xmlns:a16="http://schemas.microsoft.com/office/drawing/2014/main" id="{C7C3E0B5-6A7C-4D41-81D7-FEC90DDC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46" y="1573539"/>
              <a:ext cx="14019" cy="48288"/>
            </a:xfrm>
            <a:custGeom>
              <a:avLst/>
              <a:gdLst>
                <a:gd name="T0" fmla="*/ 5 w 9"/>
                <a:gd name="T1" fmla="*/ 31 h 31"/>
                <a:gd name="T2" fmla="*/ 5 w 9"/>
                <a:gd name="T3" fmla="*/ 5 h 31"/>
                <a:gd name="T4" fmla="*/ 0 w 9"/>
                <a:gd name="T5" fmla="*/ 8 h 31"/>
                <a:gd name="T6" fmla="*/ 0 w 9"/>
                <a:gd name="T7" fmla="*/ 3 h 31"/>
                <a:gd name="T8" fmla="*/ 5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5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5" y="31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7" name="Freeform 1576">
              <a:extLst>
                <a:ext uri="{FF2B5EF4-FFF2-40B4-BE49-F238E27FC236}">
                  <a16:creationId xmlns:a16="http://schemas.microsoft.com/office/drawing/2014/main" id="{2FE58D8F-A64F-4601-A0B8-19CC99E72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25" y="1617154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3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8" name="Freeform 1577">
              <a:extLst>
                <a:ext uri="{FF2B5EF4-FFF2-40B4-BE49-F238E27FC236}">
                  <a16:creationId xmlns:a16="http://schemas.microsoft.com/office/drawing/2014/main" id="{A72AF11D-56BC-4EEB-BAC0-15CEC7006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429" y="1571981"/>
              <a:ext cx="21807" cy="52960"/>
            </a:xfrm>
            <a:custGeom>
              <a:avLst/>
              <a:gdLst>
                <a:gd name="T0" fmla="*/ 0 w 14"/>
                <a:gd name="T1" fmla="*/ 7 h 34"/>
                <a:gd name="T2" fmla="*/ 0 w 14"/>
                <a:gd name="T3" fmla="*/ 7 h 34"/>
                <a:gd name="T4" fmla="*/ 1 w 14"/>
                <a:gd name="T5" fmla="*/ 5 h 34"/>
                <a:gd name="T6" fmla="*/ 1 w 14"/>
                <a:gd name="T7" fmla="*/ 5 h 34"/>
                <a:gd name="T8" fmla="*/ 3 w 14"/>
                <a:gd name="T9" fmla="*/ 2 h 34"/>
                <a:gd name="T10" fmla="*/ 3 w 14"/>
                <a:gd name="T11" fmla="*/ 2 h 34"/>
                <a:gd name="T12" fmla="*/ 5 w 14"/>
                <a:gd name="T13" fmla="*/ 1 h 34"/>
                <a:gd name="T14" fmla="*/ 5 w 14"/>
                <a:gd name="T15" fmla="*/ 1 h 34"/>
                <a:gd name="T16" fmla="*/ 8 w 14"/>
                <a:gd name="T17" fmla="*/ 0 h 34"/>
                <a:gd name="T18" fmla="*/ 8 w 14"/>
                <a:gd name="T19" fmla="*/ 0 h 34"/>
                <a:gd name="T20" fmla="*/ 10 w 14"/>
                <a:gd name="T21" fmla="*/ 1 h 34"/>
                <a:gd name="T22" fmla="*/ 10 w 14"/>
                <a:gd name="T23" fmla="*/ 1 h 34"/>
                <a:gd name="T24" fmla="*/ 13 w 14"/>
                <a:gd name="T25" fmla="*/ 2 h 34"/>
                <a:gd name="T26" fmla="*/ 13 w 14"/>
                <a:gd name="T27" fmla="*/ 2 h 34"/>
                <a:gd name="T28" fmla="*/ 14 w 14"/>
                <a:gd name="T29" fmla="*/ 5 h 34"/>
                <a:gd name="T30" fmla="*/ 14 w 14"/>
                <a:gd name="T31" fmla="*/ 5 h 34"/>
                <a:gd name="T32" fmla="*/ 14 w 14"/>
                <a:gd name="T33" fmla="*/ 7 h 34"/>
                <a:gd name="T34" fmla="*/ 14 w 14"/>
                <a:gd name="T35" fmla="*/ 26 h 34"/>
                <a:gd name="T36" fmla="*/ 14 w 14"/>
                <a:gd name="T37" fmla="*/ 26 h 34"/>
                <a:gd name="T38" fmla="*/ 14 w 14"/>
                <a:gd name="T39" fmla="*/ 29 h 34"/>
                <a:gd name="T40" fmla="*/ 14 w 14"/>
                <a:gd name="T41" fmla="*/ 29 h 34"/>
                <a:gd name="T42" fmla="*/ 13 w 14"/>
                <a:gd name="T43" fmla="*/ 31 h 34"/>
                <a:gd name="T44" fmla="*/ 13 w 14"/>
                <a:gd name="T45" fmla="*/ 31 h 34"/>
                <a:gd name="T46" fmla="*/ 10 w 14"/>
                <a:gd name="T47" fmla="*/ 32 h 34"/>
                <a:gd name="T48" fmla="*/ 10 w 14"/>
                <a:gd name="T49" fmla="*/ 32 h 34"/>
                <a:gd name="T50" fmla="*/ 8 w 14"/>
                <a:gd name="T51" fmla="*/ 34 h 34"/>
                <a:gd name="T52" fmla="*/ 8 w 14"/>
                <a:gd name="T53" fmla="*/ 34 h 34"/>
                <a:gd name="T54" fmla="*/ 5 w 14"/>
                <a:gd name="T55" fmla="*/ 32 h 34"/>
                <a:gd name="T56" fmla="*/ 5 w 14"/>
                <a:gd name="T57" fmla="*/ 32 h 34"/>
                <a:gd name="T58" fmla="*/ 3 w 14"/>
                <a:gd name="T59" fmla="*/ 31 h 34"/>
                <a:gd name="T60" fmla="*/ 3 w 14"/>
                <a:gd name="T61" fmla="*/ 31 h 34"/>
                <a:gd name="T62" fmla="*/ 1 w 14"/>
                <a:gd name="T63" fmla="*/ 29 h 34"/>
                <a:gd name="T64" fmla="*/ 1 w 14"/>
                <a:gd name="T65" fmla="*/ 29 h 34"/>
                <a:gd name="T66" fmla="*/ 0 w 14"/>
                <a:gd name="T67" fmla="*/ 26 h 34"/>
                <a:gd name="T68" fmla="*/ 0 w 14"/>
                <a:gd name="T69" fmla="*/ 7 h 34"/>
                <a:gd name="T70" fmla="*/ 5 w 14"/>
                <a:gd name="T71" fmla="*/ 26 h 34"/>
                <a:gd name="T72" fmla="*/ 5 w 14"/>
                <a:gd name="T73" fmla="*/ 26 h 34"/>
                <a:gd name="T74" fmla="*/ 6 w 14"/>
                <a:gd name="T75" fmla="*/ 27 h 34"/>
                <a:gd name="T76" fmla="*/ 6 w 14"/>
                <a:gd name="T77" fmla="*/ 27 h 34"/>
                <a:gd name="T78" fmla="*/ 8 w 14"/>
                <a:gd name="T79" fmla="*/ 29 h 34"/>
                <a:gd name="T80" fmla="*/ 8 w 14"/>
                <a:gd name="T81" fmla="*/ 29 h 34"/>
                <a:gd name="T82" fmla="*/ 9 w 14"/>
                <a:gd name="T83" fmla="*/ 27 h 34"/>
                <a:gd name="T84" fmla="*/ 9 w 14"/>
                <a:gd name="T85" fmla="*/ 27 h 34"/>
                <a:gd name="T86" fmla="*/ 10 w 14"/>
                <a:gd name="T87" fmla="*/ 26 h 34"/>
                <a:gd name="T88" fmla="*/ 10 w 14"/>
                <a:gd name="T89" fmla="*/ 7 h 34"/>
                <a:gd name="T90" fmla="*/ 10 w 14"/>
                <a:gd name="T91" fmla="*/ 7 h 34"/>
                <a:gd name="T92" fmla="*/ 9 w 14"/>
                <a:gd name="T93" fmla="*/ 6 h 34"/>
                <a:gd name="T94" fmla="*/ 9 w 14"/>
                <a:gd name="T95" fmla="*/ 6 h 34"/>
                <a:gd name="T96" fmla="*/ 8 w 14"/>
                <a:gd name="T97" fmla="*/ 5 h 34"/>
                <a:gd name="T98" fmla="*/ 8 w 14"/>
                <a:gd name="T99" fmla="*/ 5 h 34"/>
                <a:gd name="T100" fmla="*/ 6 w 14"/>
                <a:gd name="T101" fmla="*/ 6 h 34"/>
                <a:gd name="T102" fmla="*/ 6 w 14"/>
                <a:gd name="T103" fmla="*/ 6 h 34"/>
                <a:gd name="T104" fmla="*/ 5 w 14"/>
                <a:gd name="T105" fmla="*/ 7 h 34"/>
                <a:gd name="T106" fmla="*/ 5 w 14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4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9" name="Freeform 1578">
              <a:extLst>
                <a:ext uri="{FF2B5EF4-FFF2-40B4-BE49-F238E27FC236}">
                  <a16:creationId xmlns:a16="http://schemas.microsoft.com/office/drawing/2014/main" id="{E3027C05-5143-43FF-8F5E-A8BC53B7C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67" y="1571981"/>
              <a:ext cx="20250" cy="52960"/>
            </a:xfrm>
            <a:custGeom>
              <a:avLst/>
              <a:gdLst>
                <a:gd name="T0" fmla="*/ 0 w 13"/>
                <a:gd name="T1" fmla="*/ 7 h 34"/>
                <a:gd name="T2" fmla="*/ 0 w 13"/>
                <a:gd name="T3" fmla="*/ 7 h 34"/>
                <a:gd name="T4" fmla="*/ 0 w 13"/>
                <a:gd name="T5" fmla="*/ 5 h 34"/>
                <a:gd name="T6" fmla="*/ 0 w 13"/>
                <a:gd name="T7" fmla="*/ 5 h 34"/>
                <a:gd name="T8" fmla="*/ 1 w 13"/>
                <a:gd name="T9" fmla="*/ 2 h 34"/>
                <a:gd name="T10" fmla="*/ 1 w 13"/>
                <a:gd name="T11" fmla="*/ 2 h 34"/>
                <a:gd name="T12" fmla="*/ 3 w 13"/>
                <a:gd name="T13" fmla="*/ 1 h 34"/>
                <a:gd name="T14" fmla="*/ 3 w 13"/>
                <a:gd name="T15" fmla="*/ 1 h 34"/>
                <a:gd name="T16" fmla="*/ 6 w 13"/>
                <a:gd name="T17" fmla="*/ 0 h 34"/>
                <a:gd name="T18" fmla="*/ 6 w 13"/>
                <a:gd name="T19" fmla="*/ 0 h 34"/>
                <a:gd name="T20" fmla="*/ 8 w 13"/>
                <a:gd name="T21" fmla="*/ 1 h 34"/>
                <a:gd name="T22" fmla="*/ 8 w 13"/>
                <a:gd name="T23" fmla="*/ 1 h 34"/>
                <a:gd name="T24" fmla="*/ 11 w 13"/>
                <a:gd name="T25" fmla="*/ 2 h 34"/>
                <a:gd name="T26" fmla="*/ 11 w 13"/>
                <a:gd name="T27" fmla="*/ 2 h 34"/>
                <a:gd name="T28" fmla="*/ 12 w 13"/>
                <a:gd name="T29" fmla="*/ 5 h 34"/>
                <a:gd name="T30" fmla="*/ 12 w 13"/>
                <a:gd name="T31" fmla="*/ 5 h 34"/>
                <a:gd name="T32" fmla="*/ 13 w 13"/>
                <a:gd name="T33" fmla="*/ 7 h 34"/>
                <a:gd name="T34" fmla="*/ 13 w 13"/>
                <a:gd name="T35" fmla="*/ 26 h 34"/>
                <a:gd name="T36" fmla="*/ 13 w 13"/>
                <a:gd name="T37" fmla="*/ 26 h 34"/>
                <a:gd name="T38" fmla="*/ 12 w 13"/>
                <a:gd name="T39" fmla="*/ 29 h 34"/>
                <a:gd name="T40" fmla="*/ 12 w 13"/>
                <a:gd name="T41" fmla="*/ 29 h 34"/>
                <a:gd name="T42" fmla="*/ 11 w 13"/>
                <a:gd name="T43" fmla="*/ 31 h 34"/>
                <a:gd name="T44" fmla="*/ 11 w 13"/>
                <a:gd name="T45" fmla="*/ 31 h 34"/>
                <a:gd name="T46" fmla="*/ 8 w 13"/>
                <a:gd name="T47" fmla="*/ 32 h 34"/>
                <a:gd name="T48" fmla="*/ 8 w 13"/>
                <a:gd name="T49" fmla="*/ 32 h 34"/>
                <a:gd name="T50" fmla="*/ 6 w 13"/>
                <a:gd name="T51" fmla="*/ 34 h 34"/>
                <a:gd name="T52" fmla="*/ 6 w 13"/>
                <a:gd name="T53" fmla="*/ 34 h 34"/>
                <a:gd name="T54" fmla="*/ 3 w 13"/>
                <a:gd name="T55" fmla="*/ 32 h 34"/>
                <a:gd name="T56" fmla="*/ 3 w 13"/>
                <a:gd name="T57" fmla="*/ 32 h 34"/>
                <a:gd name="T58" fmla="*/ 1 w 13"/>
                <a:gd name="T59" fmla="*/ 31 h 34"/>
                <a:gd name="T60" fmla="*/ 1 w 13"/>
                <a:gd name="T61" fmla="*/ 31 h 34"/>
                <a:gd name="T62" fmla="*/ 0 w 13"/>
                <a:gd name="T63" fmla="*/ 29 h 34"/>
                <a:gd name="T64" fmla="*/ 0 w 13"/>
                <a:gd name="T65" fmla="*/ 29 h 34"/>
                <a:gd name="T66" fmla="*/ 0 w 13"/>
                <a:gd name="T67" fmla="*/ 26 h 34"/>
                <a:gd name="T68" fmla="*/ 0 w 13"/>
                <a:gd name="T69" fmla="*/ 7 h 34"/>
                <a:gd name="T70" fmla="*/ 3 w 13"/>
                <a:gd name="T71" fmla="*/ 26 h 34"/>
                <a:gd name="T72" fmla="*/ 3 w 13"/>
                <a:gd name="T73" fmla="*/ 26 h 34"/>
                <a:gd name="T74" fmla="*/ 5 w 13"/>
                <a:gd name="T75" fmla="*/ 27 h 34"/>
                <a:gd name="T76" fmla="*/ 5 w 13"/>
                <a:gd name="T77" fmla="*/ 27 h 34"/>
                <a:gd name="T78" fmla="*/ 6 w 13"/>
                <a:gd name="T79" fmla="*/ 29 h 34"/>
                <a:gd name="T80" fmla="*/ 6 w 13"/>
                <a:gd name="T81" fmla="*/ 29 h 34"/>
                <a:gd name="T82" fmla="*/ 8 w 13"/>
                <a:gd name="T83" fmla="*/ 27 h 34"/>
                <a:gd name="T84" fmla="*/ 8 w 13"/>
                <a:gd name="T85" fmla="*/ 27 h 34"/>
                <a:gd name="T86" fmla="*/ 8 w 13"/>
                <a:gd name="T87" fmla="*/ 26 h 34"/>
                <a:gd name="T88" fmla="*/ 8 w 13"/>
                <a:gd name="T89" fmla="*/ 7 h 34"/>
                <a:gd name="T90" fmla="*/ 8 w 13"/>
                <a:gd name="T91" fmla="*/ 7 h 34"/>
                <a:gd name="T92" fmla="*/ 8 w 13"/>
                <a:gd name="T93" fmla="*/ 6 h 34"/>
                <a:gd name="T94" fmla="*/ 8 w 13"/>
                <a:gd name="T95" fmla="*/ 6 h 34"/>
                <a:gd name="T96" fmla="*/ 6 w 13"/>
                <a:gd name="T97" fmla="*/ 5 h 34"/>
                <a:gd name="T98" fmla="*/ 6 w 13"/>
                <a:gd name="T99" fmla="*/ 5 h 34"/>
                <a:gd name="T100" fmla="*/ 5 w 13"/>
                <a:gd name="T101" fmla="*/ 6 h 34"/>
                <a:gd name="T102" fmla="*/ 5 w 13"/>
                <a:gd name="T103" fmla="*/ 6 h 34"/>
                <a:gd name="T104" fmla="*/ 3 w 13"/>
                <a:gd name="T105" fmla="*/ 7 h 34"/>
                <a:gd name="T106" fmla="*/ 3 w 13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4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0" name="Freeform 1579">
              <a:extLst>
                <a:ext uri="{FF2B5EF4-FFF2-40B4-BE49-F238E27FC236}">
                  <a16:creationId xmlns:a16="http://schemas.microsoft.com/office/drawing/2014/main" id="{1222A5C7-1478-4B4F-8D5C-911AAA50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90" y="1573539"/>
              <a:ext cx="21807" cy="48288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8 h 31"/>
                <a:gd name="T8" fmla="*/ 0 w 14"/>
                <a:gd name="T9" fmla="*/ 8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1" name="Freeform 1580">
              <a:extLst>
                <a:ext uri="{FF2B5EF4-FFF2-40B4-BE49-F238E27FC236}">
                  <a16:creationId xmlns:a16="http://schemas.microsoft.com/office/drawing/2014/main" id="{F3DED0F8-BD32-41A8-8121-1350FAB10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427" y="1571981"/>
              <a:ext cx="20250" cy="49845"/>
            </a:xfrm>
            <a:custGeom>
              <a:avLst/>
              <a:gdLst>
                <a:gd name="T0" fmla="*/ 6 w 13"/>
                <a:gd name="T1" fmla="*/ 20 h 32"/>
                <a:gd name="T2" fmla="*/ 6 w 13"/>
                <a:gd name="T3" fmla="*/ 19 h 32"/>
                <a:gd name="T4" fmla="*/ 5 w 13"/>
                <a:gd name="T5" fmla="*/ 20 h 32"/>
                <a:gd name="T6" fmla="*/ 3 w 13"/>
                <a:gd name="T7" fmla="*/ 20 h 32"/>
                <a:gd name="T8" fmla="*/ 2 w 13"/>
                <a:gd name="T9" fmla="*/ 19 h 32"/>
                <a:gd name="T10" fmla="*/ 0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4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6 h 32"/>
                <a:gd name="T24" fmla="*/ 0 w 13"/>
                <a:gd name="T25" fmla="*/ 5 h 32"/>
                <a:gd name="T26" fmla="*/ 0 w 13"/>
                <a:gd name="T27" fmla="*/ 4 h 32"/>
                <a:gd name="T28" fmla="*/ 2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4 h 32"/>
                <a:gd name="T36" fmla="*/ 12 w 13"/>
                <a:gd name="T37" fmla="*/ 5 h 32"/>
                <a:gd name="T38" fmla="*/ 12 w 13"/>
                <a:gd name="T39" fmla="*/ 6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2 w 13"/>
                <a:gd name="T47" fmla="*/ 14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4 h 32"/>
                <a:gd name="T54" fmla="*/ 5 w 13"/>
                <a:gd name="T55" fmla="*/ 15 h 32"/>
                <a:gd name="T56" fmla="*/ 6 w 13"/>
                <a:gd name="T57" fmla="*/ 16 h 32"/>
                <a:gd name="T58" fmla="*/ 7 w 13"/>
                <a:gd name="T59" fmla="*/ 15 h 32"/>
                <a:gd name="T60" fmla="*/ 8 w 13"/>
                <a:gd name="T61" fmla="*/ 14 h 32"/>
                <a:gd name="T62" fmla="*/ 8 w 13"/>
                <a:gd name="T63" fmla="*/ 7 h 32"/>
                <a:gd name="T64" fmla="*/ 7 w 13"/>
                <a:gd name="T65" fmla="*/ 6 h 32"/>
                <a:gd name="T66" fmla="*/ 6 w 13"/>
                <a:gd name="T67" fmla="*/ 5 h 32"/>
                <a:gd name="T68" fmla="*/ 5 w 13"/>
                <a:gd name="T69" fmla="*/ 6 h 32"/>
                <a:gd name="T70" fmla="*/ 3 w 13"/>
                <a:gd name="T7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2" name="Freeform 1581">
              <a:extLst>
                <a:ext uri="{FF2B5EF4-FFF2-40B4-BE49-F238E27FC236}">
                  <a16:creationId xmlns:a16="http://schemas.microsoft.com/office/drawing/2014/main" id="{3CBB3B74-EA05-436A-BEDF-02B143E52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92" y="1573539"/>
              <a:ext cx="24923" cy="48288"/>
            </a:xfrm>
            <a:custGeom>
              <a:avLst/>
              <a:gdLst>
                <a:gd name="T0" fmla="*/ 8 w 16"/>
                <a:gd name="T1" fmla="*/ 31 h 31"/>
                <a:gd name="T2" fmla="*/ 8 w 16"/>
                <a:gd name="T3" fmla="*/ 28 h 31"/>
                <a:gd name="T4" fmla="*/ 0 w 16"/>
                <a:gd name="T5" fmla="*/ 28 h 31"/>
                <a:gd name="T6" fmla="*/ 0 w 16"/>
                <a:gd name="T7" fmla="*/ 23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3 h 31"/>
                <a:gd name="T14" fmla="*/ 8 w 16"/>
                <a:gd name="T15" fmla="*/ 23 h 31"/>
                <a:gd name="T16" fmla="*/ 8 w 16"/>
                <a:gd name="T17" fmla="*/ 14 h 31"/>
                <a:gd name="T18" fmla="*/ 13 w 16"/>
                <a:gd name="T19" fmla="*/ 14 h 31"/>
                <a:gd name="T20" fmla="*/ 13 w 16"/>
                <a:gd name="T21" fmla="*/ 23 h 31"/>
                <a:gd name="T22" fmla="*/ 16 w 16"/>
                <a:gd name="T23" fmla="*/ 23 h 31"/>
                <a:gd name="T24" fmla="*/ 16 w 16"/>
                <a:gd name="T25" fmla="*/ 28 h 31"/>
                <a:gd name="T26" fmla="*/ 13 w 16"/>
                <a:gd name="T27" fmla="*/ 28 h 31"/>
                <a:gd name="T28" fmla="*/ 13 w 16"/>
                <a:gd name="T29" fmla="*/ 31 h 31"/>
                <a:gd name="T30" fmla="*/ 8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8" y="31"/>
                  </a:moveTo>
                  <a:lnTo>
                    <a:pt x="8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3" name="Freeform 1582">
              <a:extLst>
                <a:ext uri="{FF2B5EF4-FFF2-40B4-BE49-F238E27FC236}">
                  <a16:creationId xmlns:a16="http://schemas.microsoft.com/office/drawing/2014/main" id="{1E6A0629-493C-4582-8C08-153924B9D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525" y="2075105"/>
              <a:ext cx="20250" cy="49845"/>
            </a:xfrm>
            <a:custGeom>
              <a:avLst/>
              <a:gdLst>
                <a:gd name="T0" fmla="*/ 6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3 h 32"/>
                <a:gd name="T28" fmla="*/ 2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2 w 13"/>
                <a:gd name="T37" fmla="*/ 3 h 32"/>
                <a:gd name="T38" fmla="*/ 13 w 13"/>
                <a:gd name="T39" fmla="*/ 5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2 h 32"/>
                <a:gd name="T54" fmla="*/ 5 w 13"/>
                <a:gd name="T55" fmla="*/ 15 h 32"/>
                <a:gd name="T56" fmla="*/ 6 w 13"/>
                <a:gd name="T57" fmla="*/ 15 h 32"/>
                <a:gd name="T58" fmla="*/ 7 w 13"/>
                <a:gd name="T59" fmla="*/ 15 h 32"/>
                <a:gd name="T60" fmla="*/ 8 w 13"/>
                <a:gd name="T61" fmla="*/ 12 h 32"/>
                <a:gd name="T62" fmla="*/ 8 w 13"/>
                <a:gd name="T63" fmla="*/ 7 h 32"/>
                <a:gd name="T64" fmla="*/ 7 w 13"/>
                <a:gd name="T65" fmla="*/ 5 h 32"/>
                <a:gd name="T66" fmla="*/ 6 w 13"/>
                <a:gd name="T67" fmla="*/ 5 h 32"/>
                <a:gd name="T68" fmla="*/ 5 w 13"/>
                <a:gd name="T69" fmla="*/ 5 h 32"/>
                <a:gd name="T70" fmla="*/ 3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2"/>
                  </a:move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4" name="Freeform 1583">
              <a:extLst>
                <a:ext uri="{FF2B5EF4-FFF2-40B4-BE49-F238E27FC236}">
                  <a16:creationId xmlns:a16="http://schemas.microsoft.com/office/drawing/2014/main" id="{3B01E9F3-3C56-4E5A-855A-6C3527A37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48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5" name="Freeform 1584">
              <a:extLst>
                <a:ext uri="{FF2B5EF4-FFF2-40B4-BE49-F238E27FC236}">
                  <a16:creationId xmlns:a16="http://schemas.microsoft.com/office/drawing/2014/main" id="{2E1BD9CE-832C-49C1-923A-7B4D8C86C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67" y="2075105"/>
              <a:ext cx="20250" cy="49845"/>
            </a:xfrm>
            <a:custGeom>
              <a:avLst/>
              <a:gdLst>
                <a:gd name="T0" fmla="*/ 6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3 h 32"/>
                <a:gd name="T28" fmla="*/ 3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2 w 13"/>
                <a:gd name="T37" fmla="*/ 3 h 32"/>
                <a:gd name="T38" fmla="*/ 13 w 13"/>
                <a:gd name="T39" fmla="*/ 5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5 w 13"/>
                <a:gd name="T53" fmla="*/ 12 h 32"/>
                <a:gd name="T54" fmla="*/ 5 w 13"/>
                <a:gd name="T55" fmla="*/ 15 h 32"/>
                <a:gd name="T56" fmla="*/ 6 w 13"/>
                <a:gd name="T57" fmla="*/ 15 h 32"/>
                <a:gd name="T58" fmla="*/ 8 w 13"/>
                <a:gd name="T59" fmla="*/ 15 h 32"/>
                <a:gd name="T60" fmla="*/ 8 w 13"/>
                <a:gd name="T61" fmla="*/ 12 h 32"/>
                <a:gd name="T62" fmla="*/ 8 w 13"/>
                <a:gd name="T63" fmla="*/ 7 h 32"/>
                <a:gd name="T64" fmla="*/ 8 w 13"/>
                <a:gd name="T65" fmla="*/ 5 h 32"/>
                <a:gd name="T66" fmla="*/ 6 w 13"/>
                <a:gd name="T67" fmla="*/ 5 h 32"/>
                <a:gd name="T68" fmla="*/ 5 w 13"/>
                <a:gd name="T69" fmla="*/ 5 h 32"/>
                <a:gd name="T70" fmla="*/ 5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6" name="Freeform 1585">
              <a:extLst>
                <a:ext uri="{FF2B5EF4-FFF2-40B4-BE49-F238E27FC236}">
                  <a16:creationId xmlns:a16="http://schemas.microsoft.com/office/drawing/2014/main" id="{04882785-10C9-4C28-AEEB-FC7EAAD9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831" y="2075105"/>
              <a:ext cx="24923" cy="49845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7 w 16"/>
                <a:gd name="T9" fmla="*/ 0 h 32"/>
                <a:gd name="T10" fmla="*/ 11 w 16"/>
                <a:gd name="T11" fmla="*/ 0 h 32"/>
                <a:gd name="T12" fmla="*/ 5 w 16"/>
                <a:gd name="T13" fmla="*/ 23 h 32"/>
                <a:gd name="T14" fmla="*/ 10 w 16"/>
                <a:gd name="T15" fmla="*/ 23 h 32"/>
                <a:gd name="T16" fmla="*/ 10 w 16"/>
                <a:gd name="T17" fmla="*/ 13 h 32"/>
                <a:gd name="T18" fmla="*/ 14 w 16"/>
                <a:gd name="T19" fmla="*/ 13 h 32"/>
                <a:gd name="T20" fmla="*/ 14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7" name="Freeform 1586">
              <a:extLst>
                <a:ext uri="{FF2B5EF4-FFF2-40B4-BE49-F238E27FC236}">
                  <a16:creationId xmlns:a16="http://schemas.microsoft.com/office/drawing/2014/main" id="{1BBDA684-3E6C-4870-89EC-45B938D1E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27" y="2075105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8" name="Freeform 1587">
              <a:extLst>
                <a:ext uri="{FF2B5EF4-FFF2-40B4-BE49-F238E27FC236}">
                  <a16:creationId xmlns:a16="http://schemas.microsoft.com/office/drawing/2014/main" id="{EEA37BC8-03E8-4D64-BD7D-3CA0F48D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87" y="2576671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8 h 33"/>
                <a:gd name="T14" fmla="*/ 10 w 14"/>
                <a:gd name="T15" fmla="*/ 8 h 33"/>
                <a:gd name="T16" fmla="*/ 10 w 14"/>
                <a:gd name="T17" fmla="*/ 6 h 33"/>
                <a:gd name="T18" fmla="*/ 10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6 w 14"/>
                <a:gd name="T33" fmla="*/ 5 h 33"/>
                <a:gd name="T34" fmla="*/ 6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3 h 33"/>
                <a:gd name="T88" fmla="*/ 14 w 14"/>
                <a:gd name="T89" fmla="*/ 13 h 33"/>
                <a:gd name="T90" fmla="*/ 13 w 14"/>
                <a:gd name="T91" fmla="*/ 15 h 33"/>
                <a:gd name="T92" fmla="*/ 6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9" name="Freeform 1588">
              <a:extLst>
                <a:ext uri="{FF2B5EF4-FFF2-40B4-BE49-F238E27FC236}">
                  <a16:creationId xmlns:a16="http://schemas.microsoft.com/office/drawing/2014/main" id="{9FF6D413-C89F-424B-B2E7-36AF1944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25" y="2576671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8 w 13"/>
                <a:gd name="T13" fmla="*/ 8 h 33"/>
                <a:gd name="T14" fmla="*/ 8 w 13"/>
                <a:gd name="T15" fmla="*/ 8 h 33"/>
                <a:gd name="T16" fmla="*/ 8 w 13"/>
                <a:gd name="T17" fmla="*/ 6 h 33"/>
                <a:gd name="T18" fmla="*/ 8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4 h 33"/>
                <a:gd name="T30" fmla="*/ 6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3 w 13"/>
                <a:gd name="T37" fmla="*/ 6 h 33"/>
                <a:gd name="T38" fmla="*/ 3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1 w 13"/>
                <a:gd name="T51" fmla="*/ 1 h 33"/>
                <a:gd name="T52" fmla="*/ 1 w 13"/>
                <a:gd name="T53" fmla="*/ 1 h 33"/>
                <a:gd name="T54" fmla="*/ 3 w 13"/>
                <a:gd name="T55" fmla="*/ 0 h 33"/>
                <a:gd name="T56" fmla="*/ 3 w 13"/>
                <a:gd name="T57" fmla="*/ 0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8 h 33"/>
                <a:gd name="T76" fmla="*/ 13 w 13"/>
                <a:gd name="T77" fmla="*/ 8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2 w 13"/>
                <a:gd name="T87" fmla="*/ 13 h 33"/>
                <a:gd name="T88" fmla="*/ 12 w 13"/>
                <a:gd name="T89" fmla="*/ 13 h 33"/>
                <a:gd name="T90" fmla="*/ 11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0" name="Freeform 1589">
              <a:extLst>
                <a:ext uri="{FF2B5EF4-FFF2-40B4-BE49-F238E27FC236}">
                  <a16:creationId xmlns:a16="http://schemas.microsoft.com/office/drawing/2014/main" id="{A52B4232-2CAC-4544-958A-4936C353E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48" y="2620285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1" name="Freeform 1590">
              <a:extLst>
                <a:ext uri="{FF2B5EF4-FFF2-40B4-BE49-F238E27FC236}">
                  <a16:creationId xmlns:a16="http://schemas.microsoft.com/office/drawing/2014/main" id="{9EE937D4-4A1A-4696-A145-0FA073A3E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67" y="2576671"/>
              <a:ext cx="20250" cy="51403"/>
            </a:xfrm>
            <a:custGeom>
              <a:avLst/>
              <a:gdLst>
                <a:gd name="T0" fmla="*/ 6 w 13"/>
                <a:gd name="T1" fmla="*/ 19 h 33"/>
                <a:gd name="T2" fmla="*/ 6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2 w 13"/>
                <a:gd name="T9" fmla="*/ 19 h 33"/>
                <a:gd name="T10" fmla="*/ 1 w 13"/>
                <a:gd name="T11" fmla="*/ 16 h 33"/>
                <a:gd name="T12" fmla="*/ 0 w 13"/>
                <a:gd name="T13" fmla="*/ 16 h 33"/>
                <a:gd name="T14" fmla="*/ 0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6 h 33"/>
                <a:gd name="T22" fmla="*/ 0 w 13"/>
                <a:gd name="T23" fmla="*/ 5 h 33"/>
                <a:gd name="T24" fmla="*/ 0 w 13"/>
                <a:gd name="T25" fmla="*/ 4 h 33"/>
                <a:gd name="T26" fmla="*/ 1 w 13"/>
                <a:gd name="T27" fmla="*/ 3 h 33"/>
                <a:gd name="T28" fmla="*/ 3 w 13"/>
                <a:gd name="T29" fmla="*/ 0 h 33"/>
                <a:gd name="T30" fmla="*/ 6 w 13"/>
                <a:gd name="T31" fmla="*/ 0 h 33"/>
                <a:gd name="T32" fmla="*/ 10 w 13"/>
                <a:gd name="T33" fmla="*/ 0 h 33"/>
                <a:gd name="T34" fmla="*/ 12 w 13"/>
                <a:gd name="T35" fmla="*/ 3 h 33"/>
                <a:gd name="T36" fmla="*/ 12 w 13"/>
                <a:gd name="T37" fmla="*/ 4 h 33"/>
                <a:gd name="T38" fmla="*/ 13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3 w 13"/>
                <a:gd name="T47" fmla="*/ 14 h 33"/>
                <a:gd name="T48" fmla="*/ 12 w 13"/>
                <a:gd name="T49" fmla="*/ 15 h 33"/>
                <a:gd name="T50" fmla="*/ 6 w 13"/>
                <a:gd name="T51" fmla="*/ 33 h 33"/>
                <a:gd name="T52" fmla="*/ 3 w 13"/>
                <a:gd name="T53" fmla="*/ 13 h 33"/>
                <a:gd name="T54" fmla="*/ 5 w 13"/>
                <a:gd name="T55" fmla="*/ 14 h 33"/>
                <a:gd name="T56" fmla="*/ 6 w 13"/>
                <a:gd name="T57" fmla="*/ 15 h 33"/>
                <a:gd name="T58" fmla="*/ 8 w 13"/>
                <a:gd name="T59" fmla="*/ 14 h 33"/>
                <a:gd name="T60" fmla="*/ 8 w 13"/>
                <a:gd name="T61" fmla="*/ 13 h 33"/>
                <a:gd name="T62" fmla="*/ 8 w 13"/>
                <a:gd name="T63" fmla="*/ 6 h 33"/>
                <a:gd name="T64" fmla="*/ 8 w 13"/>
                <a:gd name="T65" fmla="*/ 5 h 33"/>
                <a:gd name="T66" fmla="*/ 6 w 13"/>
                <a:gd name="T67" fmla="*/ 4 h 33"/>
                <a:gd name="T68" fmla="*/ 5 w 13"/>
                <a:gd name="T69" fmla="*/ 5 h 33"/>
                <a:gd name="T70" fmla="*/ 3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2" name="Freeform 1591">
              <a:extLst>
                <a:ext uri="{FF2B5EF4-FFF2-40B4-BE49-F238E27FC236}">
                  <a16:creationId xmlns:a16="http://schemas.microsoft.com/office/drawing/2014/main" id="{B1356443-5F53-456B-A374-ADD07B0D6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90" y="257667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8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8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3" name="Freeform 1592">
              <a:extLst>
                <a:ext uri="{FF2B5EF4-FFF2-40B4-BE49-F238E27FC236}">
                  <a16:creationId xmlns:a16="http://schemas.microsoft.com/office/drawing/2014/main" id="{328CE65A-3332-436E-A700-DCAFBCD8E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427" y="2576671"/>
              <a:ext cx="20250" cy="51403"/>
            </a:xfrm>
            <a:custGeom>
              <a:avLst/>
              <a:gdLst>
                <a:gd name="T0" fmla="*/ 6 w 13"/>
                <a:gd name="T1" fmla="*/ 19 h 33"/>
                <a:gd name="T2" fmla="*/ 6 w 13"/>
                <a:gd name="T3" fmla="*/ 19 h 33"/>
                <a:gd name="T4" fmla="*/ 5 w 13"/>
                <a:gd name="T5" fmla="*/ 19 h 33"/>
                <a:gd name="T6" fmla="*/ 3 w 13"/>
                <a:gd name="T7" fmla="*/ 19 h 33"/>
                <a:gd name="T8" fmla="*/ 2 w 13"/>
                <a:gd name="T9" fmla="*/ 19 h 33"/>
                <a:gd name="T10" fmla="*/ 0 w 13"/>
                <a:gd name="T11" fmla="*/ 16 h 33"/>
                <a:gd name="T12" fmla="*/ 0 w 13"/>
                <a:gd name="T13" fmla="*/ 16 h 33"/>
                <a:gd name="T14" fmla="*/ 0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6 h 33"/>
                <a:gd name="T22" fmla="*/ 0 w 13"/>
                <a:gd name="T23" fmla="*/ 5 h 33"/>
                <a:gd name="T24" fmla="*/ 0 w 13"/>
                <a:gd name="T25" fmla="*/ 4 h 33"/>
                <a:gd name="T26" fmla="*/ 0 w 13"/>
                <a:gd name="T27" fmla="*/ 3 h 33"/>
                <a:gd name="T28" fmla="*/ 2 w 13"/>
                <a:gd name="T29" fmla="*/ 0 h 33"/>
                <a:gd name="T30" fmla="*/ 6 w 13"/>
                <a:gd name="T31" fmla="*/ 0 h 33"/>
                <a:gd name="T32" fmla="*/ 10 w 13"/>
                <a:gd name="T33" fmla="*/ 0 h 33"/>
                <a:gd name="T34" fmla="*/ 12 w 13"/>
                <a:gd name="T35" fmla="*/ 3 h 33"/>
                <a:gd name="T36" fmla="*/ 12 w 13"/>
                <a:gd name="T37" fmla="*/ 4 h 33"/>
                <a:gd name="T38" fmla="*/ 12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2 w 13"/>
                <a:gd name="T47" fmla="*/ 14 h 33"/>
                <a:gd name="T48" fmla="*/ 12 w 13"/>
                <a:gd name="T49" fmla="*/ 15 h 33"/>
                <a:gd name="T50" fmla="*/ 6 w 13"/>
                <a:gd name="T51" fmla="*/ 33 h 33"/>
                <a:gd name="T52" fmla="*/ 3 w 13"/>
                <a:gd name="T53" fmla="*/ 13 h 33"/>
                <a:gd name="T54" fmla="*/ 5 w 13"/>
                <a:gd name="T55" fmla="*/ 14 h 33"/>
                <a:gd name="T56" fmla="*/ 6 w 13"/>
                <a:gd name="T57" fmla="*/ 15 h 33"/>
                <a:gd name="T58" fmla="*/ 7 w 13"/>
                <a:gd name="T59" fmla="*/ 14 h 33"/>
                <a:gd name="T60" fmla="*/ 8 w 13"/>
                <a:gd name="T61" fmla="*/ 13 h 33"/>
                <a:gd name="T62" fmla="*/ 8 w 13"/>
                <a:gd name="T63" fmla="*/ 6 h 33"/>
                <a:gd name="T64" fmla="*/ 7 w 13"/>
                <a:gd name="T65" fmla="*/ 5 h 33"/>
                <a:gd name="T66" fmla="*/ 6 w 13"/>
                <a:gd name="T67" fmla="*/ 4 h 33"/>
                <a:gd name="T68" fmla="*/ 5 w 13"/>
                <a:gd name="T69" fmla="*/ 5 h 33"/>
                <a:gd name="T70" fmla="*/ 3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4" name="Freeform 1593">
              <a:extLst>
                <a:ext uri="{FF2B5EF4-FFF2-40B4-BE49-F238E27FC236}">
                  <a16:creationId xmlns:a16="http://schemas.microsoft.com/office/drawing/2014/main" id="{CBD69A4B-BF48-44CB-8632-919CE7A83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350" y="257667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2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2 w 14"/>
                <a:gd name="T31" fmla="*/ 14 h 33"/>
                <a:gd name="T32" fmla="*/ 11 w 14"/>
                <a:gd name="T33" fmla="*/ 15 h 33"/>
                <a:gd name="T34" fmla="*/ 12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1 w 14"/>
                <a:gd name="T71" fmla="*/ 16 h 33"/>
                <a:gd name="T72" fmla="*/ 2 w 14"/>
                <a:gd name="T73" fmla="*/ 15 h 33"/>
                <a:gd name="T74" fmla="*/ 1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6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5" name="Freeform 1594">
              <a:extLst>
                <a:ext uri="{FF2B5EF4-FFF2-40B4-BE49-F238E27FC236}">
                  <a16:creationId xmlns:a16="http://schemas.microsoft.com/office/drawing/2014/main" id="{255B0858-6BDA-4A21-AE3B-C32BA4CC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487" y="3078236"/>
              <a:ext cx="21807" cy="51403"/>
            </a:xfrm>
            <a:custGeom>
              <a:avLst/>
              <a:gdLst>
                <a:gd name="T0" fmla="*/ 6 w 14"/>
                <a:gd name="T1" fmla="*/ 15 h 33"/>
                <a:gd name="T2" fmla="*/ 9 w 14"/>
                <a:gd name="T3" fmla="*/ 13 h 33"/>
                <a:gd name="T4" fmla="*/ 10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1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4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1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6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10 w 14"/>
                <a:gd name="T81" fmla="*/ 26 h 33"/>
                <a:gd name="T82" fmla="*/ 10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6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5"/>
                  </a:move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6" name="Freeform 1595">
              <a:extLst>
                <a:ext uri="{FF2B5EF4-FFF2-40B4-BE49-F238E27FC236}">
                  <a16:creationId xmlns:a16="http://schemas.microsoft.com/office/drawing/2014/main" id="{EBFEE823-4A6D-4AC9-98FA-76DD546637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525" y="3078236"/>
              <a:ext cx="20250" cy="49845"/>
            </a:xfrm>
            <a:custGeom>
              <a:avLst/>
              <a:gdLst>
                <a:gd name="T0" fmla="*/ 6 w 13"/>
                <a:gd name="T1" fmla="*/ 20 h 32"/>
                <a:gd name="T2" fmla="*/ 6 w 13"/>
                <a:gd name="T3" fmla="*/ 18 h 32"/>
                <a:gd name="T4" fmla="*/ 6 w 13"/>
                <a:gd name="T5" fmla="*/ 20 h 32"/>
                <a:gd name="T6" fmla="*/ 5 w 13"/>
                <a:gd name="T7" fmla="*/ 20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3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6 h 32"/>
                <a:gd name="T24" fmla="*/ 0 w 13"/>
                <a:gd name="T25" fmla="*/ 5 h 32"/>
                <a:gd name="T26" fmla="*/ 1 w 13"/>
                <a:gd name="T27" fmla="*/ 3 h 32"/>
                <a:gd name="T28" fmla="*/ 2 w 13"/>
                <a:gd name="T29" fmla="*/ 1 h 32"/>
                <a:gd name="T30" fmla="*/ 6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2 w 13"/>
                <a:gd name="T37" fmla="*/ 5 h 32"/>
                <a:gd name="T38" fmla="*/ 13 w 13"/>
                <a:gd name="T39" fmla="*/ 6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3 h 32"/>
                <a:gd name="T54" fmla="*/ 5 w 13"/>
                <a:gd name="T55" fmla="*/ 15 h 32"/>
                <a:gd name="T56" fmla="*/ 6 w 13"/>
                <a:gd name="T57" fmla="*/ 16 h 32"/>
                <a:gd name="T58" fmla="*/ 7 w 13"/>
                <a:gd name="T59" fmla="*/ 15 h 32"/>
                <a:gd name="T60" fmla="*/ 8 w 13"/>
                <a:gd name="T61" fmla="*/ 13 h 32"/>
                <a:gd name="T62" fmla="*/ 8 w 13"/>
                <a:gd name="T63" fmla="*/ 7 h 32"/>
                <a:gd name="T64" fmla="*/ 7 w 13"/>
                <a:gd name="T65" fmla="*/ 6 h 32"/>
                <a:gd name="T66" fmla="*/ 6 w 13"/>
                <a:gd name="T67" fmla="*/ 5 h 32"/>
                <a:gd name="T68" fmla="*/ 5 w 13"/>
                <a:gd name="T69" fmla="*/ 6 h 32"/>
                <a:gd name="T70" fmla="*/ 3 w 13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7" name="Freeform 1596">
              <a:extLst>
                <a:ext uri="{FF2B5EF4-FFF2-40B4-BE49-F238E27FC236}">
                  <a16:creationId xmlns:a16="http://schemas.microsoft.com/office/drawing/2014/main" id="{FFB53865-58E5-44DB-9F94-D37C2C91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48" y="3121851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8" name="Freeform 1597">
              <a:extLst>
                <a:ext uri="{FF2B5EF4-FFF2-40B4-BE49-F238E27FC236}">
                  <a16:creationId xmlns:a16="http://schemas.microsoft.com/office/drawing/2014/main" id="{AC399FAA-14B5-40E3-BBC4-8E6808C1D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67" y="3078236"/>
              <a:ext cx="20250" cy="51403"/>
            </a:xfrm>
            <a:custGeom>
              <a:avLst/>
              <a:gdLst>
                <a:gd name="T0" fmla="*/ 0 w 13"/>
                <a:gd name="T1" fmla="*/ 7 h 33"/>
                <a:gd name="T2" fmla="*/ 0 w 13"/>
                <a:gd name="T3" fmla="*/ 7 h 33"/>
                <a:gd name="T4" fmla="*/ 0 w 13"/>
                <a:gd name="T5" fmla="*/ 5 h 33"/>
                <a:gd name="T6" fmla="*/ 0 w 13"/>
                <a:gd name="T7" fmla="*/ 5 h 33"/>
                <a:gd name="T8" fmla="*/ 1 w 13"/>
                <a:gd name="T9" fmla="*/ 2 h 33"/>
                <a:gd name="T10" fmla="*/ 1 w 13"/>
                <a:gd name="T11" fmla="*/ 2 h 33"/>
                <a:gd name="T12" fmla="*/ 3 w 13"/>
                <a:gd name="T13" fmla="*/ 1 h 33"/>
                <a:gd name="T14" fmla="*/ 3 w 13"/>
                <a:gd name="T15" fmla="*/ 1 h 33"/>
                <a:gd name="T16" fmla="*/ 6 w 13"/>
                <a:gd name="T17" fmla="*/ 0 h 33"/>
                <a:gd name="T18" fmla="*/ 6 w 13"/>
                <a:gd name="T19" fmla="*/ 0 h 33"/>
                <a:gd name="T20" fmla="*/ 8 w 13"/>
                <a:gd name="T21" fmla="*/ 1 h 33"/>
                <a:gd name="T22" fmla="*/ 8 w 13"/>
                <a:gd name="T23" fmla="*/ 1 h 33"/>
                <a:gd name="T24" fmla="*/ 11 w 13"/>
                <a:gd name="T25" fmla="*/ 2 h 33"/>
                <a:gd name="T26" fmla="*/ 11 w 13"/>
                <a:gd name="T27" fmla="*/ 2 h 33"/>
                <a:gd name="T28" fmla="*/ 12 w 13"/>
                <a:gd name="T29" fmla="*/ 5 h 33"/>
                <a:gd name="T30" fmla="*/ 12 w 13"/>
                <a:gd name="T31" fmla="*/ 5 h 33"/>
                <a:gd name="T32" fmla="*/ 13 w 13"/>
                <a:gd name="T33" fmla="*/ 7 h 33"/>
                <a:gd name="T34" fmla="*/ 13 w 13"/>
                <a:gd name="T35" fmla="*/ 26 h 33"/>
                <a:gd name="T36" fmla="*/ 13 w 13"/>
                <a:gd name="T37" fmla="*/ 26 h 33"/>
                <a:gd name="T38" fmla="*/ 12 w 13"/>
                <a:gd name="T39" fmla="*/ 28 h 33"/>
                <a:gd name="T40" fmla="*/ 12 w 13"/>
                <a:gd name="T41" fmla="*/ 28 h 33"/>
                <a:gd name="T42" fmla="*/ 11 w 13"/>
                <a:gd name="T43" fmla="*/ 31 h 33"/>
                <a:gd name="T44" fmla="*/ 11 w 13"/>
                <a:gd name="T45" fmla="*/ 31 h 33"/>
                <a:gd name="T46" fmla="*/ 8 w 13"/>
                <a:gd name="T47" fmla="*/ 32 h 33"/>
                <a:gd name="T48" fmla="*/ 8 w 13"/>
                <a:gd name="T49" fmla="*/ 32 h 33"/>
                <a:gd name="T50" fmla="*/ 6 w 13"/>
                <a:gd name="T51" fmla="*/ 33 h 33"/>
                <a:gd name="T52" fmla="*/ 6 w 13"/>
                <a:gd name="T53" fmla="*/ 33 h 33"/>
                <a:gd name="T54" fmla="*/ 3 w 13"/>
                <a:gd name="T55" fmla="*/ 32 h 33"/>
                <a:gd name="T56" fmla="*/ 3 w 13"/>
                <a:gd name="T57" fmla="*/ 32 h 33"/>
                <a:gd name="T58" fmla="*/ 1 w 13"/>
                <a:gd name="T59" fmla="*/ 31 h 33"/>
                <a:gd name="T60" fmla="*/ 1 w 13"/>
                <a:gd name="T61" fmla="*/ 31 h 33"/>
                <a:gd name="T62" fmla="*/ 0 w 13"/>
                <a:gd name="T63" fmla="*/ 28 h 33"/>
                <a:gd name="T64" fmla="*/ 0 w 13"/>
                <a:gd name="T65" fmla="*/ 28 h 33"/>
                <a:gd name="T66" fmla="*/ 0 w 13"/>
                <a:gd name="T67" fmla="*/ 26 h 33"/>
                <a:gd name="T68" fmla="*/ 0 w 13"/>
                <a:gd name="T69" fmla="*/ 7 h 33"/>
                <a:gd name="T70" fmla="*/ 3 w 13"/>
                <a:gd name="T71" fmla="*/ 26 h 33"/>
                <a:gd name="T72" fmla="*/ 3 w 13"/>
                <a:gd name="T73" fmla="*/ 26 h 33"/>
                <a:gd name="T74" fmla="*/ 5 w 13"/>
                <a:gd name="T75" fmla="*/ 27 h 33"/>
                <a:gd name="T76" fmla="*/ 5 w 13"/>
                <a:gd name="T77" fmla="*/ 27 h 33"/>
                <a:gd name="T78" fmla="*/ 6 w 13"/>
                <a:gd name="T79" fmla="*/ 28 h 33"/>
                <a:gd name="T80" fmla="*/ 6 w 13"/>
                <a:gd name="T81" fmla="*/ 28 h 33"/>
                <a:gd name="T82" fmla="*/ 8 w 13"/>
                <a:gd name="T83" fmla="*/ 27 h 33"/>
                <a:gd name="T84" fmla="*/ 8 w 13"/>
                <a:gd name="T85" fmla="*/ 27 h 33"/>
                <a:gd name="T86" fmla="*/ 8 w 13"/>
                <a:gd name="T87" fmla="*/ 26 h 33"/>
                <a:gd name="T88" fmla="*/ 8 w 13"/>
                <a:gd name="T89" fmla="*/ 7 h 33"/>
                <a:gd name="T90" fmla="*/ 8 w 13"/>
                <a:gd name="T91" fmla="*/ 7 h 33"/>
                <a:gd name="T92" fmla="*/ 8 w 13"/>
                <a:gd name="T93" fmla="*/ 6 h 33"/>
                <a:gd name="T94" fmla="*/ 8 w 13"/>
                <a:gd name="T95" fmla="*/ 6 h 33"/>
                <a:gd name="T96" fmla="*/ 6 w 13"/>
                <a:gd name="T97" fmla="*/ 5 h 33"/>
                <a:gd name="T98" fmla="*/ 6 w 13"/>
                <a:gd name="T99" fmla="*/ 5 h 33"/>
                <a:gd name="T100" fmla="*/ 5 w 13"/>
                <a:gd name="T101" fmla="*/ 6 h 33"/>
                <a:gd name="T102" fmla="*/ 5 w 13"/>
                <a:gd name="T103" fmla="*/ 6 h 33"/>
                <a:gd name="T104" fmla="*/ 3 w 13"/>
                <a:gd name="T105" fmla="*/ 7 h 33"/>
                <a:gd name="T106" fmla="*/ 3 w 13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9" name="Freeform 1598">
              <a:extLst>
                <a:ext uri="{FF2B5EF4-FFF2-40B4-BE49-F238E27FC236}">
                  <a16:creationId xmlns:a16="http://schemas.microsoft.com/office/drawing/2014/main" id="{13A326B9-DDA2-4322-BF9B-2A916D3BF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90" y="3078236"/>
              <a:ext cx="21807" cy="49845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1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3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3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0" name="Freeform 1599">
              <a:extLst>
                <a:ext uri="{FF2B5EF4-FFF2-40B4-BE49-F238E27FC236}">
                  <a16:creationId xmlns:a16="http://schemas.microsoft.com/office/drawing/2014/main" id="{18D2EFD9-F7A4-4C5D-86A3-77D713948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427" y="3078236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7 h 33"/>
                <a:gd name="T4" fmla="*/ 0 w 13"/>
                <a:gd name="T5" fmla="*/ 5 h 33"/>
                <a:gd name="T6" fmla="*/ 0 w 13"/>
                <a:gd name="T7" fmla="*/ 3 h 33"/>
                <a:gd name="T8" fmla="*/ 1 w 13"/>
                <a:gd name="T9" fmla="*/ 2 h 33"/>
                <a:gd name="T10" fmla="*/ 3 w 13"/>
                <a:gd name="T11" fmla="*/ 1 h 33"/>
                <a:gd name="T12" fmla="*/ 6 w 13"/>
                <a:gd name="T13" fmla="*/ 0 h 33"/>
                <a:gd name="T14" fmla="*/ 8 w 13"/>
                <a:gd name="T15" fmla="*/ 1 h 33"/>
                <a:gd name="T16" fmla="*/ 11 w 13"/>
                <a:gd name="T17" fmla="*/ 2 h 33"/>
                <a:gd name="T18" fmla="*/ 12 w 13"/>
                <a:gd name="T19" fmla="*/ 3 h 33"/>
                <a:gd name="T20" fmla="*/ 12 w 13"/>
                <a:gd name="T21" fmla="*/ 5 h 33"/>
                <a:gd name="T22" fmla="*/ 13 w 13"/>
                <a:gd name="T23" fmla="*/ 7 h 33"/>
                <a:gd name="T24" fmla="*/ 13 w 13"/>
                <a:gd name="T25" fmla="*/ 8 h 33"/>
                <a:gd name="T26" fmla="*/ 13 w 13"/>
                <a:gd name="T27" fmla="*/ 11 h 33"/>
                <a:gd name="T28" fmla="*/ 12 w 13"/>
                <a:gd name="T29" fmla="*/ 13 h 33"/>
                <a:gd name="T30" fmla="*/ 12 w 13"/>
                <a:gd name="T31" fmla="*/ 15 h 33"/>
                <a:gd name="T32" fmla="*/ 11 w 13"/>
                <a:gd name="T33" fmla="*/ 16 h 33"/>
                <a:gd name="T34" fmla="*/ 12 w 13"/>
                <a:gd name="T35" fmla="*/ 17 h 33"/>
                <a:gd name="T36" fmla="*/ 12 w 13"/>
                <a:gd name="T37" fmla="*/ 18 h 33"/>
                <a:gd name="T38" fmla="*/ 13 w 13"/>
                <a:gd name="T39" fmla="*/ 21 h 33"/>
                <a:gd name="T40" fmla="*/ 13 w 13"/>
                <a:gd name="T41" fmla="*/ 23 h 33"/>
                <a:gd name="T42" fmla="*/ 13 w 13"/>
                <a:gd name="T43" fmla="*/ 26 h 33"/>
                <a:gd name="T44" fmla="*/ 12 w 13"/>
                <a:gd name="T45" fmla="*/ 27 h 33"/>
                <a:gd name="T46" fmla="*/ 12 w 13"/>
                <a:gd name="T47" fmla="*/ 28 h 33"/>
                <a:gd name="T48" fmla="*/ 12 w 13"/>
                <a:gd name="T49" fmla="*/ 30 h 33"/>
                <a:gd name="T50" fmla="*/ 10 w 13"/>
                <a:gd name="T51" fmla="*/ 32 h 33"/>
                <a:gd name="T52" fmla="*/ 6 w 13"/>
                <a:gd name="T53" fmla="*/ 33 h 33"/>
                <a:gd name="T54" fmla="*/ 2 w 13"/>
                <a:gd name="T55" fmla="*/ 32 h 33"/>
                <a:gd name="T56" fmla="*/ 1 w 13"/>
                <a:gd name="T57" fmla="*/ 30 h 33"/>
                <a:gd name="T58" fmla="*/ 0 w 13"/>
                <a:gd name="T59" fmla="*/ 28 h 33"/>
                <a:gd name="T60" fmla="*/ 0 w 13"/>
                <a:gd name="T61" fmla="*/ 27 h 33"/>
                <a:gd name="T62" fmla="*/ 0 w 13"/>
                <a:gd name="T63" fmla="*/ 26 h 33"/>
                <a:gd name="T64" fmla="*/ 0 w 13"/>
                <a:gd name="T65" fmla="*/ 23 h 33"/>
                <a:gd name="T66" fmla="*/ 0 w 13"/>
                <a:gd name="T67" fmla="*/ 21 h 33"/>
                <a:gd name="T68" fmla="*/ 0 w 13"/>
                <a:gd name="T69" fmla="*/ 18 h 33"/>
                <a:gd name="T70" fmla="*/ 0 w 13"/>
                <a:gd name="T71" fmla="*/ 17 h 33"/>
                <a:gd name="T72" fmla="*/ 1 w 13"/>
                <a:gd name="T73" fmla="*/ 16 h 33"/>
                <a:gd name="T74" fmla="*/ 0 w 13"/>
                <a:gd name="T75" fmla="*/ 15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8 h 33"/>
                <a:gd name="T82" fmla="*/ 8 w 13"/>
                <a:gd name="T83" fmla="*/ 7 h 33"/>
                <a:gd name="T84" fmla="*/ 7 w 13"/>
                <a:gd name="T85" fmla="*/ 6 h 33"/>
                <a:gd name="T86" fmla="*/ 6 w 13"/>
                <a:gd name="T87" fmla="*/ 5 h 33"/>
                <a:gd name="T88" fmla="*/ 5 w 13"/>
                <a:gd name="T89" fmla="*/ 6 h 33"/>
                <a:gd name="T90" fmla="*/ 3 w 13"/>
                <a:gd name="T91" fmla="*/ 12 h 33"/>
                <a:gd name="T92" fmla="*/ 5 w 13"/>
                <a:gd name="T93" fmla="*/ 13 h 33"/>
                <a:gd name="T94" fmla="*/ 6 w 13"/>
                <a:gd name="T95" fmla="*/ 15 h 33"/>
                <a:gd name="T96" fmla="*/ 7 w 13"/>
                <a:gd name="T97" fmla="*/ 13 h 33"/>
                <a:gd name="T98" fmla="*/ 8 w 13"/>
                <a:gd name="T99" fmla="*/ 12 h 33"/>
                <a:gd name="T100" fmla="*/ 8 w 13"/>
                <a:gd name="T101" fmla="*/ 20 h 33"/>
                <a:gd name="T102" fmla="*/ 7 w 13"/>
                <a:gd name="T103" fmla="*/ 18 h 33"/>
                <a:gd name="T104" fmla="*/ 6 w 13"/>
                <a:gd name="T105" fmla="*/ 17 h 33"/>
                <a:gd name="T106" fmla="*/ 5 w 13"/>
                <a:gd name="T107" fmla="*/ 18 h 33"/>
                <a:gd name="T108" fmla="*/ 3 w 13"/>
                <a:gd name="T109" fmla="*/ 20 h 33"/>
                <a:gd name="T110" fmla="*/ 3 w 13"/>
                <a:gd name="T111" fmla="*/ 26 h 33"/>
                <a:gd name="T112" fmla="*/ 5 w 13"/>
                <a:gd name="T113" fmla="*/ 27 h 33"/>
                <a:gd name="T114" fmla="*/ 6 w 13"/>
                <a:gd name="T115" fmla="*/ 28 h 33"/>
                <a:gd name="T116" fmla="*/ 7 w 13"/>
                <a:gd name="T117" fmla="*/ 27 h 33"/>
                <a:gd name="T118" fmla="*/ 8 w 13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1" name="Freeform 1600">
              <a:extLst>
                <a:ext uri="{FF2B5EF4-FFF2-40B4-BE49-F238E27FC236}">
                  <a16:creationId xmlns:a16="http://schemas.microsoft.com/office/drawing/2014/main" id="{BBF12496-4A92-402C-AFAB-CA1CE95E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50" y="3078236"/>
              <a:ext cx="21807" cy="51403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2 w 14"/>
                <a:gd name="T21" fmla="*/ 2 h 33"/>
                <a:gd name="T22" fmla="*/ 4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2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2 w 14"/>
                <a:gd name="T57" fmla="*/ 28 h 33"/>
                <a:gd name="T58" fmla="*/ 12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5 w 14"/>
                <a:gd name="T65" fmla="*/ 32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6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7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2" name="Freeform 1601">
              <a:extLst>
                <a:ext uri="{FF2B5EF4-FFF2-40B4-BE49-F238E27FC236}">
                  <a16:creationId xmlns:a16="http://schemas.microsoft.com/office/drawing/2014/main" id="{1F0A9B36-F291-4C68-9C17-126681AC6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487" y="3579802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4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1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6 w 14"/>
                <a:gd name="T89" fmla="*/ 5 h 33"/>
                <a:gd name="T90" fmla="*/ 5 w 14"/>
                <a:gd name="T91" fmla="*/ 12 h 33"/>
                <a:gd name="T92" fmla="*/ 6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6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6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3" name="Freeform 1602">
              <a:extLst>
                <a:ext uri="{FF2B5EF4-FFF2-40B4-BE49-F238E27FC236}">
                  <a16:creationId xmlns:a16="http://schemas.microsoft.com/office/drawing/2014/main" id="{873A8DC8-562B-4D99-AC6A-2C4959C7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25" y="3579802"/>
              <a:ext cx="20250" cy="51403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5 h 33"/>
                <a:gd name="T4" fmla="*/ 3 w 13"/>
                <a:gd name="T5" fmla="*/ 5 h 33"/>
                <a:gd name="T6" fmla="*/ 3 w 13"/>
                <a:gd name="T7" fmla="*/ 14 h 33"/>
                <a:gd name="T8" fmla="*/ 3 w 13"/>
                <a:gd name="T9" fmla="*/ 14 h 33"/>
                <a:gd name="T10" fmla="*/ 6 w 13"/>
                <a:gd name="T11" fmla="*/ 13 h 33"/>
                <a:gd name="T12" fmla="*/ 6 w 13"/>
                <a:gd name="T13" fmla="*/ 13 h 33"/>
                <a:gd name="T14" fmla="*/ 7 w 13"/>
                <a:gd name="T15" fmla="*/ 13 h 33"/>
                <a:gd name="T16" fmla="*/ 7 w 13"/>
                <a:gd name="T17" fmla="*/ 13 h 33"/>
                <a:gd name="T18" fmla="*/ 10 w 13"/>
                <a:gd name="T19" fmla="*/ 13 h 33"/>
                <a:gd name="T20" fmla="*/ 12 w 13"/>
                <a:gd name="T21" fmla="*/ 14 h 33"/>
                <a:gd name="T22" fmla="*/ 12 w 13"/>
                <a:gd name="T23" fmla="*/ 14 h 33"/>
                <a:gd name="T24" fmla="*/ 12 w 13"/>
                <a:gd name="T25" fmla="*/ 15 h 33"/>
                <a:gd name="T26" fmla="*/ 13 w 13"/>
                <a:gd name="T27" fmla="*/ 18 h 33"/>
                <a:gd name="T28" fmla="*/ 13 w 13"/>
                <a:gd name="T29" fmla="*/ 27 h 33"/>
                <a:gd name="T30" fmla="*/ 13 w 13"/>
                <a:gd name="T31" fmla="*/ 27 h 33"/>
                <a:gd name="T32" fmla="*/ 12 w 13"/>
                <a:gd name="T33" fmla="*/ 29 h 33"/>
                <a:gd name="T34" fmla="*/ 12 w 13"/>
                <a:gd name="T35" fmla="*/ 29 h 33"/>
                <a:gd name="T36" fmla="*/ 11 w 13"/>
                <a:gd name="T37" fmla="*/ 32 h 33"/>
                <a:gd name="T38" fmla="*/ 11 w 13"/>
                <a:gd name="T39" fmla="*/ 32 h 33"/>
                <a:gd name="T40" fmla="*/ 8 w 13"/>
                <a:gd name="T41" fmla="*/ 33 h 33"/>
                <a:gd name="T42" fmla="*/ 8 w 13"/>
                <a:gd name="T43" fmla="*/ 33 h 33"/>
                <a:gd name="T44" fmla="*/ 6 w 13"/>
                <a:gd name="T45" fmla="*/ 33 h 33"/>
                <a:gd name="T46" fmla="*/ 6 w 13"/>
                <a:gd name="T47" fmla="*/ 33 h 33"/>
                <a:gd name="T48" fmla="*/ 3 w 13"/>
                <a:gd name="T49" fmla="*/ 33 h 33"/>
                <a:gd name="T50" fmla="*/ 3 w 13"/>
                <a:gd name="T51" fmla="*/ 33 h 33"/>
                <a:gd name="T52" fmla="*/ 1 w 13"/>
                <a:gd name="T53" fmla="*/ 32 h 33"/>
                <a:gd name="T54" fmla="*/ 1 w 13"/>
                <a:gd name="T55" fmla="*/ 32 h 33"/>
                <a:gd name="T56" fmla="*/ 0 w 13"/>
                <a:gd name="T57" fmla="*/ 29 h 33"/>
                <a:gd name="T58" fmla="*/ 0 w 13"/>
                <a:gd name="T59" fmla="*/ 29 h 33"/>
                <a:gd name="T60" fmla="*/ 0 w 13"/>
                <a:gd name="T61" fmla="*/ 27 h 33"/>
                <a:gd name="T62" fmla="*/ 0 w 13"/>
                <a:gd name="T63" fmla="*/ 25 h 33"/>
                <a:gd name="T64" fmla="*/ 3 w 13"/>
                <a:gd name="T65" fmla="*/ 25 h 33"/>
                <a:gd name="T66" fmla="*/ 3 w 13"/>
                <a:gd name="T67" fmla="*/ 27 h 33"/>
                <a:gd name="T68" fmla="*/ 3 w 13"/>
                <a:gd name="T69" fmla="*/ 27 h 33"/>
                <a:gd name="T70" fmla="*/ 5 w 13"/>
                <a:gd name="T71" fmla="*/ 28 h 33"/>
                <a:gd name="T72" fmla="*/ 5 w 13"/>
                <a:gd name="T73" fmla="*/ 28 h 33"/>
                <a:gd name="T74" fmla="*/ 6 w 13"/>
                <a:gd name="T75" fmla="*/ 29 h 33"/>
                <a:gd name="T76" fmla="*/ 6 w 13"/>
                <a:gd name="T77" fmla="*/ 29 h 33"/>
                <a:gd name="T78" fmla="*/ 8 w 13"/>
                <a:gd name="T79" fmla="*/ 28 h 33"/>
                <a:gd name="T80" fmla="*/ 8 w 13"/>
                <a:gd name="T81" fmla="*/ 28 h 33"/>
                <a:gd name="T82" fmla="*/ 8 w 13"/>
                <a:gd name="T83" fmla="*/ 27 h 33"/>
                <a:gd name="T84" fmla="*/ 8 w 13"/>
                <a:gd name="T85" fmla="*/ 19 h 33"/>
                <a:gd name="T86" fmla="*/ 8 w 13"/>
                <a:gd name="T87" fmla="*/ 19 h 33"/>
                <a:gd name="T88" fmla="*/ 8 w 13"/>
                <a:gd name="T89" fmla="*/ 17 h 33"/>
                <a:gd name="T90" fmla="*/ 8 w 13"/>
                <a:gd name="T91" fmla="*/ 17 h 33"/>
                <a:gd name="T92" fmla="*/ 6 w 13"/>
                <a:gd name="T93" fmla="*/ 17 h 33"/>
                <a:gd name="T94" fmla="*/ 6 w 13"/>
                <a:gd name="T95" fmla="*/ 17 h 33"/>
                <a:gd name="T96" fmla="*/ 5 w 13"/>
                <a:gd name="T97" fmla="*/ 17 h 33"/>
                <a:gd name="T98" fmla="*/ 5 w 13"/>
                <a:gd name="T99" fmla="*/ 17 h 33"/>
                <a:gd name="T100" fmla="*/ 5 w 13"/>
                <a:gd name="T101" fmla="*/ 17 h 33"/>
                <a:gd name="T102" fmla="*/ 5 w 13"/>
                <a:gd name="T103" fmla="*/ 17 h 33"/>
                <a:gd name="T104" fmla="*/ 5 w 13"/>
                <a:gd name="T105" fmla="*/ 18 h 33"/>
                <a:gd name="T106" fmla="*/ 5 w 13"/>
                <a:gd name="T107" fmla="*/ 18 h 33"/>
                <a:gd name="T108" fmla="*/ 3 w 13"/>
                <a:gd name="T109" fmla="*/ 18 h 33"/>
                <a:gd name="T110" fmla="*/ 0 w 13"/>
                <a:gd name="T111" fmla="*/ 18 h 33"/>
                <a:gd name="T112" fmla="*/ 0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5"/>
                  </a:lnTo>
                  <a:lnTo>
                    <a:pt x="3" y="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4" name="Freeform 1603">
              <a:extLst>
                <a:ext uri="{FF2B5EF4-FFF2-40B4-BE49-F238E27FC236}">
                  <a16:creationId xmlns:a16="http://schemas.microsoft.com/office/drawing/2014/main" id="{4715314B-2646-4F2C-BAFA-244FA09FA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48" y="3623416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5" name="Freeform 1604">
              <a:extLst>
                <a:ext uri="{FF2B5EF4-FFF2-40B4-BE49-F238E27FC236}">
                  <a16:creationId xmlns:a16="http://schemas.microsoft.com/office/drawing/2014/main" id="{7C195A0C-53D9-4A03-B21F-C246C2F1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52" y="3579802"/>
              <a:ext cx="26481" cy="51403"/>
            </a:xfrm>
            <a:custGeom>
              <a:avLst/>
              <a:gdLst>
                <a:gd name="T0" fmla="*/ 9 w 17"/>
                <a:gd name="T1" fmla="*/ 33 h 33"/>
                <a:gd name="T2" fmla="*/ 9 w 17"/>
                <a:gd name="T3" fmla="*/ 28 h 33"/>
                <a:gd name="T4" fmla="*/ 0 w 17"/>
                <a:gd name="T5" fmla="*/ 28 h 33"/>
                <a:gd name="T6" fmla="*/ 0 w 17"/>
                <a:gd name="T7" fmla="*/ 24 h 33"/>
                <a:gd name="T8" fmla="*/ 7 w 17"/>
                <a:gd name="T9" fmla="*/ 0 h 33"/>
                <a:gd name="T10" fmla="*/ 12 w 17"/>
                <a:gd name="T11" fmla="*/ 0 h 33"/>
                <a:gd name="T12" fmla="*/ 5 w 17"/>
                <a:gd name="T13" fmla="*/ 24 h 33"/>
                <a:gd name="T14" fmla="*/ 9 w 17"/>
                <a:gd name="T15" fmla="*/ 24 h 33"/>
                <a:gd name="T16" fmla="*/ 9 w 17"/>
                <a:gd name="T17" fmla="*/ 14 h 33"/>
                <a:gd name="T18" fmla="*/ 14 w 17"/>
                <a:gd name="T19" fmla="*/ 14 h 33"/>
                <a:gd name="T20" fmla="*/ 14 w 17"/>
                <a:gd name="T21" fmla="*/ 24 h 33"/>
                <a:gd name="T22" fmla="*/ 17 w 17"/>
                <a:gd name="T23" fmla="*/ 24 h 33"/>
                <a:gd name="T24" fmla="*/ 17 w 17"/>
                <a:gd name="T25" fmla="*/ 28 h 33"/>
                <a:gd name="T26" fmla="*/ 14 w 17"/>
                <a:gd name="T27" fmla="*/ 28 h 33"/>
                <a:gd name="T28" fmla="*/ 14 w 17"/>
                <a:gd name="T29" fmla="*/ 33 h 33"/>
                <a:gd name="T30" fmla="*/ 9 w 17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6" name="Freeform 1605">
              <a:extLst>
                <a:ext uri="{FF2B5EF4-FFF2-40B4-BE49-F238E27FC236}">
                  <a16:creationId xmlns:a16="http://schemas.microsoft.com/office/drawing/2014/main" id="{73FE9733-F32F-4CD5-8852-CEE443042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90" y="3579802"/>
              <a:ext cx="21807" cy="51403"/>
            </a:xfrm>
            <a:custGeom>
              <a:avLst/>
              <a:gdLst>
                <a:gd name="T0" fmla="*/ 8 w 14"/>
                <a:gd name="T1" fmla="*/ 14 h 33"/>
                <a:gd name="T2" fmla="*/ 8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3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3 w 14"/>
                <a:gd name="T27" fmla="*/ 30 h 33"/>
                <a:gd name="T28" fmla="*/ 10 w 14"/>
                <a:gd name="T29" fmla="*/ 33 h 33"/>
                <a:gd name="T30" fmla="*/ 8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1 w 14"/>
                <a:gd name="T49" fmla="*/ 18 h 33"/>
                <a:gd name="T50" fmla="*/ 8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8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8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7" name="Freeform 1606">
              <a:extLst>
                <a:ext uri="{FF2B5EF4-FFF2-40B4-BE49-F238E27FC236}">
                  <a16:creationId xmlns:a16="http://schemas.microsoft.com/office/drawing/2014/main" id="{1667BBB9-C814-4BBD-BE51-DCC3B20A2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27" y="3579802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8 w 13"/>
                <a:gd name="T3" fmla="*/ 5 h 33"/>
                <a:gd name="T4" fmla="*/ 3 w 13"/>
                <a:gd name="T5" fmla="*/ 5 h 33"/>
                <a:gd name="T6" fmla="*/ 3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5 w 13"/>
                <a:gd name="T17" fmla="*/ 33 h 33"/>
                <a:gd name="T18" fmla="*/ 0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8" y="5"/>
                  </a:lnTo>
                  <a:lnTo>
                    <a:pt x="3" y="5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8" name="Freeform 1607">
              <a:extLst>
                <a:ext uri="{FF2B5EF4-FFF2-40B4-BE49-F238E27FC236}">
                  <a16:creationId xmlns:a16="http://schemas.microsoft.com/office/drawing/2014/main" id="{31570D99-32C3-4BA2-99F2-EDAA8F244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350" y="3579802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6 w 14"/>
                <a:gd name="T13" fmla="*/ 0 h 33"/>
                <a:gd name="T14" fmla="*/ 10 w 14"/>
                <a:gd name="T15" fmla="*/ 2 h 33"/>
                <a:gd name="T16" fmla="*/ 12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7 h 33"/>
                <a:gd name="T34" fmla="*/ 12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6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6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6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9" name="Freeform 1608">
              <a:extLst>
                <a:ext uri="{FF2B5EF4-FFF2-40B4-BE49-F238E27FC236}">
                  <a16:creationId xmlns:a16="http://schemas.microsoft.com/office/drawing/2014/main" id="{7A67DCE6-DB31-4545-8F51-DD942CA0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46" y="4082925"/>
              <a:ext cx="14019" cy="51403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0" name="Freeform 1609">
              <a:extLst>
                <a:ext uri="{FF2B5EF4-FFF2-40B4-BE49-F238E27FC236}">
                  <a16:creationId xmlns:a16="http://schemas.microsoft.com/office/drawing/2014/main" id="{DCBF6BED-D51F-4B09-B014-F06DD120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25" y="4082925"/>
              <a:ext cx="20250" cy="51403"/>
            </a:xfrm>
            <a:custGeom>
              <a:avLst/>
              <a:gdLst>
                <a:gd name="T0" fmla="*/ 5 w 13"/>
                <a:gd name="T1" fmla="*/ 14 h 33"/>
                <a:gd name="T2" fmla="*/ 7 w 13"/>
                <a:gd name="T3" fmla="*/ 12 h 33"/>
                <a:gd name="T4" fmla="*/ 8 w 13"/>
                <a:gd name="T5" fmla="*/ 6 h 33"/>
                <a:gd name="T6" fmla="*/ 8 w 13"/>
                <a:gd name="T7" fmla="*/ 5 h 33"/>
                <a:gd name="T8" fmla="*/ 6 w 13"/>
                <a:gd name="T9" fmla="*/ 4 h 33"/>
                <a:gd name="T10" fmla="*/ 5 w 13"/>
                <a:gd name="T11" fmla="*/ 5 h 33"/>
                <a:gd name="T12" fmla="*/ 3 w 13"/>
                <a:gd name="T13" fmla="*/ 6 h 33"/>
                <a:gd name="T14" fmla="*/ 0 w 13"/>
                <a:gd name="T15" fmla="*/ 9 h 33"/>
                <a:gd name="T16" fmla="*/ 0 w 13"/>
                <a:gd name="T17" fmla="*/ 6 h 33"/>
                <a:gd name="T18" fmla="*/ 0 w 13"/>
                <a:gd name="T19" fmla="*/ 4 h 33"/>
                <a:gd name="T20" fmla="*/ 1 w 13"/>
                <a:gd name="T21" fmla="*/ 1 h 33"/>
                <a:gd name="T22" fmla="*/ 3 w 13"/>
                <a:gd name="T23" fmla="*/ 0 h 33"/>
                <a:gd name="T24" fmla="*/ 6 w 13"/>
                <a:gd name="T25" fmla="*/ 0 h 33"/>
                <a:gd name="T26" fmla="*/ 10 w 13"/>
                <a:gd name="T27" fmla="*/ 0 h 33"/>
                <a:gd name="T28" fmla="*/ 11 w 13"/>
                <a:gd name="T29" fmla="*/ 2 h 33"/>
                <a:gd name="T30" fmla="*/ 12 w 13"/>
                <a:gd name="T31" fmla="*/ 2 h 33"/>
                <a:gd name="T32" fmla="*/ 12 w 13"/>
                <a:gd name="T33" fmla="*/ 5 h 33"/>
                <a:gd name="T34" fmla="*/ 13 w 13"/>
                <a:gd name="T35" fmla="*/ 9 h 33"/>
                <a:gd name="T36" fmla="*/ 13 w 13"/>
                <a:gd name="T37" fmla="*/ 11 h 33"/>
                <a:gd name="T38" fmla="*/ 12 w 13"/>
                <a:gd name="T39" fmla="*/ 14 h 33"/>
                <a:gd name="T40" fmla="*/ 12 w 13"/>
                <a:gd name="T41" fmla="*/ 15 h 33"/>
                <a:gd name="T42" fmla="*/ 10 w 13"/>
                <a:gd name="T43" fmla="*/ 15 h 33"/>
                <a:gd name="T44" fmla="*/ 12 w 13"/>
                <a:gd name="T45" fmla="*/ 16 h 33"/>
                <a:gd name="T46" fmla="*/ 12 w 13"/>
                <a:gd name="T47" fmla="*/ 19 h 33"/>
                <a:gd name="T48" fmla="*/ 13 w 13"/>
                <a:gd name="T49" fmla="*/ 20 h 33"/>
                <a:gd name="T50" fmla="*/ 13 w 13"/>
                <a:gd name="T51" fmla="*/ 23 h 33"/>
                <a:gd name="T52" fmla="*/ 13 w 13"/>
                <a:gd name="T53" fmla="*/ 25 h 33"/>
                <a:gd name="T54" fmla="*/ 12 w 13"/>
                <a:gd name="T55" fmla="*/ 28 h 33"/>
                <a:gd name="T56" fmla="*/ 12 w 13"/>
                <a:gd name="T57" fmla="*/ 29 h 33"/>
                <a:gd name="T58" fmla="*/ 12 w 13"/>
                <a:gd name="T59" fmla="*/ 30 h 33"/>
                <a:gd name="T60" fmla="*/ 10 w 13"/>
                <a:gd name="T61" fmla="*/ 31 h 33"/>
                <a:gd name="T62" fmla="*/ 6 w 13"/>
                <a:gd name="T63" fmla="*/ 33 h 33"/>
                <a:gd name="T64" fmla="*/ 3 w 13"/>
                <a:gd name="T65" fmla="*/ 33 h 33"/>
                <a:gd name="T66" fmla="*/ 2 w 13"/>
                <a:gd name="T67" fmla="*/ 31 h 33"/>
                <a:gd name="T68" fmla="*/ 0 w 13"/>
                <a:gd name="T69" fmla="*/ 29 h 33"/>
                <a:gd name="T70" fmla="*/ 0 w 13"/>
                <a:gd name="T71" fmla="*/ 23 h 33"/>
                <a:gd name="T72" fmla="*/ 3 w 13"/>
                <a:gd name="T73" fmla="*/ 25 h 33"/>
                <a:gd name="T74" fmla="*/ 5 w 13"/>
                <a:gd name="T75" fmla="*/ 28 h 33"/>
                <a:gd name="T76" fmla="*/ 6 w 13"/>
                <a:gd name="T77" fmla="*/ 28 h 33"/>
                <a:gd name="T78" fmla="*/ 8 w 13"/>
                <a:gd name="T79" fmla="*/ 28 h 33"/>
                <a:gd name="T80" fmla="*/ 8 w 13"/>
                <a:gd name="T81" fmla="*/ 25 h 33"/>
                <a:gd name="T82" fmla="*/ 8 w 13"/>
                <a:gd name="T83" fmla="*/ 20 h 33"/>
                <a:gd name="T84" fmla="*/ 7 w 13"/>
                <a:gd name="T85" fmla="*/ 19 h 33"/>
                <a:gd name="T86" fmla="*/ 7 w 13"/>
                <a:gd name="T87" fmla="*/ 17 h 33"/>
                <a:gd name="T88" fmla="*/ 5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5" y="14"/>
                  </a:moveTo>
                  <a:lnTo>
                    <a:pt x="5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1" name="Freeform 1610">
              <a:extLst>
                <a:ext uri="{FF2B5EF4-FFF2-40B4-BE49-F238E27FC236}">
                  <a16:creationId xmlns:a16="http://schemas.microsoft.com/office/drawing/2014/main" id="{57D51F8D-FDB2-416E-87C4-81399884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48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2 h 33"/>
                <a:gd name="T68" fmla="*/ 12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2" name="Freeform 1611">
              <a:extLst>
                <a:ext uri="{FF2B5EF4-FFF2-40B4-BE49-F238E27FC236}">
                  <a16:creationId xmlns:a16="http://schemas.microsoft.com/office/drawing/2014/main" id="{9927C270-15FB-4204-9559-087A5A7A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28" y="4126539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3" name="Freeform 1613">
              <a:extLst>
                <a:ext uri="{FF2B5EF4-FFF2-40B4-BE49-F238E27FC236}">
                  <a16:creationId xmlns:a16="http://schemas.microsoft.com/office/drawing/2014/main" id="{96D8CC6E-32AE-43B6-9EAA-86A86ABB3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89" y="4082925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1 w 14"/>
                <a:gd name="T11" fmla="*/ 16 h 33"/>
                <a:gd name="T12" fmla="*/ 1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1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2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4" name="Freeform 1614">
              <a:extLst>
                <a:ext uri="{FF2B5EF4-FFF2-40B4-BE49-F238E27FC236}">
                  <a16:creationId xmlns:a16="http://schemas.microsoft.com/office/drawing/2014/main" id="{1E5E76F6-9E9F-494A-9506-908144474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426" y="4082925"/>
              <a:ext cx="20250" cy="51403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0 w 13"/>
                <a:gd name="T5" fmla="*/ 4 h 33"/>
                <a:gd name="T6" fmla="*/ 0 w 13"/>
                <a:gd name="T7" fmla="*/ 4 h 33"/>
                <a:gd name="T8" fmla="*/ 1 w 13"/>
                <a:gd name="T9" fmla="*/ 1 h 33"/>
                <a:gd name="T10" fmla="*/ 1 w 13"/>
                <a:gd name="T11" fmla="*/ 1 h 33"/>
                <a:gd name="T12" fmla="*/ 3 w 13"/>
                <a:gd name="T13" fmla="*/ 0 h 33"/>
                <a:gd name="T14" fmla="*/ 3 w 13"/>
                <a:gd name="T15" fmla="*/ 0 h 33"/>
                <a:gd name="T16" fmla="*/ 6 w 13"/>
                <a:gd name="T17" fmla="*/ 0 h 33"/>
                <a:gd name="T18" fmla="*/ 6 w 13"/>
                <a:gd name="T19" fmla="*/ 0 h 33"/>
                <a:gd name="T20" fmla="*/ 8 w 13"/>
                <a:gd name="T21" fmla="*/ 0 h 33"/>
                <a:gd name="T22" fmla="*/ 8 w 13"/>
                <a:gd name="T23" fmla="*/ 0 h 33"/>
                <a:gd name="T24" fmla="*/ 11 w 13"/>
                <a:gd name="T25" fmla="*/ 1 h 33"/>
                <a:gd name="T26" fmla="*/ 11 w 13"/>
                <a:gd name="T27" fmla="*/ 1 h 33"/>
                <a:gd name="T28" fmla="*/ 12 w 13"/>
                <a:gd name="T29" fmla="*/ 4 h 33"/>
                <a:gd name="T30" fmla="*/ 12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2 w 13"/>
                <a:gd name="T39" fmla="*/ 29 h 33"/>
                <a:gd name="T40" fmla="*/ 12 w 13"/>
                <a:gd name="T41" fmla="*/ 29 h 33"/>
                <a:gd name="T42" fmla="*/ 11 w 13"/>
                <a:gd name="T43" fmla="*/ 30 h 33"/>
                <a:gd name="T44" fmla="*/ 11 w 13"/>
                <a:gd name="T45" fmla="*/ 30 h 33"/>
                <a:gd name="T46" fmla="*/ 8 w 13"/>
                <a:gd name="T47" fmla="*/ 33 h 33"/>
                <a:gd name="T48" fmla="*/ 8 w 13"/>
                <a:gd name="T49" fmla="*/ 33 h 33"/>
                <a:gd name="T50" fmla="*/ 6 w 13"/>
                <a:gd name="T51" fmla="*/ 33 h 33"/>
                <a:gd name="T52" fmla="*/ 6 w 13"/>
                <a:gd name="T53" fmla="*/ 33 h 33"/>
                <a:gd name="T54" fmla="*/ 3 w 13"/>
                <a:gd name="T55" fmla="*/ 33 h 33"/>
                <a:gd name="T56" fmla="*/ 3 w 13"/>
                <a:gd name="T57" fmla="*/ 33 h 33"/>
                <a:gd name="T58" fmla="*/ 1 w 13"/>
                <a:gd name="T59" fmla="*/ 30 h 33"/>
                <a:gd name="T60" fmla="*/ 1 w 13"/>
                <a:gd name="T61" fmla="*/ 30 h 33"/>
                <a:gd name="T62" fmla="*/ 0 w 13"/>
                <a:gd name="T63" fmla="*/ 29 h 33"/>
                <a:gd name="T64" fmla="*/ 0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3 w 13"/>
                <a:gd name="T71" fmla="*/ 25 h 33"/>
                <a:gd name="T72" fmla="*/ 3 w 13"/>
                <a:gd name="T73" fmla="*/ 25 h 33"/>
                <a:gd name="T74" fmla="*/ 5 w 13"/>
                <a:gd name="T75" fmla="*/ 28 h 33"/>
                <a:gd name="T76" fmla="*/ 5 w 13"/>
                <a:gd name="T77" fmla="*/ 28 h 33"/>
                <a:gd name="T78" fmla="*/ 6 w 13"/>
                <a:gd name="T79" fmla="*/ 28 h 33"/>
                <a:gd name="T80" fmla="*/ 6 w 13"/>
                <a:gd name="T81" fmla="*/ 28 h 33"/>
                <a:gd name="T82" fmla="*/ 7 w 13"/>
                <a:gd name="T83" fmla="*/ 28 h 33"/>
                <a:gd name="T84" fmla="*/ 7 w 13"/>
                <a:gd name="T85" fmla="*/ 28 h 33"/>
                <a:gd name="T86" fmla="*/ 8 w 13"/>
                <a:gd name="T87" fmla="*/ 25 h 33"/>
                <a:gd name="T88" fmla="*/ 8 w 13"/>
                <a:gd name="T89" fmla="*/ 6 h 33"/>
                <a:gd name="T90" fmla="*/ 8 w 13"/>
                <a:gd name="T91" fmla="*/ 6 h 33"/>
                <a:gd name="T92" fmla="*/ 7 w 13"/>
                <a:gd name="T93" fmla="*/ 5 h 33"/>
                <a:gd name="T94" fmla="*/ 7 w 13"/>
                <a:gd name="T95" fmla="*/ 5 h 33"/>
                <a:gd name="T96" fmla="*/ 6 w 13"/>
                <a:gd name="T97" fmla="*/ 4 h 33"/>
                <a:gd name="T98" fmla="*/ 6 w 13"/>
                <a:gd name="T99" fmla="*/ 4 h 33"/>
                <a:gd name="T100" fmla="*/ 5 w 13"/>
                <a:gd name="T101" fmla="*/ 5 h 33"/>
                <a:gd name="T102" fmla="*/ 5 w 13"/>
                <a:gd name="T103" fmla="*/ 5 h 33"/>
                <a:gd name="T104" fmla="*/ 3 w 13"/>
                <a:gd name="T105" fmla="*/ 6 h 33"/>
                <a:gd name="T106" fmla="*/ 3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5" name="Freeform 1615">
              <a:extLst>
                <a:ext uri="{FF2B5EF4-FFF2-40B4-BE49-F238E27FC236}">
                  <a16:creationId xmlns:a16="http://schemas.microsoft.com/office/drawing/2014/main" id="{4F92BEA3-3670-4679-B245-96F9AE543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49" y="4082925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2 h 33"/>
                <a:gd name="T8" fmla="*/ 5 w 14"/>
                <a:gd name="T9" fmla="*/ 12 h 33"/>
                <a:gd name="T10" fmla="*/ 6 w 14"/>
                <a:gd name="T11" fmla="*/ 12 h 33"/>
                <a:gd name="T12" fmla="*/ 6 w 14"/>
                <a:gd name="T13" fmla="*/ 12 h 33"/>
                <a:gd name="T14" fmla="*/ 9 w 14"/>
                <a:gd name="T15" fmla="*/ 11 h 33"/>
                <a:gd name="T16" fmla="*/ 9 w 14"/>
                <a:gd name="T17" fmla="*/ 11 h 33"/>
                <a:gd name="T18" fmla="*/ 10 w 14"/>
                <a:gd name="T19" fmla="*/ 11 h 33"/>
                <a:gd name="T20" fmla="*/ 12 w 14"/>
                <a:gd name="T21" fmla="*/ 12 h 33"/>
                <a:gd name="T22" fmla="*/ 12 w 14"/>
                <a:gd name="T23" fmla="*/ 12 h 33"/>
                <a:gd name="T24" fmla="*/ 14 w 14"/>
                <a:gd name="T25" fmla="*/ 15 h 33"/>
                <a:gd name="T26" fmla="*/ 14 w 14"/>
                <a:gd name="T27" fmla="*/ 17 h 33"/>
                <a:gd name="T28" fmla="*/ 14 w 14"/>
                <a:gd name="T29" fmla="*/ 25 h 33"/>
                <a:gd name="T30" fmla="*/ 14 w 14"/>
                <a:gd name="T31" fmla="*/ 25 h 33"/>
                <a:gd name="T32" fmla="*/ 12 w 14"/>
                <a:gd name="T33" fmla="*/ 29 h 33"/>
                <a:gd name="T34" fmla="*/ 12 w 14"/>
                <a:gd name="T35" fmla="*/ 29 h 33"/>
                <a:gd name="T36" fmla="*/ 11 w 14"/>
                <a:gd name="T37" fmla="*/ 30 h 33"/>
                <a:gd name="T38" fmla="*/ 11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6 w 14"/>
                <a:gd name="T45" fmla="*/ 33 h 33"/>
                <a:gd name="T46" fmla="*/ 6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7 h 33"/>
                <a:gd name="T86" fmla="*/ 9 w 14"/>
                <a:gd name="T87" fmla="*/ 17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7 h 33"/>
                <a:gd name="T110" fmla="*/ 0 w 14"/>
                <a:gd name="T111" fmla="*/ 17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6" name="Freeform 1616">
              <a:extLst>
                <a:ext uri="{FF2B5EF4-FFF2-40B4-BE49-F238E27FC236}">
                  <a16:creationId xmlns:a16="http://schemas.microsoft.com/office/drawing/2014/main" id="{12B599BF-408A-46B3-AFEC-B31E51CA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6" y="4586048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3 w 7"/>
                <a:gd name="T5" fmla="*/ 2 h 36"/>
                <a:gd name="T6" fmla="*/ 3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3" y="2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7" name="Freeform 1617">
              <a:extLst>
                <a:ext uri="{FF2B5EF4-FFF2-40B4-BE49-F238E27FC236}">
                  <a16:creationId xmlns:a16="http://schemas.microsoft.com/office/drawing/2014/main" id="{C2552021-B85C-4654-9C91-7D1822803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17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8" name="Freeform 1618">
              <a:extLst>
                <a:ext uri="{FF2B5EF4-FFF2-40B4-BE49-F238E27FC236}">
                  <a16:creationId xmlns:a16="http://schemas.microsoft.com/office/drawing/2014/main" id="{0EBF029F-8885-4AD2-AF36-9EAF1E5BF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40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9" name="Freeform 1619">
              <a:extLst>
                <a:ext uri="{FF2B5EF4-FFF2-40B4-BE49-F238E27FC236}">
                  <a16:creationId xmlns:a16="http://schemas.microsoft.com/office/drawing/2014/main" id="{33150B7D-9D79-4367-81AE-1DB43129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77" y="4582932"/>
              <a:ext cx="21807" cy="52960"/>
            </a:xfrm>
            <a:custGeom>
              <a:avLst/>
              <a:gdLst>
                <a:gd name="T0" fmla="*/ 5 w 14"/>
                <a:gd name="T1" fmla="*/ 15 h 34"/>
                <a:gd name="T2" fmla="*/ 8 w 14"/>
                <a:gd name="T3" fmla="*/ 14 h 34"/>
                <a:gd name="T4" fmla="*/ 9 w 14"/>
                <a:gd name="T5" fmla="*/ 8 h 34"/>
                <a:gd name="T6" fmla="*/ 8 w 14"/>
                <a:gd name="T7" fmla="*/ 7 h 34"/>
                <a:gd name="T8" fmla="*/ 6 w 14"/>
                <a:gd name="T9" fmla="*/ 5 h 34"/>
                <a:gd name="T10" fmla="*/ 5 w 14"/>
                <a:gd name="T11" fmla="*/ 7 h 34"/>
                <a:gd name="T12" fmla="*/ 4 w 14"/>
                <a:gd name="T13" fmla="*/ 8 h 34"/>
                <a:gd name="T14" fmla="*/ 0 w 14"/>
                <a:gd name="T15" fmla="*/ 10 h 34"/>
                <a:gd name="T16" fmla="*/ 0 w 14"/>
                <a:gd name="T17" fmla="*/ 8 h 34"/>
                <a:gd name="T18" fmla="*/ 0 w 14"/>
                <a:gd name="T19" fmla="*/ 5 h 34"/>
                <a:gd name="T20" fmla="*/ 1 w 14"/>
                <a:gd name="T21" fmla="*/ 3 h 34"/>
                <a:gd name="T22" fmla="*/ 4 w 14"/>
                <a:gd name="T23" fmla="*/ 2 h 34"/>
                <a:gd name="T24" fmla="*/ 6 w 14"/>
                <a:gd name="T25" fmla="*/ 0 h 34"/>
                <a:gd name="T26" fmla="*/ 10 w 14"/>
                <a:gd name="T27" fmla="*/ 2 h 34"/>
                <a:gd name="T28" fmla="*/ 11 w 14"/>
                <a:gd name="T29" fmla="*/ 3 h 34"/>
                <a:gd name="T30" fmla="*/ 13 w 14"/>
                <a:gd name="T31" fmla="*/ 4 h 34"/>
                <a:gd name="T32" fmla="*/ 13 w 14"/>
                <a:gd name="T33" fmla="*/ 5 h 34"/>
                <a:gd name="T34" fmla="*/ 14 w 14"/>
                <a:gd name="T35" fmla="*/ 10 h 34"/>
                <a:gd name="T36" fmla="*/ 13 w 14"/>
                <a:gd name="T37" fmla="*/ 13 h 34"/>
                <a:gd name="T38" fmla="*/ 13 w 14"/>
                <a:gd name="T39" fmla="*/ 14 h 34"/>
                <a:gd name="T40" fmla="*/ 11 w 14"/>
                <a:gd name="T41" fmla="*/ 15 h 34"/>
                <a:gd name="T42" fmla="*/ 10 w 14"/>
                <a:gd name="T43" fmla="*/ 17 h 34"/>
                <a:gd name="T44" fmla="*/ 13 w 14"/>
                <a:gd name="T45" fmla="*/ 18 h 34"/>
                <a:gd name="T46" fmla="*/ 13 w 14"/>
                <a:gd name="T47" fmla="*/ 19 h 34"/>
                <a:gd name="T48" fmla="*/ 13 w 14"/>
                <a:gd name="T49" fmla="*/ 22 h 34"/>
                <a:gd name="T50" fmla="*/ 14 w 14"/>
                <a:gd name="T51" fmla="*/ 24 h 34"/>
                <a:gd name="T52" fmla="*/ 13 w 14"/>
                <a:gd name="T53" fmla="*/ 27 h 34"/>
                <a:gd name="T54" fmla="*/ 13 w 14"/>
                <a:gd name="T55" fmla="*/ 28 h 34"/>
                <a:gd name="T56" fmla="*/ 13 w 14"/>
                <a:gd name="T57" fmla="*/ 29 h 34"/>
                <a:gd name="T58" fmla="*/ 13 w 14"/>
                <a:gd name="T59" fmla="*/ 30 h 34"/>
                <a:gd name="T60" fmla="*/ 10 w 14"/>
                <a:gd name="T61" fmla="*/ 33 h 34"/>
                <a:gd name="T62" fmla="*/ 6 w 14"/>
                <a:gd name="T63" fmla="*/ 34 h 34"/>
                <a:gd name="T64" fmla="*/ 4 w 14"/>
                <a:gd name="T65" fmla="*/ 33 h 34"/>
                <a:gd name="T66" fmla="*/ 1 w 14"/>
                <a:gd name="T67" fmla="*/ 32 h 34"/>
                <a:gd name="T68" fmla="*/ 0 w 14"/>
                <a:gd name="T69" fmla="*/ 30 h 34"/>
                <a:gd name="T70" fmla="*/ 0 w 14"/>
                <a:gd name="T71" fmla="*/ 24 h 34"/>
                <a:gd name="T72" fmla="*/ 4 w 14"/>
                <a:gd name="T73" fmla="*/ 27 h 34"/>
                <a:gd name="T74" fmla="*/ 5 w 14"/>
                <a:gd name="T75" fmla="*/ 28 h 34"/>
                <a:gd name="T76" fmla="*/ 6 w 14"/>
                <a:gd name="T77" fmla="*/ 29 h 34"/>
                <a:gd name="T78" fmla="*/ 8 w 14"/>
                <a:gd name="T79" fmla="*/ 28 h 34"/>
                <a:gd name="T80" fmla="*/ 9 w 14"/>
                <a:gd name="T81" fmla="*/ 27 h 34"/>
                <a:gd name="T82" fmla="*/ 9 w 14"/>
                <a:gd name="T83" fmla="*/ 22 h 34"/>
                <a:gd name="T84" fmla="*/ 8 w 14"/>
                <a:gd name="T85" fmla="*/ 19 h 34"/>
                <a:gd name="T86" fmla="*/ 6 w 14"/>
                <a:gd name="T87" fmla="*/ 19 h 34"/>
                <a:gd name="T88" fmla="*/ 5 w 14"/>
                <a:gd name="T89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4">
                  <a:moveTo>
                    <a:pt x="5" y="15"/>
                  </a:moveTo>
                  <a:lnTo>
                    <a:pt x="5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0" name="Freeform 1620">
              <a:extLst>
                <a:ext uri="{FF2B5EF4-FFF2-40B4-BE49-F238E27FC236}">
                  <a16:creationId xmlns:a16="http://schemas.microsoft.com/office/drawing/2014/main" id="{7D969AB8-5E72-4AC4-ABDE-37E49156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561" y="4586048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2 w 6"/>
                <a:gd name="T5" fmla="*/ 33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1" name="Freeform 1621">
              <a:extLst>
                <a:ext uri="{FF2B5EF4-FFF2-40B4-BE49-F238E27FC236}">
                  <a16:creationId xmlns:a16="http://schemas.microsoft.com/office/drawing/2014/main" id="{9140D829-82CB-48EA-A50F-3DE798E31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1419" y="2075104"/>
              <a:ext cx="21807" cy="49845"/>
            </a:xfrm>
            <a:custGeom>
              <a:avLst/>
              <a:gdLst>
                <a:gd name="T0" fmla="*/ 7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2 w 14"/>
                <a:gd name="T9" fmla="*/ 18 h 32"/>
                <a:gd name="T10" fmla="*/ 1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2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6 w 14"/>
                <a:gd name="T51" fmla="*/ 32 h 32"/>
                <a:gd name="T52" fmla="*/ 5 w 14"/>
                <a:gd name="T53" fmla="*/ 12 h 32"/>
                <a:gd name="T54" fmla="*/ 5 w 14"/>
                <a:gd name="T55" fmla="*/ 15 h 32"/>
                <a:gd name="T56" fmla="*/ 7 w 14"/>
                <a:gd name="T57" fmla="*/ 15 h 32"/>
                <a:gd name="T58" fmla="*/ 9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9 w 14"/>
                <a:gd name="T65" fmla="*/ 5 h 32"/>
                <a:gd name="T66" fmla="*/ 7 w 14"/>
                <a:gd name="T67" fmla="*/ 5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2" name="Freeform 1622">
              <a:extLst>
                <a:ext uri="{FF2B5EF4-FFF2-40B4-BE49-F238E27FC236}">
                  <a16:creationId xmlns:a16="http://schemas.microsoft.com/office/drawing/2014/main" id="{3A44FC44-E60C-4726-ABCA-0C74E16E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900" y="2117161"/>
              <a:ext cx="6231" cy="14019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3" name="Freeform 1623">
              <a:extLst>
                <a:ext uri="{FF2B5EF4-FFF2-40B4-BE49-F238E27FC236}">
                  <a16:creationId xmlns:a16="http://schemas.microsoft.com/office/drawing/2014/main" id="{B099A1C3-37C6-4B3A-9584-77964D079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0361" y="2075104"/>
              <a:ext cx="21807" cy="49845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5 w 14"/>
                <a:gd name="T13" fmla="*/ 1 h 32"/>
                <a:gd name="T14" fmla="*/ 5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1 h 32"/>
                <a:gd name="T22" fmla="*/ 10 w 14"/>
                <a:gd name="T23" fmla="*/ 1 h 32"/>
                <a:gd name="T24" fmla="*/ 11 w 14"/>
                <a:gd name="T25" fmla="*/ 2 h 32"/>
                <a:gd name="T26" fmla="*/ 11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1 h 32"/>
                <a:gd name="T44" fmla="*/ 11 w 14"/>
                <a:gd name="T45" fmla="*/ 31 h 32"/>
                <a:gd name="T46" fmla="*/ 10 w 14"/>
                <a:gd name="T47" fmla="*/ 32 h 32"/>
                <a:gd name="T48" fmla="*/ 10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2 h 32"/>
                <a:gd name="T56" fmla="*/ 5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4" name="Freeform 1624">
              <a:extLst>
                <a:ext uri="{FF2B5EF4-FFF2-40B4-BE49-F238E27FC236}">
                  <a16:creationId xmlns:a16="http://schemas.microsoft.com/office/drawing/2014/main" id="{C340ECBA-EE3D-4D8A-90DB-DB9C34F5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399" y="2075104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5" name="Freeform 1625">
              <a:extLst>
                <a:ext uri="{FF2B5EF4-FFF2-40B4-BE49-F238E27FC236}">
                  <a16:creationId xmlns:a16="http://schemas.microsoft.com/office/drawing/2014/main" id="{1693B03F-92DF-4304-880F-4217D9DE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321" y="2075104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7 w 14"/>
                <a:gd name="T25" fmla="*/ 5 h 32"/>
                <a:gd name="T26" fmla="*/ 7 w 14"/>
                <a:gd name="T27" fmla="*/ 5 h 32"/>
                <a:gd name="T28" fmla="*/ 6 w 14"/>
                <a:gd name="T29" fmla="*/ 5 h 32"/>
                <a:gd name="T30" fmla="*/ 6 w 14"/>
                <a:gd name="T31" fmla="*/ 5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2 w 14"/>
                <a:gd name="T51" fmla="*/ 2 h 32"/>
                <a:gd name="T52" fmla="*/ 2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6 w 14"/>
                <a:gd name="T59" fmla="*/ 0 h 32"/>
                <a:gd name="T60" fmla="*/ 6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2 w 14"/>
                <a:gd name="T67" fmla="*/ 2 h 32"/>
                <a:gd name="T68" fmla="*/ 12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2 w 14"/>
                <a:gd name="T87" fmla="*/ 13 h 32"/>
                <a:gd name="T88" fmla="*/ 12 w 14"/>
                <a:gd name="T89" fmla="*/ 13 h 32"/>
                <a:gd name="T90" fmla="*/ 12 w 14"/>
                <a:gd name="T91" fmla="*/ 15 h 32"/>
                <a:gd name="T92" fmla="*/ 5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6" name="Freeform 1626">
              <a:extLst>
                <a:ext uri="{FF2B5EF4-FFF2-40B4-BE49-F238E27FC236}">
                  <a16:creationId xmlns:a16="http://schemas.microsoft.com/office/drawing/2014/main" id="{3EBAE039-493F-405A-89A4-E0847050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801" y="2075104"/>
              <a:ext cx="14019" cy="49845"/>
            </a:xfrm>
            <a:custGeom>
              <a:avLst/>
              <a:gdLst>
                <a:gd name="T0" fmla="*/ 6 w 9"/>
                <a:gd name="T1" fmla="*/ 32 h 32"/>
                <a:gd name="T2" fmla="*/ 6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6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6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6" y="32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7" name="Freeform 1627">
              <a:extLst>
                <a:ext uri="{FF2B5EF4-FFF2-40B4-BE49-F238E27FC236}">
                  <a16:creationId xmlns:a16="http://schemas.microsoft.com/office/drawing/2014/main" id="{5D9D5C0D-576E-49EF-ADCD-03ABEADDF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6282" y="2075104"/>
              <a:ext cx="21807" cy="49845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0 w 14"/>
                <a:gd name="T7" fmla="*/ 3 h 32"/>
                <a:gd name="T8" fmla="*/ 1 w 14"/>
                <a:gd name="T9" fmla="*/ 2 h 32"/>
                <a:gd name="T10" fmla="*/ 4 w 14"/>
                <a:gd name="T11" fmla="*/ 1 h 32"/>
                <a:gd name="T12" fmla="*/ 6 w 14"/>
                <a:gd name="T13" fmla="*/ 0 h 32"/>
                <a:gd name="T14" fmla="*/ 10 w 14"/>
                <a:gd name="T15" fmla="*/ 1 h 32"/>
                <a:gd name="T16" fmla="*/ 11 w 14"/>
                <a:gd name="T17" fmla="*/ 2 h 32"/>
                <a:gd name="T18" fmla="*/ 12 w 14"/>
                <a:gd name="T19" fmla="*/ 3 h 32"/>
                <a:gd name="T20" fmla="*/ 12 w 14"/>
                <a:gd name="T21" fmla="*/ 5 h 32"/>
                <a:gd name="T22" fmla="*/ 14 w 14"/>
                <a:gd name="T23" fmla="*/ 6 h 32"/>
                <a:gd name="T24" fmla="*/ 14 w 14"/>
                <a:gd name="T25" fmla="*/ 8 h 32"/>
                <a:gd name="T26" fmla="*/ 14 w 14"/>
                <a:gd name="T27" fmla="*/ 11 h 32"/>
                <a:gd name="T28" fmla="*/ 12 w 14"/>
                <a:gd name="T29" fmla="*/ 12 h 32"/>
                <a:gd name="T30" fmla="*/ 12 w 14"/>
                <a:gd name="T31" fmla="*/ 15 h 32"/>
                <a:gd name="T32" fmla="*/ 11 w 14"/>
                <a:gd name="T33" fmla="*/ 16 h 32"/>
                <a:gd name="T34" fmla="*/ 12 w 14"/>
                <a:gd name="T35" fmla="*/ 17 h 32"/>
                <a:gd name="T36" fmla="*/ 12 w 14"/>
                <a:gd name="T37" fmla="*/ 18 h 32"/>
                <a:gd name="T38" fmla="*/ 14 w 14"/>
                <a:gd name="T39" fmla="*/ 20 h 32"/>
                <a:gd name="T40" fmla="*/ 14 w 14"/>
                <a:gd name="T41" fmla="*/ 23 h 32"/>
                <a:gd name="T42" fmla="*/ 14 w 14"/>
                <a:gd name="T43" fmla="*/ 26 h 32"/>
                <a:gd name="T44" fmla="*/ 12 w 14"/>
                <a:gd name="T45" fmla="*/ 27 h 32"/>
                <a:gd name="T46" fmla="*/ 12 w 14"/>
                <a:gd name="T47" fmla="*/ 28 h 32"/>
                <a:gd name="T48" fmla="*/ 12 w 14"/>
                <a:gd name="T49" fmla="*/ 30 h 32"/>
                <a:gd name="T50" fmla="*/ 10 w 14"/>
                <a:gd name="T51" fmla="*/ 32 h 32"/>
                <a:gd name="T52" fmla="*/ 6 w 14"/>
                <a:gd name="T53" fmla="*/ 32 h 32"/>
                <a:gd name="T54" fmla="*/ 2 w 14"/>
                <a:gd name="T55" fmla="*/ 32 h 32"/>
                <a:gd name="T56" fmla="*/ 1 w 14"/>
                <a:gd name="T57" fmla="*/ 30 h 32"/>
                <a:gd name="T58" fmla="*/ 0 w 14"/>
                <a:gd name="T59" fmla="*/ 28 h 32"/>
                <a:gd name="T60" fmla="*/ 0 w 14"/>
                <a:gd name="T61" fmla="*/ 27 h 32"/>
                <a:gd name="T62" fmla="*/ 0 w 14"/>
                <a:gd name="T63" fmla="*/ 26 h 32"/>
                <a:gd name="T64" fmla="*/ 0 w 14"/>
                <a:gd name="T65" fmla="*/ 23 h 32"/>
                <a:gd name="T66" fmla="*/ 0 w 14"/>
                <a:gd name="T67" fmla="*/ 20 h 32"/>
                <a:gd name="T68" fmla="*/ 0 w 14"/>
                <a:gd name="T69" fmla="*/ 18 h 32"/>
                <a:gd name="T70" fmla="*/ 1 w 14"/>
                <a:gd name="T71" fmla="*/ 17 h 32"/>
                <a:gd name="T72" fmla="*/ 2 w 14"/>
                <a:gd name="T73" fmla="*/ 16 h 32"/>
                <a:gd name="T74" fmla="*/ 1 w 14"/>
                <a:gd name="T75" fmla="*/ 15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7 h 32"/>
                <a:gd name="T84" fmla="*/ 7 w 14"/>
                <a:gd name="T85" fmla="*/ 5 h 32"/>
                <a:gd name="T86" fmla="*/ 6 w 14"/>
                <a:gd name="T87" fmla="*/ 5 h 32"/>
                <a:gd name="T88" fmla="*/ 5 w 14"/>
                <a:gd name="T89" fmla="*/ 5 h 32"/>
                <a:gd name="T90" fmla="*/ 4 w 14"/>
                <a:gd name="T91" fmla="*/ 11 h 32"/>
                <a:gd name="T92" fmla="*/ 5 w 14"/>
                <a:gd name="T93" fmla="*/ 13 h 32"/>
                <a:gd name="T94" fmla="*/ 6 w 14"/>
                <a:gd name="T95" fmla="*/ 13 h 32"/>
                <a:gd name="T96" fmla="*/ 7 w 14"/>
                <a:gd name="T97" fmla="*/ 13 h 32"/>
                <a:gd name="T98" fmla="*/ 9 w 14"/>
                <a:gd name="T99" fmla="*/ 11 h 32"/>
                <a:gd name="T100" fmla="*/ 9 w 14"/>
                <a:gd name="T101" fmla="*/ 20 h 32"/>
                <a:gd name="T102" fmla="*/ 7 w 14"/>
                <a:gd name="T103" fmla="*/ 17 h 32"/>
                <a:gd name="T104" fmla="*/ 6 w 14"/>
                <a:gd name="T105" fmla="*/ 17 h 32"/>
                <a:gd name="T106" fmla="*/ 5 w 14"/>
                <a:gd name="T107" fmla="*/ 17 h 32"/>
                <a:gd name="T108" fmla="*/ 4 w 14"/>
                <a:gd name="T109" fmla="*/ 20 h 32"/>
                <a:gd name="T110" fmla="*/ 4 w 14"/>
                <a:gd name="T111" fmla="*/ 26 h 32"/>
                <a:gd name="T112" fmla="*/ 5 w 14"/>
                <a:gd name="T113" fmla="*/ 27 h 32"/>
                <a:gd name="T114" fmla="*/ 6 w 14"/>
                <a:gd name="T115" fmla="*/ 28 h 32"/>
                <a:gd name="T116" fmla="*/ 7 w 14"/>
                <a:gd name="T117" fmla="*/ 27 h 32"/>
                <a:gd name="T118" fmla="*/ 9 w 14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8" name="Freeform 1628">
              <a:extLst>
                <a:ext uri="{FF2B5EF4-FFF2-40B4-BE49-F238E27FC236}">
                  <a16:creationId xmlns:a16="http://schemas.microsoft.com/office/drawing/2014/main" id="{42D1CDB2-8EF2-42C2-B4AF-BD8FDECE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439" y="2576670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7 w 14"/>
                <a:gd name="T5" fmla="*/ 13 h 33"/>
                <a:gd name="T6" fmla="*/ 7 w 14"/>
                <a:gd name="T7" fmla="*/ 13 h 33"/>
                <a:gd name="T8" fmla="*/ 8 w 14"/>
                <a:gd name="T9" fmla="*/ 10 h 33"/>
                <a:gd name="T10" fmla="*/ 8 w 14"/>
                <a:gd name="T11" fmla="*/ 10 h 33"/>
                <a:gd name="T12" fmla="*/ 8 w 14"/>
                <a:gd name="T13" fmla="*/ 8 h 33"/>
                <a:gd name="T14" fmla="*/ 8 w 14"/>
                <a:gd name="T15" fmla="*/ 8 h 33"/>
                <a:gd name="T16" fmla="*/ 8 w 14"/>
                <a:gd name="T17" fmla="*/ 6 h 33"/>
                <a:gd name="T18" fmla="*/ 8 w 14"/>
                <a:gd name="T19" fmla="*/ 6 h 33"/>
                <a:gd name="T20" fmla="*/ 8 w 14"/>
                <a:gd name="T21" fmla="*/ 5 h 33"/>
                <a:gd name="T22" fmla="*/ 8 w 14"/>
                <a:gd name="T23" fmla="*/ 5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3 w 14"/>
                <a:gd name="T37" fmla="*/ 6 h 33"/>
                <a:gd name="T38" fmla="*/ 3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1 w 14"/>
                <a:gd name="T51" fmla="*/ 1 h 33"/>
                <a:gd name="T52" fmla="*/ 1 w 14"/>
                <a:gd name="T53" fmla="*/ 1 h 33"/>
                <a:gd name="T54" fmla="*/ 3 w 14"/>
                <a:gd name="T55" fmla="*/ 0 h 33"/>
                <a:gd name="T56" fmla="*/ 3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1 w 14"/>
                <a:gd name="T67" fmla="*/ 3 h 33"/>
                <a:gd name="T68" fmla="*/ 11 w 14"/>
                <a:gd name="T69" fmla="*/ 3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2 w 14"/>
                <a:gd name="T87" fmla="*/ 13 h 33"/>
                <a:gd name="T88" fmla="*/ 12 w 14"/>
                <a:gd name="T89" fmla="*/ 13 h 33"/>
                <a:gd name="T90" fmla="*/ 11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9" name="Freeform 1629">
              <a:extLst>
                <a:ext uri="{FF2B5EF4-FFF2-40B4-BE49-F238E27FC236}">
                  <a16:creationId xmlns:a16="http://schemas.microsoft.com/office/drawing/2014/main" id="{F92CEDE9-ED3E-445A-A29C-6E92950B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803" y="2576670"/>
              <a:ext cx="24923" cy="51403"/>
            </a:xfrm>
            <a:custGeom>
              <a:avLst/>
              <a:gdLst>
                <a:gd name="T0" fmla="*/ 10 w 16"/>
                <a:gd name="T1" fmla="*/ 33 h 33"/>
                <a:gd name="T2" fmla="*/ 10 w 16"/>
                <a:gd name="T3" fmla="*/ 28 h 33"/>
                <a:gd name="T4" fmla="*/ 0 w 16"/>
                <a:gd name="T5" fmla="*/ 28 h 33"/>
                <a:gd name="T6" fmla="*/ 0 w 16"/>
                <a:gd name="T7" fmla="*/ 23 h 33"/>
                <a:gd name="T8" fmla="*/ 7 w 16"/>
                <a:gd name="T9" fmla="*/ 0 h 33"/>
                <a:gd name="T10" fmla="*/ 11 w 16"/>
                <a:gd name="T11" fmla="*/ 0 h 33"/>
                <a:gd name="T12" fmla="*/ 5 w 16"/>
                <a:gd name="T13" fmla="*/ 23 h 33"/>
                <a:gd name="T14" fmla="*/ 10 w 16"/>
                <a:gd name="T15" fmla="*/ 23 h 33"/>
                <a:gd name="T16" fmla="*/ 10 w 16"/>
                <a:gd name="T17" fmla="*/ 14 h 33"/>
                <a:gd name="T18" fmla="*/ 14 w 16"/>
                <a:gd name="T19" fmla="*/ 14 h 33"/>
                <a:gd name="T20" fmla="*/ 14 w 16"/>
                <a:gd name="T21" fmla="*/ 23 h 33"/>
                <a:gd name="T22" fmla="*/ 16 w 16"/>
                <a:gd name="T23" fmla="*/ 23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10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10" y="33"/>
                  </a:moveTo>
                  <a:lnTo>
                    <a:pt x="1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0" name="Freeform 1630">
              <a:extLst>
                <a:ext uri="{FF2B5EF4-FFF2-40B4-BE49-F238E27FC236}">
                  <a16:creationId xmlns:a16="http://schemas.microsoft.com/office/drawing/2014/main" id="{3B4AC3D0-BDCC-41E0-93C5-53443B76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399" y="2620284"/>
              <a:ext cx="4673" cy="10904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0 h 7"/>
                <a:gd name="T4" fmla="*/ 3 w 3"/>
                <a:gd name="T5" fmla="*/ 0 h 7"/>
                <a:gd name="T6" fmla="*/ 3 w 3"/>
                <a:gd name="T7" fmla="*/ 5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1" name="Freeform 1631">
              <a:extLst>
                <a:ext uri="{FF2B5EF4-FFF2-40B4-BE49-F238E27FC236}">
                  <a16:creationId xmlns:a16="http://schemas.microsoft.com/office/drawing/2014/main" id="{77A7B37E-C566-4965-8276-EF8E2092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302" y="2576670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3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1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2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2" name="Freeform 1632">
              <a:extLst>
                <a:ext uri="{FF2B5EF4-FFF2-40B4-BE49-F238E27FC236}">
                  <a16:creationId xmlns:a16="http://schemas.microsoft.com/office/drawing/2014/main" id="{7A3811C8-B663-4269-957F-835FDDBA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340" y="2576670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3 w 14"/>
                <a:gd name="T13" fmla="*/ 0 h 33"/>
                <a:gd name="T14" fmla="*/ 3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8 w 14"/>
                <a:gd name="T21" fmla="*/ 0 h 33"/>
                <a:gd name="T22" fmla="*/ 8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8 w 14"/>
                <a:gd name="T47" fmla="*/ 33 h 33"/>
                <a:gd name="T48" fmla="*/ 8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3 w 14"/>
                <a:gd name="T55" fmla="*/ 33 h 33"/>
                <a:gd name="T56" fmla="*/ 3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3 w 14"/>
                <a:gd name="T71" fmla="*/ 25 h 33"/>
                <a:gd name="T72" fmla="*/ 3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7 w 14"/>
                <a:gd name="T83" fmla="*/ 28 h 33"/>
                <a:gd name="T84" fmla="*/ 7 w 14"/>
                <a:gd name="T85" fmla="*/ 28 h 33"/>
                <a:gd name="T86" fmla="*/ 8 w 14"/>
                <a:gd name="T87" fmla="*/ 25 h 33"/>
                <a:gd name="T88" fmla="*/ 8 w 14"/>
                <a:gd name="T89" fmla="*/ 6 h 33"/>
                <a:gd name="T90" fmla="*/ 8 w 14"/>
                <a:gd name="T91" fmla="*/ 6 h 33"/>
                <a:gd name="T92" fmla="*/ 7 w 14"/>
                <a:gd name="T93" fmla="*/ 5 h 33"/>
                <a:gd name="T94" fmla="*/ 7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3 w 14"/>
                <a:gd name="T105" fmla="*/ 6 h 33"/>
                <a:gd name="T106" fmla="*/ 3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3" name="Freeform 1633">
              <a:extLst>
                <a:ext uri="{FF2B5EF4-FFF2-40B4-BE49-F238E27FC236}">
                  <a16:creationId xmlns:a16="http://schemas.microsoft.com/office/drawing/2014/main" id="{B7CC69BA-20F3-42AF-B18D-07E0867D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262" y="2576670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6 w 14"/>
                <a:gd name="T11" fmla="*/ 13 h 33"/>
                <a:gd name="T12" fmla="*/ 6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0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1 w 14"/>
                <a:gd name="T37" fmla="*/ 30 h 33"/>
                <a:gd name="T38" fmla="*/ 11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6 w 14"/>
                <a:gd name="T45" fmla="*/ 33 h 33"/>
                <a:gd name="T46" fmla="*/ 6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3 w 14"/>
                <a:gd name="T53" fmla="*/ 30 h 33"/>
                <a:gd name="T54" fmla="*/ 3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8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8 h 33"/>
                <a:gd name="T86" fmla="*/ 9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8 w 14"/>
                <a:gd name="T93" fmla="*/ 15 h 33"/>
                <a:gd name="T94" fmla="*/ 8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4" name="Freeform 1634">
              <a:extLst>
                <a:ext uri="{FF2B5EF4-FFF2-40B4-BE49-F238E27FC236}">
                  <a16:creationId xmlns:a16="http://schemas.microsoft.com/office/drawing/2014/main" id="{80FEBD64-6187-40D4-8087-B3F9B812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323" y="3079793"/>
              <a:ext cx="26481" cy="48288"/>
            </a:xfrm>
            <a:custGeom>
              <a:avLst/>
              <a:gdLst>
                <a:gd name="T0" fmla="*/ 9 w 17"/>
                <a:gd name="T1" fmla="*/ 31 h 31"/>
                <a:gd name="T2" fmla="*/ 9 w 17"/>
                <a:gd name="T3" fmla="*/ 27 h 31"/>
                <a:gd name="T4" fmla="*/ 0 w 17"/>
                <a:gd name="T5" fmla="*/ 27 h 31"/>
                <a:gd name="T6" fmla="*/ 0 w 17"/>
                <a:gd name="T7" fmla="*/ 22 h 31"/>
                <a:gd name="T8" fmla="*/ 7 w 17"/>
                <a:gd name="T9" fmla="*/ 0 h 31"/>
                <a:gd name="T10" fmla="*/ 12 w 17"/>
                <a:gd name="T11" fmla="*/ 0 h 31"/>
                <a:gd name="T12" fmla="*/ 5 w 17"/>
                <a:gd name="T13" fmla="*/ 22 h 31"/>
                <a:gd name="T14" fmla="*/ 9 w 17"/>
                <a:gd name="T15" fmla="*/ 22 h 31"/>
                <a:gd name="T16" fmla="*/ 9 w 17"/>
                <a:gd name="T17" fmla="*/ 14 h 31"/>
                <a:gd name="T18" fmla="*/ 14 w 17"/>
                <a:gd name="T19" fmla="*/ 14 h 31"/>
                <a:gd name="T20" fmla="*/ 14 w 17"/>
                <a:gd name="T21" fmla="*/ 22 h 31"/>
                <a:gd name="T22" fmla="*/ 17 w 17"/>
                <a:gd name="T23" fmla="*/ 22 h 31"/>
                <a:gd name="T24" fmla="*/ 17 w 17"/>
                <a:gd name="T25" fmla="*/ 27 h 31"/>
                <a:gd name="T26" fmla="*/ 14 w 17"/>
                <a:gd name="T27" fmla="*/ 27 h 31"/>
                <a:gd name="T28" fmla="*/ 14 w 17"/>
                <a:gd name="T29" fmla="*/ 31 h 31"/>
                <a:gd name="T30" fmla="*/ 9 w 1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5" name="Freeform 1635">
              <a:extLst>
                <a:ext uri="{FF2B5EF4-FFF2-40B4-BE49-F238E27FC236}">
                  <a16:creationId xmlns:a16="http://schemas.microsoft.com/office/drawing/2014/main" id="{2C712808-7A1C-4D3F-90FC-261052F5D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0361" y="3078235"/>
              <a:ext cx="21807" cy="51403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5 h 33"/>
                <a:gd name="T8" fmla="*/ 3 w 14"/>
                <a:gd name="T9" fmla="*/ 2 h 33"/>
                <a:gd name="T10" fmla="*/ 3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1 w 14"/>
                <a:gd name="T25" fmla="*/ 2 h 33"/>
                <a:gd name="T26" fmla="*/ 11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1 w 14"/>
                <a:gd name="T43" fmla="*/ 31 h 33"/>
                <a:gd name="T44" fmla="*/ 11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3 w 14"/>
                <a:gd name="T59" fmla="*/ 31 h 33"/>
                <a:gd name="T60" fmla="*/ 3 w 14"/>
                <a:gd name="T61" fmla="*/ 31 h 33"/>
                <a:gd name="T62" fmla="*/ 1 w 14"/>
                <a:gd name="T63" fmla="*/ 28 h 33"/>
                <a:gd name="T64" fmla="*/ 1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7 h 33"/>
                <a:gd name="T76" fmla="*/ 5 w 14"/>
                <a:gd name="T77" fmla="*/ 27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9 w 14"/>
                <a:gd name="T87" fmla="*/ 26 h 33"/>
                <a:gd name="T88" fmla="*/ 9 w 14"/>
                <a:gd name="T89" fmla="*/ 7 h 33"/>
                <a:gd name="T90" fmla="*/ 9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6" name="Freeform 1636">
              <a:extLst>
                <a:ext uri="{FF2B5EF4-FFF2-40B4-BE49-F238E27FC236}">
                  <a16:creationId xmlns:a16="http://schemas.microsoft.com/office/drawing/2014/main" id="{430AA7A8-8668-43E4-9772-CD6FB7D1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399" y="3121850"/>
              <a:ext cx="4673" cy="12461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4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7" name="Freeform 1637">
              <a:extLst>
                <a:ext uri="{FF2B5EF4-FFF2-40B4-BE49-F238E27FC236}">
                  <a16:creationId xmlns:a16="http://schemas.microsoft.com/office/drawing/2014/main" id="{F1C84A89-E5CB-46DE-979F-3CF443502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302" y="3078235"/>
              <a:ext cx="21807" cy="51403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5 h 33"/>
                <a:gd name="T8" fmla="*/ 3 w 14"/>
                <a:gd name="T9" fmla="*/ 2 h 33"/>
                <a:gd name="T10" fmla="*/ 3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3 w 14"/>
                <a:gd name="T25" fmla="*/ 2 h 33"/>
                <a:gd name="T26" fmla="*/ 13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3 w 14"/>
                <a:gd name="T43" fmla="*/ 31 h 33"/>
                <a:gd name="T44" fmla="*/ 13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3 w 14"/>
                <a:gd name="T59" fmla="*/ 31 h 33"/>
                <a:gd name="T60" fmla="*/ 3 w 14"/>
                <a:gd name="T61" fmla="*/ 31 h 33"/>
                <a:gd name="T62" fmla="*/ 1 w 14"/>
                <a:gd name="T63" fmla="*/ 28 h 33"/>
                <a:gd name="T64" fmla="*/ 1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7 h 33"/>
                <a:gd name="T76" fmla="*/ 5 w 14"/>
                <a:gd name="T77" fmla="*/ 27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9 w 14"/>
                <a:gd name="T87" fmla="*/ 26 h 33"/>
                <a:gd name="T88" fmla="*/ 9 w 14"/>
                <a:gd name="T89" fmla="*/ 7 h 33"/>
                <a:gd name="T90" fmla="*/ 9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8" name="Freeform 1638">
              <a:extLst>
                <a:ext uri="{FF2B5EF4-FFF2-40B4-BE49-F238E27FC236}">
                  <a16:creationId xmlns:a16="http://schemas.microsoft.com/office/drawing/2014/main" id="{229CCDFF-E175-4C8F-8457-30FAC77A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340" y="3079793"/>
              <a:ext cx="21807" cy="48288"/>
            </a:xfrm>
            <a:custGeom>
              <a:avLst/>
              <a:gdLst>
                <a:gd name="T0" fmla="*/ 0 w 14"/>
                <a:gd name="T1" fmla="*/ 31 h 31"/>
                <a:gd name="T2" fmla="*/ 8 w 14"/>
                <a:gd name="T3" fmla="*/ 4 h 31"/>
                <a:gd name="T4" fmla="*/ 3 w 14"/>
                <a:gd name="T5" fmla="*/ 4 h 31"/>
                <a:gd name="T6" fmla="*/ 3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5 w 14"/>
                <a:gd name="T17" fmla="*/ 31 h 31"/>
                <a:gd name="T18" fmla="*/ 0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8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9" name="Freeform 1639">
              <a:extLst>
                <a:ext uri="{FF2B5EF4-FFF2-40B4-BE49-F238E27FC236}">
                  <a16:creationId xmlns:a16="http://schemas.microsoft.com/office/drawing/2014/main" id="{D71FA190-B290-4917-ADC6-90CF5D6AEE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2262" y="3078235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0" name="Freeform 1640">
              <a:extLst>
                <a:ext uri="{FF2B5EF4-FFF2-40B4-BE49-F238E27FC236}">
                  <a16:creationId xmlns:a16="http://schemas.microsoft.com/office/drawing/2014/main" id="{593AC22B-3B56-4BB9-B6F1-6A4F3C3EE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6342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1 w 14"/>
                <a:gd name="T3" fmla="*/ 7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5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4 w 14"/>
                <a:gd name="T31" fmla="*/ 15 h 33"/>
                <a:gd name="T32" fmla="*/ 13 w 14"/>
                <a:gd name="T33" fmla="*/ 17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7 w 14"/>
                <a:gd name="T89" fmla="*/ 5 h 33"/>
                <a:gd name="T90" fmla="*/ 5 w 14"/>
                <a:gd name="T91" fmla="*/ 12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7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1" name="Freeform 1641">
              <a:extLst>
                <a:ext uri="{FF2B5EF4-FFF2-40B4-BE49-F238E27FC236}">
                  <a16:creationId xmlns:a16="http://schemas.microsoft.com/office/drawing/2014/main" id="{CFD3993B-5204-4BE8-A3F1-D8D457253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79" y="3579801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5 h 33"/>
                <a:gd name="T4" fmla="*/ 4 w 14"/>
                <a:gd name="T5" fmla="*/ 5 h 33"/>
                <a:gd name="T6" fmla="*/ 4 w 14"/>
                <a:gd name="T7" fmla="*/ 9 h 33"/>
                <a:gd name="T8" fmla="*/ 0 w 14"/>
                <a:gd name="T9" fmla="*/ 9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2" name="Freeform 1642">
              <a:extLst>
                <a:ext uri="{FF2B5EF4-FFF2-40B4-BE49-F238E27FC236}">
                  <a16:creationId xmlns:a16="http://schemas.microsoft.com/office/drawing/2014/main" id="{4D96D6E9-BD0F-46FF-A532-C9120659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60" y="3623415"/>
              <a:ext cx="6231" cy="14019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3" name="Freeform 1643">
              <a:extLst>
                <a:ext uri="{FF2B5EF4-FFF2-40B4-BE49-F238E27FC236}">
                  <a16:creationId xmlns:a16="http://schemas.microsoft.com/office/drawing/2014/main" id="{ECF4D2E4-2E2D-4CEC-81A4-8D5171703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321" y="3579801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6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2 w 14"/>
                <a:gd name="T11" fmla="*/ 17 h 33"/>
                <a:gd name="T12" fmla="*/ 12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2 w 14"/>
                <a:gd name="T25" fmla="*/ 29 h 33"/>
                <a:gd name="T26" fmla="*/ 12 w 14"/>
                <a:gd name="T27" fmla="*/ 30 h 33"/>
                <a:gd name="T28" fmla="*/ 10 w 14"/>
                <a:gd name="T29" fmla="*/ 33 h 33"/>
                <a:gd name="T30" fmla="*/ 6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0 w 14"/>
                <a:gd name="T49" fmla="*/ 18 h 33"/>
                <a:gd name="T50" fmla="*/ 6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6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6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6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4" name="Freeform 1644">
              <a:extLst>
                <a:ext uri="{FF2B5EF4-FFF2-40B4-BE49-F238E27FC236}">
                  <a16:creationId xmlns:a16="http://schemas.microsoft.com/office/drawing/2014/main" id="{E67D0B5D-DC72-49A3-989E-0695F7AF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244" y="3579801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5" name="Freeform 1645">
              <a:extLst>
                <a:ext uri="{FF2B5EF4-FFF2-40B4-BE49-F238E27FC236}">
                  <a16:creationId xmlns:a16="http://schemas.microsoft.com/office/drawing/2014/main" id="{4E9A92B7-BA23-455A-A4A0-017A02B6C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977" y="4082925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6" name="Freeform 1646">
              <a:extLst>
                <a:ext uri="{FF2B5EF4-FFF2-40B4-BE49-F238E27FC236}">
                  <a16:creationId xmlns:a16="http://schemas.microsoft.com/office/drawing/2014/main" id="{9FFDB532-0F42-4481-AAF0-1DA32711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342" y="4082925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9 w 14"/>
                <a:gd name="T3" fmla="*/ 12 h 33"/>
                <a:gd name="T4" fmla="*/ 10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7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2 h 33"/>
                <a:gd name="T30" fmla="*/ 14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2 w 14"/>
                <a:gd name="T61" fmla="*/ 31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7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10 w 14"/>
                <a:gd name="T81" fmla="*/ 25 h 33"/>
                <a:gd name="T82" fmla="*/ 10 w 14"/>
                <a:gd name="T83" fmla="*/ 20 h 33"/>
                <a:gd name="T84" fmla="*/ 9 w 14"/>
                <a:gd name="T85" fmla="*/ 19 h 33"/>
                <a:gd name="T86" fmla="*/ 8 w 14"/>
                <a:gd name="T87" fmla="*/ 17 h 33"/>
                <a:gd name="T88" fmla="*/ 7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7" y="14"/>
                  </a:move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7" name="Freeform 1647">
              <a:extLst>
                <a:ext uri="{FF2B5EF4-FFF2-40B4-BE49-F238E27FC236}">
                  <a16:creationId xmlns:a16="http://schemas.microsoft.com/office/drawing/2014/main" id="{7C1D9798-1644-48F4-9B78-67467018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79" y="4082925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8" name="Freeform 1648">
              <a:extLst>
                <a:ext uri="{FF2B5EF4-FFF2-40B4-BE49-F238E27FC236}">
                  <a16:creationId xmlns:a16="http://schemas.microsoft.com/office/drawing/2014/main" id="{5A7F8B02-CB77-4AEE-9642-DEE0AB64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60" y="4126539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9" name="Freeform 1649">
              <a:extLst>
                <a:ext uri="{FF2B5EF4-FFF2-40B4-BE49-F238E27FC236}">
                  <a16:creationId xmlns:a16="http://schemas.microsoft.com/office/drawing/2014/main" id="{452D03A2-BAFB-4810-9946-E11763F0E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321" y="4082925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2 h 33"/>
                <a:gd name="T4" fmla="*/ 9 w 14"/>
                <a:gd name="T5" fmla="*/ 6 h 33"/>
                <a:gd name="T6" fmla="*/ 9 w 14"/>
                <a:gd name="T7" fmla="*/ 5 h 33"/>
                <a:gd name="T8" fmla="*/ 6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2 w 14"/>
                <a:gd name="T21" fmla="*/ 1 h 33"/>
                <a:gd name="T22" fmla="*/ 4 w 14"/>
                <a:gd name="T23" fmla="*/ 0 h 33"/>
                <a:gd name="T24" fmla="*/ 6 w 14"/>
                <a:gd name="T25" fmla="*/ 0 h 33"/>
                <a:gd name="T26" fmla="*/ 10 w 14"/>
                <a:gd name="T27" fmla="*/ 0 h 33"/>
                <a:gd name="T28" fmla="*/ 11 w 14"/>
                <a:gd name="T29" fmla="*/ 2 h 33"/>
                <a:gd name="T30" fmla="*/ 12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5 h 33"/>
                <a:gd name="T44" fmla="*/ 12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2 w 14"/>
                <a:gd name="T57" fmla="*/ 29 h 33"/>
                <a:gd name="T58" fmla="*/ 12 w 14"/>
                <a:gd name="T59" fmla="*/ 30 h 33"/>
                <a:gd name="T60" fmla="*/ 10 w 14"/>
                <a:gd name="T61" fmla="*/ 31 h 33"/>
                <a:gd name="T62" fmla="*/ 6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6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7 w 14"/>
                <a:gd name="T87" fmla="*/ 17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0" name="Freeform 1650">
              <a:extLst>
                <a:ext uri="{FF2B5EF4-FFF2-40B4-BE49-F238E27FC236}">
                  <a16:creationId xmlns:a16="http://schemas.microsoft.com/office/drawing/2014/main" id="{8EB760D4-8B23-4AB6-9003-776976B2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244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7 h 33"/>
                <a:gd name="T14" fmla="*/ 10 w 14"/>
                <a:gd name="T15" fmla="*/ 7 h 33"/>
                <a:gd name="T16" fmla="*/ 10 w 14"/>
                <a:gd name="T17" fmla="*/ 6 h 33"/>
                <a:gd name="T18" fmla="*/ 10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1" name="Freeform 1651">
              <a:extLst>
                <a:ext uri="{FF2B5EF4-FFF2-40B4-BE49-F238E27FC236}">
                  <a16:creationId xmlns:a16="http://schemas.microsoft.com/office/drawing/2014/main" id="{0F584521-E6F5-41CB-BC2B-7F8CDB6EA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282" y="4082925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5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2" name="Freeform 1652">
              <a:extLst>
                <a:ext uri="{FF2B5EF4-FFF2-40B4-BE49-F238E27FC236}">
                  <a16:creationId xmlns:a16="http://schemas.microsoft.com/office/drawing/2014/main" id="{3A76A82C-999D-4F9B-9D88-13CED6BBC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111" y="4586048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4 w 7"/>
                <a:gd name="T5" fmla="*/ 2 h 36"/>
                <a:gd name="T6" fmla="*/ 4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3" name="Freeform 1653">
              <a:extLst>
                <a:ext uri="{FF2B5EF4-FFF2-40B4-BE49-F238E27FC236}">
                  <a16:creationId xmlns:a16="http://schemas.microsoft.com/office/drawing/2014/main" id="{0908ABB7-50BE-4E71-A2ED-E998FF5EE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592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10 w 14"/>
                <a:gd name="T21" fmla="*/ 7 h 33"/>
                <a:gd name="T22" fmla="*/ 10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6 w 14"/>
                <a:gd name="T33" fmla="*/ 7 h 33"/>
                <a:gd name="T34" fmla="*/ 6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2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4" name="Freeform 1654">
              <a:extLst>
                <a:ext uri="{FF2B5EF4-FFF2-40B4-BE49-F238E27FC236}">
                  <a16:creationId xmlns:a16="http://schemas.microsoft.com/office/drawing/2014/main" id="{F77253F0-E5AB-47D3-990F-EE6474A5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71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5" name="Freeform 1655">
              <a:extLst>
                <a:ext uri="{FF2B5EF4-FFF2-40B4-BE49-F238E27FC236}">
                  <a16:creationId xmlns:a16="http://schemas.microsoft.com/office/drawing/2014/main" id="{B0B4CD6B-06A1-4834-B43A-8CC9F76AB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552" y="4586048"/>
              <a:ext cx="20250" cy="49845"/>
            </a:xfrm>
            <a:custGeom>
              <a:avLst/>
              <a:gdLst>
                <a:gd name="T0" fmla="*/ 7 w 13"/>
                <a:gd name="T1" fmla="*/ 12 h 32"/>
                <a:gd name="T2" fmla="*/ 7 w 13"/>
                <a:gd name="T3" fmla="*/ 13 h 32"/>
                <a:gd name="T4" fmla="*/ 7 w 13"/>
                <a:gd name="T5" fmla="*/ 12 h 32"/>
                <a:gd name="T6" fmla="*/ 8 w 13"/>
                <a:gd name="T7" fmla="*/ 12 h 32"/>
                <a:gd name="T8" fmla="*/ 11 w 13"/>
                <a:gd name="T9" fmla="*/ 13 h 32"/>
                <a:gd name="T10" fmla="*/ 12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18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2 w 13"/>
                <a:gd name="T27" fmla="*/ 28 h 32"/>
                <a:gd name="T28" fmla="*/ 10 w 13"/>
                <a:gd name="T29" fmla="*/ 31 h 32"/>
                <a:gd name="T30" fmla="*/ 7 w 13"/>
                <a:gd name="T31" fmla="*/ 32 h 32"/>
                <a:gd name="T32" fmla="*/ 3 w 13"/>
                <a:gd name="T33" fmla="*/ 31 h 32"/>
                <a:gd name="T34" fmla="*/ 1 w 13"/>
                <a:gd name="T35" fmla="*/ 28 h 32"/>
                <a:gd name="T36" fmla="*/ 1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8 h 32"/>
                <a:gd name="T48" fmla="*/ 1 w 13"/>
                <a:gd name="T49" fmla="*/ 17 h 32"/>
                <a:gd name="T50" fmla="*/ 7 w 13"/>
                <a:gd name="T51" fmla="*/ 0 h 32"/>
                <a:gd name="T52" fmla="*/ 10 w 13"/>
                <a:gd name="T53" fmla="*/ 18 h 32"/>
                <a:gd name="T54" fmla="*/ 8 w 13"/>
                <a:gd name="T55" fmla="*/ 17 h 32"/>
                <a:gd name="T56" fmla="*/ 7 w 13"/>
                <a:gd name="T57" fmla="*/ 16 h 32"/>
                <a:gd name="T58" fmla="*/ 5 w 13"/>
                <a:gd name="T59" fmla="*/ 17 h 32"/>
                <a:gd name="T60" fmla="*/ 5 w 13"/>
                <a:gd name="T61" fmla="*/ 18 h 32"/>
                <a:gd name="T62" fmla="*/ 5 w 13"/>
                <a:gd name="T63" fmla="*/ 25 h 32"/>
                <a:gd name="T64" fmla="*/ 5 w 13"/>
                <a:gd name="T65" fmla="*/ 26 h 32"/>
                <a:gd name="T66" fmla="*/ 7 w 13"/>
                <a:gd name="T67" fmla="*/ 27 h 32"/>
                <a:gd name="T68" fmla="*/ 8 w 13"/>
                <a:gd name="T69" fmla="*/ 26 h 32"/>
                <a:gd name="T70" fmla="*/ 10 w 13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6" name="Freeform 1656">
              <a:extLst>
                <a:ext uri="{FF2B5EF4-FFF2-40B4-BE49-F238E27FC236}">
                  <a16:creationId xmlns:a16="http://schemas.microsoft.com/office/drawing/2014/main" id="{878558A0-DB84-4EB1-B3C2-7F3E39EC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936" y="4586048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7" name="Freeform 1657">
              <a:extLst>
                <a:ext uri="{FF2B5EF4-FFF2-40B4-BE49-F238E27FC236}">
                  <a16:creationId xmlns:a16="http://schemas.microsoft.com/office/drawing/2014/main" id="{AFF94EDF-37B2-4730-A9E9-E5F7659CE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965" y="2075104"/>
              <a:ext cx="14019" cy="49845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8" name="Freeform 1658">
              <a:extLst>
                <a:ext uri="{FF2B5EF4-FFF2-40B4-BE49-F238E27FC236}">
                  <a16:creationId xmlns:a16="http://schemas.microsoft.com/office/drawing/2014/main" id="{917EC0AE-AB53-45CE-AD01-C7D6DAC52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4331" y="2075104"/>
              <a:ext cx="21807" cy="49845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2 w 14"/>
                <a:gd name="T5" fmla="*/ 3 h 32"/>
                <a:gd name="T6" fmla="*/ 2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5 w 14"/>
                <a:gd name="T13" fmla="*/ 1 h 32"/>
                <a:gd name="T14" fmla="*/ 5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1 w 14"/>
                <a:gd name="T21" fmla="*/ 1 h 32"/>
                <a:gd name="T22" fmla="*/ 11 w 14"/>
                <a:gd name="T23" fmla="*/ 1 h 32"/>
                <a:gd name="T24" fmla="*/ 13 w 14"/>
                <a:gd name="T25" fmla="*/ 2 h 32"/>
                <a:gd name="T26" fmla="*/ 13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3 w 14"/>
                <a:gd name="T43" fmla="*/ 31 h 32"/>
                <a:gd name="T44" fmla="*/ 13 w 14"/>
                <a:gd name="T45" fmla="*/ 31 h 32"/>
                <a:gd name="T46" fmla="*/ 11 w 14"/>
                <a:gd name="T47" fmla="*/ 32 h 32"/>
                <a:gd name="T48" fmla="*/ 11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2 h 32"/>
                <a:gd name="T56" fmla="*/ 5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2 w 14"/>
                <a:gd name="T63" fmla="*/ 28 h 32"/>
                <a:gd name="T64" fmla="*/ 2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11 w 14"/>
                <a:gd name="T87" fmla="*/ 26 h 32"/>
                <a:gd name="T88" fmla="*/ 11 w 14"/>
                <a:gd name="T89" fmla="*/ 7 h 32"/>
                <a:gd name="T90" fmla="*/ 11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9" name="Freeform 1659">
              <a:extLst>
                <a:ext uri="{FF2B5EF4-FFF2-40B4-BE49-F238E27FC236}">
                  <a16:creationId xmlns:a16="http://schemas.microsoft.com/office/drawing/2014/main" id="{699A03E4-AFC2-4ABE-A58F-4C74A9A1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368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0" name="Freeform 1660">
              <a:extLst>
                <a:ext uri="{FF2B5EF4-FFF2-40B4-BE49-F238E27FC236}">
                  <a16:creationId xmlns:a16="http://schemas.microsoft.com/office/drawing/2014/main" id="{A7AFABF6-762D-436D-B2A1-C86AA0006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4830" y="2075104"/>
              <a:ext cx="20250" cy="49845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1 w 13"/>
                <a:gd name="T5" fmla="*/ 5 h 32"/>
                <a:gd name="T6" fmla="*/ 1 w 13"/>
                <a:gd name="T7" fmla="*/ 3 h 32"/>
                <a:gd name="T8" fmla="*/ 2 w 13"/>
                <a:gd name="T9" fmla="*/ 2 h 32"/>
                <a:gd name="T10" fmla="*/ 3 w 13"/>
                <a:gd name="T11" fmla="*/ 1 h 32"/>
                <a:gd name="T12" fmla="*/ 7 w 13"/>
                <a:gd name="T13" fmla="*/ 0 h 32"/>
                <a:gd name="T14" fmla="*/ 10 w 13"/>
                <a:gd name="T15" fmla="*/ 1 h 32"/>
                <a:gd name="T16" fmla="*/ 12 w 13"/>
                <a:gd name="T17" fmla="*/ 2 h 32"/>
                <a:gd name="T18" fmla="*/ 13 w 13"/>
                <a:gd name="T19" fmla="*/ 3 h 32"/>
                <a:gd name="T20" fmla="*/ 13 w 13"/>
                <a:gd name="T21" fmla="*/ 5 h 32"/>
                <a:gd name="T22" fmla="*/ 13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3 w 13"/>
                <a:gd name="T29" fmla="*/ 12 h 32"/>
                <a:gd name="T30" fmla="*/ 12 w 13"/>
                <a:gd name="T31" fmla="*/ 15 h 32"/>
                <a:gd name="T32" fmla="*/ 11 w 13"/>
                <a:gd name="T33" fmla="*/ 16 h 32"/>
                <a:gd name="T34" fmla="*/ 12 w 13"/>
                <a:gd name="T35" fmla="*/ 17 h 32"/>
                <a:gd name="T36" fmla="*/ 13 w 13"/>
                <a:gd name="T37" fmla="*/ 18 h 32"/>
                <a:gd name="T38" fmla="*/ 13 w 13"/>
                <a:gd name="T39" fmla="*/ 20 h 32"/>
                <a:gd name="T40" fmla="*/ 13 w 13"/>
                <a:gd name="T41" fmla="*/ 23 h 32"/>
                <a:gd name="T42" fmla="*/ 13 w 13"/>
                <a:gd name="T43" fmla="*/ 26 h 32"/>
                <a:gd name="T44" fmla="*/ 13 w 13"/>
                <a:gd name="T45" fmla="*/ 27 h 32"/>
                <a:gd name="T46" fmla="*/ 13 w 13"/>
                <a:gd name="T47" fmla="*/ 28 h 32"/>
                <a:gd name="T48" fmla="*/ 12 w 13"/>
                <a:gd name="T49" fmla="*/ 30 h 32"/>
                <a:gd name="T50" fmla="*/ 11 w 13"/>
                <a:gd name="T51" fmla="*/ 32 h 32"/>
                <a:gd name="T52" fmla="*/ 7 w 13"/>
                <a:gd name="T53" fmla="*/ 32 h 32"/>
                <a:gd name="T54" fmla="*/ 3 w 13"/>
                <a:gd name="T55" fmla="*/ 32 h 32"/>
                <a:gd name="T56" fmla="*/ 1 w 13"/>
                <a:gd name="T57" fmla="*/ 30 h 32"/>
                <a:gd name="T58" fmla="*/ 1 w 13"/>
                <a:gd name="T59" fmla="*/ 28 h 32"/>
                <a:gd name="T60" fmla="*/ 1 w 13"/>
                <a:gd name="T61" fmla="*/ 27 h 32"/>
                <a:gd name="T62" fmla="*/ 0 w 13"/>
                <a:gd name="T63" fmla="*/ 26 h 32"/>
                <a:gd name="T64" fmla="*/ 0 w 13"/>
                <a:gd name="T65" fmla="*/ 23 h 32"/>
                <a:gd name="T66" fmla="*/ 0 w 13"/>
                <a:gd name="T67" fmla="*/ 20 h 32"/>
                <a:gd name="T68" fmla="*/ 1 w 13"/>
                <a:gd name="T69" fmla="*/ 18 h 32"/>
                <a:gd name="T70" fmla="*/ 1 w 13"/>
                <a:gd name="T71" fmla="*/ 17 h 32"/>
                <a:gd name="T72" fmla="*/ 2 w 13"/>
                <a:gd name="T73" fmla="*/ 16 h 32"/>
                <a:gd name="T74" fmla="*/ 1 w 13"/>
                <a:gd name="T75" fmla="*/ 15 h 32"/>
                <a:gd name="T76" fmla="*/ 1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10 w 13"/>
                <a:gd name="T83" fmla="*/ 7 h 32"/>
                <a:gd name="T84" fmla="*/ 8 w 13"/>
                <a:gd name="T85" fmla="*/ 5 h 32"/>
                <a:gd name="T86" fmla="*/ 7 w 13"/>
                <a:gd name="T87" fmla="*/ 5 h 32"/>
                <a:gd name="T88" fmla="*/ 6 w 13"/>
                <a:gd name="T89" fmla="*/ 5 h 32"/>
                <a:gd name="T90" fmla="*/ 5 w 13"/>
                <a:gd name="T91" fmla="*/ 11 h 32"/>
                <a:gd name="T92" fmla="*/ 6 w 13"/>
                <a:gd name="T93" fmla="*/ 13 h 32"/>
                <a:gd name="T94" fmla="*/ 7 w 13"/>
                <a:gd name="T95" fmla="*/ 13 h 32"/>
                <a:gd name="T96" fmla="*/ 8 w 13"/>
                <a:gd name="T97" fmla="*/ 13 h 32"/>
                <a:gd name="T98" fmla="*/ 10 w 13"/>
                <a:gd name="T99" fmla="*/ 11 h 32"/>
                <a:gd name="T100" fmla="*/ 10 w 13"/>
                <a:gd name="T101" fmla="*/ 20 h 32"/>
                <a:gd name="T102" fmla="*/ 8 w 13"/>
                <a:gd name="T103" fmla="*/ 17 h 32"/>
                <a:gd name="T104" fmla="*/ 7 w 13"/>
                <a:gd name="T105" fmla="*/ 17 h 32"/>
                <a:gd name="T106" fmla="*/ 6 w 13"/>
                <a:gd name="T107" fmla="*/ 17 h 32"/>
                <a:gd name="T108" fmla="*/ 5 w 13"/>
                <a:gd name="T109" fmla="*/ 20 h 32"/>
                <a:gd name="T110" fmla="*/ 5 w 13"/>
                <a:gd name="T111" fmla="*/ 26 h 32"/>
                <a:gd name="T112" fmla="*/ 6 w 13"/>
                <a:gd name="T113" fmla="*/ 27 h 32"/>
                <a:gd name="T114" fmla="*/ 7 w 13"/>
                <a:gd name="T115" fmla="*/ 28 h 32"/>
                <a:gd name="T116" fmla="*/ 8 w 13"/>
                <a:gd name="T117" fmla="*/ 27 h 32"/>
                <a:gd name="T118" fmla="*/ 10 w 13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1" name="Freeform 1661">
              <a:extLst>
                <a:ext uri="{FF2B5EF4-FFF2-40B4-BE49-F238E27FC236}">
                  <a16:creationId xmlns:a16="http://schemas.microsoft.com/office/drawing/2014/main" id="{83479963-0B64-4D35-98A8-4DE84F86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309" y="2075104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2" name="Freeform 1662">
              <a:extLst>
                <a:ext uri="{FF2B5EF4-FFF2-40B4-BE49-F238E27FC236}">
                  <a16:creationId xmlns:a16="http://schemas.microsoft.com/office/drawing/2014/main" id="{0FB38902-59C3-4340-851F-F4ADAB425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47" y="2075104"/>
              <a:ext cx="12461" cy="49845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8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3" name="Freeform 1663">
              <a:extLst>
                <a:ext uri="{FF2B5EF4-FFF2-40B4-BE49-F238E27FC236}">
                  <a16:creationId xmlns:a16="http://schemas.microsoft.com/office/drawing/2014/main" id="{29395573-26D0-4B79-87F8-A070F8E58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389" y="2576670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8 h 33"/>
                <a:gd name="T14" fmla="*/ 9 w 14"/>
                <a:gd name="T15" fmla="*/ 8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2 w 14"/>
                <a:gd name="T47" fmla="*/ 4 h 33"/>
                <a:gd name="T48" fmla="*/ 2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3 h 33"/>
                <a:gd name="T88" fmla="*/ 14 w 14"/>
                <a:gd name="T89" fmla="*/ 13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4" name="Freeform 1664">
              <a:extLst>
                <a:ext uri="{FF2B5EF4-FFF2-40B4-BE49-F238E27FC236}">
                  <a16:creationId xmlns:a16="http://schemas.microsoft.com/office/drawing/2014/main" id="{E3C07536-288A-44FB-8C7E-F60EC7E2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3426" y="2576670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6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0 w 14"/>
                <a:gd name="T9" fmla="*/ 14 h 33"/>
                <a:gd name="T10" fmla="*/ 12 w 14"/>
                <a:gd name="T11" fmla="*/ 15 h 33"/>
                <a:gd name="T12" fmla="*/ 12 w 14"/>
                <a:gd name="T13" fmla="*/ 16 h 33"/>
                <a:gd name="T14" fmla="*/ 12 w 14"/>
                <a:gd name="T15" fmla="*/ 18 h 33"/>
                <a:gd name="T16" fmla="*/ 12 w 14"/>
                <a:gd name="T17" fmla="*/ 20 h 33"/>
                <a:gd name="T18" fmla="*/ 14 w 14"/>
                <a:gd name="T19" fmla="*/ 23 h 33"/>
                <a:gd name="T20" fmla="*/ 12 w 14"/>
                <a:gd name="T21" fmla="*/ 25 h 33"/>
                <a:gd name="T22" fmla="*/ 12 w 14"/>
                <a:gd name="T23" fmla="*/ 28 h 33"/>
                <a:gd name="T24" fmla="*/ 12 w 14"/>
                <a:gd name="T25" fmla="*/ 29 h 33"/>
                <a:gd name="T26" fmla="*/ 12 w 14"/>
                <a:gd name="T27" fmla="*/ 29 h 33"/>
                <a:gd name="T28" fmla="*/ 10 w 14"/>
                <a:gd name="T29" fmla="*/ 32 h 33"/>
                <a:gd name="T30" fmla="*/ 6 w 14"/>
                <a:gd name="T31" fmla="*/ 33 h 33"/>
                <a:gd name="T32" fmla="*/ 2 w 14"/>
                <a:gd name="T33" fmla="*/ 32 h 33"/>
                <a:gd name="T34" fmla="*/ 0 w 14"/>
                <a:gd name="T35" fmla="*/ 29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8 h 33"/>
                <a:gd name="T50" fmla="*/ 6 w 14"/>
                <a:gd name="T51" fmla="*/ 0 h 33"/>
                <a:gd name="T52" fmla="*/ 9 w 14"/>
                <a:gd name="T53" fmla="*/ 20 h 33"/>
                <a:gd name="T54" fmla="*/ 7 w 14"/>
                <a:gd name="T55" fmla="*/ 18 h 33"/>
                <a:gd name="T56" fmla="*/ 6 w 14"/>
                <a:gd name="T57" fmla="*/ 18 h 33"/>
                <a:gd name="T58" fmla="*/ 5 w 14"/>
                <a:gd name="T59" fmla="*/ 18 h 33"/>
                <a:gd name="T60" fmla="*/ 4 w 14"/>
                <a:gd name="T61" fmla="*/ 20 h 33"/>
                <a:gd name="T62" fmla="*/ 4 w 14"/>
                <a:gd name="T63" fmla="*/ 25 h 33"/>
                <a:gd name="T64" fmla="*/ 5 w 14"/>
                <a:gd name="T65" fmla="*/ 28 h 33"/>
                <a:gd name="T66" fmla="*/ 6 w 14"/>
                <a:gd name="T67" fmla="*/ 28 h 33"/>
                <a:gd name="T68" fmla="*/ 7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5" name="Freeform 1665">
              <a:extLst>
                <a:ext uri="{FF2B5EF4-FFF2-40B4-BE49-F238E27FC236}">
                  <a16:creationId xmlns:a16="http://schemas.microsoft.com/office/drawing/2014/main" id="{59ED9AE7-6005-43BC-BB2A-ED69FCE8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49" y="2620284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6" name="Freeform 1666">
              <a:extLst>
                <a:ext uri="{FF2B5EF4-FFF2-40B4-BE49-F238E27FC236}">
                  <a16:creationId xmlns:a16="http://schemas.microsoft.com/office/drawing/2014/main" id="{B2783896-395F-47F4-B829-937A0E72D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2368" y="2576670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0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3 h 33"/>
                <a:gd name="T28" fmla="*/ 3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3 w 14"/>
                <a:gd name="T35" fmla="*/ 3 h 33"/>
                <a:gd name="T36" fmla="*/ 13 w 14"/>
                <a:gd name="T37" fmla="*/ 4 h 33"/>
                <a:gd name="T38" fmla="*/ 13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3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4 h 33"/>
                <a:gd name="T56" fmla="*/ 6 w 14"/>
                <a:gd name="T57" fmla="*/ 15 h 33"/>
                <a:gd name="T58" fmla="*/ 8 w 14"/>
                <a:gd name="T59" fmla="*/ 14 h 33"/>
                <a:gd name="T60" fmla="*/ 9 w 14"/>
                <a:gd name="T61" fmla="*/ 13 h 33"/>
                <a:gd name="T62" fmla="*/ 9 w 14"/>
                <a:gd name="T63" fmla="*/ 6 h 33"/>
                <a:gd name="T64" fmla="*/ 8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7" name="Freeform 1667">
              <a:extLst>
                <a:ext uri="{FF2B5EF4-FFF2-40B4-BE49-F238E27FC236}">
                  <a16:creationId xmlns:a16="http://schemas.microsoft.com/office/drawing/2014/main" id="{15A2EA5E-1331-4800-8B69-0837E2210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291" y="2576670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2 w 14"/>
                <a:gd name="T7" fmla="*/ 4 h 33"/>
                <a:gd name="T8" fmla="*/ 2 w 14"/>
                <a:gd name="T9" fmla="*/ 3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2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8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2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2 w 14"/>
                <a:gd name="T71" fmla="*/ 16 h 33"/>
                <a:gd name="T72" fmla="*/ 3 w 14"/>
                <a:gd name="T73" fmla="*/ 15 h 33"/>
                <a:gd name="T74" fmla="*/ 2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8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8" name="Freeform 1668">
              <a:extLst>
                <a:ext uri="{FF2B5EF4-FFF2-40B4-BE49-F238E27FC236}">
                  <a16:creationId xmlns:a16="http://schemas.microsoft.com/office/drawing/2014/main" id="{A79435FF-D3DD-4E76-A7F4-5080AE44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329" y="2576670"/>
              <a:ext cx="14019" cy="51403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9" name="Freeform 1669">
              <a:extLst>
                <a:ext uri="{FF2B5EF4-FFF2-40B4-BE49-F238E27FC236}">
                  <a16:creationId xmlns:a16="http://schemas.microsoft.com/office/drawing/2014/main" id="{636CB7A4-0676-4425-A1C5-9656FFF68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251" y="2576670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4 w 14"/>
                <a:gd name="T5" fmla="*/ 4 h 33"/>
                <a:gd name="T6" fmla="*/ 4 w 14"/>
                <a:gd name="T7" fmla="*/ 13 h 33"/>
                <a:gd name="T8" fmla="*/ 4 w 14"/>
                <a:gd name="T9" fmla="*/ 13 h 33"/>
                <a:gd name="T10" fmla="*/ 7 w 14"/>
                <a:gd name="T11" fmla="*/ 13 h 33"/>
                <a:gd name="T12" fmla="*/ 7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0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3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1 w 14"/>
                <a:gd name="T53" fmla="*/ 30 h 33"/>
                <a:gd name="T54" fmla="*/ 1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4 w 14"/>
                <a:gd name="T65" fmla="*/ 24 h 33"/>
                <a:gd name="T66" fmla="*/ 4 w 14"/>
                <a:gd name="T67" fmla="*/ 25 h 33"/>
                <a:gd name="T68" fmla="*/ 4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8 h 33"/>
                <a:gd name="T86" fmla="*/ 9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7 w 14"/>
                <a:gd name="T97" fmla="*/ 16 h 33"/>
                <a:gd name="T98" fmla="*/ 7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4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0" name="Freeform 1670">
              <a:extLst>
                <a:ext uri="{FF2B5EF4-FFF2-40B4-BE49-F238E27FC236}">
                  <a16:creationId xmlns:a16="http://schemas.microsoft.com/office/drawing/2014/main" id="{6E7D7907-7531-4DA0-923D-69408FA26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9408" y="3079793"/>
              <a:ext cx="21807" cy="49845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4 h 32"/>
                <a:gd name="T4" fmla="*/ 8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9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9 h 32"/>
                <a:gd name="T54" fmla="*/ 9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9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1" name="Freeform 1671">
              <a:extLst>
                <a:ext uri="{FF2B5EF4-FFF2-40B4-BE49-F238E27FC236}">
                  <a16:creationId xmlns:a16="http://schemas.microsoft.com/office/drawing/2014/main" id="{1C65ADD8-EF62-47BD-AC98-0AD9D5792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4331" y="3078235"/>
              <a:ext cx="21807" cy="49845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2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2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11 w 14"/>
                <a:gd name="T61" fmla="*/ 13 h 32"/>
                <a:gd name="T62" fmla="*/ 11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3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8" y="32"/>
                  </a:lnTo>
                  <a:lnTo>
                    <a:pt x="3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2" name="Freeform 1672">
              <a:extLst>
                <a:ext uri="{FF2B5EF4-FFF2-40B4-BE49-F238E27FC236}">
                  <a16:creationId xmlns:a16="http://schemas.microsoft.com/office/drawing/2014/main" id="{5EDBA5A5-3F16-4A30-B4F3-6913B2F0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368" y="3121850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3" name="Freeform 1673">
              <a:extLst>
                <a:ext uri="{FF2B5EF4-FFF2-40B4-BE49-F238E27FC236}">
                  <a16:creationId xmlns:a16="http://schemas.microsoft.com/office/drawing/2014/main" id="{65D51EB6-853E-4786-82B0-318E4B67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4830" y="3079793"/>
              <a:ext cx="20250" cy="48288"/>
            </a:xfrm>
            <a:custGeom>
              <a:avLst/>
              <a:gdLst>
                <a:gd name="T0" fmla="*/ 1 w 13"/>
                <a:gd name="T1" fmla="*/ 31 h 31"/>
                <a:gd name="T2" fmla="*/ 10 w 13"/>
                <a:gd name="T3" fmla="*/ 4 h 31"/>
                <a:gd name="T4" fmla="*/ 5 w 13"/>
                <a:gd name="T5" fmla="*/ 4 h 31"/>
                <a:gd name="T6" fmla="*/ 5 w 13"/>
                <a:gd name="T7" fmla="*/ 7 h 31"/>
                <a:gd name="T8" fmla="*/ 0 w 13"/>
                <a:gd name="T9" fmla="*/ 7 h 31"/>
                <a:gd name="T10" fmla="*/ 0 w 13"/>
                <a:gd name="T11" fmla="*/ 0 h 31"/>
                <a:gd name="T12" fmla="*/ 13 w 13"/>
                <a:gd name="T13" fmla="*/ 0 h 31"/>
                <a:gd name="T14" fmla="*/ 13 w 13"/>
                <a:gd name="T15" fmla="*/ 4 h 31"/>
                <a:gd name="T16" fmla="*/ 6 w 13"/>
                <a:gd name="T17" fmla="*/ 31 h 31"/>
                <a:gd name="T18" fmla="*/ 1 w 1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1">
                  <a:moveTo>
                    <a:pt x="1" y="31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4" name="Freeform 1674">
              <a:extLst>
                <a:ext uri="{FF2B5EF4-FFF2-40B4-BE49-F238E27FC236}">
                  <a16:creationId xmlns:a16="http://schemas.microsoft.com/office/drawing/2014/main" id="{88883D50-F848-4725-8036-F1D53E1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309" y="3078235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8 w 14"/>
                <a:gd name="T5" fmla="*/ 12 h 32"/>
                <a:gd name="T6" fmla="*/ 8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8 w 14"/>
                <a:gd name="T25" fmla="*/ 5 h 32"/>
                <a:gd name="T26" fmla="*/ 8 w 14"/>
                <a:gd name="T27" fmla="*/ 5 h 32"/>
                <a:gd name="T28" fmla="*/ 6 w 14"/>
                <a:gd name="T29" fmla="*/ 5 h 32"/>
                <a:gd name="T30" fmla="*/ 6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4 w 14"/>
                <a:gd name="T37" fmla="*/ 7 h 32"/>
                <a:gd name="T38" fmla="*/ 4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1 w 14"/>
                <a:gd name="T51" fmla="*/ 2 h 32"/>
                <a:gd name="T52" fmla="*/ 1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6 w 14"/>
                <a:gd name="T59" fmla="*/ 0 h 32"/>
                <a:gd name="T60" fmla="*/ 6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1 w 14"/>
                <a:gd name="T67" fmla="*/ 2 h 32"/>
                <a:gd name="T68" fmla="*/ 11 w 14"/>
                <a:gd name="T69" fmla="*/ 2 h 32"/>
                <a:gd name="T70" fmla="*/ 13 w 14"/>
                <a:gd name="T71" fmla="*/ 5 h 32"/>
                <a:gd name="T72" fmla="*/ 13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3 w 14"/>
                <a:gd name="T83" fmla="*/ 12 h 32"/>
                <a:gd name="T84" fmla="*/ 13 w 14"/>
                <a:gd name="T85" fmla="*/ 12 h 32"/>
                <a:gd name="T86" fmla="*/ 13 w 14"/>
                <a:gd name="T87" fmla="*/ 13 h 32"/>
                <a:gd name="T88" fmla="*/ 13 w 14"/>
                <a:gd name="T89" fmla="*/ 13 h 32"/>
                <a:gd name="T90" fmla="*/ 11 w 14"/>
                <a:gd name="T91" fmla="*/ 15 h 32"/>
                <a:gd name="T92" fmla="*/ 5 w 14"/>
                <a:gd name="T93" fmla="*/ 28 h 32"/>
                <a:gd name="T94" fmla="*/ 14 w 14"/>
                <a:gd name="T95" fmla="*/ 28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5" name="Freeform 1675">
              <a:extLst>
                <a:ext uri="{FF2B5EF4-FFF2-40B4-BE49-F238E27FC236}">
                  <a16:creationId xmlns:a16="http://schemas.microsoft.com/office/drawing/2014/main" id="{FC5026BA-48B7-477C-B1F9-3DB20DA1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232" y="3078235"/>
              <a:ext cx="21807" cy="51403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2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2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6" name="Freeform 1676">
              <a:extLst>
                <a:ext uri="{FF2B5EF4-FFF2-40B4-BE49-F238E27FC236}">
                  <a16:creationId xmlns:a16="http://schemas.microsoft.com/office/drawing/2014/main" id="{D626656D-AAD6-47E3-83A5-56617E4B4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04" y="3579801"/>
              <a:ext cx="12461" cy="51403"/>
            </a:xfrm>
            <a:custGeom>
              <a:avLst/>
              <a:gdLst>
                <a:gd name="T0" fmla="*/ 5 w 8"/>
                <a:gd name="T1" fmla="*/ 33 h 33"/>
                <a:gd name="T2" fmla="*/ 5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5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5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7" name="Freeform 1677">
              <a:extLst>
                <a:ext uri="{FF2B5EF4-FFF2-40B4-BE49-F238E27FC236}">
                  <a16:creationId xmlns:a16="http://schemas.microsoft.com/office/drawing/2014/main" id="{3A3CD2AD-A878-4791-94C6-D1AF5A268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426" y="3579801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8" name="Freeform 1678">
              <a:extLst>
                <a:ext uri="{FF2B5EF4-FFF2-40B4-BE49-F238E27FC236}">
                  <a16:creationId xmlns:a16="http://schemas.microsoft.com/office/drawing/2014/main" id="{D374F227-64B4-4319-BD4E-920F6F38F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792" y="3579801"/>
              <a:ext cx="24923" cy="51403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4 h 33"/>
                <a:gd name="T14" fmla="*/ 9 w 16"/>
                <a:gd name="T15" fmla="*/ 24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9" name="Freeform 1679">
              <a:extLst>
                <a:ext uri="{FF2B5EF4-FFF2-40B4-BE49-F238E27FC236}">
                  <a16:creationId xmlns:a16="http://schemas.microsoft.com/office/drawing/2014/main" id="{1734658A-4150-4ACF-8136-062DAE4F9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387" y="3623415"/>
              <a:ext cx="6231" cy="14019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0" name="Freeform 1680">
              <a:extLst>
                <a:ext uri="{FF2B5EF4-FFF2-40B4-BE49-F238E27FC236}">
                  <a16:creationId xmlns:a16="http://schemas.microsoft.com/office/drawing/2014/main" id="{66520388-A18C-475B-941B-DA8E5A759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291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2 w 14"/>
                <a:gd name="T7" fmla="*/ 4 h 33"/>
                <a:gd name="T8" fmla="*/ 2 w 14"/>
                <a:gd name="T9" fmla="*/ 3 h 33"/>
                <a:gd name="T10" fmla="*/ 4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2 w 14"/>
                <a:gd name="T57" fmla="*/ 30 h 33"/>
                <a:gd name="T58" fmla="*/ 2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2 w 14"/>
                <a:gd name="T71" fmla="*/ 18 h 33"/>
                <a:gd name="T72" fmla="*/ 3 w 14"/>
                <a:gd name="T73" fmla="*/ 17 h 33"/>
                <a:gd name="T74" fmla="*/ 2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1" name="Freeform 1681">
              <a:extLst>
                <a:ext uri="{FF2B5EF4-FFF2-40B4-BE49-F238E27FC236}">
                  <a16:creationId xmlns:a16="http://schemas.microsoft.com/office/drawing/2014/main" id="{8A3E0A38-4EE0-4781-A20E-27F626EA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329" y="3579801"/>
              <a:ext cx="14019" cy="51403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2" name="Freeform 1682">
              <a:extLst>
                <a:ext uri="{FF2B5EF4-FFF2-40B4-BE49-F238E27FC236}">
                  <a16:creationId xmlns:a16="http://schemas.microsoft.com/office/drawing/2014/main" id="{4C21C07D-2081-4748-89F4-6E0B212E0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0251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10 w 14"/>
                <a:gd name="T15" fmla="*/ 2 h 33"/>
                <a:gd name="T16" fmla="*/ 12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4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3" name="Freeform 1683">
              <a:extLst>
                <a:ext uri="{FF2B5EF4-FFF2-40B4-BE49-F238E27FC236}">
                  <a16:creationId xmlns:a16="http://schemas.microsoft.com/office/drawing/2014/main" id="{DEFE0363-A702-4D49-84DE-3324BDC7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389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2 w 14"/>
                <a:gd name="T47" fmla="*/ 4 h 33"/>
                <a:gd name="T48" fmla="*/ 2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4" name="Freeform 1684">
              <a:extLst>
                <a:ext uri="{FF2B5EF4-FFF2-40B4-BE49-F238E27FC236}">
                  <a16:creationId xmlns:a16="http://schemas.microsoft.com/office/drawing/2014/main" id="{94E27967-5D15-4F96-9D9B-303C20955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3426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7 w 14"/>
                <a:gd name="T83" fmla="*/ 28 h 33"/>
                <a:gd name="T84" fmla="*/ 7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7 w 14"/>
                <a:gd name="T93" fmla="*/ 5 h 33"/>
                <a:gd name="T94" fmla="*/ 7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5" name="Freeform 1685">
              <a:extLst>
                <a:ext uri="{FF2B5EF4-FFF2-40B4-BE49-F238E27FC236}">
                  <a16:creationId xmlns:a16="http://schemas.microsoft.com/office/drawing/2014/main" id="{45F8056F-C113-49C7-A2D1-E544C43E9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792" y="4082925"/>
              <a:ext cx="24923" cy="51403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3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3 h 33"/>
                <a:gd name="T14" fmla="*/ 9 w 16"/>
                <a:gd name="T15" fmla="*/ 23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3 h 33"/>
                <a:gd name="T22" fmla="*/ 16 w 16"/>
                <a:gd name="T23" fmla="*/ 23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6" name="Freeform 1686">
              <a:extLst>
                <a:ext uri="{FF2B5EF4-FFF2-40B4-BE49-F238E27FC236}">
                  <a16:creationId xmlns:a16="http://schemas.microsoft.com/office/drawing/2014/main" id="{E78F4356-2984-47F6-BB5A-B37B315B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387" y="4126539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7" name="Freeform 1687">
              <a:extLst>
                <a:ext uri="{FF2B5EF4-FFF2-40B4-BE49-F238E27FC236}">
                  <a16:creationId xmlns:a16="http://schemas.microsoft.com/office/drawing/2014/main" id="{BFF607C8-2936-4C00-823B-45FECD3D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291" y="4082925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2 h 33"/>
                <a:gd name="T4" fmla="*/ 9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2 w 14"/>
                <a:gd name="T19" fmla="*/ 4 h 33"/>
                <a:gd name="T20" fmla="*/ 3 w 14"/>
                <a:gd name="T21" fmla="*/ 1 h 33"/>
                <a:gd name="T22" fmla="*/ 4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2 h 33"/>
                <a:gd name="T30" fmla="*/ 13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1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2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7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8" name="Freeform 1688">
              <a:extLst>
                <a:ext uri="{FF2B5EF4-FFF2-40B4-BE49-F238E27FC236}">
                  <a16:creationId xmlns:a16="http://schemas.microsoft.com/office/drawing/2014/main" id="{5BCEFAED-070D-4597-813B-836E2C5A2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3771" y="4082925"/>
              <a:ext cx="20250" cy="51403"/>
            </a:xfrm>
            <a:custGeom>
              <a:avLst/>
              <a:gdLst>
                <a:gd name="T0" fmla="*/ 0 w 13"/>
                <a:gd name="T1" fmla="*/ 9 h 33"/>
                <a:gd name="T2" fmla="*/ 1 w 13"/>
                <a:gd name="T3" fmla="*/ 6 h 33"/>
                <a:gd name="T4" fmla="*/ 1 w 13"/>
                <a:gd name="T5" fmla="*/ 5 h 33"/>
                <a:gd name="T6" fmla="*/ 1 w 13"/>
                <a:gd name="T7" fmla="*/ 4 h 33"/>
                <a:gd name="T8" fmla="*/ 2 w 13"/>
                <a:gd name="T9" fmla="*/ 2 h 33"/>
                <a:gd name="T10" fmla="*/ 5 w 13"/>
                <a:gd name="T11" fmla="*/ 0 h 33"/>
                <a:gd name="T12" fmla="*/ 7 w 13"/>
                <a:gd name="T13" fmla="*/ 0 h 33"/>
                <a:gd name="T14" fmla="*/ 10 w 13"/>
                <a:gd name="T15" fmla="*/ 0 h 33"/>
                <a:gd name="T16" fmla="*/ 12 w 13"/>
                <a:gd name="T17" fmla="*/ 2 h 33"/>
                <a:gd name="T18" fmla="*/ 13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2 h 33"/>
                <a:gd name="T30" fmla="*/ 13 w 13"/>
                <a:gd name="T31" fmla="*/ 14 h 33"/>
                <a:gd name="T32" fmla="*/ 12 w 13"/>
                <a:gd name="T33" fmla="*/ 15 h 33"/>
                <a:gd name="T34" fmla="*/ 13 w 13"/>
                <a:gd name="T35" fmla="*/ 16 h 33"/>
                <a:gd name="T36" fmla="*/ 13 w 13"/>
                <a:gd name="T37" fmla="*/ 17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3 w 13"/>
                <a:gd name="T47" fmla="*/ 29 h 33"/>
                <a:gd name="T48" fmla="*/ 12 w 13"/>
                <a:gd name="T49" fmla="*/ 30 h 33"/>
                <a:gd name="T50" fmla="*/ 11 w 13"/>
                <a:gd name="T51" fmla="*/ 31 h 33"/>
                <a:gd name="T52" fmla="*/ 7 w 13"/>
                <a:gd name="T53" fmla="*/ 33 h 33"/>
                <a:gd name="T54" fmla="*/ 3 w 13"/>
                <a:gd name="T55" fmla="*/ 31 h 33"/>
                <a:gd name="T56" fmla="*/ 1 w 13"/>
                <a:gd name="T57" fmla="*/ 30 h 33"/>
                <a:gd name="T58" fmla="*/ 1 w 13"/>
                <a:gd name="T59" fmla="*/ 29 h 33"/>
                <a:gd name="T60" fmla="*/ 1 w 13"/>
                <a:gd name="T61" fmla="*/ 28 h 33"/>
                <a:gd name="T62" fmla="*/ 1 w 13"/>
                <a:gd name="T63" fmla="*/ 25 h 33"/>
                <a:gd name="T64" fmla="*/ 0 w 13"/>
                <a:gd name="T65" fmla="*/ 24 h 33"/>
                <a:gd name="T66" fmla="*/ 1 w 13"/>
                <a:gd name="T67" fmla="*/ 20 h 33"/>
                <a:gd name="T68" fmla="*/ 1 w 13"/>
                <a:gd name="T69" fmla="*/ 17 h 33"/>
                <a:gd name="T70" fmla="*/ 1 w 13"/>
                <a:gd name="T71" fmla="*/ 16 h 33"/>
                <a:gd name="T72" fmla="*/ 2 w 13"/>
                <a:gd name="T73" fmla="*/ 15 h 33"/>
                <a:gd name="T74" fmla="*/ 1 w 13"/>
                <a:gd name="T75" fmla="*/ 14 h 33"/>
                <a:gd name="T76" fmla="*/ 1 w 13"/>
                <a:gd name="T77" fmla="*/ 12 h 33"/>
                <a:gd name="T78" fmla="*/ 1 w 13"/>
                <a:gd name="T79" fmla="*/ 11 h 33"/>
                <a:gd name="T80" fmla="*/ 0 w 13"/>
                <a:gd name="T81" fmla="*/ 9 h 33"/>
                <a:gd name="T82" fmla="*/ 10 w 13"/>
                <a:gd name="T83" fmla="*/ 6 h 33"/>
                <a:gd name="T84" fmla="*/ 8 w 13"/>
                <a:gd name="T85" fmla="*/ 5 h 33"/>
                <a:gd name="T86" fmla="*/ 7 w 13"/>
                <a:gd name="T87" fmla="*/ 4 h 33"/>
                <a:gd name="T88" fmla="*/ 6 w 13"/>
                <a:gd name="T89" fmla="*/ 5 h 33"/>
                <a:gd name="T90" fmla="*/ 5 w 13"/>
                <a:gd name="T91" fmla="*/ 11 h 33"/>
                <a:gd name="T92" fmla="*/ 6 w 13"/>
                <a:gd name="T93" fmla="*/ 12 h 33"/>
                <a:gd name="T94" fmla="*/ 7 w 13"/>
                <a:gd name="T95" fmla="*/ 14 h 33"/>
                <a:gd name="T96" fmla="*/ 8 w 13"/>
                <a:gd name="T97" fmla="*/ 12 h 33"/>
                <a:gd name="T98" fmla="*/ 10 w 13"/>
                <a:gd name="T99" fmla="*/ 11 h 33"/>
                <a:gd name="T100" fmla="*/ 10 w 13"/>
                <a:gd name="T101" fmla="*/ 19 h 33"/>
                <a:gd name="T102" fmla="*/ 8 w 13"/>
                <a:gd name="T103" fmla="*/ 17 h 33"/>
                <a:gd name="T104" fmla="*/ 7 w 13"/>
                <a:gd name="T105" fmla="*/ 17 h 33"/>
                <a:gd name="T106" fmla="*/ 6 w 13"/>
                <a:gd name="T107" fmla="*/ 17 h 33"/>
                <a:gd name="T108" fmla="*/ 5 w 13"/>
                <a:gd name="T109" fmla="*/ 19 h 33"/>
                <a:gd name="T110" fmla="*/ 5 w 13"/>
                <a:gd name="T111" fmla="*/ 25 h 33"/>
                <a:gd name="T112" fmla="*/ 6 w 13"/>
                <a:gd name="T113" fmla="*/ 28 h 33"/>
                <a:gd name="T114" fmla="*/ 7 w 13"/>
                <a:gd name="T115" fmla="*/ 28 h 33"/>
                <a:gd name="T116" fmla="*/ 8 w 13"/>
                <a:gd name="T117" fmla="*/ 28 h 33"/>
                <a:gd name="T118" fmla="*/ 10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9" name="Freeform 1689">
              <a:extLst>
                <a:ext uri="{FF2B5EF4-FFF2-40B4-BE49-F238E27FC236}">
                  <a16:creationId xmlns:a16="http://schemas.microsoft.com/office/drawing/2014/main" id="{2FEC2761-1456-49CA-B2B1-820EE519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251" y="4082925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2 h 33"/>
                <a:gd name="T4" fmla="*/ 9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1 w 14"/>
                <a:gd name="T21" fmla="*/ 1 h 33"/>
                <a:gd name="T22" fmla="*/ 4 w 14"/>
                <a:gd name="T23" fmla="*/ 0 h 33"/>
                <a:gd name="T24" fmla="*/ 7 w 14"/>
                <a:gd name="T25" fmla="*/ 0 h 33"/>
                <a:gd name="T26" fmla="*/ 10 w 14"/>
                <a:gd name="T27" fmla="*/ 0 h 33"/>
                <a:gd name="T28" fmla="*/ 12 w 14"/>
                <a:gd name="T29" fmla="*/ 2 h 33"/>
                <a:gd name="T30" fmla="*/ 13 w 14"/>
                <a:gd name="T31" fmla="*/ 2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1 h 33"/>
                <a:gd name="T62" fmla="*/ 7 w 14"/>
                <a:gd name="T63" fmla="*/ 33 h 33"/>
                <a:gd name="T64" fmla="*/ 4 w 14"/>
                <a:gd name="T65" fmla="*/ 33 h 33"/>
                <a:gd name="T66" fmla="*/ 3 w 14"/>
                <a:gd name="T67" fmla="*/ 31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7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0" name="Freeform 1690">
              <a:extLst>
                <a:ext uri="{FF2B5EF4-FFF2-40B4-BE49-F238E27FC236}">
                  <a16:creationId xmlns:a16="http://schemas.microsoft.com/office/drawing/2014/main" id="{33454408-0B07-46C5-8791-27F24746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639" y="4586048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1" name="Freeform 1691">
              <a:extLst>
                <a:ext uri="{FF2B5EF4-FFF2-40B4-BE49-F238E27FC236}">
                  <a16:creationId xmlns:a16="http://schemas.microsoft.com/office/drawing/2014/main" id="{FDF92672-D2EE-4BCC-A2A0-936144B5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18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6 w 14"/>
                <a:gd name="T33" fmla="*/ 7 h 33"/>
                <a:gd name="T34" fmla="*/ 6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1 w 14"/>
                <a:gd name="T63" fmla="*/ 2 h 33"/>
                <a:gd name="T64" fmla="*/ 11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2" name="Freeform 1692">
              <a:extLst>
                <a:ext uri="{FF2B5EF4-FFF2-40B4-BE49-F238E27FC236}">
                  <a16:creationId xmlns:a16="http://schemas.microsoft.com/office/drawing/2014/main" id="{24B91BAF-818C-499C-BF5E-DC8333864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8599" y="4582932"/>
              <a:ext cx="21807" cy="52960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0 w 14"/>
                <a:gd name="T5" fmla="*/ 5 h 34"/>
                <a:gd name="T6" fmla="*/ 1 w 14"/>
                <a:gd name="T7" fmla="*/ 4 h 34"/>
                <a:gd name="T8" fmla="*/ 1 w 14"/>
                <a:gd name="T9" fmla="*/ 3 h 34"/>
                <a:gd name="T10" fmla="*/ 4 w 14"/>
                <a:gd name="T11" fmla="*/ 2 h 34"/>
                <a:gd name="T12" fmla="*/ 6 w 14"/>
                <a:gd name="T13" fmla="*/ 0 h 34"/>
                <a:gd name="T14" fmla="*/ 10 w 14"/>
                <a:gd name="T15" fmla="*/ 2 h 34"/>
                <a:gd name="T16" fmla="*/ 12 w 14"/>
                <a:gd name="T17" fmla="*/ 3 h 34"/>
                <a:gd name="T18" fmla="*/ 12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2 w 14"/>
                <a:gd name="T31" fmla="*/ 15 h 34"/>
                <a:gd name="T32" fmla="*/ 11 w 14"/>
                <a:gd name="T33" fmla="*/ 17 h 34"/>
                <a:gd name="T34" fmla="*/ 12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2 w 14"/>
                <a:gd name="T47" fmla="*/ 29 h 34"/>
                <a:gd name="T48" fmla="*/ 12 w 14"/>
                <a:gd name="T49" fmla="*/ 30 h 34"/>
                <a:gd name="T50" fmla="*/ 10 w 14"/>
                <a:gd name="T51" fmla="*/ 33 h 34"/>
                <a:gd name="T52" fmla="*/ 6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1 w 14"/>
                <a:gd name="T59" fmla="*/ 29 h 34"/>
                <a:gd name="T60" fmla="*/ 0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0 w 14"/>
                <a:gd name="T69" fmla="*/ 19 h 34"/>
                <a:gd name="T70" fmla="*/ 1 w 14"/>
                <a:gd name="T71" fmla="*/ 18 h 34"/>
                <a:gd name="T72" fmla="*/ 2 w 14"/>
                <a:gd name="T73" fmla="*/ 17 h 34"/>
                <a:gd name="T74" fmla="*/ 1 w 14"/>
                <a:gd name="T75" fmla="*/ 15 h 34"/>
                <a:gd name="T76" fmla="*/ 0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9 w 14"/>
                <a:gd name="T83" fmla="*/ 8 h 34"/>
                <a:gd name="T84" fmla="*/ 9 w 14"/>
                <a:gd name="T85" fmla="*/ 7 h 34"/>
                <a:gd name="T86" fmla="*/ 6 w 14"/>
                <a:gd name="T87" fmla="*/ 5 h 34"/>
                <a:gd name="T88" fmla="*/ 5 w 14"/>
                <a:gd name="T89" fmla="*/ 7 h 34"/>
                <a:gd name="T90" fmla="*/ 5 w 14"/>
                <a:gd name="T91" fmla="*/ 13 h 34"/>
                <a:gd name="T92" fmla="*/ 5 w 14"/>
                <a:gd name="T93" fmla="*/ 14 h 34"/>
                <a:gd name="T94" fmla="*/ 6 w 14"/>
                <a:gd name="T95" fmla="*/ 15 h 34"/>
                <a:gd name="T96" fmla="*/ 9 w 14"/>
                <a:gd name="T97" fmla="*/ 14 h 34"/>
                <a:gd name="T98" fmla="*/ 9 w 14"/>
                <a:gd name="T99" fmla="*/ 13 h 34"/>
                <a:gd name="T100" fmla="*/ 9 w 14"/>
                <a:gd name="T101" fmla="*/ 20 h 34"/>
                <a:gd name="T102" fmla="*/ 9 w 14"/>
                <a:gd name="T103" fmla="*/ 19 h 34"/>
                <a:gd name="T104" fmla="*/ 6 w 14"/>
                <a:gd name="T105" fmla="*/ 18 h 34"/>
                <a:gd name="T106" fmla="*/ 5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5 w 14"/>
                <a:gd name="T113" fmla="*/ 28 h 34"/>
                <a:gd name="T114" fmla="*/ 6 w 14"/>
                <a:gd name="T115" fmla="*/ 29 h 34"/>
                <a:gd name="T116" fmla="*/ 9 w 14"/>
                <a:gd name="T117" fmla="*/ 28 h 34"/>
                <a:gd name="T118" fmla="*/ 9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3" name="Freeform 1693">
              <a:extLst>
                <a:ext uri="{FF2B5EF4-FFF2-40B4-BE49-F238E27FC236}">
                  <a16:creationId xmlns:a16="http://schemas.microsoft.com/office/drawing/2014/main" id="{97D9B32B-F941-46B0-B9D1-E0918C6AC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963" y="4586048"/>
              <a:ext cx="24923" cy="48288"/>
            </a:xfrm>
            <a:custGeom>
              <a:avLst/>
              <a:gdLst>
                <a:gd name="T0" fmla="*/ 10 w 16"/>
                <a:gd name="T1" fmla="*/ 31 h 31"/>
                <a:gd name="T2" fmla="*/ 10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5 w 16"/>
                <a:gd name="T13" fmla="*/ 22 h 31"/>
                <a:gd name="T14" fmla="*/ 10 w 16"/>
                <a:gd name="T15" fmla="*/ 22 h 31"/>
                <a:gd name="T16" fmla="*/ 10 w 16"/>
                <a:gd name="T17" fmla="*/ 13 h 31"/>
                <a:gd name="T18" fmla="*/ 14 w 16"/>
                <a:gd name="T19" fmla="*/ 13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10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10" y="31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4" name="Freeform 1694">
              <a:extLst>
                <a:ext uri="{FF2B5EF4-FFF2-40B4-BE49-F238E27FC236}">
                  <a16:creationId xmlns:a16="http://schemas.microsoft.com/office/drawing/2014/main" id="{BA447030-E9EE-4657-99D6-05217748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462" y="4586048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3 w 6"/>
                <a:gd name="T5" fmla="*/ 33 h 36"/>
                <a:gd name="T6" fmla="*/ 3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5" name="Freeform 1695">
              <a:extLst>
                <a:ext uri="{FF2B5EF4-FFF2-40B4-BE49-F238E27FC236}">
                  <a16:creationId xmlns:a16="http://schemas.microsoft.com/office/drawing/2014/main" id="{BB6636F9-3CE2-41B8-AAC7-44491C6B9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399" y="2075104"/>
              <a:ext cx="14019" cy="49845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6" name="Freeform 1696">
              <a:extLst>
                <a:ext uri="{FF2B5EF4-FFF2-40B4-BE49-F238E27FC236}">
                  <a16:creationId xmlns:a16="http://schemas.microsoft.com/office/drawing/2014/main" id="{F8421C5F-F715-489C-8951-6961BF83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321" y="2075104"/>
              <a:ext cx="20250" cy="49845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8 h 32"/>
                <a:gd name="T4" fmla="*/ 8 w 13"/>
                <a:gd name="T5" fmla="*/ 12 h 32"/>
                <a:gd name="T6" fmla="*/ 8 w 13"/>
                <a:gd name="T7" fmla="*/ 12 h 32"/>
                <a:gd name="T8" fmla="*/ 9 w 13"/>
                <a:gd name="T9" fmla="*/ 10 h 32"/>
                <a:gd name="T10" fmla="*/ 9 w 13"/>
                <a:gd name="T11" fmla="*/ 10 h 32"/>
                <a:gd name="T12" fmla="*/ 9 w 13"/>
                <a:gd name="T13" fmla="*/ 8 h 32"/>
                <a:gd name="T14" fmla="*/ 9 w 13"/>
                <a:gd name="T15" fmla="*/ 8 h 32"/>
                <a:gd name="T16" fmla="*/ 9 w 13"/>
                <a:gd name="T17" fmla="*/ 7 h 32"/>
                <a:gd name="T18" fmla="*/ 9 w 13"/>
                <a:gd name="T19" fmla="*/ 7 h 32"/>
                <a:gd name="T20" fmla="*/ 9 w 13"/>
                <a:gd name="T21" fmla="*/ 6 h 32"/>
                <a:gd name="T22" fmla="*/ 9 w 13"/>
                <a:gd name="T23" fmla="*/ 6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5 h 32"/>
                <a:gd name="T30" fmla="*/ 7 w 13"/>
                <a:gd name="T31" fmla="*/ 5 h 32"/>
                <a:gd name="T32" fmla="*/ 5 w 13"/>
                <a:gd name="T33" fmla="*/ 5 h 32"/>
                <a:gd name="T34" fmla="*/ 5 w 13"/>
                <a:gd name="T35" fmla="*/ 5 h 32"/>
                <a:gd name="T36" fmla="*/ 4 w 13"/>
                <a:gd name="T37" fmla="*/ 7 h 32"/>
                <a:gd name="T38" fmla="*/ 4 w 13"/>
                <a:gd name="T39" fmla="*/ 10 h 32"/>
                <a:gd name="T40" fmla="*/ 0 w 13"/>
                <a:gd name="T41" fmla="*/ 10 h 32"/>
                <a:gd name="T42" fmla="*/ 0 w 13"/>
                <a:gd name="T43" fmla="*/ 7 h 32"/>
                <a:gd name="T44" fmla="*/ 0 w 13"/>
                <a:gd name="T45" fmla="*/ 7 h 32"/>
                <a:gd name="T46" fmla="*/ 0 w 13"/>
                <a:gd name="T47" fmla="*/ 5 h 32"/>
                <a:gd name="T48" fmla="*/ 0 w 13"/>
                <a:gd name="T49" fmla="*/ 5 h 32"/>
                <a:gd name="T50" fmla="*/ 2 w 13"/>
                <a:gd name="T51" fmla="*/ 2 h 32"/>
                <a:gd name="T52" fmla="*/ 2 w 13"/>
                <a:gd name="T53" fmla="*/ 2 h 32"/>
                <a:gd name="T54" fmla="*/ 4 w 13"/>
                <a:gd name="T55" fmla="*/ 1 h 32"/>
                <a:gd name="T56" fmla="*/ 4 w 13"/>
                <a:gd name="T57" fmla="*/ 1 h 32"/>
                <a:gd name="T58" fmla="*/ 7 w 13"/>
                <a:gd name="T59" fmla="*/ 0 h 32"/>
                <a:gd name="T60" fmla="*/ 7 w 13"/>
                <a:gd name="T61" fmla="*/ 0 h 32"/>
                <a:gd name="T62" fmla="*/ 9 w 13"/>
                <a:gd name="T63" fmla="*/ 1 h 32"/>
                <a:gd name="T64" fmla="*/ 9 w 13"/>
                <a:gd name="T65" fmla="*/ 1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8 h 32"/>
                <a:gd name="T76" fmla="*/ 13 w 13"/>
                <a:gd name="T77" fmla="*/ 8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3 h 32"/>
                <a:gd name="T88" fmla="*/ 13 w 13"/>
                <a:gd name="T89" fmla="*/ 13 h 32"/>
                <a:gd name="T90" fmla="*/ 12 w 13"/>
                <a:gd name="T91" fmla="*/ 15 h 32"/>
                <a:gd name="T92" fmla="*/ 5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7" name="Freeform 1697">
              <a:extLst>
                <a:ext uri="{FF2B5EF4-FFF2-40B4-BE49-F238E27FC236}">
                  <a16:creationId xmlns:a16="http://schemas.microsoft.com/office/drawing/2014/main" id="{192181D7-9409-44F6-A0BE-B0245D8B2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801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8" name="Freeform 1698">
              <a:extLst>
                <a:ext uri="{FF2B5EF4-FFF2-40B4-BE49-F238E27FC236}">
                  <a16:creationId xmlns:a16="http://schemas.microsoft.com/office/drawing/2014/main" id="{DE53C607-2876-43EF-ABAA-F4FE901A9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262" y="2075104"/>
              <a:ext cx="21807" cy="49845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0 w 14"/>
                <a:gd name="T5" fmla="*/ 3 h 32"/>
                <a:gd name="T6" fmla="*/ 0 w 14"/>
                <a:gd name="T7" fmla="*/ 3 h 32"/>
                <a:gd name="T8" fmla="*/ 2 w 14"/>
                <a:gd name="T9" fmla="*/ 2 h 32"/>
                <a:gd name="T10" fmla="*/ 2 w 14"/>
                <a:gd name="T11" fmla="*/ 2 h 32"/>
                <a:gd name="T12" fmla="*/ 4 w 14"/>
                <a:gd name="T13" fmla="*/ 1 h 32"/>
                <a:gd name="T14" fmla="*/ 4 w 14"/>
                <a:gd name="T15" fmla="*/ 1 h 32"/>
                <a:gd name="T16" fmla="*/ 7 w 14"/>
                <a:gd name="T17" fmla="*/ 0 h 32"/>
                <a:gd name="T18" fmla="*/ 7 w 14"/>
                <a:gd name="T19" fmla="*/ 0 h 32"/>
                <a:gd name="T20" fmla="*/ 9 w 14"/>
                <a:gd name="T21" fmla="*/ 1 h 32"/>
                <a:gd name="T22" fmla="*/ 9 w 14"/>
                <a:gd name="T23" fmla="*/ 1 h 32"/>
                <a:gd name="T24" fmla="*/ 12 w 14"/>
                <a:gd name="T25" fmla="*/ 2 h 32"/>
                <a:gd name="T26" fmla="*/ 12 w 14"/>
                <a:gd name="T27" fmla="*/ 2 h 32"/>
                <a:gd name="T28" fmla="*/ 13 w 14"/>
                <a:gd name="T29" fmla="*/ 3 h 32"/>
                <a:gd name="T30" fmla="*/ 13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3 w 14"/>
                <a:gd name="T39" fmla="*/ 28 h 32"/>
                <a:gd name="T40" fmla="*/ 13 w 14"/>
                <a:gd name="T41" fmla="*/ 28 h 32"/>
                <a:gd name="T42" fmla="*/ 12 w 14"/>
                <a:gd name="T43" fmla="*/ 31 h 32"/>
                <a:gd name="T44" fmla="*/ 12 w 14"/>
                <a:gd name="T45" fmla="*/ 31 h 32"/>
                <a:gd name="T46" fmla="*/ 9 w 14"/>
                <a:gd name="T47" fmla="*/ 32 h 32"/>
                <a:gd name="T48" fmla="*/ 9 w 14"/>
                <a:gd name="T49" fmla="*/ 32 h 32"/>
                <a:gd name="T50" fmla="*/ 7 w 14"/>
                <a:gd name="T51" fmla="*/ 32 h 32"/>
                <a:gd name="T52" fmla="*/ 7 w 14"/>
                <a:gd name="T53" fmla="*/ 32 h 32"/>
                <a:gd name="T54" fmla="*/ 4 w 14"/>
                <a:gd name="T55" fmla="*/ 32 h 32"/>
                <a:gd name="T56" fmla="*/ 4 w 14"/>
                <a:gd name="T57" fmla="*/ 32 h 32"/>
                <a:gd name="T58" fmla="*/ 2 w 14"/>
                <a:gd name="T59" fmla="*/ 31 h 32"/>
                <a:gd name="T60" fmla="*/ 2 w 14"/>
                <a:gd name="T61" fmla="*/ 31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4 w 14"/>
                <a:gd name="T71" fmla="*/ 26 h 32"/>
                <a:gd name="T72" fmla="*/ 4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7 w 14"/>
                <a:gd name="T79" fmla="*/ 28 h 32"/>
                <a:gd name="T80" fmla="*/ 7 w 14"/>
                <a:gd name="T81" fmla="*/ 28 h 32"/>
                <a:gd name="T82" fmla="*/ 8 w 14"/>
                <a:gd name="T83" fmla="*/ 27 h 32"/>
                <a:gd name="T84" fmla="*/ 8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8 w 14"/>
                <a:gd name="T93" fmla="*/ 5 h 32"/>
                <a:gd name="T94" fmla="*/ 8 w 14"/>
                <a:gd name="T95" fmla="*/ 5 h 32"/>
                <a:gd name="T96" fmla="*/ 7 w 14"/>
                <a:gd name="T97" fmla="*/ 5 h 32"/>
                <a:gd name="T98" fmla="*/ 7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4 w 14"/>
                <a:gd name="T105" fmla="*/ 7 h 32"/>
                <a:gd name="T106" fmla="*/ 4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9" name="Freeform 1699">
              <a:extLst>
                <a:ext uri="{FF2B5EF4-FFF2-40B4-BE49-F238E27FC236}">
                  <a16:creationId xmlns:a16="http://schemas.microsoft.com/office/drawing/2014/main" id="{0827D615-EE8A-420B-8C09-4B513E29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300" y="2075104"/>
              <a:ext cx="14019" cy="49845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0" name="Freeform 1700">
              <a:extLst>
                <a:ext uri="{FF2B5EF4-FFF2-40B4-BE49-F238E27FC236}">
                  <a16:creationId xmlns:a16="http://schemas.microsoft.com/office/drawing/2014/main" id="{EC4835F6-6341-4B2F-929B-AF9F2FB7E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9666" y="2075104"/>
              <a:ext cx="21807" cy="49845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5 w 14"/>
                <a:gd name="T13" fmla="*/ 1 h 32"/>
                <a:gd name="T14" fmla="*/ 5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1 h 32"/>
                <a:gd name="T22" fmla="*/ 10 w 14"/>
                <a:gd name="T23" fmla="*/ 1 h 32"/>
                <a:gd name="T24" fmla="*/ 13 w 14"/>
                <a:gd name="T25" fmla="*/ 2 h 32"/>
                <a:gd name="T26" fmla="*/ 13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3 w 14"/>
                <a:gd name="T43" fmla="*/ 31 h 32"/>
                <a:gd name="T44" fmla="*/ 13 w 14"/>
                <a:gd name="T45" fmla="*/ 31 h 32"/>
                <a:gd name="T46" fmla="*/ 10 w 14"/>
                <a:gd name="T47" fmla="*/ 32 h 32"/>
                <a:gd name="T48" fmla="*/ 10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2 h 32"/>
                <a:gd name="T56" fmla="*/ 5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10 w 14"/>
                <a:gd name="T87" fmla="*/ 26 h 32"/>
                <a:gd name="T88" fmla="*/ 10 w 14"/>
                <a:gd name="T89" fmla="*/ 7 h 32"/>
                <a:gd name="T90" fmla="*/ 10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6 w 14"/>
                <a:gd name="T101" fmla="*/ 5 h 32"/>
                <a:gd name="T102" fmla="*/ 6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1" name="Freeform 1701">
              <a:extLst>
                <a:ext uri="{FF2B5EF4-FFF2-40B4-BE49-F238E27FC236}">
                  <a16:creationId xmlns:a16="http://schemas.microsoft.com/office/drawing/2014/main" id="{14C903D6-B4B5-4FDD-A7F9-6A40A937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703" y="2075104"/>
              <a:ext cx="20250" cy="49845"/>
            </a:xfrm>
            <a:custGeom>
              <a:avLst/>
              <a:gdLst>
                <a:gd name="T0" fmla="*/ 1 w 13"/>
                <a:gd name="T1" fmla="*/ 32 h 32"/>
                <a:gd name="T2" fmla="*/ 8 w 13"/>
                <a:gd name="T3" fmla="*/ 5 h 32"/>
                <a:gd name="T4" fmla="*/ 3 w 13"/>
                <a:gd name="T5" fmla="*/ 5 h 32"/>
                <a:gd name="T6" fmla="*/ 3 w 13"/>
                <a:gd name="T7" fmla="*/ 8 h 32"/>
                <a:gd name="T8" fmla="*/ 0 w 13"/>
                <a:gd name="T9" fmla="*/ 8 h 32"/>
                <a:gd name="T10" fmla="*/ 0 w 13"/>
                <a:gd name="T11" fmla="*/ 0 h 32"/>
                <a:gd name="T12" fmla="*/ 13 w 13"/>
                <a:gd name="T13" fmla="*/ 0 h 32"/>
                <a:gd name="T14" fmla="*/ 13 w 13"/>
                <a:gd name="T15" fmla="*/ 5 h 32"/>
                <a:gd name="T16" fmla="*/ 5 w 13"/>
                <a:gd name="T17" fmla="*/ 32 h 32"/>
                <a:gd name="T18" fmla="*/ 1 w 1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8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2" name="Freeform 1702">
              <a:extLst>
                <a:ext uri="{FF2B5EF4-FFF2-40B4-BE49-F238E27FC236}">
                  <a16:creationId xmlns:a16="http://schemas.microsoft.com/office/drawing/2014/main" id="{9D449B33-7B94-4A18-AB1C-B5C35AD74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841" y="2576670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8 w 14"/>
                <a:gd name="T5" fmla="*/ 13 h 33"/>
                <a:gd name="T6" fmla="*/ 8 w 14"/>
                <a:gd name="T7" fmla="*/ 13 h 33"/>
                <a:gd name="T8" fmla="*/ 8 w 14"/>
                <a:gd name="T9" fmla="*/ 10 h 33"/>
                <a:gd name="T10" fmla="*/ 8 w 14"/>
                <a:gd name="T11" fmla="*/ 10 h 33"/>
                <a:gd name="T12" fmla="*/ 8 w 14"/>
                <a:gd name="T13" fmla="*/ 8 h 33"/>
                <a:gd name="T14" fmla="*/ 8 w 14"/>
                <a:gd name="T15" fmla="*/ 8 h 33"/>
                <a:gd name="T16" fmla="*/ 8 w 14"/>
                <a:gd name="T17" fmla="*/ 6 h 33"/>
                <a:gd name="T18" fmla="*/ 8 w 14"/>
                <a:gd name="T19" fmla="*/ 6 h 33"/>
                <a:gd name="T20" fmla="*/ 8 w 14"/>
                <a:gd name="T21" fmla="*/ 5 h 33"/>
                <a:gd name="T22" fmla="*/ 8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3 w 14"/>
                <a:gd name="T55" fmla="*/ 0 h 33"/>
                <a:gd name="T56" fmla="*/ 3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8 h 33"/>
                <a:gd name="T76" fmla="*/ 14 w 14"/>
                <a:gd name="T77" fmla="*/ 8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3 h 33"/>
                <a:gd name="T88" fmla="*/ 14 w 14"/>
                <a:gd name="T89" fmla="*/ 13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3" name="Freeform 1703">
              <a:extLst>
                <a:ext uri="{FF2B5EF4-FFF2-40B4-BE49-F238E27FC236}">
                  <a16:creationId xmlns:a16="http://schemas.microsoft.com/office/drawing/2014/main" id="{B0180E86-C077-4EAD-AB5E-FCEF4FBBE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9321" y="2576670"/>
              <a:ext cx="20250" cy="51403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0 w 13"/>
                <a:gd name="T7" fmla="*/ 4 h 33"/>
                <a:gd name="T8" fmla="*/ 2 w 13"/>
                <a:gd name="T9" fmla="*/ 3 h 33"/>
                <a:gd name="T10" fmla="*/ 4 w 13"/>
                <a:gd name="T11" fmla="*/ 0 h 33"/>
                <a:gd name="T12" fmla="*/ 7 w 13"/>
                <a:gd name="T13" fmla="*/ 0 h 33"/>
                <a:gd name="T14" fmla="*/ 9 w 13"/>
                <a:gd name="T15" fmla="*/ 0 h 33"/>
                <a:gd name="T16" fmla="*/ 12 w 13"/>
                <a:gd name="T17" fmla="*/ 3 h 33"/>
                <a:gd name="T18" fmla="*/ 13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3 h 33"/>
                <a:gd name="T30" fmla="*/ 13 w 13"/>
                <a:gd name="T31" fmla="*/ 14 h 33"/>
                <a:gd name="T32" fmla="*/ 12 w 13"/>
                <a:gd name="T33" fmla="*/ 15 h 33"/>
                <a:gd name="T34" fmla="*/ 13 w 13"/>
                <a:gd name="T35" fmla="*/ 16 h 33"/>
                <a:gd name="T36" fmla="*/ 13 w 13"/>
                <a:gd name="T37" fmla="*/ 18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3 w 13"/>
                <a:gd name="T47" fmla="*/ 29 h 33"/>
                <a:gd name="T48" fmla="*/ 12 w 13"/>
                <a:gd name="T49" fmla="*/ 30 h 33"/>
                <a:gd name="T50" fmla="*/ 10 w 13"/>
                <a:gd name="T51" fmla="*/ 32 h 33"/>
                <a:gd name="T52" fmla="*/ 7 w 13"/>
                <a:gd name="T53" fmla="*/ 33 h 33"/>
                <a:gd name="T54" fmla="*/ 3 w 13"/>
                <a:gd name="T55" fmla="*/ 32 h 33"/>
                <a:gd name="T56" fmla="*/ 2 w 13"/>
                <a:gd name="T57" fmla="*/ 30 h 33"/>
                <a:gd name="T58" fmla="*/ 0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8 h 33"/>
                <a:gd name="T70" fmla="*/ 0 w 13"/>
                <a:gd name="T71" fmla="*/ 16 h 33"/>
                <a:gd name="T72" fmla="*/ 2 w 13"/>
                <a:gd name="T73" fmla="*/ 15 h 33"/>
                <a:gd name="T74" fmla="*/ 0 w 13"/>
                <a:gd name="T75" fmla="*/ 14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9 h 33"/>
                <a:gd name="T82" fmla="*/ 9 w 13"/>
                <a:gd name="T83" fmla="*/ 6 h 33"/>
                <a:gd name="T84" fmla="*/ 8 w 13"/>
                <a:gd name="T85" fmla="*/ 5 h 33"/>
                <a:gd name="T86" fmla="*/ 7 w 13"/>
                <a:gd name="T87" fmla="*/ 4 h 33"/>
                <a:gd name="T88" fmla="*/ 5 w 13"/>
                <a:gd name="T89" fmla="*/ 5 h 33"/>
                <a:gd name="T90" fmla="*/ 4 w 13"/>
                <a:gd name="T91" fmla="*/ 11 h 33"/>
                <a:gd name="T92" fmla="*/ 5 w 13"/>
                <a:gd name="T93" fmla="*/ 13 h 33"/>
                <a:gd name="T94" fmla="*/ 7 w 13"/>
                <a:gd name="T95" fmla="*/ 14 h 33"/>
                <a:gd name="T96" fmla="*/ 8 w 13"/>
                <a:gd name="T97" fmla="*/ 13 h 33"/>
                <a:gd name="T98" fmla="*/ 9 w 13"/>
                <a:gd name="T99" fmla="*/ 11 h 33"/>
                <a:gd name="T100" fmla="*/ 9 w 13"/>
                <a:gd name="T101" fmla="*/ 19 h 33"/>
                <a:gd name="T102" fmla="*/ 8 w 13"/>
                <a:gd name="T103" fmla="*/ 18 h 33"/>
                <a:gd name="T104" fmla="*/ 7 w 13"/>
                <a:gd name="T105" fmla="*/ 18 h 33"/>
                <a:gd name="T106" fmla="*/ 5 w 13"/>
                <a:gd name="T107" fmla="*/ 18 h 33"/>
                <a:gd name="T108" fmla="*/ 4 w 13"/>
                <a:gd name="T109" fmla="*/ 19 h 33"/>
                <a:gd name="T110" fmla="*/ 4 w 13"/>
                <a:gd name="T111" fmla="*/ 25 h 33"/>
                <a:gd name="T112" fmla="*/ 5 w 13"/>
                <a:gd name="T113" fmla="*/ 28 h 33"/>
                <a:gd name="T114" fmla="*/ 7 w 13"/>
                <a:gd name="T115" fmla="*/ 28 h 33"/>
                <a:gd name="T116" fmla="*/ 8 w 13"/>
                <a:gd name="T117" fmla="*/ 28 h 33"/>
                <a:gd name="T118" fmla="*/ 9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4" name="Freeform 1704">
              <a:extLst>
                <a:ext uri="{FF2B5EF4-FFF2-40B4-BE49-F238E27FC236}">
                  <a16:creationId xmlns:a16="http://schemas.microsoft.com/office/drawing/2014/main" id="{3FF1E1E0-4C0C-4448-844B-0C1CB1682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801" y="2620284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5" name="Freeform 1705">
              <a:extLst>
                <a:ext uri="{FF2B5EF4-FFF2-40B4-BE49-F238E27FC236}">
                  <a16:creationId xmlns:a16="http://schemas.microsoft.com/office/drawing/2014/main" id="{FA9B6411-1C9B-456F-9D4A-483C61FD5D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262" y="2576670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2 w 14"/>
                <a:gd name="T9" fmla="*/ 1 h 33"/>
                <a:gd name="T10" fmla="*/ 2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0 h 33"/>
                <a:gd name="T60" fmla="*/ 2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8 h 33"/>
                <a:gd name="T80" fmla="*/ 7 w 14"/>
                <a:gd name="T81" fmla="*/ 28 h 33"/>
                <a:gd name="T82" fmla="*/ 8 w 14"/>
                <a:gd name="T83" fmla="*/ 28 h 33"/>
                <a:gd name="T84" fmla="*/ 8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8 w 14"/>
                <a:gd name="T93" fmla="*/ 5 h 33"/>
                <a:gd name="T94" fmla="*/ 8 w 14"/>
                <a:gd name="T95" fmla="*/ 5 h 33"/>
                <a:gd name="T96" fmla="*/ 7 w 14"/>
                <a:gd name="T97" fmla="*/ 4 h 33"/>
                <a:gd name="T98" fmla="*/ 7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6" name="Freeform 1706">
              <a:extLst>
                <a:ext uri="{FF2B5EF4-FFF2-40B4-BE49-F238E27FC236}">
                  <a16:creationId xmlns:a16="http://schemas.microsoft.com/office/drawing/2014/main" id="{630DBE5E-66D2-43DC-A061-9C95C673F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4743" y="2576670"/>
              <a:ext cx="20250" cy="51403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1 w 13"/>
                <a:gd name="T7" fmla="*/ 4 h 33"/>
                <a:gd name="T8" fmla="*/ 1 w 13"/>
                <a:gd name="T9" fmla="*/ 3 h 33"/>
                <a:gd name="T10" fmla="*/ 3 w 13"/>
                <a:gd name="T11" fmla="*/ 0 h 33"/>
                <a:gd name="T12" fmla="*/ 6 w 13"/>
                <a:gd name="T13" fmla="*/ 0 h 33"/>
                <a:gd name="T14" fmla="*/ 10 w 13"/>
                <a:gd name="T15" fmla="*/ 0 h 33"/>
                <a:gd name="T16" fmla="*/ 12 w 13"/>
                <a:gd name="T17" fmla="*/ 3 h 33"/>
                <a:gd name="T18" fmla="*/ 12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3 h 33"/>
                <a:gd name="T30" fmla="*/ 12 w 13"/>
                <a:gd name="T31" fmla="*/ 14 h 33"/>
                <a:gd name="T32" fmla="*/ 11 w 13"/>
                <a:gd name="T33" fmla="*/ 15 h 33"/>
                <a:gd name="T34" fmla="*/ 12 w 13"/>
                <a:gd name="T35" fmla="*/ 16 h 33"/>
                <a:gd name="T36" fmla="*/ 13 w 13"/>
                <a:gd name="T37" fmla="*/ 18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2 w 13"/>
                <a:gd name="T47" fmla="*/ 29 h 33"/>
                <a:gd name="T48" fmla="*/ 12 w 13"/>
                <a:gd name="T49" fmla="*/ 30 h 33"/>
                <a:gd name="T50" fmla="*/ 10 w 13"/>
                <a:gd name="T51" fmla="*/ 32 h 33"/>
                <a:gd name="T52" fmla="*/ 6 w 13"/>
                <a:gd name="T53" fmla="*/ 33 h 33"/>
                <a:gd name="T54" fmla="*/ 3 w 13"/>
                <a:gd name="T55" fmla="*/ 32 h 33"/>
                <a:gd name="T56" fmla="*/ 1 w 13"/>
                <a:gd name="T57" fmla="*/ 30 h 33"/>
                <a:gd name="T58" fmla="*/ 1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8 h 33"/>
                <a:gd name="T70" fmla="*/ 1 w 13"/>
                <a:gd name="T71" fmla="*/ 16 h 33"/>
                <a:gd name="T72" fmla="*/ 2 w 13"/>
                <a:gd name="T73" fmla="*/ 15 h 33"/>
                <a:gd name="T74" fmla="*/ 1 w 13"/>
                <a:gd name="T75" fmla="*/ 14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9 h 33"/>
                <a:gd name="T82" fmla="*/ 8 w 13"/>
                <a:gd name="T83" fmla="*/ 6 h 33"/>
                <a:gd name="T84" fmla="*/ 8 w 13"/>
                <a:gd name="T85" fmla="*/ 5 h 33"/>
                <a:gd name="T86" fmla="*/ 6 w 13"/>
                <a:gd name="T87" fmla="*/ 4 h 33"/>
                <a:gd name="T88" fmla="*/ 5 w 13"/>
                <a:gd name="T89" fmla="*/ 5 h 33"/>
                <a:gd name="T90" fmla="*/ 5 w 13"/>
                <a:gd name="T91" fmla="*/ 11 h 33"/>
                <a:gd name="T92" fmla="*/ 5 w 13"/>
                <a:gd name="T93" fmla="*/ 13 h 33"/>
                <a:gd name="T94" fmla="*/ 6 w 13"/>
                <a:gd name="T95" fmla="*/ 14 h 33"/>
                <a:gd name="T96" fmla="*/ 8 w 13"/>
                <a:gd name="T97" fmla="*/ 13 h 33"/>
                <a:gd name="T98" fmla="*/ 8 w 13"/>
                <a:gd name="T99" fmla="*/ 11 h 33"/>
                <a:gd name="T100" fmla="*/ 8 w 13"/>
                <a:gd name="T101" fmla="*/ 19 h 33"/>
                <a:gd name="T102" fmla="*/ 8 w 13"/>
                <a:gd name="T103" fmla="*/ 18 h 33"/>
                <a:gd name="T104" fmla="*/ 6 w 13"/>
                <a:gd name="T105" fmla="*/ 18 h 33"/>
                <a:gd name="T106" fmla="*/ 5 w 13"/>
                <a:gd name="T107" fmla="*/ 18 h 33"/>
                <a:gd name="T108" fmla="*/ 5 w 13"/>
                <a:gd name="T109" fmla="*/ 19 h 33"/>
                <a:gd name="T110" fmla="*/ 5 w 13"/>
                <a:gd name="T111" fmla="*/ 25 h 33"/>
                <a:gd name="T112" fmla="*/ 5 w 13"/>
                <a:gd name="T113" fmla="*/ 28 h 33"/>
                <a:gd name="T114" fmla="*/ 6 w 13"/>
                <a:gd name="T115" fmla="*/ 28 h 33"/>
                <a:gd name="T116" fmla="*/ 8 w 13"/>
                <a:gd name="T117" fmla="*/ 28 h 33"/>
                <a:gd name="T118" fmla="*/ 8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7" name="Freeform 1707">
              <a:extLst>
                <a:ext uri="{FF2B5EF4-FFF2-40B4-BE49-F238E27FC236}">
                  <a16:creationId xmlns:a16="http://schemas.microsoft.com/office/drawing/2014/main" id="{E19FBD60-9773-443D-9B73-9D1B86E8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666" y="2576670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6 w 14"/>
                <a:gd name="T11" fmla="*/ 13 h 33"/>
                <a:gd name="T12" fmla="*/ 6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3 w 14"/>
                <a:gd name="T37" fmla="*/ 30 h 33"/>
                <a:gd name="T38" fmla="*/ 13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8 w 14"/>
                <a:gd name="T45" fmla="*/ 33 h 33"/>
                <a:gd name="T46" fmla="*/ 8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3 w 14"/>
                <a:gd name="T53" fmla="*/ 30 h 33"/>
                <a:gd name="T54" fmla="*/ 3 w 14"/>
                <a:gd name="T55" fmla="*/ 30 h 33"/>
                <a:gd name="T56" fmla="*/ 1 w 14"/>
                <a:gd name="T57" fmla="*/ 29 h 33"/>
                <a:gd name="T58" fmla="*/ 1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6 w 14"/>
                <a:gd name="T71" fmla="*/ 28 h 33"/>
                <a:gd name="T72" fmla="*/ 6 w 14"/>
                <a:gd name="T73" fmla="*/ 28 h 33"/>
                <a:gd name="T74" fmla="*/ 8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10 w 14"/>
                <a:gd name="T83" fmla="*/ 25 h 33"/>
                <a:gd name="T84" fmla="*/ 10 w 14"/>
                <a:gd name="T85" fmla="*/ 18 h 33"/>
                <a:gd name="T86" fmla="*/ 10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8 w 14"/>
                <a:gd name="T93" fmla="*/ 15 h 33"/>
                <a:gd name="T94" fmla="*/ 8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6 w 14"/>
                <a:gd name="T101" fmla="*/ 16 h 33"/>
                <a:gd name="T102" fmla="*/ 6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1 w 14"/>
                <a:gd name="T111" fmla="*/ 18 h 33"/>
                <a:gd name="T112" fmla="*/ 1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8" name="Freeform 1708">
              <a:extLst>
                <a:ext uri="{FF2B5EF4-FFF2-40B4-BE49-F238E27FC236}">
                  <a16:creationId xmlns:a16="http://schemas.microsoft.com/office/drawing/2014/main" id="{BE482C46-0408-469C-8F1E-B72F40D96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703" y="2576670"/>
              <a:ext cx="20250" cy="51403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4 h 33"/>
                <a:gd name="T4" fmla="*/ 3 w 13"/>
                <a:gd name="T5" fmla="*/ 4 h 33"/>
                <a:gd name="T6" fmla="*/ 3 w 13"/>
                <a:gd name="T7" fmla="*/ 13 h 33"/>
                <a:gd name="T8" fmla="*/ 3 w 13"/>
                <a:gd name="T9" fmla="*/ 13 h 33"/>
                <a:gd name="T10" fmla="*/ 6 w 13"/>
                <a:gd name="T11" fmla="*/ 13 h 33"/>
                <a:gd name="T12" fmla="*/ 6 w 13"/>
                <a:gd name="T13" fmla="*/ 13 h 33"/>
                <a:gd name="T14" fmla="*/ 8 w 13"/>
                <a:gd name="T15" fmla="*/ 11 h 33"/>
                <a:gd name="T16" fmla="*/ 8 w 13"/>
                <a:gd name="T17" fmla="*/ 11 h 33"/>
                <a:gd name="T18" fmla="*/ 10 w 13"/>
                <a:gd name="T19" fmla="*/ 11 h 33"/>
                <a:gd name="T20" fmla="*/ 12 w 13"/>
                <a:gd name="T21" fmla="*/ 13 h 33"/>
                <a:gd name="T22" fmla="*/ 12 w 13"/>
                <a:gd name="T23" fmla="*/ 13 h 33"/>
                <a:gd name="T24" fmla="*/ 12 w 13"/>
                <a:gd name="T25" fmla="*/ 15 h 33"/>
                <a:gd name="T26" fmla="*/ 13 w 13"/>
                <a:gd name="T27" fmla="*/ 18 h 33"/>
                <a:gd name="T28" fmla="*/ 13 w 13"/>
                <a:gd name="T29" fmla="*/ 25 h 33"/>
                <a:gd name="T30" fmla="*/ 13 w 13"/>
                <a:gd name="T31" fmla="*/ 25 h 33"/>
                <a:gd name="T32" fmla="*/ 12 w 13"/>
                <a:gd name="T33" fmla="*/ 29 h 33"/>
                <a:gd name="T34" fmla="*/ 12 w 13"/>
                <a:gd name="T35" fmla="*/ 29 h 33"/>
                <a:gd name="T36" fmla="*/ 11 w 13"/>
                <a:gd name="T37" fmla="*/ 30 h 33"/>
                <a:gd name="T38" fmla="*/ 11 w 13"/>
                <a:gd name="T39" fmla="*/ 30 h 33"/>
                <a:gd name="T40" fmla="*/ 8 w 13"/>
                <a:gd name="T41" fmla="*/ 33 h 33"/>
                <a:gd name="T42" fmla="*/ 8 w 13"/>
                <a:gd name="T43" fmla="*/ 33 h 33"/>
                <a:gd name="T44" fmla="*/ 6 w 13"/>
                <a:gd name="T45" fmla="*/ 33 h 33"/>
                <a:gd name="T46" fmla="*/ 6 w 13"/>
                <a:gd name="T47" fmla="*/ 33 h 33"/>
                <a:gd name="T48" fmla="*/ 3 w 13"/>
                <a:gd name="T49" fmla="*/ 33 h 33"/>
                <a:gd name="T50" fmla="*/ 3 w 13"/>
                <a:gd name="T51" fmla="*/ 33 h 33"/>
                <a:gd name="T52" fmla="*/ 1 w 13"/>
                <a:gd name="T53" fmla="*/ 30 h 33"/>
                <a:gd name="T54" fmla="*/ 1 w 13"/>
                <a:gd name="T55" fmla="*/ 30 h 33"/>
                <a:gd name="T56" fmla="*/ 0 w 13"/>
                <a:gd name="T57" fmla="*/ 29 h 33"/>
                <a:gd name="T58" fmla="*/ 0 w 13"/>
                <a:gd name="T59" fmla="*/ 29 h 33"/>
                <a:gd name="T60" fmla="*/ 0 w 13"/>
                <a:gd name="T61" fmla="*/ 25 h 33"/>
                <a:gd name="T62" fmla="*/ 0 w 13"/>
                <a:gd name="T63" fmla="*/ 24 h 33"/>
                <a:gd name="T64" fmla="*/ 3 w 13"/>
                <a:gd name="T65" fmla="*/ 24 h 33"/>
                <a:gd name="T66" fmla="*/ 3 w 13"/>
                <a:gd name="T67" fmla="*/ 25 h 33"/>
                <a:gd name="T68" fmla="*/ 3 w 13"/>
                <a:gd name="T69" fmla="*/ 25 h 33"/>
                <a:gd name="T70" fmla="*/ 5 w 13"/>
                <a:gd name="T71" fmla="*/ 28 h 33"/>
                <a:gd name="T72" fmla="*/ 5 w 13"/>
                <a:gd name="T73" fmla="*/ 28 h 33"/>
                <a:gd name="T74" fmla="*/ 6 w 13"/>
                <a:gd name="T75" fmla="*/ 28 h 33"/>
                <a:gd name="T76" fmla="*/ 6 w 13"/>
                <a:gd name="T77" fmla="*/ 28 h 33"/>
                <a:gd name="T78" fmla="*/ 8 w 13"/>
                <a:gd name="T79" fmla="*/ 28 h 33"/>
                <a:gd name="T80" fmla="*/ 8 w 13"/>
                <a:gd name="T81" fmla="*/ 28 h 33"/>
                <a:gd name="T82" fmla="*/ 8 w 13"/>
                <a:gd name="T83" fmla="*/ 25 h 33"/>
                <a:gd name="T84" fmla="*/ 8 w 13"/>
                <a:gd name="T85" fmla="*/ 18 h 33"/>
                <a:gd name="T86" fmla="*/ 8 w 13"/>
                <a:gd name="T87" fmla="*/ 18 h 33"/>
                <a:gd name="T88" fmla="*/ 8 w 13"/>
                <a:gd name="T89" fmla="*/ 16 h 33"/>
                <a:gd name="T90" fmla="*/ 8 w 13"/>
                <a:gd name="T91" fmla="*/ 16 h 33"/>
                <a:gd name="T92" fmla="*/ 6 w 13"/>
                <a:gd name="T93" fmla="*/ 15 h 33"/>
                <a:gd name="T94" fmla="*/ 6 w 13"/>
                <a:gd name="T95" fmla="*/ 15 h 33"/>
                <a:gd name="T96" fmla="*/ 6 w 13"/>
                <a:gd name="T97" fmla="*/ 16 h 33"/>
                <a:gd name="T98" fmla="*/ 6 w 13"/>
                <a:gd name="T99" fmla="*/ 16 h 33"/>
                <a:gd name="T100" fmla="*/ 5 w 13"/>
                <a:gd name="T101" fmla="*/ 16 h 33"/>
                <a:gd name="T102" fmla="*/ 5 w 13"/>
                <a:gd name="T103" fmla="*/ 16 h 33"/>
                <a:gd name="T104" fmla="*/ 5 w 13"/>
                <a:gd name="T105" fmla="*/ 16 h 33"/>
                <a:gd name="T106" fmla="*/ 5 w 13"/>
                <a:gd name="T107" fmla="*/ 16 h 33"/>
                <a:gd name="T108" fmla="*/ 3 w 13"/>
                <a:gd name="T109" fmla="*/ 18 h 33"/>
                <a:gd name="T110" fmla="*/ 0 w 13"/>
                <a:gd name="T111" fmla="*/ 18 h 33"/>
                <a:gd name="T112" fmla="*/ 0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4"/>
                  </a:lnTo>
                  <a:lnTo>
                    <a:pt x="3" y="4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9" name="Freeform 1709">
              <a:extLst>
                <a:ext uri="{FF2B5EF4-FFF2-40B4-BE49-F238E27FC236}">
                  <a16:creationId xmlns:a16="http://schemas.microsoft.com/office/drawing/2014/main" id="{8217294A-CD06-4794-883A-045EF627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321" y="3079793"/>
              <a:ext cx="20250" cy="48288"/>
            </a:xfrm>
            <a:custGeom>
              <a:avLst/>
              <a:gdLst>
                <a:gd name="T0" fmla="*/ 0 w 13"/>
                <a:gd name="T1" fmla="*/ 31 h 31"/>
                <a:gd name="T2" fmla="*/ 9 w 13"/>
                <a:gd name="T3" fmla="*/ 4 h 31"/>
                <a:gd name="T4" fmla="*/ 4 w 13"/>
                <a:gd name="T5" fmla="*/ 4 h 31"/>
                <a:gd name="T6" fmla="*/ 4 w 13"/>
                <a:gd name="T7" fmla="*/ 7 h 31"/>
                <a:gd name="T8" fmla="*/ 0 w 13"/>
                <a:gd name="T9" fmla="*/ 7 h 31"/>
                <a:gd name="T10" fmla="*/ 0 w 13"/>
                <a:gd name="T11" fmla="*/ 0 h 31"/>
                <a:gd name="T12" fmla="*/ 13 w 13"/>
                <a:gd name="T13" fmla="*/ 0 h 31"/>
                <a:gd name="T14" fmla="*/ 13 w 13"/>
                <a:gd name="T15" fmla="*/ 4 h 31"/>
                <a:gd name="T16" fmla="*/ 5 w 13"/>
                <a:gd name="T17" fmla="*/ 31 h 31"/>
                <a:gd name="T18" fmla="*/ 0 w 1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1">
                  <a:moveTo>
                    <a:pt x="0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0" name="Freeform 1710">
              <a:extLst>
                <a:ext uri="{FF2B5EF4-FFF2-40B4-BE49-F238E27FC236}">
                  <a16:creationId xmlns:a16="http://schemas.microsoft.com/office/drawing/2014/main" id="{362BE79B-6955-483E-997E-952C59AD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801" y="3078235"/>
              <a:ext cx="20250" cy="49845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8 h 32"/>
                <a:gd name="T4" fmla="*/ 8 w 13"/>
                <a:gd name="T5" fmla="*/ 12 h 32"/>
                <a:gd name="T6" fmla="*/ 8 w 13"/>
                <a:gd name="T7" fmla="*/ 12 h 32"/>
                <a:gd name="T8" fmla="*/ 8 w 13"/>
                <a:gd name="T9" fmla="*/ 11 h 32"/>
                <a:gd name="T10" fmla="*/ 8 w 13"/>
                <a:gd name="T11" fmla="*/ 11 h 32"/>
                <a:gd name="T12" fmla="*/ 8 w 13"/>
                <a:gd name="T13" fmla="*/ 8 h 32"/>
                <a:gd name="T14" fmla="*/ 8 w 13"/>
                <a:gd name="T15" fmla="*/ 8 h 32"/>
                <a:gd name="T16" fmla="*/ 8 w 13"/>
                <a:gd name="T17" fmla="*/ 7 h 32"/>
                <a:gd name="T18" fmla="*/ 8 w 13"/>
                <a:gd name="T19" fmla="*/ 7 h 32"/>
                <a:gd name="T20" fmla="*/ 8 w 13"/>
                <a:gd name="T21" fmla="*/ 6 h 32"/>
                <a:gd name="T22" fmla="*/ 8 w 13"/>
                <a:gd name="T23" fmla="*/ 6 h 32"/>
                <a:gd name="T24" fmla="*/ 7 w 13"/>
                <a:gd name="T25" fmla="*/ 5 h 32"/>
                <a:gd name="T26" fmla="*/ 7 w 13"/>
                <a:gd name="T27" fmla="*/ 5 h 32"/>
                <a:gd name="T28" fmla="*/ 6 w 13"/>
                <a:gd name="T29" fmla="*/ 5 h 32"/>
                <a:gd name="T30" fmla="*/ 6 w 13"/>
                <a:gd name="T31" fmla="*/ 5 h 32"/>
                <a:gd name="T32" fmla="*/ 5 w 13"/>
                <a:gd name="T33" fmla="*/ 6 h 32"/>
                <a:gd name="T34" fmla="*/ 5 w 13"/>
                <a:gd name="T35" fmla="*/ 6 h 32"/>
                <a:gd name="T36" fmla="*/ 5 w 13"/>
                <a:gd name="T37" fmla="*/ 7 h 32"/>
                <a:gd name="T38" fmla="*/ 5 w 13"/>
                <a:gd name="T39" fmla="*/ 10 h 32"/>
                <a:gd name="T40" fmla="*/ 0 w 13"/>
                <a:gd name="T41" fmla="*/ 10 h 32"/>
                <a:gd name="T42" fmla="*/ 0 w 13"/>
                <a:gd name="T43" fmla="*/ 7 h 32"/>
                <a:gd name="T44" fmla="*/ 0 w 13"/>
                <a:gd name="T45" fmla="*/ 7 h 32"/>
                <a:gd name="T46" fmla="*/ 0 w 13"/>
                <a:gd name="T47" fmla="*/ 5 h 32"/>
                <a:gd name="T48" fmla="*/ 0 w 13"/>
                <a:gd name="T49" fmla="*/ 5 h 32"/>
                <a:gd name="T50" fmla="*/ 2 w 13"/>
                <a:gd name="T51" fmla="*/ 2 h 32"/>
                <a:gd name="T52" fmla="*/ 2 w 13"/>
                <a:gd name="T53" fmla="*/ 2 h 32"/>
                <a:gd name="T54" fmla="*/ 3 w 13"/>
                <a:gd name="T55" fmla="*/ 1 h 32"/>
                <a:gd name="T56" fmla="*/ 3 w 13"/>
                <a:gd name="T57" fmla="*/ 1 h 32"/>
                <a:gd name="T58" fmla="*/ 6 w 13"/>
                <a:gd name="T59" fmla="*/ 0 h 32"/>
                <a:gd name="T60" fmla="*/ 6 w 13"/>
                <a:gd name="T61" fmla="*/ 0 h 32"/>
                <a:gd name="T62" fmla="*/ 10 w 13"/>
                <a:gd name="T63" fmla="*/ 1 h 32"/>
                <a:gd name="T64" fmla="*/ 10 w 13"/>
                <a:gd name="T65" fmla="*/ 1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8 h 32"/>
                <a:gd name="T76" fmla="*/ 13 w 13"/>
                <a:gd name="T77" fmla="*/ 8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2 h 32"/>
                <a:gd name="T84" fmla="*/ 13 w 13"/>
                <a:gd name="T85" fmla="*/ 12 h 32"/>
                <a:gd name="T86" fmla="*/ 12 w 13"/>
                <a:gd name="T87" fmla="*/ 13 h 32"/>
                <a:gd name="T88" fmla="*/ 12 w 13"/>
                <a:gd name="T89" fmla="*/ 13 h 32"/>
                <a:gd name="T90" fmla="*/ 12 w 13"/>
                <a:gd name="T91" fmla="*/ 15 h 32"/>
                <a:gd name="T92" fmla="*/ 5 w 13"/>
                <a:gd name="T93" fmla="*/ 28 h 32"/>
                <a:gd name="T94" fmla="*/ 13 w 13"/>
                <a:gd name="T95" fmla="*/ 28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1" name="Freeform 1711">
              <a:extLst>
                <a:ext uri="{FF2B5EF4-FFF2-40B4-BE49-F238E27FC236}">
                  <a16:creationId xmlns:a16="http://schemas.microsoft.com/office/drawing/2014/main" id="{F24C9F4F-D333-4AF0-91B8-02272C51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82" y="3121850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2" name="Freeform 1712">
              <a:extLst>
                <a:ext uri="{FF2B5EF4-FFF2-40B4-BE49-F238E27FC236}">
                  <a16:creationId xmlns:a16="http://schemas.microsoft.com/office/drawing/2014/main" id="{BB09FB4D-E7BB-41DC-8160-E2FF6BDD8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4743" y="3079793"/>
              <a:ext cx="20250" cy="49845"/>
            </a:xfrm>
            <a:custGeom>
              <a:avLst/>
              <a:gdLst>
                <a:gd name="T0" fmla="*/ 6 w 13"/>
                <a:gd name="T1" fmla="*/ 12 h 32"/>
                <a:gd name="T2" fmla="*/ 7 w 13"/>
                <a:gd name="T3" fmla="*/ 14 h 32"/>
                <a:gd name="T4" fmla="*/ 7 w 13"/>
                <a:gd name="T5" fmla="*/ 12 h 32"/>
                <a:gd name="T6" fmla="*/ 8 w 13"/>
                <a:gd name="T7" fmla="*/ 12 h 32"/>
                <a:gd name="T8" fmla="*/ 11 w 13"/>
                <a:gd name="T9" fmla="*/ 14 h 32"/>
                <a:gd name="T10" fmla="*/ 12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19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2 w 13"/>
                <a:gd name="T27" fmla="*/ 29 h 32"/>
                <a:gd name="T28" fmla="*/ 10 w 13"/>
                <a:gd name="T29" fmla="*/ 31 h 32"/>
                <a:gd name="T30" fmla="*/ 6 w 13"/>
                <a:gd name="T31" fmla="*/ 32 h 32"/>
                <a:gd name="T32" fmla="*/ 3 w 13"/>
                <a:gd name="T33" fmla="*/ 31 h 32"/>
                <a:gd name="T34" fmla="*/ 1 w 13"/>
                <a:gd name="T35" fmla="*/ 29 h 32"/>
                <a:gd name="T36" fmla="*/ 0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9 h 32"/>
                <a:gd name="T48" fmla="*/ 0 w 13"/>
                <a:gd name="T49" fmla="*/ 17 h 32"/>
                <a:gd name="T50" fmla="*/ 7 w 13"/>
                <a:gd name="T51" fmla="*/ 0 h 32"/>
                <a:gd name="T52" fmla="*/ 8 w 13"/>
                <a:gd name="T53" fmla="*/ 19 h 32"/>
                <a:gd name="T54" fmla="*/ 8 w 13"/>
                <a:gd name="T55" fmla="*/ 17 h 32"/>
                <a:gd name="T56" fmla="*/ 6 w 13"/>
                <a:gd name="T57" fmla="*/ 16 h 32"/>
                <a:gd name="T58" fmla="*/ 5 w 13"/>
                <a:gd name="T59" fmla="*/ 17 h 32"/>
                <a:gd name="T60" fmla="*/ 5 w 13"/>
                <a:gd name="T61" fmla="*/ 19 h 32"/>
                <a:gd name="T62" fmla="*/ 5 w 13"/>
                <a:gd name="T63" fmla="*/ 25 h 32"/>
                <a:gd name="T64" fmla="*/ 5 w 13"/>
                <a:gd name="T65" fmla="*/ 26 h 32"/>
                <a:gd name="T66" fmla="*/ 6 w 13"/>
                <a:gd name="T67" fmla="*/ 27 h 32"/>
                <a:gd name="T68" fmla="*/ 8 w 13"/>
                <a:gd name="T69" fmla="*/ 26 h 32"/>
                <a:gd name="T70" fmla="*/ 8 w 13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3" name="Freeform 1713">
              <a:extLst>
                <a:ext uri="{FF2B5EF4-FFF2-40B4-BE49-F238E27FC236}">
                  <a16:creationId xmlns:a16="http://schemas.microsoft.com/office/drawing/2014/main" id="{433C15D1-8646-4CBD-94DB-E07D7B6B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666" y="3078235"/>
              <a:ext cx="21807" cy="51403"/>
            </a:xfrm>
            <a:custGeom>
              <a:avLst/>
              <a:gdLst>
                <a:gd name="T0" fmla="*/ 6 w 14"/>
                <a:gd name="T1" fmla="*/ 15 h 33"/>
                <a:gd name="T2" fmla="*/ 9 w 14"/>
                <a:gd name="T3" fmla="*/ 13 h 33"/>
                <a:gd name="T4" fmla="*/ 10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1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4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1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6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10 w 14"/>
                <a:gd name="T81" fmla="*/ 26 h 33"/>
                <a:gd name="T82" fmla="*/ 10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6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5"/>
                  </a:move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4" name="Freeform 1714">
              <a:extLst>
                <a:ext uri="{FF2B5EF4-FFF2-40B4-BE49-F238E27FC236}">
                  <a16:creationId xmlns:a16="http://schemas.microsoft.com/office/drawing/2014/main" id="{50D83A95-A4A6-4FD5-8FC9-CF0DFFF6B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17" y="3579801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5" name="Freeform 1715">
              <a:extLst>
                <a:ext uri="{FF2B5EF4-FFF2-40B4-BE49-F238E27FC236}">
                  <a16:creationId xmlns:a16="http://schemas.microsoft.com/office/drawing/2014/main" id="{220DD87E-6039-4E7B-BD55-D96FC9B93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340" y="3579801"/>
              <a:ext cx="14019" cy="51403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6" name="Freeform 1716">
              <a:extLst>
                <a:ext uri="{FF2B5EF4-FFF2-40B4-BE49-F238E27FC236}">
                  <a16:creationId xmlns:a16="http://schemas.microsoft.com/office/drawing/2014/main" id="{D3E32027-F11E-45C5-93F8-6F3000A0E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262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0 w 14"/>
                <a:gd name="T7" fmla="*/ 4 h 33"/>
                <a:gd name="T8" fmla="*/ 2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9 w 14"/>
                <a:gd name="T15" fmla="*/ 2 h 33"/>
                <a:gd name="T16" fmla="*/ 12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3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3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3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3 w 14"/>
                <a:gd name="T55" fmla="*/ 33 h 33"/>
                <a:gd name="T56" fmla="*/ 2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0 w 14"/>
                <a:gd name="T71" fmla="*/ 18 h 33"/>
                <a:gd name="T72" fmla="*/ 3 w 14"/>
                <a:gd name="T73" fmla="*/ 17 h 33"/>
                <a:gd name="T74" fmla="*/ 0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8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4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8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8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8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7" name="Freeform 1717">
              <a:extLst>
                <a:ext uri="{FF2B5EF4-FFF2-40B4-BE49-F238E27FC236}">
                  <a16:creationId xmlns:a16="http://schemas.microsoft.com/office/drawing/2014/main" id="{5BC93557-FE69-4D45-A023-00705271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743" y="3623415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8" name="Freeform 1718">
              <a:extLst>
                <a:ext uri="{FF2B5EF4-FFF2-40B4-BE49-F238E27FC236}">
                  <a16:creationId xmlns:a16="http://schemas.microsoft.com/office/drawing/2014/main" id="{80DE3695-33C6-4B48-89A7-8873F49B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204" y="3579801"/>
              <a:ext cx="21807" cy="51403"/>
            </a:xfrm>
            <a:custGeom>
              <a:avLst/>
              <a:gdLst>
                <a:gd name="T0" fmla="*/ 2 w 14"/>
                <a:gd name="T1" fmla="*/ 33 h 33"/>
                <a:gd name="T2" fmla="*/ 9 w 14"/>
                <a:gd name="T3" fmla="*/ 5 h 33"/>
                <a:gd name="T4" fmla="*/ 4 w 14"/>
                <a:gd name="T5" fmla="*/ 5 h 33"/>
                <a:gd name="T6" fmla="*/ 4 w 14"/>
                <a:gd name="T7" fmla="*/ 9 h 33"/>
                <a:gd name="T8" fmla="*/ 0 w 14"/>
                <a:gd name="T9" fmla="*/ 9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5 w 14"/>
                <a:gd name="T17" fmla="*/ 33 h 33"/>
                <a:gd name="T18" fmla="*/ 2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9" name="Freeform 1719">
              <a:extLst>
                <a:ext uri="{FF2B5EF4-FFF2-40B4-BE49-F238E27FC236}">
                  <a16:creationId xmlns:a16="http://schemas.microsoft.com/office/drawing/2014/main" id="{25D2430A-38B9-4FE1-AF5A-D3E38B664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3684" y="3579801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2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2 w 14"/>
                <a:gd name="T27" fmla="*/ 30 h 33"/>
                <a:gd name="T28" fmla="*/ 10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0" name="Freeform 1720">
              <a:extLst>
                <a:ext uri="{FF2B5EF4-FFF2-40B4-BE49-F238E27FC236}">
                  <a16:creationId xmlns:a16="http://schemas.microsoft.com/office/drawing/2014/main" id="{ABE22C13-855B-4744-85C1-9018932F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321" y="4082925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9 w 13"/>
                <a:gd name="T9" fmla="*/ 10 h 33"/>
                <a:gd name="T10" fmla="*/ 9 w 13"/>
                <a:gd name="T11" fmla="*/ 10 h 33"/>
                <a:gd name="T12" fmla="*/ 9 w 13"/>
                <a:gd name="T13" fmla="*/ 7 h 33"/>
                <a:gd name="T14" fmla="*/ 9 w 13"/>
                <a:gd name="T15" fmla="*/ 7 h 33"/>
                <a:gd name="T16" fmla="*/ 9 w 13"/>
                <a:gd name="T17" fmla="*/ 6 h 33"/>
                <a:gd name="T18" fmla="*/ 9 w 13"/>
                <a:gd name="T19" fmla="*/ 6 h 33"/>
                <a:gd name="T20" fmla="*/ 9 w 13"/>
                <a:gd name="T21" fmla="*/ 5 h 33"/>
                <a:gd name="T22" fmla="*/ 9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4 w 13"/>
                <a:gd name="T37" fmla="*/ 6 h 33"/>
                <a:gd name="T38" fmla="*/ 4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4 w 13"/>
                <a:gd name="T55" fmla="*/ 0 h 33"/>
                <a:gd name="T56" fmla="*/ 4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9 w 13"/>
                <a:gd name="T63" fmla="*/ 0 h 33"/>
                <a:gd name="T64" fmla="*/ 9 w 13"/>
                <a:gd name="T65" fmla="*/ 0 h 33"/>
                <a:gd name="T66" fmla="*/ 12 w 13"/>
                <a:gd name="T67" fmla="*/ 2 h 33"/>
                <a:gd name="T68" fmla="*/ 12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2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1" name="Freeform 1721">
              <a:extLst>
                <a:ext uri="{FF2B5EF4-FFF2-40B4-BE49-F238E27FC236}">
                  <a16:creationId xmlns:a16="http://schemas.microsoft.com/office/drawing/2014/main" id="{380645BC-46B9-4C4A-AF6B-F7551C89D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5801" y="4082925"/>
              <a:ext cx="20250" cy="51403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0 w 13"/>
                <a:gd name="T5" fmla="*/ 4 h 33"/>
                <a:gd name="T6" fmla="*/ 0 w 13"/>
                <a:gd name="T7" fmla="*/ 4 h 33"/>
                <a:gd name="T8" fmla="*/ 2 w 13"/>
                <a:gd name="T9" fmla="*/ 1 h 33"/>
                <a:gd name="T10" fmla="*/ 2 w 13"/>
                <a:gd name="T11" fmla="*/ 1 h 33"/>
                <a:gd name="T12" fmla="*/ 3 w 13"/>
                <a:gd name="T13" fmla="*/ 0 h 33"/>
                <a:gd name="T14" fmla="*/ 3 w 13"/>
                <a:gd name="T15" fmla="*/ 0 h 33"/>
                <a:gd name="T16" fmla="*/ 6 w 13"/>
                <a:gd name="T17" fmla="*/ 0 h 33"/>
                <a:gd name="T18" fmla="*/ 6 w 13"/>
                <a:gd name="T19" fmla="*/ 0 h 33"/>
                <a:gd name="T20" fmla="*/ 8 w 13"/>
                <a:gd name="T21" fmla="*/ 0 h 33"/>
                <a:gd name="T22" fmla="*/ 8 w 13"/>
                <a:gd name="T23" fmla="*/ 0 h 33"/>
                <a:gd name="T24" fmla="*/ 11 w 13"/>
                <a:gd name="T25" fmla="*/ 1 h 33"/>
                <a:gd name="T26" fmla="*/ 11 w 13"/>
                <a:gd name="T27" fmla="*/ 1 h 33"/>
                <a:gd name="T28" fmla="*/ 12 w 13"/>
                <a:gd name="T29" fmla="*/ 4 h 33"/>
                <a:gd name="T30" fmla="*/ 12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2 w 13"/>
                <a:gd name="T39" fmla="*/ 29 h 33"/>
                <a:gd name="T40" fmla="*/ 12 w 13"/>
                <a:gd name="T41" fmla="*/ 29 h 33"/>
                <a:gd name="T42" fmla="*/ 11 w 13"/>
                <a:gd name="T43" fmla="*/ 30 h 33"/>
                <a:gd name="T44" fmla="*/ 11 w 13"/>
                <a:gd name="T45" fmla="*/ 30 h 33"/>
                <a:gd name="T46" fmla="*/ 8 w 13"/>
                <a:gd name="T47" fmla="*/ 33 h 33"/>
                <a:gd name="T48" fmla="*/ 8 w 13"/>
                <a:gd name="T49" fmla="*/ 33 h 33"/>
                <a:gd name="T50" fmla="*/ 6 w 13"/>
                <a:gd name="T51" fmla="*/ 33 h 33"/>
                <a:gd name="T52" fmla="*/ 6 w 13"/>
                <a:gd name="T53" fmla="*/ 33 h 33"/>
                <a:gd name="T54" fmla="*/ 3 w 13"/>
                <a:gd name="T55" fmla="*/ 33 h 33"/>
                <a:gd name="T56" fmla="*/ 3 w 13"/>
                <a:gd name="T57" fmla="*/ 33 h 33"/>
                <a:gd name="T58" fmla="*/ 2 w 13"/>
                <a:gd name="T59" fmla="*/ 30 h 33"/>
                <a:gd name="T60" fmla="*/ 2 w 13"/>
                <a:gd name="T61" fmla="*/ 30 h 33"/>
                <a:gd name="T62" fmla="*/ 0 w 13"/>
                <a:gd name="T63" fmla="*/ 29 h 33"/>
                <a:gd name="T64" fmla="*/ 0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5 w 13"/>
                <a:gd name="T71" fmla="*/ 25 h 33"/>
                <a:gd name="T72" fmla="*/ 5 w 13"/>
                <a:gd name="T73" fmla="*/ 25 h 33"/>
                <a:gd name="T74" fmla="*/ 5 w 13"/>
                <a:gd name="T75" fmla="*/ 28 h 33"/>
                <a:gd name="T76" fmla="*/ 5 w 13"/>
                <a:gd name="T77" fmla="*/ 28 h 33"/>
                <a:gd name="T78" fmla="*/ 6 w 13"/>
                <a:gd name="T79" fmla="*/ 28 h 33"/>
                <a:gd name="T80" fmla="*/ 6 w 13"/>
                <a:gd name="T81" fmla="*/ 28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5 h 33"/>
                <a:gd name="T88" fmla="*/ 8 w 13"/>
                <a:gd name="T89" fmla="*/ 6 h 33"/>
                <a:gd name="T90" fmla="*/ 8 w 13"/>
                <a:gd name="T91" fmla="*/ 6 h 33"/>
                <a:gd name="T92" fmla="*/ 8 w 13"/>
                <a:gd name="T93" fmla="*/ 5 h 33"/>
                <a:gd name="T94" fmla="*/ 8 w 13"/>
                <a:gd name="T95" fmla="*/ 5 h 33"/>
                <a:gd name="T96" fmla="*/ 6 w 13"/>
                <a:gd name="T97" fmla="*/ 4 h 33"/>
                <a:gd name="T98" fmla="*/ 6 w 13"/>
                <a:gd name="T99" fmla="*/ 4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6 h 33"/>
                <a:gd name="T106" fmla="*/ 5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2" name="Freeform 1722">
              <a:extLst>
                <a:ext uri="{FF2B5EF4-FFF2-40B4-BE49-F238E27FC236}">
                  <a16:creationId xmlns:a16="http://schemas.microsoft.com/office/drawing/2014/main" id="{536EE05A-D1B3-4708-B338-9FE8577B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724" y="4082925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10 w 14"/>
                <a:gd name="T3" fmla="*/ 4 h 33"/>
                <a:gd name="T4" fmla="*/ 5 w 14"/>
                <a:gd name="T5" fmla="*/ 4 h 33"/>
                <a:gd name="T6" fmla="*/ 5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3" name="Freeform 1723">
              <a:extLst>
                <a:ext uri="{FF2B5EF4-FFF2-40B4-BE49-F238E27FC236}">
                  <a16:creationId xmlns:a16="http://schemas.microsoft.com/office/drawing/2014/main" id="{C7F9F5C5-879F-4E24-B86A-FECCA4C93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204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4" name="Freeform 1724">
              <a:extLst>
                <a:ext uri="{FF2B5EF4-FFF2-40B4-BE49-F238E27FC236}">
                  <a16:creationId xmlns:a16="http://schemas.microsoft.com/office/drawing/2014/main" id="{7F761887-75F9-4FF8-8ED8-89684EF3D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666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7 h 33"/>
                <a:gd name="T14" fmla="*/ 10 w 14"/>
                <a:gd name="T15" fmla="*/ 7 h 33"/>
                <a:gd name="T16" fmla="*/ 10 w 14"/>
                <a:gd name="T17" fmla="*/ 6 h 33"/>
                <a:gd name="T18" fmla="*/ 10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6 w 14"/>
                <a:gd name="T33" fmla="*/ 5 h 33"/>
                <a:gd name="T34" fmla="*/ 6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1 w 14"/>
                <a:gd name="T47" fmla="*/ 4 h 33"/>
                <a:gd name="T48" fmla="*/ 1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6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5" name="Freeform 1725">
              <a:extLst>
                <a:ext uri="{FF2B5EF4-FFF2-40B4-BE49-F238E27FC236}">
                  <a16:creationId xmlns:a16="http://schemas.microsoft.com/office/drawing/2014/main" id="{49B08C24-C1AB-4609-BCA1-57F9898C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533" y="4586048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4 w 7"/>
                <a:gd name="T5" fmla="*/ 2 h 36"/>
                <a:gd name="T6" fmla="*/ 4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6" name="Freeform 1726">
              <a:extLst>
                <a:ext uri="{FF2B5EF4-FFF2-40B4-BE49-F238E27FC236}">
                  <a16:creationId xmlns:a16="http://schemas.microsoft.com/office/drawing/2014/main" id="{1F90897C-E613-4A8A-BEF4-4ED877A1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70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7 w 14"/>
                <a:gd name="T5" fmla="*/ 13 h 33"/>
                <a:gd name="T6" fmla="*/ 7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1 w 14"/>
                <a:gd name="T67" fmla="*/ 3 h 33"/>
                <a:gd name="T68" fmla="*/ 11 w 14"/>
                <a:gd name="T69" fmla="*/ 3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2 w 14"/>
                <a:gd name="T79" fmla="*/ 10 h 33"/>
                <a:gd name="T80" fmla="*/ 12 w 14"/>
                <a:gd name="T81" fmla="*/ 10 h 33"/>
                <a:gd name="T82" fmla="*/ 12 w 14"/>
                <a:gd name="T83" fmla="*/ 13 h 33"/>
                <a:gd name="T84" fmla="*/ 12 w 14"/>
                <a:gd name="T85" fmla="*/ 13 h 33"/>
                <a:gd name="T86" fmla="*/ 12 w 14"/>
                <a:gd name="T87" fmla="*/ 14 h 33"/>
                <a:gd name="T88" fmla="*/ 12 w 14"/>
                <a:gd name="T89" fmla="*/ 14 h 33"/>
                <a:gd name="T90" fmla="*/ 11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7" name="Freeform 1727">
              <a:extLst>
                <a:ext uri="{FF2B5EF4-FFF2-40B4-BE49-F238E27FC236}">
                  <a16:creationId xmlns:a16="http://schemas.microsoft.com/office/drawing/2014/main" id="{0A7A2322-BC69-44AF-AEDB-E7F794B94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493" y="4582932"/>
              <a:ext cx="21807" cy="52960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0 w 14"/>
                <a:gd name="T5" fmla="*/ 5 h 34"/>
                <a:gd name="T6" fmla="*/ 1 w 14"/>
                <a:gd name="T7" fmla="*/ 4 h 34"/>
                <a:gd name="T8" fmla="*/ 1 w 14"/>
                <a:gd name="T9" fmla="*/ 3 h 34"/>
                <a:gd name="T10" fmla="*/ 4 w 14"/>
                <a:gd name="T11" fmla="*/ 2 h 34"/>
                <a:gd name="T12" fmla="*/ 6 w 14"/>
                <a:gd name="T13" fmla="*/ 0 h 34"/>
                <a:gd name="T14" fmla="*/ 10 w 14"/>
                <a:gd name="T15" fmla="*/ 2 h 34"/>
                <a:gd name="T16" fmla="*/ 13 w 14"/>
                <a:gd name="T17" fmla="*/ 3 h 34"/>
                <a:gd name="T18" fmla="*/ 13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3 w 14"/>
                <a:gd name="T31" fmla="*/ 15 h 34"/>
                <a:gd name="T32" fmla="*/ 11 w 14"/>
                <a:gd name="T33" fmla="*/ 17 h 34"/>
                <a:gd name="T34" fmla="*/ 13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3 w 14"/>
                <a:gd name="T47" fmla="*/ 29 h 34"/>
                <a:gd name="T48" fmla="*/ 13 w 14"/>
                <a:gd name="T49" fmla="*/ 30 h 34"/>
                <a:gd name="T50" fmla="*/ 10 w 14"/>
                <a:gd name="T51" fmla="*/ 33 h 34"/>
                <a:gd name="T52" fmla="*/ 6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0 w 14"/>
                <a:gd name="T59" fmla="*/ 29 h 34"/>
                <a:gd name="T60" fmla="*/ 0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0 w 14"/>
                <a:gd name="T69" fmla="*/ 19 h 34"/>
                <a:gd name="T70" fmla="*/ 1 w 14"/>
                <a:gd name="T71" fmla="*/ 18 h 34"/>
                <a:gd name="T72" fmla="*/ 3 w 14"/>
                <a:gd name="T73" fmla="*/ 17 h 34"/>
                <a:gd name="T74" fmla="*/ 1 w 14"/>
                <a:gd name="T75" fmla="*/ 15 h 34"/>
                <a:gd name="T76" fmla="*/ 0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9 w 14"/>
                <a:gd name="T83" fmla="*/ 8 h 34"/>
                <a:gd name="T84" fmla="*/ 9 w 14"/>
                <a:gd name="T85" fmla="*/ 7 h 34"/>
                <a:gd name="T86" fmla="*/ 6 w 14"/>
                <a:gd name="T87" fmla="*/ 5 h 34"/>
                <a:gd name="T88" fmla="*/ 5 w 14"/>
                <a:gd name="T89" fmla="*/ 7 h 34"/>
                <a:gd name="T90" fmla="*/ 5 w 14"/>
                <a:gd name="T91" fmla="*/ 13 h 34"/>
                <a:gd name="T92" fmla="*/ 5 w 14"/>
                <a:gd name="T93" fmla="*/ 14 h 34"/>
                <a:gd name="T94" fmla="*/ 6 w 14"/>
                <a:gd name="T95" fmla="*/ 15 h 34"/>
                <a:gd name="T96" fmla="*/ 9 w 14"/>
                <a:gd name="T97" fmla="*/ 14 h 34"/>
                <a:gd name="T98" fmla="*/ 9 w 14"/>
                <a:gd name="T99" fmla="*/ 13 h 34"/>
                <a:gd name="T100" fmla="*/ 9 w 14"/>
                <a:gd name="T101" fmla="*/ 20 h 34"/>
                <a:gd name="T102" fmla="*/ 9 w 14"/>
                <a:gd name="T103" fmla="*/ 19 h 34"/>
                <a:gd name="T104" fmla="*/ 6 w 14"/>
                <a:gd name="T105" fmla="*/ 18 h 34"/>
                <a:gd name="T106" fmla="*/ 5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5 w 14"/>
                <a:gd name="T113" fmla="*/ 28 h 34"/>
                <a:gd name="T114" fmla="*/ 6 w 14"/>
                <a:gd name="T115" fmla="*/ 29 h 34"/>
                <a:gd name="T116" fmla="*/ 9 w 14"/>
                <a:gd name="T117" fmla="*/ 28 h 34"/>
                <a:gd name="T118" fmla="*/ 9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8" name="Freeform 1728">
              <a:extLst>
                <a:ext uri="{FF2B5EF4-FFF2-40B4-BE49-F238E27FC236}">
                  <a16:creationId xmlns:a16="http://schemas.microsoft.com/office/drawing/2014/main" id="{E82D6BB6-D5D9-4E50-A267-7B3E807F0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9416" y="4582932"/>
              <a:ext cx="21807" cy="51403"/>
            </a:xfrm>
            <a:custGeom>
              <a:avLst/>
              <a:gdLst>
                <a:gd name="T0" fmla="*/ 8 w 14"/>
                <a:gd name="T1" fmla="*/ 20 h 33"/>
                <a:gd name="T2" fmla="*/ 8 w 14"/>
                <a:gd name="T3" fmla="*/ 19 h 33"/>
                <a:gd name="T4" fmla="*/ 7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2 w 14"/>
                <a:gd name="T11" fmla="*/ 18 h 33"/>
                <a:gd name="T12" fmla="*/ 2 w 14"/>
                <a:gd name="T13" fmla="*/ 17 h 33"/>
                <a:gd name="T14" fmla="*/ 2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2 w 14"/>
                <a:gd name="T23" fmla="*/ 7 h 33"/>
                <a:gd name="T24" fmla="*/ 2 w 14"/>
                <a:gd name="T25" fmla="*/ 5 h 33"/>
                <a:gd name="T26" fmla="*/ 2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2 w 14"/>
                <a:gd name="T33" fmla="*/ 2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7 w 14"/>
                <a:gd name="T55" fmla="*/ 15 h 33"/>
                <a:gd name="T56" fmla="*/ 8 w 14"/>
                <a:gd name="T57" fmla="*/ 17 h 33"/>
                <a:gd name="T58" fmla="*/ 9 w 14"/>
                <a:gd name="T59" fmla="*/ 15 h 33"/>
                <a:gd name="T60" fmla="*/ 10 w 14"/>
                <a:gd name="T61" fmla="*/ 14 h 33"/>
                <a:gd name="T62" fmla="*/ 10 w 14"/>
                <a:gd name="T63" fmla="*/ 8 h 33"/>
                <a:gd name="T64" fmla="*/ 9 w 14"/>
                <a:gd name="T65" fmla="*/ 7 h 33"/>
                <a:gd name="T66" fmla="*/ 8 w 14"/>
                <a:gd name="T67" fmla="*/ 5 h 33"/>
                <a:gd name="T68" fmla="*/ 7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9" name="Freeform 1729">
              <a:extLst>
                <a:ext uri="{FF2B5EF4-FFF2-40B4-BE49-F238E27FC236}">
                  <a16:creationId xmlns:a16="http://schemas.microsoft.com/office/drawing/2014/main" id="{18E65D75-5B23-4FDE-AEE5-6C7E74369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915" y="4586048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2 w 6"/>
                <a:gd name="T5" fmla="*/ 33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0" name="Freeform 1730">
              <a:extLst>
                <a:ext uri="{FF2B5EF4-FFF2-40B4-BE49-F238E27FC236}">
                  <a16:creationId xmlns:a16="http://schemas.microsoft.com/office/drawing/2014/main" id="{8B42FEAF-CAEA-4D20-BD16-558A81AB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446" y="2075104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1" name="Freeform 1731">
              <a:extLst>
                <a:ext uri="{FF2B5EF4-FFF2-40B4-BE49-F238E27FC236}">
                  <a16:creationId xmlns:a16="http://schemas.microsoft.com/office/drawing/2014/main" id="{C07B1589-B2A6-4AC5-96D9-B7E6E264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811" y="2075104"/>
              <a:ext cx="24923" cy="49845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7 w 16"/>
                <a:gd name="T9" fmla="*/ 0 h 32"/>
                <a:gd name="T10" fmla="*/ 12 w 16"/>
                <a:gd name="T11" fmla="*/ 0 h 32"/>
                <a:gd name="T12" fmla="*/ 4 w 16"/>
                <a:gd name="T13" fmla="*/ 23 h 32"/>
                <a:gd name="T14" fmla="*/ 9 w 16"/>
                <a:gd name="T15" fmla="*/ 23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2" name="Freeform 1732">
              <a:extLst>
                <a:ext uri="{FF2B5EF4-FFF2-40B4-BE49-F238E27FC236}">
                  <a16:creationId xmlns:a16="http://schemas.microsoft.com/office/drawing/2014/main" id="{DD6AA351-EC76-442D-A894-39884960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849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3" name="Freeform 1733">
              <a:extLst>
                <a:ext uri="{FF2B5EF4-FFF2-40B4-BE49-F238E27FC236}">
                  <a16:creationId xmlns:a16="http://schemas.microsoft.com/office/drawing/2014/main" id="{BCFD8182-F665-4C77-A86A-CB4AD87E3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868" y="2075104"/>
              <a:ext cx="21807" cy="49845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0 w 14"/>
                <a:gd name="T5" fmla="*/ 3 h 32"/>
                <a:gd name="T6" fmla="*/ 0 w 14"/>
                <a:gd name="T7" fmla="*/ 3 h 32"/>
                <a:gd name="T8" fmla="*/ 1 w 14"/>
                <a:gd name="T9" fmla="*/ 2 h 32"/>
                <a:gd name="T10" fmla="*/ 1 w 14"/>
                <a:gd name="T11" fmla="*/ 2 h 32"/>
                <a:gd name="T12" fmla="*/ 4 w 14"/>
                <a:gd name="T13" fmla="*/ 1 h 32"/>
                <a:gd name="T14" fmla="*/ 4 w 14"/>
                <a:gd name="T15" fmla="*/ 1 h 32"/>
                <a:gd name="T16" fmla="*/ 6 w 14"/>
                <a:gd name="T17" fmla="*/ 0 h 32"/>
                <a:gd name="T18" fmla="*/ 6 w 14"/>
                <a:gd name="T19" fmla="*/ 0 h 32"/>
                <a:gd name="T20" fmla="*/ 9 w 14"/>
                <a:gd name="T21" fmla="*/ 1 h 32"/>
                <a:gd name="T22" fmla="*/ 9 w 14"/>
                <a:gd name="T23" fmla="*/ 1 h 32"/>
                <a:gd name="T24" fmla="*/ 11 w 14"/>
                <a:gd name="T25" fmla="*/ 2 h 32"/>
                <a:gd name="T26" fmla="*/ 11 w 14"/>
                <a:gd name="T27" fmla="*/ 2 h 32"/>
                <a:gd name="T28" fmla="*/ 12 w 14"/>
                <a:gd name="T29" fmla="*/ 3 h 32"/>
                <a:gd name="T30" fmla="*/ 12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2 w 14"/>
                <a:gd name="T39" fmla="*/ 28 h 32"/>
                <a:gd name="T40" fmla="*/ 12 w 14"/>
                <a:gd name="T41" fmla="*/ 28 h 32"/>
                <a:gd name="T42" fmla="*/ 11 w 14"/>
                <a:gd name="T43" fmla="*/ 31 h 32"/>
                <a:gd name="T44" fmla="*/ 11 w 14"/>
                <a:gd name="T45" fmla="*/ 31 h 32"/>
                <a:gd name="T46" fmla="*/ 9 w 14"/>
                <a:gd name="T47" fmla="*/ 32 h 32"/>
                <a:gd name="T48" fmla="*/ 9 w 14"/>
                <a:gd name="T49" fmla="*/ 32 h 32"/>
                <a:gd name="T50" fmla="*/ 6 w 14"/>
                <a:gd name="T51" fmla="*/ 32 h 32"/>
                <a:gd name="T52" fmla="*/ 6 w 14"/>
                <a:gd name="T53" fmla="*/ 32 h 32"/>
                <a:gd name="T54" fmla="*/ 4 w 14"/>
                <a:gd name="T55" fmla="*/ 32 h 32"/>
                <a:gd name="T56" fmla="*/ 4 w 14"/>
                <a:gd name="T57" fmla="*/ 32 h 32"/>
                <a:gd name="T58" fmla="*/ 1 w 14"/>
                <a:gd name="T59" fmla="*/ 31 h 32"/>
                <a:gd name="T60" fmla="*/ 1 w 14"/>
                <a:gd name="T61" fmla="*/ 31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4 w 14"/>
                <a:gd name="T71" fmla="*/ 26 h 32"/>
                <a:gd name="T72" fmla="*/ 4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6 w 14"/>
                <a:gd name="T79" fmla="*/ 28 h 32"/>
                <a:gd name="T80" fmla="*/ 6 w 14"/>
                <a:gd name="T81" fmla="*/ 28 h 32"/>
                <a:gd name="T82" fmla="*/ 7 w 14"/>
                <a:gd name="T83" fmla="*/ 27 h 32"/>
                <a:gd name="T84" fmla="*/ 7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7 w 14"/>
                <a:gd name="T93" fmla="*/ 5 h 32"/>
                <a:gd name="T94" fmla="*/ 7 w 14"/>
                <a:gd name="T95" fmla="*/ 5 h 32"/>
                <a:gd name="T96" fmla="*/ 6 w 14"/>
                <a:gd name="T97" fmla="*/ 5 h 32"/>
                <a:gd name="T98" fmla="*/ 6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4 w 14"/>
                <a:gd name="T105" fmla="*/ 7 h 32"/>
                <a:gd name="T106" fmla="*/ 4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4" name="Freeform 1734">
              <a:extLst>
                <a:ext uri="{FF2B5EF4-FFF2-40B4-BE49-F238E27FC236}">
                  <a16:creationId xmlns:a16="http://schemas.microsoft.com/office/drawing/2014/main" id="{E43BCEF1-1B26-4E16-9025-A396F9AB6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1790" y="2075104"/>
              <a:ext cx="21807" cy="49845"/>
            </a:xfrm>
            <a:custGeom>
              <a:avLst/>
              <a:gdLst>
                <a:gd name="T0" fmla="*/ 0 w 14"/>
                <a:gd name="T1" fmla="*/ 7 h 32"/>
                <a:gd name="T2" fmla="*/ 0 w 14"/>
                <a:gd name="T3" fmla="*/ 7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2 h 32"/>
                <a:gd name="T10" fmla="*/ 3 w 14"/>
                <a:gd name="T11" fmla="*/ 2 h 32"/>
                <a:gd name="T12" fmla="*/ 4 w 14"/>
                <a:gd name="T13" fmla="*/ 1 h 32"/>
                <a:gd name="T14" fmla="*/ 4 w 14"/>
                <a:gd name="T15" fmla="*/ 1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1 h 32"/>
                <a:gd name="T22" fmla="*/ 10 w 14"/>
                <a:gd name="T23" fmla="*/ 1 h 32"/>
                <a:gd name="T24" fmla="*/ 11 w 14"/>
                <a:gd name="T25" fmla="*/ 2 h 32"/>
                <a:gd name="T26" fmla="*/ 11 w 14"/>
                <a:gd name="T27" fmla="*/ 2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7 h 32"/>
                <a:gd name="T34" fmla="*/ 14 w 14"/>
                <a:gd name="T35" fmla="*/ 26 h 32"/>
                <a:gd name="T36" fmla="*/ 14 w 14"/>
                <a:gd name="T37" fmla="*/ 26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1 h 32"/>
                <a:gd name="T44" fmla="*/ 11 w 14"/>
                <a:gd name="T45" fmla="*/ 31 h 32"/>
                <a:gd name="T46" fmla="*/ 10 w 14"/>
                <a:gd name="T47" fmla="*/ 32 h 32"/>
                <a:gd name="T48" fmla="*/ 10 w 14"/>
                <a:gd name="T49" fmla="*/ 32 h 32"/>
                <a:gd name="T50" fmla="*/ 8 w 14"/>
                <a:gd name="T51" fmla="*/ 32 h 32"/>
                <a:gd name="T52" fmla="*/ 8 w 14"/>
                <a:gd name="T53" fmla="*/ 32 h 32"/>
                <a:gd name="T54" fmla="*/ 4 w 14"/>
                <a:gd name="T55" fmla="*/ 32 h 32"/>
                <a:gd name="T56" fmla="*/ 4 w 14"/>
                <a:gd name="T57" fmla="*/ 32 h 32"/>
                <a:gd name="T58" fmla="*/ 3 w 14"/>
                <a:gd name="T59" fmla="*/ 31 h 32"/>
                <a:gd name="T60" fmla="*/ 3 w 14"/>
                <a:gd name="T61" fmla="*/ 31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6 h 32"/>
                <a:gd name="T68" fmla="*/ 0 w 14"/>
                <a:gd name="T69" fmla="*/ 7 h 32"/>
                <a:gd name="T70" fmla="*/ 5 w 14"/>
                <a:gd name="T71" fmla="*/ 26 h 32"/>
                <a:gd name="T72" fmla="*/ 5 w 14"/>
                <a:gd name="T73" fmla="*/ 26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8 h 32"/>
                <a:gd name="T80" fmla="*/ 8 w 14"/>
                <a:gd name="T81" fmla="*/ 28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6 h 32"/>
                <a:gd name="T88" fmla="*/ 9 w 14"/>
                <a:gd name="T89" fmla="*/ 7 h 32"/>
                <a:gd name="T90" fmla="*/ 9 w 14"/>
                <a:gd name="T91" fmla="*/ 7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5 h 32"/>
                <a:gd name="T98" fmla="*/ 8 w 14"/>
                <a:gd name="T99" fmla="*/ 5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7 h 32"/>
                <a:gd name="T106" fmla="*/ 5 w 14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5" name="Freeform 1735">
              <a:extLst>
                <a:ext uri="{FF2B5EF4-FFF2-40B4-BE49-F238E27FC236}">
                  <a16:creationId xmlns:a16="http://schemas.microsoft.com/office/drawing/2014/main" id="{D141CBA0-B852-48D2-A8DC-4A7D35EA6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713" y="2075104"/>
              <a:ext cx="21807" cy="49845"/>
            </a:xfrm>
            <a:custGeom>
              <a:avLst/>
              <a:gdLst>
                <a:gd name="T0" fmla="*/ 8 w 14"/>
                <a:gd name="T1" fmla="*/ 13 h 32"/>
                <a:gd name="T2" fmla="*/ 8 w 14"/>
                <a:gd name="T3" fmla="*/ 13 h 32"/>
                <a:gd name="T4" fmla="*/ 9 w 14"/>
                <a:gd name="T5" fmla="*/ 13 h 32"/>
                <a:gd name="T6" fmla="*/ 10 w 14"/>
                <a:gd name="T7" fmla="*/ 13 h 32"/>
                <a:gd name="T8" fmla="*/ 12 w 14"/>
                <a:gd name="T9" fmla="*/ 13 h 32"/>
                <a:gd name="T10" fmla="*/ 14 w 14"/>
                <a:gd name="T11" fmla="*/ 16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3 h 32"/>
                <a:gd name="T20" fmla="*/ 14 w 14"/>
                <a:gd name="T21" fmla="*/ 26 h 32"/>
                <a:gd name="T22" fmla="*/ 14 w 14"/>
                <a:gd name="T23" fmla="*/ 27 h 32"/>
                <a:gd name="T24" fmla="*/ 14 w 14"/>
                <a:gd name="T25" fmla="*/ 28 h 32"/>
                <a:gd name="T26" fmla="*/ 14 w 14"/>
                <a:gd name="T27" fmla="*/ 30 h 32"/>
                <a:gd name="T28" fmla="*/ 12 w 14"/>
                <a:gd name="T29" fmla="*/ 32 h 32"/>
                <a:gd name="T30" fmla="*/ 8 w 14"/>
                <a:gd name="T31" fmla="*/ 32 h 32"/>
                <a:gd name="T32" fmla="*/ 4 w 14"/>
                <a:gd name="T33" fmla="*/ 32 h 32"/>
                <a:gd name="T34" fmla="*/ 2 w 14"/>
                <a:gd name="T35" fmla="*/ 30 h 32"/>
                <a:gd name="T36" fmla="*/ 2 w 14"/>
                <a:gd name="T37" fmla="*/ 28 h 32"/>
                <a:gd name="T38" fmla="*/ 2 w 14"/>
                <a:gd name="T39" fmla="*/ 27 h 32"/>
                <a:gd name="T40" fmla="*/ 0 w 14"/>
                <a:gd name="T41" fmla="*/ 26 h 32"/>
                <a:gd name="T42" fmla="*/ 0 w 14"/>
                <a:gd name="T43" fmla="*/ 23 h 32"/>
                <a:gd name="T44" fmla="*/ 0 w 14"/>
                <a:gd name="T45" fmla="*/ 21 h 32"/>
                <a:gd name="T46" fmla="*/ 2 w 14"/>
                <a:gd name="T47" fmla="*/ 18 h 32"/>
                <a:gd name="T48" fmla="*/ 2 w 14"/>
                <a:gd name="T49" fmla="*/ 17 h 32"/>
                <a:gd name="T50" fmla="*/ 8 w 14"/>
                <a:gd name="T51" fmla="*/ 0 h 32"/>
                <a:gd name="T52" fmla="*/ 10 w 14"/>
                <a:gd name="T53" fmla="*/ 20 h 32"/>
                <a:gd name="T54" fmla="*/ 9 w 14"/>
                <a:gd name="T55" fmla="*/ 18 h 32"/>
                <a:gd name="T56" fmla="*/ 8 w 14"/>
                <a:gd name="T57" fmla="*/ 17 h 32"/>
                <a:gd name="T58" fmla="*/ 7 w 14"/>
                <a:gd name="T59" fmla="*/ 18 h 32"/>
                <a:gd name="T60" fmla="*/ 5 w 14"/>
                <a:gd name="T61" fmla="*/ 20 h 32"/>
                <a:gd name="T62" fmla="*/ 5 w 14"/>
                <a:gd name="T63" fmla="*/ 26 h 32"/>
                <a:gd name="T64" fmla="*/ 7 w 14"/>
                <a:gd name="T65" fmla="*/ 27 h 32"/>
                <a:gd name="T66" fmla="*/ 8 w 14"/>
                <a:gd name="T67" fmla="*/ 28 h 32"/>
                <a:gd name="T68" fmla="*/ 9 w 14"/>
                <a:gd name="T69" fmla="*/ 27 h 32"/>
                <a:gd name="T70" fmla="*/ 10 w 14"/>
                <a:gd name="T7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6" name="Freeform 1736">
              <a:extLst>
                <a:ext uri="{FF2B5EF4-FFF2-40B4-BE49-F238E27FC236}">
                  <a16:creationId xmlns:a16="http://schemas.microsoft.com/office/drawing/2014/main" id="{895D1744-0B67-42BC-8755-AF49B175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750" y="2075104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5 h 32"/>
                <a:gd name="T4" fmla="*/ 4 w 14"/>
                <a:gd name="T5" fmla="*/ 5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7" name="Freeform 1737">
              <a:extLst>
                <a:ext uri="{FF2B5EF4-FFF2-40B4-BE49-F238E27FC236}">
                  <a16:creationId xmlns:a16="http://schemas.microsoft.com/office/drawing/2014/main" id="{CF60B8AB-A7C8-4E32-B02A-4218FA35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89" y="2576670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3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1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2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8" name="Freeform 1738">
              <a:extLst>
                <a:ext uri="{FF2B5EF4-FFF2-40B4-BE49-F238E27FC236}">
                  <a16:creationId xmlns:a16="http://schemas.microsoft.com/office/drawing/2014/main" id="{31E6C64F-C995-44F1-BCA9-40F019082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7927" y="2576670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3 w 14"/>
                <a:gd name="T13" fmla="*/ 0 h 33"/>
                <a:gd name="T14" fmla="*/ 3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8 w 14"/>
                <a:gd name="T21" fmla="*/ 0 h 33"/>
                <a:gd name="T22" fmla="*/ 8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8 w 14"/>
                <a:gd name="T47" fmla="*/ 33 h 33"/>
                <a:gd name="T48" fmla="*/ 8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3 w 14"/>
                <a:gd name="T55" fmla="*/ 33 h 33"/>
                <a:gd name="T56" fmla="*/ 3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3 w 14"/>
                <a:gd name="T71" fmla="*/ 25 h 33"/>
                <a:gd name="T72" fmla="*/ 3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7 w 14"/>
                <a:gd name="T83" fmla="*/ 28 h 33"/>
                <a:gd name="T84" fmla="*/ 7 w 14"/>
                <a:gd name="T85" fmla="*/ 28 h 33"/>
                <a:gd name="T86" fmla="*/ 8 w 14"/>
                <a:gd name="T87" fmla="*/ 25 h 33"/>
                <a:gd name="T88" fmla="*/ 8 w 14"/>
                <a:gd name="T89" fmla="*/ 6 h 33"/>
                <a:gd name="T90" fmla="*/ 8 w 14"/>
                <a:gd name="T91" fmla="*/ 6 h 33"/>
                <a:gd name="T92" fmla="*/ 7 w 14"/>
                <a:gd name="T93" fmla="*/ 5 h 33"/>
                <a:gd name="T94" fmla="*/ 7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3 w 14"/>
                <a:gd name="T105" fmla="*/ 6 h 33"/>
                <a:gd name="T106" fmla="*/ 3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9" name="Freeform 1739">
              <a:extLst>
                <a:ext uri="{FF2B5EF4-FFF2-40B4-BE49-F238E27FC236}">
                  <a16:creationId xmlns:a16="http://schemas.microsoft.com/office/drawing/2014/main" id="{5183F6BF-1D7B-49EC-85F4-BE8E0F77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849" y="2620284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0" name="Freeform 1740">
              <a:extLst>
                <a:ext uri="{FF2B5EF4-FFF2-40B4-BE49-F238E27FC236}">
                  <a16:creationId xmlns:a16="http://schemas.microsoft.com/office/drawing/2014/main" id="{A14E5FF6-98B5-4986-AA95-BCE3629BA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868" y="2576670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0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3 h 33"/>
                <a:gd name="T28" fmla="*/ 2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2 w 14"/>
                <a:gd name="T35" fmla="*/ 3 h 33"/>
                <a:gd name="T36" fmla="*/ 12 w 14"/>
                <a:gd name="T37" fmla="*/ 4 h 33"/>
                <a:gd name="T38" fmla="*/ 12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2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4 h 33"/>
                <a:gd name="T56" fmla="*/ 6 w 14"/>
                <a:gd name="T57" fmla="*/ 15 h 33"/>
                <a:gd name="T58" fmla="*/ 7 w 14"/>
                <a:gd name="T59" fmla="*/ 14 h 33"/>
                <a:gd name="T60" fmla="*/ 9 w 14"/>
                <a:gd name="T61" fmla="*/ 13 h 33"/>
                <a:gd name="T62" fmla="*/ 9 w 14"/>
                <a:gd name="T63" fmla="*/ 6 h 33"/>
                <a:gd name="T64" fmla="*/ 7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1" name="Freeform 1741">
              <a:extLst>
                <a:ext uri="{FF2B5EF4-FFF2-40B4-BE49-F238E27FC236}">
                  <a16:creationId xmlns:a16="http://schemas.microsoft.com/office/drawing/2014/main" id="{2B5E419F-40E0-4838-8BD8-C883A98F1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90" y="2576670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8 h 33"/>
                <a:gd name="T8" fmla="*/ 0 w 14"/>
                <a:gd name="T9" fmla="*/ 8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2" name="Freeform 1742">
              <a:extLst>
                <a:ext uri="{FF2B5EF4-FFF2-40B4-BE49-F238E27FC236}">
                  <a16:creationId xmlns:a16="http://schemas.microsoft.com/office/drawing/2014/main" id="{70A63116-B250-44B9-97F3-959688D0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713" y="2576670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9 w 14"/>
                <a:gd name="T3" fmla="*/ 13 h 33"/>
                <a:gd name="T4" fmla="*/ 10 w 14"/>
                <a:gd name="T5" fmla="*/ 6 h 33"/>
                <a:gd name="T6" fmla="*/ 9 w 14"/>
                <a:gd name="T7" fmla="*/ 5 h 33"/>
                <a:gd name="T8" fmla="*/ 8 w 14"/>
                <a:gd name="T9" fmla="*/ 4 h 33"/>
                <a:gd name="T10" fmla="*/ 7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2 w 14"/>
                <a:gd name="T19" fmla="*/ 4 h 33"/>
                <a:gd name="T20" fmla="*/ 3 w 14"/>
                <a:gd name="T21" fmla="*/ 1 h 33"/>
                <a:gd name="T22" fmla="*/ 5 w 14"/>
                <a:gd name="T23" fmla="*/ 0 h 33"/>
                <a:gd name="T24" fmla="*/ 8 w 14"/>
                <a:gd name="T25" fmla="*/ 0 h 33"/>
                <a:gd name="T26" fmla="*/ 10 w 14"/>
                <a:gd name="T27" fmla="*/ 0 h 33"/>
                <a:gd name="T28" fmla="*/ 13 w 14"/>
                <a:gd name="T29" fmla="*/ 3 h 33"/>
                <a:gd name="T30" fmla="*/ 14 w 14"/>
                <a:gd name="T31" fmla="*/ 3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2 w 14"/>
                <a:gd name="T61" fmla="*/ 32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2 h 33"/>
                <a:gd name="T68" fmla="*/ 2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7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10 w 14"/>
                <a:gd name="T81" fmla="*/ 25 h 33"/>
                <a:gd name="T82" fmla="*/ 10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7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7" y="14"/>
                  </a:moveTo>
                  <a:lnTo>
                    <a:pt x="7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3" name="Freeform 1743">
              <a:extLst>
                <a:ext uri="{FF2B5EF4-FFF2-40B4-BE49-F238E27FC236}">
                  <a16:creationId xmlns:a16="http://schemas.microsoft.com/office/drawing/2014/main" id="{2B4DE85A-4624-41C5-8D71-E52B42CA6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4750" y="2576670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1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6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4" name="Freeform 1744">
              <a:extLst>
                <a:ext uri="{FF2B5EF4-FFF2-40B4-BE49-F238E27FC236}">
                  <a16:creationId xmlns:a16="http://schemas.microsoft.com/office/drawing/2014/main" id="{3F14AE19-DEF4-4EA5-93BF-A6251CC98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89" y="3079793"/>
              <a:ext cx="21807" cy="48288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5" name="Freeform 1745">
              <a:extLst>
                <a:ext uri="{FF2B5EF4-FFF2-40B4-BE49-F238E27FC236}">
                  <a16:creationId xmlns:a16="http://schemas.microsoft.com/office/drawing/2014/main" id="{A8454F13-38CC-455C-8605-90C51C8A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811" y="3079793"/>
              <a:ext cx="24923" cy="48288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4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6" name="Freeform 1746">
              <a:extLst>
                <a:ext uri="{FF2B5EF4-FFF2-40B4-BE49-F238E27FC236}">
                  <a16:creationId xmlns:a16="http://schemas.microsoft.com/office/drawing/2014/main" id="{727A1A95-1C6C-4BF8-9ACF-C152B4ABC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849" y="3121850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7" name="Freeform 1747">
              <a:extLst>
                <a:ext uri="{FF2B5EF4-FFF2-40B4-BE49-F238E27FC236}">
                  <a16:creationId xmlns:a16="http://schemas.microsoft.com/office/drawing/2014/main" id="{A32BAE84-075F-4F5D-B088-C578EF499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868" y="3078235"/>
              <a:ext cx="21807" cy="49845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2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0 w 14"/>
                <a:gd name="T27" fmla="*/ 3 h 32"/>
                <a:gd name="T28" fmla="*/ 2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2 w 14"/>
                <a:gd name="T35" fmla="*/ 3 h 32"/>
                <a:gd name="T36" fmla="*/ 12 w 14"/>
                <a:gd name="T37" fmla="*/ 5 h 32"/>
                <a:gd name="T38" fmla="*/ 12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2 w 14"/>
                <a:gd name="T47" fmla="*/ 13 h 32"/>
                <a:gd name="T48" fmla="*/ 12 w 14"/>
                <a:gd name="T49" fmla="*/ 15 h 32"/>
                <a:gd name="T50" fmla="*/ 6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7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7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8" name="Freeform 1748">
              <a:extLst>
                <a:ext uri="{FF2B5EF4-FFF2-40B4-BE49-F238E27FC236}">
                  <a16:creationId xmlns:a16="http://schemas.microsoft.com/office/drawing/2014/main" id="{85130DCA-187D-4E25-BF77-5E59530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90" y="3078235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5 h 32"/>
                <a:gd name="T30" fmla="*/ 8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3 w 14"/>
                <a:gd name="T51" fmla="*/ 2 h 32"/>
                <a:gd name="T52" fmla="*/ 3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2 h 32"/>
                <a:gd name="T84" fmla="*/ 14 w 14"/>
                <a:gd name="T85" fmla="*/ 12 h 32"/>
                <a:gd name="T86" fmla="*/ 13 w 14"/>
                <a:gd name="T87" fmla="*/ 13 h 32"/>
                <a:gd name="T88" fmla="*/ 13 w 14"/>
                <a:gd name="T89" fmla="*/ 13 h 32"/>
                <a:gd name="T90" fmla="*/ 13 w 14"/>
                <a:gd name="T91" fmla="*/ 15 h 32"/>
                <a:gd name="T92" fmla="*/ 5 w 14"/>
                <a:gd name="T93" fmla="*/ 28 h 32"/>
                <a:gd name="T94" fmla="*/ 14 w 14"/>
                <a:gd name="T95" fmla="*/ 28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9" name="Freeform 1749">
              <a:extLst>
                <a:ext uri="{FF2B5EF4-FFF2-40B4-BE49-F238E27FC236}">
                  <a16:creationId xmlns:a16="http://schemas.microsoft.com/office/drawing/2014/main" id="{B71DC27F-8868-478C-8713-BCC568FB4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9828" y="3079793"/>
              <a:ext cx="12461" cy="48288"/>
            </a:xfrm>
            <a:custGeom>
              <a:avLst/>
              <a:gdLst>
                <a:gd name="T0" fmla="*/ 5 w 8"/>
                <a:gd name="T1" fmla="*/ 31 h 31"/>
                <a:gd name="T2" fmla="*/ 5 w 8"/>
                <a:gd name="T3" fmla="*/ 5 h 31"/>
                <a:gd name="T4" fmla="*/ 0 w 8"/>
                <a:gd name="T5" fmla="*/ 7 h 31"/>
                <a:gd name="T6" fmla="*/ 0 w 8"/>
                <a:gd name="T7" fmla="*/ 2 h 31"/>
                <a:gd name="T8" fmla="*/ 5 w 8"/>
                <a:gd name="T9" fmla="*/ 0 h 31"/>
                <a:gd name="T10" fmla="*/ 8 w 8"/>
                <a:gd name="T11" fmla="*/ 0 h 31"/>
                <a:gd name="T12" fmla="*/ 8 w 8"/>
                <a:gd name="T13" fmla="*/ 31 h 31"/>
                <a:gd name="T14" fmla="*/ 5 w 8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0" name="Freeform 1750">
              <a:extLst>
                <a:ext uri="{FF2B5EF4-FFF2-40B4-BE49-F238E27FC236}">
                  <a16:creationId xmlns:a16="http://schemas.microsoft.com/office/drawing/2014/main" id="{FB90D95E-7B3C-48FC-86AE-D75928950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4750" y="3079793"/>
              <a:ext cx="21807" cy="49845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4 h 32"/>
                <a:gd name="T4" fmla="*/ 8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9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9 h 32"/>
                <a:gd name="T54" fmla="*/ 9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9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1" name="Freeform 1751">
              <a:extLst>
                <a:ext uri="{FF2B5EF4-FFF2-40B4-BE49-F238E27FC236}">
                  <a16:creationId xmlns:a16="http://schemas.microsoft.com/office/drawing/2014/main" id="{A50273D4-EB6E-4524-BA0E-99B0A49E0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65" y="3579801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2" name="Freeform 1752">
              <a:extLst>
                <a:ext uri="{FF2B5EF4-FFF2-40B4-BE49-F238E27FC236}">
                  <a16:creationId xmlns:a16="http://schemas.microsoft.com/office/drawing/2014/main" id="{A463DB07-6894-480A-A009-4C5EF92BC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830" y="3579801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3" name="Freeform 1753">
              <a:extLst>
                <a:ext uri="{FF2B5EF4-FFF2-40B4-BE49-F238E27FC236}">
                  <a16:creationId xmlns:a16="http://schemas.microsoft.com/office/drawing/2014/main" id="{A37FDCC7-DE8A-4D8F-A4AF-0FAAE3B4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868" y="3579801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4" name="Freeform 1754">
              <a:extLst>
                <a:ext uri="{FF2B5EF4-FFF2-40B4-BE49-F238E27FC236}">
                  <a16:creationId xmlns:a16="http://schemas.microsoft.com/office/drawing/2014/main" id="{11CE7A29-D4BA-4585-B254-69C756207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90" y="3623415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5" name="Freeform 1755">
              <a:extLst>
                <a:ext uri="{FF2B5EF4-FFF2-40B4-BE49-F238E27FC236}">
                  <a16:creationId xmlns:a16="http://schemas.microsoft.com/office/drawing/2014/main" id="{9C383BF1-3B69-47C3-81BB-50448149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810" y="3579801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5 h 33"/>
                <a:gd name="T4" fmla="*/ 4 w 14"/>
                <a:gd name="T5" fmla="*/ 5 h 33"/>
                <a:gd name="T6" fmla="*/ 4 w 14"/>
                <a:gd name="T7" fmla="*/ 9 h 33"/>
                <a:gd name="T8" fmla="*/ 0 w 14"/>
                <a:gd name="T9" fmla="*/ 9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5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6" name="Freeform 1756">
              <a:extLst>
                <a:ext uri="{FF2B5EF4-FFF2-40B4-BE49-F238E27FC236}">
                  <a16:creationId xmlns:a16="http://schemas.microsoft.com/office/drawing/2014/main" id="{47B7E507-BCA5-409F-B3B5-0B43217CB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0732" y="3579801"/>
              <a:ext cx="21807" cy="51403"/>
            </a:xfrm>
            <a:custGeom>
              <a:avLst/>
              <a:gdLst>
                <a:gd name="T0" fmla="*/ 8 w 14"/>
                <a:gd name="T1" fmla="*/ 14 h 33"/>
                <a:gd name="T2" fmla="*/ 8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3 w 14"/>
                <a:gd name="T27" fmla="*/ 30 h 33"/>
                <a:gd name="T28" fmla="*/ 10 w 14"/>
                <a:gd name="T29" fmla="*/ 33 h 33"/>
                <a:gd name="T30" fmla="*/ 8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0 w 14"/>
                <a:gd name="T49" fmla="*/ 18 h 33"/>
                <a:gd name="T50" fmla="*/ 8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8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8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7" name="Freeform 1757">
              <a:extLst>
                <a:ext uri="{FF2B5EF4-FFF2-40B4-BE49-F238E27FC236}">
                  <a16:creationId xmlns:a16="http://schemas.microsoft.com/office/drawing/2014/main" id="{8E1FB659-E661-4CAF-ACA1-64DF6659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907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2 h 33"/>
                <a:gd name="T68" fmla="*/ 12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2 w 14"/>
                <a:gd name="T87" fmla="*/ 12 h 33"/>
                <a:gd name="T88" fmla="*/ 12 w 14"/>
                <a:gd name="T89" fmla="*/ 12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8" name="Freeform 1758">
              <a:extLst>
                <a:ext uri="{FF2B5EF4-FFF2-40B4-BE49-F238E27FC236}">
                  <a16:creationId xmlns:a16="http://schemas.microsoft.com/office/drawing/2014/main" id="{1035A89C-8324-44FF-89A1-E820C32B5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830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1 w 14"/>
                <a:gd name="T5" fmla="*/ 4 h 33"/>
                <a:gd name="T6" fmla="*/ 1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5 w 14"/>
                <a:gd name="T13" fmla="*/ 0 h 33"/>
                <a:gd name="T14" fmla="*/ 5 w 14"/>
                <a:gd name="T15" fmla="*/ 0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0 h 33"/>
                <a:gd name="T22" fmla="*/ 10 w 14"/>
                <a:gd name="T23" fmla="*/ 0 h 33"/>
                <a:gd name="T24" fmla="*/ 13 w 14"/>
                <a:gd name="T25" fmla="*/ 1 h 33"/>
                <a:gd name="T26" fmla="*/ 13 w 14"/>
                <a:gd name="T27" fmla="*/ 1 h 33"/>
                <a:gd name="T28" fmla="*/ 14 w 14"/>
                <a:gd name="T29" fmla="*/ 4 h 33"/>
                <a:gd name="T30" fmla="*/ 14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4 w 14"/>
                <a:gd name="T39" fmla="*/ 29 h 33"/>
                <a:gd name="T40" fmla="*/ 14 w 14"/>
                <a:gd name="T41" fmla="*/ 29 h 33"/>
                <a:gd name="T42" fmla="*/ 13 w 14"/>
                <a:gd name="T43" fmla="*/ 30 h 33"/>
                <a:gd name="T44" fmla="*/ 13 w 14"/>
                <a:gd name="T45" fmla="*/ 30 h 33"/>
                <a:gd name="T46" fmla="*/ 10 w 14"/>
                <a:gd name="T47" fmla="*/ 33 h 33"/>
                <a:gd name="T48" fmla="*/ 10 w 14"/>
                <a:gd name="T49" fmla="*/ 33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3 h 33"/>
                <a:gd name="T56" fmla="*/ 5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1 w 14"/>
                <a:gd name="T63" fmla="*/ 29 h 33"/>
                <a:gd name="T64" fmla="*/ 1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10 w 14"/>
                <a:gd name="T87" fmla="*/ 25 h 33"/>
                <a:gd name="T88" fmla="*/ 10 w 14"/>
                <a:gd name="T89" fmla="*/ 6 h 33"/>
                <a:gd name="T90" fmla="*/ 10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8 w 14"/>
                <a:gd name="T97" fmla="*/ 4 h 33"/>
                <a:gd name="T98" fmla="*/ 8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9" name="Freeform 1759">
              <a:extLst>
                <a:ext uri="{FF2B5EF4-FFF2-40B4-BE49-F238E27FC236}">
                  <a16:creationId xmlns:a16="http://schemas.microsoft.com/office/drawing/2014/main" id="{4134A939-5C83-44D1-BE30-A23E97D82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868" y="4082925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0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6 w 14"/>
                <a:gd name="T13" fmla="*/ 0 h 33"/>
                <a:gd name="T14" fmla="*/ 9 w 14"/>
                <a:gd name="T15" fmla="*/ 0 h 33"/>
                <a:gd name="T16" fmla="*/ 11 w 14"/>
                <a:gd name="T17" fmla="*/ 2 h 33"/>
                <a:gd name="T18" fmla="*/ 12 w 14"/>
                <a:gd name="T19" fmla="*/ 4 h 33"/>
                <a:gd name="T20" fmla="*/ 12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2 w 14"/>
                <a:gd name="T29" fmla="*/ 12 h 33"/>
                <a:gd name="T30" fmla="*/ 12 w 14"/>
                <a:gd name="T31" fmla="*/ 14 h 33"/>
                <a:gd name="T32" fmla="*/ 11 w 14"/>
                <a:gd name="T33" fmla="*/ 15 h 33"/>
                <a:gd name="T34" fmla="*/ 12 w 14"/>
                <a:gd name="T35" fmla="*/ 16 h 33"/>
                <a:gd name="T36" fmla="*/ 12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2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1 h 33"/>
                <a:gd name="T52" fmla="*/ 6 w 14"/>
                <a:gd name="T53" fmla="*/ 33 h 33"/>
                <a:gd name="T54" fmla="*/ 2 w 14"/>
                <a:gd name="T55" fmla="*/ 31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0 w 14"/>
                <a:gd name="T71" fmla="*/ 16 h 33"/>
                <a:gd name="T72" fmla="*/ 2 w 14"/>
                <a:gd name="T73" fmla="*/ 15 h 33"/>
                <a:gd name="T74" fmla="*/ 0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7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4 w 14"/>
                <a:gd name="T91" fmla="*/ 11 h 33"/>
                <a:gd name="T92" fmla="*/ 5 w 14"/>
                <a:gd name="T93" fmla="*/ 12 h 33"/>
                <a:gd name="T94" fmla="*/ 6 w 14"/>
                <a:gd name="T95" fmla="*/ 14 h 33"/>
                <a:gd name="T96" fmla="*/ 7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7 w 14"/>
                <a:gd name="T103" fmla="*/ 17 h 33"/>
                <a:gd name="T104" fmla="*/ 6 w 14"/>
                <a:gd name="T105" fmla="*/ 17 h 33"/>
                <a:gd name="T106" fmla="*/ 5 w 14"/>
                <a:gd name="T107" fmla="*/ 17 h 33"/>
                <a:gd name="T108" fmla="*/ 4 w 14"/>
                <a:gd name="T109" fmla="*/ 19 h 33"/>
                <a:gd name="T110" fmla="*/ 4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7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0" name="Freeform 1760">
              <a:extLst>
                <a:ext uri="{FF2B5EF4-FFF2-40B4-BE49-F238E27FC236}">
                  <a16:creationId xmlns:a16="http://schemas.microsoft.com/office/drawing/2014/main" id="{DD47643E-6901-4256-AB22-D46E8A55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90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1" name="Freeform 1761">
              <a:extLst>
                <a:ext uri="{FF2B5EF4-FFF2-40B4-BE49-F238E27FC236}">
                  <a16:creationId xmlns:a16="http://schemas.microsoft.com/office/drawing/2014/main" id="{3A18C53D-454B-4C6F-90A4-A8596C8BC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5810" y="4082925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2 w 14"/>
                <a:gd name="T35" fmla="*/ 2 h 33"/>
                <a:gd name="T36" fmla="*/ 12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6 w 14"/>
                <a:gd name="T57" fmla="*/ 15 h 33"/>
                <a:gd name="T58" fmla="*/ 7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7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2" name="Freeform 1762">
              <a:extLst>
                <a:ext uri="{FF2B5EF4-FFF2-40B4-BE49-F238E27FC236}">
                  <a16:creationId xmlns:a16="http://schemas.microsoft.com/office/drawing/2014/main" id="{08F63EB2-7179-43DE-A0CA-CE2D97C89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0732" y="4082925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2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3 w 14"/>
                <a:gd name="T31" fmla="*/ 14 h 33"/>
                <a:gd name="T32" fmla="*/ 12 w 14"/>
                <a:gd name="T33" fmla="*/ 15 h 33"/>
                <a:gd name="T34" fmla="*/ 13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0 w 14"/>
                <a:gd name="T51" fmla="*/ 31 h 33"/>
                <a:gd name="T52" fmla="*/ 8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2 h 33"/>
                <a:gd name="T94" fmla="*/ 8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8 w 14"/>
                <a:gd name="T105" fmla="*/ 17 h 33"/>
                <a:gd name="T106" fmla="*/ 5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3" name="Freeform 1763">
              <a:extLst>
                <a:ext uri="{FF2B5EF4-FFF2-40B4-BE49-F238E27FC236}">
                  <a16:creationId xmlns:a16="http://schemas.microsoft.com/office/drawing/2014/main" id="{5910AE7A-CC23-4195-9B55-FA57A6C2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138" y="4586048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3 w 6"/>
                <a:gd name="T5" fmla="*/ 2 h 36"/>
                <a:gd name="T6" fmla="*/ 3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3" y="2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4" name="Freeform 1764">
              <a:extLst>
                <a:ext uri="{FF2B5EF4-FFF2-40B4-BE49-F238E27FC236}">
                  <a16:creationId xmlns:a16="http://schemas.microsoft.com/office/drawing/2014/main" id="{BBC1A9D8-1A79-48CF-B2D4-591D7426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619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5" name="Freeform 1765">
              <a:extLst>
                <a:ext uri="{FF2B5EF4-FFF2-40B4-BE49-F238E27FC236}">
                  <a16:creationId xmlns:a16="http://schemas.microsoft.com/office/drawing/2014/main" id="{47C8B939-5B00-4E6A-9827-ACC13FAD5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3098" y="4582932"/>
              <a:ext cx="20250" cy="52960"/>
            </a:xfrm>
            <a:custGeom>
              <a:avLst/>
              <a:gdLst>
                <a:gd name="T0" fmla="*/ 0 w 13"/>
                <a:gd name="T1" fmla="*/ 9 h 34"/>
                <a:gd name="T2" fmla="*/ 0 w 13"/>
                <a:gd name="T3" fmla="*/ 8 h 34"/>
                <a:gd name="T4" fmla="*/ 0 w 13"/>
                <a:gd name="T5" fmla="*/ 5 h 34"/>
                <a:gd name="T6" fmla="*/ 1 w 13"/>
                <a:gd name="T7" fmla="*/ 4 h 34"/>
                <a:gd name="T8" fmla="*/ 1 w 13"/>
                <a:gd name="T9" fmla="*/ 3 h 34"/>
                <a:gd name="T10" fmla="*/ 3 w 13"/>
                <a:gd name="T11" fmla="*/ 2 h 34"/>
                <a:gd name="T12" fmla="*/ 6 w 13"/>
                <a:gd name="T13" fmla="*/ 0 h 34"/>
                <a:gd name="T14" fmla="*/ 10 w 13"/>
                <a:gd name="T15" fmla="*/ 2 h 34"/>
                <a:gd name="T16" fmla="*/ 12 w 13"/>
                <a:gd name="T17" fmla="*/ 3 h 34"/>
                <a:gd name="T18" fmla="*/ 12 w 13"/>
                <a:gd name="T19" fmla="*/ 4 h 34"/>
                <a:gd name="T20" fmla="*/ 13 w 13"/>
                <a:gd name="T21" fmla="*/ 5 h 34"/>
                <a:gd name="T22" fmla="*/ 13 w 13"/>
                <a:gd name="T23" fmla="*/ 8 h 34"/>
                <a:gd name="T24" fmla="*/ 13 w 13"/>
                <a:gd name="T25" fmla="*/ 9 h 34"/>
                <a:gd name="T26" fmla="*/ 13 w 13"/>
                <a:gd name="T27" fmla="*/ 12 h 34"/>
                <a:gd name="T28" fmla="*/ 13 w 13"/>
                <a:gd name="T29" fmla="*/ 14 h 34"/>
                <a:gd name="T30" fmla="*/ 12 w 13"/>
                <a:gd name="T31" fmla="*/ 15 h 34"/>
                <a:gd name="T32" fmla="*/ 11 w 13"/>
                <a:gd name="T33" fmla="*/ 17 h 34"/>
                <a:gd name="T34" fmla="*/ 12 w 13"/>
                <a:gd name="T35" fmla="*/ 18 h 34"/>
                <a:gd name="T36" fmla="*/ 13 w 13"/>
                <a:gd name="T37" fmla="*/ 19 h 34"/>
                <a:gd name="T38" fmla="*/ 13 w 13"/>
                <a:gd name="T39" fmla="*/ 22 h 34"/>
                <a:gd name="T40" fmla="*/ 13 w 13"/>
                <a:gd name="T41" fmla="*/ 24 h 34"/>
                <a:gd name="T42" fmla="*/ 13 w 13"/>
                <a:gd name="T43" fmla="*/ 27 h 34"/>
                <a:gd name="T44" fmla="*/ 13 w 13"/>
                <a:gd name="T45" fmla="*/ 28 h 34"/>
                <a:gd name="T46" fmla="*/ 12 w 13"/>
                <a:gd name="T47" fmla="*/ 29 h 34"/>
                <a:gd name="T48" fmla="*/ 12 w 13"/>
                <a:gd name="T49" fmla="*/ 30 h 34"/>
                <a:gd name="T50" fmla="*/ 10 w 13"/>
                <a:gd name="T51" fmla="*/ 33 h 34"/>
                <a:gd name="T52" fmla="*/ 6 w 13"/>
                <a:gd name="T53" fmla="*/ 34 h 34"/>
                <a:gd name="T54" fmla="*/ 3 w 13"/>
                <a:gd name="T55" fmla="*/ 33 h 34"/>
                <a:gd name="T56" fmla="*/ 1 w 13"/>
                <a:gd name="T57" fmla="*/ 30 h 34"/>
                <a:gd name="T58" fmla="*/ 1 w 13"/>
                <a:gd name="T59" fmla="*/ 29 h 34"/>
                <a:gd name="T60" fmla="*/ 0 w 13"/>
                <a:gd name="T61" fmla="*/ 28 h 34"/>
                <a:gd name="T62" fmla="*/ 0 w 13"/>
                <a:gd name="T63" fmla="*/ 27 h 34"/>
                <a:gd name="T64" fmla="*/ 0 w 13"/>
                <a:gd name="T65" fmla="*/ 24 h 34"/>
                <a:gd name="T66" fmla="*/ 0 w 13"/>
                <a:gd name="T67" fmla="*/ 22 h 34"/>
                <a:gd name="T68" fmla="*/ 0 w 13"/>
                <a:gd name="T69" fmla="*/ 19 h 34"/>
                <a:gd name="T70" fmla="*/ 1 w 13"/>
                <a:gd name="T71" fmla="*/ 18 h 34"/>
                <a:gd name="T72" fmla="*/ 2 w 13"/>
                <a:gd name="T73" fmla="*/ 17 h 34"/>
                <a:gd name="T74" fmla="*/ 1 w 13"/>
                <a:gd name="T75" fmla="*/ 15 h 34"/>
                <a:gd name="T76" fmla="*/ 0 w 13"/>
                <a:gd name="T77" fmla="*/ 14 h 34"/>
                <a:gd name="T78" fmla="*/ 0 w 13"/>
                <a:gd name="T79" fmla="*/ 12 h 34"/>
                <a:gd name="T80" fmla="*/ 0 w 13"/>
                <a:gd name="T81" fmla="*/ 9 h 34"/>
                <a:gd name="T82" fmla="*/ 8 w 13"/>
                <a:gd name="T83" fmla="*/ 8 h 34"/>
                <a:gd name="T84" fmla="*/ 8 w 13"/>
                <a:gd name="T85" fmla="*/ 7 h 34"/>
                <a:gd name="T86" fmla="*/ 6 w 13"/>
                <a:gd name="T87" fmla="*/ 5 h 34"/>
                <a:gd name="T88" fmla="*/ 5 w 13"/>
                <a:gd name="T89" fmla="*/ 7 h 34"/>
                <a:gd name="T90" fmla="*/ 5 w 13"/>
                <a:gd name="T91" fmla="*/ 13 h 34"/>
                <a:gd name="T92" fmla="*/ 5 w 13"/>
                <a:gd name="T93" fmla="*/ 14 h 34"/>
                <a:gd name="T94" fmla="*/ 6 w 13"/>
                <a:gd name="T95" fmla="*/ 15 h 34"/>
                <a:gd name="T96" fmla="*/ 8 w 13"/>
                <a:gd name="T97" fmla="*/ 14 h 34"/>
                <a:gd name="T98" fmla="*/ 8 w 13"/>
                <a:gd name="T99" fmla="*/ 13 h 34"/>
                <a:gd name="T100" fmla="*/ 8 w 13"/>
                <a:gd name="T101" fmla="*/ 20 h 34"/>
                <a:gd name="T102" fmla="*/ 8 w 13"/>
                <a:gd name="T103" fmla="*/ 19 h 34"/>
                <a:gd name="T104" fmla="*/ 6 w 13"/>
                <a:gd name="T105" fmla="*/ 18 h 34"/>
                <a:gd name="T106" fmla="*/ 5 w 13"/>
                <a:gd name="T107" fmla="*/ 19 h 34"/>
                <a:gd name="T108" fmla="*/ 5 w 13"/>
                <a:gd name="T109" fmla="*/ 20 h 34"/>
                <a:gd name="T110" fmla="*/ 5 w 13"/>
                <a:gd name="T111" fmla="*/ 27 h 34"/>
                <a:gd name="T112" fmla="*/ 5 w 13"/>
                <a:gd name="T113" fmla="*/ 28 h 34"/>
                <a:gd name="T114" fmla="*/ 6 w 13"/>
                <a:gd name="T115" fmla="*/ 29 h 34"/>
                <a:gd name="T116" fmla="*/ 8 w 13"/>
                <a:gd name="T117" fmla="*/ 28 h 34"/>
                <a:gd name="T118" fmla="*/ 8 w 13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8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6" name="Freeform 1766">
              <a:extLst>
                <a:ext uri="{FF2B5EF4-FFF2-40B4-BE49-F238E27FC236}">
                  <a16:creationId xmlns:a16="http://schemas.microsoft.com/office/drawing/2014/main" id="{ED2FEE29-A214-49B7-91FF-416B6184C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8021" y="4582932"/>
              <a:ext cx="21807" cy="52960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1 w 14"/>
                <a:gd name="T5" fmla="*/ 5 h 34"/>
                <a:gd name="T6" fmla="*/ 1 w 14"/>
                <a:gd name="T7" fmla="*/ 4 h 34"/>
                <a:gd name="T8" fmla="*/ 2 w 14"/>
                <a:gd name="T9" fmla="*/ 3 h 34"/>
                <a:gd name="T10" fmla="*/ 5 w 14"/>
                <a:gd name="T11" fmla="*/ 2 h 34"/>
                <a:gd name="T12" fmla="*/ 7 w 14"/>
                <a:gd name="T13" fmla="*/ 0 h 34"/>
                <a:gd name="T14" fmla="*/ 10 w 14"/>
                <a:gd name="T15" fmla="*/ 2 h 34"/>
                <a:gd name="T16" fmla="*/ 12 w 14"/>
                <a:gd name="T17" fmla="*/ 3 h 34"/>
                <a:gd name="T18" fmla="*/ 14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4 w 14"/>
                <a:gd name="T31" fmla="*/ 15 h 34"/>
                <a:gd name="T32" fmla="*/ 12 w 14"/>
                <a:gd name="T33" fmla="*/ 17 h 34"/>
                <a:gd name="T34" fmla="*/ 14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4 w 14"/>
                <a:gd name="T47" fmla="*/ 29 h 34"/>
                <a:gd name="T48" fmla="*/ 12 w 14"/>
                <a:gd name="T49" fmla="*/ 30 h 34"/>
                <a:gd name="T50" fmla="*/ 11 w 14"/>
                <a:gd name="T51" fmla="*/ 33 h 34"/>
                <a:gd name="T52" fmla="*/ 7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1 w 14"/>
                <a:gd name="T59" fmla="*/ 29 h 34"/>
                <a:gd name="T60" fmla="*/ 1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1 w 14"/>
                <a:gd name="T69" fmla="*/ 19 h 34"/>
                <a:gd name="T70" fmla="*/ 1 w 14"/>
                <a:gd name="T71" fmla="*/ 18 h 34"/>
                <a:gd name="T72" fmla="*/ 2 w 14"/>
                <a:gd name="T73" fmla="*/ 17 h 34"/>
                <a:gd name="T74" fmla="*/ 1 w 14"/>
                <a:gd name="T75" fmla="*/ 15 h 34"/>
                <a:gd name="T76" fmla="*/ 1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10 w 14"/>
                <a:gd name="T83" fmla="*/ 8 h 34"/>
                <a:gd name="T84" fmla="*/ 9 w 14"/>
                <a:gd name="T85" fmla="*/ 7 h 34"/>
                <a:gd name="T86" fmla="*/ 7 w 14"/>
                <a:gd name="T87" fmla="*/ 5 h 34"/>
                <a:gd name="T88" fmla="*/ 6 w 14"/>
                <a:gd name="T89" fmla="*/ 7 h 34"/>
                <a:gd name="T90" fmla="*/ 5 w 14"/>
                <a:gd name="T91" fmla="*/ 13 h 34"/>
                <a:gd name="T92" fmla="*/ 6 w 14"/>
                <a:gd name="T93" fmla="*/ 14 h 34"/>
                <a:gd name="T94" fmla="*/ 7 w 14"/>
                <a:gd name="T95" fmla="*/ 15 h 34"/>
                <a:gd name="T96" fmla="*/ 9 w 14"/>
                <a:gd name="T97" fmla="*/ 14 h 34"/>
                <a:gd name="T98" fmla="*/ 10 w 14"/>
                <a:gd name="T99" fmla="*/ 13 h 34"/>
                <a:gd name="T100" fmla="*/ 10 w 14"/>
                <a:gd name="T101" fmla="*/ 20 h 34"/>
                <a:gd name="T102" fmla="*/ 9 w 14"/>
                <a:gd name="T103" fmla="*/ 19 h 34"/>
                <a:gd name="T104" fmla="*/ 7 w 14"/>
                <a:gd name="T105" fmla="*/ 18 h 34"/>
                <a:gd name="T106" fmla="*/ 6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6 w 14"/>
                <a:gd name="T113" fmla="*/ 28 h 34"/>
                <a:gd name="T114" fmla="*/ 7 w 14"/>
                <a:gd name="T115" fmla="*/ 29 h 34"/>
                <a:gd name="T116" fmla="*/ 9 w 14"/>
                <a:gd name="T117" fmla="*/ 28 h 34"/>
                <a:gd name="T118" fmla="*/ 10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7" name="Freeform 1767">
              <a:extLst>
                <a:ext uri="{FF2B5EF4-FFF2-40B4-BE49-F238E27FC236}">
                  <a16:creationId xmlns:a16="http://schemas.microsoft.com/office/drawing/2014/main" id="{E51D931D-7B73-4BE0-B4F6-57102B12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963" y="4586048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2 w 6"/>
                <a:gd name="T5" fmla="*/ 33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8" name="Freeform 1768">
              <a:extLst>
                <a:ext uri="{FF2B5EF4-FFF2-40B4-BE49-F238E27FC236}">
                  <a16:creationId xmlns:a16="http://schemas.microsoft.com/office/drawing/2014/main" id="{B7DC1E6B-26E9-4719-9ACF-D2CF24728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47" y="4282305"/>
              <a:ext cx="406549" cy="476643"/>
            </a:xfrm>
            <a:prstGeom prst="roundRect">
              <a:avLst/>
            </a:prstGeom>
            <a:solidFill>
              <a:srgbClr val="85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9" name="Freeform 1769">
              <a:extLst>
                <a:ext uri="{FF2B5EF4-FFF2-40B4-BE49-F238E27FC236}">
                  <a16:creationId xmlns:a16="http://schemas.microsoft.com/office/drawing/2014/main" id="{848D7F9A-13E4-4FBC-83CE-40CFC17D0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775" y="4282305"/>
              <a:ext cx="406549" cy="476643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0" name="Freeform 1770">
              <a:extLst>
                <a:ext uri="{FF2B5EF4-FFF2-40B4-BE49-F238E27FC236}">
                  <a16:creationId xmlns:a16="http://schemas.microsoft.com/office/drawing/2014/main" id="{7D4689CC-CA78-416A-9EC8-0E28A73C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247" y="4282305"/>
              <a:ext cx="406549" cy="476643"/>
            </a:xfrm>
            <a:prstGeom prst="roundRect">
              <a:avLst/>
            </a:prstGeom>
            <a:solidFill>
              <a:srgbClr val="873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1" name="Freeform 1771">
              <a:extLst>
                <a:ext uri="{FF2B5EF4-FFF2-40B4-BE49-F238E27FC236}">
                  <a16:creationId xmlns:a16="http://schemas.microsoft.com/office/drawing/2014/main" id="{71295C77-69D1-4E6E-8E3B-5F48A4192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707" y="4325919"/>
              <a:ext cx="20250" cy="65422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2" name="Freeform 1772">
              <a:extLst>
                <a:ext uri="{FF2B5EF4-FFF2-40B4-BE49-F238E27FC236}">
                  <a16:creationId xmlns:a16="http://schemas.microsoft.com/office/drawing/2014/main" id="{A43FDCCC-A410-4ABA-B642-FBEA69D16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534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3" name="Freeform 1773">
              <a:extLst>
                <a:ext uri="{FF2B5EF4-FFF2-40B4-BE49-F238E27FC236}">
                  <a16:creationId xmlns:a16="http://schemas.microsoft.com/office/drawing/2014/main" id="{98749660-1F42-4627-B6AE-718708D48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44" y="4325919"/>
              <a:ext cx="28038" cy="65422"/>
            </a:xfrm>
            <a:custGeom>
              <a:avLst/>
              <a:gdLst>
                <a:gd name="T0" fmla="*/ 9 w 18"/>
                <a:gd name="T1" fmla="*/ 17 h 42"/>
                <a:gd name="T2" fmla="*/ 9 w 18"/>
                <a:gd name="T3" fmla="*/ 17 h 42"/>
                <a:gd name="T4" fmla="*/ 10 w 18"/>
                <a:gd name="T5" fmla="*/ 17 h 42"/>
                <a:gd name="T6" fmla="*/ 11 w 18"/>
                <a:gd name="T7" fmla="*/ 17 h 42"/>
                <a:gd name="T8" fmla="*/ 15 w 18"/>
                <a:gd name="T9" fmla="*/ 17 h 42"/>
                <a:gd name="T10" fmla="*/ 16 w 18"/>
                <a:gd name="T11" fmla="*/ 20 h 42"/>
                <a:gd name="T12" fmla="*/ 18 w 18"/>
                <a:gd name="T13" fmla="*/ 21 h 42"/>
                <a:gd name="T14" fmla="*/ 18 w 18"/>
                <a:gd name="T15" fmla="*/ 22 h 42"/>
                <a:gd name="T16" fmla="*/ 18 w 18"/>
                <a:gd name="T17" fmla="*/ 26 h 42"/>
                <a:gd name="T18" fmla="*/ 18 w 18"/>
                <a:gd name="T19" fmla="*/ 30 h 42"/>
                <a:gd name="T20" fmla="*/ 18 w 18"/>
                <a:gd name="T21" fmla="*/ 33 h 42"/>
                <a:gd name="T22" fmla="*/ 18 w 18"/>
                <a:gd name="T23" fmla="*/ 36 h 42"/>
                <a:gd name="T24" fmla="*/ 18 w 18"/>
                <a:gd name="T25" fmla="*/ 37 h 42"/>
                <a:gd name="T26" fmla="*/ 16 w 18"/>
                <a:gd name="T27" fmla="*/ 39 h 42"/>
                <a:gd name="T28" fmla="*/ 14 w 18"/>
                <a:gd name="T29" fmla="*/ 41 h 42"/>
                <a:gd name="T30" fmla="*/ 9 w 18"/>
                <a:gd name="T31" fmla="*/ 42 h 42"/>
                <a:gd name="T32" fmla="*/ 5 w 18"/>
                <a:gd name="T33" fmla="*/ 41 h 42"/>
                <a:gd name="T34" fmla="*/ 1 w 18"/>
                <a:gd name="T35" fmla="*/ 39 h 42"/>
                <a:gd name="T36" fmla="*/ 0 w 18"/>
                <a:gd name="T37" fmla="*/ 37 h 42"/>
                <a:gd name="T38" fmla="*/ 0 w 18"/>
                <a:gd name="T39" fmla="*/ 36 h 42"/>
                <a:gd name="T40" fmla="*/ 0 w 18"/>
                <a:gd name="T41" fmla="*/ 33 h 42"/>
                <a:gd name="T42" fmla="*/ 0 w 18"/>
                <a:gd name="T43" fmla="*/ 30 h 42"/>
                <a:gd name="T44" fmla="*/ 0 w 18"/>
                <a:gd name="T45" fmla="*/ 26 h 42"/>
                <a:gd name="T46" fmla="*/ 0 w 18"/>
                <a:gd name="T47" fmla="*/ 25 h 42"/>
                <a:gd name="T48" fmla="*/ 0 w 18"/>
                <a:gd name="T49" fmla="*/ 22 h 42"/>
                <a:gd name="T50" fmla="*/ 9 w 18"/>
                <a:gd name="T51" fmla="*/ 0 h 42"/>
                <a:gd name="T52" fmla="*/ 13 w 18"/>
                <a:gd name="T53" fmla="*/ 26 h 42"/>
                <a:gd name="T54" fmla="*/ 11 w 18"/>
                <a:gd name="T55" fmla="*/ 23 h 42"/>
                <a:gd name="T56" fmla="*/ 9 w 18"/>
                <a:gd name="T57" fmla="*/ 22 h 42"/>
                <a:gd name="T58" fmla="*/ 6 w 18"/>
                <a:gd name="T59" fmla="*/ 23 h 42"/>
                <a:gd name="T60" fmla="*/ 6 w 18"/>
                <a:gd name="T61" fmla="*/ 26 h 42"/>
                <a:gd name="T62" fmla="*/ 6 w 18"/>
                <a:gd name="T63" fmla="*/ 33 h 42"/>
                <a:gd name="T64" fmla="*/ 6 w 18"/>
                <a:gd name="T65" fmla="*/ 36 h 42"/>
                <a:gd name="T66" fmla="*/ 9 w 18"/>
                <a:gd name="T67" fmla="*/ 36 h 42"/>
                <a:gd name="T68" fmla="*/ 11 w 18"/>
                <a:gd name="T69" fmla="*/ 36 h 42"/>
                <a:gd name="T70" fmla="*/ 13 w 18"/>
                <a:gd name="T7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42">
                  <a:moveTo>
                    <a:pt x="16" y="0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9" y="0"/>
                  </a:lnTo>
                  <a:lnTo>
                    <a:pt x="16" y="0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3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4" name="Freeform 1774">
              <a:extLst>
                <a:ext uri="{FF2B5EF4-FFF2-40B4-BE49-F238E27FC236}">
                  <a16:creationId xmlns:a16="http://schemas.microsoft.com/office/drawing/2014/main" id="{000B2424-EA33-4E69-B660-5835E08ED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179" y="4325919"/>
              <a:ext cx="20250" cy="65422"/>
            </a:xfrm>
            <a:custGeom>
              <a:avLst/>
              <a:gdLst>
                <a:gd name="T0" fmla="*/ 7 w 13"/>
                <a:gd name="T1" fmla="*/ 42 h 42"/>
                <a:gd name="T2" fmla="*/ 7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7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7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lnTo>
                    <a:pt x="7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5" name="Freeform 1775">
              <a:extLst>
                <a:ext uri="{FF2B5EF4-FFF2-40B4-BE49-F238E27FC236}">
                  <a16:creationId xmlns:a16="http://schemas.microsoft.com/office/drawing/2014/main" id="{76FC610F-2262-4015-B5CE-B4793D0E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004" y="4325919"/>
              <a:ext cx="17135" cy="65422"/>
            </a:xfrm>
            <a:custGeom>
              <a:avLst/>
              <a:gdLst>
                <a:gd name="T0" fmla="*/ 5 w 11"/>
                <a:gd name="T1" fmla="*/ 42 h 42"/>
                <a:gd name="T2" fmla="*/ 5 w 11"/>
                <a:gd name="T3" fmla="*/ 6 h 42"/>
                <a:gd name="T4" fmla="*/ 0 w 11"/>
                <a:gd name="T5" fmla="*/ 11 h 42"/>
                <a:gd name="T6" fmla="*/ 0 w 11"/>
                <a:gd name="T7" fmla="*/ 3 h 42"/>
                <a:gd name="T8" fmla="*/ 5 w 11"/>
                <a:gd name="T9" fmla="*/ 0 h 42"/>
                <a:gd name="T10" fmla="*/ 11 w 11"/>
                <a:gd name="T11" fmla="*/ 0 h 42"/>
                <a:gd name="T12" fmla="*/ 11 w 11"/>
                <a:gd name="T13" fmla="*/ 42 h 42"/>
                <a:gd name="T14" fmla="*/ 5 w 11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2">
                  <a:moveTo>
                    <a:pt x="5" y="42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6" name="Freeform 1776">
              <a:extLst>
                <a:ext uri="{FF2B5EF4-FFF2-40B4-BE49-F238E27FC236}">
                  <a16:creationId xmlns:a16="http://schemas.microsoft.com/office/drawing/2014/main" id="{E97087B1-1402-43DF-B635-3846A3C4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716" y="4325919"/>
              <a:ext cx="28038" cy="65422"/>
            </a:xfrm>
            <a:custGeom>
              <a:avLst/>
              <a:gdLst>
                <a:gd name="T0" fmla="*/ 2 w 18"/>
                <a:gd name="T1" fmla="*/ 42 h 42"/>
                <a:gd name="T2" fmla="*/ 12 w 18"/>
                <a:gd name="T3" fmla="*/ 5 h 42"/>
                <a:gd name="T4" fmla="*/ 5 w 18"/>
                <a:gd name="T5" fmla="*/ 5 h 42"/>
                <a:gd name="T6" fmla="*/ 5 w 18"/>
                <a:gd name="T7" fmla="*/ 10 h 42"/>
                <a:gd name="T8" fmla="*/ 0 w 18"/>
                <a:gd name="T9" fmla="*/ 10 h 42"/>
                <a:gd name="T10" fmla="*/ 0 w 18"/>
                <a:gd name="T11" fmla="*/ 0 h 42"/>
                <a:gd name="T12" fmla="*/ 18 w 18"/>
                <a:gd name="T13" fmla="*/ 0 h 42"/>
                <a:gd name="T14" fmla="*/ 18 w 18"/>
                <a:gd name="T15" fmla="*/ 6 h 42"/>
                <a:gd name="T16" fmla="*/ 8 w 18"/>
                <a:gd name="T17" fmla="*/ 42 h 42"/>
                <a:gd name="T18" fmla="*/ 2 w 1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2">
                  <a:moveTo>
                    <a:pt x="2" y="42"/>
                  </a:moveTo>
                  <a:lnTo>
                    <a:pt x="12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7" name="Freeform 1777">
              <a:extLst>
                <a:ext uri="{FF2B5EF4-FFF2-40B4-BE49-F238E27FC236}">
                  <a16:creationId xmlns:a16="http://schemas.microsoft.com/office/drawing/2014/main" id="{783AE3FB-37FC-45B1-A03D-FB0A8677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2649" y="4325919"/>
              <a:ext cx="18692" cy="65422"/>
            </a:xfrm>
            <a:custGeom>
              <a:avLst/>
              <a:gdLst>
                <a:gd name="T0" fmla="*/ 6 w 12"/>
                <a:gd name="T1" fmla="*/ 42 h 42"/>
                <a:gd name="T2" fmla="*/ 6 w 12"/>
                <a:gd name="T3" fmla="*/ 6 h 42"/>
                <a:gd name="T4" fmla="*/ 0 w 12"/>
                <a:gd name="T5" fmla="*/ 11 h 42"/>
                <a:gd name="T6" fmla="*/ 0 w 12"/>
                <a:gd name="T7" fmla="*/ 3 h 42"/>
                <a:gd name="T8" fmla="*/ 6 w 12"/>
                <a:gd name="T9" fmla="*/ 0 h 42"/>
                <a:gd name="T10" fmla="*/ 12 w 12"/>
                <a:gd name="T11" fmla="*/ 0 h 42"/>
                <a:gd name="T12" fmla="*/ 12 w 12"/>
                <a:gd name="T13" fmla="*/ 42 h 42"/>
                <a:gd name="T14" fmla="*/ 6 w 1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8" name="Freeform 1778">
              <a:extLst>
                <a:ext uri="{FF2B5EF4-FFF2-40B4-BE49-F238E27FC236}">
                  <a16:creationId xmlns:a16="http://schemas.microsoft.com/office/drawing/2014/main" id="{7F712E36-6B2E-4C92-AB5F-861811AC3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918" y="4325919"/>
              <a:ext cx="20250" cy="65422"/>
            </a:xfrm>
            <a:custGeom>
              <a:avLst/>
              <a:gdLst>
                <a:gd name="T0" fmla="*/ 6 w 13"/>
                <a:gd name="T1" fmla="*/ 42 h 42"/>
                <a:gd name="T2" fmla="*/ 6 w 13"/>
                <a:gd name="T3" fmla="*/ 6 h 42"/>
                <a:gd name="T4" fmla="*/ 0 w 13"/>
                <a:gd name="T5" fmla="*/ 11 h 42"/>
                <a:gd name="T6" fmla="*/ 0 w 13"/>
                <a:gd name="T7" fmla="*/ 3 h 42"/>
                <a:gd name="T8" fmla="*/ 6 w 13"/>
                <a:gd name="T9" fmla="*/ 0 h 42"/>
                <a:gd name="T10" fmla="*/ 13 w 13"/>
                <a:gd name="T11" fmla="*/ 0 h 42"/>
                <a:gd name="T12" fmla="*/ 13 w 13"/>
                <a:gd name="T13" fmla="*/ 42 h 42"/>
                <a:gd name="T14" fmla="*/ 6 w 1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2">
                  <a:moveTo>
                    <a:pt x="6" y="42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9" name="Freeform 1779">
              <a:extLst>
                <a:ext uri="{FF2B5EF4-FFF2-40B4-BE49-F238E27FC236}">
                  <a16:creationId xmlns:a16="http://schemas.microsoft.com/office/drawing/2014/main" id="{35B476C7-91BB-4C0B-A3D6-C1E726F2A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9629" y="4322804"/>
              <a:ext cx="29596" cy="68537"/>
            </a:xfrm>
            <a:custGeom>
              <a:avLst/>
              <a:gdLst>
                <a:gd name="T0" fmla="*/ 0 w 19"/>
                <a:gd name="T1" fmla="*/ 13 h 44"/>
                <a:gd name="T2" fmla="*/ 0 w 19"/>
                <a:gd name="T3" fmla="*/ 9 h 44"/>
                <a:gd name="T4" fmla="*/ 2 w 19"/>
                <a:gd name="T5" fmla="*/ 8 h 44"/>
                <a:gd name="T6" fmla="*/ 2 w 19"/>
                <a:gd name="T7" fmla="*/ 5 h 44"/>
                <a:gd name="T8" fmla="*/ 3 w 19"/>
                <a:gd name="T9" fmla="*/ 4 h 44"/>
                <a:gd name="T10" fmla="*/ 6 w 19"/>
                <a:gd name="T11" fmla="*/ 2 h 44"/>
                <a:gd name="T12" fmla="*/ 11 w 19"/>
                <a:gd name="T13" fmla="*/ 0 h 44"/>
                <a:gd name="T14" fmla="*/ 14 w 19"/>
                <a:gd name="T15" fmla="*/ 2 h 44"/>
                <a:gd name="T16" fmla="*/ 17 w 19"/>
                <a:gd name="T17" fmla="*/ 4 h 44"/>
                <a:gd name="T18" fmla="*/ 18 w 19"/>
                <a:gd name="T19" fmla="*/ 5 h 44"/>
                <a:gd name="T20" fmla="*/ 18 w 19"/>
                <a:gd name="T21" fmla="*/ 8 h 44"/>
                <a:gd name="T22" fmla="*/ 19 w 19"/>
                <a:gd name="T23" fmla="*/ 9 h 44"/>
                <a:gd name="T24" fmla="*/ 19 w 19"/>
                <a:gd name="T25" fmla="*/ 13 h 44"/>
                <a:gd name="T26" fmla="*/ 19 w 19"/>
                <a:gd name="T27" fmla="*/ 15 h 44"/>
                <a:gd name="T28" fmla="*/ 18 w 19"/>
                <a:gd name="T29" fmla="*/ 18 h 44"/>
                <a:gd name="T30" fmla="*/ 18 w 19"/>
                <a:gd name="T31" fmla="*/ 20 h 44"/>
                <a:gd name="T32" fmla="*/ 16 w 19"/>
                <a:gd name="T33" fmla="*/ 22 h 44"/>
                <a:gd name="T34" fmla="*/ 18 w 19"/>
                <a:gd name="T35" fmla="*/ 23 h 44"/>
                <a:gd name="T36" fmla="*/ 18 w 19"/>
                <a:gd name="T37" fmla="*/ 25 h 44"/>
                <a:gd name="T38" fmla="*/ 19 w 19"/>
                <a:gd name="T39" fmla="*/ 28 h 44"/>
                <a:gd name="T40" fmla="*/ 19 w 19"/>
                <a:gd name="T41" fmla="*/ 32 h 44"/>
                <a:gd name="T42" fmla="*/ 19 w 19"/>
                <a:gd name="T43" fmla="*/ 35 h 44"/>
                <a:gd name="T44" fmla="*/ 19 w 19"/>
                <a:gd name="T45" fmla="*/ 38 h 44"/>
                <a:gd name="T46" fmla="*/ 18 w 19"/>
                <a:gd name="T47" fmla="*/ 39 h 44"/>
                <a:gd name="T48" fmla="*/ 17 w 19"/>
                <a:gd name="T49" fmla="*/ 41 h 44"/>
                <a:gd name="T50" fmla="*/ 14 w 19"/>
                <a:gd name="T51" fmla="*/ 43 h 44"/>
                <a:gd name="T52" fmla="*/ 11 w 19"/>
                <a:gd name="T53" fmla="*/ 44 h 44"/>
                <a:gd name="T54" fmla="*/ 6 w 19"/>
                <a:gd name="T55" fmla="*/ 43 h 44"/>
                <a:gd name="T56" fmla="*/ 3 w 19"/>
                <a:gd name="T57" fmla="*/ 41 h 44"/>
                <a:gd name="T58" fmla="*/ 2 w 19"/>
                <a:gd name="T59" fmla="*/ 39 h 44"/>
                <a:gd name="T60" fmla="*/ 2 w 19"/>
                <a:gd name="T61" fmla="*/ 38 h 44"/>
                <a:gd name="T62" fmla="*/ 0 w 19"/>
                <a:gd name="T63" fmla="*/ 35 h 44"/>
                <a:gd name="T64" fmla="*/ 0 w 19"/>
                <a:gd name="T65" fmla="*/ 32 h 44"/>
                <a:gd name="T66" fmla="*/ 0 w 19"/>
                <a:gd name="T67" fmla="*/ 28 h 44"/>
                <a:gd name="T68" fmla="*/ 2 w 19"/>
                <a:gd name="T69" fmla="*/ 25 h 44"/>
                <a:gd name="T70" fmla="*/ 2 w 19"/>
                <a:gd name="T71" fmla="*/ 23 h 44"/>
                <a:gd name="T72" fmla="*/ 4 w 19"/>
                <a:gd name="T73" fmla="*/ 22 h 44"/>
                <a:gd name="T74" fmla="*/ 2 w 19"/>
                <a:gd name="T75" fmla="*/ 20 h 44"/>
                <a:gd name="T76" fmla="*/ 2 w 19"/>
                <a:gd name="T77" fmla="*/ 18 h 44"/>
                <a:gd name="T78" fmla="*/ 0 w 19"/>
                <a:gd name="T79" fmla="*/ 15 h 44"/>
                <a:gd name="T80" fmla="*/ 0 w 19"/>
                <a:gd name="T81" fmla="*/ 13 h 44"/>
                <a:gd name="T82" fmla="*/ 13 w 19"/>
                <a:gd name="T83" fmla="*/ 10 h 44"/>
                <a:gd name="T84" fmla="*/ 12 w 19"/>
                <a:gd name="T85" fmla="*/ 8 h 44"/>
                <a:gd name="T86" fmla="*/ 11 w 19"/>
                <a:gd name="T87" fmla="*/ 7 h 44"/>
                <a:gd name="T88" fmla="*/ 8 w 19"/>
                <a:gd name="T89" fmla="*/ 8 h 44"/>
                <a:gd name="T90" fmla="*/ 7 w 19"/>
                <a:gd name="T91" fmla="*/ 17 h 44"/>
                <a:gd name="T92" fmla="*/ 8 w 19"/>
                <a:gd name="T93" fmla="*/ 18 h 44"/>
                <a:gd name="T94" fmla="*/ 11 w 19"/>
                <a:gd name="T95" fmla="*/ 19 h 44"/>
                <a:gd name="T96" fmla="*/ 12 w 19"/>
                <a:gd name="T97" fmla="*/ 18 h 44"/>
                <a:gd name="T98" fmla="*/ 13 w 19"/>
                <a:gd name="T99" fmla="*/ 17 h 44"/>
                <a:gd name="T100" fmla="*/ 13 w 19"/>
                <a:gd name="T101" fmla="*/ 27 h 44"/>
                <a:gd name="T102" fmla="*/ 12 w 19"/>
                <a:gd name="T103" fmla="*/ 25 h 44"/>
                <a:gd name="T104" fmla="*/ 11 w 19"/>
                <a:gd name="T105" fmla="*/ 24 h 44"/>
                <a:gd name="T106" fmla="*/ 8 w 19"/>
                <a:gd name="T107" fmla="*/ 25 h 44"/>
                <a:gd name="T108" fmla="*/ 7 w 19"/>
                <a:gd name="T109" fmla="*/ 27 h 44"/>
                <a:gd name="T110" fmla="*/ 7 w 19"/>
                <a:gd name="T111" fmla="*/ 35 h 44"/>
                <a:gd name="T112" fmla="*/ 8 w 19"/>
                <a:gd name="T113" fmla="*/ 38 h 44"/>
                <a:gd name="T114" fmla="*/ 11 w 19"/>
                <a:gd name="T115" fmla="*/ 38 h 44"/>
                <a:gd name="T116" fmla="*/ 12 w 19"/>
                <a:gd name="T117" fmla="*/ 38 h 44"/>
                <a:gd name="T118" fmla="*/ 13 w 19"/>
                <a:gd name="T1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" h="44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0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0" name="Freeform 1780">
              <a:extLst>
                <a:ext uri="{FF2B5EF4-FFF2-40B4-BE49-F238E27FC236}">
                  <a16:creationId xmlns:a16="http://schemas.microsoft.com/office/drawing/2014/main" id="{1E7C06FE-492C-4DD9-ACA1-7EF423B0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381" y="4657700"/>
              <a:ext cx="23365" cy="54518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0 h 35"/>
                <a:gd name="T4" fmla="*/ 5 w 15"/>
                <a:gd name="T5" fmla="*/ 0 h 35"/>
                <a:gd name="T6" fmla="*/ 5 w 15"/>
                <a:gd name="T7" fmla="*/ 30 h 35"/>
                <a:gd name="T8" fmla="*/ 15 w 15"/>
                <a:gd name="T9" fmla="*/ 30 h 35"/>
                <a:gd name="T10" fmla="*/ 15 w 15"/>
                <a:gd name="T11" fmla="*/ 35 h 35"/>
                <a:gd name="T12" fmla="*/ 0 w 15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1" name="Freeform 1781">
              <a:extLst>
                <a:ext uri="{FF2B5EF4-FFF2-40B4-BE49-F238E27FC236}">
                  <a16:creationId xmlns:a16="http://schemas.microsoft.com/office/drawing/2014/main" id="{3B20A514-2881-432B-9019-16B5A64C8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2418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2" name="Freeform 1782">
              <a:extLst>
                <a:ext uri="{FF2B5EF4-FFF2-40B4-BE49-F238E27FC236}">
                  <a16:creationId xmlns:a16="http://schemas.microsoft.com/office/drawing/2014/main" id="{EC79C14F-6544-4D5B-B9F3-3AAFE1B3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880" y="4673276"/>
              <a:ext cx="28038" cy="38942"/>
            </a:xfrm>
            <a:custGeom>
              <a:avLst/>
              <a:gdLst>
                <a:gd name="T0" fmla="*/ 18 w 18"/>
                <a:gd name="T1" fmla="*/ 0 h 25"/>
                <a:gd name="T2" fmla="*/ 10 w 18"/>
                <a:gd name="T3" fmla="*/ 25 h 25"/>
                <a:gd name="T4" fmla="*/ 6 w 18"/>
                <a:gd name="T5" fmla="*/ 25 h 25"/>
                <a:gd name="T6" fmla="*/ 0 w 18"/>
                <a:gd name="T7" fmla="*/ 0 h 25"/>
                <a:gd name="T8" fmla="*/ 5 w 18"/>
                <a:gd name="T9" fmla="*/ 0 h 25"/>
                <a:gd name="T10" fmla="*/ 9 w 18"/>
                <a:gd name="T11" fmla="*/ 16 h 25"/>
                <a:gd name="T12" fmla="*/ 9 w 18"/>
                <a:gd name="T13" fmla="*/ 16 h 25"/>
                <a:gd name="T14" fmla="*/ 11 w 18"/>
                <a:gd name="T15" fmla="*/ 0 h 25"/>
                <a:gd name="T16" fmla="*/ 18 w 18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10" y="25"/>
                  </a:lnTo>
                  <a:lnTo>
                    <a:pt x="6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3" name="Freeform 1783">
              <a:extLst>
                <a:ext uri="{FF2B5EF4-FFF2-40B4-BE49-F238E27FC236}">
                  <a16:creationId xmlns:a16="http://schemas.microsoft.com/office/drawing/2014/main" id="{98F64732-3CB3-403C-8B83-E44FA7EBE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475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5 w 15"/>
                <a:gd name="T9" fmla="*/ 20 h 26"/>
                <a:gd name="T10" fmla="*/ 5 w 15"/>
                <a:gd name="T11" fmla="*/ 20 h 26"/>
                <a:gd name="T12" fmla="*/ 7 w 15"/>
                <a:gd name="T13" fmla="*/ 20 h 26"/>
                <a:gd name="T14" fmla="*/ 7 w 15"/>
                <a:gd name="T15" fmla="*/ 20 h 26"/>
                <a:gd name="T16" fmla="*/ 9 w 15"/>
                <a:gd name="T17" fmla="*/ 20 h 26"/>
                <a:gd name="T18" fmla="*/ 9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4 w 15"/>
                <a:gd name="T27" fmla="*/ 21 h 26"/>
                <a:gd name="T28" fmla="*/ 12 w 15"/>
                <a:gd name="T29" fmla="*/ 24 h 26"/>
                <a:gd name="T30" fmla="*/ 12 w 15"/>
                <a:gd name="T31" fmla="*/ 24 h 26"/>
                <a:gd name="T32" fmla="*/ 10 w 15"/>
                <a:gd name="T33" fmla="*/ 25 h 26"/>
                <a:gd name="T34" fmla="*/ 10 w 15"/>
                <a:gd name="T35" fmla="*/ 25 h 26"/>
                <a:gd name="T36" fmla="*/ 7 w 15"/>
                <a:gd name="T37" fmla="*/ 26 h 26"/>
                <a:gd name="T38" fmla="*/ 7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0 w 15"/>
                <a:gd name="T45" fmla="*/ 23 h 26"/>
                <a:gd name="T46" fmla="*/ 0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0 w 15"/>
                <a:gd name="T63" fmla="*/ 4 h 26"/>
                <a:gd name="T64" fmla="*/ 0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7 w 15"/>
                <a:gd name="T71" fmla="*/ 0 h 26"/>
                <a:gd name="T72" fmla="*/ 7 w 15"/>
                <a:gd name="T73" fmla="*/ 0 h 26"/>
                <a:gd name="T74" fmla="*/ 10 w 15"/>
                <a:gd name="T75" fmla="*/ 0 h 26"/>
                <a:gd name="T76" fmla="*/ 10 w 15"/>
                <a:gd name="T77" fmla="*/ 0 h 26"/>
                <a:gd name="T78" fmla="*/ 12 w 15"/>
                <a:gd name="T79" fmla="*/ 3 h 26"/>
                <a:gd name="T80" fmla="*/ 12 w 15"/>
                <a:gd name="T81" fmla="*/ 3 h 26"/>
                <a:gd name="T82" fmla="*/ 14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9 w 15"/>
                <a:gd name="T97" fmla="*/ 5 h 26"/>
                <a:gd name="T98" fmla="*/ 9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5 h 26"/>
                <a:gd name="T106" fmla="*/ 5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4" name="Freeform 1784">
              <a:extLst>
                <a:ext uri="{FF2B5EF4-FFF2-40B4-BE49-F238E27FC236}">
                  <a16:creationId xmlns:a16="http://schemas.microsoft.com/office/drawing/2014/main" id="{4E628A3E-611C-43ED-8EBA-23C5C88D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071" y="4673276"/>
              <a:ext cx="17135" cy="38942"/>
            </a:xfrm>
            <a:custGeom>
              <a:avLst/>
              <a:gdLst>
                <a:gd name="T0" fmla="*/ 0 w 11"/>
                <a:gd name="T1" fmla="*/ 25 h 25"/>
                <a:gd name="T2" fmla="*/ 0 w 11"/>
                <a:gd name="T3" fmla="*/ 0 h 25"/>
                <a:gd name="T4" fmla="*/ 5 w 11"/>
                <a:gd name="T5" fmla="*/ 0 h 25"/>
                <a:gd name="T6" fmla="*/ 5 w 11"/>
                <a:gd name="T7" fmla="*/ 3 h 25"/>
                <a:gd name="T8" fmla="*/ 5 w 11"/>
                <a:gd name="T9" fmla="*/ 3 h 25"/>
                <a:gd name="T10" fmla="*/ 7 w 11"/>
                <a:gd name="T11" fmla="*/ 0 h 25"/>
                <a:gd name="T12" fmla="*/ 7 w 11"/>
                <a:gd name="T13" fmla="*/ 0 h 25"/>
                <a:gd name="T14" fmla="*/ 11 w 11"/>
                <a:gd name="T15" fmla="*/ 0 h 25"/>
                <a:gd name="T16" fmla="*/ 11 w 11"/>
                <a:gd name="T17" fmla="*/ 5 h 25"/>
                <a:gd name="T18" fmla="*/ 11 w 11"/>
                <a:gd name="T19" fmla="*/ 5 h 25"/>
                <a:gd name="T20" fmla="*/ 10 w 11"/>
                <a:gd name="T21" fmla="*/ 5 h 25"/>
                <a:gd name="T22" fmla="*/ 10 w 11"/>
                <a:gd name="T23" fmla="*/ 5 h 25"/>
                <a:gd name="T24" fmla="*/ 8 w 11"/>
                <a:gd name="T25" fmla="*/ 5 h 25"/>
                <a:gd name="T26" fmla="*/ 8 w 11"/>
                <a:gd name="T27" fmla="*/ 5 h 25"/>
                <a:gd name="T28" fmla="*/ 6 w 11"/>
                <a:gd name="T29" fmla="*/ 6 h 25"/>
                <a:gd name="T30" fmla="*/ 6 w 11"/>
                <a:gd name="T31" fmla="*/ 6 h 25"/>
                <a:gd name="T32" fmla="*/ 5 w 11"/>
                <a:gd name="T33" fmla="*/ 8 h 25"/>
                <a:gd name="T34" fmla="*/ 5 w 11"/>
                <a:gd name="T35" fmla="*/ 8 h 25"/>
                <a:gd name="T36" fmla="*/ 5 w 11"/>
                <a:gd name="T37" fmla="*/ 10 h 25"/>
                <a:gd name="T38" fmla="*/ 5 w 11"/>
                <a:gd name="T39" fmla="*/ 25 h 25"/>
                <a:gd name="T40" fmla="*/ 0 w 11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5" name="Freeform 1785">
              <a:extLst>
                <a:ext uri="{FF2B5EF4-FFF2-40B4-BE49-F238E27FC236}">
                  <a16:creationId xmlns:a16="http://schemas.microsoft.com/office/drawing/2014/main" id="{28ACFAB9-70D7-4EA0-BA56-3D0889BD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4320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8 w 25"/>
                <a:gd name="T13" fmla="*/ 0 h 25"/>
                <a:gd name="T14" fmla="*/ 8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7 w 25"/>
                <a:gd name="T29" fmla="*/ 0 h 25"/>
                <a:gd name="T30" fmla="*/ 17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2 w 25"/>
                <a:gd name="T37" fmla="*/ 0 h 25"/>
                <a:gd name="T38" fmla="*/ 22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7 w 25"/>
                <a:gd name="T67" fmla="*/ 6 h 25"/>
                <a:gd name="T68" fmla="*/ 17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7 w 25"/>
                <a:gd name="T89" fmla="*/ 6 h 25"/>
                <a:gd name="T90" fmla="*/ 7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6" name="Freeform 1786">
              <a:extLst>
                <a:ext uri="{FF2B5EF4-FFF2-40B4-BE49-F238E27FC236}">
                  <a16:creationId xmlns:a16="http://schemas.microsoft.com/office/drawing/2014/main" id="{7062307A-A368-4913-AA2B-03460758C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9492" y="4673276"/>
              <a:ext cx="23365" cy="40499"/>
            </a:xfrm>
            <a:custGeom>
              <a:avLst/>
              <a:gdLst>
                <a:gd name="T0" fmla="*/ 0 w 15"/>
                <a:gd name="T1" fmla="*/ 9 h 26"/>
                <a:gd name="T2" fmla="*/ 0 w 15"/>
                <a:gd name="T3" fmla="*/ 9 h 26"/>
                <a:gd name="T4" fmla="*/ 0 w 15"/>
                <a:gd name="T5" fmla="*/ 6 h 26"/>
                <a:gd name="T6" fmla="*/ 0 w 15"/>
                <a:gd name="T7" fmla="*/ 6 h 26"/>
                <a:gd name="T8" fmla="*/ 2 w 15"/>
                <a:gd name="T9" fmla="*/ 4 h 26"/>
                <a:gd name="T10" fmla="*/ 2 w 15"/>
                <a:gd name="T11" fmla="*/ 4 h 26"/>
                <a:gd name="T12" fmla="*/ 4 w 15"/>
                <a:gd name="T13" fmla="*/ 1 h 26"/>
                <a:gd name="T14" fmla="*/ 4 w 15"/>
                <a:gd name="T15" fmla="*/ 1 h 26"/>
                <a:gd name="T16" fmla="*/ 8 w 15"/>
                <a:gd name="T17" fmla="*/ 0 h 26"/>
                <a:gd name="T18" fmla="*/ 8 w 15"/>
                <a:gd name="T19" fmla="*/ 0 h 26"/>
                <a:gd name="T20" fmla="*/ 13 w 15"/>
                <a:gd name="T21" fmla="*/ 1 h 26"/>
                <a:gd name="T22" fmla="*/ 13 w 15"/>
                <a:gd name="T23" fmla="*/ 1 h 26"/>
                <a:gd name="T24" fmla="*/ 15 w 15"/>
                <a:gd name="T25" fmla="*/ 4 h 26"/>
                <a:gd name="T26" fmla="*/ 15 w 15"/>
                <a:gd name="T27" fmla="*/ 4 h 26"/>
                <a:gd name="T28" fmla="*/ 15 w 15"/>
                <a:gd name="T29" fmla="*/ 6 h 26"/>
                <a:gd name="T30" fmla="*/ 15 w 15"/>
                <a:gd name="T31" fmla="*/ 6 h 26"/>
                <a:gd name="T32" fmla="*/ 15 w 15"/>
                <a:gd name="T33" fmla="*/ 9 h 26"/>
                <a:gd name="T34" fmla="*/ 15 w 15"/>
                <a:gd name="T35" fmla="*/ 18 h 26"/>
                <a:gd name="T36" fmla="*/ 15 w 15"/>
                <a:gd name="T37" fmla="*/ 18 h 26"/>
                <a:gd name="T38" fmla="*/ 15 w 15"/>
                <a:gd name="T39" fmla="*/ 20 h 26"/>
                <a:gd name="T40" fmla="*/ 15 w 15"/>
                <a:gd name="T41" fmla="*/ 20 h 26"/>
                <a:gd name="T42" fmla="*/ 15 w 15"/>
                <a:gd name="T43" fmla="*/ 23 h 26"/>
                <a:gd name="T44" fmla="*/ 15 w 15"/>
                <a:gd name="T45" fmla="*/ 23 h 26"/>
                <a:gd name="T46" fmla="*/ 13 w 15"/>
                <a:gd name="T47" fmla="*/ 25 h 26"/>
                <a:gd name="T48" fmla="*/ 13 w 15"/>
                <a:gd name="T49" fmla="*/ 25 h 26"/>
                <a:gd name="T50" fmla="*/ 8 w 15"/>
                <a:gd name="T51" fmla="*/ 26 h 26"/>
                <a:gd name="T52" fmla="*/ 8 w 15"/>
                <a:gd name="T53" fmla="*/ 26 h 26"/>
                <a:gd name="T54" fmla="*/ 4 w 15"/>
                <a:gd name="T55" fmla="*/ 25 h 26"/>
                <a:gd name="T56" fmla="*/ 4 w 15"/>
                <a:gd name="T57" fmla="*/ 25 h 26"/>
                <a:gd name="T58" fmla="*/ 2 w 15"/>
                <a:gd name="T59" fmla="*/ 23 h 26"/>
                <a:gd name="T60" fmla="*/ 2 w 15"/>
                <a:gd name="T61" fmla="*/ 23 h 26"/>
                <a:gd name="T62" fmla="*/ 0 w 15"/>
                <a:gd name="T63" fmla="*/ 20 h 26"/>
                <a:gd name="T64" fmla="*/ 0 w 15"/>
                <a:gd name="T65" fmla="*/ 20 h 26"/>
                <a:gd name="T66" fmla="*/ 0 w 15"/>
                <a:gd name="T67" fmla="*/ 18 h 26"/>
                <a:gd name="T68" fmla="*/ 0 w 15"/>
                <a:gd name="T69" fmla="*/ 9 h 26"/>
                <a:gd name="T70" fmla="*/ 5 w 15"/>
                <a:gd name="T71" fmla="*/ 18 h 26"/>
                <a:gd name="T72" fmla="*/ 5 w 15"/>
                <a:gd name="T73" fmla="*/ 18 h 26"/>
                <a:gd name="T74" fmla="*/ 7 w 15"/>
                <a:gd name="T75" fmla="*/ 20 h 26"/>
                <a:gd name="T76" fmla="*/ 7 w 15"/>
                <a:gd name="T77" fmla="*/ 20 h 26"/>
                <a:gd name="T78" fmla="*/ 8 w 15"/>
                <a:gd name="T79" fmla="*/ 20 h 26"/>
                <a:gd name="T80" fmla="*/ 8 w 15"/>
                <a:gd name="T81" fmla="*/ 20 h 26"/>
                <a:gd name="T82" fmla="*/ 10 w 15"/>
                <a:gd name="T83" fmla="*/ 20 h 26"/>
                <a:gd name="T84" fmla="*/ 10 w 15"/>
                <a:gd name="T85" fmla="*/ 20 h 26"/>
                <a:gd name="T86" fmla="*/ 10 w 15"/>
                <a:gd name="T87" fmla="*/ 18 h 26"/>
                <a:gd name="T88" fmla="*/ 10 w 15"/>
                <a:gd name="T89" fmla="*/ 8 h 26"/>
                <a:gd name="T90" fmla="*/ 10 w 15"/>
                <a:gd name="T91" fmla="*/ 8 h 26"/>
                <a:gd name="T92" fmla="*/ 10 w 15"/>
                <a:gd name="T93" fmla="*/ 5 h 26"/>
                <a:gd name="T94" fmla="*/ 10 w 15"/>
                <a:gd name="T95" fmla="*/ 5 h 26"/>
                <a:gd name="T96" fmla="*/ 8 w 15"/>
                <a:gd name="T97" fmla="*/ 5 h 26"/>
                <a:gd name="T98" fmla="*/ 8 w 15"/>
                <a:gd name="T99" fmla="*/ 5 h 26"/>
                <a:gd name="T100" fmla="*/ 7 w 15"/>
                <a:gd name="T101" fmla="*/ 5 h 26"/>
                <a:gd name="T102" fmla="*/ 7 w 15"/>
                <a:gd name="T103" fmla="*/ 5 h 26"/>
                <a:gd name="T104" fmla="*/ 5 w 15"/>
                <a:gd name="T105" fmla="*/ 8 h 26"/>
                <a:gd name="T106" fmla="*/ 5 w 15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5" y="18"/>
                  </a:move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7" name="Freeform 1787">
              <a:extLst>
                <a:ext uri="{FF2B5EF4-FFF2-40B4-BE49-F238E27FC236}">
                  <a16:creationId xmlns:a16="http://schemas.microsoft.com/office/drawing/2014/main" id="{0EA71390-A41C-4E83-B5B5-94DF2CB2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087" y="4673276"/>
              <a:ext cx="20250" cy="38942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0 h 25"/>
                <a:gd name="T4" fmla="*/ 6 w 13"/>
                <a:gd name="T5" fmla="*/ 0 h 25"/>
                <a:gd name="T6" fmla="*/ 6 w 13"/>
                <a:gd name="T7" fmla="*/ 3 h 25"/>
                <a:gd name="T8" fmla="*/ 6 w 13"/>
                <a:gd name="T9" fmla="*/ 3 h 25"/>
                <a:gd name="T10" fmla="*/ 9 w 13"/>
                <a:gd name="T11" fmla="*/ 0 h 25"/>
                <a:gd name="T12" fmla="*/ 9 w 13"/>
                <a:gd name="T13" fmla="*/ 0 h 25"/>
                <a:gd name="T14" fmla="*/ 13 w 13"/>
                <a:gd name="T15" fmla="*/ 0 h 25"/>
                <a:gd name="T16" fmla="*/ 13 w 13"/>
                <a:gd name="T17" fmla="*/ 5 h 25"/>
                <a:gd name="T18" fmla="*/ 13 w 13"/>
                <a:gd name="T19" fmla="*/ 5 h 25"/>
                <a:gd name="T20" fmla="*/ 11 w 13"/>
                <a:gd name="T21" fmla="*/ 5 h 25"/>
                <a:gd name="T22" fmla="*/ 11 w 13"/>
                <a:gd name="T23" fmla="*/ 5 h 25"/>
                <a:gd name="T24" fmla="*/ 9 w 13"/>
                <a:gd name="T25" fmla="*/ 5 h 25"/>
                <a:gd name="T26" fmla="*/ 9 w 13"/>
                <a:gd name="T27" fmla="*/ 5 h 25"/>
                <a:gd name="T28" fmla="*/ 8 w 13"/>
                <a:gd name="T29" fmla="*/ 6 h 25"/>
                <a:gd name="T30" fmla="*/ 8 w 13"/>
                <a:gd name="T31" fmla="*/ 6 h 25"/>
                <a:gd name="T32" fmla="*/ 6 w 13"/>
                <a:gd name="T33" fmla="*/ 8 h 25"/>
                <a:gd name="T34" fmla="*/ 6 w 13"/>
                <a:gd name="T35" fmla="*/ 8 h 25"/>
                <a:gd name="T36" fmla="*/ 6 w 13"/>
                <a:gd name="T37" fmla="*/ 10 h 25"/>
                <a:gd name="T38" fmla="*/ 6 w 13"/>
                <a:gd name="T39" fmla="*/ 25 h 25"/>
                <a:gd name="T40" fmla="*/ 0 w 1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8" name="Freeform 1788">
              <a:extLst>
                <a:ext uri="{FF2B5EF4-FFF2-40B4-BE49-F238E27FC236}">
                  <a16:creationId xmlns:a16="http://schemas.microsoft.com/office/drawing/2014/main" id="{5B4F50B5-1859-4E17-9E69-67522A702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2453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9" name="Freeform 1789">
              <a:extLst>
                <a:ext uri="{FF2B5EF4-FFF2-40B4-BE49-F238E27FC236}">
                  <a16:creationId xmlns:a16="http://schemas.microsoft.com/office/drawing/2014/main" id="{E4AB3F54-2BFE-4F8A-9159-01FCBDA05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471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9 w 15"/>
                <a:gd name="T13" fmla="*/ 25 h 26"/>
                <a:gd name="T14" fmla="*/ 9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0" name="Freeform 1790">
              <a:extLst>
                <a:ext uri="{FF2B5EF4-FFF2-40B4-BE49-F238E27FC236}">
                  <a16:creationId xmlns:a16="http://schemas.microsoft.com/office/drawing/2014/main" id="{49E19735-D138-4275-8041-CD83A662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624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6 w 25"/>
                <a:gd name="T13" fmla="*/ 0 h 25"/>
                <a:gd name="T14" fmla="*/ 6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3 w 25"/>
                <a:gd name="T21" fmla="*/ 0 h 25"/>
                <a:gd name="T22" fmla="*/ 13 w 25"/>
                <a:gd name="T23" fmla="*/ 0 h 25"/>
                <a:gd name="T24" fmla="*/ 14 w 25"/>
                <a:gd name="T25" fmla="*/ 3 h 25"/>
                <a:gd name="T26" fmla="*/ 14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19 w 25"/>
                <a:gd name="T33" fmla="*/ 0 h 25"/>
                <a:gd name="T34" fmla="*/ 19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3 w 25"/>
                <a:gd name="T41" fmla="*/ 1 h 25"/>
                <a:gd name="T42" fmla="*/ 23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19 w 25"/>
                <a:gd name="T59" fmla="*/ 6 h 25"/>
                <a:gd name="T60" fmla="*/ 19 w 25"/>
                <a:gd name="T61" fmla="*/ 6 h 25"/>
                <a:gd name="T62" fmla="*/ 18 w 25"/>
                <a:gd name="T63" fmla="*/ 5 h 25"/>
                <a:gd name="T64" fmla="*/ 18 w 25"/>
                <a:gd name="T65" fmla="*/ 5 h 25"/>
                <a:gd name="T66" fmla="*/ 15 w 25"/>
                <a:gd name="T67" fmla="*/ 6 h 25"/>
                <a:gd name="T68" fmla="*/ 15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9 w 25"/>
                <a:gd name="T81" fmla="*/ 6 h 25"/>
                <a:gd name="T82" fmla="*/ 9 w 25"/>
                <a:gd name="T83" fmla="*/ 6 h 25"/>
                <a:gd name="T84" fmla="*/ 8 w 25"/>
                <a:gd name="T85" fmla="*/ 5 h 25"/>
                <a:gd name="T86" fmla="*/ 8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1" name="Freeform 1791">
              <a:extLst>
                <a:ext uri="{FF2B5EF4-FFF2-40B4-BE49-F238E27FC236}">
                  <a16:creationId xmlns:a16="http://schemas.microsoft.com/office/drawing/2014/main" id="{64B51840-4B88-458C-B7D6-96E21A14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602" y="4657700"/>
              <a:ext cx="26481" cy="56076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7 w 17"/>
                <a:gd name="T7" fmla="*/ 31 h 36"/>
                <a:gd name="T8" fmla="*/ 17 w 17"/>
                <a:gd name="T9" fmla="*/ 31 h 36"/>
                <a:gd name="T10" fmla="*/ 14 w 17"/>
                <a:gd name="T11" fmla="*/ 34 h 36"/>
                <a:gd name="T12" fmla="*/ 14 w 17"/>
                <a:gd name="T13" fmla="*/ 34 h 36"/>
                <a:gd name="T14" fmla="*/ 12 w 17"/>
                <a:gd name="T15" fmla="*/ 35 h 36"/>
                <a:gd name="T16" fmla="*/ 12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3 w 17"/>
                <a:gd name="T27" fmla="*/ 34 h 36"/>
                <a:gd name="T28" fmla="*/ 3 w 17"/>
                <a:gd name="T29" fmla="*/ 34 h 36"/>
                <a:gd name="T30" fmla="*/ 0 w 17"/>
                <a:gd name="T31" fmla="*/ 31 h 36"/>
                <a:gd name="T32" fmla="*/ 0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7 w 17"/>
                <a:gd name="T45" fmla="*/ 30 h 36"/>
                <a:gd name="T46" fmla="*/ 7 w 17"/>
                <a:gd name="T47" fmla="*/ 30 h 36"/>
                <a:gd name="T48" fmla="*/ 8 w 17"/>
                <a:gd name="T49" fmla="*/ 30 h 36"/>
                <a:gd name="T50" fmla="*/ 8 w 17"/>
                <a:gd name="T51" fmla="*/ 30 h 36"/>
                <a:gd name="T52" fmla="*/ 10 w 17"/>
                <a:gd name="T53" fmla="*/ 30 h 36"/>
                <a:gd name="T54" fmla="*/ 10 w 17"/>
                <a:gd name="T55" fmla="*/ 30 h 36"/>
                <a:gd name="T56" fmla="*/ 12 w 17"/>
                <a:gd name="T57" fmla="*/ 28 h 36"/>
                <a:gd name="T58" fmla="*/ 12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2" name="Freeform 1792">
              <a:extLst>
                <a:ext uri="{FF2B5EF4-FFF2-40B4-BE49-F238E27FC236}">
                  <a16:creationId xmlns:a16="http://schemas.microsoft.com/office/drawing/2014/main" id="{786E1A53-6B91-4233-8099-8CEBE3F5D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871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4 w 15"/>
                <a:gd name="T29" fmla="*/ 3 h 25"/>
                <a:gd name="T30" fmla="*/ 14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9 w 15"/>
                <a:gd name="T43" fmla="*/ 6 h 25"/>
                <a:gd name="T44" fmla="*/ 9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3" name="Freeform 1793">
              <a:extLst>
                <a:ext uri="{FF2B5EF4-FFF2-40B4-BE49-F238E27FC236}">
                  <a16:creationId xmlns:a16="http://schemas.microsoft.com/office/drawing/2014/main" id="{C1C0208B-436A-4AC7-B55B-1E50774C2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66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1 w 15"/>
                <a:gd name="T29" fmla="*/ 23 h 26"/>
                <a:gd name="T30" fmla="*/ 1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6 w 15"/>
                <a:gd name="T43" fmla="*/ 20 h 26"/>
                <a:gd name="T44" fmla="*/ 6 w 15"/>
                <a:gd name="T45" fmla="*/ 20 h 26"/>
                <a:gd name="T46" fmla="*/ 7 w 15"/>
                <a:gd name="T47" fmla="*/ 20 h 26"/>
                <a:gd name="T48" fmla="*/ 7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4" name="Freeform 1794">
              <a:extLst>
                <a:ext uri="{FF2B5EF4-FFF2-40B4-BE49-F238E27FC236}">
                  <a16:creationId xmlns:a16="http://schemas.microsoft.com/office/drawing/2014/main" id="{35666F8F-27E1-4E9A-B3B9-96489EB4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619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6 w 15"/>
                <a:gd name="T13" fmla="*/ 0 h 25"/>
                <a:gd name="T14" fmla="*/ 6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1 w 15"/>
                <a:gd name="T21" fmla="*/ 0 h 25"/>
                <a:gd name="T22" fmla="*/ 11 w 15"/>
                <a:gd name="T23" fmla="*/ 0 h 25"/>
                <a:gd name="T24" fmla="*/ 13 w 15"/>
                <a:gd name="T25" fmla="*/ 1 h 25"/>
                <a:gd name="T26" fmla="*/ 13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8 w 15"/>
                <a:gd name="T43" fmla="*/ 6 h 25"/>
                <a:gd name="T44" fmla="*/ 8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5 w 15"/>
                <a:gd name="T51" fmla="*/ 6 h 25"/>
                <a:gd name="T52" fmla="*/ 5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5" name="Freeform 1795">
              <a:extLst>
                <a:ext uri="{FF2B5EF4-FFF2-40B4-BE49-F238E27FC236}">
                  <a16:creationId xmlns:a16="http://schemas.microsoft.com/office/drawing/2014/main" id="{B6ECB2E3-EAB6-48FC-BBFA-A0F343BA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657" y="4673276"/>
              <a:ext cx="24923" cy="40499"/>
            </a:xfrm>
            <a:custGeom>
              <a:avLst/>
              <a:gdLst>
                <a:gd name="T0" fmla="*/ 11 w 16"/>
                <a:gd name="T1" fmla="*/ 8 h 26"/>
                <a:gd name="T2" fmla="*/ 9 w 16"/>
                <a:gd name="T3" fmla="*/ 5 h 26"/>
                <a:gd name="T4" fmla="*/ 8 w 16"/>
                <a:gd name="T5" fmla="*/ 5 h 26"/>
                <a:gd name="T6" fmla="*/ 5 w 16"/>
                <a:gd name="T7" fmla="*/ 5 h 26"/>
                <a:gd name="T8" fmla="*/ 5 w 16"/>
                <a:gd name="T9" fmla="*/ 8 h 26"/>
                <a:gd name="T10" fmla="*/ 5 w 16"/>
                <a:gd name="T11" fmla="*/ 9 h 26"/>
                <a:gd name="T12" fmla="*/ 11 w 16"/>
                <a:gd name="T13" fmla="*/ 11 h 26"/>
                <a:gd name="T14" fmla="*/ 13 w 16"/>
                <a:gd name="T15" fmla="*/ 13 h 26"/>
                <a:gd name="T16" fmla="*/ 14 w 16"/>
                <a:gd name="T17" fmla="*/ 14 h 26"/>
                <a:gd name="T18" fmla="*/ 16 w 16"/>
                <a:gd name="T19" fmla="*/ 18 h 26"/>
                <a:gd name="T20" fmla="*/ 14 w 16"/>
                <a:gd name="T21" fmla="*/ 21 h 26"/>
                <a:gd name="T22" fmla="*/ 13 w 16"/>
                <a:gd name="T23" fmla="*/ 24 h 26"/>
                <a:gd name="T24" fmla="*/ 11 w 16"/>
                <a:gd name="T25" fmla="*/ 25 h 26"/>
                <a:gd name="T26" fmla="*/ 8 w 16"/>
                <a:gd name="T27" fmla="*/ 26 h 26"/>
                <a:gd name="T28" fmla="*/ 3 w 16"/>
                <a:gd name="T29" fmla="*/ 24 h 26"/>
                <a:gd name="T30" fmla="*/ 0 w 16"/>
                <a:gd name="T31" fmla="*/ 21 h 26"/>
                <a:gd name="T32" fmla="*/ 0 w 16"/>
                <a:gd name="T33" fmla="*/ 18 h 26"/>
                <a:gd name="T34" fmla="*/ 4 w 16"/>
                <a:gd name="T35" fmla="*/ 18 h 26"/>
                <a:gd name="T36" fmla="*/ 5 w 16"/>
                <a:gd name="T37" fmla="*/ 20 h 26"/>
                <a:gd name="T38" fmla="*/ 8 w 16"/>
                <a:gd name="T39" fmla="*/ 21 h 26"/>
                <a:gd name="T40" fmla="*/ 9 w 16"/>
                <a:gd name="T41" fmla="*/ 20 h 26"/>
                <a:gd name="T42" fmla="*/ 11 w 16"/>
                <a:gd name="T43" fmla="*/ 19 h 26"/>
                <a:gd name="T44" fmla="*/ 9 w 16"/>
                <a:gd name="T45" fmla="*/ 16 h 26"/>
                <a:gd name="T46" fmla="*/ 5 w 16"/>
                <a:gd name="T47" fmla="*/ 14 h 26"/>
                <a:gd name="T48" fmla="*/ 2 w 16"/>
                <a:gd name="T49" fmla="*/ 11 h 26"/>
                <a:gd name="T50" fmla="*/ 0 w 16"/>
                <a:gd name="T51" fmla="*/ 10 h 26"/>
                <a:gd name="T52" fmla="*/ 0 w 16"/>
                <a:gd name="T53" fmla="*/ 8 h 26"/>
                <a:gd name="T54" fmla="*/ 0 w 16"/>
                <a:gd name="T55" fmla="*/ 4 h 26"/>
                <a:gd name="T56" fmla="*/ 3 w 16"/>
                <a:gd name="T57" fmla="*/ 1 h 26"/>
                <a:gd name="T58" fmla="*/ 4 w 16"/>
                <a:gd name="T59" fmla="*/ 0 h 26"/>
                <a:gd name="T60" fmla="*/ 8 w 16"/>
                <a:gd name="T61" fmla="*/ 0 h 26"/>
                <a:gd name="T62" fmla="*/ 11 w 16"/>
                <a:gd name="T63" fmla="*/ 0 h 26"/>
                <a:gd name="T64" fmla="*/ 13 w 16"/>
                <a:gd name="T65" fmla="*/ 1 h 26"/>
                <a:gd name="T66" fmla="*/ 14 w 16"/>
                <a:gd name="T67" fmla="*/ 4 h 26"/>
                <a:gd name="T68" fmla="*/ 11 w 16"/>
                <a:gd name="T6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6">
                  <a:moveTo>
                    <a:pt x="11" y="8"/>
                  </a:moveTo>
                  <a:lnTo>
                    <a:pt x="11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6" name="Freeform 1796">
              <a:extLst>
                <a:ext uri="{FF2B5EF4-FFF2-40B4-BE49-F238E27FC236}">
                  <a16:creationId xmlns:a16="http://schemas.microsoft.com/office/drawing/2014/main" id="{902512CC-5983-468B-A793-7D9D8446B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6694" y="4673276"/>
              <a:ext cx="23365" cy="40499"/>
            </a:xfrm>
            <a:custGeom>
              <a:avLst/>
              <a:gdLst>
                <a:gd name="T0" fmla="*/ 15 w 15"/>
                <a:gd name="T1" fmla="*/ 15 h 26"/>
                <a:gd name="T2" fmla="*/ 5 w 15"/>
                <a:gd name="T3" fmla="*/ 15 h 26"/>
                <a:gd name="T4" fmla="*/ 5 w 15"/>
                <a:gd name="T5" fmla="*/ 18 h 26"/>
                <a:gd name="T6" fmla="*/ 5 w 15"/>
                <a:gd name="T7" fmla="*/ 18 h 26"/>
                <a:gd name="T8" fmla="*/ 6 w 15"/>
                <a:gd name="T9" fmla="*/ 20 h 26"/>
                <a:gd name="T10" fmla="*/ 6 w 15"/>
                <a:gd name="T11" fmla="*/ 20 h 26"/>
                <a:gd name="T12" fmla="*/ 8 w 15"/>
                <a:gd name="T13" fmla="*/ 20 h 26"/>
                <a:gd name="T14" fmla="*/ 8 w 15"/>
                <a:gd name="T15" fmla="*/ 20 h 26"/>
                <a:gd name="T16" fmla="*/ 10 w 15"/>
                <a:gd name="T17" fmla="*/ 20 h 26"/>
                <a:gd name="T18" fmla="*/ 10 w 15"/>
                <a:gd name="T19" fmla="*/ 20 h 26"/>
                <a:gd name="T20" fmla="*/ 10 w 15"/>
                <a:gd name="T21" fmla="*/ 18 h 26"/>
                <a:gd name="T22" fmla="*/ 15 w 15"/>
                <a:gd name="T23" fmla="*/ 18 h 26"/>
                <a:gd name="T24" fmla="*/ 15 w 15"/>
                <a:gd name="T25" fmla="*/ 18 h 26"/>
                <a:gd name="T26" fmla="*/ 15 w 15"/>
                <a:gd name="T27" fmla="*/ 21 h 26"/>
                <a:gd name="T28" fmla="*/ 14 w 15"/>
                <a:gd name="T29" fmla="*/ 24 h 26"/>
                <a:gd name="T30" fmla="*/ 14 w 15"/>
                <a:gd name="T31" fmla="*/ 24 h 26"/>
                <a:gd name="T32" fmla="*/ 11 w 15"/>
                <a:gd name="T33" fmla="*/ 25 h 26"/>
                <a:gd name="T34" fmla="*/ 11 w 15"/>
                <a:gd name="T35" fmla="*/ 25 h 26"/>
                <a:gd name="T36" fmla="*/ 8 w 15"/>
                <a:gd name="T37" fmla="*/ 26 h 26"/>
                <a:gd name="T38" fmla="*/ 8 w 15"/>
                <a:gd name="T39" fmla="*/ 26 h 26"/>
                <a:gd name="T40" fmla="*/ 4 w 15"/>
                <a:gd name="T41" fmla="*/ 25 h 26"/>
                <a:gd name="T42" fmla="*/ 4 w 15"/>
                <a:gd name="T43" fmla="*/ 25 h 26"/>
                <a:gd name="T44" fmla="*/ 1 w 15"/>
                <a:gd name="T45" fmla="*/ 23 h 26"/>
                <a:gd name="T46" fmla="*/ 1 w 15"/>
                <a:gd name="T47" fmla="*/ 23 h 26"/>
                <a:gd name="T48" fmla="*/ 0 w 15"/>
                <a:gd name="T49" fmla="*/ 20 h 26"/>
                <a:gd name="T50" fmla="*/ 0 w 15"/>
                <a:gd name="T51" fmla="*/ 20 h 26"/>
                <a:gd name="T52" fmla="*/ 0 w 15"/>
                <a:gd name="T53" fmla="*/ 18 h 26"/>
                <a:gd name="T54" fmla="*/ 0 w 15"/>
                <a:gd name="T55" fmla="*/ 9 h 26"/>
                <a:gd name="T56" fmla="*/ 0 w 15"/>
                <a:gd name="T57" fmla="*/ 9 h 26"/>
                <a:gd name="T58" fmla="*/ 0 w 15"/>
                <a:gd name="T59" fmla="*/ 6 h 26"/>
                <a:gd name="T60" fmla="*/ 0 w 15"/>
                <a:gd name="T61" fmla="*/ 6 h 26"/>
                <a:gd name="T62" fmla="*/ 1 w 15"/>
                <a:gd name="T63" fmla="*/ 4 h 26"/>
                <a:gd name="T64" fmla="*/ 1 w 15"/>
                <a:gd name="T65" fmla="*/ 4 h 26"/>
                <a:gd name="T66" fmla="*/ 4 w 15"/>
                <a:gd name="T67" fmla="*/ 1 h 26"/>
                <a:gd name="T68" fmla="*/ 4 w 15"/>
                <a:gd name="T69" fmla="*/ 1 h 26"/>
                <a:gd name="T70" fmla="*/ 8 w 15"/>
                <a:gd name="T71" fmla="*/ 0 h 26"/>
                <a:gd name="T72" fmla="*/ 8 w 15"/>
                <a:gd name="T73" fmla="*/ 0 h 26"/>
                <a:gd name="T74" fmla="*/ 11 w 15"/>
                <a:gd name="T75" fmla="*/ 0 h 26"/>
                <a:gd name="T76" fmla="*/ 11 w 15"/>
                <a:gd name="T77" fmla="*/ 0 h 26"/>
                <a:gd name="T78" fmla="*/ 14 w 15"/>
                <a:gd name="T79" fmla="*/ 3 h 26"/>
                <a:gd name="T80" fmla="*/ 14 w 15"/>
                <a:gd name="T81" fmla="*/ 3 h 26"/>
                <a:gd name="T82" fmla="*/ 15 w 15"/>
                <a:gd name="T83" fmla="*/ 5 h 26"/>
                <a:gd name="T84" fmla="*/ 15 w 15"/>
                <a:gd name="T85" fmla="*/ 8 h 26"/>
                <a:gd name="T86" fmla="*/ 15 w 15"/>
                <a:gd name="T87" fmla="*/ 15 h 26"/>
                <a:gd name="T88" fmla="*/ 5 w 15"/>
                <a:gd name="T89" fmla="*/ 11 h 26"/>
                <a:gd name="T90" fmla="*/ 10 w 15"/>
                <a:gd name="T91" fmla="*/ 11 h 26"/>
                <a:gd name="T92" fmla="*/ 10 w 15"/>
                <a:gd name="T93" fmla="*/ 8 h 26"/>
                <a:gd name="T94" fmla="*/ 10 w 15"/>
                <a:gd name="T95" fmla="*/ 8 h 26"/>
                <a:gd name="T96" fmla="*/ 10 w 15"/>
                <a:gd name="T97" fmla="*/ 5 h 26"/>
                <a:gd name="T98" fmla="*/ 10 w 15"/>
                <a:gd name="T99" fmla="*/ 5 h 26"/>
                <a:gd name="T100" fmla="*/ 8 w 15"/>
                <a:gd name="T101" fmla="*/ 5 h 26"/>
                <a:gd name="T102" fmla="*/ 8 w 15"/>
                <a:gd name="T103" fmla="*/ 5 h 26"/>
                <a:gd name="T104" fmla="*/ 6 w 15"/>
                <a:gd name="T105" fmla="*/ 5 h 26"/>
                <a:gd name="T106" fmla="*/ 6 w 15"/>
                <a:gd name="T107" fmla="*/ 5 h 26"/>
                <a:gd name="T108" fmla="*/ 5 w 15"/>
                <a:gd name="T109" fmla="*/ 8 h 26"/>
                <a:gd name="T110" fmla="*/ 5 w 15"/>
                <a:gd name="T1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" h="26">
                  <a:moveTo>
                    <a:pt x="15" y="15"/>
                  </a:moveTo>
                  <a:lnTo>
                    <a:pt x="5" y="1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5"/>
                  </a:lnTo>
                  <a:close/>
                  <a:moveTo>
                    <a:pt x="5" y="11"/>
                  </a:move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7" name="Freeform 1797">
              <a:extLst>
                <a:ext uri="{FF2B5EF4-FFF2-40B4-BE49-F238E27FC236}">
                  <a16:creationId xmlns:a16="http://schemas.microsoft.com/office/drawing/2014/main" id="{BA550C8A-39AA-4ECE-97B5-6CAB7E3C6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6290" y="4673276"/>
              <a:ext cx="23365" cy="56076"/>
            </a:xfrm>
            <a:custGeom>
              <a:avLst/>
              <a:gdLst>
                <a:gd name="T0" fmla="*/ 0 w 15"/>
                <a:gd name="T1" fmla="*/ 36 h 36"/>
                <a:gd name="T2" fmla="*/ 0 w 15"/>
                <a:gd name="T3" fmla="*/ 0 h 36"/>
                <a:gd name="T4" fmla="*/ 5 w 15"/>
                <a:gd name="T5" fmla="*/ 0 h 36"/>
                <a:gd name="T6" fmla="*/ 5 w 15"/>
                <a:gd name="T7" fmla="*/ 3 h 36"/>
                <a:gd name="T8" fmla="*/ 5 w 15"/>
                <a:gd name="T9" fmla="*/ 3 h 36"/>
                <a:gd name="T10" fmla="*/ 7 w 15"/>
                <a:gd name="T11" fmla="*/ 0 h 36"/>
                <a:gd name="T12" fmla="*/ 7 w 15"/>
                <a:gd name="T13" fmla="*/ 0 h 36"/>
                <a:gd name="T14" fmla="*/ 10 w 15"/>
                <a:gd name="T15" fmla="*/ 0 h 36"/>
                <a:gd name="T16" fmla="*/ 10 w 15"/>
                <a:gd name="T17" fmla="*/ 0 h 36"/>
                <a:gd name="T18" fmla="*/ 12 w 15"/>
                <a:gd name="T19" fmla="*/ 0 h 36"/>
                <a:gd name="T20" fmla="*/ 15 w 15"/>
                <a:gd name="T21" fmla="*/ 3 h 36"/>
                <a:gd name="T22" fmla="*/ 15 w 15"/>
                <a:gd name="T23" fmla="*/ 3 h 36"/>
                <a:gd name="T24" fmla="*/ 15 w 15"/>
                <a:gd name="T25" fmla="*/ 4 h 36"/>
                <a:gd name="T26" fmla="*/ 15 w 15"/>
                <a:gd name="T27" fmla="*/ 4 h 36"/>
                <a:gd name="T28" fmla="*/ 15 w 15"/>
                <a:gd name="T29" fmla="*/ 8 h 36"/>
                <a:gd name="T30" fmla="*/ 15 w 15"/>
                <a:gd name="T31" fmla="*/ 18 h 36"/>
                <a:gd name="T32" fmla="*/ 15 w 15"/>
                <a:gd name="T33" fmla="*/ 18 h 36"/>
                <a:gd name="T34" fmla="*/ 15 w 15"/>
                <a:gd name="T35" fmla="*/ 21 h 36"/>
                <a:gd name="T36" fmla="*/ 15 w 15"/>
                <a:gd name="T37" fmla="*/ 21 h 36"/>
                <a:gd name="T38" fmla="*/ 15 w 15"/>
                <a:gd name="T39" fmla="*/ 24 h 36"/>
                <a:gd name="T40" fmla="*/ 12 w 15"/>
                <a:gd name="T41" fmla="*/ 25 h 36"/>
                <a:gd name="T42" fmla="*/ 12 w 15"/>
                <a:gd name="T43" fmla="*/ 25 h 36"/>
                <a:gd name="T44" fmla="*/ 10 w 15"/>
                <a:gd name="T45" fmla="*/ 26 h 36"/>
                <a:gd name="T46" fmla="*/ 10 w 15"/>
                <a:gd name="T47" fmla="*/ 26 h 36"/>
                <a:gd name="T48" fmla="*/ 7 w 15"/>
                <a:gd name="T49" fmla="*/ 25 h 36"/>
                <a:gd name="T50" fmla="*/ 7 w 15"/>
                <a:gd name="T51" fmla="*/ 25 h 36"/>
                <a:gd name="T52" fmla="*/ 5 w 15"/>
                <a:gd name="T53" fmla="*/ 23 h 36"/>
                <a:gd name="T54" fmla="*/ 5 w 15"/>
                <a:gd name="T55" fmla="*/ 23 h 36"/>
                <a:gd name="T56" fmla="*/ 5 w 15"/>
                <a:gd name="T57" fmla="*/ 36 h 36"/>
                <a:gd name="T58" fmla="*/ 0 w 15"/>
                <a:gd name="T59" fmla="*/ 36 h 36"/>
                <a:gd name="T60" fmla="*/ 10 w 15"/>
                <a:gd name="T61" fmla="*/ 9 h 36"/>
                <a:gd name="T62" fmla="*/ 10 w 15"/>
                <a:gd name="T63" fmla="*/ 9 h 36"/>
                <a:gd name="T64" fmla="*/ 10 w 15"/>
                <a:gd name="T65" fmla="*/ 6 h 36"/>
                <a:gd name="T66" fmla="*/ 10 w 15"/>
                <a:gd name="T67" fmla="*/ 6 h 36"/>
                <a:gd name="T68" fmla="*/ 7 w 15"/>
                <a:gd name="T69" fmla="*/ 5 h 36"/>
                <a:gd name="T70" fmla="*/ 7 w 15"/>
                <a:gd name="T71" fmla="*/ 5 h 36"/>
                <a:gd name="T72" fmla="*/ 6 w 15"/>
                <a:gd name="T73" fmla="*/ 6 h 36"/>
                <a:gd name="T74" fmla="*/ 6 w 15"/>
                <a:gd name="T75" fmla="*/ 6 h 36"/>
                <a:gd name="T76" fmla="*/ 5 w 15"/>
                <a:gd name="T77" fmla="*/ 8 h 36"/>
                <a:gd name="T78" fmla="*/ 5 w 15"/>
                <a:gd name="T79" fmla="*/ 18 h 36"/>
                <a:gd name="T80" fmla="*/ 5 w 15"/>
                <a:gd name="T81" fmla="*/ 18 h 36"/>
                <a:gd name="T82" fmla="*/ 6 w 15"/>
                <a:gd name="T83" fmla="*/ 20 h 36"/>
                <a:gd name="T84" fmla="*/ 6 w 15"/>
                <a:gd name="T85" fmla="*/ 20 h 36"/>
                <a:gd name="T86" fmla="*/ 7 w 15"/>
                <a:gd name="T87" fmla="*/ 20 h 36"/>
                <a:gd name="T88" fmla="*/ 7 w 15"/>
                <a:gd name="T89" fmla="*/ 20 h 36"/>
                <a:gd name="T90" fmla="*/ 10 w 15"/>
                <a:gd name="T91" fmla="*/ 20 h 36"/>
                <a:gd name="T92" fmla="*/ 10 w 15"/>
                <a:gd name="T93" fmla="*/ 20 h 36"/>
                <a:gd name="T94" fmla="*/ 10 w 15"/>
                <a:gd name="T95" fmla="*/ 18 h 36"/>
                <a:gd name="T96" fmla="*/ 10 w 15"/>
                <a:gd name="T9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36"/>
                  </a:lnTo>
                  <a:close/>
                  <a:moveTo>
                    <a:pt x="10" y="9"/>
                  </a:move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8" name="Freeform 1798">
              <a:extLst>
                <a:ext uri="{FF2B5EF4-FFF2-40B4-BE49-F238E27FC236}">
                  <a16:creationId xmlns:a16="http://schemas.microsoft.com/office/drawing/2014/main" id="{4CF9F57A-6A49-4A80-BF5E-AF7AB5E2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770" y="4662373"/>
              <a:ext cx="15577" cy="49845"/>
            </a:xfrm>
            <a:custGeom>
              <a:avLst/>
              <a:gdLst>
                <a:gd name="T0" fmla="*/ 3 w 10"/>
                <a:gd name="T1" fmla="*/ 7 h 32"/>
                <a:gd name="T2" fmla="*/ 3 w 10"/>
                <a:gd name="T3" fmla="*/ 0 h 32"/>
                <a:gd name="T4" fmla="*/ 8 w 10"/>
                <a:gd name="T5" fmla="*/ 0 h 32"/>
                <a:gd name="T6" fmla="*/ 8 w 10"/>
                <a:gd name="T7" fmla="*/ 7 h 32"/>
                <a:gd name="T8" fmla="*/ 10 w 10"/>
                <a:gd name="T9" fmla="*/ 7 h 32"/>
                <a:gd name="T10" fmla="*/ 10 w 10"/>
                <a:gd name="T11" fmla="*/ 11 h 32"/>
                <a:gd name="T12" fmla="*/ 8 w 10"/>
                <a:gd name="T13" fmla="*/ 11 h 32"/>
                <a:gd name="T14" fmla="*/ 8 w 10"/>
                <a:gd name="T15" fmla="*/ 25 h 32"/>
                <a:gd name="T16" fmla="*/ 8 w 10"/>
                <a:gd name="T17" fmla="*/ 25 h 32"/>
                <a:gd name="T18" fmla="*/ 8 w 10"/>
                <a:gd name="T19" fmla="*/ 27 h 32"/>
                <a:gd name="T20" fmla="*/ 8 w 10"/>
                <a:gd name="T21" fmla="*/ 27 h 32"/>
                <a:gd name="T22" fmla="*/ 8 w 10"/>
                <a:gd name="T23" fmla="*/ 27 h 32"/>
                <a:gd name="T24" fmla="*/ 8 w 10"/>
                <a:gd name="T25" fmla="*/ 27 h 32"/>
                <a:gd name="T26" fmla="*/ 9 w 10"/>
                <a:gd name="T27" fmla="*/ 27 h 32"/>
                <a:gd name="T28" fmla="*/ 9 w 10"/>
                <a:gd name="T29" fmla="*/ 27 h 32"/>
                <a:gd name="T30" fmla="*/ 10 w 10"/>
                <a:gd name="T31" fmla="*/ 27 h 32"/>
                <a:gd name="T32" fmla="*/ 10 w 10"/>
                <a:gd name="T33" fmla="*/ 32 h 32"/>
                <a:gd name="T34" fmla="*/ 9 w 10"/>
                <a:gd name="T35" fmla="*/ 32 h 32"/>
                <a:gd name="T36" fmla="*/ 9 w 10"/>
                <a:gd name="T37" fmla="*/ 32 h 32"/>
                <a:gd name="T38" fmla="*/ 5 w 10"/>
                <a:gd name="T39" fmla="*/ 32 h 32"/>
                <a:gd name="T40" fmla="*/ 5 w 10"/>
                <a:gd name="T41" fmla="*/ 32 h 32"/>
                <a:gd name="T42" fmla="*/ 4 w 10"/>
                <a:gd name="T43" fmla="*/ 31 h 32"/>
                <a:gd name="T44" fmla="*/ 4 w 10"/>
                <a:gd name="T45" fmla="*/ 31 h 32"/>
                <a:gd name="T46" fmla="*/ 3 w 10"/>
                <a:gd name="T47" fmla="*/ 28 h 32"/>
                <a:gd name="T48" fmla="*/ 3 w 10"/>
                <a:gd name="T49" fmla="*/ 28 h 32"/>
                <a:gd name="T50" fmla="*/ 3 w 10"/>
                <a:gd name="T51" fmla="*/ 27 h 32"/>
                <a:gd name="T52" fmla="*/ 3 w 10"/>
                <a:gd name="T53" fmla="*/ 11 h 32"/>
                <a:gd name="T54" fmla="*/ 0 w 10"/>
                <a:gd name="T55" fmla="*/ 11 h 32"/>
                <a:gd name="T56" fmla="*/ 0 w 10"/>
                <a:gd name="T57" fmla="*/ 7 h 32"/>
                <a:gd name="T58" fmla="*/ 3 w 10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2">
                  <a:moveTo>
                    <a:pt x="3" y="7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9" name="Freeform 1799">
              <a:extLst>
                <a:ext uri="{FF2B5EF4-FFF2-40B4-BE49-F238E27FC236}">
                  <a16:creationId xmlns:a16="http://schemas.microsoft.com/office/drawing/2014/main" id="{12A97D9B-70AB-486D-8226-6777A82A8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3020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0" name="Freeform 1800">
              <a:extLst>
                <a:ext uri="{FF2B5EF4-FFF2-40B4-BE49-F238E27FC236}">
                  <a16:creationId xmlns:a16="http://schemas.microsoft.com/office/drawing/2014/main" id="{BF1ED7D5-D3EA-427C-8407-9486977D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038" y="4673276"/>
              <a:ext cx="24923" cy="40499"/>
            </a:xfrm>
            <a:custGeom>
              <a:avLst/>
              <a:gdLst>
                <a:gd name="T0" fmla="*/ 16 w 16"/>
                <a:gd name="T1" fmla="*/ 0 h 26"/>
                <a:gd name="T2" fmla="*/ 16 w 16"/>
                <a:gd name="T3" fmla="*/ 25 h 26"/>
                <a:gd name="T4" fmla="*/ 10 w 16"/>
                <a:gd name="T5" fmla="*/ 25 h 26"/>
                <a:gd name="T6" fmla="*/ 10 w 16"/>
                <a:gd name="T7" fmla="*/ 23 h 26"/>
                <a:gd name="T8" fmla="*/ 10 w 16"/>
                <a:gd name="T9" fmla="*/ 23 h 26"/>
                <a:gd name="T10" fmla="*/ 10 w 16"/>
                <a:gd name="T11" fmla="*/ 23 h 26"/>
                <a:gd name="T12" fmla="*/ 9 w 16"/>
                <a:gd name="T13" fmla="*/ 25 h 26"/>
                <a:gd name="T14" fmla="*/ 9 w 16"/>
                <a:gd name="T15" fmla="*/ 25 h 26"/>
                <a:gd name="T16" fmla="*/ 6 w 16"/>
                <a:gd name="T17" fmla="*/ 26 h 26"/>
                <a:gd name="T18" fmla="*/ 6 w 16"/>
                <a:gd name="T19" fmla="*/ 26 h 26"/>
                <a:gd name="T20" fmla="*/ 4 w 16"/>
                <a:gd name="T21" fmla="*/ 25 h 26"/>
                <a:gd name="T22" fmla="*/ 4 w 16"/>
                <a:gd name="T23" fmla="*/ 25 h 26"/>
                <a:gd name="T24" fmla="*/ 2 w 16"/>
                <a:gd name="T25" fmla="*/ 24 h 26"/>
                <a:gd name="T26" fmla="*/ 2 w 16"/>
                <a:gd name="T27" fmla="*/ 24 h 26"/>
                <a:gd name="T28" fmla="*/ 1 w 16"/>
                <a:gd name="T29" fmla="*/ 23 h 26"/>
                <a:gd name="T30" fmla="*/ 1 w 16"/>
                <a:gd name="T31" fmla="*/ 23 h 26"/>
                <a:gd name="T32" fmla="*/ 0 w 16"/>
                <a:gd name="T33" fmla="*/ 20 h 26"/>
                <a:gd name="T34" fmla="*/ 0 w 16"/>
                <a:gd name="T35" fmla="*/ 0 h 26"/>
                <a:gd name="T36" fmla="*/ 5 w 16"/>
                <a:gd name="T37" fmla="*/ 0 h 26"/>
                <a:gd name="T38" fmla="*/ 5 w 16"/>
                <a:gd name="T39" fmla="*/ 18 h 26"/>
                <a:gd name="T40" fmla="*/ 5 w 16"/>
                <a:gd name="T41" fmla="*/ 18 h 26"/>
                <a:gd name="T42" fmla="*/ 6 w 16"/>
                <a:gd name="T43" fmla="*/ 20 h 26"/>
                <a:gd name="T44" fmla="*/ 6 w 16"/>
                <a:gd name="T45" fmla="*/ 20 h 26"/>
                <a:gd name="T46" fmla="*/ 7 w 16"/>
                <a:gd name="T47" fmla="*/ 20 h 26"/>
                <a:gd name="T48" fmla="*/ 7 w 16"/>
                <a:gd name="T49" fmla="*/ 20 h 26"/>
                <a:gd name="T50" fmla="*/ 10 w 16"/>
                <a:gd name="T51" fmla="*/ 20 h 26"/>
                <a:gd name="T52" fmla="*/ 10 w 16"/>
                <a:gd name="T53" fmla="*/ 20 h 26"/>
                <a:gd name="T54" fmla="*/ 10 w 16"/>
                <a:gd name="T55" fmla="*/ 18 h 26"/>
                <a:gd name="T56" fmla="*/ 10 w 16"/>
                <a:gd name="T57" fmla="*/ 0 h 26"/>
                <a:gd name="T58" fmla="*/ 16 w 16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6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1" name="Freeform 1801">
              <a:extLst>
                <a:ext uri="{FF2B5EF4-FFF2-40B4-BE49-F238E27FC236}">
                  <a16:creationId xmlns:a16="http://schemas.microsoft.com/office/drawing/2014/main" id="{43C0347E-8C8D-465D-9C96-C86758E42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192" y="4673276"/>
              <a:ext cx="38942" cy="3894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5 w 25"/>
                <a:gd name="T5" fmla="*/ 0 h 25"/>
                <a:gd name="T6" fmla="*/ 5 w 25"/>
                <a:gd name="T7" fmla="*/ 3 h 25"/>
                <a:gd name="T8" fmla="*/ 5 w 25"/>
                <a:gd name="T9" fmla="*/ 3 h 25"/>
                <a:gd name="T10" fmla="*/ 5 w 25"/>
                <a:gd name="T11" fmla="*/ 3 h 25"/>
                <a:gd name="T12" fmla="*/ 7 w 25"/>
                <a:gd name="T13" fmla="*/ 0 h 25"/>
                <a:gd name="T14" fmla="*/ 7 w 25"/>
                <a:gd name="T15" fmla="*/ 0 h 25"/>
                <a:gd name="T16" fmla="*/ 10 w 25"/>
                <a:gd name="T17" fmla="*/ 0 h 25"/>
                <a:gd name="T18" fmla="*/ 10 w 25"/>
                <a:gd name="T19" fmla="*/ 0 h 25"/>
                <a:gd name="T20" fmla="*/ 12 w 25"/>
                <a:gd name="T21" fmla="*/ 0 h 25"/>
                <a:gd name="T22" fmla="*/ 12 w 25"/>
                <a:gd name="T23" fmla="*/ 0 h 25"/>
                <a:gd name="T24" fmla="*/ 15 w 25"/>
                <a:gd name="T25" fmla="*/ 3 h 25"/>
                <a:gd name="T26" fmla="*/ 15 w 25"/>
                <a:gd name="T27" fmla="*/ 3 h 25"/>
                <a:gd name="T28" fmla="*/ 16 w 25"/>
                <a:gd name="T29" fmla="*/ 0 h 25"/>
                <a:gd name="T30" fmla="*/ 16 w 25"/>
                <a:gd name="T31" fmla="*/ 0 h 25"/>
                <a:gd name="T32" fmla="*/ 20 w 25"/>
                <a:gd name="T33" fmla="*/ 0 h 25"/>
                <a:gd name="T34" fmla="*/ 20 w 25"/>
                <a:gd name="T35" fmla="*/ 0 h 25"/>
                <a:gd name="T36" fmla="*/ 21 w 25"/>
                <a:gd name="T37" fmla="*/ 0 h 25"/>
                <a:gd name="T38" fmla="*/ 21 w 25"/>
                <a:gd name="T39" fmla="*/ 0 h 25"/>
                <a:gd name="T40" fmla="*/ 24 w 25"/>
                <a:gd name="T41" fmla="*/ 1 h 25"/>
                <a:gd name="T42" fmla="*/ 24 w 25"/>
                <a:gd name="T43" fmla="*/ 1 h 25"/>
                <a:gd name="T44" fmla="*/ 25 w 25"/>
                <a:gd name="T45" fmla="*/ 3 h 25"/>
                <a:gd name="T46" fmla="*/ 25 w 25"/>
                <a:gd name="T47" fmla="*/ 3 h 25"/>
                <a:gd name="T48" fmla="*/ 25 w 25"/>
                <a:gd name="T49" fmla="*/ 6 h 25"/>
                <a:gd name="T50" fmla="*/ 25 w 25"/>
                <a:gd name="T51" fmla="*/ 25 h 25"/>
                <a:gd name="T52" fmla="*/ 20 w 25"/>
                <a:gd name="T53" fmla="*/ 25 h 25"/>
                <a:gd name="T54" fmla="*/ 20 w 25"/>
                <a:gd name="T55" fmla="*/ 8 h 25"/>
                <a:gd name="T56" fmla="*/ 20 w 25"/>
                <a:gd name="T57" fmla="*/ 8 h 25"/>
                <a:gd name="T58" fmla="*/ 20 w 25"/>
                <a:gd name="T59" fmla="*/ 6 h 25"/>
                <a:gd name="T60" fmla="*/ 20 w 25"/>
                <a:gd name="T61" fmla="*/ 6 h 25"/>
                <a:gd name="T62" fmla="*/ 17 w 25"/>
                <a:gd name="T63" fmla="*/ 5 h 25"/>
                <a:gd name="T64" fmla="*/ 17 w 25"/>
                <a:gd name="T65" fmla="*/ 5 h 25"/>
                <a:gd name="T66" fmla="*/ 16 w 25"/>
                <a:gd name="T67" fmla="*/ 6 h 25"/>
                <a:gd name="T68" fmla="*/ 16 w 25"/>
                <a:gd name="T69" fmla="*/ 6 h 25"/>
                <a:gd name="T70" fmla="*/ 15 w 25"/>
                <a:gd name="T71" fmla="*/ 9 h 25"/>
                <a:gd name="T72" fmla="*/ 15 w 25"/>
                <a:gd name="T73" fmla="*/ 25 h 25"/>
                <a:gd name="T74" fmla="*/ 10 w 25"/>
                <a:gd name="T75" fmla="*/ 25 h 25"/>
                <a:gd name="T76" fmla="*/ 10 w 25"/>
                <a:gd name="T77" fmla="*/ 8 h 25"/>
                <a:gd name="T78" fmla="*/ 10 w 25"/>
                <a:gd name="T79" fmla="*/ 8 h 25"/>
                <a:gd name="T80" fmla="*/ 10 w 25"/>
                <a:gd name="T81" fmla="*/ 6 h 25"/>
                <a:gd name="T82" fmla="*/ 10 w 25"/>
                <a:gd name="T83" fmla="*/ 6 h 25"/>
                <a:gd name="T84" fmla="*/ 7 w 25"/>
                <a:gd name="T85" fmla="*/ 5 h 25"/>
                <a:gd name="T86" fmla="*/ 7 w 25"/>
                <a:gd name="T87" fmla="*/ 5 h 25"/>
                <a:gd name="T88" fmla="*/ 5 w 25"/>
                <a:gd name="T89" fmla="*/ 6 h 25"/>
                <a:gd name="T90" fmla="*/ 5 w 25"/>
                <a:gd name="T91" fmla="*/ 6 h 25"/>
                <a:gd name="T92" fmla="*/ 5 w 25"/>
                <a:gd name="T93" fmla="*/ 9 h 25"/>
                <a:gd name="T94" fmla="*/ 5 w 25"/>
                <a:gd name="T95" fmla="*/ 25 h 25"/>
                <a:gd name="T96" fmla="*/ 0 w 25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25"/>
                  </a:lnTo>
                  <a:lnTo>
                    <a:pt x="20" y="2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9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2" name="Freeform 1802">
              <a:extLst>
                <a:ext uri="{FF2B5EF4-FFF2-40B4-BE49-F238E27FC236}">
                  <a16:creationId xmlns:a16="http://schemas.microsoft.com/office/drawing/2014/main" id="{296CAAA5-25E8-4C5C-9A64-74E17B66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226" y="4657700"/>
              <a:ext cx="26481" cy="56076"/>
            </a:xfrm>
            <a:custGeom>
              <a:avLst/>
              <a:gdLst>
                <a:gd name="T0" fmla="*/ 17 w 17"/>
                <a:gd name="T1" fmla="*/ 0 h 36"/>
                <a:gd name="T2" fmla="*/ 17 w 17"/>
                <a:gd name="T3" fmla="*/ 28 h 36"/>
                <a:gd name="T4" fmla="*/ 17 w 17"/>
                <a:gd name="T5" fmla="*/ 28 h 36"/>
                <a:gd name="T6" fmla="*/ 16 w 17"/>
                <a:gd name="T7" fmla="*/ 31 h 36"/>
                <a:gd name="T8" fmla="*/ 16 w 17"/>
                <a:gd name="T9" fmla="*/ 31 h 36"/>
                <a:gd name="T10" fmla="*/ 15 w 17"/>
                <a:gd name="T11" fmla="*/ 34 h 36"/>
                <a:gd name="T12" fmla="*/ 15 w 17"/>
                <a:gd name="T13" fmla="*/ 34 h 36"/>
                <a:gd name="T14" fmla="*/ 11 w 17"/>
                <a:gd name="T15" fmla="*/ 35 h 36"/>
                <a:gd name="T16" fmla="*/ 11 w 17"/>
                <a:gd name="T17" fmla="*/ 35 h 36"/>
                <a:gd name="T18" fmla="*/ 8 w 17"/>
                <a:gd name="T19" fmla="*/ 36 h 36"/>
                <a:gd name="T20" fmla="*/ 8 w 17"/>
                <a:gd name="T21" fmla="*/ 36 h 36"/>
                <a:gd name="T22" fmla="*/ 5 w 17"/>
                <a:gd name="T23" fmla="*/ 35 h 36"/>
                <a:gd name="T24" fmla="*/ 5 w 17"/>
                <a:gd name="T25" fmla="*/ 35 h 36"/>
                <a:gd name="T26" fmla="*/ 2 w 17"/>
                <a:gd name="T27" fmla="*/ 34 h 36"/>
                <a:gd name="T28" fmla="*/ 2 w 17"/>
                <a:gd name="T29" fmla="*/ 34 h 36"/>
                <a:gd name="T30" fmla="*/ 1 w 17"/>
                <a:gd name="T31" fmla="*/ 31 h 36"/>
                <a:gd name="T32" fmla="*/ 1 w 17"/>
                <a:gd name="T33" fmla="*/ 31 h 36"/>
                <a:gd name="T34" fmla="*/ 0 w 17"/>
                <a:gd name="T35" fmla="*/ 28 h 36"/>
                <a:gd name="T36" fmla="*/ 0 w 17"/>
                <a:gd name="T37" fmla="*/ 0 h 36"/>
                <a:gd name="T38" fmla="*/ 5 w 17"/>
                <a:gd name="T39" fmla="*/ 0 h 36"/>
                <a:gd name="T40" fmla="*/ 5 w 17"/>
                <a:gd name="T41" fmla="*/ 28 h 36"/>
                <a:gd name="T42" fmla="*/ 5 w 17"/>
                <a:gd name="T43" fmla="*/ 28 h 36"/>
                <a:gd name="T44" fmla="*/ 6 w 17"/>
                <a:gd name="T45" fmla="*/ 30 h 36"/>
                <a:gd name="T46" fmla="*/ 6 w 17"/>
                <a:gd name="T47" fmla="*/ 30 h 36"/>
                <a:gd name="T48" fmla="*/ 8 w 17"/>
                <a:gd name="T49" fmla="*/ 30 h 36"/>
                <a:gd name="T50" fmla="*/ 8 w 17"/>
                <a:gd name="T51" fmla="*/ 30 h 36"/>
                <a:gd name="T52" fmla="*/ 11 w 17"/>
                <a:gd name="T53" fmla="*/ 30 h 36"/>
                <a:gd name="T54" fmla="*/ 11 w 17"/>
                <a:gd name="T55" fmla="*/ 30 h 36"/>
                <a:gd name="T56" fmla="*/ 11 w 17"/>
                <a:gd name="T57" fmla="*/ 28 h 36"/>
                <a:gd name="T58" fmla="*/ 11 w 17"/>
                <a:gd name="T59" fmla="*/ 0 h 36"/>
                <a:gd name="T60" fmla="*/ 17 w 17"/>
                <a:gd name="T6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6">
                  <a:moveTo>
                    <a:pt x="17" y="0"/>
                  </a:moveTo>
                  <a:lnTo>
                    <a:pt x="17" y="28"/>
                  </a:lnTo>
                  <a:lnTo>
                    <a:pt x="17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3" name="Freeform 1803">
              <a:extLst>
                <a:ext uri="{FF2B5EF4-FFF2-40B4-BE49-F238E27FC236}">
                  <a16:creationId xmlns:a16="http://schemas.microsoft.com/office/drawing/2014/main" id="{5CDA20D4-4665-43C0-A996-C41993E6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937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4" name="Freeform 1804">
              <a:extLst>
                <a:ext uri="{FF2B5EF4-FFF2-40B4-BE49-F238E27FC236}">
                  <a16:creationId xmlns:a16="http://schemas.microsoft.com/office/drawing/2014/main" id="{B18360EC-4734-460F-A09C-9A387C2C2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090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3 w 15"/>
                <a:gd name="T21" fmla="*/ 25 h 26"/>
                <a:gd name="T22" fmla="*/ 3 w 15"/>
                <a:gd name="T23" fmla="*/ 25 h 26"/>
                <a:gd name="T24" fmla="*/ 1 w 15"/>
                <a:gd name="T25" fmla="*/ 24 h 26"/>
                <a:gd name="T26" fmla="*/ 1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5 w 15"/>
                <a:gd name="T43" fmla="*/ 20 h 26"/>
                <a:gd name="T44" fmla="*/ 5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9 w 15"/>
                <a:gd name="T51" fmla="*/ 20 h 26"/>
                <a:gd name="T52" fmla="*/ 9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5" name="Freeform 1805">
              <a:extLst>
                <a:ext uri="{FF2B5EF4-FFF2-40B4-BE49-F238E27FC236}">
                  <a16:creationId xmlns:a16="http://schemas.microsoft.com/office/drawing/2014/main" id="{42F89DF6-A8C2-44B5-A299-B2F4EB2B5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685" y="4673276"/>
              <a:ext cx="23365" cy="38942"/>
            </a:xfrm>
            <a:custGeom>
              <a:avLst/>
              <a:gdLst>
                <a:gd name="T0" fmla="*/ 0 w 15"/>
                <a:gd name="T1" fmla="*/ 25 h 25"/>
                <a:gd name="T2" fmla="*/ 0 w 15"/>
                <a:gd name="T3" fmla="*/ 0 h 25"/>
                <a:gd name="T4" fmla="*/ 5 w 15"/>
                <a:gd name="T5" fmla="*/ 0 h 25"/>
                <a:gd name="T6" fmla="*/ 5 w 15"/>
                <a:gd name="T7" fmla="*/ 3 h 25"/>
                <a:gd name="T8" fmla="*/ 5 w 15"/>
                <a:gd name="T9" fmla="*/ 3 h 25"/>
                <a:gd name="T10" fmla="*/ 5 w 15"/>
                <a:gd name="T11" fmla="*/ 3 h 25"/>
                <a:gd name="T12" fmla="*/ 7 w 15"/>
                <a:gd name="T13" fmla="*/ 0 h 25"/>
                <a:gd name="T14" fmla="*/ 7 w 15"/>
                <a:gd name="T15" fmla="*/ 0 h 25"/>
                <a:gd name="T16" fmla="*/ 10 w 15"/>
                <a:gd name="T17" fmla="*/ 0 h 25"/>
                <a:gd name="T18" fmla="*/ 10 w 15"/>
                <a:gd name="T19" fmla="*/ 0 h 25"/>
                <a:gd name="T20" fmla="*/ 12 w 15"/>
                <a:gd name="T21" fmla="*/ 0 h 25"/>
                <a:gd name="T22" fmla="*/ 12 w 15"/>
                <a:gd name="T23" fmla="*/ 0 h 25"/>
                <a:gd name="T24" fmla="*/ 14 w 15"/>
                <a:gd name="T25" fmla="*/ 1 h 25"/>
                <a:gd name="T26" fmla="*/ 14 w 15"/>
                <a:gd name="T27" fmla="*/ 1 h 25"/>
                <a:gd name="T28" fmla="*/ 15 w 15"/>
                <a:gd name="T29" fmla="*/ 3 h 25"/>
                <a:gd name="T30" fmla="*/ 15 w 15"/>
                <a:gd name="T31" fmla="*/ 3 h 25"/>
                <a:gd name="T32" fmla="*/ 15 w 15"/>
                <a:gd name="T33" fmla="*/ 6 h 25"/>
                <a:gd name="T34" fmla="*/ 15 w 15"/>
                <a:gd name="T35" fmla="*/ 25 h 25"/>
                <a:gd name="T36" fmla="*/ 10 w 15"/>
                <a:gd name="T37" fmla="*/ 25 h 25"/>
                <a:gd name="T38" fmla="*/ 10 w 15"/>
                <a:gd name="T39" fmla="*/ 8 h 25"/>
                <a:gd name="T40" fmla="*/ 10 w 15"/>
                <a:gd name="T41" fmla="*/ 8 h 25"/>
                <a:gd name="T42" fmla="*/ 10 w 15"/>
                <a:gd name="T43" fmla="*/ 6 h 25"/>
                <a:gd name="T44" fmla="*/ 10 w 15"/>
                <a:gd name="T45" fmla="*/ 6 h 25"/>
                <a:gd name="T46" fmla="*/ 7 w 15"/>
                <a:gd name="T47" fmla="*/ 5 h 25"/>
                <a:gd name="T48" fmla="*/ 7 w 15"/>
                <a:gd name="T49" fmla="*/ 5 h 25"/>
                <a:gd name="T50" fmla="*/ 6 w 15"/>
                <a:gd name="T51" fmla="*/ 6 h 25"/>
                <a:gd name="T52" fmla="*/ 6 w 15"/>
                <a:gd name="T53" fmla="*/ 6 h 25"/>
                <a:gd name="T54" fmla="*/ 5 w 15"/>
                <a:gd name="T55" fmla="*/ 9 h 25"/>
                <a:gd name="T56" fmla="*/ 5 w 15"/>
                <a:gd name="T57" fmla="*/ 25 h 25"/>
                <a:gd name="T58" fmla="*/ 0 w 15"/>
                <a:gd name="T5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6" name="Freeform 1806">
              <a:extLst>
                <a:ext uri="{FF2B5EF4-FFF2-40B4-BE49-F238E27FC236}">
                  <a16:creationId xmlns:a16="http://schemas.microsoft.com/office/drawing/2014/main" id="{C4979D01-24FA-4B7B-84B8-D903C7537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1281" y="4673276"/>
              <a:ext cx="24923" cy="40499"/>
            </a:xfrm>
            <a:custGeom>
              <a:avLst/>
              <a:gdLst>
                <a:gd name="T0" fmla="*/ 0 w 16"/>
                <a:gd name="T1" fmla="*/ 9 h 26"/>
                <a:gd name="T2" fmla="*/ 0 w 16"/>
                <a:gd name="T3" fmla="*/ 9 h 26"/>
                <a:gd name="T4" fmla="*/ 1 w 16"/>
                <a:gd name="T5" fmla="*/ 6 h 26"/>
                <a:gd name="T6" fmla="*/ 1 w 16"/>
                <a:gd name="T7" fmla="*/ 6 h 26"/>
                <a:gd name="T8" fmla="*/ 1 w 16"/>
                <a:gd name="T9" fmla="*/ 4 h 26"/>
                <a:gd name="T10" fmla="*/ 1 w 16"/>
                <a:gd name="T11" fmla="*/ 4 h 26"/>
                <a:gd name="T12" fmla="*/ 3 w 16"/>
                <a:gd name="T13" fmla="*/ 1 h 26"/>
                <a:gd name="T14" fmla="*/ 3 w 16"/>
                <a:gd name="T15" fmla="*/ 1 h 26"/>
                <a:gd name="T16" fmla="*/ 8 w 16"/>
                <a:gd name="T17" fmla="*/ 0 h 26"/>
                <a:gd name="T18" fmla="*/ 8 w 16"/>
                <a:gd name="T19" fmla="*/ 0 h 26"/>
                <a:gd name="T20" fmla="*/ 12 w 16"/>
                <a:gd name="T21" fmla="*/ 1 h 26"/>
                <a:gd name="T22" fmla="*/ 12 w 16"/>
                <a:gd name="T23" fmla="*/ 1 h 26"/>
                <a:gd name="T24" fmla="*/ 15 w 16"/>
                <a:gd name="T25" fmla="*/ 4 h 26"/>
                <a:gd name="T26" fmla="*/ 15 w 16"/>
                <a:gd name="T27" fmla="*/ 4 h 26"/>
                <a:gd name="T28" fmla="*/ 15 w 16"/>
                <a:gd name="T29" fmla="*/ 6 h 26"/>
                <a:gd name="T30" fmla="*/ 15 w 16"/>
                <a:gd name="T31" fmla="*/ 6 h 26"/>
                <a:gd name="T32" fmla="*/ 16 w 16"/>
                <a:gd name="T33" fmla="*/ 9 h 26"/>
                <a:gd name="T34" fmla="*/ 16 w 16"/>
                <a:gd name="T35" fmla="*/ 18 h 26"/>
                <a:gd name="T36" fmla="*/ 16 w 16"/>
                <a:gd name="T37" fmla="*/ 18 h 26"/>
                <a:gd name="T38" fmla="*/ 15 w 16"/>
                <a:gd name="T39" fmla="*/ 20 h 26"/>
                <a:gd name="T40" fmla="*/ 15 w 16"/>
                <a:gd name="T41" fmla="*/ 20 h 26"/>
                <a:gd name="T42" fmla="*/ 15 w 16"/>
                <a:gd name="T43" fmla="*/ 23 h 26"/>
                <a:gd name="T44" fmla="*/ 15 w 16"/>
                <a:gd name="T45" fmla="*/ 23 h 26"/>
                <a:gd name="T46" fmla="*/ 12 w 16"/>
                <a:gd name="T47" fmla="*/ 25 h 26"/>
                <a:gd name="T48" fmla="*/ 12 w 16"/>
                <a:gd name="T49" fmla="*/ 25 h 26"/>
                <a:gd name="T50" fmla="*/ 8 w 16"/>
                <a:gd name="T51" fmla="*/ 26 h 26"/>
                <a:gd name="T52" fmla="*/ 8 w 16"/>
                <a:gd name="T53" fmla="*/ 26 h 26"/>
                <a:gd name="T54" fmla="*/ 3 w 16"/>
                <a:gd name="T55" fmla="*/ 25 h 26"/>
                <a:gd name="T56" fmla="*/ 3 w 16"/>
                <a:gd name="T57" fmla="*/ 25 h 26"/>
                <a:gd name="T58" fmla="*/ 1 w 16"/>
                <a:gd name="T59" fmla="*/ 23 h 26"/>
                <a:gd name="T60" fmla="*/ 1 w 16"/>
                <a:gd name="T61" fmla="*/ 23 h 26"/>
                <a:gd name="T62" fmla="*/ 1 w 16"/>
                <a:gd name="T63" fmla="*/ 20 h 26"/>
                <a:gd name="T64" fmla="*/ 1 w 16"/>
                <a:gd name="T65" fmla="*/ 20 h 26"/>
                <a:gd name="T66" fmla="*/ 0 w 16"/>
                <a:gd name="T67" fmla="*/ 18 h 26"/>
                <a:gd name="T68" fmla="*/ 0 w 16"/>
                <a:gd name="T69" fmla="*/ 9 h 26"/>
                <a:gd name="T70" fmla="*/ 6 w 16"/>
                <a:gd name="T71" fmla="*/ 18 h 26"/>
                <a:gd name="T72" fmla="*/ 6 w 16"/>
                <a:gd name="T73" fmla="*/ 18 h 26"/>
                <a:gd name="T74" fmla="*/ 6 w 16"/>
                <a:gd name="T75" fmla="*/ 20 h 26"/>
                <a:gd name="T76" fmla="*/ 6 w 16"/>
                <a:gd name="T77" fmla="*/ 20 h 26"/>
                <a:gd name="T78" fmla="*/ 8 w 16"/>
                <a:gd name="T79" fmla="*/ 20 h 26"/>
                <a:gd name="T80" fmla="*/ 8 w 16"/>
                <a:gd name="T81" fmla="*/ 20 h 26"/>
                <a:gd name="T82" fmla="*/ 10 w 16"/>
                <a:gd name="T83" fmla="*/ 20 h 26"/>
                <a:gd name="T84" fmla="*/ 10 w 16"/>
                <a:gd name="T85" fmla="*/ 20 h 26"/>
                <a:gd name="T86" fmla="*/ 11 w 16"/>
                <a:gd name="T87" fmla="*/ 18 h 26"/>
                <a:gd name="T88" fmla="*/ 11 w 16"/>
                <a:gd name="T89" fmla="*/ 8 h 26"/>
                <a:gd name="T90" fmla="*/ 11 w 16"/>
                <a:gd name="T91" fmla="*/ 8 h 26"/>
                <a:gd name="T92" fmla="*/ 10 w 16"/>
                <a:gd name="T93" fmla="*/ 5 h 26"/>
                <a:gd name="T94" fmla="*/ 10 w 16"/>
                <a:gd name="T95" fmla="*/ 5 h 26"/>
                <a:gd name="T96" fmla="*/ 8 w 16"/>
                <a:gd name="T97" fmla="*/ 5 h 26"/>
                <a:gd name="T98" fmla="*/ 8 w 16"/>
                <a:gd name="T99" fmla="*/ 5 h 26"/>
                <a:gd name="T100" fmla="*/ 6 w 16"/>
                <a:gd name="T101" fmla="*/ 5 h 26"/>
                <a:gd name="T102" fmla="*/ 6 w 16"/>
                <a:gd name="T103" fmla="*/ 5 h 26"/>
                <a:gd name="T104" fmla="*/ 6 w 16"/>
                <a:gd name="T105" fmla="*/ 8 h 26"/>
                <a:gd name="T106" fmla="*/ 6 w 16"/>
                <a:gd name="T10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" h="26">
                  <a:moveTo>
                    <a:pt x="0" y="9"/>
                  </a:move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9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7" name="Freeform 1807">
              <a:extLst>
                <a:ext uri="{FF2B5EF4-FFF2-40B4-BE49-F238E27FC236}">
                  <a16:creationId xmlns:a16="http://schemas.microsoft.com/office/drawing/2014/main" id="{E36CAFAB-7B02-4773-B946-7299D302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2434" y="4673276"/>
              <a:ext cx="23365" cy="40499"/>
            </a:xfrm>
            <a:custGeom>
              <a:avLst/>
              <a:gdLst>
                <a:gd name="T0" fmla="*/ 5 w 15"/>
                <a:gd name="T1" fmla="*/ 18 h 26"/>
                <a:gd name="T2" fmla="*/ 5 w 15"/>
                <a:gd name="T3" fmla="*/ 18 h 26"/>
                <a:gd name="T4" fmla="*/ 5 w 15"/>
                <a:gd name="T5" fmla="*/ 20 h 26"/>
                <a:gd name="T6" fmla="*/ 5 w 15"/>
                <a:gd name="T7" fmla="*/ 20 h 26"/>
                <a:gd name="T8" fmla="*/ 7 w 15"/>
                <a:gd name="T9" fmla="*/ 20 h 26"/>
                <a:gd name="T10" fmla="*/ 7 w 15"/>
                <a:gd name="T11" fmla="*/ 20 h 26"/>
                <a:gd name="T12" fmla="*/ 9 w 15"/>
                <a:gd name="T13" fmla="*/ 20 h 26"/>
                <a:gd name="T14" fmla="*/ 9 w 15"/>
                <a:gd name="T15" fmla="*/ 20 h 26"/>
                <a:gd name="T16" fmla="*/ 10 w 15"/>
                <a:gd name="T17" fmla="*/ 18 h 26"/>
                <a:gd name="T18" fmla="*/ 15 w 15"/>
                <a:gd name="T19" fmla="*/ 18 h 26"/>
                <a:gd name="T20" fmla="*/ 15 w 15"/>
                <a:gd name="T21" fmla="*/ 18 h 26"/>
                <a:gd name="T22" fmla="*/ 15 w 15"/>
                <a:gd name="T23" fmla="*/ 21 h 26"/>
                <a:gd name="T24" fmla="*/ 12 w 15"/>
                <a:gd name="T25" fmla="*/ 24 h 26"/>
                <a:gd name="T26" fmla="*/ 12 w 15"/>
                <a:gd name="T27" fmla="*/ 24 h 26"/>
                <a:gd name="T28" fmla="*/ 10 w 15"/>
                <a:gd name="T29" fmla="*/ 25 h 26"/>
                <a:gd name="T30" fmla="*/ 10 w 15"/>
                <a:gd name="T31" fmla="*/ 25 h 26"/>
                <a:gd name="T32" fmla="*/ 7 w 15"/>
                <a:gd name="T33" fmla="*/ 26 h 26"/>
                <a:gd name="T34" fmla="*/ 7 w 15"/>
                <a:gd name="T35" fmla="*/ 26 h 26"/>
                <a:gd name="T36" fmla="*/ 4 w 15"/>
                <a:gd name="T37" fmla="*/ 25 h 26"/>
                <a:gd name="T38" fmla="*/ 4 w 15"/>
                <a:gd name="T39" fmla="*/ 25 h 26"/>
                <a:gd name="T40" fmla="*/ 1 w 15"/>
                <a:gd name="T41" fmla="*/ 23 h 26"/>
                <a:gd name="T42" fmla="*/ 1 w 15"/>
                <a:gd name="T43" fmla="*/ 23 h 26"/>
                <a:gd name="T44" fmla="*/ 0 w 15"/>
                <a:gd name="T45" fmla="*/ 20 h 26"/>
                <a:gd name="T46" fmla="*/ 0 w 15"/>
                <a:gd name="T47" fmla="*/ 20 h 26"/>
                <a:gd name="T48" fmla="*/ 0 w 15"/>
                <a:gd name="T49" fmla="*/ 18 h 26"/>
                <a:gd name="T50" fmla="*/ 0 w 15"/>
                <a:gd name="T51" fmla="*/ 9 h 26"/>
                <a:gd name="T52" fmla="*/ 0 w 15"/>
                <a:gd name="T53" fmla="*/ 9 h 26"/>
                <a:gd name="T54" fmla="*/ 0 w 15"/>
                <a:gd name="T55" fmla="*/ 6 h 26"/>
                <a:gd name="T56" fmla="*/ 0 w 15"/>
                <a:gd name="T57" fmla="*/ 6 h 26"/>
                <a:gd name="T58" fmla="*/ 1 w 15"/>
                <a:gd name="T59" fmla="*/ 4 h 26"/>
                <a:gd name="T60" fmla="*/ 1 w 15"/>
                <a:gd name="T61" fmla="*/ 4 h 26"/>
                <a:gd name="T62" fmla="*/ 4 w 15"/>
                <a:gd name="T63" fmla="*/ 1 h 26"/>
                <a:gd name="T64" fmla="*/ 4 w 15"/>
                <a:gd name="T65" fmla="*/ 1 h 26"/>
                <a:gd name="T66" fmla="*/ 7 w 15"/>
                <a:gd name="T67" fmla="*/ 0 h 26"/>
                <a:gd name="T68" fmla="*/ 7 w 15"/>
                <a:gd name="T69" fmla="*/ 0 h 26"/>
                <a:gd name="T70" fmla="*/ 10 w 15"/>
                <a:gd name="T71" fmla="*/ 0 h 26"/>
                <a:gd name="T72" fmla="*/ 10 w 15"/>
                <a:gd name="T73" fmla="*/ 0 h 26"/>
                <a:gd name="T74" fmla="*/ 12 w 15"/>
                <a:gd name="T75" fmla="*/ 3 h 26"/>
                <a:gd name="T76" fmla="*/ 12 w 15"/>
                <a:gd name="T77" fmla="*/ 3 h 26"/>
                <a:gd name="T78" fmla="*/ 15 w 15"/>
                <a:gd name="T79" fmla="*/ 5 h 26"/>
                <a:gd name="T80" fmla="*/ 15 w 15"/>
                <a:gd name="T81" fmla="*/ 8 h 26"/>
                <a:gd name="T82" fmla="*/ 10 w 15"/>
                <a:gd name="T83" fmla="*/ 8 h 26"/>
                <a:gd name="T84" fmla="*/ 10 w 15"/>
                <a:gd name="T85" fmla="*/ 8 h 26"/>
                <a:gd name="T86" fmla="*/ 9 w 15"/>
                <a:gd name="T87" fmla="*/ 5 h 26"/>
                <a:gd name="T88" fmla="*/ 9 w 15"/>
                <a:gd name="T89" fmla="*/ 5 h 26"/>
                <a:gd name="T90" fmla="*/ 7 w 15"/>
                <a:gd name="T91" fmla="*/ 5 h 26"/>
                <a:gd name="T92" fmla="*/ 7 w 15"/>
                <a:gd name="T93" fmla="*/ 5 h 26"/>
                <a:gd name="T94" fmla="*/ 5 w 15"/>
                <a:gd name="T95" fmla="*/ 5 h 26"/>
                <a:gd name="T96" fmla="*/ 5 w 15"/>
                <a:gd name="T97" fmla="*/ 5 h 26"/>
                <a:gd name="T98" fmla="*/ 5 w 15"/>
                <a:gd name="T99" fmla="*/ 8 h 26"/>
                <a:gd name="T100" fmla="*/ 5 w 15"/>
                <a:gd name="T10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6">
                  <a:moveTo>
                    <a:pt x="5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8" name="Freeform 1808">
              <a:extLst>
                <a:ext uri="{FF2B5EF4-FFF2-40B4-BE49-F238E27FC236}">
                  <a16:creationId xmlns:a16="http://schemas.microsoft.com/office/drawing/2014/main" id="{F9997788-53CC-4551-9014-9AC945CD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799" y="4662373"/>
              <a:ext cx="17135" cy="49845"/>
            </a:xfrm>
            <a:custGeom>
              <a:avLst/>
              <a:gdLst>
                <a:gd name="T0" fmla="*/ 2 w 11"/>
                <a:gd name="T1" fmla="*/ 7 h 32"/>
                <a:gd name="T2" fmla="*/ 2 w 11"/>
                <a:gd name="T3" fmla="*/ 0 h 32"/>
                <a:gd name="T4" fmla="*/ 7 w 11"/>
                <a:gd name="T5" fmla="*/ 0 h 32"/>
                <a:gd name="T6" fmla="*/ 7 w 11"/>
                <a:gd name="T7" fmla="*/ 7 h 32"/>
                <a:gd name="T8" fmla="*/ 11 w 11"/>
                <a:gd name="T9" fmla="*/ 7 h 32"/>
                <a:gd name="T10" fmla="*/ 11 w 11"/>
                <a:gd name="T11" fmla="*/ 11 h 32"/>
                <a:gd name="T12" fmla="*/ 7 w 11"/>
                <a:gd name="T13" fmla="*/ 11 h 32"/>
                <a:gd name="T14" fmla="*/ 7 w 11"/>
                <a:gd name="T15" fmla="*/ 25 h 32"/>
                <a:gd name="T16" fmla="*/ 7 w 11"/>
                <a:gd name="T17" fmla="*/ 25 h 32"/>
                <a:gd name="T18" fmla="*/ 9 w 11"/>
                <a:gd name="T19" fmla="*/ 27 h 32"/>
                <a:gd name="T20" fmla="*/ 9 w 11"/>
                <a:gd name="T21" fmla="*/ 27 h 32"/>
                <a:gd name="T22" fmla="*/ 9 w 11"/>
                <a:gd name="T23" fmla="*/ 27 h 32"/>
                <a:gd name="T24" fmla="*/ 9 w 11"/>
                <a:gd name="T25" fmla="*/ 27 h 32"/>
                <a:gd name="T26" fmla="*/ 10 w 11"/>
                <a:gd name="T27" fmla="*/ 27 h 32"/>
                <a:gd name="T28" fmla="*/ 10 w 11"/>
                <a:gd name="T29" fmla="*/ 27 h 32"/>
                <a:gd name="T30" fmla="*/ 11 w 11"/>
                <a:gd name="T31" fmla="*/ 27 h 32"/>
                <a:gd name="T32" fmla="*/ 11 w 11"/>
                <a:gd name="T33" fmla="*/ 32 h 32"/>
                <a:gd name="T34" fmla="*/ 9 w 11"/>
                <a:gd name="T35" fmla="*/ 32 h 32"/>
                <a:gd name="T36" fmla="*/ 9 w 11"/>
                <a:gd name="T37" fmla="*/ 32 h 32"/>
                <a:gd name="T38" fmla="*/ 6 w 11"/>
                <a:gd name="T39" fmla="*/ 32 h 32"/>
                <a:gd name="T40" fmla="*/ 6 w 11"/>
                <a:gd name="T41" fmla="*/ 32 h 32"/>
                <a:gd name="T42" fmla="*/ 4 w 11"/>
                <a:gd name="T43" fmla="*/ 31 h 32"/>
                <a:gd name="T44" fmla="*/ 4 w 11"/>
                <a:gd name="T45" fmla="*/ 31 h 32"/>
                <a:gd name="T46" fmla="*/ 4 w 11"/>
                <a:gd name="T47" fmla="*/ 28 h 32"/>
                <a:gd name="T48" fmla="*/ 4 w 11"/>
                <a:gd name="T49" fmla="*/ 28 h 32"/>
                <a:gd name="T50" fmla="*/ 2 w 11"/>
                <a:gd name="T51" fmla="*/ 27 h 32"/>
                <a:gd name="T52" fmla="*/ 2 w 11"/>
                <a:gd name="T53" fmla="*/ 11 h 32"/>
                <a:gd name="T54" fmla="*/ 0 w 11"/>
                <a:gd name="T55" fmla="*/ 11 h 32"/>
                <a:gd name="T56" fmla="*/ 0 w 11"/>
                <a:gd name="T57" fmla="*/ 7 h 32"/>
                <a:gd name="T58" fmla="*/ 2 w 11"/>
                <a:gd name="T5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2">
                  <a:moveTo>
                    <a:pt x="2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9" name="Freeform 1809">
              <a:extLst>
                <a:ext uri="{FF2B5EF4-FFF2-40B4-BE49-F238E27FC236}">
                  <a16:creationId xmlns:a16="http://schemas.microsoft.com/office/drawing/2014/main" id="{C3734997-7433-4F29-AD86-84422A141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7606" y="4657700"/>
              <a:ext cx="7789" cy="54518"/>
            </a:xfrm>
            <a:custGeom>
              <a:avLst/>
              <a:gdLst>
                <a:gd name="T0" fmla="*/ 0 w 5"/>
                <a:gd name="T1" fmla="*/ 5 h 35"/>
                <a:gd name="T2" fmla="*/ 0 w 5"/>
                <a:gd name="T3" fmla="*/ 0 h 35"/>
                <a:gd name="T4" fmla="*/ 5 w 5"/>
                <a:gd name="T5" fmla="*/ 0 h 35"/>
                <a:gd name="T6" fmla="*/ 5 w 5"/>
                <a:gd name="T7" fmla="*/ 5 h 35"/>
                <a:gd name="T8" fmla="*/ 0 w 5"/>
                <a:gd name="T9" fmla="*/ 5 h 35"/>
                <a:gd name="T10" fmla="*/ 0 w 5"/>
                <a:gd name="T11" fmla="*/ 35 h 35"/>
                <a:gd name="T12" fmla="*/ 0 w 5"/>
                <a:gd name="T13" fmla="*/ 10 h 35"/>
                <a:gd name="T14" fmla="*/ 5 w 5"/>
                <a:gd name="T15" fmla="*/ 10 h 35"/>
                <a:gd name="T16" fmla="*/ 5 w 5"/>
                <a:gd name="T17" fmla="*/ 35 h 35"/>
                <a:gd name="T18" fmla="*/ 0 w 5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0" y="3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0" name="Freeform 1810">
              <a:extLst>
                <a:ext uri="{FF2B5EF4-FFF2-40B4-BE49-F238E27FC236}">
                  <a16:creationId xmlns:a16="http://schemas.microsoft.com/office/drawing/2014/main" id="{55B5871C-78D9-491B-BB3F-3EA6E73F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067" y="4673276"/>
              <a:ext cx="23365" cy="40499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25 h 26"/>
                <a:gd name="T4" fmla="*/ 10 w 15"/>
                <a:gd name="T5" fmla="*/ 25 h 26"/>
                <a:gd name="T6" fmla="*/ 10 w 15"/>
                <a:gd name="T7" fmla="*/ 23 h 26"/>
                <a:gd name="T8" fmla="*/ 10 w 15"/>
                <a:gd name="T9" fmla="*/ 23 h 26"/>
                <a:gd name="T10" fmla="*/ 10 w 15"/>
                <a:gd name="T11" fmla="*/ 23 h 26"/>
                <a:gd name="T12" fmla="*/ 8 w 15"/>
                <a:gd name="T13" fmla="*/ 25 h 26"/>
                <a:gd name="T14" fmla="*/ 8 w 15"/>
                <a:gd name="T15" fmla="*/ 25 h 26"/>
                <a:gd name="T16" fmla="*/ 5 w 15"/>
                <a:gd name="T17" fmla="*/ 26 h 26"/>
                <a:gd name="T18" fmla="*/ 5 w 15"/>
                <a:gd name="T19" fmla="*/ 26 h 26"/>
                <a:gd name="T20" fmla="*/ 4 w 15"/>
                <a:gd name="T21" fmla="*/ 25 h 26"/>
                <a:gd name="T22" fmla="*/ 4 w 15"/>
                <a:gd name="T23" fmla="*/ 25 h 26"/>
                <a:gd name="T24" fmla="*/ 2 w 15"/>
                <a:gd name="T25" fmla="*/ 24 h 26"/>
                <a:gd name="T26" fmla="*/ 2 w 15"/>
                <a:gd name="T27" fmla="*/ 24 h 26"/>
                <a:gd name="T28" fmla="*/ 0 w 15"/>
                <a:gd name="T29" fmla="*/ 23 h 26"/>
                <a:gd name="T30" fmla="*/ 0 w 15"/>
                <a:gd name="T31" fmla="*/ 23 h 26"/>
                <a:gd name="T32" fmla="*/ 0 w 15"/>
                <a:gd name="T33" fmla="*/ 20 h 26"/>
                <a:gd name="T34" fmla="*/ 0 w 15"/>
                <a:gd name="T35" fmla="*/ 0 h 26"/>
                <a:gd name="T36" fmla="*/ 5 w 15"/>
                <a:gd name="T37" fmla="*/ 0 h 26"/>
                <a:gd name="T38" fmla="*/ 5 w 15"/>
                <a:gd name="T39" fmla="*/ 18 h 26"/>
                <a:gd name="T40" fmla="*/ 5 w 15"/>
                <a:gd name="T41" fmla="*/ 18 h 26"/>
                <a:gd name="T42" fmla="*/ 7 w 15"/>
                <a:gd name="T43" fmla="*/ 20 h 26"/>
                <a:gd name="T44" fmla="*/ 7 w 15"/>
                <a:gd name="T45" fmla="*/ 20 h 26"/>
                <a:gd name="T46" fmla="*/ 8 w 15"/>
                <a:gd name="T47" fmla="*/ 20 h 26"/>
                <a:gd name="T48" fmla="*/ 8 w 15"/>
                <a:gd name="T49" fmla="*/ 20 h 26"/>
                <a:gd name="T50" fmla="*/ 10 w 15"/>
                <a:gd name="T51" fmla="*/ 20 h 26"/>
                <a:gd name="T52" fmla="*/ 10 w 15"/>
                <a:gd name="T53" fmla="*/ 20 h 26"/>
                <a:gd name="T54" fmla="*/ 10 w 15"/>
                <a:gd name="T55" fmla="*/ 18 h 26"/>
                <a:gd name="T56" fmla="*/ 10 w 15"/>
                <a:gd name="T57" fmla="*/ 0 h 26"/>
                <a:gd name="T58" fmla="*/ 15 w 15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lnTo>
                    <a:pt x="15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1" name="Freeform 1811">
              <a:extLst>
                <a:ext uri="{FF2B5EF4-FFF2-40B4-BE49-F238E27FC236}">
                  <a16:creationId xmlns:a16="http://schemas.microsoft.com/office/drawing/2014/main" id="{263FD458-10EA-43E1-B1AA-6561FB34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220" y="4673276"/>
              <a:ext cx="40499" cy="38942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6 w 26"/>
                <a:gd name="T5" fmla="*/ 0 h 25"/>
                <a:gd name="T6" fmla="*/ 6 w 26"/>
                <a:gd name="T7" fmla="*/ 3 h 25"/>
                <a:gd name="T8" fmla="*/ 6 w 26"/>
                <a:gd name="T9" fmla="*/ 3 h 25"/>
                <a:gd name="T10" fmla="*/ 6 w 26"/>
                <a:gd name="T11" fmla="*/ 3 h 25"/>
                <a:gd name="T12" fmla="*/ 7 w 26"/>
                <a:gd name="T13" fmla="*/ 0 h 25"/>
                <a:gd name="T14" fmla="*/ 7 w 26"/>
                <a:gd name="T15" fmla="*/ 0 h 25"/>
                <a:gd name="T16" fmla="*/ 11 w 26"/>
                <a:gd name="T17" fmla="*/ 0 h 25"/>
                <a:gd name="T18" fmla="*/ 11 w 26"/>
                <a:gd name="T19" fmla="*/ 0 h 25"/>
                <a:gd name="T20" fmla="*/ 13 w 26"/>
                <a:gd name="T21" fmla="*/ 0 h 25"/>
                <a:gd name="T22" fmla="*/ 13 w 26"/>
                <a:gd name="T23" fmla="*/ 0 h 25"/>
                <a:gd name="T24" fmla="*/ 14 w 26"/>
                <a:gd name="T25" fmla="*/ 3 h 25"/>
                <a:gd name="T26" fmla="*/ 14 w 26"/>
                <a:gd name="T27" fmla="*/ 3 h 25"/>
                <a:gd name="T28" fmla="*/ 17 w 26"/>
                <a:gd name="T29" fmla="*/ 0 h 25"/>
                <a:gd name="T30" fmla="*/ 17 w 26"/>
                <a:gd name="T31" fmla="*/ 0 h 25"/>
                <a:gd name="T32" fmla="*/ 19 w 26"/>
                <a:gd name="T33" fmla="*/ 0 h 25"/>
                <a:gd name="T34" fmla="*/ 19 w 26"/>
                <a:gd name="T35" fmla="*/ 0 h 25"/>
                <a:gd name="T36" fmla="*/ 22 w 26"/>
                <a:gd name="T37" fmla="*/ 0 h 25"/>
                <a:gd name="T38" fmla="*/ 22 w 26"/>
                <a:gd name="T39" fmla="*/ 0 h 25"/>
                <a:gd name="T40" fmla="*/ 23 w 26"/>
                <a:gd name="T41" fmla="*/ 1 h 25"/>
                <a:gd name="T42" fmla="*/ 23 w 26"/>
                <a:gd name="T43" fmla="*/ 1 h 25"/>
                <a:gd name="T44" fmla="*/ 24 w 26"/>
                <a:gd name="T45" fmla="*/ 3 h 25"/>
                <a:gd name="T46" fmla="*/ 24 w 26"/>
                <a:gd name="T47" fmla="*/ 3 h 25"/>
                <a:gd name="T48" fmla="*/ 26 w 26"/>
                <a:gd name="T49" fmla="*/ 6 h 25"/>
                <a:gd name="T50" fmla="*/ 26 w 26"/>
                <a:gd name="T51" fmla="*/ 25 h 25"/>
                <a:gd name="T52" fmla="*/ 21 w 26"/>
                <a:gd name="T53" fmla="*/ 25 h 25"/>
                <a:gd name="T54" fmla="*/ 21 w 26"/>
                <a:gd name="T55" fmla="*/ 8 h 25"/>
                <a:gd name="T56" fmla="*/ 21 w 26"/>
                <a:gd name="T57" fmla="*/ 8 h 25"/>
                <a:gd name="T58" fmla="*/ 19 w 26"/>
                <a:gd name="T59" fmla="*/ 6 h 25"/>
                <a:gd name="T60" fmla="*/ 19 w 26"/>
                <a:gd name="T61" fmla="*/ 6 h 25"/>
                <a:gd name="T62" fmla="*/ 18 w 26"/>
                <a:gd name="T63" fmla="*/ 5 h 25"/>
                <a:gd name="T64" fmla="*/ 18 w 26"/>
                <a:gd name="T65" fmla="*/ 5 h 25"/>
                <a:gd name="T66" fmla="*/ 16 w 26"/>
                <a:gd name="T67" fmla="*/ 6 h 25"/>
                <a:gd name="T68" fmla="*/ 16 w 26"/>
                <a:gd name="T69" fmla="*/ 6 h 25"/>
                <a:gd name="T70" fmla="*/ 16 w 26"/>
                <a:gd name="T71" fmla="*/ 9 h 25"/>
                <a:gd name="T72" fmla="*/ 16 w 26"/>
                <a:gd name="T73" fmla="*/ 25 h 25"/>
                <a:gd name="T74" fmla="*/ 11 w 26"/>
                <a:gd name="T75" fmla="*/ 25 h 25"/>
                <a:gd name="T76" fmla="*/ 11 w 26"/>
                <a:gd name="T77" fmla="*/ 8 h 25"/>
                <a:gd name="T78" fmla="*/ 11 w 26"/>
                <a:gd name="T79" fmla="*/ 8 h 25"/>
                <a:gd name="T80" fmla="*/ 9 w 26"/>
                <a:gd name="T81" fmla="*/ 6 h 25"/>
                <a:gd name="T82" fmla="*/ 9 w 26"/>
                <a:gd name="T83" fmla="*/ 6 h 25"/>
                <a:gd name="T84" fmla="*/ 8 w 26"/>
                <a:gd name="T85" fmla="*/ 5 h 25"/>
                <a:gd name="T86" fmla="*/ 8 w 26"/>
                <a:gd name="T87" fmla="*/ 5 h 25"/>
                <a:gd name="T88" fmla="*/ 6 w 26"/>
                <a:gd name="T89" fmla="*/ 6 h 25"/>
                <a:gd name="T90" fmla="*/ 6 w 26"/>
                <a:gd name="T91" fmla="*/ 6 h 25"/>
                <a:gd name="T92" fmla="*/ 6 w 26"/>
                <a:gd name="T93" fmla="*/ 9 h 25"/>
                <a:gd name="T94" fmla="*/ 6 w 26"/>
                <a:gd name="T95" fmla="*/ 25 h 25"/>
                <a:gd name="T96" fmla="*/ 0 w 26"/>
                <a:gd name="T9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2" name="Freeform 1812">
              <a:extLst>
                <a:ext uri="{FF2B5EF4-FFF2-40B4-BE49-F238E27FC236}">
                  <a16:creationId xmlns:a16="http://schemas.microsoft.com/office/drawing/2014/main" id="{E18BBF66-2F25-456D-B059-A9E047FB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783" y="4417821"/>
              <a:ext cx="91902" cy="119940"/>
            </a:xfrm>
            <a:custGeom>
              <a:avLst/>
              <a:gdLst>
                <a:gd name="T0" fmla="*/ 32 w 59"/>
                <a:gd name="T1" fmla="*/ 55 h 77"/>
                <a:gd name="T2" fmla="*/ 59 w 59"/>
                <a:gd name="T3" fmla="*/ 55 h 77"/>
                <a:gd name="T4" fmla="*/ 57 w 59"/>
                <a:gd name="T5" fmla="*/ 77 h 77"/>
                <a:gd name="T6" fmla="*/ 0 w 59"/>
                <a:gd name="T7" fmla="*/ 77 h 77"/>
                <a:gd name="T8" fmla="*/ 12 w 59"/>
                <a:gd name="T9" fmla="*/ 0 h 77"/>
                <a:gd name="T10" fmla="*/ 39 w 59"/>
                <a:gd name="T11" fmla="*/ 0 h 77"/>
                <a:gd name="T12" fmla="*/ 32 w 59"/>
                <a:gd name="T13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7">
                  <a:moveTo>
                    <a:pt x="32" y="55"/>
                  </a:moveTo>
                  <a:lnTo>
                    <a:pt x="59" y="55"/>
                  </a:lnTo>
                  <a:lnTo>
                    <a:pt x="5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3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3" name="Freeform 1814">
              <a:extLst>
                <a:ext uri="{FF2B5EF4-FFF2-40B4-BE49-F238E27FC236}">
                  <a16:creationId xmlns:a16="http://schemas.microsoft.com/office/drawing/2014/main" id="{F44A473B-E157-4521-8D3D-D78F591B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59" y="4442744"/>
              <a:ext cx="107479" cy="98133"/>
            </a:xfrm>
            <a:custGeom>
              <a:avLst/>
              <a:gdLst>
                <a:gd name="T0" fmla="*/ 5 w 69"/>
                <a:gd name="T1" fmla="*/ 0 h 63"/>
                <a:gd name="T2" fmla="*/ 33 w 69"/>
                <a:gd name="T3" fmla="*/ 0 h 63"/>
                <a:gd name="T4" fmla="*/ 29 w 69"/>
                <a:gd name="T5" fmla="*/ 35 h 63"/>
                <a:gd name="T6" fmla="*/ 29 w 69"/>
                <a:gd name="T7" fmla="*/ 35 h 63"/>
                <a:gd name="T8" fmla="*/ 29 w 69"/>
                <a:gd name="T9" fmla="*/ 39 h 63"/>
                <a:gd name="T10" fmla="*/ 30 w 69"/>
                <a:gd name="T11" fmla="*/ 40 h 63"/>
                <a:gd name="T12" fmla="*/ 31 w 69"/>
                <a:gd name="T13" fmla="*/ 40 h 63"/>
                <a:gd name="T14" fmla="*/ 31 w 69"/>
                <a:gd name="T15" fmla="*/ 40 h 63"/>
                <a:gd name="T16" fmla="*/ 34 w 69"/>
                <a:gd name="T17" fmla="*/ 40 h 63"/>
                <a:gd name="T18" fmla="*/ 36 w 69"/>
                <a:gd name="T19" fmla="*/ 38 h 63"/>
                <a:gd name="T20" fmla="*/ 39 w 69"/>
                <a:gd name="T21" fmla="*/ 35 h 63"/>
                <a:gd name="T22" fmla="*/ 40 w 69"/>
                <a:gd name="T23" fmla="*/ 30 h 63"/>
                <a:gd name="T24" fmla="*/ 41 w 69"/>
                <a:gd name="T25" fmla="*/ 24 h 63"/>
                <a:gd name="T26" fmla="*/ 41 w 69"/>
                <a:gd name="T27" fmla="*/ 18 h 63"/>
                <a:gd name="T28" fmla="*/ 41 w 69"/>
                <a:gd name="T29" fmla="*/ 9 h 63"/>
                <a:gd name="T30" fmla="*/ 39 w 69"/>
                <a:gd name="T31" fmla="*/ 0 h 63"/>
                <a:gd name="T32" fmla="*/ 66 w 69"/>
                <a:gd name="T33" fmla="*/ 0 h 63"/>
                <a:gd name="T34" fmla="*/ 66 w 69"/>
                <a:gd name="T35" fmla="*/ 0 h 63"/>
                <a:gd name="T36" fmla="*/ 68 w 69"/>
                <a:gd name="T37" fmla="*/ 10 h 63"/>
                <a:gd name="T38" fmla="*/ 69 w 69"/>
                <a:gd name="T39" fmla="*/ 19 h 63"/>
                <a:gd name="T40" fmla="*/ 68 w 69"/>
                <a:gd name="T41" fmla="*/ 26 h 63"/>
                <a:gd name="T42" fmla="*/ 66 w 69"/>
                <a:gd name="T43" fmla="*/ 33 h 63"/>
                <a:gd name="T44" fmla="*/ 65 w 69"/>
                <a:gd name="T45" fmla="*/ 39 h 63"/>
                <a:gd name="T46" fmla="*/ 63 w 69"/>
                <a:gd name="T47" fmla="*/ 44 h 63"/>
                <a:gd name="T48" fmla="*/ 60 w 69"/>
                <a:gd name="T49" fmla="*/ 48 h 63"/>
                <a:gd name="T50" fmla="*/ 56 w 69"/>
                <a:gd name="T51" fmla="*/ 51 h 63"/>
                <a:gd name="T52" fmla="*/ 49 w 69"/>
                <a:gd name="T53" fmla="*/ 58 h 63"/>
                <a:gd name="T54" fmla="*/ 40 w 69"/>
                <a:gd name="T55" fmla="*/ 60 h 63"/>
                <a:gd name="T56" fmla="*/ 33 w 69"/>
                <a:gd name="T57" fmla="*/ 63 h 63"/>
                <a:gd name="T58" fmla="*/ 25 w 69"/>
                <a:gd name="T59" fmla="*/ 63 h 63"/>
                <a:gd name="T60" fmla="*/ 25 w 69"/>
                <a:gd name="T61" fmla="*/ 63 h 63"/>
                <a:gd name="T62" fmla="*/ 19 w 69"/>
                <a:gd name="T63" fmla="*/ 63 h 63"/>
                <a:gd name="T64" fmla="*/ 13 w 69"/>
                <a:gd name="T65" fmla="*/ 61 h 63"/>
                <a:gd name="T66" fmla="*/ 9 w 69"/>
                <a:gd name="T67" fmla="*/ 59 h 63"/>
                <a:gd name="T68" fmla="*/ 5 w 69"/>
                <a:gd name="T69" fmla="*/ 56 h 63"/>
                <a:gd name="T70" fmla="*/ 2 w 69"/>
                <a:gd name="T71" fmla="*/ 53 h 63"/>
                <a:gd name="T72" fmla="*/ 0 w 69"/>
                <a:gd name="T73" fmla="*/ 48 h 63"/>
                <a:gd name="T74" fmla="*/ 0 w 69"/>
                <a:gd name="T75" fmla="*/ 43 h 63"/>
                <a:gd name="T76" fmla="*/ 0 w 69"/>
                <a:gd name="T77" fmla="*/ 36 h 63"/>
                <a:gd name="T78" fmla="*/ 5 w 69"/>
                <a:gd name="T7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3">
                  <a:moveTo>
                    <a:pt x="5" y="0"/>
                  </a:moveTo>
                  <a:lnTo>
                    <a:pt x="33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9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9" y="35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18"/>
                  </a:lnTo>
                  <a:lnTo>
                    <a:pt x="41" y="9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8" y="10"/>
                  </a:lnTo>
                  <a:lnTo>
                    <a:pt x="69" y="19"/>
                  </a:lnTo>
                  <a:lnTo>
                    <a:pt x="68" y="26"/>
                  </a:lnTo>
                  <a:lnTo>
                    <a:pt x="66" y="33"/>
                  </a:lnTo>
                  <a:lnTo>
                    <a:pt x="65" y="39"/>
                  </a:lnTo>
                  <a:lnTo>
                    <a:pt x="63" y="44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49" y="58"/>
                  </a:lnTo>
                  <a:lnTo>
                    <a:pt x="40" y="6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6"/>
                  </a:lnTo>
                  <a:lnTo>
                    <a:pt x="2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4" name="Freeform 1815">
              <a:extLst>
                <a:ext uri="{FF2B5EF4-FFF2-40B4-BE49-F238E27FC236}">
                  <a16:creationId xmlns:a16="http://schemas.microsoft.com/office/drawing/2014/main" id="{ABA67BE0-0396-406D-B945-1DDBBF24C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487" y="4456762"/>
              <a:ext cx="121497" cy="123055"/>
            </a:xfrm>
            <a:custGeom>
              <a:avLst/>
              <a:gdLst>
                <a:gd name="T0" fmla="*/ 78 w 78"/>
                <a:gd name="T1" fmla="*/ 0 h 79"/>
                <a:gd name="T2" fmla="*/ 71 w 78"/>
                <a:gd name="T3" fmla="*/ 46 h 79"/>
                <a:gd name="T4" fmla="*/ 71 w 78"/>
                <a:gd name="T5" fmla="*/ 46 h 79"/>
                <a:gd name="T6" fmla="*/ 70 w 78"/>
                <a:gd name="T7" fmla="*/ 54 h 79"/>
                <a:gd name="T8" fmla="*/ 68 w 78"/>
                <a:gd name="T9" fmla="*/ 61 h 79"/>
                <a:gd name="T10" fmla="*/ 64 w 78"/>
                <a:gd name="T11" fmla="*/ 66 h 79"/>
                <a:gd name="T12" fmla="*/ 59 w 78"/>
                <a:gd name="T13" fmla="*/ 71 h 79"/>
                <a:gd name="T14" fmla="*/ 53 w 78"/>
                <a:gd name="T15" fmla="*/ 75 h 79"/>
                <a:gd name="T16" fmla="*/ 46 w 78"/>
                <a:gd name="T17" fmla="*/ 78 h 79"/>
                <a:gd name="T18" fmla="*/ 39 w 78"/>
                <a:gd name="T19" fmla="*/ 79 h 79"/>
                <a:gd name="T20" fmla="*/ 31 w 78"/>
                <a:gd name="T21" fmla="*/ 79 h 79"/>
                <a:gd name="T22" fmla="*/ 31 w 78"/>
                <a:gd name="T23" fmla="*/ 79 h 79"/>
                <a:gd name="T24" fmla="*/ 24 w 78"/>
                <a:gd name="T25" fmla="*/ 79 h 79"/>
                <a:gd name="T26" fmla="*/ 16 w 78"/>
                <a:gd name="T27" fmla="*/ 78 h 79"/>
                <a:gd name="T28" fmla="*/ 11 w 78"/>
                <a:gd name="T29" fmla="*/ 75 h 79"/>
                <a:gd name="T30" fmla="*/ 6 w 78"/>
                <a:gd name="T31" fmla="*/ 71 h 79"/>
                <a:gd name="T32" fmla="*/ 2 w 78"/>
                <a:gd name="T33" fmla="*/ 66 h 79"/>
                <a:gd name="T34" fmla="*/ 0 w 78"/>
                <a:gd name="T35" fmla="*/ 61 h 79"/>
                <a:gd name="T36" fmla="*/ 0 w 78"/>
                <a:gd name="T37" fmla="*/ 54 h 79"/>
                <a:gd name="T38" fmla="*/ 0 w 78"/>
                <a:gd name="T39" fmla="*/ 46 h 79"/>
                <a:gd name="T40" fmla="*/ 6 w 78"/>
                <a:gd name="T41" fmla="*/ 0 h 79"/>
                <a:gd name="T42" fmla="*/ 35 w 78"/>
                <a:gd name="T43" fmla="*/ 0 h 79"/>
                <a:gd name="T44" fmla="*/ 29 w 78"/>
                <a:gd name="T45" fmla="*/ 46 h 79"/>
                <a:gd name="T46" fmla="*/ 29 w 78"/>
                <a:gd name="T47" fmla="*/ 46 h 79"/>
                <a:gd name="T48" fmla="*/ 29 w 78"/>
                <a:gd name="T49" fmla="*/ 50 h 79"/>
                <a:gd name="T50" fmla="*/ 29 w 78"/>
                <a:gd name="T51" fmla="*/ 54 h 79"/>
                <a:gd name="T52" fmla="*/ 31 w 78"/>
                <a:gd name="T53" fmla="*/ 55 h 79"/>
                <a:gd name="T54" fmla="*/ 35 w 78"/>
                <a:gd name="T55" fmla="*/ 56 h 79"/>
                <a:gd name="T56" fmla="*/ 35 w 78"/>
                <a:gd name="T57" fmla="*/ 56 h 79"/>
                <a:gd name="T58" fmla="*/ 39 w 78"/>
                <a:gd name="T59" fmla="*/ 55 h 79"/>
                <a:gd name="T60" fmla="*/ 41 w 78"/>
                <a:gd name="T61" fmla="*/ 54 h 79"/>
                <a:gd name="T62" fmla="*/ 43 w 78"/>
                <a:gd name="T63" fmla="*/ 50 h 79"/>
                <a:gd name="T64" fmla="*/ 43 w 78"/>
                <a:gd name="T65" fmla="*/ 46 h 79"/>
                <a:gd name="T66" fmla="*/ 50 w 78"/>
                <a:gd name="T67" fmla="*/ 0 h 79"/>
                <a:gd name="T68" fmla="*/ 78 w 78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79">
                  <a:moveTo>
                    <a:pt x="78" y="0"/>
                  </a:moveTo>
                  <a:lnTo>
                    <a:pt x="71" y="46"/>
                  </a:lnTo>
                  <a:lnTo>
                    <a:pt x="71" y="46"/>
                  </a:lnTo>
                  <a:lnTo>
                    <a:pt x="70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3" y="75"/>
                  </a:lnTo>
                  <a:lnTo>
                    <a:pt x="46" y="78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6" y="78"/>
                  </a:lnTo>
                  <a:lnTo>
                    <a:pt x="11" y="75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0"/>
                  </a:lnTo>
                  <a:lnTo>
                    <a:pt x="35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4"/>
                  </a:lnTo>
                  <a:lnTo>
                    <a:pt x="31" y="55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3" y="50"/>
                  </a:lnTo>
                  <a:lnTo>
                    <a:pt x="43" y="46"/>
                  </a:lnTo>
                  <a:lnTo>
                    <a:pt x="5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5" name="Freeform 1816">
              <a:extLst>
                <a:ext uri="{FF2B5EF4-FFF2-40B4-BE49-F238E27FC236}">
                  <a16:creationId xmlns:a16="http://schemas.microsoft.com/office/drawing/2014/main" id="{486F3564-4EAB-4D36-9060-67C0A0BD7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7099" y="4481685"/>
              <a:ext cx="113709" cy="98133"/>
            </a:xfrm>
            <a:custGeom>
              <a:avLst/>
              <a:gdLst>
                <a:gd name="T0" fmla="*/ 67 w 73"/>
                <a:gd name="T1" fmla="*/ 39 h 63"/>
                <a:gd name="T2" fmla="*/ 67 w 73"/>
                <a:gd name="T3" fmla="*/ 39 h 63"/>
                <a:gd name="T4" fmla="*/ 67 w 73"/>
                <a:gd name="T5" fmla="*/ 41 h 63"/>
                <a:gd name="T6" fmla="*/ 68 w 73"/>
                <a:gd name="T7" fmla="*/ 44 h 63"/>
                <a:gd name="T8" fmla="*/ 71 w 73"/>
                <a:gd name="T9" fmla="*/ 44 h 63"/>
                <a:gd name="T10" fmla="*/ 73 w 73"/>
                <a:gd name="T11" fmla="*/ 44 h 63"/>
                <a:gd name="T12" fmla="*/ 72 w 73"/>
                <a:gd name="T13" fmla="*/ 60 h 63"/>
                <a:gd name="T14" fmla="*/ 72 w 73"/>
                <a:gd name="T15" fmla="*/ 60 h 63"/>
                <a:gd name="T16" fmla="*/ 64 w 73"/>
                <a:gd name="T17" fmla="*/ 63 h 63"/>
                <a:gd name="T18" fmla="*/ 55 w 73"/>
                <a:gd name="T19" fmla="*/ 63 h 63"/>
                <a:gd name="T20" fmla="*/ 55 w 73"/>
                <a:gd name="T21" fmla="*/ 63 h 63"/>
                <a:gd name="T22" fmla="*/ 49 w 73"/>
                <a:gd name="T23" fmla="*/ 63 h 63"/>
                <a:gd name="T24" fmla="*/ 44 w 73"/>
                <a:gd name="T25" fmla="*/ 60 h 63"/>
                <a:gd name="T26" fmla="*/ 42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3 h 63"/>
                <a:gd name="T38" fmla="*/ 19 w 73"/>
                <a:gd name="T39" fmla="*/ 63 h 63"/>
                <a:gd name="T40" fmla="*/ 19 w 73"/>
                <a:gd name="T41" fmla="*/ 63 h 63"/>
                <a:gd name="T42" fmla="*/ 14 w 73"/>
                <a:gd name="T43" fmla="*/ 63 h 63"/>
                <a:gd name="T44" fmla="*/ 10 w 73"/>
                <a:gd name="T45" fmla="*/ 62 h 63"/>
                <a:gd name="T46" fmla="*/ 6 w 73"/>
                <a:gd name="T47" fmla="*/ 59 h 63"/>
                <a:gd name="T48" fmla="*/ 4 w 73"/>
                <a:gd name="T49" fmla="*/ 57 h 63"/>
                <a:gd name="T50" fmla="*/ 3 w 73"/>
                <a:gd name="T51" fmla="*/ 54 h 63"/>
                <a:gd name="T52" fmla="*/ 1 w 73"/>
                <a:gd name="T53" fmla="*/ 50 h 63"/>
                <a:gd name="T54" fmla="*/ 0 w 73"/>
                <a:gd name="T55" fmla="*/ 46 h 63"/>
                <a:gd name="T56" fmla="*/ 0 w 73"/>
                <a:gd name="T57" fmla="*/ 41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30 w 73"/>
                <a:gd name="T69" fmla="*/ 39 h 63"/>
                <a:gd name="T70" fmla="*/ 32 w 73"/>
                <a:gd name="T71" fmla="*/ 40 h 63"/>
                <a:gd name="T72" fmla="*/ 34 w 73"/>
                <a:gd name="T73" fmla="*/ 40 h 63"/>
                <a:gd name="T74" fmla="*/ 34 w 73"/>
                <a:gd name="T75" fmla="*/ 40 h 63"/>
                <a:gd name="T76" fmla="*/ 35 w 73"/>
                <a:gd name="T77" fmla="*/ 40 h 63"/>
                <a:gd name="T78" fmla="*/ 38 w 73"/>
                <a:gd name="T79" fmla="*/ 39 h 63"/>
                <a:gd name="T80" fmla="*/ 39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3 w 73"/>
                <a:gd name="T87" fmla="*/ 0 h 63"/>
                <a:gd name="T88" fmla="*/ 67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7" y="39"/>
                  </a:moveTo>
                  <a:lnTo>
                    <a:pt x="67" y="39"/>
                  </a:lnTo>
                  <a:lnTo>
                    <a:pt x="67" y="41"/>
                  </a:lnTo>
                  <a:lnTo>
                    <a:pt x="68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3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6" name="Freeform 1817">
              <a:extLst>
                <a:ext uri="{FF2B5EF4-FFF2-40B4-BE49-F238E27FC236}">
                  <a16:creationId xmlns:a16="http://schemas.microsoft.com/office/drawing/2014/main" id="{116CF8F4-7E2F-4431-A198-F1D1A0FF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366" y="4480128"/>
              <a:ext cx="95018" cy="99690"/>
            </a:xfrm>
            <a:custGeom>
              <a:avLst/>
              <a:gdLst>
                <a:gd name="T0" fmla="*/ 58 w 61"/>
                <a:gd name="T1" fmla="*/ 40 h 64"/>
                <a:gd name="T2" fmla="*/ 58 w 61"/>
                <a:gd name="T3" fmla="*/ 40 h 64"/>
                <a:gd name="T4" fmla="*/ 57 w 61"/>
                <a:gd name="T5" fmla="*/ 45 h 64"/>
                <a:gd name="T6" fmla="*/ 55 w 61"/>
                <a:gd name="T7" fmla="*/ 50 h 64"/>
                <a:gd name="T8" fmla="*/ 53 w 61"/>
                <a:gd name="T9" fmla="*/ 54 h 64"/>
                <a:gd name="T10" fmla="*/ 49 w 61"/>
                <a:gd name="T11" fmla="*/ 58 h 64"/>
                <a:gd name="T12" fmla="*/ 44 w 61"/>
                <a:gd name="T13" fmla="*/ 60 h 64"/>
                <a:gd name="T14" fmla="*/ 39 w 61"/>
                <a:gd name="T15" fmla="*/ 63 h 64"/>
                <a:gd name="T16" fmla="*/ 33 w 61"/>
                <a:gd name="T17" fmla="*/ 64 h 64"/>
                <a:gd name="T18" fmla="*/ 27 w 61"/>
                <a:gd name="T19" fmla="*/ 64 h 64"/>
                <a:gd name="T20" fmla="*/ 27 w 61"/>
                <a:gd name="T21" fmla="*/ 64 h 64"/>
                <a:gd name="T22" fmla="*/ 19 w 61"/>
                <a:gd name="T23" fmla="*/ 64 h 64"/>
                <a:gd name="T24" fmla="*/ 13 w 61"/>
                <a:gd name="T25" fmla="*/ 63 h 64"/>
                <a:gd name="T26" fmla="*/ 7 w 61"/>
                <a:gd name="T27" fmla="*/ 60 h 64"/>
                <a:gd name="T28" fmla="*/ 0 w 61"/>
                <a:gd name="T29" fmla="*/ 56 h 64"/>
                <a:gd name="T30" fmla="*/ 5 w 61"/>
                <a:gd name="T31" fmla="*/ 39 h 64"/>
                <a:gd name="T32" fmla="*/ 5 w 61"/>
                <a:gd name="T33" fmla="*/ 39 h 64"/>
                <a:gd name="T34" fmla="*/ 9 w 61"/>
                <a:gd name="T35" fmla="*/ 41 h 64"/>
                <a:gd name="T36" fmla="*/ 14 w 61"/>
                <a:gd name="T37" fmla="*/ 44 h 64"/>
                <a:gd name="T38" fmla="*/ 19 w 61"/>
                <a:gd name="T39" fmla="*/ 45 h 64"/>
                <a:gd name="T40" fmla="*/ 24 w 61"/>
                <a:gd name="T41" fmla="*/ 45 h 64"/>
                <a:gd name="T42" fmla="*/ 24 w 61"/>
                <a:gd name="T43" fmla="*/ 45 h 64"/>
                <a:gd name="T44" fmla="*/ 28 w 61"/>
                <a:gd name="T45" fmla="*/ 45 h 64"/>
                <a:gd name="T46" fmla="*/ 29 w 61"/>
                <a:gd name="T47" fmla="*/ 44 h 64"/>
                <a:gd name="T48" fmla="*/ 29 w 61"/>
                <a:gd name="T49" fmla="*/ 44 h 64"/>
                <a:gd name="T50" fmla="*/ 28 w 61"/>
                <a:gd name="T51" fmla="*/ 42 h 64"/>
                <a:gd name="T52" fmla="*/ 25 w 61"/>
                <a:gd name="T53" fmla="*/ 41 h 64"/>
                <a:gd name="T54" fmla="*/ 18 w 61"/>
                <a:gd name="T55" fmla="*/ 39 h 64"/>
                <a:gd name="T56" fmla="*/ 14 w 61"/>
                <a:gd name="T57" fmla="*/ 37 h 64"/>
                <a:gd name="T58" fmla="*/ 10 w 61"/>
                <a:gd name="T59" fmla="*/ 35 h 64"/>
                <a:gd name="T60" fmla="*/ 8 w 61"/>
                <a:gd name="T61" fmla="*/ 30 h 64"/>
                <a:gd name="T62" fmla="*/ 7 w 61"/>
                <a:gd name="T63" fmla="*/ 24 h 64"/>
                <a:gd name="T64" fmla="*/ 7 w 61"/>
                <a:gd name="T65" fmla="*/ 24 h 64"/>
                <a:gd name="T66" fmla="*/ 8 w 61"/>
                <a:gd name="T67" fmla="*/ 19 h 64"/>
                <a:gd name="T68" fmla="*/ 9 w 61"/>
                <a:gd name="T69" fmla="*/ 14 h 64"/>
                <a:gd name="T70" fmla="*/ 13 w 61"/>
                <a:gd name="T71" fmla="*/ 9 h 64"/>
                <a:gd name="T72" fmla="*/ 17 w 61"/>
                <a:gd name="T73" fmla="*/ 6 h 64"/>
                <a:gd name="T74" fmla="*/ 20 w 61"/>
                <a:gd name="T75" fmla="*/ 4 h 64"/>
                <a:gd name="T76" fmla="*/ 25 w 61"/>
                <a:gd name="T77" fmla="*/ 1 h 64"/>
                <a:gd name="T78" fmla="*/ 32 w 61"/>
                <a:gd name="T79" fmla="*/ 0 h 64"/>
                <a:gd name="T80" fmla="*/ 39 w 61"/>
                <a:gd name="T81" fmla="*/ 0 h 64"/>
                <a:gd name="T82" fmla="*/ 39 w 61"/>
                <a:gd name="T83" fmla="*/ 0 h 64"/>
                <a:gd name="T84" fmla="*/ 50 w 61"/>
                <a:gd name="T85" fmla="*/ 1 h 64"/>
                <a:gd name="T86" fmla="*/ 61 w 61"/>
                <a:gd name="T87" fmla="*/ 5 h 64"/>
                <a:gd name="T88" fmla="*/ 55 w 61"/>
                <a:gd name="T89" fmla="*/ 21 h 64"/>
                <a:gd name="T90" fmla="*/ 55 w 61"/>
                <a:gd name="T91" fmla="*/ 21 h 64"/>
                <a:gd name="T92" fmla="*/ 49 w 61"/>
                <a:gd name="T93" fmla="*/ 19 h 64"/>
                <a:gd name="T94" fmla="*/ 40 w 61"/>
                <a:gd name="T95" fmla="*/ 17 h 64"/>
                <a:gd name="T96" fmla="*/ 40 w 61"/>
                <a:gd name="T97" fmla="*/ 17 h 64"/>
                <a:gd name="T98" fmla="*/ 37 w 61"/>
                <a:gd name="T99" fmla="*/ 17 h 64"/>
                <a:gd name="T100" fmla="*/ 35 w 61"/>
                <a:gd name="T101" fmla="*/ 19 h 64"/>
                <a:gd name="T102" fmla="*/ 34 w 61"/>
                <a:gd name="T103" fmla="*/ 20 h 64"/>
                <a:gd name="T104" fmla="*/ 34 w 61"/>
                <a:gd name="T105" fmla="*/ 20 h 64"/>
                <a:gd name="T106" fmla="*/ 35 w 61"/>
                <a:gd name="T107" fmla="*/ 21 h 64"/>
                <a:gd name="T108" fmla="*/ 38 w 61"/>
                <a:gd name="T109" fmla="*/ 22 h 64"/>
                <a:gd name="T110" fmla="*/ 47 w 61"/>
                <a:gd name="T111" fmla="*/ 24 h 64"/>
                <a:gd name="T112" fmla="*/ 50 w 61"/>
                <a:gd name="T113" fmla="*/ 26 h 64"/>
                <a:gd name="T114" fmla="*/ 54 w 61"/>
                <a:gd name="T115" fmla="*/ 29 h 64"/>
                <a:gd name="T116" fmla="*/ 57 w 61"/>
                <a:gd name="T117" fmla="*/ 34 h 64"/>
                <a:gd name="T118" fmla="*/ 58 w 61"/>
                <a:gd name="T119" fmla="*/ 40 h 64"/>
                <a:gd name="T120" fmla="*/ 58 w 61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64">
                  <a:moveTo>
                    <a:pt x="58" y="40"/>
                  </a:moveTo>
                  <a:lnTo>
                    <a:pt x="58" y="40"/>
                  </a:lnTo>
                  <a:lnTo>
                    <a:pt x="57" y="45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49" y="58"/>
                  </a:lnTo>
                  <a:lnTo>
                    <a:pt x="44" y="60"/>
                  </a:lnTo>
                  <a:lnTo>
                    <a:pt x="39" y="63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19" y="64"/>
                  </a:lnTo>
                  <a:lnTo>
                    <a:pt x="13" y="63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2"/>
                  </a:lnTo>
                  <a:lnTo>
                    <a:pt x="25" y="41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8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61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8" y="22"/>
                  </a:lnTo>
                  <a:lnTo>
                    <a:pt x="47" y="24"/>
                  </a:lnTo>
                  <a:lnTo>
                    <a:pt x="50" y="26"/>
                  </a:lnTo>
                  <a:lnTo>
                    <a:pt x="54" y="29"/>
                  </a:lnTo>
                  <a:lnTo>
                    <a:pt x="57" y="34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7" name="Freeform 1818">
              <a:extLst>
                <a:ext uri="{FF2B5EF4-FFF2-40B4-BE49-F238E27FC236}">
                  <a16:creationId xmlns:a16="http://schemas.microsoft.com/office/drawing/2014/main" id="{4CA36A74-669B-4232-AB68-EE0C6E3BB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631" y="4417822"/>
              <a:ext cx="123055" cy="123055"/>
            </a:xfrm>
            <a:custGeom>
              <a:avLst/>
              <a:gdLst>
                <a:gd name="T0" fmla="*/ 79 w 79"/>
                <a:gd name="T1" fmla="*/ 0 h 79"/>
                <a:gd name="T2" fmla="*/ 73 w 79"/>
                <a:gd name="T3" fmla="*/ 46 h 79"/>
                <a:gd name="T4" fmla="*/ 73 w 79"/>
                <a:gd name="T5" fmla="*/ 46 h 79"/>
                <a:gd name="T6" fmla="*/ 70 w 79"/>
                <a:gd name="T7" fmla="*/ 54 h 79"/>
                <a:gd name="T8" fmla="*/ 68 w 79"/>
                <a:gd name="T9" fmla="*/ 61 h 79"/>
                <a:gd name="T10" fmla="*/ 64 w 79"/>
                <a:gd name="T11" fmla="*/ 66 h 79"/>
                <a:gd name="T12" fmla="*/ 59 w 79"/>
                <a:gd name="T13" fmla="*/ 71 h 79"/>
                <a:gd name="T14" fmla="*/ 54 w 79"/>
                <a:gd name="T15" fmla="*/ 75 h 79"/>
                <a:gd name="T16" fmla="*/ 47 w 79"/>
                <a:gd name="T17" fmla="*/ 77 h 79"/>
                <a:gd name="T18" fmla="*/ 40 w 79"/>
                <a:gd name="T19" fmla="*/ 79 h 79"/>
                <a:gd name="T20" fmla="*/ 31 w 79"/>
                <a:gd name="T21" fmla="*/ 79 h 79"/>
                <a:gd name="T22" fmla="*/ 31 w 79"/>
                <a:gd name="T23" fmla="*/ 79 h 79"/>
                <a:gd name="T24" fmla="*/ 24 w 79"/>
                <a:gd name="T25" fmla="*/ 79 h 79"/>
                <a:gd name="T26" fmla="*/ 17 w 79"/>
                <a:gd name="T27" fmla="*/ 77 h 79"/>
                <a:gd name="T28" fmla="*/ 11 w 79"/>
                <a:gd name="T29" fmla="*/ 75 h 79"/>
                <a:gd name="T30" fmla="*/ 6 w 79"/>
                <a:gd name="T31" fmla="*/ 71 h 79"/>
                <a:gd name="T32" fmla="*/ 4 w 79"/>
                <a:gd name="T33" fmla="*/ 66 h 79"/>
                <a:gd name="T34" fmla="*/ 1 w 79"/>
                <a:gd name="T35" fmla="*/ 61 h 79"/>
                <a:gd name="T36" fmla="*/ 0 w 79"/>
                <a:gd name="T37" fmla="*/ 54 h 79"/>
                <a:gd name="T38" fmla="*/ 1 w 79"/>
                <a:gd name="T39" fmla="*/ 46 h 79"/>
                <a:gd name="T40" fmla="*/ 7 w 79"/>
                <a:gd name="T41" fmla="*/ 0 h 79"/>
                <a:gd name="T42" fmla="*/ 36 w 79"/>
                <a:gd name="T43" fmla="*/ 0 h 79"/>
                <a:gd name="T44" fmla="*/ 29 w 79"/>
                <a:gd name="T45" fmla="*/ 46 h 79"/>
                <a:gd name="T46" fmla="*/ 29 w 79"/>
                <a:gd name="T47" fmla="*/ 46 h 79"/>
                <a:gd name="T48" fmla="*/ 29 w 79"/>
                <a:gd name="T49" fmla="*/ 50 h 79"/>
                <a:gd name="T50" fmla="*/ 30 w 79"/>
                <a:gd name="T51" fmla="*/ 54 h 79"/>
                <a:gd name="T52" fmla="*/ 31 w 79"/>
                <a:gd name="T53" fmla="*/ 55 h 79"/>
                <a:gd name="T54" fmla="*/ 35 w 79"/>
                <a:gd name="T55" fmla="*/ 56 h 79"/>
                <a:gd name="T56" fmla="*/ 35 w 79"/>
                <a:gd name="T57" fmla="*/ 56 h 79"/>
                <a:gd name="T58" fmla="*/ 39 w 79"/>
                <a:gd name="T59" fmla="*/ 55 h 79"/>
                <a:gd name="T60" fmla="*/ 41 w 79"/>
                <a:gd name="T61" fmla="*/ 54 h 79"/>
                <a:gd name="T62" fmla="*/ 42 w 79"/>
                <a:gd name="T63" fmla="*/ 50 h 79"/>
                <a:gd name="T64" fmla="*/ 44 w 79"/>
                <a:gd name="T65" fmla="*/ 46 h 79"/>
                <a:gd name="T66" fmla="*/ 50 w 79"/>
                <a:gd name="T67" fmla="*/ 0 h 79"/>
                <a:gd name="T68" fmla="*/ 79 w 79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79" y="0"/>
                  </a:moveTo>
                  <a:lnTo>
                    <a:pt x="73" y="46"/>
                  </a:lnTo>
                  <a:lnTo>
                    <a:pt x="73" y="46"/>
                  </a:lnTo>
                  <a:lnTo>
                    <a:pt x="70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7" y="77"/>
                  </a:lnTo>
                  <a:lnTo>
                    <a:pt x="11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7" y="0"/>
                  </a:lnTo>
                  <a:lnTo>
                    <a:pt x="36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30" y="54"/>
                  </a:lnTo>
                  <a:lnTo>
                    <a:pt x="31" y="55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4" y="46"/>
                  </a:lnTo>
                  <a:lnTo>
                    <a:pt x="50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8" name="Freeform 1819">
              <a:extLst>
                <a:ext uri="{FF2B5EF4-FFF2-40B4-BE49-F238E27FC236}">
                  <a16:creationId xmlns:a16="http://schemas.microsoft.com/office/drawing/2014/main" id="{4A0C3D7A-6822-4F52-9E6E-0C14A95A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801" y="4442744"/>
              <a:ext cx="113709" cy="98133"/>
            </a:xfrm>
            <a:custGeom>
              <a:avLst/>
              <a:gdLst>
                <a:gd name="T0" fmla="*/ 67 w 73"/>
                <a:gd name="T1" fmla="*/ 39 h 63"/>
                <a:gd name="T2" fmla="*/ 67 w 73"/>
                <a:gd name="T3" fmla="*/ 39 h 63"/>
                <a:gd name="T4" fmla="*/ 67 w 73"/>
                <a:gd name="T5" fmla="*/ 41 h 63"/>
                <a:gd name="T6" fmla="*/ 68 w 73"/>
                <a:gd name="T7" fmla="*/ 44 h 63"/>
                <a:gd name="T8" fmla="*/ 71 w 73"/>
                <a:gd name="T9" fmla="*/ 44 h 63"/>
                <a:gd name="T10" fmla="*/ 73 w 73"/>
                <a:gd name="T11" fmla="*/ 44 h 63"/>
                <a:gd name="T12" fmla="*/ 71 w 73"/>
                <a:gd name="T13" fmla="*/ 60 h 63"/>
                <a:gd name="T14" fmla="*/ 71 w 73"/>
                <a:gd name="T15" fmla="*/ 60 h 63"/>
                <a:gd name="T16" fmla="*/ 63 w 73"/>
                <a:gd name="T17" fmla="*/ 63 h 63"/>
                <a:gd name="T18" fmla="*/ 54 w 73"/>
                <a:gd name="T19" fmla="*/ 63 h 63"/>
                <a:gd name="T20" fmla="*/ 54 w 73"/>
                <a:gd name="T21" fmla="*/ 63 h 63"/>
                <a:gd name="T22" fmla="*/ 48 w 73"/>
                <a:gd name="T23" fmla="*/ 63 h 63"/>
                <a:gd name="T24" fmla="*/ 44 w 73"/>
                <a:gd name="T25" fmla="*/ 60 h 63"/>
                <a:gd name="T26" fmla="*/ 41 w 73"/>
                <a:gd name="T27" fmla="*/ 58 h 63"/>
                <a:gd name="T28" fmla="*/ 38 w 73"/>
                <a:gd name="T29" fmla="*/ 54 h 63"/>
                <a:gd name="T30" fmla="*/ 38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3 w 73"/>
                <a:gd name="T37" fmla="*/ 63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3 h 63"/>
                <a:gd name="T44" fmla="*/ 9 w 73"/>
                <a:gd name="T45" fmla="*/ 61 h 63"/>
                <a:gd name="T46" fmla="*/ 7 w 73"/>
                <a:gd name="T47" fmla="*/ 59 h 63"/>
                <a:gd name="T48" fmla="*/ 4 w 73"/>
                <a:gd name="T49" fmla="*/ 56 h 63"/>
                <a:gd name="T50" fmla="*/ 2 w 73"/>
                <a:gd name="T51" fmla="*/ 54 h 63"/>
                <a:gd name="T52" fmla="*/ 0 w 73"/>
                <a:gd name="T53" fmla="*/ 50 h 63"/>
                <a:gd name="T54" fmla="*/ 0 w 73"/>
                <a:gd name="T55" fmla="*/ 46 h 63"/>
                <a:gd name="T56" fmla="*/ 0 w 73"/>
                <a:gd name="T57" fmla="*/ 41 h 63"/>
                <a:gd name="T58" fmla="*/ 5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29 w 73"/>
                <a:gd name="T69" fmla="*/ 39 h 63"/>
                <a:gd name="T70" fmla="*/ 32 w 73"/>
                <a:gd name="T71" fmla="*/ 40 h 63"/>
                <a:gd name="T72" fmla="*/ 33 w 73"/>
                <a:gd name="T73" fmla="*/ 40 h 63"/>
                <a:gd name="T74" fmla="*/ 33 w 73"/>
                <a:gd name="T75" fmla="*/ 40 h 63"/>
                <a:gd name="T76" fmla="*/ 36 w 73"/>
                <a:gd name="T77" fmla="*/ 40 h 63"/>
                <a:gd name="T78" fmla="*/ 37 w 73"/>
                <a:gd name="T79" fmla="*/ 39 h 63"/>
                <a:gd name="T80" fmla="*/ 38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2 w 73"/>
                <a:gd name="T87" fmla="*/ 0 h 63"/>
                <a:gd name="T88" fmla="*/ 67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7" y="39"/>
                  </a:moveTo>
                  <a:lnTo>
                    <a:pt x="67" y="39"/>
                  </a:lnTo>
                  <a:lnTo>
                    <a:pt x="67" y="41"/>
                  </a:lnTo>
                  <a:lnTo>
                    <a:pt x="68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3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8" y="63"/>
                  </a:lnTo>
                  <a:lnTo>
                    <a:pt x="44" y="60"/>
                  </a:lnTo>
                  <a:lnTo>
                    <a:pt x="41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3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3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5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9" name="Freeform 1820">
              <a:extLst>
                <a:ext uri="{FF2B5EF4-FFF2-40B4-BE49-F238E27FC236}">
                  <a16:creationId xmlns:a16="http://schemas.microsoft.com/office/drawing/2014/main" id="{2584F6B4-0537-4AC4-A1CD-B2066D4CE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4741" y="4441186"/>
              <a:ext cx="110594" cy="99690"/>
            </a:xfrm>
            <a:custGeom>
              <a:avLst/>
              <a:gdLst>
                <a:gd name="T0" fmla="*/ 71 w 71"/>
                <a:gd name="T1" fmla="*/ 27 h 64"/>
                <a:gd name="T2" fmla="*/ 71 w 71"/>
                <a:gd name="T3" fmla="*/ 27 h 64"/>
                <a:gd name="T4" fmla="*/ 70 w 71"/>
                <a:gd name="T5" fmla="*/ 36 h 64"/>
                <a:gd name="T6" fmla="*/ 68 w 71"/>
                <a:gd name="T7" fmla="*/ 42 h 64"/>
                <a:gd name="T8" fmla="*/ 64 w 71"/>
                <a:gd name="T9" fmla="*/ 49 h 64"/>
                <a:gd name="T10" fmla="*/ 59 w 71"/>
                <a:gd name="T11" fmla="*/ 54 h 64"/>
                <a:gd name="T12" fmla="*/ 53 w 71"/>
                <a:gd name="T13" fmla="*/ 59 h 64"/>
                <a:gd name="T14" fmla="*/ 46 w 71"/>
                <a:gd name="T15" fmla="*/ 61 h 64"/>
                <a:gd name="T16" fmla="*/ 39 w 71"/>
                <a:gd name="T17" fmla="*/ 64 h 64"/>
                <a:gd name="T18" fmla="*/ 31 w 71"/>
                <a:gd name="T19" fmla="*/ 64 h 64"/>
                <a:gd name="T20" fmla="*/ 31 w 71"/>
                <a:gd name="T21" fmla="*/ 64 h 64"/>
                <a:gd name="T22" fmla="*/ 25 w 71"/>
                <a:gd name="T23" fmla="*/ 64 h 64"/>
                <a:gd name="T24" fmla="*/ 19 w 71"/>
                <a:gd name="T25" fmla="*/ 62 h 64"/>
                <a:gd name="T26" fmla="*/ 14 w 71"/>
                <a:gd name="T27" fmla="*/ 60 h 64"/>
                <a:gd name="T28" fmla="*/ 9 w 71"/>
                <a:gd name="T29" fmla="*/ 56 h 64"/>
                <a:gd name="T30" fmla="*/ 5 w 71"/>
                <a:gd name="T31" fmla="*/ 52 h 64"/>
                <a:gd name="T32" fmla="*/ 2 w 71"/>
                <a:gd name="T33" fmla="*/ 47 h 64"/>
                <a:gd name="T34" fmla="*/ 1 w 71"/>
                <a:gd name="T35" fmla="*/ 42 h 64"/>
                <a:gd name="T36" fmla="*/ 0 w 71"/>
                <a:gd name="T37" fmla="*/ 36 h 64"/>
                <a:gd name="T38" fmla="*/ 0 w 71"/>
                <a:gd name="T39" fmla="*/ 36 h 64"/>
                <a:gd name="T40" fmla="*/ 1 w 71"/>
                <a:gd name="T41" fmla="*/ 27 h 64"/>
                <a:gd name="T42" fmla="*/ 4 w 71"/>
                <a:gd name="T43" fmla="*/ 21 h 64"/>
                <a:gd name="T44" fmla="*/ 7 w 71"/>
                <a:gd name="T45" fmla="*/ 15 h 64"/>
                <a:gd name="T46" fmla="*/ 12 w 71"/>
                <a:gd name="T47" fmla="*/ 10 h 64"/>
                <a:gd name="T48" fmla="*/ 19 w 71"/>
                <a:gd name="T49" fmla="*/ 5 h 64"/>
                <a:gd name="T50" fmla="*/ 25 w 71"/>
                <a:gd name="T51" fmla="*/ 2 h 64"/>
                <a:gd name="T52" fmla="*/ 33 w 71"/>
                <a:gd name="T53" fmla="*/ 0 h 64"/>
                <a:gd name="T54" fmla="*/ 40 w 71"/>
                <a:gd name="T55" fmla="*/ 0 h 64"/>
                <a:gd name="T56" fmla="*/ 40 w 71"/>
                <a:gd name="T57" fmla="*/ 0 h 64"/>
                <a:gd name="T58" fmla="*/ 46 w 71"/>
                <a:gd name="T59" fmla="*/ 0 h 64"/>
                <a:gd name="T60" fmla="*/ 53 w 71"/>
                <a:gd name="T61" fmla="*/ 1 h 64"/>
                <a:gd name="T62" fmla="*/ 58 w 71"/>
                <a:gd name="T63" fmla="*/ 3 h 64"/>
                <a:gd name="T64" fmla="*/ 61 w 71"/>
                <a:gd name="T65" fmla="*/ 7 h 64"/>
                <a:gd name="T66" fmla="*/ 65 w 71"/>
                <a:gd name="T67" fmla="*/ 11 h 64"/>
                <a:gd name="T68" fmla="*/ 69 w 71"/>
                <a:gd name="T69" fmla="*/ 16 h 64"/>
                <a:gd name="T70" fmla="*/ 70 w 71"/>
                <a:gd name="T71" fmla="*/ 21 h 64"/>
                <a:gd name="T72" fmla="*/ 71 w 71"/>
                <a:gd name="T73" fmla="*/ 27 h 64"/>
                <a:gd name="T74" fmla="*/ 71 w 71"/>
                <a:gd name="T75" fmla="*/ 27 h 64"/>
                <a:gd name="T76" fmla="*/ 44 w 71"/>
                <a:gd name="T77" fmla="*/ 30 h 64"/>
                <a:gd name="T78" fmla="*/ 44 w 71"/>
                <a:gd name="T79" fmla="*/ 30 h 64"/>
                <a:gd name="T80" fmla="*/ 44 w 71"/>
                <a:gd name="T81" fmla="*/ 26 h 64"/>
                <a:gd name="T82" fmla="*/ 43 w 71"/>
                <a:gd name="T83" fmla="*/ 24 h 64"/>
                <a:gd name="T84" fmla="*/ 40 w 71"/>
                <a:gd name="T85" fmla="*/ 21 h 64"/>
                <a:gd name="T86" fmla="*/ 38 w 71"/>
                <a:gd name="T87" fmla="*/ 21 h 64"/>
                <a:gd name="T88" fmla="*/ 38 w 71"/>
                <a:gd name="T89" fmla="*/ 21 h 64"/>
                <a:gd name="T90" fmla="*/ 33 w 71"/>
                <a:gd name="T91" fmla="*/ 22 h 64"/>
                <a:gd name="T92" fmla="*/ 30 w 71"/>
                <a:gd name="T93" fmla="*/ 25 h 64"/>
                <a:gd name="T94" fmla="*/ 28 w 71"/>
                <a:gd name="T95" fmla="*/ 29 h 64"/>
                <a:gd name="T96" fmla="*/ 28 w 71"/>
                <a:gd name="T97" fmla="*/ 34 h 64"/>
                <a:gd name="T98" fmla="*/ 28 w 71"/>
                <a:gd name="T99" fmla="*/ 34 h 64"/>
                <a:gd name="T100" fmla="*/ 28 w 71"/>
                <a:gd name="T101" fmla="*/ 37 h 64"/>
                <a:gd name="T102" fmla="*/ 29 w 71"/>
                <a:gd name="T103" fmla="*/ 40 h 64"/>
                <a:gd name="T104" fmla="*/ 31 w 71"/>
                <a:gd name="T105" fmla="*/ 41 h 64"/>
                <a:gd name="T106" fmla="*/ 34 w 71"/>
                <a:gd name="T107" fmla="*/ 42 h 64"/>
                <a:gd name="T108" fmla="*/ 34 w 71"/>
                <a:gd name="T109" fmla="*/ 42 h 64"/>
                <a:gd name="T110" fmla="*/ 38 w 71"/>
                <a:gd name="T111" fmla="*/ 41 h 64"/>
                <a:gd name="T112" fmla="*/ 41 w 71"/>
                <a:gd name="T113" fmla="*/ 39 h 64"/>
                <a:gd name="T114" fmla="*/ 43 w 71"/>
                <a:gd name="T115" fmla="*/ 35 h 64"/>
                <a:gd name="T116" fmla="*/ 44 w 71"/>
                <a:gd name="T117" fmla="*/ 30 h 64"/>
                <a:gd name="T118" fmla="*/ 44 w 71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64">
                  <a:moveTo>
                    <a:pt x="71" y="27"/>
                  </a:moveTo>
                  <a:lnTo>
                    <a:pt x="71" y="27"/>
                  </a:lnTo>
                  <a:lnTo>
                    <a:pt x="70" y="36"/>
                  </a:lnTo>
                  <a:lnTo>
                    <a:pt x="68" y="42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3" y="59"/>
                  </a:lnTo>
                  <a:lnTo>
                    <a:pt x="46" y="61"/>
                  </a:lnTo>
                  <a:lnTo>
                    <a:pt x="39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60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8" y="3"/>
                  </a:lnTo>
                  <a:lnTo>
                    <a:pt x="61" y="7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0" name="Freeform 1821">
              <a:extLst>
                <a:ext uri="{FF2B5EF4-FFF2-40B4-BE49-F238E27FC236}">
                  <a16:creationId xmlns:a16="http://schemas.microsoft.com/office/drawing/2014/main" id="{226B82D4-B269-4547-A450-F6941CF0B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609" y="4586049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1" name="Freeform 1822">
              <a:extLst>
                <a:ext uri="{FF2B5EF4-FFF2-40B4-BE49-F238E27FC236}">
                  <a16:creationId xmlns:a16="http://schemas.microsoft.com/office/drawing/2014/main" id="{B9F4981D-97E2-4597-9F7D-62161A19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647" y="4582933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2 w 13"/>
                <a:gd name="T83" fmla="*/ 13 h 33"/>
                <a:gd name="T84" fmla="*/ 12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1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2" name="Freeform 1823">
              <a:extLst>
                <a:ext uri="{FF2B5EF4-FFF2-40B4-BE49-F238E27FC236}">
                  <a16:creationId xmlns:a16="http://schemas.microsoft.com/office/drawing/2014/main" id="{3B9A63D2-B3BF-48C9-8345-01485E9B0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4570" y="4582933"/>
              <a:ext cx="21807" cy="51403"/>
            </a:xfrm>
            <a:custGeom>
              <a:avLst/>
              <a:gdLst>
                <a:gd name="T0" fmla="*/ 6 w 14"/>
                <a:gd name="T1" fmla="*/ 20 h 33"/>
                <a:gd name="T2" fmla="*/ 6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2 w 14"/>
                <a:gd name="T9" fmla="*/ 19 h 33"/>
                <a:gd name="T10" fmla="*/ 1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0 w 14"/>
                <a:gd name="T25" fmla="*/ 5 h 33"/>
                <a:gd name="T26" fmla="*/ 1 w 14"/>
                <a:gd name="T27" fmla="*/ 4 h 33"/>
                <a:gd name="T28" fmla="*/ 4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2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6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6 w 14"/>
                <a:gd name="T57" fmla="*/ 17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7 h 33"/>
                <a:gd name="T66" fmla="*/ 6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3" name="Freeform 1824">
              <a:extLst>
                <a:ext uri="{FF2B5EF4-FFF2-40B4-BE49-F238E27FC236}">
                  <a16:creationId xmlns:a16="http://schemas.microsoft.com/office/drawing/2014/main" id="{9D446548-78CE-472E-9501-9E50EA5D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492" y="4582933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7 h 33"/>
                <a:gd name="T34" fmla="*/ 7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4" name="Freeform 1825">
              <a:extLst>
                <a:ext uri="{FF2B5EF4-FFF2-40B4-BE49-F238E27FC236}">
                  <a16:creationId xmlns:a16="http://schemas.microsoft.com/office/drawing/2014/main" id="{49D9AED5-4F82-40B0-9F51-FDD527CAF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434" y="4586049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5" name="Freeform 1826">
              <a:extLst>
                <a:ext uri="{FF2B5EF4-FFF2-40B4-BE49-F238E27FC236}">
                  <a16:creationId xmlns:a16="http://schemas.microsoft.com/office/drawing/2014/main" id="{200806F9-ACBE-490B-A24C-7912D940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6110" y="4586049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6" name="Freeform 1827">
              <a:extLst>
                <a:ext uri="{FF2B5EF4-FFF2-40B4-BE49-F238E27FC236}">
                  <a16:creationId xmlns:a16="http://schemas.microsoft.com/office/drawing/2014/main" id="{E4C7C4EA-4B14-49B8-B8B3-519C18DB7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589" y="4582933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7" name="Freeform 1828">
              <a:extLst>
                <a:ext uri="{FF2B5EF4-FFF2-40B4-BE49-F238E27FC236}">
                  <a16:creationId xmlns:a16="http://schemas.microsoft.com/office/drawing/2014/main" id="{5226FE12-0AEA-4DFB-8BB1-E1E271629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9070" y="4582933"/>
              <a:ext cx="21807" cy="51403"/>
            </a:xfrm>
            <a:custGeom>
              <a:avLst/>
              <a:gdLst>
                <a:gd name="T0" fmla="*/ 7 w 14"/>
                <a:gd name="T1" fmla="*/ 20 h 33"/>
                <a:gd name="T2" fmla="*/ 6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2 w 14"/>
                <a:gd name="T9" fmla="*/ 19 h 33"/>
                <a:gd name="T10" fmla="*/ 1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0 w 14"/>
                <a:gd name="T25" fmla="*/ 5 h 33"/>
                <a:gd name="T26" fmla="*/ 1 w 14"/>
                <a:gd name="T27" fmla="*/ 4 h 33"/>
                <a:gd name="T28" fmla="*/ 3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6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6 w 14"/>
                <a:gd name="T57" fmla="*/ 17 h 33"/>
                <a:gd name="T58" fmla="*/ 8 w 14"/>
                <a:gd name="T59" fmla="*/ 15 h 33"/>
                <a:gd name="T60" fmla="*/ 8 w 14"/>
                <a:gd name="T61" fmla="*/ 14 h 33"/>
                <a:gd name="T62" fmla="*/ 8 w 14"/>
                <a:gd name="T63" fmla="*/ 8 h 33"/>
                <a:gd name="T64" fmla="*/ 8 w 14"/>
                <a:gd name="T65" fmla="*/ 7 h 33"/>
                <a:gd name="T66" fmla="*/ 6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8" name="Freeform 1829">
              <a:extLst>
                <a:ext uri="{FF2B5EF4-FFF2-40B4-BE49-F238E27FC236}">
                  <a16:creationId xmlns:a16="http://schemas.microsoft.com/office/drawing/2014/main" id="{C522CBE1-DB32-4800-972F-F3851F74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2434" y="4586049"/>
              <a:ext cx="24923" cy="48288"/>
            </a:xfrm>
            <a:custGeom>
              <a:avLst/>
              <a:gdLst>
                <a:gd name="T0" fmla="*/ 10 w 16"/>
                <a:gd name="T1" fmla="*/ 31 h 31"/>
                <a:gd name="T2" fmla="*/ 10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5 w 16"/>
                <a:gd name="T13" fmla="*/ 22 h 31"/>
                <a:gd name="T14" fmla="*/ 10 w 16"/>
                <a:gd name="T15" fmla="*/ 22 h 31"/>
                <a:gd name="T16" fmla="*/ 10 w 16"/>
                <a:gd name="T17" fmla="*/ 13 h 31"/>
                <a:gd name="T18" fmla="*/ 14 w 16"/>
                <a:gd name="T19" fmla="*/ 13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10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10" y="31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9" name="Freeform 1830">
              <a:extLst>
                <a:ext uri="{FF2B5EF4-FFF2-40B4-BE49-F238E27FC236}">
                  <a16:creationId xmlns:a16="http://schemas.microsoft.com/office/drawing/2014/main" id="{7532C20D-866B-4CCA-A5BA-E822F2EB2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33" y="4586049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3 h 36"/>
                <a:gd name="T4" fmla="*/ 3 w 6"/>
                <a:gd name="T5" fmla="*/ 33 h 36"/>
                <a:gd name="T6" fmla="*/ 3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0" name="Freeform 1831">
              <a:extLst>
                <a:ext uri="{FF2B5EF4-FFF2-40B4-BE49-F238E27FC236}">
                  <a16:creationId xmlns:a16="http://schemas.microsoft.com/office/drawing/2014/main" id="{92194390-85C4-45A5-8E64-AC811E69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687" y="2075105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8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1" name="Freeform 1832">
              <a:extLst>
                <a:ext uri="{FF2B5EF4-FFF2-40B4-BE49-F238E27FC236}">
                  <a16:creationId xmlns:a16="http://schemas.microsoft.com/office/drawing/2014/main" id="{7D2CD3FD-4939-42E5-8259-E6005BA1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609" y="2075105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5 h 32"/>
                <a:gd name="T4" fmla="*/ 4 w 14"/>
                <a:gd name="T5" fmla="*/ 5 h 32"/>
                <a:gd name="T6" fmla="*/ 4 w 14"/>
                <a:gd name="T7" fmla="*/ 13 h 32"/>
                <a:gd name="T8" fmla="*/ 4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8 w 14"/>
                <a:gd name="T15" fmla="*/ 12 h 32"/>
                <a:gd name="T16" fmla="*/ 8 w 14"/>
                <a:gd name="T17" fmla="*/ 12 h 32"/>
                <a:gd name="T18" fmla="*/ 10 w 14"/>
                <a:gd name="T19" fmla="*/ 12 h 32"/>
                <a:gd name="T20" fmla="*/ 11 w 14"/>
                <a:gd name="T21" fmla="*/ 13 h 32"/>
                <a:gd name="T22" fmla="*/ 11 w 14"/>
                <a:gd name="T23" fmla="*/ 13 h 32"/>
                <a:gd name="T24" fmla="*/ 13 w 14"/>
                <a:gd name="T25" fmla="*/ 15 h 32"/>
                <a:gd name="T26" fmla="*/ 14 w 14"/>
                <a:gd name="T27" fmla="*/ 17 h 32"/>
                <a:gd name="T28" fmla="*/ 14 w 14"/>
                <a:gd name="T29" fmla="*/ 26 h 32"/>
                <a:gd name="T30" fmla="*/ 14 w 14"/>
                <a:gd name="T31" fmla="*/ 26 h 32"/>
                <a:gd name="T32" fmla="*/ 13 w 14"/>
                <a:gd name="T33" fmla="*/ 28 h 32"/>
                <a:gd name="T34" fmla="*/ 13 w 14"/>
                <a:gd name="T35" fmla="*/ 28 h 32"/>
                <a:gd name="T36" fmla="*/ 11 w 14"/>
                <a:gd name="T37" fmla="*/ 31 h 32"/>
                <a:gd name="T38" fmla="*/ 11 w 14"/>
                <a:gd name="T39" fmla="*/ 31 h 32"/>
                <a:gd name="T40" fmla="*/ 9 w 14"/>
                <a:gd name="T41" fmla="*/ 32 h 32"/>
                <a:gd name="T42" fmla="*/ 9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1 w 14"/>
                <a:gd name="T53" fmla="*/ 31 h 32"/>
                <a:gd name="T54" fmla="*/ 1 w 14"/>
                <a:gd name="T55" fmla="*/ 31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6 h 32"/>
                <a:gd name="T62" fmla="*/ 0 w 14"/>
                <a:gd name="T63" fmla="*/ 25 h 32"/>
                <a:gd name="T64" fmla="*/ 4 w 14"/>
                <a:gd name="T65" fmla="*/ 25 h 32"/>
                <a:gd name="T66" fmla="*/ 4 w 14"/>
                <a:gd name="T67" fmla="*/ 26 h 32"/>
                <a:gd name="T68" fmla="*/ 4 w 14"/>
                <a:gd name="T69" fmla="*/ 26 h 32"/>
                <a:gd name="T70" fmla="*/ 5 w 14"/>
                <a:gd name="T71" fmla="*/ 27 h 32"/>
                <a:gd name="T72" fmla="*/ 5 w 14"/>
                <a:gd name="T73" fmla="*/ 27 h 32"/>
                <a:gd name="T74" fmla="*/ 6 w 14"/>
                <a:gd name="T75" fmla="*/ 28 h 32"/>
                <a:gd name="T76" fmla="*/ 6 w 14"/>
                <a:gd name="T77" fmla="*/ 28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6 h 32"/>
                <a:gd name="T84" fmla="*/ 9 w 14"/>
                <a:gd name="T85" fmla="*/ 18 h 32"/>
                <a:gd name="T86" fmla="*/ 9 w 14"/>
                <a:gd name="T87" fmla="*/ 18 h 32"/>
                <a:gd name="T88" fmla="*/ 8 w 14"/>
                <a:gd name="T89" fmla="*/ 16 h 32"/>
                <a:gd name="T90" fmla="*/ 8 w 14"/>
                <a:gd name="T91" fmla="*/ 16 h 32"/>
                <a:gd name="T92" fmla="*/ 6 w 14"/>
                <a:gd name="T93" fmla="*/ 16 h 32"/>
                <a:gd name="T94" fmla="*/ 6 w 14"/>
                <a:gd name="T95" fmla="*/ 16 h 32"/>
                <a:gd name="T96" fmla="*/ 5 w 14"/>
                <a:gd name="T97" fmla="*/ 16 h 32"/>
                <a:gd name="T98" fmla="*/ 5 w 14"/>
                <a:gd name="T99" fmla="*/ 16 h 32"/>
                <a:gd name="T100" fmla="*/ 5 w 14"/>
                <a:gd name="T101" fmla="*/ 16 h 32"/>
                <a:gd name="T102" fmla="*/ 5 w 14"/>
                <a:gd name="T103" fmla="*/ 16 h 32"/>
                <a:gd name="T104" fmla="*/ 4 w 14"/>
                <a:gd name="T105" fmla="*/ 17 h 32"/>
                <a:gd name="T106" fmla="*/ 4 w 14"/>
                <a:gd name="T107" fmla="*/ 17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5"/>
                  </a:lnTo>
                  <a:lnTo>
                    <a:pt x="4" y="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2" name="Freeform 1833">
              <a:extLst>
                <a:ext uri="{FF2B5EF4-FFF2-40B4-BE49-F238E27FC236}">
                  <a16:creationId xmlns:a16="http://schemas.microsoft.com/office/drawing/2014/main" id="{E907CC42-AF20-4DA1-9F51-81601AA48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532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3" name="Freeform 1834">
              <a:extLst>
                <a:ext uri="{FF2B5EF4-FFF2-40B4-BE49-F238E27FC236}">
                  <a16:creationId xmlns:a16="http://schemas.microsoft.com/office/drawing/2014/main" id="{14B0585D-AA46-4F3B-8520-0A7235614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0551" y="2075105"/>
              <a:ext cx="21807" cy="49845"/>
            </a:xfrm>
            <a:custGeom>
              <a:avLst/>
              <a:gdLst>
                <a:gd name="T0" fmla="*/ 6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0 w 14"/>
                <a:gd name="T27" fmla="*/ 3 h 32"/>
                <a:gd name="T28" fmla="*/ 3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3 h 32"/>
                <a:gd name="T38" fmla="*/ 13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3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2 h 32"/>
                <a:gd name="T54" fmla="*/ 5 w 14"/>
                <a:gd name="T55" fmla="*/ 15 h 32"/>
                <a:gd name="T56" fmla="*/ 6 w 14"/>
                <a:gd name="T57" fmla="*/ 15 h 32"/>
                <a:gd name="T58" fmla="*/ 8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8 w 14"/>
                <a:gd name="T65" fmla="*/ 5 h 32"/>
                <a:gd name="T66" fmla="*/ 6 w 14"/>
                <a:gd name="T67" fmla="*/ 5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4" name="Freeform 1835">
              <a:extLst>
                <a:ext uri="{FF2B5EF4-FFF2-40B4-BE49-F238E27FC236}">
                  <a16:creationId xmlns:a16="http://schemas.microsoft.com/office/drawing/2014/main" id="{3C84C1D8-ECEC-4EB7-909D-09989D49F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474" y="2075105"/>
              <a:ext cx="21807" cy="49845"/>
            </a:xfrm>
            <a:custGeom>
              <a:avLst/>
              <a:gdLst>
                <a:gd name="T0" fmla="*/ 8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5 w 14"/>
                <a:gd name="T55" fmla="*/ 15 h 32"/>
                <a:gd name="T56" fmla="*/ 8 w 14"/>
                <a:gd name="T57" fmla="*/ 15 h 32"/>
                <a:gd name="T58" fmla="*/ 9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9 w 14"/>
                <a:gd name="T65" fmla="*/ 5 h 32"/>
                <a:gd name="T66" fmla="*/ 8 w 14"/>
                <a:gd name="T67" fmla="*/ 5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5" name="Freeform 1836">
              <a:extLst>
                <a:ext uri="{FF2B5EF4-FFF2-40B4-BE49-F238E27FC236}">
                  <a16:creationId xmlns:a16="http://schemas.microsoft.com/office/drawing/2014/main" id="{3E49E435-02EC-4CAB-95CE-07238E7DF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1954" y="2075105"/>
              <a:ext cx="21807" cy="49845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4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1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1 w 14"/>
                <a:gd name="T23" fmla="*/ 5 h 32"/>
                <a:gd name="T24" fmla="*/ 1 w 14"/>
                <a:gd name="T25" fmla="*/ 3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4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6 w 14"/>
                <a:gd name="T55" fmla="*/ 15 h 32"/>
                <a:gd name="T56" fmla="*/ 7 w 14"/>
                <a:gd name="T57" fmla="*/ 15 h 32"/>
                <a:gd name="T58" fmla="*/ 9 w 14"/>
                <a:gd name="T59" fmla="*/ 15 h 32"/>
                <a:gd name="T60" fmla="*/ 10 w 14"/>
                <a:gd name="T61" fmla="*/ 12 h 32"/>
                <a:gd name="T62" fmla="*/ 10 w 14"/>
                <a:gd name="T63" fmla="*/ 7 h 32"/>
                <a:gd name="T64" fmla="*/ 9 w 14"/>
                <a:gd name="T65" fmla="*/ 5 h 32"/>
                <a:gd name="T66" fmla="*/ 7 w 14"/>
                <a:gd name="T67" fmla="*/ 5 h 32"/>
                <a:gd name="T68" fmla="*/ 6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6" name="Freeform 1837">
              <a:extLst>
                <a:ext uri="{FF2B5EF4-FFF2-40B4-BE49-F238E27FC236}">
                  <a16:creationId xmlns:a16="http://schemas.microsoft.com/office/drawing/2014/main" id="{84A9A78F-CC91-4871-AC59-6EBAEA35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876" y="2075105"/>
              <a:ext cx="24923" cy="49845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3 h 32"/>
                <a:gd name="T14" fmla="*/ 9 w 16"/>
                <a:gd name="T15" fmla="*/ 23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7" name="Freeform 1838">
              <a:extLst>
                <a:ext uri="{FF2B5EF4-FFF2-40B4-BE49-F238E27FC236}">
                  <a16:creationId xmlns:a16="http://schemas.microsoft.com/office/drawing/2014/main" id="{784D5B61-9B8F-453C-9E2F-F7CCC589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591" y="2576671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2 w 14"/>
                <a:gd name="T21" fmla="*/ 1 h 33"/>
                <a:gd name="T22" fmla="*/ 4 w 14"/>
                <a:gd name="T23" fmla="*/ 0 h 33"/>
                <a:gd name="T24" fmla="*/ 7 w 14"/>
                <a:gd name="T25" fmla="*/ 0 h 33"/>
                <a:gd name="T26" fmla="*/ 10 w 14"/>
                <a:gd name="T27" fmla="*/ 0 h 33"/>
                <a:gd name="T28" fmla="*/ 12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7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8" name="Freeform 1839">
              <a:extLst>
                <a:ext uri="{FF2B5EF4-FFF2-40B4-BE49-F238E27FC236}">
                  <a16:creationId xmlns:a16="http://schemas.microsoft.com/office/drawing/2014/main" id="{46FF1828-65AC-442A-8507-1538B320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071" y="2576671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10 w 13"/>
                <a:gd name="T13" fmla="*/ 8 h 33"/>
                <a:gd name="T14" fmla="*/ 10 w 13"/>
                <a:gd name="T15" fmla="*/ 8 h 33"/>
                <a:gd name="T16" fmla="*/ 8 w 13"/>
                <a:gd name="T17" fmla="*/ 6 h 33"/>
                <a:gd name="T18" fmla="*/ 8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6 h 33"/>
                <a:gd name="T38" fmla="*/ 5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1 w 13"/>
                <a:gd name="T47" fmla="*/ 4 h 33"/>
                <a:gd name="T48" fmla="*/ 1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5 w 13"/>
                <a:gd name="T55" fmla="*/ 0 h 33"/>
                <a:gd name="T56" fmla="*/ 5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8 h 33"/>
                <a:gd name="T76" fmla="*/ 13 w 13"/>
                <a:gd name="T77" fmla="*/ 8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3 h 33"/>
                <a:gd name="T88" fmla="*/ 13 w 13"/>
                <a:gd name="T89" fmla="*/ 13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9" name="Freeform 1840">
              <a:extLst>
                <a:ext uri="{FF2B5EF4-FFF2-40B4-BE49-F238E27FC236}">
                  <a16:creationId xmlns:a16="http://schemas.microsoft.com/office/drawing/2014/main" id="{1CA37562-FE84-4590-BD1B-C8122B802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551" y="2620285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0" name="Freeform 1841">
              <a:extLst>
                <a:ext uri="{FF2B5EF4-FFF2-40B4-BE49-F238E27FC236}">
                  <a16:creationId xmlns:a16="http://schemas.microsoft.com/office/drawing/2014/main" id="{A2C50C2B-FE8C-4B6A-A242-122F977D2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3013" y="2576671"/>
              <a:ext cx="20250" cy="51403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1 h 33"/>
                <a:gd name="T10" fmla="*/ 2 w 13"/>
                <a:gd name="T11" fmla="*/ 1 h 33"/>
                <a:gd name="T12" fmla="*/ 5 w 13"/>
                <a:gd name="T13" fmla="*/ 0 h 33"/>
                <a:gd name="T14" fmla="*/ 5 w 13"/>
                <a:gd name="T15" fmla="*/ 0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0 h 33"/>
                <a:gd name="T22" fmla="*/ 10 w 13"/>
                <a:gd name="T23" fmla="*/ 0 h 33"/>
                <a:gd name="T24" fmla="*/ 12 w 13"/>
                <a:gd name="T25" fmla="*/ 1 h 33"/>
                <a:gd name="T26" fmla="*/ 12 w 13"/>
                <a:gd name="T27" fmla="*/ 1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0 h 33"/>
                <a:gd name="T44" fmla="*/ 12 w 13"/>
                <a:gd name="T45" fmla="*/ 30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0 h 33"/>
                <a:gd name="T60" fmla="*/ 2 w 13"/>
                <a:gd name="T61" fmla="*/ 30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5 w 13"/>
                <a:gd name="T71" fmla="*/ 25 h 33"/>
                <a:gd name="T72" fmla="*/ 5 w 13"/>
                <a:gd name="T73" fmla="*/ 25 h 33"/>
                <a:gd name="T74" fmla="*/ 6 w 13"/>
                <a:gd name="T75" fmla="*/ 28 h 33"/>
                <a:gd name="T76" fmla="*/ 6 w 13"/>
                <a:gd name="T77" fmla="*/ 28 h 33"/>
                <a:gd name="T78" fmla="*/ 7 w 13"/>
                <a:gd name="T79" fmla="*/ 28 h 33"/>
                <a:gd name="T80" fmla="*/ 7 w 13"/>
                <a:gd name="T81" fmla="*/ 28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5 h 33"/>
                <a:gd name="T88" fmla="*/ 10 w 13"/>
                <a:gd name="T89" fmla="*/ 6 h 33"/>
                <a:gd name="T90" fmla="*/ 10 w 13"/>
                <a:gd name="T91" fmla="*/ 6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4 h 33"/>
                <a:gd name="T98" fmla="*/ 7 w 13"/>
                <a:gd name="T99" fmla="*/ 4 h 33"/>
                <a:gd name="T100" fmla="*/ 6 w 13"/>
                <a:gd name="T101" fmla="*/ 5 h 33"/>
                <a:gd name="T102" fmla="*/ 6 w 13"/>
                <a:gd name="T103" fmla="*/ 5 h 33"/>
                <a:gd name="T104" fmla="*/ 5 w 13"/>
                <a:gd name="T105" fmla="*/ 6 h 33"/>
                <a:gd name="T106" fmla="*/ 5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1" name="Freeform 1842">
              <a:extLst>
                <a:ext uri="{FF2B5EF4-FFF2-40B4-BE49-F238E27FC236}">
                  <a16:creationId xmlns:a16="http://schemas.microsoft.com/office/drawing/2014/main" id="{8D9D5D6D-8806-47C1-BE03-22262C818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9492" y="2576671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5 h 33"/>
                <a:gd name="T12" fmla="*/ 13 w 14"/>
                <a:gd name="T13" fmla="*/ 16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3 h 33"/>
                <a:gd name="T20" fmla="*/ 14 w 14"/>
                <a:gd name="T21" fmla="*/ 25 h 33"/>
                <a:gd name="T22" fmla="*/ 14 w 14"/>
                <a:gd name="T23" fmla="*/ 28 h 33"/>
                <a:gd name="T24" fmla="*/ 13 w 14"/>
                <a:gd name="T25" fmla="*/ 29 h 33"/>
                <a:gd name="T26" fmla="*/ 13 w 14"/>
                <a:gd name="T27" fmla="*/ 29 h 33"/>
                <a:gd name="T28" fmla="*/ 10 w 14"/>
                <a:gd name="T29" fmla="*/ 32 h 33"/>
                <a:gd name="T30" fmla="*/ 7 w 14"/>
                <a:gd name="T31" fmla="*/ 33 h 33"/>
                <a:gd name="T32" fmla="*/ 3 w 14"/>
                <a:gd name="T33" fmla="*/ 32 h 33"/>
                <a:gd name="T34" fmla="*/ 2 w 14"/>
                <a:gd name="T35" fmla="*/ 29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8 w 14"/>
                <a:gd name="T55" fmla="*/ 18 h 33"/>
                <a:gd name="T56" fmla="*/ 7 w 14"/>
                <a:gd name="T57" fmla="*/ 18 h 33"/>
                <a:gd name="T58" fmla="*/ 5 w 14"/>
                <a:gd name="T59" fmla="*/ 18 h 33"/>
                <a:gd name="T60" fmla="*/ 4 w 14"/>
                <a:gd name="T61" fmla="*/ 20 h 33"/>
                <a:gd name="T62" fmla="*/ 4 w 14"/>
                <a:gd name="T63" fmla="*/ 25 h 33"/>
                <a:gd name="T64" fmla="*/ 5 w 14"/>
                <a:gd name="T65" fmla="*/ 28 h 33"/>
                <a:gd name="T66" fmla="*/ 7 w 14"/>
                <a:gd name="T67" fmla="*/ 28 h 33"/>
                <a:gd name="T68" fmla="*/ 8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2" name="Freeform 1843">
              <a:extLst>
                <a:ext uri="{FF2B5EF4-FFF2-40B4-BE49-F238E27FC236}">
                  <a16:creationId xmlns:a16="http://schemas.microsoft.com/office/drawing/2014/main" id="{8FE05ECD-AF73-48EE-96E7-1D7C63AD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973" y="2576671"/>
              <a:ext cx="20250" cy="51403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4 h 33"/>
                <a:gd name="T4" fmla="*/ 5 w 13"/>
                <a:gd name="T5" fmla="*/ 4 h 33"/>
                <a:gd name="T6" fmla="*/ 5 w 13"/>
                <a:gd name="T7" fmla="*/ 13 h 33"/>
                <a:gd name="T8" fmla="*/ 5 w 13"/>
                <a:gd name="T9" fmla="*/ 13 h 33"/>
                <a:gd name="T10" fmla="*/ 6 w 13"/>
                <a:gd name="T11" fmla="*/ 13 h 33"/>
                <a:gd name="T12" fmla="*/ 6 w 13"/>
                <a:gd name="T13" fmla="*/ 13 h 33"/>
                <a:gd name="T14" fmla="*/ 8 w 13"/>
                <a:gd name="T15" fmla="*/ 11 h 33"/>
                <a:gd name="T16" fmla="*/ 8 w 13"/>
                <a:gd name="T17" fmla="*/ 11 h 33"/>
                <a:gd name="T18" fmla="*/ 11 w 13"/>
                <a:gd name="T19" fmla="*/ 11 h 33"/>
                <a:gd name="T20" fmla="*/ 12 w 13"/>
                <a:gd name="T21" fmla="*/ 13 h 33"/>
                <a:gd name="T22" fmla="*/ 12 w 13"/>
                <a:gd name="T23" fmla="*/ 13 h 33"/>
                <a:gd name="T24" fmla="*/ 13 w 13"/>
                <a:gd name="T25" fmla="*/ 15 h 33"/>
                <a:gd name="T26" fmla="*/ 13 w 13"/>
                <a:gd name="T27" fmla="*/ 18 h 33"/>
                <a:gd name="T28" fmla="*/ 13 w 13"/>
                <a:gd name="T29" fmla="*/ 25 h 33"/>
                <a:gd name="T30" fmla="*/ 13 w 13"/>
                <a:gd name="T31" fmla="*/ 25 h 33"/>
                <a:gd name="T32" fmla="*/ 13 w 13"/>
                <a:gd name="T33" fmla="*/ 29 h 33"/>
                <a:gd name="T34" fmla="*/ 13 w 13"/>
                <a:gd name="T35" fmla="*/ 29 h 33"/>
                <a:gd name="T36" fmla="*/ 11 w 13"/>
                <a:gd name="T37" fmla="*/ 30 h 33"/>
                <a:gd name="T38" fmla="*/ 11 w 13"/>
                <a:gd name="T39" fmla="*/ 30 h 33"/>
                <a:gd name="T40" fmla="*/ 10 w 13"/>
                <a:gd name="T41" fmla="*/ 33 h 33"/>
                <a:gd name="T42" fmla="*/ 10 w 13"/>
                <a:gd name="T43" fmla="*/ 33 h 33"/>
                <a:gd name="T44" fmla="*/ 7 w 13"/>
                <a:gd name="T45" fmla="*/ 33 h 33"/>
                <a:gd name="T46" fmla="*/ 7 w 13"/>
                <a:gd name="T47" fmla="*/ 33 h 33"/>
                <a:gd name="T48" fmla="*/ 5 w 13"/>
                <a:gd name="T49" fmla="*/ 33 h 33"/>
                <a:gd name="T50" fmla="*/ 5 w 13"/>
                <a:gd name="T51" fmla="*/ 33 h 33"/>
                <a:gd name="T52" fmla="*/ 2 w 13"/>
                <a:gd name="T53" fmla="*/ 30 h 33"/>
                <a:gd name="T54" fmla="*/ 2 w 13"/>
                <a:gd name="T55" fmla="*/ 30 h 33"/>
                <a:gd name="T56" fmla="*/ 1 w 13"/>
                <a:gd name="T57" fmla="*/ 29 h 33"/>
                <a:gd name="T58" fmla="*/ 1 w 13"/>
                <a:gd name="T59" fmla="*/ 29 h 33"/>
                <a:gd name="T60" fmla="*/ 0 w 13"/>
                <a:gd name="T61" fmla="*/ 25 h 33"/>
                <a:gd name="T62" fmla="*/ 0 w 13"/>
                <a:gd name="T63" fmla="*/ 24 h 33"/>
                <a:gd name="T64" fmla="*/ 5 w 13"/>
                <a:gd name="T65" fmla="*/ 24 h 33"/>
                <a:gd name="T66" fmla="*/ 5 w 13"/>
                <a:gd name="T67" fmla="*/ 25 h 33"/>
                <a:gd name="T68" fmla="*/ 5 w 13"/>
                <a:gd name="T69" fmla="*/ 25 h 33"/>
                <a:gd name="T70" fmla="*/ 5 w 13"/>
                <a:gd name="T71" fmla="*/ 28 h 33"/>
                <a:gd name="T72" fmla="*/ 5 w 13"/>
                <a:gd name="T73" fmla="*/ 28 h 33"/>
                <a:gd name="T74" fmla="*/ 7 w 13"/>
                <a:gd name="T75" fmla="*/ 28 h 33"/>
                <a:gd name="T76" fmla="*/ 7 w 13"/>
                <a:gd name="T77" fmla="*/ 28 h 33"/>
                <a:gd name="T78" fmla="*/ 8 w 13"/>
                <a:gd name="T79" fmla="*/ 28 h 33"/>
                <a:gd name="T80" fmla="*/ 8 w 13"/>
                <a:gd name="T81" fmla="*/ 28 h 33"/>
                <a:gd name="T82" fmla="*/ 8 w 13"/>
                <a:gd name="T83" fmla="*/ 25 h 33"/>
                <a:gd name="T84" fmla="*/ 8 w 13"/>
                <a:gd name="T85" fmla="*/ 18 h 33"/>
                <a:gd name="T86" fmla="*/ 8 w 13"/>
                <a:gd name="T87" fmla="*/ 18 h 33"/>
                <a:gd name="T88" fmla="*/ 8 w 13"/>
                <a:gd name="T89" fmla="*/ 16 h 33"/>
                <a:gd name="T90" fmla="*/ 8 w 13"/>
                <a:gd name="T91" fmla="*/ 16 h 33"/>
                <a:gd name="T92" fmla="*/ 7 w 13"/>
                <a:gd name="T93" fmla="*/ 15 h 33"/>
                <a:gd name="T94" fmla="*/ 7 w 13"/>
                <a:gd name="T95" fmla="*/ 15 h 33"/>
                <a:gd name="T96" fmla="*/ 6 w 13"/>
                <a:gd name="T97" fmla="*/ 16 h 33"/>
                <a:gd name="T98" fmla="*/ 6 w 13"/>
                <a:gd name="T99" fmla="*/ 16 h 33"/>
                <a:gd name="T100" fmla="*/ 5 w 13"/>
                <a:gd name="T101" fmla="*/ 16 h 33"/>
                <a:gd name="T102" fmla="*/ 5 w 13"/>
                <a:gd name="T103" fmla="*/ 16 h 33"/>
                <a:gd name="T104" fmla="*/ 5 w 13"/>
                <a:gd name="T105" fmla="*/ 16 h 33"/>
                <a:gd name="T106" fmla="*/ 5 w 13"/>
                <a:gd name="T107" fmla="*/ 16 h 33"/>
                <a:gd name="T108" fmla="*/ 5 w 13"/>
                <a:gd name="T109" fmla="*/ 18 h 33"/>
                <a:gd name="T110" fmla="*/ 1 w 13"/>
                <a:gd name="T111" fmla="*/ 18 h 33"/>
                <a:gd name="T112" fmla="*/ 1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3" name="Freeform 1844">
              <a:extLst>
                <a:ext uri="{FF2B5EF4-FFF2-40B4-BE49-F238E27FC236}">
                  <a16:creationId xmlns:a16="http://schemas.microsoft.com/office/drawing/2014/main" id="{A7B11852-561B-4E42-BC1F-8AD8DF95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609" y="3079793"/>
              <a:ext cx="21807" cy="48288"/>
            </a:xfrm>
            <a:custGeom>
              <a:avLst/>
              <a:gdLst>
                <a:gd name="T0" fmla="*/ 0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5 w 14"/>
                <a:gd name="T17" fmla="*/ 31 h 31"/>
                <a:gd name="T18" fmla="*/ 0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4" name="Freeform 1845">
              <a:extLst>
                <a:ext uri="{FF2B5EF4-FFF2-40B4-BE49-F238E27FC236}">
                  <a16:creationId xmlns:a16="http://schemas.microsoft.com/office/drawing/2014/main" id="{0C6CD22D-EFF3-4ACF-8644-E42B3A2A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6532" y="3078236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2 w 14"/>
                <a:gd name="T7" fmla="*/ 3 h 33"/>
                <a:gd name="T8" fmla="*/ 2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0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2 w 14"/>
                <a:gd name="T71" fmla="*/ 17 h 33"/>
                <a:gd name="T72" fmla="*/ 3 w 14"/>
                <a:gd name="T73" fmla="*/ 16 h 33"/>
                <a:gd name="T74" fmla="*/ 2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5" name="Freeform 1846">
              <a:extLst>
                <a:ext uri="{FF2B5EF4-FFF2-40B4-BE49-F238E27FC236}">
                  <a16:creationId xmlns:a16="http://schemas.microsoft.com/office/drawing/2014/main" id="{D3836CFD-1995-4BE3-A0B7-B00C3F87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570" y="3121851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6" name="Freeform 1847">
              <a:extLst>
                <a:ext uri="{FF2B5EF4-FFF2-40B4-BE49-F238E27FC236}">
                  <a16:creationId xmlns:a16="http://schemas.microsoft.com/office/drawing/2014/main" id="{2F821781-AB19-4078-831A-18D45B40E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474" y="3078236"/>
              <a:ext cx="21807" cy="49845"/>
            </a:xfrm>
            <a:custGeom>
              <a:avLst/>
              <a:gdLst>
                <a:gd name="T0" fmla="*/ 8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7" name="Freeform 1848">
              <a:extLst>
                <a:ext uri="{FF2B5EF4-FFF2-40B4-BE49-F238E27FC236}">
                  <a16:creationId xmlns:a16="http://schemas.microsoft.com/office/drawing/2014/main" id="{06F591BD-5466-4CEF-9D11-74845D202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1954" y="3079793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1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8" name="Freeform 1849">
              <a:extLst>
                <a:ext uri="{FF2B5EF4-FFF2-40B4-BE49-F238E27FC236}">
                  <a16:creationId xmlns:a16="http://schemas.microsoft.com/office/drawing/2014/main" id="{D5122D72-C651-4AEA-8869-4DF0DFFA6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609" y="3579802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9" name="Freeform 1850">
              <a:extLst>
                <a:ext uri="{FF2B5EF4-FFF2-40B4-BE49-F238E27FC236}">
                  <a16:creationId xmlns:a16="http://schemas.microsoft.com/office/drawing/2014/main" id="{37B8B157-0F4B-4AB5-A055-65038651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532" y="357980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0" name="Freeform 1851">
              <a:extLst>
                <a:ext uri="{FF2B5EF4-FFF2-40B4-BE49-F238E27FC236}">
                  <a16:creationId xmlns:a16="http://schemas.microsoft.com/office/drawing/2014/main" id="{78114FC4-AB50-455F-9080-CE3C33AC5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3013" y="3579802"/>
              <a:ext cx="20250" cy="51403"/>
            </a:xfrm>
            <a:custGeom>
              <a:avLst/>
              <a:gdLst>
                <a:gd name="T0" fmla="*/ 1 w 13"/>
                <a:gd name="T1" fmla="*/ 33 h 33"/>
                <a:gd name="T2" fmla="*/ 10 w 13"/>
                <a:gd name="T3" fmla="*/ 5 h 33"/>
                <a:gd name="T4" fmla="*/ 5 w 13"/>
                <a:gd name="T5" fmla="*/ 5 h 33"/>
                <a:gd name="T6" fmla="*/ 5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6 w 13"/>
                <a:gd name="T17" fmla="*/ 33 h 33"/>
                <a:gd name="T18" fmla="*/ 1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1" name="Freeform 1852">
              <a:extLst>
                <a:ext uri="{FF2B5EF4-FFF2-40B4-BE49-F238E27FC236}">
                  <a16:creationId xmlns:a16="http://schemas.microsoft.com/office/drawing/2014/main" id="{3F1AA368-EA6F-42E9-A00C-1310BF5A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492" y="3623416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2" name="Freeform 1853">
              <a:extLst>
                <a:ext uri="{FF2B5EF4-FFF2-40B4-BE49-F238E27FC236}">
                  <a16:creationId xmlns:a16="http://schemas.microsoft.com/office/drawing/2014/main" id="{A7FE8237-ECBE-4394-B6BD-50C447D9F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1954" y="3579802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9 w 14"/>
                <a:gd name="T5" fmla="*/ 14 h 33"/>
                <a:gd name="T6" fmla="*/ 10 w 14"/>
                <a:gd name="T7" fmla="*/ 14 h 33"/>
                <a:gd name="T8" fmla="*/ 11 w 14"/>
                <a:gd name="T9" fmla="*/ 14 h 33"/>
                <a:gd name="T10" fmla="*/ 14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4 w 14"/>
                <a:gd name="T27" fmla="*/ 30 h 33"/>
                <a:gd name="T28" fmla="*/ 11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1 w 14"/>
                <a:gd name="T39" fmla="*/ 28 h 33"/>
                <a:gd name="T40" fmla="*/ 1 w 14"/>
                <a:gd name="T41" fmla="*/ 27 h 33"/>
                <a:gd name="T42" fmla="*/ 0 w 14"/>
                <a:gd name="T43" fmla="*/ 24 h 33"/>
                <a:gd name="T44" fmla="*/ 1 w 14"/>
                <a:gd name="T45" fmla="*/ 22 h 33"/>
                <a:gd name="T46" fmla="*/ 1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10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6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6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10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3" name="Freeform 1854">
              <a:extLst>
                <a:ext uri="{FF2B5EF4-FFF2-40B4-BE49-F238E27FC236}">
                  <a16:creationId xmlns:a16="http://schemas.microsoft.com/office/drawing/2014/main" id="{AA5B7259-907B-4A26-84F2-4EFB862A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822" y="4082925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4 h 36"/>
                <a:gd name="T8" fmla="*/ 6 w 6"/>
                <a:gd name="T9" fmla="*/ 34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4" name="Freeform 1855">
              <a:extLst>
                <a:ext uri="{FF2B5EF4-FFF2-40B4-BE49-F238E27FC236}">
                  <a16:creationId xmlns:a16="http://schemas.microsoft.com/office/drawing/2014/main" id="{29B77A12-FA0A-4869-BDFC-9BDBB79D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859" y="4082925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7 w 13"/>
                <a:gd name="T5" fmla="*/ 12 h 33"/>
                <a:gd name="T6" fmla="*/ 7 w 13"/>
                <a:gd name="T7" fmla="*/ 12 h 33"/>
                <a:gd name="T8" fmla="*/ 8 w 13"/>
                <a:gd name="T9" fmla="*/ 10 h 33"/>
                <a:gd name="T10" fmla="*/ 8 w 13"/>
                <a:gd name="T11" fmla="*/ 10 h 33"/>
                <a:gd name="T12" fmla="*/ 8 w 13"/>
                <a:gd name="T13" fmla="*/ 7 h 33"/>
                <a:gd name="T14" fmla="*/ 8 w 13"/>
                <a:gd name="T15" fmla="*/ 7 h 33"/>
                <a:gd name="T16" fmla="*/ 8 w 13"/>
                <a:gd name="T17" fmla="*/ 6 h 33"/>
                <a:gd name="T18" fmla="*/ 8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4 h 33"/>
                <a:gd name="T30" fmla="*/ 6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3 w 13"/>
                <a:gd name="T37" fmla="*/ 6 h 33"/>
                <a:gd name="T38" fmla="*/ 3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1 w 13"/>
                <a:gd name="T51" fmla="*/ 1 h 33"/>
                <a:gd name="T52" fmla="*/ 1 w 13"/>
                <a:gd name="T53" fmla="*/ 1 h 33"/>
                <a:gd name="T54" fmla="*/ 3 w 13"/>
                <a:gd name="T55" fmla="*/ 0 h 33"/>
                <a:gd name="T56" fmla="*/ 3 w 13"/>
                <a:gd name="T57" fmla="*/ 0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1 w 13"/>
                <a:gd name="T67" fmla="*/ 2 h 33"/>
                <a:gd name="T68" fmla="*/ 11 w 13"/>
                <a:gd name="T69" fmla="*/ 2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2 w 13"/>
                <a:gd name="T83" fmla="*/ 11 h 33"/>
                <a:gd name="T84" fmla="*/ 12 w 13"/>
                <a:gd name="T85" fmla="*/ 11 h 33"/>
                <a:gd name="T86" fmla="*/ 12 w 13"/>
                <a:gd name="T87" fmla="*/ 12 h 33"/>
                <a:gd name="T88" fmla="*/ 12 w 13"/>
                <a:gd name="T89" fmla="*/ 12 h 33"/>
                <a:gd name="T90" fmla="*/ 11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5" name="Freeform 1856">
              <a:extLst>
                <a:ext uri="{FF2B5EF4-FFF2-40B4-BE49-F238E27FC236}">
                  <a16:creationId xmlns:a16="http://schemas.microsoft.com/office/drawing/2014/main" id="{D579FBDB-2B5D-4DFA-B8A5-29587B3EF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6782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2 w 14"/>
                <a:gd name="T9" fmla="*/ 1 h 33"/>
                <a:gd name="T10" fmla="*/ 2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10 w 14"/>
                <a:gd name="T21" fmla="*/ 0 h 33"/>
                <a:gd name="T22" fmla="*/ 10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2 w 14"/>
                <a:gd name="T29" fmla="*/ 4 h 33"/>
                <a:gd name="T30" fmla="*/ 12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2 w 14"/>
                <a:gd name="T39" fmla="*/ 29 h 33"/>
                <a:gd name="T40" fmla="*/ 12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10 w 14"/>
                <a:gd name="T47" fmla="*/ 33 h 33"/>
                <a:gd name="T48" fmla="*/ 10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0 h 33"/>
                <a:gd name="T60" fmla="*/ 2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6" name="Freeform 1857">
              <a:extLst>
                <a:ext uri="{FF2B5EF4-FFF2-40B4-BE49-F238E27FC236}">
                  <a16:creationId xmlns:a16="http://schemas.microsoft.com/office/drawing/2014/main" id="{89D93F5C-3B52-41F5-A8EB-A9E6603FE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1704" y="4082925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1 w 14"/>
                <a:gd name="T11" fmla="*/ 16 h 33"/>
                <a:gd name="T12" fmla="*/ 1 w 14"/>
                <a:gd name="T13" fmla="*/ 16 h 33"/>
                <a:gd name="T14" fmla="*/ 1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1 w 14"/>
                <a:gd name="T23" fmla="*/ 5 h 33"/>
                <a:gd name="T24" fmla="*/ 1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8 w 14"/>
                <a:gd name="T31" fmla="*/ 0 h 33"/>
                <a:gd name="T32" fmla="*/ 12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2 h 33"/>
                <a:gd name="T54" fmla="*/ 7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10 w 14"/>
                <a:gd name="T61" fmla="*/ 12 h 33"/>
                <a:gd name="T62" fmla="*/ 10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7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7" name="Freeform 1858">
              <a:extLst>
                <a:ext uri="{FF2B5EF4-FFF2-40B4-BE49-F238E27FC236}">
                  <a16:creationId xmlns:a16="http://schemas.microsoft.com/office/drawing/2014/main" id="{CC8E4739-FC9C-48BD-BE91-FA07302A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645" y="4082925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4 h 36"/>
                <a:gd name="T4" fmla="*/ 3 w 7"/>
                <a:gd name="T5" fmla="*/ 34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8" name="Freeform 1859">
              <a:extLst>
                <a:ext uri="{FF2B5EF4-FFF2-40B4-BE49-F238E27FC236}">
                  <a16:creationId xmlns:a16="http://schemas.microsoft.com/office/drawing/2014/main" id="{FF532DEA-6123-4282-B788-2EF76FA0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831" y="2075105"/>
              <a:ext cx="12461" cy="49845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8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9" name="Freeform 1860">
              <a:extLst>
                <a:ext uri="{FF2B5EF4-FFF2-40B4-BE49-F238E27FC236}">
                  <a16:creationId xmlns:a16="http://schemas.microsoft.com/office/drawing/2014/main" id="{D2AE571A-35F2-42C6-A478-B2EB607D2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6196" y="2075105"/>
              <a:ext cx="20250" cy="49845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1 w 13"/>
                <a:gd name="T5" fmla="*/ 5 h 32"/>
                <a:gd name="T6" fmla="*/ 1 w 13"/>
                <a:gd name="T7" fmla="*/ 3 h 32"/>
                <a:gd name="T8" fmla="*/ 2 w 13"/>
                <a:gd name="T9" fmla="*/ 2 h 32"/>
                <a:gd name="T10" fmla="*/ 3 w 13"/>
                <a:gd name="T11" fmla="*/ 1 h 32"/>
                <a:gd name="T12" fmla="*/ 7 w 13"/>
                <a:gd name="T13" fmla="*/ 0 h 32"/>
                <a:gd name="T14" fmla="*/ 10 w 13"/>
                <a:gd name="T15" fmla="*/ 1 h 32"/>
                <a:gd name="T16" fmla="*/ 12 w 13"/>
                <a:gd name="T17" fmla="*/ 2 h 32"/>
                <a:gd name="T18" fmla="*/ 12 w 13"/>
                <a:gd name="T19" fmla="*/ 3 h 32"/>
                <a:gd name="T20" fmla="*/ 13 w 13"/>
                <a:gd name="T21" fmla="*/ 5 h 32"/>
                <a:gd name="T22" fmla="*/ 13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3 w 13"/>
                <a:gd name="T29" fmla="*/ 12 h 32"/>
                <a:gd name="T30" fmla="*/ 12 w 13"/>
                <a:gd name="T31" fmla="*/ 15 h 32"/>
                <a:gd name="T32" fmla="*/ 11 w 13"/>
                <a:gd name="T33" fmla="*/ 16 h 32"/>
                <a:gd name="T34" fmla="*/ 12 w 13"/>
                <a:gd name="T35" fmla="*/ 17 h 32"/>
                <a:gd name="T36" fmla="*/ 13 w 13"/>
                <a:gd name="T37" fmla="*/ 18 h 32"/>
                <a:gd name="T38" fmla="*/ 13 w 13"/>
                <a:gd name="T39" fmla="*/ 20 h 32"/>
                <a:gd name="T40" fmla="*/ 13 w 13"/>
                <a:gd name="T41" fmla="*/ 23 h 32"/>
                <a:gd name="T42" fmla="*/ 13 w 13"/>
                <a:gd name="T43" fmla="*/ 26 h 32"/>
                <a:gd name="T44" fmla="*/ 13 w 13"/>
                <a:gd name="T45" fmla="*/ 27 h 32"/>
                <a:gd name="T46" fmla="*/ 13 w 13"/>
                <a:gd name="T47" fmla="*/ 28 h 32"/>
                <a:gd name="T48" fmla="*/ 12 w 13"/>
                <a:gd name="T49" fmla="*/ 30 h 32"/>
                <a:gd name="T50" fmla="*/ 10 w 13"/>
                <a:gd name="T51" fmla="*/ 32 h 32"/>
                <a:gd name="T52" fmla="*/ 7 w 13"/>
                <a:gd name="T53" fmla="*/ 32 h 32"/>
                <a:gd name="T54" fmla="*/ 3 w 13"/>
                <a:gd name="T55" fmla="*/ 32 h 32"/>
                <a:gd name="T56" fmla="*/ 1 w 13"/>
                <a:gd name="T57" fmla="*/ 30 h 32"/>
                <a:gd name="T58" fmla="*/ 1 w 13"/>
                <a:gd name="T59" fmla="*/ 28 h 32"/>
                <a:gd name="T60" fmla="*/ 0 w 13"/>
                <a:gd name="T61" fmla="*/ 27 h 32"/>
                <a:gd name="T62" fmla="*/ 0 w 13"/>
                <a:gd name="T63" fmla="*/ 26 h 32"/>
                <a:gd name="T64" fmla="*/ 0 w 13"/>
                <a:gd name="T65" fmla="*/ 23 h 32"/>
                <a:gd name="T66" fmla="*/ 0 w 13"/>
                <a:gd name="T67" fmla="*/ 20 h 32"/>
                <a:gd name="T68" fmla="*/ 1 w 13"/>
                <a:gd name="T69" fmla="*/ 18 h 32"/>
                <a:gd name="T70" fmla="*/ 1 w 13"/>
                <a:gd name="T71" fmla="*/ 17 h 32"/>
                <a:gd name="T72" fmla="*/ 2 w 13"/>
                <a:gd name="T73" fmla="*/ 16 h 32"/>
                <a:gd name="T74" fmla="*/ 1 w 13"/>
                <a:gd name="T75" fmla="*/ 15 h 32"/>
                <a:gd name="T76" fmla="*/ 1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10 w 13"/>
                <a:gd name="T83" fmla="*/ 7 h 32"/>
                <a:gd name="T84" fmla="*/ 8 w 13"/>
                <a:gd name="T85" fmla="*/ 5 h 32"/>
                <a:gd name="T86" fmla="*/ 7 w 13"/>
                <a:gd name="T87" fmla="*/ 5 h 32"/>
                <a:gd name="T88" fmla="*/ 5 w 13"/>
                <a:gd name="T89" fmla="*/ 5 h 32"/>
                <a:gd name="T90" fmla="*/ 5 w 13"/>
                <a:gd name="T91" fmla="*/ 11 h 32"/>
                <a:gd name="T92" fmla="*/ 5 w 13"/>
                <a:gd name="T93" fmla="*/ 13 h 32"/>
                <a:gd name="T94" fmla="*/ 7 w 13"/>
                <a:gd name="T95" fmla="*/ 13 h 32"/>
                <a:gd name="T96" fmla="*/ 8 w 13"/>
                <a:gd name="T97" fmla="*/ 13 h 32"/>
                <a:gd name="T98" fmla="*/ 10 w 13"/>
                <a:gd name="T99" fmla="*/ 11 h 32"/>
                <a:gd name="T100" fmla="*/ 10 w 13"/>
                <a:gd name="T101" fmla="*/ 20 h 32"/>
                <a:gd name="T102" fmla="*/ 8 w 13"/>
                <a:gd name="T103" fmla="*/ 17 h 32"/>
                <a:gd name="T104" fmla="*/ 7 w 13"/>
                <a:gd name="T105" fmla="*/ 17 h 32"/>
                <a:gd name="T106" fmla="*/ 5 w 13"/>
                <a:gd name="T107" fmla="*/ 17 h 32"/>
                <a:gd name="T108" fmla="*/ 5 w 13"/>
                <a:gd name="T109" fmla="*/ 20 h 32"/>
                <a:gd name="T110" fmla="*/ 5 w 13"/>
                <a:gd name="T111" fmla="*/ 26 h 32"/>
                <a:gd name="T112" fmla="*/ 5 w 13"/>
                <a:gd name="T113" fmla="*/ 27 h 32"/>
                <a:gd name="T114" fmla="*/ 7 w 13"/>
                <a:gd name="T115" fmla="*/ 28 h 32"/>
                <a:gd name="T116" fmla="*/ 8 w 13"/>
                <a:gd name="T117" fmla="*/ 27 h 32"/>
                <a:gd name="T118" fmla="*/ 10 w 13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0" name="Freeform 1861">
              <a:extLst>
                <a:ext uri="{FF2B5EF4-FFF2-40B4-BE49-F238E27FC236}">
                  <a16:creationId xmlns:a16="http://schemas.microsoft.com/office/drawing/2014/main" id="{B72D16FA-D916-4AC4-AF3A-9704B11D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676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1" name="Freeform 1862">
              <a:extLst>
                <a:ext uri="{FF2B5EF4-FFF2-40B4-BE49-F238E27FC236}">
                  <a16:creationId xmlns:a16="http://schemas.microsoft.com/office/drawing/2014/main" id="{CB9FB786-41D7-4CC2-A5F0-B70148F3F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37" y="2075105"/>
              <a:ext cx="21807" cy="49845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2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1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1 w 14"/>
                <a:gd name="T23" fmla="*/ 5 h 32"/>
                <a:gd name="T24" fmla="*/ 1 w 14"/>
                <a:gd name="T25" fmla="*/ 3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2 w 14"/>
                <a:gd name="T35" fmla="*/ 3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6 w 14"/>
                <a:gd name="T55" fmla="*/ 15 h 32"/>
                <a:gd name="T56" fmla="*/ 7 w 14"/>
                <a:gd name="T57" fmla="*/ 15 h 32"/>
                <a:gd name="T58" fmla="*/ 9 w 14"/>
                <a:gd name="T59" fmla="*/ 15 h 32"/>
                <a:gd name="T60" fmla="*/ 10 w 14"/>
                <a:gd name="T61" fmla="*/ 12 h 32"/>
                <a:gd name="T62" fmla="*/ 10 w 14"/>
                <a:gd name="T63" fmla="*/ 7 h 32"/>
                <a:gd name="T64" fmla="*/ 9 w 14"/>
                <a:gd name="T65" fmla="*/ 5 h 32"/>
                <a:gd name="T66" fmla="*/ 7 w 14"/>
                <a:gd name="T67" fmla="*/ 5 h 32"/>
                <a:gd name="T68" fmla="*/ 6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2" name="Freeform 1863">
              <a:extLst>
                <a:ext uri="{FF2B5EF4-FFF2-40B4-BE49-F238E27FC236}">
                  <a16:creationId xmlns:a16="http://schemas.microsoft.com/office/drawing/2014/main" id="{C158507F-4014-4425-8CEB-05BD0CB94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1618" y="2075105"/>
              <a:ext cx="21807" cy="49845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3 h 32"/>
                <a:gd name="T28" fmla="*/ 3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2 h 32"/>
                <a:gd name="T54" fmla="*/ 5 w 14"/>
                <a:gd name="T55" fmla="*/ 15 h 32"/>
                <a:gd name="T56" fmla="*/ 7 w 14"/>
                <a:gd name="T57" fmla="*/ 15 h 32"/>
                <a:gd name="T58" fmla="*/ 8 w 14"/>
                <a:gd name="T59" fmla="*/ 15 h 32"/>
                <a:gd name="T60" fmla="*/ 9 w 14"/>
                <a:gd name="T61" fmla="*/ 12 h 32"/>
                <a:gd name="T62" fmla="*/ 9 w 14"/>
                <a:gd name="T63" fmla="*/ 7 h 32"/>
                <a:gd name="T64" fmla="*/ 8 w 14"/>
                <a:gd name="T65" fmla="*/ 5 h 32"/>
                <a:gd name="T66" fmla="*/ 7 w 14"/>
                <a:gd name="T67" fmla="*/ 5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3" name="Freeform 1864">
              <a:extLst>
                <a:ext uri="{FF2B5EF4-FFF2-40B4-BE49-F238E27FC236}">
                  <a16:creationId xmlns:a16="http://schemas.microsoft.com/office/drawing/2014/main" id="{9F40BB4B-28F8-4E9E-A88A-F0770B20C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098" y="2075105"/>
              <a:ext cx="20250" cy="49845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0 w 13"/>
                <a:gd name="T5" fmla="*/ 5 h 32"/>
                <a:gd name="T6" fmla="*/ 1 w 13"/>
                <a:gd name="T7" fmla="*/ 3 h 32"/>
                <a:gd name="T8" fmla="*/ 1 w 13"/>
                <a:gd name="T9" fmla="*/ 2 h 32"/>
                <a:gd name="T10" fmla="*/ 3 w 13"/>
                <a:gd name="T11" fmla="*/ 1 h 32"/>
                <a:gd name="T12" fmla="*/ 7 w 13"/>
                <a:gd name="T13" fmla="*/ 0 h 32"/>
                <a:gd name="T14" fmla="*/ 10 w 13"/>
                <a:gd name="T15" fmla="*/ 1 h 32"/>
                <a:gd name="T16" fmla="*/ 12 w 13"/>
                <a:gd name="T17" fmla="*/ 2 h 32"/>
                <a:gd name="T18" fmla="*/ 12 w 13"/>
                <a:gd name="T19" fmla="*/ 3 h 32"/>
                <a:gd name="T20" fmla="*/ 13 w 13"/>
                <a:gd name="T21" fmla="*/ 5 h 32"/>
                <a:gd name="T22" fmla="*/ 13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3 w 13"/>
                <a:gd name="T29" fmla="*/ 12 h 32"/>
                <a:gd name="T30" fmla="*/ 12 w 13"/>
                <a:gd name="T31" fmla="*/ 15 h 32"/>
                <a:gd name="T32" fmla="*/ 11 w 13"/>
                <a:gd name="T33" fmla="*/ 16 h 32"/>
                <a:gd name="T34" fmla="*/ 12 w 13"/>
                <a:gd name="T35" fmla="*/ 17 h 32"/>
                <a:gd name="T36" fmla="*/ 13 w 13"/>
                <a:gd name="T37" fmla="*/ 18 h 32"/>
                <a:gd name="T38" fmla="*/ 13 w 13"/>
                <a:gd name="T39" fmla="*/ 20 h 32"/>
                <a:gd name="T40" fmla="*/ 13 w 13"/>
                <a:gd name="T41" fmla="*/ 23 h 32"/>
                <a:gd name="T42" fmla="*/ 13 w 13"/>
                <a:gd name="T43" fmla="*/ 26 h 32"/>
                <a:gd name="T44" fmla="*/ 13 w 13"/>
                <a:gd name="T45" fmla="*/ 27 h 32"/>
                <a:gd name="T46" fmla="*/ 13 w 13"/>
                <a:gd name="T47" fmla="*/ 28 h 32"/>
                <a:gd name="T48" fmla="*/ 12 w 13"/>
                <a:gd name="T49" fmla="*/ 30 h 32"/>
                <a:gd name="T50" fmla="*/ 10 w 13"/>
                <a:gd name="T51" fmla="*/ 32 h 32"/>
                <a:gd name="T52" fmla="*/ 7 w 13"/>
                <a:gd name="T53" fmla="*/ 32 h 32"/>
                <a:gd name="T54" fmla="*/ 3 w 13"/>
                <a:gd name="T55" fmla="*/ 32 h 32"/>
                <a:gd name="T56" fmla="*/ 1 w 13"/>
                <a:gd name="T57" fmla="*/ 30 h 32"/>
                <a:gd name="T58" fmla="*/ 1 w 13"/>
                <a:gd name="T59" fmla="*/ 28 h 32"/>
                <a:gd name="T60" fmla="*/ 0 w 13"/>
                <a:gd name="T61" fmla="*/ 27 h 32"/>
                <a:gd name="T62" fmla="*/ 0 w 13"/>
                <a:gd name="T63" fmla="*/ 26 h 32"/>
                <a:gd name="T64" fmla="*/ 0 w 13"/>
                <a:gd name="T65" fmla="*/ 23 h 32"/>
                <a:gd name="T66" fmla="*/ 0 w 13"/>
                <a:gd name="T67" fmla="*/ 20 h 32"/>
                <a:gd name="T68" fmla="*/ 0 w 13"/>
                <a:gd name="T69" fmla="*/ 18 h 32"/>
                <a:gd name="T70" fmla="*/ 1 w 13"/>
                <a:gd name="T71" fmla="*/ 17 h 32"/>
                <a:gd name="T72" fmla="*/ 2 w 13"/>
                <a:gd name="T73" fmla="*/ 16 h 32"/>
                <a:gd name="T74" fmla="*/ 1 w 13"/>
                <a:gd name="T75" fmla="*/ 15 h 32"/>
                <a:gd name="T76" fmla="*/ 0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8 w 13"/>
                <a:gd name="T83" fmla="*/ 7 h 32"/>
                <a:gd name="T84" fmla="*/ 8 w 13"/>
                <a:gd name="T85" fmla="*/ 5 h 32"/>
                <a:gd name="T86" fmla="*/ 7 w 13"/>
                <a:gd name="T87" fmla="*/ 5 h 32"/>
                <a:gd name="T88" fmla="*/ 5 w 13"/>
                <a:gd name="T89" fmla="*/ 5 h 32"/>
                <a:gd name="T90" fmla="*/ 5 w 13"/>
                <a:gd name="T91" fmla="*/ 11 h 32"/>
                <a:gd name="T92" fmla="*/ 5 w 13"/>
                <a:gd name="T93" fmla="*/ 13 h 32"/>
                <a:gd name="T94" fmla="*/ 7 w 13"/>
                <a:gd name="T95" fmla="*/ 13 h 32"/>
                <a:gd name="T96" fmla="*/ 8 w 13"/>
                <a:gd name="T97" fmla="*/ 13 h 32"/>
                <a:gd name="T98" fmla="*/ 8 w 13"/>
                <a:gd name="T99" fmla="*/ 11 h 32"/>
                <a:gd name="T100" fmla="*/ 8 w 13"/>
                <a:gd name="T101" fmla="*/ 20 h 32"/>
                <a:gd name="T102" fmla="*/ 8 w 13"/>
                <a:gd name="T103" fmla="*/ 17 h 32"/>
                <a:gd name="T104" fmla="*/ 7 w 13"/>
                <a:gd name="T105" fmla="*/ 17 h 32"/>
                <a:gd name="T106" fmla="*/ 5 w 13"/>
                <a:gd name="T107" fmla="*/ 17 h 32"/>
                <a:gd name="T108" fmla="*/ 5 w 13"/>
                <a:gd name="T109" fmla="*/ 20 h 32"/>
                <a:gd name="T110" fmla="*/ 5 w 13"/>
                <a:gd name="T111" fmla="*/ 26 h 32"/>
                <a:gd name="T112" fmla="*/ 5 w 13"/>
                <a:gd name="T113" fmla="*/ 27 h 32"/>
                <a:gd name="T114" fmla="*/ 7 w 13"/>
                <a:gd name="T115" fmla="*/ 28 h 32"/>
                <a:gd name="T116" fmla="*/ 8 w 13"/>
                <a:gd name="T117" fmla="*/ 27 h 32"/>
                <a:gd name="T118" fmla="*/ 8 w 13"/>
                <a:gd name="T1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7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4" name="Freeform 1865">
              <a:extLst>
                <a:ext uri="{FF2B5EF4-FFF2-40B4-BE49-F238E27FC236}">
                  <a16:creationId xmlns:a16="http://schemas.microsoft.com/office/drawing/2014/main" id="{A5AAF68C-D597-41DF-A3D9-69BE00754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020" y="2075105"/>
              <a:ext cx="23365" cy="49845"/>
            </a:xfrm>
            <a:custGeom>
              <a:avLst/>
              <a:gdLst>
                <a:gd name="T0" fmla="*/ 9 w 15"/>
                <a:gd name="T1" fmla="*/ 32 h 32"/>
                <a:gd name="T2" fmla="*/ 9 w 15"/>
                <a:gd name="T3" fmla="*/ 27 h 32"/>
                <a:gd name="T4" fmla="*/ 0 w 15"/>
                <a:gd name="T5" fmla="*/ 27 h 32"/>
                <a:gd name="T6" fmla="*/ 0 w 15"/>
                <a:gd name="T7" fmla="*/ 23 h 32"/>
                <a:gd name="T8" fmla="*/ 6 w 15"/>
                <a:gd name="T9" fmla="*/ 0 h 32"/>
                <a:gd name="T10" fmla="*/ 11 w 15"/>
                <a:gd name="T11" fmla="*/ 0 h 32"/>
                <a:gd name="T12" fmla="*/ 4 w 15"/>
                <a:gd name="T13" fmla="*/ 23 h 32"/>
                <a:gd name="T14" fmla="*/ 9 w 15"/>
                <a:gd name="T15" fmla="*/ 23 h 32"/>
                <a:gd name="T16" fmla="*/ 9 w 15"/>
                <a:gd name="T17" fmla="*/ 13 h 32"/>
                <a:gd name="T18" fmla="*/ 14 w 15"/>
                <a:gd name="T19" fmla="*/ 13 h 32"/>
                <a:gd name="T20" fmla="*/ 14 w 15"/>
                <a:gd name="T21" fmla="*/ 23 h 32"/>
                <a:gd name="T22" fmla="*/ 15 w 15"/>
                <a:gd name="T23" fmla="*/ 23 h 32"/>
                <a:gd name="T24" fmla="*/ 15 w 15"/>
                <a:gd name="T25" fmla="*/ 27 h 32"/>
                <a:gd name="T26" fmla="*/ 14 w 15"/>
                <a:gd name="T27" fmla="*/ 27 h 32"/>
                <a:gd name="T28" fmla="*/ 14 w 15"/>
                <a:gd name="T29" fmla="*/ 32 h 32"/>
                <a:gd name="T30" fmla="*/ 9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5" name="Freeform 1866">
              <a:extLst>
                <a:ext uri="{FF2B5EF4-FFF2-40B4-BE49-F238E27FC236}">
                  <a16:creationId xmlns:a16="http://schemas.microsoft.com/office/drawing/2014/main" id="{C9565A51-E55E-46F7-B6B9-CB532210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735" y="2576671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8 w 14"/>
                <a:gd name="T7" fmla="*/ 5 h 33"/>
                <a:gd name="T8" fmla="*/ 6 w 14"/>
                <a:gd name="T9" fmla="*/ 4 h 33"/>
                <a:gd name="T10" fmla="*/ 5 w 14"/>
                <a:gd name="T11" fmla="*/ 5 h 33"/>
                <a:gd name="T12" fmla="*/ 4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1 w 14"/>
                <a:gd name="T21" fmla="*/ 1 h 33"/>
                <a:gd name="T22" fmla="*/ 4 w 14"/>
                <a:gd name="T23" fmla="*/ 0 h 33"/>
                <a:gd name="T24" fmla="*/ 6 w 14"/>
                <a:gd name="T25" fmla="*/ 0 h 33"/>
                <a:gd name="T26" fmla="*/ 10 w 14"/>
                <a:gd name="T27" fmla="*/ 0 h 33"/>
                <a:gd name="T28" fmla="*/ 11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3 w 14"/>
                <a:gd name="T37" fmla="*/ 11 h 33"/>
                <a:gd name="T38" fmla="*/ 13 w 14"/>
                <a:gd name="T39" fmla="*/ 14 h 33"/>
                <a:gd name="T40" fmla="*/ 11 w 14"/>
                <a:gd name="T41" fmla="*/ 15 h 33"/>
                <a:gd name="T42" fmla="*/ 10 w 14"/>
                <a:gd name="T43" fmla="*/ 15 h 33"/>
                <a:gd name="T44" fmla="*/ 13 w 14"/>
                <a:gd name="T45" fmla="*/ 16 h 33"/>
                <a:gd name="T46" fmla="*/ 13 w 14"/>
                <a:gd name="T47" fmla="*/ 19 h 33"/>
                <a:gd name="T48" fmla="*/ 13 w 14"/>
                <a:gd name="T49" fmla="*/ 20 h 33"/>
                <a:gd name="T50" fmla="*/ 14 w 14"/>
                <a:gd name="T51" fmla="*/ 23 h 33"/>
                <a:gd name="T52" fmla="*/ 13 w 14"/>
                <a:gd name="T53" fmla="*/ 25 h 33"/>
                <a:gd name="T54" fmla="*/ 13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3 h 33"/>
                <a:gd name="T66" fmla="*/ 1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4 w 14"/>
                <a:gd name="T73" fmla="*/ 25 h 33"/>
                <a:gd name="T74" fmla="*/ 5 w 14"/>
                <a:gd name="T75" fmla="*/ 28 h 33"/>
                <a:gd name="T76" fmla="*/ 6 w 14"/>
                <a:gd name="T77" fmla="*/ 28 h 33"/>
                <a:gd name="T78" fmla="*/ 8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8 w 14"/>
                <a:gd name="T85" fmla="*/ 19 h 33"/>
                <a:gd name="T86" fmla="*/ 6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6" name="Freeform 1867">
              <a:extLst>
                <a:ext uri="{FF2B5EF4-FFF2-40B4-BE49-F238E27FC236}">
                  <a16:creationId xmlns:a16="http://schemas.microsoft.com/office/drawing/2014/main" id="{F1D72B92-025C-45A2-B962-6148D3B9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657" y="2576671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7 w 14"/>
                <a:gd name="T11" fmla="*/ 13 h 33"/>
                <a:gd name="T12" fmla="*/ 7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3 w 14"/>
                <a:gd name="T21" fmla="*/ 13 h 33"/>
                <a:gd name="T22" fmla="*/ 13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3 w 14"/>
                <a:gd name="T53" fmla="*/ 30 h 33"/>
                <a:gd name="T54" fmla="*/ 3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8 w 14"/>
                <a:gd name="T75" fmla="*/ 28 h 33"/>
                <a:gd name="T76" fmla="*/ 8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8 h 33"/>
                <a:gd name="T86" fmla="*/ 9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8 w 14"/>
                <a:gd name="T93" fmla="*/ 15 h 33"/>
                <a:gd name="T94" fmla="*/ 8 w 14"/>
                <a:gd name="T95" fmla="*/ 15 h 33"/>
                <a:gd name="T96" fmla="*/ 7 w 14"/>
                <a:gd name="T97" fmla="*/ 16 h 33"/>
                <a:gd name="T98" fmla="*/ 7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7" name="Freeform 1868">
              <a:extLst>
                <a:ext uri="{FF2B5EF4-FFF2-40B4-BE49-F238E27FC236}">
                  <a16:creationId xmlns:a16="http://schemas.microsoft.com/office/drawing/2014/main" id="{66F08A12-A10E-4697-99AD-7F2808B2C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695" y="2620285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8" name="Freeform 1869">
              <a:extLst>
                <a:ext uri="{FF2B5EF4-FFF2-40B4-BE49-F238E27FC236}">
                  <a16:creationId xmlns:a16="http://schemas.microsoft.com/office/drawing/2014/main" id="{D0290467-806D-4BE1-8138-D4BE38EC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041" y="2576671"/>
              <a:ext cx="26481" cy="51403"/>
            </a:xfrm>
            <a:custGeom>
              <a:avLst/>
              <a:gdLst>
                <a:gd name="T0" fmla="*/ 9 w 17"/>
                <a:gd name="T1" fmla="*/ 33 h 33"/>
                <a:gd name="T2" fmla="*/ 9 w 17"/>
                <a:gd name="T3" fmla="*/ 28 h 33"/>
                <a:gd name="T4" fmla="*/ 0 w 17"/>
                <a:gd name="T5" fmla="*/ 28 h 33"/>
                <a:gd name="T6" fmla="*/ 0 w 17"/>
                <a:gd name="T7" fmla="*/ 23 h 33"/>
                <a:gd name="T8" fmla="*/ 7 w 17"/>
                <a:gd name="T9" fmla="*/ 0 h 33"/>
                <a:gd name="T10" fmla="*/ 12 w 17"/>
                <a:gd name="T11" fmla="*/ 0 h 33"/>
                <a:gd name="T12" fmla="*/ 5 w 17"/>
                <a:gd name="T13" fmla="*/ 23 h 33"/>
                <a:gd name="T14" fmla="*/ 9 w 17"/>
                <a:gd name="T15" fmla="*/ 23 h 33"/>
                <a:gd name="T16" fmla="*/ 9 w 17"/>
                <a:gd name="T17" fmla="*/ 14 h 33"/>
                <a:gd name="T18" fmla="*/ 14 w 17"/>
                <a:gd name="T19" fmla="*/ 14 h 33"/>
                <a:gd name="T20" fmla="*/ 14 w 17"/>
                <a:gd name="T21" fmla="*/ 23 h 33"/>
                <a:gd name="T22" fmla="*/ 17 w 17"/>
                <a:gd name="T23" fmla="*/ 23 h 33"/>
                <a:gd name="T24" fmla="*/ 17 w 17"/>
                <a:gd name="T25" fmla="*/ 28 h 33"/>
                <a:gd name="T26" fmla="*/ 14 w 17"/>
                <a:gd name="T27" fmla="*/ 28 h 33"/>
                <a:gd name="T28" fmla="*/ 14 w 17"/>
                <a:gd name="T29" fmla="*/ 33 h 33"/>
                <a:gd name="T30" fmla="*/ 9 w 17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9" name="Freeform 1870">
              <a:extLst>
                <a:ext uri="{FF2B5EF4-FFF2-40B4-BE49-F238E27FC236}">
                  <a16:creationId xmlns:a16="http://schemas.microsoft.com/office/drawing/2014/main" id="{5D418B41-379E-43CF-8AE1-315FEE38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079" y="2576671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3 h 33"/>
                <a:gd name="T8" fmla="*/ 5 w 14"/>
                <a:gd name="T9" fmla="*/ 13 h 33"/>
                <a:gd name="T10" fmla="*/ 6 w 14"/>
                <a:gd name="T11" fmla="*/ 13 h 33"/>
                <a:gd name="T12" fmla="*/ 6 w 14"/>
                <a:gd name="T13" fmla="*/ 13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2 w 14"/>
                <a:gd name="T21" fmla="*/ 13 h 33"/>
                <a:gd name="T22" fmla="*/ 12 w 14"/>
                <a:gd name="T23" fmla="*/ 13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1 w 14"/>
                <a:gd name="T57" fmla="*/ 29 h 33"/>
                <a:gd name="T58" fmla="*/ 1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6 w 14"/>
                <a:gd name="T71" fmla="*/ 28 h 33"/>
                <a:gd name="T72" fmla="*/ 6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10 w 14"/>
                <a:gd name="T83" fmla="*/ 25 h 33"/>
                <a:gd name="T84" fmla="*/ 10 w 14"/>
                <a:gd name="T85" fmla="*/ 18 h 33"/>
                <a:gd name="T86" fmla="*/ 10 w 14"/>
                <a:gd name="T87" fmla="*/ 18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6 w 14"/>
                <a:gd name="T101" fmla="*/ 16 h 33"/>
                <a:gd name="T102" fmla="*/ 6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8 h 33"/>
                <a:gd name="T110" fmla="*/ 1 w 14"/>
                <a:gd name="T111" fmla="*/ 18 h 33"/>
                <a:gd name="T112" fmla="*/ 1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0" name="Freeform 1871">
              <a:extLst>
                <a:ext uri="{FF2B5EF4-FFF2-40B4-BE49-F238E27FC236}">
                  <a16:creationId xmlns:a16="http://schemas.microsoft.com/office/drawing/2014/main" id="{FA2875BF-AC8C-4BA6-86BC-DC28A30FE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559" y="2576671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5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2 w 14"/>
                <a:gd name="T21" fmla="*/ 1 h 33"/>
                <a:gd name="T22" fmla="*/ 4 w 14"/>
                <a:gd name="T23" fmla="*/ 0 h 33"/>
                <a:gd name="T24" fmla="*/ 7 w 14"/>
                <a:gd name="T25" fmla="*/ 0 h 33"/>
                <a:gd name="T26" fmla="*/ 11 w 14"/>
                <a:gd name="T27" fmla="*/ 0 h 33"/>
                <a:gd name="T28" fmla="*/ 12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2 w 14"/>
                <a:gd name="T43" fmla="*/ 15 h 33"/>
                <a:gd name="T44" fmla="*/ 13 w 14"/>
                <a:gd name="T45" fmla="*/ 16 h 33"/>
                <a:gd name="T46" fmla="*/ 13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1 w 14"/>
                <a:gd name="T61" fmla="*/ 32 h 33"/>
                <a:gd name="T62" fmla="*/ 7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5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9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1" name="Freeform 1872">
              <a:extLst>
                <a:ext uri="{FF2B5EF4-FFF2-40B4-BE49-F238E27FC236}">
                  <a16:creationId xmlns:a16="http://schemas.microsoft.com/office/drawing/2014/main" id="{3E4763BE-9D98-460C-A042-1A694EBA9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735" y="3079793"/>
              <a:ext cx="21807" cy="48288"/>
            </a:xfrm>
            <a:custGeom>
              <a:avLst/>
              <a:gdLst>
                <a:gd name="T0" fmla="*/ 0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5 w 14"/>
                <a:gd name="T17" fmla="*/ 31 h 31"/>
                <a:gd name="T18" fmla="*/ 0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2" name="Freeform 1873">
              <a:extLst>
                <a:ext uri="{FF2B5EF4-FFF2-40B4-BE49-F238E27FC236}">
                  <a16:creationId xmlns:a16="http://schemas.microsoft.com/office/drawing/2014/main" id="{F21B5426-DF2A-4FCB-A9CB-180096B82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657" y="3078236"/>
              <a:ext cx="21807" cy="49845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3" name="Freeform 1874">
              <a:extLst>
                <a:ext uri="{FF2B5EF4-FFF2-40B4-BE49-F238E27FC236}">
                  <a16:creationId xmlns:a16="http://schemas.microsoft.com/office/drawing/2014/main" id="{DD851F91-9240-4564-9010-06057A27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695" y="3121851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4" name="Freeform 1875">
              <a:extLst>
                <a:ext uri="{FF2B5EF4-FFF2-40B4-BE49-F238E27FC236}">
                  <a16:creationId xmlns:a16="http://schemas.microsoft.com/office/drawing/2014/main" id="{F9703844-5072-471D-8B30-59A154B3B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9157" y="3078236"/>
              <a:ext cx="20250" cy="49845"/>
            </a:xfrm>
            <a:custGeom>
              <a:avLst/>
              <a:gdLst>
                <a:gd name="T0" fmla="*/ 7 w 13"/>
                <a:gd name="T1" fmla="*/ 20 h 32"/>
                <a:gd name="T2" fmla="*/ 6 w 13"/>
                <a:gd name="T3" fmla="*/ 18 h 32"/>
                <a:gd name="T4" fmla="*/ 6 w 13"/>
                <a:gd name="T5" fmla="*/ 20 h 32"/>
                <a:gd name="T6" fmla="*/ 5 w 13"/>
                <a:gd name="T7" fmla="*/ 20 h 32"/>
                <a:gd name="T8" fmla="*/ 2 w 13"/>
                <a:gd name="T9" fmla="*/ 18 h 32"/>
                <a:gd name="T10" fmla="*/ 1 w 13"/>
                <a:gd name="T11" fmla="*/ 17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3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6 h 32"/>
                <a:gd name="T24" fmla="*/ 0 w 13"/>
                <a:gd name="T25" fmla="*/ 5 h 32"/>
                <a:gd name="T26" fmla="*/ 1 w 13"/>
                <a:gd name="T27" fmla="*/ 3 h 32"/>
                <a:gd name="T28" fmla="*/ 3 w 13"/>
                <a:gd name="T29" fmla="*/ 1 h 32"/>
                <a:gd name="T30" fmla="*/ 7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3 w 13"/>
                <a:gd name="T37" fmla="*/ 5 h 32"/>
                <a:gd name="T38" fmla="*/ 13 w 13"/>
                <a:gd name="T39" fmla="*/ 6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3 w 13"/>
                <a:gd name="T49" fmla="*/ 15 h 32"/>
                <a:gd name="T50" fmla="*/ 6 w 13"/>
                <a:gd name="T51" fmla="*/ 32 h 32"/>
                <a:gd name="T52" fmla="*/ 5 w 13"/>
                <a:gd name="T53" fmla="*/ 13 h 32"/>
                <a:gd name="T54" fmla="*/ 5 w 13"/>
                <a:gd name="T55" fmla="*/ 15 h 32"/>
                <a:gd name="T56" fmla="*/ 7 w 13"/>
                <a:gd name="T57" fmla="*/ 16 h 32"/>
                <a:gd name="T58" fmla="*/ 8 w 13"/>
                <a:gd name="T59" fmla="*/ 15 h 32"/>
                <a:gd name="T60" fmla="*/ 8 w 13"/>
                <a:gd name="T61" fmla="*/ 13 h 32"/>
                <a:gd name="T62" fmla="*/ 8 w 13"/>
                <a:gd name="T63" fmla="*/ 7 h 32"/>
                <a:gd name="T64" fmla="*/ 8 w 13"/>
                <a:gd name="T65" fmla="*/ 6 h 32"/>
                <a:gd name="T66" fmla="*/ 7 w 13"/>
                <a:gd name="T67" fmla="*/ 5 h 32"/>
                <a:gd name="T68" fmla="*/ 5 w 13"/>
                <a:gd name="T69" fmla="*/ 6 h 32"/>
                <a:gd name="T70" fmla="*/ 5 w 13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7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5" name="Freeform 1876">
              <a:extLst>
                <a:ext uri="{FF2B5EF4-FFF2-40B4-BE49-F238E27FC236}">
                  <a16:creationId xmlns:a16="http://schemas.microsoft.com/office/drawing/2014/main" id="{84252386-885B-4767-8413-963505681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4079" y="3078236"/>
              <a:ext cx="21807" cy="51403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5 h 33"/>
                <a:gd name="T8" fmla="*/ 2 w 14"/>
                <a:gd name="T9" fmla="*/ 2 h 33"/>
                <a:gd name="T10" fmla="*/ 2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7 w 14"/>
                <a:gd name="T17" fmla="*/ 0 h 33"/>
                <a:gd name="T18" fmla="*/ 7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2 w 14"/>
                <a:gd name="T25" fmla="*/ 2 h 33"/>
                <a:gd name="T26" fmla="*/ 12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2 w 14"/>
                <a:gd name="T43" fmla="*/ 31 h 33"/>
                <a:gd name="T44" fmla="*/ 12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7 w 14"/>
                <a:gd name="T51" fmla="*/ 33 h 33"/>
                <a:gd name="T52" fmla="*/ 7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2 w 14"/>
                <a:gd name="T59" fmla="*/ 31 h 33"/>
                <a:gd name="T60" fmla="*/ 2 w 14"/>
                <a:gd name="T61" fmla="*/ 31 h 33"/>
                <a:gd name="T62" fmla="*/ 1 w 14"/>
                <a:gd name="T63" fmla="*/ 28 h 33"/>
                <a:gd name="T64" fmla="*/ 1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6 w 14"/>
                <a:gd name="T75" fmla="*/ 27 h 33"/>
                <a:gd name="T76" fmla="*/ 6 w 14"/>
                <a:gd name="T77" fmla="*/ 27 h 33"/>
                <a:gd name="T78" fmla="*/ 7 w 14"/>
                <a:gd name="T79" fmla="*/ 28 h 33"/>
                <a:gd name="T80" fmla="*/ 7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10 w 14"/>
                <a:gd name="T87" fmla="*/ 26 h 33"/>
                <a:gd name="T88" fmla="*/ 10 w 14"/>
                <a:gd name="T89" fmla="*/ 7 h 33"/>
                <a:gd name="T90" fmla="*/ 10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7 w 14"/>
                <a:gd name="T97" fmla="*/ 5 h 33"/>
                <a:gd name="T98" fmla="*/ 7 w 14"/>
                <a:gd name="T99" fmla="*/ 5 h 33"/>
                <a:gd name="T100" fmla="*/ 6 w 14"/>
                <a:gd name="T101" fmla="*/ 6 h 33"/>
                <a:gd name="T102" fmla="*/ 6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6" name="Freeform 1877">
              <a:extLst>
                <a:ext uri="{FF2B5EF4-FFF2-40B4-BE49-F238E27FC236}">
                  <a16:creationId xmlns:a16="http://schemas.microsoft.com/office/drawing/2014/main" id="{8D32DF5A-FB8A-4D6B-B23C-B12B25C1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9002" y="3079793"/>
              <a:ext cx="26481" cy="48288"/>
            </a:xfrm>
            <a:custGeom>
              <a:avLst/>
              <a:gdLst>
                <a:gd name="T0" fmla="*/ 9 w 17"/>
                <a:gd name="T1" fmla="*/ 31 h 31"/>
                <a:gd name="T2" fmla="*/ 9 w 17"/>
                <a:gd name="T3" fmla="*/ 27 h 31"/>
                <a:gd name="T4" fmla="*/ 0 w 17"/>
                <a:gd name="T5" fmla="*/ 27 h 31"/>
                <a:gd name="T6" fmla="*/ 0 w 17"/>
                <a:gd name="T7" fmla="*/ 22 h 31"/>
                <a:gd name="T8" fmla="*/ 6 w 17"/>
                <a:gd name="T9" fmla="*/ 0 h 31"/>
                <a:gd name="T10" fmla="*/ 12 w 17"/>
                <a:gd name="T11" fmla="*/ 0 h 31"/>
                <a:gd name="T12" fmla="*/ 5 w 17"/>
                <a:gd name="T13" fmla="*/ 22 h 31"/>
                <a:gd name="T14" fmla="*/ 9 w 17"/>
                <a:gd name="T15" fmla="*/ 22 h 31"/>
                <a:gd name="T16" fmla="*/ 9 w 17"/>
                <a:gd name="T17" fmla="*/ 14 h 31"/>
                <a:gd name="T18" fmla="*/ 14 w 17"/>
                <a:gd name="T19" fmla="*/ 14 h 31"/>
                <a:gd name="T20" fmla="*/ 14 w 17"/>
                <a:gd name="T21" fmla="*/ 22 h 31"/>
                <a:gd name="T22" fmla="*/ 17 w 17"/>
                <a:gd name="T23" fmla="*/ 22 h 31"/>
                <a:gd name="T24" fmla="*/ 17 w 17"/>
                <a:gd name="T25" fmla="*/ 27 h 31"/>
                <a:gd name="T26" fmla="*/ 14 w 17"/>
                <a:gd name="T27" fmla="*/ 27 h 31"/>
                <a:gd name="T28" fmla="*/ 14 w 17"/>
                <a:gd name="T29" fmla="*/ 31 h 31"/>
                <a:gd name="T30" fmla="*/ 9 w 1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7" name="Freeform 1878">
              <a:extLst>
                <a:ext uri="{FF2B5EF4-FFF2-40B4-BE49-F238E27FC236}">
                  <a16:creationId xmlns:a16="http://schemas.microsoft.com/office/drawing/2014/main" id="{0EF92FFF-04FD-44E7-8EFE-E3127ABB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831" y="3579802"/>
              <a:ext cx="12461" cy="51403"/>
            </a:xfrm>
            <a:custGeom>
              <a:avLst/>
              <a:gdLst>
                <a:gd name="T0" fmla="*/ 3 w 8"/>
                <a:gd name="T1" fmla="*/ 33 h 33"/>
                <a:gd name="T2" fmla="*/ 3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3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3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3" y="33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8" name="Freeform 1879">
              <a:extLst>
                <a:ext uri="{FF2B5EF4-FFF2-40B4-BE49-F238E27FC236}">
                  <a16:creationId xmlns:a16="http://schemas.microsoft.com/office/drawing/2014/main" id="{C531F162-FFF6-4314-A243-D03C4079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196" y="3579802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2 h 33"/>
                <a:gd name="T56" fmla="*/ 5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2 h 33"/>
                <a:gd name="T84" fmla="*/ 13 w 13"/>
                <a:gd name="T85" fmla="*/ 12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9" name="Freeform 1880">
              <a:extLst>
                <a:ext uri="{FF2B5EF4-FFF2-40B4-BE49-F238E27FC236}">
                  <a16:creationId xmlns:a16="http://schemas.microsoft.com/office/drawing/2014/main" id="{CFB76F74-99C8-42B0-AF16-AF0504559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2676" y="3579802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7 h 33"/>
                <a:gd name="T12" fmla="*/ 13 w 14"/>
                <a:gd name="T13" fmla="*/ 17 h 33"/>
                <a:gd name="T14" fmla="*/ 13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3 w 14"/>
                <a:gd name="T23" fmla="*/ 28 h 33"/>
                <a:gd name="T24" fmla="*/ 13 w 14"/>
                <a:gd name="T25" fmla="*/ 29 h 33"/>
                <a:gd name="T26" fmla="*/ 13 w 14"/>
                <a:gd name="T27" fmla="*/ 30 h 33"/>
                <a:gd name="T28" fmla="*/ 10 w 14"/>
                <a:gd name="T29" fmla="*/ 33 h 33"/>
                <a:gd name="T30" fmla="*/ 7 w 14"/>
                <a:gd name="T31" fmla="*/ 33 h 33"/>
                <a:gd name="T32" fmla="*/ 3 w 14"/>
                <a:gd name="T33" fmla="*/ 33 h 33"/>
                <a:gd name="T34" fmla="*/ 2 w 14"/>
                <a:gd name="T35" fmla="*/ 30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0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8 w 14"/>
                <a:gd name="T55" fmla="*/ 19 h 33"/>
                <a:gd name="T56" fmla="*/ 7 w 14"/>
                <a:gd name="T57" fmla="*/ 18 h 33"/>
                <a:gd name="T58" fmla="*/ 5 w 14"/>
                <a:gd name="T59" fmla="*/ 19 h 33"/>
                <a:gd name="T60" fmla="*/ 4 w 14"/>
                <a:gd name="T61" fmla="*/ 20 h 33"/>
                <a:gd name="T62" fmla="*/ 4 w 14"/>
                <a:gd name="T63" fmla="*/ 27 h 33"/>
                <a:gd name="T64" fmla="*/ 5 w 14"/>
                <a:gd name="T65" fmla="*/ 28 h 33"/>
                <a:gd name="T66" fmla="*/ 7 w 14"/>
                <a:gd name="T67" fmla="*/ 29 h 33"/>
                <a:gd name="T68" fmla="*/ 8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0" name="Freeform 1881">
              <a:extLst>
                <a:ext uri="{FF2B5EF4-FFF2-40B4-BE49-F238E27FC236}">
                  <a16:creationId xmlns:a16="http://schemas.microsoft.com/office/drawing/2014/main" id="{ACEA902C-E629-4795-B1AB-280EDB25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157" y="3623416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1" name="Freeform 1882">
              <a:extLst>
                <a:ext uri="{FF2B5EF4-FFF2-40B4-BE49-F238E27FC236}">
                  <a16:creationId xmlns:a16="http://schemas.microsoft.com/office/drawing/2014/main" id="{1AD9187F-2581-40F5-8781-82E6BCB3E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1618" y="3579802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3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7 w 14"/>
                <a:gd name="T57" fmla="*/ 15 h 33"/>
                <a:gd name="T58" fmla="*/ 8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8 w 14"/>
                <a:gd name="T65" fmla="*/ 5 h 33"/>
                <a:gd name="T66" fmla="*/ 7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2" name="Freeform 1883">
              <a:extLst>
                <a:ext uri="{FF2B5EF4-FFF2-40B4-BE49-F238E27FC236}">
                  <a16:creationId xmlns:a16="http://schemas.microsoft.com/office/drawing/2014/main" id="{92217022-5A46-4E93-B575-1E5998001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098" y="3579802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2 h 33"/>
                <a:gd name="T14" fmla="*/ 5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1 w 13"/>
                <a:gd name="T25" fmla="*/ 3 h 33"/>
                <a:gd name="T26" fmla="*/ 11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1 w 13"/>
                <a:gd name="T43" fmla="*/ 32 h 33"/>
                <a:gd name="T44" fmla="*/ 11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7 h 33"/>
                <a:gd name="T88" fmla="*/ 8 w 13"/>
                <a:gd name="T89" fmla="*/ 8 h 33"/>
                <a:gd name="T90" fmla="*/ 8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3" name="Freeform 1884">
              <a:extLst>
                <a:ext uri="{FF2B5EF4-FFF2-40B4-BE49-F238E27FC236}">
                  <a16:creationId xmlns:a16="http://schemas.microsoft.com/office/drawing/2014/main" id="{C1350148-F9BC-414B-9DEF-FC23F8F9C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578" y="3579802"/>
              <a:ext cx="20250" cy="51403"/>
            </a:xfrm>
            <a:custGeom>
              <a:avLst/>
              <a:gdLst>
                <a:gd name="T0" fmla="*/ 13 w 13"/>
                <a:gd name="T1" fmla="*/ 0 h 33"/>
                <a:gd name="T2" fmla="*/ 13 w 13"/>
                <a:gd name="T3" fmla="*/ 5 h 33"/>
                <a:gd name="T4" fmla="*/ 4 w 13"/>
                <a:gd name="T5" fmla="*/ 5 h 33"/>
                <a:gd name="T6" fmla="*/ 4 w 13"/>
                <a:gd name="T7" fmla="*/ 14 h 33"/>
                <a:gd name="T8" fmla="*/ 4 w 13"/>
                <a:gd name="T9" fmla="*/ 14 h 33"/>
                <a:gd name="T10" fmla="*/ 5 w 13"/>
                <a:gd name="T11" fmla="*/ 13 h 33"/>
                <a:gd name="T12" fmla="*/ 5 w 13"/>
                <a:gd name="T13" fmla="*/ 13 h 33"/>
                <a:gd name="T14" fmla="*/ 8 w 13"/>
                <a:gd name="T15" fmla="*/ 13 h 33"/>
                <a:gd name="T16" fmla="*/ 8 w 13"/>
                <a:gd name="T17" fmla="*/ 13 h 33"/>
                <a:gd name="T18" fmla="*/ 10 w 13"/>
                <a:gd name="T19" fmla="*/ 13 h 33"/>
                <a:gd name="T20" fmla="*/ 12 w 13"/>
                <a:gd name="T21" fmla="*/ 14 h 33"/>
                <a:gd name="T22" fmla="*/ 12 w 13"/>
                <a:gd name="T23" fmla="*/ 14 h 33"/>
                <a:gd name="T24" fmla="*/ 13 w 13"/>
                <a:gd name="T25" fmla="*/ 15 h 33"/>
                <a:gd name="T26" fmla="*/ 13 w 13"/>
                <a:gd name="T27" fmla="*/ 18 h 33"/>
                <a:gd name="T28" fmla="*/ 13 w 13"/>
                <a:gd name="T29" fmla="*/ 27 h 33"/>
                <a:gd name="T30" fmla="*/ 13 w 13"/>
                <a:gd name="T31" fmla="*/ 27 h 33"/>
                <a:gd name="T32" fmla="*/ 13 w 13"/>
                <a:gd name="T33" fmla="*/ 29 h 33"/>
                <a:gd name="T34" fmla="*/ 13 w 13"/>
                <a:gd name="T35" fmla="*/ 29 h 33"/>
                <a:gd name="T36" fmla="*/ 12 w 13"/>
                <a:gd name="T37" fmla="*/ 32 h 33"/>
                <a:gd name="T38" fmla="*/ 12 w 13"/>
                <a:gd name="T39" fmla="*/ 32 h 33"/>
                <a:gd name="T40" fmla="*/ 9 w 13"/>
                <a:gd name="T41" fmla="*/ 33 h 33"/>
                <a:gd name="T42" fmla="*/ 9 w 13"/>
                <a:gd name="T43" fmla="*/ 33 h 33"/>
                <a:gd name="T44" fmla="*/ 7 w 13"/>
                <a:gd name="T45" fmla="*/ 33 h 33"/>
                <a:gd name="T46" fmla="*/ 7 w 13"/>
                <a:gd name="T47" fmla="*/ 33 h 33"/>
                <a:gd name="T48" fmla="*/ 4 w 13"/>
                <a:gd name="T49" fmla="*/ 33 h 33"/>
                <a:gd name="T50" fmla="*/ 4 w 13"/>
                <a:gd name="T51" fmla="*/ 33 h 33"/>
                <a:gd name="T52" fmla="*/ 2 w 13"/>
                <a:gd name="T53" fmla="*/ 32 h 33"/>
                <a:gd name="T54" fmla="*/ 2 w 13"/>
                <a:gd name="T55" fmla="*/ 32 h 33"/>
                <a:gd name="T56" fmla="*/ 0 w 13"/>
                <a:gd name="T57" fmla="*/ 29 h 33"/>
                <a:gd name="T58" fmla="*/ 0 w 13"/>
                <a:gd name="T59" fmla="*/ 29 h 33"/>
                <a:gd name="T60" fmla="*/ 0 w 13"/>
                <a:gd name="T61" fmla="*/ 27 h 33"/>
                <a:gd name="T62" fmla="*/ 0 w 13"/>
                <a:gd name="T63" fmla="*/ 25 h 33"/>
                <a:gd name="T64" fmla="*/ 4 w 13"/>
                <a:gd name="T65" fmla="*/ 25 h 33"/>
                <a:gd name="T66" fmla="*/ 4 w 13"/>
                <a:gd name="T67" fmla="*/ 27 h 33"/>
                <a:gd name="T68" fmla="*/ 4 w 13"/>
                <a:gd name="T69" fmla="*/ 27 h 33"/>
                <a:gd name="T70" fmla="*/ 5 w 13"/>
                <a:gd name="T71" fmla="*/ 28 h 33"/>
                <a:gd name="T72" fmla="*/ 5 w 13"/>
                <a:gd name="T73" fmla="*/ 28 h 33"/>
                <a:gd name="T74" fmla="*/ 7 w 13"/>
                <a:gd name="T75" fmla="*/ 29 h 33"/>
                <a:gd name="T76" fmla="*/ 7 w 13"/>
                <a:gd name="T77" fmla="*/ 29 h 33"/>
                <a:gd name="T78" fmla="*/ 8 w 13"/>
                <a:gd name="T79" fmla="*/ 28 h 33"/>
                <a:gd name="T80" fmla="*/ 8 w 13"/>
                <a:gd name="T81" fmla="*/ 28 h 33"/>
                <a:gd name="T82" fmla="*/ 9 w 13"/>
                <a:gd name="T83" fmla="*/ 27 h 33"/>
                <a:gd name="T84" fmla="*/ 9 w 13"/>
                <a:gd name="T85" fmla="*/ 19 h 33"/>
                <a:gd name="T86" fmla="*/ 9 w 13"/>
                <a:gd name="T87" fmla="*/ 19 h 33"/>
                <a:gd name="T88" fmla="*/ 8 w 13"/>
                <a:gd name="T89" fmla="*/ 17 h 33"/>
                <a:gd name="T90" fmla="*/ 8 w 13"/>
                <a:gd name="T91" fmla="*/ 17 h 33"/>
                <a:gd name="T92" fmla="*/ 7 w 13"/>
                <a:gd name="T93" fmla="*/ 17 h 33"/>
                <a:gd name="T94" fmla="*/ 7 w 13"/>
                <a:gd name="T95" fmla="*/ 17 h 33"/>
                <a:gd name="T96" fmla="*/ 5 w 13"/>
                <a:gd name="T97" fmla="*/ 17 h 33"/>
                <a:gd name="T98" fmla="*/ 5 w 13"/>
                <a:gd name="T99" fmla="*/ 17 h 33"/>
                <a:gd name="T100" fmla="*/ 5 w 13"/>
                <a:gd name="T101" fmla="*/ 17 h 33"/>
                <a:gd name="T102" fmla="*/ 5 w 13"/>
                <a:gd name="T103" fmla="*/ 17 h 33"/>
                <a:gd name="T104" fmla="*/ 4 w 13"/>
                <a:gd name="T105" fmla="*/ 18 h 33"/>
                <a:gd name="T106" fmla="*/ 4 w 13"/>
                <a:gd name="T107" fmla="*/ 18 h 33"/>
                <a:gd name="T108" fmla="*/ 4 w 13"/>
                <a:gd name="T109" fmla="*/ 18 h 33"/>
                <a:gd name="T110" fmla="*/ 0 w 13"/>
                <a:gd name="T111" fmla="*/ 18 h 33"/>
                <a:gd name="T112" fmla="*/ 0 w 13"/>
                <a:gd name="T113" fmla="*/ 0 h 33"/>
                <a:gd name="T114" fmla="*/ 13 w 13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3">
                  <a:moveTo>
                    <a:pt x="13" y="0"/>
                  </a:moveTo>
                  <a:lnTo>
                    <a:pt x="13" y="5"/>
                  </a:lnTo>
                  <a:lnTo>
                    <a:pt x="4" y="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4" name="Freeform 1885">
              <a:extLst>
                <a:ext uri="{FF2B5EF4-FFF2-40B4-BE49-F238E27FC236}">
                  <a16:creationId xmlns:a16="http://schemas.microsoft.com/office/drawing/2014/main" id="{9875B0BF-413E-46C4-AD50-F7085DB3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8407" y="4082925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3 w 7"/>
                <a:gd name="T5" fmla="*/ 2 h 36"/>
                <a:gd name="T6" fmla="*/ 3 w 7"/>
                <a:gd name="T7" fmla="*/ 34 h 36"/>
                <a:gd name="T8" fmla="*/ 7 w 7"/>
                <a:gd name="T9" fmla="*/ 34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3" y="2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5" name="Freeform 1886">
              <a:extLst>
                <a:ext uri="{FF2B5EF4-FFF2-40B4-BE49-F238E27FC236}">
                  <a16:creationId xmlns:a16="http://schemas.microsoft.com/office/drawing/2014/main" id="{ED9B2F1C-E9AC-4D9F-B6CF-FB4BDD8D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888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6" name="Freeform 1887">
              <a:extLst>
                <a:ext uri="{FF2B5EF4-FFF2-40B4-BE49-F238E27FC236}">
                  <a16:creationId xmlns:a16="http://schemas.microsoft.com/office/drawing/2014/main" id="{67622899-DE78-426B-8F07-6E23B097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926" y="4082925"/>
              <a:ext cx="14019" cy="51403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7" name="Freeform 1888">
              <a:extLst>
                <a:ext uri="{FF2B5EF4-FFF2-40B4-BE49-F238E27FC236}">
                  <a16:creationId xmlns:a16="http://schemas.microsoft.com/office/drawing/2014/main" id="{2FF08029-F8CB-4129-B01F-BF63EC807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7848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8 w 14"/>
                <a:gd name="T83" fmla="*/ 28 h 33"/>
                <a:gd name="T84" fmla="*/ 8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8 w 14"/>
                <a:gd name="T93" fmla="*/ 5 h 33"/>
                <a:gd name="T94" fmla="*/ 8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8" name="Freeform 1889">
              <a:extLst>
                <a:ext uri="{FF2B5EF4-FFF2-40B4-BE49-F238E27FC236}">
                  <a16:creationId xmlns:a16="http://schemas.microsoft.com/office/drawing/2014/main" id="{4BF552F1-BEAE-4980-AAEA-8B609B4B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232" y="4082925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4 h 36"/>
                <a:gd name="T4" fmla="*/ 2 w 6"/>
                <a:gd name="T5" fmla="*/ 34 h 36"/>
                <a:gd name="T6" fmla="*/ 2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9" name="Freeform 1890">
              <a:extLst>
                <a:ext uri="{FF2B5EF4-FFF2-40B4-BE49-F238E27FC236}">
                  <a16:creationId xmlns:a16="http://schemas.microsoft.com/office/drawing/2014/main" id="{9FBE6B09-8B71-4B5D-BEBB-6D82616D9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072" y="2075105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8 h 32"/>
                <a:gd name="T14" fmla="*/ 9 w 14"/>
                <a:gd name="T15" fmla="*/ 8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5 h 32"/>
                <a:gd name="T30" fmla="*/ 8 w 14"/>
                <a:gd name="T31" fmla="*/ 5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3 w 14"/>
                <a:gd name="T51" fmla="*/ 2 h 32"/>
                <a:gd name="T52" fmla="*/ 3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3 w 14"/>
                <a:gd name="T87" fmla="*/ 13 h 32"/>
                <a:gd name="T88" fmla="*/ 13 w 14"/>
                <a:gd name="T89" fmla="*/ 13 h 32"/>
                <a:gd name="T90" fmla="*/ 13 w 14"/>
                <a:gd name="T91" fmla="*/ 15 h 32"/>
                <a:gd name="T92" fmla="*/ 5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0" name="Freeform 1891">
              <a:extLst>
                <a:ext uri="{FF2B5EF4-FFF2-40B4-BE49-F238E27FC236}">
                  <a16:creationId xmlns:a16="http://schemas.microsoft.com/office/drawing/2014/main" id="{C7ADD944-7E48-4575-BD00-7C002941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551" y="2075105"/>
              <a:ext cx="20250" cy="49845"/>
            </a:xfrm>
            <a:custGeom>
              <a:avLst/>
              <a:gdLst>
                <a:gd name="T0" fmla="*/ 0 w 13"/>
                <a:gd name="T1" fmla="*/ 7 h 32"/>
                <a:gd name="T2" fmla="*/ 0 w 13"/>
                <a:gd name="T3" fmla="*/ 7 h 32"/>
                <a:gd name="T4" fmla="*/ 1 w 13"/>
                <a:gd name="T5" fmla="*/ 3 h 32"/>
                <a:gd name="T6" fmla="*/ 1 w 13"/>
                <a:gd name="T7" fmla="*/ 3 h 32"/>
                <a:gd name="T8" fmla="*/ 2 w 13"/>
                <a:gd name="T9" fmla="*/ 2 h 32"/>
                <a:gd name="T10" fmla="*/ 2 w 13"/>
                <a:gd name="T11" fmla="*/ 2 h 32"/>
                <a:gd name="T12" fmla="*/ 5 w 13"/>
                <a:gd name="T13" fmla="*/ 1 h 32"/>
                <a:gd name="T14" fmla="*/ 5 w 13"/>
                <a:gd name="T15" fmla="*/ 1 h 32"/>
                <a:gd name="T16" fmla="*/ 7 w 13"/>
                <a:gd name="T17" fmla="*/ 0 h 32"/>
                <a:gd name="T18" fmla="*/ 7 w 13"/>
                <a:gd name="T19" fmla="*/ 0 h 32"/>
                <a:gd name="T20" fmla="*/ 10 w 13"/>
                <a:gd name="T21" fmla="*/ 1 h 32"/>
                <a:gd name="T22" fmla="*/ 10 w 13"/>
                <a:gd name="T23" fmla="*/ 1 h 32"/>
                <a:gd name="T24" fmla="*/ 12 w 13"/>
                <a:gd name="T25" fmla="*/ 2 h 32"/>
                <a:gd name="T26" fmla="*/ 12 w 13"/>
                <a:gd name="T27" fmla="*/ 2 h 32"/>
                <a:gd name="T28" fmla="*/ 13 w 13"/>
                <a:gd name="T29" fmla="*/ 3 h 32"/>
                <a:gd name="T30" fmla="*/ 13 w 13"/>
                <a:gd name="T31" fmla="*/ 3 h 32"/>
                <a:gd name="T32" fmla="*/ 13 w 13"/>
                <a:gd name="T33" fmla="*/ 7 h 32"/>
                <a:gd name="T34" fmla="*/ 13 w 13"/>
                <a:gd name="T35" fmla="*/ 26 h 32"/>
                <a:gd name="T36" fmla="*/ 13 w 13"/>
                <a:gd name="T37" fmla="*/ 26 h 32"/>
                <a:gd name="T38" fmla="*/ 13 w 13"/>
                <a:gd name="T39" fmla="*/ 28 h 32"/>
                <a:gd name="T40" fmla="*/ 13 w 13"/>
                <a:gd name="T41" fmla="*/ 28 h 32"/>
                <a:gd name="T42" fmla="*/ 12 w 13"/>
                <a:gd name="T43" fmla="*/ 31 h 32"/>
                <a:gd name="T44" fmla="*/ 12 w 13"/>
                <a:gd name="T45" fmla="*/ 31 h 32"/>
                <a:gd name="T46" fmla="*/ 10 w 13"/>
                <a:gd name="T47" fmla="*/ 32 h 32"/>
                <a:gd name="T48" fmla="*/ 10 w 13"/>
                <a:gd name="T49" fmla="*/ 32 h 32"/>
                <a:gd name="T50" fmla="*/ 7 w 13"/>
                <a:gd name="T51" fmla="*/ 32 h 32"/>
                <a:gd name="T52" fmla="*/ 7 w 13"/>
                <a:gd name="T53" fmla="*/ 32 h 32"/>
                <a:gd name="T54" fmla="*/ 5 w 13"/>
                <a:gd name="T55" fmla="*/ 32 h 32"/>
                <a:gd name="T56" fmla="*/ 5 w 13"/>
                <a:gd name="T57" fmla="*/ 32 h 32"/>
                <a:gd name="T58" fmla="*/ 2 w 13"/>
                <a:gd name="T59" fmla="*/ 31 h 32"/>
                <a:gd name="T60" fmla="*/ 2 w 13"/>
                <a:gd name="T61" fmla="*/ 31 h 32"/>
                <a:gd name="T62" fmla="*/ 1 w 13"/>
                <a:gd name="T63" fmla="*/ 28 h 32"/>
                <a:gd name="T64" fmla="*/ 1 w 13"/>
                <a:gd name="T65" fmla="*/ 28 h 32"/>
                <a:gd name="T66" fmla="*/ 0 w 13"/>
                <a:gd name="T67" fmla="*/ 26 h 32"/>
                <a:gd name="T68" fmla="*/ 0 w 13"/>
                <a:gd name="T69" fmla="*/ 7 h 32"/>
                <a:gd name="T70" fmla="*/ 5 w 13"/>
                <a:gd name="T71" fmla="*/ 26 h 32"/>
                <a:gd name="T72" fmla="*/ 5 w 13"/>
                <a:gd name="T73" fmla="*/ 26 h 32"/>
                <a:gd name="T74" fmla="*/ 6 w 13"/>
                <a:gd name="T75" fmla="*/ 27 h 32"/>
                <a:gd name="T76" fmla="*/ 6 w 13"/>
                <a:gd name="T77" fmla="*/ 27 h 32"/>
                <a:gd name="T78" fmla="*/ 7 w 13"/>
                <a:gd name="T79" fmla="*/ 28 h 32"/>
                <a:gd name="T80" fmla="*/ 7 w 13"/>
                <a:gd name="T81" fmla="*/ 28 h 32"/>
                <a:gd name="T82" fmla="*/ 8 w 13"/>
                <a:gd name="T83" fmla="*/ 27 h 32"/>
                <a:gd name="T84" fmla="*/ 8 w 13"/>
                <a:gd name="T85" fmla="*/ 27 h 32"/>
                <a:gd name="T86" fmla="*/ 10 w 13"/>
                <a:gd name="T87" fmla="*/ 26 h 32"/>
                <a:gd name="T88" fmla="*/ 10 w 13"/>
                <a:gd name="T89" fmla="*/ 7 h 32"/>
                <a:gd name="T90" fmla="*/ 10 w 13"/>
                <a:gd name="T91" fmla="*/ 7 h 32"/>
                <a:gd name="T92" fmla="*/ 8 w 13"/>
                <a:gd name="T93" fmla="*/ 5 h 32"/>
                <a:gd name="T94" fmla="*/ 8 w 13"/>
                <a:gd name="T95" fmla="*/ 5 h 32"/>
                <a:gd name="T96" fmla="*/ 7 w 13"/>
                <a:gd name="T97" fmla="*/ 5 h 32"/>
                <a:gd name="T98" fmla="*/ 7 w 13"/>
                <a:gd name="T99" fmla="*/ 5 h 32"/>
                <a:gd name="T100" fmla="*/ 6 w 13"/>
                <a:gd name="T101" fmla="*/ 5 h 32"/>
                <a:gd name="T102" fmla="*/ 6 w 13"/>
                <a:gd name="T103" fmla="*/ 5 h 32"/>
                <a:gd name="T104" fmla="*/ 5 w 13"/>
                <a:gd name="T105" fmla="*/ 7 h 32"/>
                <a:gd name="T106" fmla="*/ 5 w 13"/>
                <a:gd name="T10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2">
                  <a:moveTo>
                    <a:pt x="0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1" name="Freeform 1892">
              <a:extLst>
                <a:ext uri="{FF2B5EF4-FFF2-40B4-BE49-F238E27FC236}">
                  <a16:creationId xmlns:a16="http://schemas.microsoft.com/office/drawing/2014/main" id="{59A3612F-39C5-41BA-92CA-ED2ACEE01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2" y="2117161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2" name="Freeform 1893">
              <a:extLst>
                <a:ext uri="{FF2B5EF4-FFF2-40B4-BE49-F238E27FC236}">
                  <a16:creationId xmlns:a16="http://schemas.microsoft.com/office/drawing/2014/main" id="{4028F9B3-CE6A-49F0-9F2B-5C6288AB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051" y="2075105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3" name="Freeform 1894">
              <a:extLst>
                <a:ext uri="{FF2B5EF4-FFF2-40B4-BE49-F238E27FC236}">
                  <a16:creationId xmlns:a16="http://schemas.microsoft.com/office/drawing/2014/main" id="{F5D4C025-D741-43A2-9EC3-964324C6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973" y="2075105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5 h 32"/>
                <a:gd name="T4" fmla="*/ 4 w 14"/>
                <a:gd name="T5" fmla="*/ 5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7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7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4" name="Freeform 1895">
              <a:extLst>
                <a:ext uri="{FF2B5EF4-FFF2-40B4-BE49-F238E27FC236}">
                  <a16:creationId xmlns:a16="http://schemas.microsoft.com/office/drawing/2014/main" id="{C33FF2D0-52DF-4F71-A474-0FA729903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454" y="2075105"/>
              <a:ext cx="20250" cy="49845"/>
            </a:xfrm>
            <a:custGeom>
              <a:avLst/>
              <a:gdLst>
                <a:gd name="T0" fmla="*/ 7 w 13"/>
                <a:gd name="T1" fmla="*/ 18 h 32"/>
                <a:gd name="T2" fmla="*/ 7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7 h 32"/>
                <a:gd name="T12" fmla="*/ 1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10 h 32"/>
                <a:gd name="T20" fmla="*/ 0 w 13"/>
                <a:gd name="T21" fmla="*/ 7 h 32"/>
                <a:gd name="T22" fmla="*/ 0 w 13"/>
                <a:gd name="T23" fmla="*/ 5 h 32"/>
                <a:gd name="T24" fmla="*/ 1 w 13"/>
                <a:gd name="T25" fmla="*/ 3 h 32"/>
                <a:gd name="T26" fmla="*/ 1 w 13"/>
                <a:gd name="T27" fmla="*/ 3 h 32"/>
                <a:gd name="T28" fmla="*/ 3 w 13"/>
                <a:gd name="T29" fmla="*/ 1 h 32"/>
                <a:gd name="T30" fmla="*/ 7 w 13"/>
                <a:gd name="T31" fmla="*/ 0 h 32"/>
                <a:gd name="T32" fmla="*/ 10 w 13"/>
                <a:gd name="T33" fmla="*/ 1 h 32"/>
                <a:gd name="T34" fmla="*/ 12 w 13"/>
                <a:gd name="T35" fmla="*/ 3 h 32"/>
                <a:gd name="T36" fmla="*/ 13 w 13"/>
                <a:gd name="T37" fmla="*/ 3 h 32"/>
                <a:gd name="T38" fmla="*/ 13 w 13"/>
                <a:gd name="T39" fmla="*/ 5 h 32"/>
                <a:gd name="T40" fmla="*/ 13 w 13"/>
                <a:gd name="T41" fmla="*/ 7 h 32"/>
                <a:gd name="T42" fmla="*/ 13 w 13"/>
                <a:gd name="T43" fmla="*/ 10 h 32"/>
                <a:gd name="T44" fmla="*/ 13 w 13"/>
                <a:gd name="T45" fmla="*/ 12 h 32"/>
                <a:gd name="T46" fmla="*/ 13 w 13"/>
                <a:gd name="T47" fmla="*/ 13 h 32"/>
                <a:gd name="T48" fmla="*/ 13 w 13"/>
                <a:gd name="T49" fmla="*/ 15 h 32"/>
                <a:gd name="T50" fmla="*/ 7 w 13"/>
                <a:gd name="T51" fmla="*/ 32 h 32"/>
                <a:gd name="T52" fmla="*/ 5 w 13"/>
                <a:gd name="T53" fmla="*/ 12 h 32"/>
                <a:gd name="T54" fmla="*/ 6 w 13"/>
                <a:gd name="T55" fmla="*/ 15 h 32"/>
                <a:gd name="T56" fmla="*/ 7 w 13"/>
                <a:gd name="T57" fmla="*/ 15 h 32"/>
                <a:gd name="T58" fmla="*/ 8 w 13"/>
                <a:gd name="T59" fmla="*/ 15 h 32"/>
                <a:gd name="T60" fmla="*/ 10 w 13"/>
                <a:gd name="T61" fmla="*/ 12 h 32"/>
                <a:gd name="T62" fmla="*/ 10 w 13"/>
                <a:gd name="T63" fmla="*/ 7 h 32"/>
                <a:gd name="T64" fmla="*/ 8 w 13"/>
                <a:gd name="T65" fmla="*/ 5 h 32"/>
                <a:gd name="T66" fmla="*/ 7 w 13"/>
                <a:gd name="T67" fmla="*/ 5 h 32"/>
                <a:gd name="T68" fmla="*/ 6 w 13"/>
                <a:gd name="T69" fmla="*/ 5 h 32"/>
                <a:gd name="T70" fmla="*/ 5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5" name="Freeform 1896">
              <a:extLst>
                <a:ext uri="{FF2B5EF4-FFF2-40B4-BE49-F238E27FC236}">
                  <a16:creationId xmlns:a16="http://schemas.microsoft.com/office/drawing/2014/main" id="{EBEEEE1A-EEE1-4B6D-8342-E0EDFBE6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33" y="2075105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5 h 32"/>
                <a:gd name="T4" fmla="*/ 4 w 14"/>
                <a:gd name="T5" fmla="*/ 5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5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6" name="Freeform 1897">
              <a:extLst>
                <a:ext uri="{FF2B5EF4-FFF2-40B4-BE49-F238E27FC236}">
                  <a16:creationId xmlns:a16="http://schemas.microsoft.com/office/drawing/2014/main" id="{7431BFB9-AD80-45DC-B434-5A677189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533" y="1573539"/>
              <a:ext cx="24923" cy="48288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8 h 31"/>
                <a:gd name="T4" fmla="*/ 0 w 16"/>
                <a:gd name="T5" fmla="*/ 28 h 31"/>
                <a:gd name="T6" fmla="*/ 0 w 16"/>
                <a:gd name="T7" fmla="*/ 23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3 h 31"/>
                <a:gd name="T14" fmla="*/ 9 w 16"/>
                <a:gd name="T15" fmla="*/ 23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3 h 31"/>
                <a:gd name="T22" fmla="*/ 16 w 16"/>
                <a:gd name="T23" fmla="*/ 23 h 31"/>
                <a:gd name="T24" fmla="*/ 16 w 16"/>
                <a:gd name="T25" fmla="*/ 28 h 31"/>
                <a:gd name="T26" fmla="*/ 14 w 16"/>
                <a:gd name="T27" fmla="*/ 28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7" name="Freeform 1898">
              <a:extLst>
                <a:ext uri="{FF2B5EF4-FFF2-40B4-BE49-F238E27FC236}">
                  <a16:creationId xmlns:a16="http://schemas.microsoft.com/office/drawing/2014/main" id="{BFB999AC-EB4B-4D33-84C3-1402CEE1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013" y="1617154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3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8" name="Freeform 1899">
              <a:extLst>
                <a:ext uri="{FF2B5EF4-FFF2-40B4-BE49-F238E27FC236}">
                  <a16:creationId xmlns:a16="http://schemas.microsoft.com/office/drawing/2014/main" id="{3250EF67-9439-406B-8FB9-ACCFA5390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1032" y="1571981"/>
              <a:ext cx="21807" cy="52960"/>
            </a:xfrm>
            <a:custGeom>
              <a:avLst/>
              <a:gdLst>
                <a:gd name="T0" fmla="*/ 0 w 14"/>
                <a:gd name="T1" fmla="*/ 7 h 34"/>
                <a:gd name="T2" fmla="*/ 0 w 14"/>
                <a:gd name="T3" fmla="*/ 7 h 34"/>
                <a:gd name="T4" fmla="*/ 0 w 14"/>
                <a:gd name="T5" fmla="*/ 5 h 34"/>
                <a:gd name="T6" fmla="*/ 0 w 14"/>
                <a:gd name="T7" fmla="*/ 5 h 34"/>
                <a:gd name="T8" fmla="*/ 1 w 14"/>
                <a:gd name="T9" fmla="*/ 2 h 34"/>
                <a:gd name="T10" fmla="*/ 1 w 14"/>
                <a:gd name="T11" fmla="*/ 2 h 34"/>
                <a:gd name="T12" fmla="*/ 4 w 14"/>
                <a:gd name="T13" fmla="*/ 1 h 34"/>
                <a:gd name="T14" fmla="*/ 4 w 14"/>
                <a:gd name="T15" fmla="*/ 1 h 34"/>
                <a:gd name="T16" fmla="*/ 6 w 14"/>
                <a:gd name="T17" fmla="*/ 0 h 34"/>
                <a:gd name="T18" fmla="*/ 6 w 14"/>
                <a:gd name="T19" fmla="*/ 0 h 34"/>
                <a:gd name="T20" fmla="*/ 9 w 14"/>
                <a:gd name="T21" fmla="*/ 1 h 34"/>
                <a:gd name="T22" fmla="*/ 9 w 14"/>
                <a:gd name="T23" fmla="*/ 1 h 34"/>
                <a:gd name="T24" fmla="*/ 11 w 14"/>
                <a:gd name="T25" fmla="*/ 2 h 34"/>
                <a:gd name="T26" fmla="*/ 11 w 14"/>
                <a:gd name="T27" fmla="*/ 2 h 34"/>
                <a:gd name="T28" fmla="*/ 13 w 14"/>
                <a:gd name="T29" fmla="*/ 5 h 34"/>
                <a:gd name="T30" fmla="*/ 13 w 14"/>
                <a:gd name="T31" fmla="*/ 5 h 34"/>
                <a:gd name="T32" fmla="*/ 14 w 14"/>
                <a:gd name="T33" fmla="*/ 7 h 34"/>
                <a:gd name="T34" fmla="*/ 14 w 14"/>
                <a:gd name="T35" fmla="*/ 26 h 34"/>
                <a:gd name="T36" fmla="*/ 14 w 14"/>
                <a:gd name="T37" fmla="*/ 26 h 34"/>
                <a:gd name="T38" fmla="*/ 13 w 14"/>
                <a:gd name="T39" fmla="*/ 29 h 34"/>
                <a:gd name="T40" fmla="*/ 13 w 14"/>
                <a:gd name="T41" fmla="*/ 29 h 34"/>
                <a:gd name="T42" fmla="*/ 11 w 14"/>
                <a:gd name="T43" fmla="*/ 31 h 34"/>
                <a:gd name="T44" fmla="*/ 11 w 14"/>
                <a:gd name="T45" fmla="*/ 31 h 34"/>
                <a:gd name="T46" fmla="*/ 9 w 14"/>
                <a:gd name="T47" fmla="*/ 32 h 34"/>
                <a:gd name="T48" fmla="*/ 9 w 14"/>
                <a:gd name="T49" fmla="*/ 32 h 34"/>
                <a:gd name="T50" fmla="*/ 6 w 14"/>
                <a:gd name="T51" fmla="*/ 34 h 34"/>
                <a:gd name="T52" fmla="*/ 6 w 14"/>
                <a:gd name="T53" fmla="*/ 34 h 34"/>
                <a:gd name="T54" fmla="*/ 4 w 14"/>
                <a:gd name="T55" fmla="*/ 32 h 34"/>
                <a:gd name="T56" fmla="*/ 4 w 14"/>
                <a:gd name="T57" fmla="*/ 32 h 34"/>
                <a:gd name="T58" fmla="*/ 1 w 14"/>
                <a:gd name="T59" fmla="*/ 31 h 34"/>
                <a:gd name="T60" fmla="*/ 1 w 14"/>
                <a:gd name="T61" fmla="*/ 31 h 34"/>
                <a:gd name="T62" fmla="*/ 0 w 14"/>
                <a:gd name="T63" fmla="*/ 29 h 34"/>
                <a:gd name="T64" fmla="*/ 0 w 14"/>
                <a:gd name="T65" fmla="*/ 29 h 34"/>
                <a:gd name="T66" fmla="*/ 0 w 14"/>
                <a:gd name="T67" fmla="*/ 26 h 34"/>
                <a:gd name="T68" fmla="*/ 0 w 14"/>
                <a:gd name="T69" fmla="*/ 7 h 34"/>
                <a:gd name="T70" fmla="*/ 5 w 14"/>
                <a:gd name="T71" fmla="*/ 26 h 34"/>
                <a:gd name="T72" fmla="*/ 5 w 14"/>
                <a:gd name="T73" fmla="*/ 26 h 34"/>
                <a:gd name="T74" fmla="*/ 5 w 14"/>
                <a:gd name="T75" fmla="*/ 27 h 34"/>
                <a:gd name="T76" fmla="*/ 5 w 14"/>
                <a:gd name="T77" fmla="*/ 27 h 34"/>
                <a:gd name="T78" fmla="*/ 6 w 14"/>
                <a:gd name="T79" fmla="*/ 29 h 34"/>
                <a:gd name="T80" fmla="*/ 6 w 14"/>
                <a:gd name="T81" fmla="*/ 29 h 34"/>
                <a:gd name="T82" fmla="*/ 9 w 14"/>
                <a:gd name="T83" fmla="*/ 27 h 34"/>
                <a:gd name="T84" fmla="*/ 9 w 14"/>
                <a:gd name="T85" fmla="*/ 27 h 34"/>
                <a:gd name="T86" fmla="*/ 9 w 14"/>
                <a:gd name="T87" fmla="*/ 26 h 34"/>
                <a:gd name="T88" fmla="*/ 9 w 14"/>
                <a:gd name="T89" fmla="*/ 7 h 34"/>
                <a:gd name="T90" fmla="*/ 9 w 14"/>
                <a:gd name="T91" fmla="*/ 7 h 34"/>
                <a:gd name="T92" fmla="*/ 9 w 14"/>
                <a:gd name="T93" fmla="*/ 6 h 34"/>
                <a:gd name="T94" fmla="*/ 9 w 14"/>
                <a:gd name="T95" fmla="*/ 6 h 34"/>
                <a:gd name="T96" fmla="*/ 6 w 14"/>
                <a:gd name="T97" fmla="*/ 5 h 34"/>
                <a:gd name="T98" fmla="*/ 6 w 14"/>
                <a:gd name="T99" fmla="*/ 5 h 34"/>
                <a:gd name="T100" fmla="*/ 5 w 14"/>
                <a:gd name="T101" fmla="*/ 6 h 34"/>
                <a:gd name="T102" fmla="*/ 5 w 14"/>
                <a:gd name="T103" fmla="*/ 6 h 34"/>
                <a:gd name="T104" fmla="*/ 5 w 14"/>
                <a:gd name="T105" fmla="*/ 7 h 34"/>
                <a:gd name="T106" fmla="*/ 5 w 14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4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9" name="Freeform 1900">
              <a:extLst>
                <a:ext uri="{FF2B5EF4-FFF2-40B4-BE49-F238E27FC236}">
                  <a16:creationId xmlns:a16="http://schemas.microsoft.com/office/drawing/2014/main" id="{6AE7499A-F061-4DC2-B541-6ABBE7394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5955" y="1571981"/>
              <a:ext cx="21807" cy="52960"/>
            </a:xfrm>
            <a:custGeom>
              <a:avLst/>
              <a:gdLst>
                <a:gd name="T0" fmla="*/ 0 w 14"/>
                <a:gd name="T1" fmla="*/ 7 h 34"/>
                <a:gd name="T2" fmla="*/ 0 w 14"/>
                <a:gd name="T3" fmla="*/ 7 h 34"/>
                <a:gd name="T4" fmla="*/ 2 w 14"/>
                <a:gd name="T5" fmla="*/ 5 h 34"/>
                <a:gd name="T6" fmla="*/ 2 w 14"/>
                <a:gd name="T7" fmla="*/ 5 h 34"/>
                <a:gd name="T8" fmla="*/ 3 w 14"/>
                <a:gd name="T9" fmla="*/ 2 h 34"/>
                <a:gd name="T10" fmla="*/ 3 w 14"/>
                <a:gd name="T11" fmla="*/ 2 h 34"/>
                <a:gd name="T12" fmla="*/ 5 w 14"/>
                <a:gd name="T13" fmla="*/ 1 h 34"/>
                <a:gd name="T14" fmla="*/ 5 w 14"/>
                <a:gd name="T15" fmla="*/ 1 h 34"/>
                <a:gd name="T16" fmla="*/ 8 w 14"/>
                <a:gd name="T17" fmla="*/ 0 h 34"/>
                <a:gd name="T18" fmla="*/ 8 w 14"/>
                <a:gd name="T19" fmla="*/ 0 h 34"/>
                <a:gd name="T20" fmla="*/ 10 w 14"/>
                <a:gd name="T21" fmla="*/ 1 h 34"/>
                <a:gd name="T22" fmla="*/ 10 w 14"/>
                <a:gd name="T23" fmla="*/ 1 h 34"/>
                <a:gd name="T24" fmla="*/ 13 w 14"/>
                <a:gd name="T25" fmla="*/ 2 h 34"/>
                <a:gd name="T26" fmla="*/ 13 w 14"/>
                <a:gd name="T27" fmla="*/ 2 h 34"/>
                <a:gd name="T28" fmla="*/ 14 w 14"/>
                <a:gd name="T29" fmla="*/ 5 h 34"/>
                <a:gd name="T30" fmla="*/ 14 w 14"/>
                <a:gd name="T31" fmla="*/ 5 h 34"/>
                <a:gd name="T32" fmla="*/ 14 w 14"/>
                <a:gd name="T33" fmla="*/ 7 h 34"/>
                <a:gd name="T34" fmla="*/ 14 w 14"/>
                <a:gd name="T35" fmla="*/ 26 h 34"/>
                <a:gd name="T36" fmla="*/ 14 w 14"/>
                <a:gd name="T37" fmla="*/ 26 h 34"/>
                <a:gd name="T38" fmla="*/ 14 w 14"/>
                <a:gd name="T39" fmla="*/ 29 h 34"/>
                <a:gd name="T40" fmla="*/ 14 w 14"/>
                <a:gd name="T41" fmla="*/ 29 h 34"/>
                <a:gd name="T42" fmla="*/ 13 w 14"/>
                <a:gd name="T43" fmla="*/ 31 h 34"/>
                <a:gd name="T44" fmla="*/ 13 w 14"/>
                <a:gd name="T45" fmla="*/ 31 h 34"/>
                <a:gd name="T46" fmla="*/ 10 w 14"/>
                <a:gd name="T47" fmla="*/ 32 h 34"/>
                <a:gd name="T48" fmla="*/ 10 w 14"/>
                <a:gd name="T49" fmla="*/ 32 h 34"/>
                <a:gd name="T50" fmla="*/ 8 w 14"/>
                <a:gd name="T51" fmla="*/ 34 h 34"/>
                <a:gd name="T52" fmla="*/ 8 w 14"/>
                <a:gd name="T53" fmla="*/ 34 h 34"/>
                <a:gd name="T54" fmla="*/ 5 w 14"/>
                <a:gd name="T55" fmla="*/ 32 h 34"/>
                <a:gd name="T56" fmla="*/ 5 w 14"/>
                <a:gd name="T57" fmla="*/ 32 h 34"/>
                <a:gd name="T58" fmla="*/ 3 w 14"/>
                <a:gd name="T59" fmla="*/ 31 h 34"/>
                <a:gd name="T60" fmla="*/ 3 w 14"/>
                <a:gd name="T61" fmla="*/ 31 h 34"/>
                <a:gd name="T62" fmla="*/ 2 w 14"/>
                <a:gd name="T63" fmla="*/ 29 h 34"/>
                <a:gd name="T64" fmla="*/ 2 w 14"/>
                <a:gd name="T65" fmla="*/ 29 h 34"/>
                <a:gd name="T66" fmla="*/ 0 w 14"/>
                <a:gd name="T67" fmla="*/ 26 h 34"/>
                <a:gd name="T68" fmla="*/ 0 w 14"/>
                <a:gd name="T69" fmla="*/ 7 h 34"/>
                <a:gd name="T70" fmla="*/ 5 w 14"/>
                <a:gd name="T71" fmla="*/ 26 h 34"/>
                <a:gd name="T72" fmla="*/ 5 w 14"/>
                <a:gd name="T73" fmla="*/ 26 h 34"/>
                <a:gd name="T74" fmla="*/ 5 w 14"/>
                <a:gd name="T75" fmla="*/ 27 h 34"/>
                <a:gd name="T76" fmla="*/ 5 w 14"/>
                <a:gd name="T77" fmla="*/ 27 h 34"/>
                <a:gd name="T78" fmla="*/ 8 w 14"/>
                <a:gd name="T79" fmla="*/ 29 h 34"/>
                <a:gd name="T80" fmla="*/ 8 w 14"/>
                <a:gd name="T81" fmla="*/ 29 h 34"/>
                <a:gd name="T82" fmla="*/ 9 w 14"/>
                <a:gd name="T83" fmla="*/ 27 h 34"/>
                <a:gd name="T84" fmla="*/ 9 w 14"/>
                <a:gd name="T85" fmla="*/ 27 h 34"/>
                <a:gd name="T86" fmla="*/ 9 w 14"/>
                <a:gd name="T87" fmla="*/ 26 h 34"/>
                <a:gd name="T88" fmla="*/ 9 w 14"/>
                <a:gd name="T89" fmla="*/ 7 h 34"/>
                <a:gd name="T90" fmla="*/ 9 w 14"/>
                <a:gd name="T91" fmla="*/ 7 h 34"/>
                <a:gd name="T92" fmla="*/ 9 w 14"/>
                <a:gd name="T93" fmla="*/ 6 h 34"/>
                <a:gd name="T94" fmla="*/ 9 w 14"/>
                <a:gd name="T95" fmla="*/ 6 h 34"/>
                <a:gd name="T96" fmla="*/ 8 w 14"/>
                <a:gd name="T97" fmla="*/ 5 h 34"/>
                <a:gd name="T98" fmla="*/ 8 w 14"/>
                <a:gd name="T99" fmla="*/ 5 h 34"/>
                <a:gd name="T100" fmla="*/ 5 w 14"/>
                <a:gd name="T101" fmla="*/ 6 h 34"/>
                <a:gd name="T102" fmla="*/ 5 w 14"/>
                <a:gd name="T103" fmla="*/ 6 h 34"/>
                <a:gd name="T104" fmla="*/ 5 w 14"/>
                <a:gd name="T105" fmla="*/ 7 h 34"/>
                <a:gd name="T106" fmla="*/ 5 w 14"/>
                <a:gd name="T10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4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0" name="Freeform 1901">
              <a:extLst>
                <a:ext uri="{FF2B5EF4-FFF2-40B4-BE49-F238E27FC236}">
                  <a16:creationId xmlns:a16="http://schemas.microsoft.com/office/drawing/2014/main" id="{1BC46FFD-4A25-45F1-A139-AD1B42B4E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992" y="1571981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9 h 32"/>
                <a:gd name="T4" fmla="*/ 8 w 14"/>
                <a:gd name="T5" fmla="*/ 12 h 32"/>
                <a:gd name="T6" fmla="*/ 8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9 w 14"/>
                <a:gd name="T13" fmla="*/ 9 h 32"/>
                <a:gd name="T14" fmla="*/ 9 w 14"/>
                <a:gd name="T15" fmla="*/ 9 h 32"/>
                <a:gd name="T16" fmla="*/ 9 w 14"/>
                <a:gd name="T17" fmla="*/ 7 h 32"/>
                <a:gd name="T18" fmla="*/ 9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8 w 14"/>
                <a:gd name="T25" fmla="*/ 5 h 32"/>
                <a:gd name="T26" fmla="*/ 8 w 14"/>
                <a:gd name="T27" fmla="*/ 5 h 32"/>
                <a:gd name="T28" fmla="*/ 6 w 14"/>
                <a:gd name="T29" fmla="*/ 5 h 32"/>
                <a:gd name="T30" fmla="*/ 6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4 w 14"/>
                <a:gd name="T37" fmla="*/ 7 h 32"/>
                <a:gd name="T38" fmla="*/ 4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0 w 14"/>
                <a:gd name="T47" fmla="*/ 5 h 32"/>
                <a:gd name="T48" fmla="*/ 0 w 14"/>
                <a:gd name="T49" fmla="*/ 5 h 32"/>
                <a:gd name="T50" fmla="*/ 1 w 14"/>
                <a:gd name="T51" fmla="*/ 2 h 32"/>
                <a:gd name="T52" fmla="*/ 1 w 14"/>
                <a:gd name="T53" fmla="*/ 2 h 32"/>
                <a:gd name="T54" fmla="*/ 4 w 14"/>
                <a:gd name="T55" fmla="*/ 1 h 32"/>
                <a:gd name="T56" fmla="*/ 4 w 14"/>
                <a:gd name="T57" fmla="*/ 1 h 32"/>
                <a:gd name="T58" fmla="*/ 6 w 14"/>
                <a:gd name="T59" fmla="*/ 0 h 32"/>
                <a:gd name="T60" fmla="*/ 6 w 14"/>
                <a:gd name="T61" fmla="*/ 0 h 32"/>
                <a:gd name="T62" fmla="*/ 10 w 14"/>
                <a:gd name="T63" fmla="*/ 1 h 32"/>
                <a:gd name="T64" fmla="*/ 10 w 14"/>
                <a:gd name="T65" fmla="*/ 1 h 32"/>
                <a:gd name="T66" fmla="*/ 11 w 14"/>
                <a:gd name="T67" fmla="*/ 2 h 32"/>
                <a:gd name="T68" fmla="*/ 11 w 14"/>
                <a:gd name="T69" fmla="*/ 2 h 32"/>
                <a:gd name="T70" fmla="*/ 13 w 14"/>
                <a:gd name="T71" fmla="*/ 5 h 32"/>
                <a:gd name="T72" fmla="*/ 13 w 14"/>
                <a:gd name="T73" fmla="*/ 5 h 32"/>
                <a:gd name="T74" fmla="*/ 14 w 14"/>
                <a:gd name="T75" fmla="*/ 9 h 32"/>
                <a:gd name="T76" fmla="*/ 14 w 14"/>
                <a:gd name="T77" fmla="*/ 9 h 32"/>
                <a:gd name="T78" fmla="*/ 14 w 14"/>
                <a:gd name="T79" fmla="*/ 10 h 32"/>
                <a:gd name="T80" fmla="*/ 14 w 14"/>
                <a:gd name="T81" fmla="*/ 10 h 32"/>
                <a:gd name="T82" fmla="*/ 13 w 14"/>
                <a:gd name="T83" fmla="*/ 12 h 32"/>
                <a:gd name="T84" fmla="*/ 13 w 14"/>
                <a:gd name="T85" fmla="*/ 12 h 32"/>
                <a:gd name="T86" fmla="*/ 13 w 14"/>
                <a:gd name="T87" fmla="*/ 14 h 32"/>
                <a:gd name="T88" fmla="*/ 13 w 14"/>
                <a:gd name="T89" fmla="*/ 14 h 32"/>
                <a:gd name="T90" fmla="*/ 11 w 14"/>
                <a:gd name="T91" fmla="*/ 15 h 32"/>
                <a:gd name="T92" fmla="*/ 5 w 14"/>
                <a:gd name="T93" fmla="*/ 29 h 32"/>
                <a:gd name="T94" fmla="*/ 14 w 14"/>
                <a:gd name="T95" fmla="*/ 29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1" name="Freeform 1902">
              <a:extLst>
                <a:ext uri="{FF2B5EF4-FFF2-40B4-BE49-F238E27FC236}">
                  <a16:creationId xmlns:a16="http://schemas.microsoft.com/office/drawing/2014/main" id="{596D47C6-34E0-4563-86AD-2387C86CB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915" y="1573539"/>
              <a:ext cx="21807" cy="51403"/>
            </a:xfrm>
            <a:custGeom>
              <a:avLst/>
              <a:gdLst>
                <a:gd name="T0" fmla="*/ 7 w 14"/>
                <a:gd name="T1" fmla="*/ 13 h 33"/>
                <a:gd name="T2" fmla="*/ 8 w 14"/>
                <a:gd name="T3" fmla="*/ 14 h 33"/>
                <a:gd name="T4" fmla="*/ 8 w 14"/>
                <a:gd name="T5" fmla="*/ 13 h 33"/>
                <a:gd name="T6" fmla="*/ 9 w 14"/>
                <a:gd name="T7" fmla="*/ 13 h 33"/>
                <a:gd name="T8" fmla="*/ 12 w 14"/>
                <a:gd name="T9" fmla="*/ 14 h 33"/>
                <a:gd name="T10" fmla="*/ 13 w 14"/>
                <a:gd name="T11" fmla="*/ 15 h 33"/>
                <a:gd name="T12" fmla="*/ 14 w 14"/>
                <a:gd name="T13" fmla="*/ 16 h 33"/>
                <a:gd name="T14" fmla="*/ 14 w 14"/>
                <a:gd name="T15" fmla="*/ 18 h 33"/>
                <a:gd name="T16" fmla="*/ 14 w 14"/>
                <a:gd name="T17" fmla="*/ 19 h 33"/>
                <a:gd name="T18" fmla="*/ 14 w 14"/>
                <a:gd name="T19" fmla="*/ 23 h 33"/>
                <a:gd name="T20" fmla="*/ 14 w 14"/>
                <a:gd name="T21" fmla="*/ 25 h 33"/>
                <a:gd name="T22" fmla="*/ 14 w 14"/>
                <a:gd name="T23" fmla="*/ 26 h 33"/>
                <a:gd name="T24" fmla="*/ 14 w 14"/>
                <a:gd name="T25" fmla="*/ 28 h 33"/>
                <a:gd name="T26" fmla="*/ 13 w 14"/>
                <a:gd name="T27" fmla="*/ 29 h 33"/>
                <a:gd name="T28" fmla="*/ 10 w 14"/>
                <a:gd name="T29" fmla="*/ 31 h 33"/>
                <a:gd name="T30" fmla="*/ 7 w 14"/>
                <a:gd name="T31" fmla="*/ 33 h 33"/>
                <a:gd name="T32" fmla="*/ 4 w 14"/>
                <a:gd name="T33" fmla="*/ 31 h 33"/>
                <a:gd name="T34" fmla="*/ 2 w 14"/>
                <a:gd name="T35" fmla="*/ 29 h 33"/>
                <a:gd name="T36" fmla="*/ 0 w 14"/>
                <a:gd name="T37" fmla="*/ 28 h 33"/>
                <a:gd name="T38" fmla="*/ 0 w 14"/>
                <a:gd name="T39" fmla="*/ 26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8 h 33"/>
                <a:gd name="T50" fmla="*/ 8 w 14"/>
                <a:gd name="T51" fmla="*/ 0 h 33"/>
                <a:gd name="T52" fmla="*/ 9 w 14"/>
                <a:gd name="T53" fmla="*/ 19 h 33"/>
                <a:gd name="T54" fmla="*/ 9 w 14"/>
                <a:gd name="T55" fmla="*/ 18 h 33"/>
                <a:gd name="T56" fmla="*/ 7 w 14"/>
                <a:gd name="T57" fmla="*/ 16 h 33"/>
                <a:gd name="T58" fmla="*/ 5 w 14"/>
                <a:gd name="T59" fmla="*/ 18 h 33"/>
                <a:gd name="T60" fmla="*/ 5 w 14"/>
                <a:gd name="T61" fmla="*/ 19 h 33"/>
                <a:gd name="T62" fmla="*/ 5 w 14"/>
                <a:gd name="T63" fmla="*/ 25 h 33"/>
                <a:gd name="T64" fmla="*/ 5 w 14"/>
                <a:gd name="T65" fmla="*/ 26 h 33"/>
                <a:gd name="T66" fmla="*/ 7 w 14"/>
                <a:gd name="T67" fmla="*/ 28 h 33"/>
                <a:gd name="T68" fmla="*/ 9 w 14"/>
                <a:gd name="T69" fmla="*/ 26 h 33"/>
                <a:gd name="T70" fmla="*/ 9 w 14"/>
                <a:gd name="T7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2" name="Freeform 1903">
              <a:extLst>
                <a:ext uri="{FF2B5EF4-FFF2-40B4-BE49-F238E27FC236}">
                  <a16:creationId xmlns:a16="http://schemas.microsoft.com/office/drawing/2014/main" id="{CE722D42-3501-49FD-9468-D2CE2A937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090" y="2576671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3 h 33"/>
                <a:gd name="T4" fmla="*/ 9 w 14"/>
                <a:gd name="T5" fmla="*/ 6 h 33"/>
                <a:gd name="T6" fmla="*/ 9 w 14"/>
                <a:gd name="T7" fmla="*/ 5 h 33"/>
                <a:gd name="T8" fmla="*/ 6 w 14"/>
                <a:gd name="T9" fmla="*/ 4 h 33"/>
                <a:gd name="T10" fmla="*/ 5 w 14"/>
                <a:gd name="T11" fmla="*/ 5 h 33"/>
                <a:gd name="T12" fmla="*/ 4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0 w 14"/>
                <a:gd name="T19" fmla="*/ 4 h 33"/>
                <a:gd name="T20" fmla="*/ 1 w 14"/>
                <a:gd name="T21" fmla="*/ 1 h 33"/>
                <a:gd name="T22" fmla="*/ 4 w 14"/>
                <a:gd name="T23" fmla="*/ 0 h 33"/>
                <a:gd name="T24" fmla="*/ 6 w 14"/>
                <a:gd name="T25" fmla="*/ 0 h 33"/>
                <a:gd name="T26" fmla="*/ 10 w 14"/>
                <a:gd name="T27" fmla="*/ 0 h 33"/>
                <a:gd name="T28" fmla="*/ 11 w 14"/>
                <a:gd name="T29" fmla="*/ 3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3 w 14"/>
                <a:gd name="T39" fmla="*/ 14 h 33"/>
                <a:gd name="T40" fmla="*/ 13 w 14"/>
                <a:gd name="T41" fmla="*/ 15 h 33"/>
                <a:gd name="T42" fmla="*/ 10 w 14"/>
                <a:gd name="T43" fmla="*/ 15 h 33"/>
                <a:gd name="T44" fmla="*/ 13 w 14"/>
                <a:gd name="T45" fmla="*/ 16 h 33"/>
                <a:gd name="T46" fmla="*/ 13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3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3 h 33"/>
                <a:gd name="T72" fmla="*/ 4 w 14"/>
                <a:gd name="T73" fmla="*/ 25 h 33"/>
                <a:gd name="T74" fmla="*/ 5 w 14"/>
                <a:gd name="T75" fmla="*/ 28 h 33"/>
                <a:gd name="T76" fmla="*/ 6 w 14"/>
                <a:gd name="T77" fmla="*/ 28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0 h 33"/>
                <a:gd name="T84" fmla="*/ 8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3" name="Freeform 1904">
              <a:extLst>
                <a:ext uri="{FF2B5EF4-FFF2-40B4-BE49-F238E27FC236}">
                  <a16:creationId xmlns:a16="http://schemas.microsoft.com/office/drawing/2014/main" id="{66652525-36D0-4B83-9D4B-0F988E0F8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7013" y="2576671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2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2 w 14"/>
                <a:gd name="T25" fmla="*/ 4 h 33"/>
                <a:gd name="T26" fmla="*/ 2 w 14"/>
                <a:gd name="T27" fmla="*/ 3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3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3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9 w 14"/>
                <a:gd name="T61" fmla="*/ 13 h 33"/>
                <a:gd name="T62" fmla="*/ 9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4" name="Freeform 1905">
              <a:extLst>
                <a:ext uri="{FF2B5EF4-FFF2-40B4-BE49-F238E27FC236}">
                  <a16:creationId xmlns:a16="http://schemas.microsoft.com/office/drawing/2014/main" id="{49E613C2-2FA4-4330-A88B-B742BCB25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051" y="2620285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5" name="Freeform 1906">
              <a:extLst>
                <a:ext uri="{FF2B5EF4-FFF2-40B4-BE49-F238E27FC236}">
                  <a16:creationId xmlns:a16="http://schemas.microsoft.com/office/drawing/2014/main" id="{025B5B58-487F-48C7-82D9-7F821A7E6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5955" y="2576671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2 w 14"/>
                <a:gd name="T13" fmla="*/ 16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2 w 14"/>
                <a:gd name="T25" fmla="*/ 4 h 33"/>
                <a:gd name="T26" fmla="*/ 2 w 14"/>
                <a:gd name="T27" fmla="*/ 3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3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3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10 w 14"/>
                <a:gd name="T61" fmla="*/ 13 h 33"/>
                <a:gd name="T62" fmla="*/ 10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6" name="Freeform 1907">
              <a:extLst>
                <a:ext uri="{FF2B5EF4-FFF2-40B4-BE49-F238E27FC236}">
                  <a16:creationId xmlns:a16="http://schemas.microsoft.com/office/drawing/2014/main" id="{F061CFA6-85AD-477C-9995-55934200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2434" y="2576671"/>
              <a:ext cx="23365" cy="51403"/>
            </a:xfrm>
            <a:custGeom>
              <a:avLst/>
              <a:gdLst>
                <a:gd name="T0" fmla="*/ 9 w 15"/>
                <a:gd name="T1" fmla="*/ 33 h 33"/>
                <a:gd name="T2" fmla="*/ 9 w 15"/>
                <a:gd name="T3" fmla="*/ 28 h 33"/>
                <a:gd name="T4" fmla="*/ 0 w 15"/>
                <a:gd name="T5" fmla="*/ 28 h 33"/>
                <a:gd name="T6" fmla="*/ 0 w 15"/>
                <a:gd name="T7" fmla="*/ 23 h 33"/>
                <a:gd name="T8" fmla="*/ 6 w 15"/>
                <a:gd name="T9" fmla="*/ 0 h 33"/>
                <a:gd name="T10" fmla="*/ 11 w 15"/>
                <a:gd name="T11" fmla="*/ 0 h 33"/>
                <a:gd name="T12" fmla="*/ 4 w 15"/>
                <a:gd name="T13" fmla="*/ 23 h 33"/>
                <a:gd name="T14" fmla="*/ 9 w 15"/>
                <a:gd name="T15" fmla="*/ 23 h 33"/>
                <a:gd name="T16" fmla="*/ 9 w 15"/>
                <a:gd name="T17" fmla="*/ 14 h 33"/>
                <a:gd name="T18" fmla="*/ 14 w 15"/>
                <a:gd name="T19" fmla="*/ 14 h 33"/>
                <a:gd name="T20" fmla="*/ 14 w 15"/>
                <a:gd name="T21" fmla="*/ 23 h 33"/>
                <a:gd name="T22" fmla="*/ 15 w 15"/>
                <a:gd name="T23" fmla="*/ 23 h 33"/>
                <a:gd name="T24" fmla="*/ 15 w 15"/>
                <a:gd name="T25" fmla="*/ 28 h 33"/>
                <a:gd name="T26" fmla="*/ 14 w 15"/>
                <a:gd name="T27" fmla="*/ 28 h 33"/>
                <a:gd name="T28" fmla="*/ 14 w 15"/>
                <a:gd name="T29" fmla="*/ 33 h 33"/>
                <a:gd name="T30" fmla="*/ 9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7" name="Freeform 1908">
              <a:extLst>
                <a:ext uri="{FF2B5EF4-FFF2-40B4-BE49-F238E27FC236}">
                  <a16:creationId xmlns:a16="http://schemas.microsoft.com/office/drawing/2014/main" id="{A9A1D031-4915-474E-B641-4B4234D3A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915" y="257667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2 w 14"/>
                <a:gd name="T7" fmla="*/ 4 h 33"/>
                <a:gd name="T8" fmla="*/ 2 w 14"/>
                <a:gd name="T9" fmla="*/ 3 h 33"/>
                <a:gd name="T10" fmla="*/ 4 w 14"/>
                <a:gd name="T11" fmla="*/ 0 h 33"/>
                <a:gd name="T12" fmla="*/ 7 w 14"/>
                <a:gd name="T13" fmla="*/ 0 h 33"/>
                <a:gd name="T14" fmla="*/ 10 w 14"/>
                <a:gd name="T15" fmla="*/ 0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4 h 33"/>
                <a:gd name="T32" fmla="*/ 12 w 14"/>
                <a:gd name="T33" fmla="*/ 15 h 33"/>
                <a:gd name="T34" fmla="*/ 13 w 14"/>
                <a:gd name="T35" fmla="*/ 16 h 33"/>
                <a:gd name="T36" fmla="*/ 14 w 14"/>
                <a:gd name="T37" fmla="*/ 18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2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8 h 33"/>
                <a:gd name="T70" fmla="*/ 2 w 14"/>
                <a:gd name="T71" fmla="*/ 16 h 33"/>
                <a:gd name="T72" fmla="*/ 3 w 14"/>
                <a:gd name="T73" fmla="*/ 15 h 33"/>
                <a:gd name="T74" fmla="*/ 2 w 14"/>
                <a:gd name="T75" fmla="*/ 14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7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3 h 33"/>
                <a:gd name="T94" fmla="*/ 7 w 14"/>
                <a:gd name="T95" fmla="*/ 14 h 33"/>
                <a:gd name="T96" fmla="*/ 9 w 14"/>
                <a:gd name="T97" fmla="*/ 13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7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8" name="Freeform 1909">
              <a:extLst>
                <a:ext uri="{FF2B5EF4-FFF2-40B4-BE49-F238E27FC236}">
                  <a16:creationId xmlns:a16="http://schemas.microsoft.com/office/drawing/2014/main" id="{83908AD8-B455-4C63-B271-3D2E6A9328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2090" y="3078236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0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1 w 14"/>
                <a:gd name="T17" fmla="*/ 2 h 33"/>
                <a:gd name="T18" fmla="*/ 13 w 14"/>
                <a:gd name="T19" fmla="*/ 3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3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3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3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3 w 14"/>
                <a:gd name="T55" fmla="*/ 32 h 33"/>
                <a:gd name="T56" fmla="*/ 1 w 14"/>
                <a:gd name="T57" fmla="*/ 30 h 33"/>
                <a:gd name="T58" fmla="*/ 0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8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4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8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8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8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9" name="Freeform 1910">
              <a:extLst>
                <a:ext uri="{FF2B5EF4-FFF2-40B4-BE49-F238E27FC236}">
                  <a16:creationId xmlns:a16="http://schemas.microsoft.com/office/drawing/2014/main" id="{97F135C8-2EDA-4D08-B845-65CB00E62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013" y="3078236"/>
              <a:ext cx="21807" cy="51403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2 w 14"/>
                <a:gd name="T19" fmla="*/ 5 h 33"/>
                <a:gd name="T20" fmla="*/ 3 w 14"/>
                <a:gd name="T21" fmla="*/ 2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2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8 w 14"/>
                <a:gd name="T63" fmla="*/ 33 h 33"/>
                <a:gd name="T64" fmla="*/ 5 w 14"/>
                <a:gd name="T65" fmla="*/ 32 h 33"/>
                <a:gd name="T66" fmla="*/ 3 w 14"/>
                <a:gd name="T67" fmla="*/ 31 h 33"/>
                <a:gd name="T68" fmla="*/ 2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8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0" name="Freeform 1911">
              <a:extLst>
                <a:ext uri="{FF2B5EF4-FFF2-40B4-BE49-F238E27FC236}">
                  <a16:creationId xmlns:a16="http://schemas.microsoft.com/office/drawing/2014/main" id="{57320464-05F8-4CCA-83EC-BA20192B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051" y="3121851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1" name="Freeform 1912">
              <a:extLst>
                <a:ext uri="{FF2B5EF4-FFF2-40B4-BE49-F238E27FC236}">
                  <a16:creationId xmlns:a16="http://schemas.microsoft.com/office/drawing/2014/main" id="{2C12E1F6-AA83-4D54-8C9D-15810CF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5955" y="3079793"/>
              <a:ext cx="21807" cy="48288"/>
            </a:xfrm>
            <a:custGeom>
              <a:avLst/>
              <a:gdLst>
                <a:gd name="T0" fmla="*/ 2 w 14"/>
                <a:gd name="T1" fmla="*/ 31 h 31"/>
                <a:gd name="T2" fmla="*/ 10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7 w 14"/>
                <a:gd name="T17" fmla="*/ 31 h 31"/>
                <a:gd name="T18" fmla="*/ 2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2" y="31"/>
                  </a:moveTo>
                  <a:lnTo>
                    <a:pt x="1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7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2" name="Freeform 1913">
              <a:extLst>
                <a:ext uri="{FF2B5EF4-FFF2-40B4-BE49-F238E27FC236}">
                  <a16:creationId xmlns:a16="http://schemas.microsoft.com/office/drawing/2014/main" id="{076DCE35-E4A4-402E-B48E-DC0363C7F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3992" y="3078236"/>
              <a:ext cx="21807" cy="49845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5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0 w 14"/>
                <a:gd name="T27" fmla="*/ 3 h 32"/>
                <a:gd name="T28" fmla="*/ 3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3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3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8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8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3" name="Freeform 1914">
              <a:extLst>
                <a:ext uri="{FF2B5EF4-FFF2-40B4-BE49-F238E27FC236}">
                  <a16:creationId xmlns:a16="http://schemas.microsoft.com/office/drawing/2014/main" id="{8FA72776-A2B0-4054-915B-043BC8563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915" y="3078236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2 w 14"/>
                <a:gd name="T7" fmla="*/ 3 h 33"/>
                <a:gd name="T8" fmla="*/ 2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2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2 w 14"/>
                <a:gd name="T57" fmla="*/ 30 h 33"/>
                <a:gd name="T58" fmla="*/ 2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2 w 14"/>
                <a:gd name="T71" fmla="*/ 17 h 33"/>
                <a:gd name="T72" fmla="*/ 3 w 14"/>
                <a:gd name="T73" fmla="*/ 16 h 33"/>
                <a:gd name="T74" fmla="*/ 2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4" name="Freeform 1915">
              <a:extLst>
                <a:ext uri="{FF2B5EF4-FFF2-40B4-BE49-F238E27FC236}">
                  <a16:creationId xmlns:a16="http://schemas.microsoft.com/office/drawing/2014/main" id="{7DD2D533-9F24-48E8-BF96-931F0396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629" y="3579802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5" name="Freeform 1916">
              <a:extLst>
                <a:ext uri="{FF2B5EF4-FFF2-40B4-BE49-F238E27FC236}">
                  <a16:creationId xmlns:a16="http://schemas.microsoft.com/office/drawing/2014/main" id="{822131A6-C184-4A48-A691-3B8C70E9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551" y="3579802"/>
              <a:ext cx="20250" cy="51403"/>
            </a:xfrm>
            <a:custGeom>
              <a:avLst/>
              <a:gdLst>
                <a:gd name="T0" fmla="*/ 6 w 13"/>
                <a:gd name="T1" fmla="*/ 14 h 33"/>
                <a:gd name="T2" fmla="*/ 8 w 13"/>
                <a:gd name="T3" fmla="*/ 14 h 33"/>
                <a:gd name="T4" fmla="*/ 10 w 13"/>
                <a:gd name="T5" fmla="*/ 8 h 33"/>
                <a:gd name="T6" fmla="*/ 8 w 13"/>
                <a:gd name="T7" fmla="*/ 5 h 33"/>
                <a:gd name="T8" fmla="*/ 7 w 13"/>
                <a:gd name="T9" fmla="*/ 5 h 33"/>
                <a:gd name="T10" fmla="*/ 6 w 13"/>
                <a:gd name="T11" fmla="*/ 5 h 33"/>
                <a:gd name="T12" fmla="*/ 5 w 13"/>
                <a:gd name="T13" fmla="*/ 8 h 33"/>
                <a:gd name="T14" fmla="*/ 0 w 13"/>
                <a:gd name="T15" fmla="*/ 10 h 33"/>
                <a:gd name="T16" fmla="*/ 0 w 13"/>
                <a:gd name="T17" fmla="*/ 8 h 33"/>
                <a:gd name="T18" fmla="*/ 1 w 13"/>
                <a:gd name="T19" fmla="*/ 4 h 33"/>
                <a:gd name="T20" fmla="*/ 2 w 13"/>
                <a:gd name="T21" fmla="*/ 3 h 33"/>
                <a:gd name="T22" fmla="*/ 5 w 13"/>
                <a:gd name="T23" fmla="*/ 2 h 33"/>
                <a:gd name="T24" fmla="*/ 7 w 13"/>
                <a:gd name="T25" fmla="*/ 0 h 33"/>
                <a:gd name="T26" fmla="*/ 11 w 13"/>
                <a:gd name="T27" fmla="*/ 2 h 33"/>
                <a:gd name="T28" fmla="*/ 12 w 13"/>
                <a:gd name="T29" fmla="*/ 3 h 33"/>
                <a:gd name="T30" fmla="*/ 13 w 13"/>
                <a:gd name="T31" fmla="*/ 4 h 33"/>
                <a:gd name="T32" fmla="*/ 13 w 13"/>
                <a:gd name="T33" fmla="*/ 5 h 33"/>
                <a:gd name="T34" fmla="*/ 13 w 13"/>
                <a:gd name="T35" fmla="*/ 9 h 33"/>
                <a:gd name="T36" fmla="*/ 13 w 13"/>
                <a:gd name="T37" fmla="*/ 13 h 33"/>
                <a:gd name="T38" fmla="*/ 13 w 13"/>
                <a:gd name="T39" fmla="*/ 14 h 33"/>
                <a:gd name="T40" fmla="*/ 12 w 13"/>
                <a:gd name="T41" fmla="*/ 15 h 33"/>
                <a:gd name="T42" fmla="*/ 11 w 13"/>
                <a:gd name="T43" fmla="*/ 17 h 33"/>
                <a:gd name="T44" fmla="*/ 12 w 13"/>
                <a:gd name="T45" fmla="*/ 18 h 33"/>
                <a:gd name="T46" fmla="*/ 13 w 13"/>
                <a:gd name="T47" fmla="*/ 19 h 33"/>
                <a:gd name="T48" fmla="*/ 13 w 13"/>
                <a:gd name="T49" fmla="*/ 20 h 33"/>
                <a:gd name="T50" fmla="*/ 13 w 13"/>
                <a:gd name="T51" fmla="*/ 24 h 33"/>
                <a:gd name="T52" fmla="*/ 13 w 13"/>
                <a:gd name="T53" fmla="*/ 27 h 33"/>
                <a:gd name="T54" fmla="*/ 13 w 13"/>
                <a:gd name="T55" fmla="*/ 28 h 33"/>
                <a:gd name="T56" fmla="*/ 13 w 13"/>
                <a:gd name="T57" fmla="*/ 29 h 33"/>
                <a:gd name="T58" fmla="*/ 12 w 13"/>
                <a:gd name="T59" fmla="*/ 30 h 33"/>
                <a:gd name="T60" fmla="*/ 11 w 13"/>
                <a:gd name="T61" fmla="*/ 33 h 33"/>
                <a:gd name="T62" fmla="*/ 7 w 13"/>
                <a:gd name="T63" fmla="*/ 33 h 33"/>
                <a:gd name="T64" fmla="*/ 5 w 13"/>
                <a:gd name="T65" fmla="*/ 33 h 33"/>
                <a:gd name="T66" fmla="*/ 2 w 13"/>
                <a:gd name="T67" fmla="*/ 32 h 33"/>
                <a:gd name="T68" fmla="*/ 1 w 13"/>
                <a:gd name="T69" fmla="*/ 29 h 33"/>
                <a:gd name="T70" fmla="*/ 0 w 13"/>
                <a:gd name="T71" fmla="*/ 24 h 33"/>
                <a:gd name="T72" fmla="*/ 5 w 13"/>
                <a:gd name="T73" fmla="*/ 27 h 33"/>
                <a:gd name="T74" fmla="*/ 6 w 13"/>
                <a:gd name="T75" fmla="*/ 28 h 33"/>
                <a:gd name="T76" fmla="*/ 7 w 13"/>
                <a:gd name="T77" fmla="*/ 29 h 33"/>
                <a:gd name="T78" fmla="*/ 8 w 13"/>
                <a:gd name="T79" fmla="*/ 28 h 33"/>
                <a:gd name="T80" fmla="*/ 10 w 13"/>
                <a:gd name="T81" fmla="*/ 25 h 33"/>
                <a:gd name="T82" fmla="*/ 10 w 13"/>
                <a:gd name="T83" fmla="*/ 22 h 33"/>
                <a:gd name="T84" fmla="*/ 8 w 13"/>
                <a:gd name="T85" fmla="*/ 19 h 33"/>
                <a:gd name="T86" fmla="*/ 7 w 13"/>
                <a:gd name="T87" fmla="*/ 18 h 33"/>
                <a:gd name="T88" fmla="*/ 6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6" name="Freeform 1917">
              <a:extLst>
                <a:ext uri="{FF2B5EF4-FFF2-40B4-BE49-F238E27FC236}">
                  <a16:creationId xmlns:a16="http://schemas.microsoft.com/office/drawing/2014/main" id="{23AB5386-2761-415D-A943-E2718BCF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589" y="3579802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7" name="Freeform 1918">
              <a:extLst>
                <a:ext uri="{FF2B5EF4-FFF2-40B4-BE49-F238E27FC236}">
                  <a16:creationId xmlns:a16="http://schemas.microsoft.com/office/drawing/2014/main" id="{D290C821-6AA2-453B-9CFF-AC6CC1E7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070" y="3623416"/>
              <a:ext cx="4673" cy="14019"/>
            </a:xfrm>
            <a:custGeom>
              <a:avLst/>
              <a:gdLst>
                <a:gd name="T0" fmla="*/ 0 w 3"/>
                <a:gd name="T1" fmla="*/ 9 h 9"/>
                <a:gd name="T2" fmla="*/ 0 w 3"/>
                <a:gd name="T3" fmla="*/ 0 h 9"/>
                <a:gd name="T4" fmla="*/ 3 w 3"/>
                <a:gd name="T5" fmla="*/ 0 h 9"/>
                <a:gd name="T6" fmla="*/ 3 w 3"/>
                <a:gd name="T7" fmla="*/ 5 h 9"/>
                <a:gd name="T8" fmla="*/ 0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8" name="Freeform 1919">
              <a:extLst>
                <a:ext uri="{FF2B5EF4-FFF2-40B4-BE49-F238E27FC236}">
                  <a16:creationId xmlns:a16="http://schemas.microsoft.com/office/drawing/2014/main" id="{A770DB9F-E4ED-4C2B-8F51-EEF0863E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973" y="357980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9" name="Freeform 1920">
              <a:extLst>
                <a:ext uri="{FF2B5EF4-FFF2-40B4-BE49-F238E27FC236}">
                  <a16:creationId xmlns:a16="http://schemas.microsoft.com/office/drawing/2014/main" id="{F6C0C4E1-4B92-4725-8C7D-BA543B3F9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454" y="3579802"/>
              <a:ext cx="20250" cy="51403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2 w 13"/>
                <a:gd name="T9" fmla="*/ 19 h 33"/>
                <a:gd name="T10" fmla="*/ 1 w 13"/>
                <a:gd name="T11" fmla="*/ 18 h 33"/>
                <a:gd name="T12" fmla="*/ 1 w 13"/>
                <a:gd name="T13" fmla="*/ 17 h 33"/>
                <a:gd name="T14" fmla="*/ 1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8 h 33"/>
                <a:gd name="T22" fmla="*/ 1 w 13"/>
                <a:gd name="T23" fmla="*/ 5 h 33"/>
                <a:gd name="T24" fmla="*/ 1 w 13"/>
                <a:gd name="T25" fmla="*/ 4 h 33"/>
                <a:gd name="T26" fmla="*/ 1 w 13"/>
                <a:gd name="T27" fmla="*/ 4 h 33"/>
                <a:gd name="T28" fmla="*/ 3 w 13"/>
                <a:gd name="T29" fmla="*/ 2 h 33"/>
                <a:gd name="T30" fmla="*/ 7 w 13"/>
                <a:gd name="T31" fmla="*/ 0 h 33"/>
                <a:gd name="T32" fmla="*/ 11 w 13"/>
                <a:gd name="T33" fmla="*/ 2 h 33"/>
                <a:gd name="T34" fmla="*/ 12 w 13"/>
                <a:gd name="T35" fmla="*/ 4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8 h 33"/>
                <a:gd name="T42" fmla="*/ 13 w 13"/>
                <a:gd name="T43" fmla="*/ 10 h 33"/>
                <a:gd name="T44" fmla="*/ 13 w 13"/>
                <a:gd name="T45" fmla="*/ 13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5 w 13"/>
                <a:gd name="T53" fmla="*/ 13 h 33"/>
                <a:gd name="T54" fmla="*/ 6 w 13"/>
                <a:gd name="T55" fmla="*/ 15 h 33"/>
                <a:gd name="T56" fmla="*/ 7 w 13"/>
                <a:gd name="T57" fmla="*/ 15 h 33"/>
                <a:gd name="T58" fmla="*/ 8 w 13"/>
                <a:gd name="T59" fmla="*/ 15 h 33"/>
                <a:gd name="T60" fmla="*/ 10 w 13"/>
                <a:gd name="T61" fmla="*/ 13 h 33"/>
                <a:gd name="T62" fmla="*/ 10 w 13"/>
                <a:gd name="T63" fmla="*/ 8 h 33"/>
                <a:gd name="T64" fmla="*/ 8 w 13"/>
                <a:gd name="T65" fmla="*/ 5 h 33"/>
                <a:gd name="T66" fmla="*/ 7 w 13"/>
                <a:gd name="T67" fmla="*/ 5 h 33"/>
                <a:gd name="T68" fmla="*/ 6 w 13"/>
                <a:gd name="T69" fmla="*/ 5 h 33"/>
                <a:gd name="T70" fmla="*/ 5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0" name="Freeform 1921">
              <a:extLst>
                <a:ext uri="{FF2B5EF4-FFF2-40B4-BE49-F238E27FC236}">
                  <a16:creationId xmlns:a16="http://schemas.microsoft.com/office/drawing/2014/main" id="{F960B52D-87D8-46EE-8EFD-3A7324E57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33" y="3579802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8 w 14"/>
                <a:gd name="T3" fmla="*/ 14 h 33"/>
                <a:gd name="T4" fmla="*/ 9 w 14"/>
                <a:gd name="T5" fmla="*/ 8 h 33"/>
                <a:gd name="T6" fmla="*/ 9 w 14"/>
                <a:gd name="T7" fmla="*/ 5 h 33"/>
                <a:gd name="T8" fmla="*/ 6 w 14"/>
                <a:gd name="T9" fmla="*/ 5 h 33"/>
                <a:gd name="T10" fmla="*/ 5 w 14"/>
                <a:gd name="T11" fmla="*/ 5 h 33"/>
                <a:gd name="T12" fmla="*/ 4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0 w 14"/>
                <a:gd name="T19" fmla="*/ 4 h 33"/>
                <a:gd name="T20" fmla="*/ 1 w 14"/>
                <a:gd name="T21" fmla="*/ 3 h 33"/>
                <a:gd name="T22" fmla="*/ 4 w 14"/>
                <a:gd name="T23" fmla="*/ 2 h 33"/>
                <a:gd name="T24" fmla="*/ 6 w 14"/>
                <a:gd name="T25" fmla="*/ 0 h 33"/>
                <a:gd name="T26" fmla="*/ 10 w 14"/>
                <a:gd name="T27" fmla="*/ 2 h 33"/>
                <a:gd name="T28" fmla="*/ 11 w 14"/>
                <a:gd name="T29" fmla="*/ 3 h 33"/>
                <a:gd name="T30" fmla="*/ 13 w 14"/>
                <a:gd name="T31" fmla="*/ 4 h 33"/>
                <a:gd name="T32" fmla="*/ 13 w 14"/>
                <a:gd name="T33" fmla="*/ 5 h 33"/>
                <a:gd name="T34" fmla="*/ 14 w 14"/>
                <a:gd name="T35" fmla="*/ 9 h 33"/>
                <a:gd name="T36" fmla="*/ 14 w 14"/>
                <a:gd name="T37" fmla="*/ 13 h 33"/>
                <a:gd name="T38" fmla="*/ 13 w 14"/>
                <a:gd name="T39" fmla="*/ 14 h 33"/>
                <a:gd name="T40" fmla="*/ 13 w 14"/>
                <a:gd name="T41" fmla="*/ 15 h 33"/>
                <a:gd name="T42" fmla="*/ 10 w 14"/>
                <a:gd name="T43" fmla="*/ 17 h 33"/>
                <a:gd name="T44" fmla="*/ 13 w 14"/>
                <a:gd name="T45" fmla="*/ 18 h 33"/>
                <a:gd name="T46" fmla="*/ 13 w 14"/>
                <a:gd name="T47" fmla="*/ 19 h 33"/>
                <a:gd name="T48" fmla="*/ 14 w 14"/>
                <a:gd name="T49" fmla="*/ 20 h 33"/>
                <a:gd name="T50" fmla="*/ 14 w 14"/>
                <a:gd name="T51" fmla="*/ 24 h 33"/>
                <a:gd name="T52" fmla="*/ 14 w 14"/>
                <a:gd name="T53" fmla="*/ 27 h 33"/>
                <a:gd name="T54" fmla="*/ 13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3 h 33"/>
                <a:gd name="T62" fmla="*/ 6 w 14"/>
                <a:gd name="T63" fmla="*/ 33 h 33"/>
                <a:gd name="T64" fmla="*/ 4 w 14"/>
                <a:gd name="T65" fmla="*/ 33 h 33"/>
                <a:gd name="T66" fmla="*/ 3 w 14"/>
                <a:gd name="T67" fmla="*/ 32 h 33"/>
                <a:gd name="T68" fmla="*/ 0 w 14"/>
                <a:gd name="T69" fmla="*/ 29 h 33"/>
                <a:gd name="T70" fmla="*/ 0 w 14"/>
                <a:gd name="T71" fmla="*/ 24 h 33"/>
                <a:gd name="T72" fmla="*/ 4 w 14"/>
                <a:gd name="T73" fmla="*/ 27 h 33"/>
                <a:gd name="T74" fmla="*/ 5 w 14"/>
                <a:gd name="T75" fmla="*/ 28 h 33"/>
                <a:gd name="T76" fmla="*/ 6 w 14"/>
                <a:gd name="T77" fmla="*/ 29 h 33"/>
                <a:gd name="T78" fmla="*/ 9 w 14"/>
                <a:gd name="T79" fmla="*/ 28 h 33"/>
                <a:gd name="T80" fmla="*/ 9 w 14"/>
                <a:gd name="T81" fmla="*/ 25 h 33"/>
                <a:gd name="T82" fmla="*/ 9 w 14"/>
                <a:gd name="T83" fmla="*/ 22 h 33"/>
                <a:gd name="T84" fmla="*/ 8 w 14"/>
                <a:gd name="T85" fmla="*/ 19 h 33"/>
                <a:gd name="T86" fmla="*/ 8 w 14"/>
                <a:gd name="T87" fmla="*/ 18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1" name="Freeform 1922">
              <a:extLst>
                <a:ext uri="{FF2B5EF4-FFF2-40B4-BE49-F238E27FC236}">
                  <a16:creationId xmlns:a16="http://schemas.microsoft.com/office/drawing/2014/main" id="{80AC4DE5-5B3F-4F88-8119-AA7EBEC7E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8321" y="4082925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4 w 7"/>
                <a:gd name="T5" fmla="*/ 2 h 36"/>
                <a:gd name="T6" fmla="*/ 4 w 7"/>
                <a:gd name="T7" fmla="*/ 34 h 36"/>
                <a:gd name="T8" fmla="*/ 7 w 7"/>
                <a:gd name="T9" fmla="*/ 34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2" name="Freeform 1923">
              <a:extLst>
                <a:ext uri="{FF2B5EF4-FFF2-40B4-BE49-F238E27FC236}">
                  <a16:creationId xmlns:a16="http://schemas.microsoft.com/office/drawing/2014/main" id="{423CD49A-E9FF-4276-BD33-3D7EE260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801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3" name="Freeform 1924">
              <a:extLst>
                <a:ext uri="{FF2B5EF4-FFF2-40B4-BE49-F238E27FC236}">
                  <a16:creationId xmlns:a16="http://schemas.microsoft.com/office/drawing/2014/main" id="{D6313BB4-E587-4BB8-9392-0EFE69E9E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281" y="4082925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8 w 13"/>
                <a:gd name="T9" fmla="*/ 10 h 33"/>
                <a:gd name="T10" fmla="*/ 8 w 13"/>
                <a:gd name="T11" fmla="*/ 10 h 33"/>
                <a:gd name="T12" fmla="*/ 10 w 13"/>
                <a:gd name="T13" fmla="*/ 7 h 33"/>
                <a:gd name="T14" fmla="*/ 10 w 13"/>
                <a:gd name="T15" fmla="*/ 7 h 33"/>
                <a:gd name="T16" fmla="*/ 10 w 13"/>
                <a:gd name="T17" fmla="*/ 6 h 33"/>
                <a:gd name="T18" fmla="*/ 10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6 h 33"/>
                <a:gd name="T38" fmla="*/ 5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1 w 13"/>
                <a:gd name="T47" fmla="*/ 4 h 33"/>
                <a:gd name="T48" fmla="*/ 1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5 w 13"/>
                <a:gd name="T55" fmla="*/ 0 h 33"/>
                <a:gd name="T56" fmla="*/ 5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2 w 13"/>
                <a:gd name="T67" fmla="*/ 2 h 33"/>
                <a:gd name="T68" fmla="*/ 12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4" name="Freeform 1925">
              <a:extLst>
                <a:ext uri="{FF2B5EF4-FFF2-40B4-BE49-F238E27FC236}">
                  <a16:creationId xmlns:a16="http://schemas.microsoft.com/office/drawing/2014/main" id="{80BF637C-9E63-46F8-BA9B-3144E7DD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762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8 w 14"/>
                <a:gd name="T5" fmla="*/ 12 h 33"/>
                <a:gd name="T6" fmla="*/ 8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4 h 33"/>
                <a:gd name="T30" fmla="*/ 7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4 w 14"/>
                <a:gd name="T37" fmla="*/ 6 h 33"/>
                <a:gd name="T38" fmla="*/ 4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2 w 14"/>
                <a:gd name="T51" fmla="*/ 1 h 33"/>
                <a:gd name="T52" fmla="*/ 2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2 w 14"/>
                <a:gd name="T67" fmla="*/ 2 h 33"/>
                <a:gd name="T68" fmla="*/ 12 w 14"/>
                <a:gd name="T69" fmla="*/ 2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1 h 33"/>
                <a:gd name="T84" fmla="*/ 13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5" name="Freeform 1926">
              <a:extLst>
                <a:ext uri="{FF2B5EF4-FFF2-40B4-BE49-F238E27FC236}">
                  <a16:creationId xmlns:a16="http://schemas.microsoft.com/office/drawing/2014/main" id="{C43E7F5F-2D84-4073-9C6C-EF29B14C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46" y="4082925"/>
              <a:ext cx="9346" cy="5607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4 h 36"/>
                <a:gd name="T4" fmla="*/ 3 w 6"/>
                <a:gd name="T5" fmla="*/ 34 h 36"/>
                <a:gd name="T6" fmla="*/ 3 w 6"/>
                <a:gd name="T7" fmla="*/ 2 h 36"/>
                <a:gd name="T8" fmla="*/ 0 w 6"/>
                <a:gd name="T9" fmla="*/ 2 h 36"/>
                <a:gd name="T10" fmla="*/ 0 w 6"/>
                <a:gd name="T11" fmla="*/ 0 h 36"/>
                <a:gd name="T12" fmla="*/ 6 w 6"/>
                <a:gd name="T13" fmla="*/ 0 h 36"/>
                <a:gd name="T14" fmla="*/ 6 w 6"/>
                <a:gd name="T15" fmla="*/ 36 h 36"/>
                <a:gd name="T16" fmla="*/ 0 w 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6" name="Freeform 1927">
              <a:extLst>
                <a:ext uri="{FF2B5EF4-FFF2-40B4-BE49-F238E27FC236}">
                  <a16:creationId xmlns:a16="http://schemas.microsoft.com/office/drawing/2014/main" id="{D2FFC100-C3E9-4EC6-AE0C-2F054F0E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891" y="3079793"/>
              <a:ext cx="23365" cy="48288"/>
            </a:xfrm>
            <a:custGeom>
              <a:avLst/>
              <a:gdLst>
                <a:gd name="T0" fmla="*/ 9 w 15"/>
                <a:gd name="T1" fmla="*/ 31 h 31"/>
                <a:gd name="T2" fmla="*/ 9 w 15"/>
                <a:gd name="T3" fmla="*/ 27 h 31"/>
                <a:gd name="T4" fmla="*/ 0 w 15"/>
                <a:gd name="T5" fmla="*/ 27 h 31"/>
                <a:gd name="T6" fmla="*/ 0 w 15"/>
                <a:gd name="T7" fmla="*/ 22 h 31"/>
                <a:gd name="T8" fmla="*/ 7 w 15"/>
                <a:gd name="T9" fmla="*/ 0 h 31"/>
                <a:gd name="T10" fmla="*/ 12 w 15"/>
                <a:gd name="T11" fmla="*/ 0 h 31"/>
                <a:gd name="T12" fmla="*/ 4 w 15"/>
                <a:gd name="T13" fmla="*/ 22 h 31"/>
                <a:gd name="T14" fmla="*/ 9 w 15"/>
                <a:gd name="T15" fmla="*/ 22 h 31"/>
                <a:gd name="T16" fmla="*/ 9 w 15"/>
                <a:gd name="T17" fmla="*/ 14 h 31"/>
                <a:gd name="T18" fmla="*/ 14 w 15"/>
                <a:gd name="T19" fmla="*/ 14 h 31"/>
                <a:gd name="T20" fmla="*/ 14 w 15"/>
                <a:gd name="T21" fmla="*/ 22 h 31"/>
                <a:gd name="T22" fmla="*/ 15 w 15"/>
                <a:gd name="T23" fmla="*/ 22 h 31"/>
                <a:gd name="T24" fmla="*/ 15 w 15"/>
                <a:gd name="T25" fmla="*/ 27 h 31"/>
                <a:gd name="T26" fmla="*/ 14 w 15"/>
                <a:gd name="T27" fmla="*/ 27 h 31"/>
                <a:gd name="T28" fmla="*/ 14 w 15"/>
                <a:gd name="T29" fmla="*/ 31 h 31"/>
                <a:gd name="T30" fmla="*/ 9 w 15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7" name="Freeform 1928">
              <a:extLst>
                <a:ext uri="{FF2B5EF4-FFF2-40B4-BE49-F238E27FC236}">
                  <a16:creationId xmlns:a16="http://schemas.microsoft.com/office/drawing/2014/main" id="{A4ADDE97-1A89-4898-8FB1-B50A6A8E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371" y="3079793"/>
              <a:ext cx="24923" cy="48288"/>
            </a:xfrm>
            <a:custGeom>
              <a:avLst/>
              <a:gdLst>
                <a:gd name="T0" fmla="*/ 8 w 16"/>
                <a:gd name="T1" fmla="*/ 31 h 31"/>
                <a:gd name="T2" fmla="*/ 8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8 w 16"/>
                <a:gd name="T15" fmla="*/ 22 h 31"/>
                <a:gd name="T16" fmla="*/ 8 w 16"/>
                <a:gd name="T17" fmla="*/ 14 h 31"/>
                <a:gd name="T18" fmla="*/ 13 w 16"/>
                <a:gd name="T19" fmla="*/ 14 h 31"/>
                <a:gd name="T20" fmla="*/ 13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3 w 16"/>
                <a:gd name="T27" fmla="*/ 27 h 31"/>
                <a:gd name="T28" fmla="*/ 13 w 16"/>
                <a:gd name="T29" fmla="*/ 31 h 31"/>
                <a:gd name="T30" fmla="*/ 8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8" y="31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8" name="Freeform 1929">
              <a:extLst>
                <a:ext uri="{FF2B5EF4-FFF2-40B4-BE49-F238E27FC236}">
                  <a16:creationId xmlns:a16="http://schemas.microsoft.com/office/drawing/2014/main" id="{E033DDEB-A37B-4A72-8DE9-04316FBD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409" y="3121851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9" name="Freeform 1930">
              <a:extLst>
                <a:ext uri="{FF2B5EF4-FFF2-40B4-BE49-F238E27FC236}">
                  <a16:creationId xmlns:a16="http://schemas.microsoft.com/office/drawing/2014/main" id="{7790828B-0582-432E-9541-F3D3BE3C3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9870" y="3078236"/>
              <a:ext cx="21807" cy="49845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2 w 14"/>
                <a:gd name="T9" fmla="*/ 18 h 32"/>
                <a:gd name="T10" fmla="*/ 1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0" name="Freeform 1931">
              <a:extLst>
                <a:ext uri="{FF2B5EF4-FFF2-40B4-BE49-F238E27FC236}">
                  <a16:creationId xmlns:a16="http://schemas.microsoft.com/office/drawing/2014/main" id="{B81DE056-31D5-43E9-ACA1-B0EE4FA6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93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3 w 14"/>
                <a:gd name="T37" fmla="*/ 30 h 32"/>
                <a:gd name="T38" fmla="*/ 13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5 w 14"/>
                <a:gd name="T49" fmla="*/ 31 h 32"/>
                <a:gd name="T50" fmla="*/ 5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2 w 14"/>
                <a:gd name="T57" fmla="*/ 27 h 32"/>
                <a:gd name="T58" fmla="*/ 2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7 w 14"/>
                <a:gd name="T71" fmla="*/ 26 h 32"/>
                <a:gd name="T72" fmla="*/ 7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10 w 14"/>
                <a:gd name="T83" fmla="*/ 25 h 32"/>
                <a:gd name="T84" fmla="*/ 10 w 14"/>
                <a:gd name="T85" fmla="*/ 17 h 32"/>
                <a:gd name="T86" fmla="*/ 10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7 w 14"/>
                <a:gd name="T101" fmla="*/ 16 h 32"/>
                <a:gd name="T102" fmla="*/ 7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2 w 14"/>
                <a:gd name="T111" fmla="*/ 17 h 32"/>
                <a:gd name="T112" fmla="*/ 2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1" name="Freeform 1932">
              <a:extLst>
                <a:ext uri="{FF2B5EF4-FFF2-40B4-BE49-F238E27FC236}">
                  <a16:creationId xmlns:a16="http://schemas.microsoft.com/office/drawing/2014/main" id="{BB5D478F-6BDE-46B8-8868-505191B10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831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7 w 14"/>
                <a:gd name="T15" fmla="*/ 11 h 32"/>
                <a:gd name="T16" fmla="*/ 7 w 14"/>
                <a:gd name="T17" fmla="*/ 11 h 32"/>
                <a:gd name="T18" fmla="*/ 10 w 14"/>
                <a:gd name="T19" fmla="*/ 11 h 32"/>
                <a:gd name="T20" fmla="*/ 11 w 14"/>
                <a:gd name="T21" fmla="*/ 12 h 32"/>
                <a:gd name="T22" fmla="*/ 11 w 14"/>
                <a:gd name="T23" fmla="*/ 12 h 32"/>
                <a:gd name="T24" fmla="*/ 12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7 h 32"/>
                <a:gd name="T34" fmla="*/ 12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2" name="Freeform 1933">
              <a:extLst>
                <a:ext uri="{FF2B5EF4-FFF2-40B4-BE49-F238E27FC236}">
                  <a16:creationId xmlns:a16="http://schemas.microsoft.com/office/drawing/2014/main" id="{75AC2699-0C37-4070-8136-9D0F3F927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753" y="3078236"/>
              <a:ext cx="21807" cy="49845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1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3" name="Freeform 1934">
              <a:extLst>
                <a:ext uri="{FF2B5EF4-FFF2-40B4-BE49-F238E27FC236}">
                  <a16:creationId xmlns:a16="http://schemas.microsoft.com/office/drawing/2014/main" id="{9EF7196F-2164-4636-947A-35A4821DE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891" y="3579802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2 w 14"/>
                <a:gd name="T3" fmla="*/ 7 h 33"/>
                <a:gd name="T4" fmla="*/ 2 w 14"/>
                <a:gd name="T5" fmla="*/ 5 h 33"/>
                <a:gd name="T6" fmla="*/ 2 w 14"/>
                <a:gd name="T7" fmla="*/ 4 h 33"/>
                <a:gd name="T8" fmla="*/ 3 w 14"/>
                <a:gd name="T9" fmla="*/ 3 h 33"/>
                <a:gd name="T10" fmla="*/ 5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4 w 14"/>
                <a:gd name="T31" fmla="*/ 15 h 33"/>
                <a:gd name="T32" fmla="*/ 13 w 14"/>
                <a:gd name="T33" fmla="*/ 17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2 w 14"/>
                <a:gd name="T57" fmla="*/ 30 h 33"/>
                <a:gd name="T58" fmla="*/ 2 w 14"/>
                <a:gd name="T59" fmla="*/ 29 h 33"/>
                <a:gd name="T60" fmla="*/ 2 w 14"/>
                <a:gd name="T61" fmla="*/ 28 h 33"/>
                <a:gd name="T62" fmla="*/ 2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2 w 14"/>
                <a:gd name="T69" fmla="*/ 19 h 33"/>
                <a:gd name="T70" fmla="*/ 2 w 14"/>
                <a:gd name="T71" fmla="*/ 18 h 33"/>
                <a:gd name="T72" fmla="*/ 3 w 14"/>
                <a:gd name="T73" fmla="*/ 17 h 33"/>
                <a:gd name="T74" fmla="*/ 2 w 14"/>
                <a:gd name="T75" fmla="*/ 15 h 33"/>
                <a:gd name="T76" fmla="*/ 2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7 w 14"/>
                <a:gd name="T89" fmla="*/ 5 h 33"/>
                <a:gd name="T90" fmla="*/ 5 w 14"/>
                <a:gd name="T91" fmla="*/ 12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7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4" name="Freeform 1935">
              <a:extLst>
                <a:ext uri="{FF2B5EF4-FFF2-40B4-BE49-F238E27FC236}">
                  <a16:creationId xmlns:a16="http://schemas.microsoft.com/office/drawing/2014/main" id="{3E0A88DB-20EE-4125-A385-39FA82253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928" y="3579802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6 w 14"/>
                <a:gd name="T13" fmla="*/ 0 h 33"/>
                <a:gd name="T14" fmla="*/ 10 w 14"/>
                <a:gd name="T15" fmla="*/ 2 h 33"/>
                <a:gd name="T16" fmla="*/ 11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7 h 33"/>
                <a:gd name="T34" fmla="*/ 12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2 w 14"/>
                <a:gd name="T47" fmla="*/ 29 h 33"/>
                <a:gd name="T48" fmla="*/ 12 w 14"/>
                <a:gd name="T49" fmla="*/ 30 h 33"/>
                <a:gd name="T50" fmla="*/ 10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6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6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6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5" name="Freeform 1936">
              <a:extLst>
                <a:ext uri="{FF2B5EF4-FFF2-40B4-BE49-F238E27FC236}">
                  <a16:creationId xmlns:a16="http://schemas.microsoft.com/office/drawing/2014/main" id="{99D5875B-7A17-4595-A410-0C57E7338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409" y="3623416"/>
              <a:ext cx="6231" cy="14019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6" name="Freeform 1937">
              <a:extLst>
                <a:ext uri="{FF2B5EF4-FFF2-40B4-BE49-F238E27FC236}">
                  <a16:creationId xmlns:a16="http://schemas.microsoft.com/office/drawing/2014/main" id="{5EA2DDB5-7D8A-4B77-AD57-C448BB8F1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9870" y="3579802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4 h 33"/>
                <a:gd name="T28" fmla="*/ 4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5 w 14"/>
                <a:gd name="T53" fmla="*/ 13 h 33"/>
                <a:gd name="T54" fmla="*/ 5 w 14"/>
                <a:gd name="T55" fmla="*/ 15 h 33"/>
                <a:gd name="T56" fmla="*/ 6 w 14"/>
                <a:gd name="T57" fmla="*/ 15 h 33"/>
                <a:gd name="T58" fmla="*/ 9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9 w 14"/>
                <a:gd name="T65" fmla="*/ 5 h 33"/>
                <a:gd name="T66" fmla="*/ 6 w 14"/>
                <a:gd name="T67" fmla="*/ 5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7" name="Freeform 1938">
              <a:extLst>
                <a:ext uri="{FF2B5EF4-FFF2-40B4-BE49-F238E27FC236}">
                  <a16:creationId xmlns:a16="http://schemas.microsoft.com/office/drawing/2014/main" id="{A4E478B8-6E36-43EB-9948-540266B10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793" y="3579802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2 w 14"/>
                <a:gd name="T5" fmla="*/ 4 h 33"/>
                <a:gd name="T6" fmla="*/ 2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5 w 14"/>
                <a:gd name="T13" fmla="*/ 2 h 33"/>
                <a:gd name="T14" fmla="*/ 5 w 14"/>
                <a:gd name="T15" fmla="*/ 2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2 h 33"/>
                <a:gd name="T22" fmla="*/ 10 w 14"/>
                <a:gd name="T23" fmla="*/ 2 h 33"/>
                <a:gd name="T24" fmla="*/ 13 w 14"/>
                <a:gd name="T25" fmla="*/ 3 h 33"/>
                <a:gd name="T26" fmla="*/ 13 w 14"/>
                <a:gd name="T27" fmla="*/ 3 h 33"/>
                <a:gd name="T28" fmla="*/ 14 w 14"/>
                <a:gd name="T29" fmla="*/ 4 h 33"/>
                <a:gd name="T30" fmla="*/ 14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4 w 14"/>
                <a:gd name="T39" fmla="*/ 29 h 33"/>
                <a:gd name="T40" fmla="*/ 14 w 14"/>
                <a:gd name="T41" fmla="*/ 29 h 33"/>
                <a:gd name="T42" fmla="*/ 13 w 14"/>
                <a:gd name="T43" fmla="*/ 32 h 33"/>
                <a:gd name="T44" fmla="*/ 13 w 14"/>
                <a:gd name="T45" fmla="*/ 32 h 33"/>
                <a:gd name="T46" fmla="*/ 10 w 14"/>
                <a:gd name="T47" fmla="*/ 33 h 33"/>
                <a:gd name="T48" fmla="*/ 10 w 14"/>
                <a:gd name="T49" fmla="*/ 33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3 h 33"/>
                <a:gd name="T56" fmla="*/ 5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2 w 14"/>
                <a:gd name="T63" fmla="*/ 29 h 33"/>
                <a:gd name="T64" fmla="*/ 2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7 w 14"/>
                <a:gd name="T75" fmla="*/ 28 h 33"/>
                <a:gd name="T76" fmla="*/ 7 w 14"/>
                <a:gd name="T77" fmla="*/ 28 h 33"/>
                <a:gd name="T78" fmla="*/ 8 w 14"/>
                <a:gd name="T79" fmla="*/ 29 h 33"/>
                <a:gd name="T80" fmla="*/ 8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10 w 14"/>
                <a:gd name="T87" fmla="*/ 27 h 33"/>
                <a:gd name="T88" fmla="*/ 10 w 14"/>
                <a:gd name="T89" fmla="*/ 8 h 33"/>
                <a:gd name="T90" fmla="*/ 10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8 w 14"/>
                <a:gd name="T97" fmla="*/ 5 h 33"/>
                <a:gd name="T98" fmla="*/ 8 w 14"/>
                <a:gd name="T99" fmla="*/ 5 h 33"/>
                <a:gd name="T100" fmla="*/ 7 w 14"/>
                <a:gd name="T101" fmla="*/ 5 h 33"/>
                <a:gd name="T102" fmla="*/ 7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8" name="Freeform 1939">
              <a:extLst>
                <a:ext uri="{FF2B5EF4-FFF2-40B4-BE49-F238E27FC236}">
                  <a16:creationId xmlns:a16="http://schemas.microsoft.com/office/drawing/2014/main" id="{865FD106-8FC9-461D-B6FE-DF4B561F3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831" y="3579802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5 h 33"/>
                <a:gd name="T4" fmla="*/ 4 w 14"/>
                <a:gd name="T5" fmla="*/ 5 h 33"/>
                <a:gd name="T6" fmla="*/ 4 w 14"/>
                <a:gd name="T7" fmla="*/ 14 h 33"/>
                <a:gd name="T8" fmla="*/ 4 w 14"/>
                <a:gd name="T9" fmla="*/ 14 h 33"/>
                <a:gd name="T10" fmla="*/ 6 w 14"/>
                <a:gd name="T11" fmla="*/ 13 h 33"/>
                <a:gd name="T12" fmla="*/ 6 w 14"/>
                <a:gd name="T13" fmla="*/ 13 h 33"/>
                <a:gd name="T14" fmla="*/ 7 w 14"/>
                <a:gd name="T15" fmla="*/ 13 h 33"/>
                <a:gd name="T16" fmla="*/ 7 w 14"/>
                <a:gd name="T17" fmla="*/ 13 h 33"/>
                <a:gd name="T18" fmla="*/ 10 w 14"/>
                <a:gd name="T19" fmla="*/ 13 h 33"/>
                <a:gd name="T20" fmla="*/ 11 w 14"/>
                <a:gd name="T21" fmla="*/ 14 h 33"/>
                <a:gd name="T22" fmla="*/ 11 w 14"/>
                <a:gd name="T23" fmla="*/ 14 h 33"/>
                <a:gd name="T24" fmla="*/ 12 w 14"/>
                <a:gd name="T25" fmla="*/ 15 h 33"/>
                <a:gd name="T26" fmla="*/ 14 w 14"/>
                <a:gd name="T27" fmla="*/ 18 h 33"/>
                <a:gd name="T28" fmla="*/ 14 w 14"/>
                <a:gd name="T29" fmla="*/ 27 h 33"/>
                <a:gd name="T30" fmla="*/ 14 w 14"/>
                <a:gd name="T31" fmla="*/ 27 h 33"/>
                <a:gd name="T32" fmla="*/ 12 w 14"/>
                <a:gd name="T33" fmla="*/ 29 h 33"/>
                <a:gd name="T34" fmla="*/ 12 w 14"/>
                <a:gd name="T35" fmla="*/ 29 h 33"/>
                <a:gd name="T36" fmla="*/ 11 w 14"/>
                <a:gd name="T37" fmla="*/ 32 h 33"/>
                <a:gd name="T38" fmla="*/ 11 w 14"/>
                <a:gd name="T39" fmla="*/ 32 h 33"/>
                <a:gd name="T40" fmla="*/ 9 w 14"/>
                <a:gd name="T41" fmla="*/ 33 h 33"/>
                <a:gd name="T42" fmla="*/ 9 w 14"/>
                <a:gd name="T43" fmla="*/ 33 h 33"/>
                <a:gd name="T44" fmla="*/ 6 w 14"/>
                <a:gd name="T45" fmla="*/ 33 h 33"/>
                <a:gd name="T46" fmla="*/ 6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1 w 14"/>
                <a:gd name="T53" fmla="*/ 32 h 33"/>
                <a:gd name="T54" fmla="*/ 1 w 14"/>
                <a:gd name="T55" fmla="*/ 32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7 h 33"/>
                <a:gd name="T62" fmla="*/ 0 w 14"/>
                <a:gd name="T63" fmla="*/ 25 h 33"/>
                <a:gd name="T64" fmla="*/ 4 w 14"/>
                <a:gd name="T65" fmla="*/ 25 h 33"/>
                <a:gd name="T66" fmla="*/ 4 w 14"/>
                <a:gd name="T67" fmla="*/ 27 h 33"/>
                <a:gd name="T68" fmla="*/ 4 w 14"/>
                <a:gd name="T69" fmla="*/ 27 h 33"/>
                <a:gd name="T70" fmla="*/ 5 w 14"/>
                <a:gd name="T71" fmla="*/ 28 h 33"/>
                <a:gd name="T72" fmla="*/ 5 w 14"/>
                <a:gd name="T73" fmla="*/ 28 h 33"/>
                <a:gd name="T74" fmla="*/ 6 w 14"/>
                <a:gd name="T75" fmla="*/ 29 h 33"/>
                <a:gd name="T76" fmla="*/ 6 w 14"/>
                <a:gd name="T77" fmla="*/ 29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7 h 33"/>
                <a:gd name="T84" fmla="*/ 9 w 14"/>
                <a:gd name="T85" fmla="*/ 19 h 33"/>
                <a:gd name="T86" fmla="*/ 9 w 14"/>
                <a:gd name="T87" fmla="*/ 19 h 33"/>
                <a:gd name="T88" fmla="*/ 9 w 14"/>
                <a:gd name="T89" fmla="*/ 17 h 33"/>
                <a:gd name="T90" fmla="*/ 9 w 14"/>
                <a:gd name="T91" fmla="*/ 17 h 33"/>
                <a:gd name="T92" fmla="*/ 6 w 14"/>
                <a:gd name="T93" fmla="*/ 17 h 33"/>
                <a:gd name="T94" fmla="*/ 6 w 14"/>
                <a:gd name="T95" fmla="*/ 17 h 33"/>
                <a:gd name="T96" fmla="*/ 5 w 14"/>
                <a:gd name="T97" fmla="*/ 17 h 33"/>
                <a:gd name="T98" fmla="*/ 5 w 14"/>
                <a:gd name="T99" fmla="*/ 17 h 33"/>
                <a:gd name="T100" fmla="*/ 5 w 14"/>
                <a:gd name="T101" fmla="*/ 17 h 33"/>
                <a:gd name="T102" fmla="*/ 5 w 14"/>
                <a:gd name="T103" fmla="*/ 17 h 33"/>
                <a:gd name="T104" fmla="*/ 5 w 14"/>
                <a:gd name="T105" fmla="*/ 18 h 33"/>
                <a:gd name="T106" fmla="*/ 5 w 14"/>
                <a:gd name="T107" fmla="*/ 18 h 33"/>
                <a:gd name="T108" fmla="*/ 4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5"/>
                  </a:lnTo>
                  <a:lnTo>
                    <a:pt x="4" y="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9" name="Freeform 1940">
              <a:extLst>
                <a:ext uri="{FF2B5EF4-FFF2-40B4-BE49-F238E27FC236}">
                  <a16:creationId xmlns:a16="http://schemas.microsoft.com/office/drawing/2014/main" id="{2610FFB2-822D-440E-8DD2-2ABA8DA51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753" y="3579802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7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3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0" name="Freeform 1941">
              <a:extLst>
                <a:ext uri="{FF2B5EF4-FFF2-40B4-BE49-F238E27FC236}">
                  <a16:creationId xmlns:a16="http://schemas.microsoft.com/office/drawing/2014/main" id="{F12089B9-B066-48B0-8B17-220C290FC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823" y="3079793"/>
              <a:ext cx="23365" cy="48288"/>
            </a:xfrm>
            <a:custGeom>
              <a:avLst/>
              <a:gdLst>
                <a:gd name="T0" fmla="*/ 9 w 15"/>
                <a:gd name="T1" fmla="*/ 31 h 31"/>
                <a:gd name="T2" fmla="*/ 9 w 15"/>
                <a:gd name="T3" fmla="*/ 27 h 31"/>
                <a:gd name="T4" fmla="*/ 0 w 15"/>
                <a:gd name="T5" fmla="*/ 27 h 31"/>
                <a:gd name="T6" fmla="*/ 0 w 15"/>
                <a:gd name="T7" fmla="*/ 22 h 31"/>
                <a:gd name="T8" fmla="*/ 6 w 15"/>
                <a:gd name="T9" fmla="*/ 0 h 31"/>
                <a:gd name="T10" fmla="*/ 12 w 15"/>
                <a:gd name="T11" fmla="*/ 0 h 31"/>
                <a:gd name="T12" fmla="*/ 4 w 15"/>
                <a:gd name="T13" fmla="*/ 22 h 31"/>
                <a:gd name="T14" fmla="*/ 9 w 15"/>
                <a:gd name="T15" fmla="*/ 22 h 31"/>
                <a:gd name="T16" fmla="*/ 9 w 15"/>
                <a:gd name="T17" fmla="*/ 14 h 31"/>
                <a:gd name="T18" fmla="*/ 14 w 15"/>
                <a:gd name="T19" fmla="*/ 14 h 31"/>
                <a:gd name="T20" fmla="*/ 14 w 15"/>
                <a:gd name="T21" fmla="*/ 22 h 31"/>
                <a:gd name="T22" fmla="*/ 15 w 15"/>
                <a:gd name="T23" fmla="*/ 22 h 31"/>
                <a:gd name="T24" fmla="*/ 15 w 15"/>
                <a:gd name="T25" fmla="*/ 27 h 31"/>
                <a:gd name="T26" fmla="*/ 14 w 15"/>
                <a:gd name="T27" fmla="*/ 27 h 31"/>
                <a:gd name="T28" fmla="*/ 14 w 15"/>
                <a:gd name="T29" fmla="*/ 31 h 31"/>
                <a:gd name="T30" fmla="*/ 9 w 15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1" name="Freeform 1942">
              <a:extLst>
                <a:ext uri="{FF2B5EF4-FFF2-40B4-BE49-F238E27FC236}">
                  <a16:creationId xmlns:a16="http://schemas.microsoft.com/office/drawing/2014/main" id="{8B932ACA-99CC-4959-9FAE-EA4EC308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861" y="3079793"/>
              <a:ext cx="21807" cy="48288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2" name="Freeform 1943">
              <a:extLst>
                <a:ext uri="{FF2B5EF4-FFF2-40B4-BE49-F238E27FC236}">
                  <a16:creationId xmlns:a16="http://schemas.microsoft.com/office/drawing/2014/main" id="{88C4A6A5-8890-4B67-8542-8D699142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341" y="3121851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3" name="Freeform 1944">
              <a:extLst>
                <a:ext uri="{FF2B5EF4-FFF2-40B4-BE49-F238E27FC236}">
                  <a16:creationId xmlns:a16="http://schemas.microsoft.com/office/drawing/2014/main" id="{717390CA-02FB-4DD1-BC77-CF1A67C81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3802" y="3078236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2 w 14"/>
                <a:gd name="T17" fmla="*/ 2 h 33"/>
                <a:gd name="T18" fmla="*/ 12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6 h 33"/>
                <a:gd name="T34" fmla="*/ 12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2 w 14"/>
                <a:gd name="T47" fmla="*/ 28 h 33"/>
                <a:gd name="T48" fmla="*/ 12 w 14"/>
                <a:gd name="T49" fmla="*/ 30 h 33"/>
                <a:gd name="T50" fmla="*/ 10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2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4" name="Freeform 1945">
              <a:extLst>
                <a:ext uri="{FF2B5EF4-FFF2-40B4-BE49-F238E27FC236}">
                  <a16:creationId xmlns:a16="http://schemas.microsoft.com/office/drawing/2014/main" id="{C4976267-2888-44C1-A8F7-4F5D52B13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8725" y="3079793"/>
              <a:ext cx="21807" cy="49845"/>
            </a:xfrm>
            <a:custGeom>
              <a:avLst/>
              <a:gdLst>
                <a:gd name="T0" fmla="*/ 8 w 14"/>
                <a:gd name="T1" fmla="*/ 12 h 32"/>
                <a:gd name="T2" fmla="*/ 8 w 14"/>
                <a:gd name="T3" fmla="*/ 14 h 32"/>
                <a:gd name="T4" fmla="*/ 9 w 14"/>
                <a:gd name="T5" fmla="*/ 12 h 32"/>
                <a:gd name="T6" fmla="*/ 9 w 14"/>
                <a:gd name="T7" fmla="*/ 12 h 32"/>
                <a:gd name="T8" fmla="*/ 12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2 w 14"/>
                <a:gd name="T29" fmla="*/ 31 h 32"/>
                <a:gd name="T30" fmla="*/ 8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8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8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8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5" name="Freeform 1946">
              <a:extLst>
                <a:ext uri="{FF2B5EF4-FFF2-40B4-BE49-F238E27FC236}">
                  <a16:creationId xmlns:a16="http://schemas.microsoft.com/office/drawing/2014/main" id="{CEC6BA69-CFE5-42B6-979A-24989F22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763" y="3079793"/>
              <a:ext cx="21807" cy="48288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4 h 31"/>
                <a:gd name="T4" fmla="*/ 4 w 14"/>
                <a:gd name="T5" fmla="*/ 4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4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6" name="Freeform 1947">
              <a:extLst>
                <a:ext uri="{FF2B5EF4-FFF2-40B4-BE49-F238E27FC236}">
                  <a16:creationId xmlns:a16="http://schemas.microsoft.com/office/drawing/2014/main" id="{B05BDCA1-1DA8-406C-8018-77F81775C2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381" y="3579802"/>
              <a:ext cx="20250" cy="51403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5 w 13"/>
                <a:gd name="T5" fmla="*/ 19 h 33"/>
                <a:gd name="T6" fmla="*/ 4 w 13"/>
                <a:gd name="T7" fmla="*/ 19 h 33"/>
                <a:gd name="T8" fmla="*/ 3 w 13"/>
                <a:gd name="T9" fmla="*/ 19 h 33"/>
                <a:gd name="T10" fmla="*/ 0 w 13"/>
                <a:gd name="T11" fmla="*/ 18 h 33"/>
                <a:gd name="T12" fmla="*/ 0 w 13"/>
                <a:gd name="T13" fmla="*/ 17 h 33"/>
                <a:gd name="T14" fmla="*/ 0 w 13"/>
                <a:gd name="T15" fmla="*/ 15 h 33"/>
                <a:gd name="T16" fmla="*/ 0 w 13"/>
                <a:gd name="T17" fmla="*/ 13 h 33"/>
                <a:gd name="T18" fmla="*/ 0 w 13"/>
                <a:gd name="T19" fmla="*/ 10 h 33"/>
                <a:gd name="T20" fmla="*/ 0 w 13"/>
                <a:gd name="T21" fmla="*/ 8 h 33"/>
                <a:gd name="T22" fmla="*/ 0 w 13"/>
                <a:gd name="T23" fmla="*/ 5 h 33"/>
                <a:gd name="T24" fmla="*/ 0 w 13"/>
                <a:gd name="T25" fmla="*/ 4 h 33"/>
                <a:gd name="T26" fmla="*/ 0 w 13"/>
                <a:gd name="T27" fmla="*/ 4 h 33"/>
                <a:gd name="T28" fmla="*/ 3 w 13"/>
                <a:gd name="T29" fmla="*/ 2 h 33"/>
                <a:gd name="T30" fmla="*/ 7 w 13"/>
                <a:gd name="T31" fmla="*/ 0 h 33"/>
                <a:gd name="T32" fmla="*/ 11 w 13"/>
                <a:gd name="T33" fmla="*/ 2 h 33"/>
                <a:gd name="T34" fmla="*/ 13 w 13"/>
                <a:gd name="T35" fmla="*/ 4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8 h 33"/>
                <a:gd name="T42" fmla="*/ 13 w 13"/>
                <a:gd name="T43" fmla="*/ 10 h 33"/>
                <a:gd name="T44" fmla="*/ 13 w 13"/>
                <a:gd name="T45" fmla="*/ 13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4 w 13"/>
                <a:gd name="T53" fmla="*/ 13 h 33"/>
                <a:gd name="T54" fmla="*/ 5 w 13"/>
                <a:gd name="T55" fmla="*/ 15 h 33"/>
                <a:gd name="T56" fmla="*/ 7 w 13"/>
                <a:gd name="T57" fmla="*/ 15 h 33"/>
                <a:gd name="T58" fmla="*/ 8 w 13"/>
                <a:gd name="T59" fmla="*/ 15 h 33"/>
                <a:gd name="T60" fmla="*/ 9 w 13"/>
                <a:gd name="T61" fmla="*/ 13 h 33"/>
                <a:gd name="T62" fmla="*/ 9 w 13"/>
                <a:gd name="T63" fmla="*/ 8 h 33"/>
                <a:gd name="T64" fmla="*/ 8 w 13"/>
                <a:gd name="T65" fmla="*/ 5 h 33"/>
                <a:gd name="T66" fmla="*/ 7 w 13"/>
                <a:gd name="T67" fmla="*/ 5 h 33"/>
                <a:gd name="T68" fmla="*/ 5 w 13"/>
                <a:gd name="T69" fmla="*/ 5 h 33"/>
                <a:gd name="T70" fmla="*/ 4 w 1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7" name="Freeform 1948">
              <a:extLst>
                <a:ext uri="{FF2B5EF4-FFF2-40B4-BE49-F238E27FC236}">
                  <a16:creationId xmlns:a16="http://schemas.microsoft.com/office/drawing/2014/main" id="{B46C9398-A79E-4E59-B942-8CF55439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418" y="3579802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8" name="Freeform 1949">
              <a:extLst>
                <a:ext uri="{FF2B5EF4-FFF2-40B4-BE49-F238E27FC236}">
                  <a16:creationId xmlns:a16="http://schemas.microsoft.com/office/drawing/2014/main" id="{D8A11B6B-30DC-411A-97AA-94430E06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341" y="3623416"/>
              <a:ext cx="6231" cy="14019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5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9" name="Freeform 1950">
              <a:extLst>
                <a:ext uri="{FF2B5EF4-FFF2-40B4-BE49-F238E27FC236}">
                  <a16:creationId xmlns:a16="http://schemas.microsoft.com/office/drawing/2014/main" id="{293AD3C1-3F38-4391-B2A3-53A185EA7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802" y="357980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2 w 14"/>
                <a:gd name="T87" fmla="*/ 14 h 33"/>
                <a:gd name="T88" fmla="*/ 12 w 14"/>
                <a:gd name="T89" fmla="*/ 14 h 33"/>
                <a:gd name="T90" fmla="*/ 12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0" name="Freeform 1951">
              <a:extLst>
                <a:ext uri="{FF2B5EF4-FFF2-40B4-BE49-F238E27FC236}">
                  <a16:creationId xmlns:a16="http://schemas.microsoft.com/office/drawing/2014/main" id="{12254BF7-7A34-4002-A82E-9F930B9D6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725" y="357980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0 h 33"/>
                <a:gd name="T10" fmla="*/ 10 w 14"/>
                <a:gd name="T11" fmla="*/ 10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6 w 14"/>
                <a:gd name="T33" fmla="*/ 5 h 33"/>
                <a:gd name="T34" fmla="*/ 6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1" name="Freeform 1952">
              <a:extLst>
                <a:ext uri="{FF2B5EF4-FFF2-40B4-BE49-F238E27FC236}">
                  <a16:creationId xmlns:a16="http://schemas.microsoft.com/office/drawing/2014/main" id="{2308654C-A656-4087-858B-968B2D275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05" y="3579802"/>
              <a:ext cx="24923" cy="51403"/>
            </a:xfrm>
            <a:custGeom>
              <a:avLst/>
              <a:gdLst>
                <a:gd name="T0" fmla="*/ 8 w 16"/>
                <a:gd name="T1" fmla="*/ 33 h 33"/>
                <a:gd name="T2" fmla="*/ 8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4 h 33"/>
                <a:gd name="T14" fmla="*/ 8 w 16"/>
                <a:gd name="T15" fmla="*/ 24 h 33"/>
                <a:gd name="T16" fmla="*/ 8 w 16"/>
                <a:gd name="T17" fmla="*/ 14 h 33"/>
                <a:gd name="T18" fmla="*/ 13 w 16"/>
                <a:gd name="T19" fmla="*/ 14 h 33"/>
                <a:gd name="T20" fmla="*/ 13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3 w 16"/>
                <a:gd name="T27" fmla="*/ 28 h 33"/>
                <a:gd name="T28" fmla="*/ 13 w 16"/>
                <a:gd name="T29" fmla="*/ 33 h 33"/>
                <a:gd name="T30" fmla="*/ 8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8" y="33"/>
                  </a:moveTo>
                  <a:lnTo>
                    <a:pt x="8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2" name="Freeform 1953">
              <a:extLst>
                <a:ext uri="{FF2B5EF4-FFF2-40B4-BE49-F238E27FC236}">
                  <a16:creationId xmlns:a16="http://schemas.microsoft.com/office/drawing/2014/main" id="{3BCDD472-A206-422B-BBC2-ACBC501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381" y="4082925"/>
              <a:ext cx="17135" cy="51403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5 h 33"/>
                <a:gd name="T4" fmla="*/ 0 w 11"/>
                <a:gd name="T5" fmla="*/ 9 h 33"/>
                <a:gd name="T6" fmla="*/ 0 w 11"/>
                <a:gd name="T7" fmla="*/ 4 h 33"/>
                <a:gd name="T8" fmla="*/ 5 w 11"/>
                <a:gd name="T9" fmla="*/ 0 h 33"/>
                <a:gd name="T10" fmla="*/ 11 w 11"/>
                <a:gd name="T11" fmla="*/ 0 h 33"/>
                <a:gd name="T12" fmla="*/ 11 w 11"/>
                <a:gd name="T13" fmla="*/ 33 h 33"/>
                <a:gd name="T14" fmla="*/ 5 w 11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3" name="Freeform 1954">
              <a:extLst>
                <a:ext uri="{FF2B5EF4-FFF2-40B4-BE49-F238E27FC236}">
                  <a16:creationId xmlns:a16="http://schemas.microsoft.com/office/drawing/2014/main" id="{02628189-BABF-4522-B03A-678FC229C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861" y="4082925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4" name="Freeform 1955">
              <a:extLst>
                <a:ext uri="{FF2B5EF4-FFF2-40B4-BE49-F238E27FC236}">
                  <a16:creationId xmlns:a16="http://schemas.microsoft.com/office/drawing/2014/main" id="{0DE6552B-DA37-4696-BB24-B1F975E92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9784" y="4082925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2 h 33"/>
                <a:gd name="T10" fmla="*/ 4 w 14"/>
                <a:gd name="T11" fmla="*/ 0 h 33"/>
                <a:gd name="T12" fmla="*/ 8 w 14"/>
                <a:gd name="T13" fmla="*/ 0 h 33"/>
                <a:gd name="T14" fmla="*/ 10 w 14"/>
                <a:gd name="T15" fmla="*/ 0 h 33"/>
                <a:gd name="T16" fmla="*/ 13 w 14"/>
                <a:gd name="T17" fmla="*/ 2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1 w 14"/>
                <a:gd name="T51" fmla="*/ 31 h 33"/>
                <a:gd name="T52" fmla="*/ 8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1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10 w 14"/>
                <a:gd name="T83" fmla="*/ 6 h 33"/>
                <a:gd name="T84" fmla="*/ 9 w 14"/>
                <a:gd name="T85" fmla="*/ 5 h 33"/>
                <a:gd name="T86" fmla="*/ 8 w 14"/>
                <a:gd name="T87" fmla="*/ 4 h 33"/>
                <a:gd name="T88" fmla="*/ 6 w 14"/>
                <a:gd name="T89" fmla="*/ 5 h 33"/>
                <a:gd name="T90" fmla="*/ 5 w 14"/>
                <a:gd name="T91" fmla="*/ 11 h 33"/>
                <a:gd name="T92" fmla="*/ 6 w 14"/>
                <a:gd name="T93" fmla="*/ 12 h 33"/>
                <a:gd name="T94" fmla="*/ 8 w 14"/>
                <a:gd name="T95" fmla="*/ 14 h 33"/>
                <a:gd name="T96" fmla="*/ 9 w 14"/>
                <a:gd name="T97" fmla="*/ 12 h 33"/>
                <a:gd name="T98" fmla="*/ 10 w 14"/>
                <a:gd name="T99" fmla="*/ 11 h 33"/>
                <a:gd name="T100" fmla="*/ 10 w 14"/>
                <a:gd name="T101" fmla="*/ 19 h 33"/>
                <a:gd name="T102" fmla="*/ 9 w 14"/>
                <a:gd name="T103" fmla="*/ 17 h 33"/>
                <a:gd name="T104" fmla="*/ 8 w 14"/>
                <a:gd name="T105" fmla="*/ 17 h 33"/>
                <a:gd name="T106" fmla="*/ 6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6 w 14"/>
                <a:gd name="T113" fmla="*/ 28 h 33"/>
                <a:gd name="T114" fmla="*/ 8 w 14"/>
                <a:gd name="T115" fmla="*/ 28 h 33"/>
                <a:gd name="T116" fmla="*/ 9 w 14"/>
                <a:gd name="T117" fmla="*/ 28 h 33"/>
                <a:gd name="T118" fmla="*/ 10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6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5" name="Freeform 1956">
              <a:extLst>
                <a:ext uri="{FF2B5EF4-FFF2-40B4-BE49-F238E27FC236}">
                  <a16:creationId xmlns:a16="http://schemas.microsoft.com/office/drawing/2014/main" id="{A8F9D150-FF8A-4E31-B0C2-DF7862323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822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6" name="Freeform 1957">
              <a:extLst>
                <a:ext uri="{FF2B5EF4-FFF2-40B4-BE49-F238E27FC236}">
                  <a16:creationId xmlns:a16="http://schemas.microsoft.com/office/drawing/2014/main" id="{9D693D2E-6772-49D6-8CA9-B63721829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168" y="4082925"/>
              <a:ext cx="24923" cy="51403"/>
            </a:xfrm>
            <a:custGeom>
              <a:avLst/>
              <a:gdLst>
                <a:gd name="T0" fmla="*/ 10 w 16"/>
                <a:gd name="T1" fmla="*/ 33 h 33"/>
                <a:gd name="T2" fmla="*/ 10 w 16"/>
                <a:gd name="T3" fmla="*/ 28 h 33"/>
                <a:gd name="T4" fmla="*/ 0 w 16"/>
                <a:gd name="T5" fmla="*/ 28 h 33"/>
                <a:gd name="T6" fmla="*/ 0 w 16"/>
                <a:gd name="T7" fmla="*/ 23 h 33"/>
                <a:gd name="T8" fmla="*/ 7 w 16"/>
                <a:gd name="T9" fmla="*/ 0 h 33"/>
                <a:gd name="T10" fmla="*/ 13 w 16"/>
                <a:gd name="T11" fmla="*/ 0 h 33"/>
                <a:gd name="T12" fmla="*/ 5 w 16"/>
                <a:gd name="T13" fmla="*/ 23 h 33"/>
                <a:gd name="T14" fmla="*/ 10 w 16"/>
                <a:gd name="T15" fmla="*/ 23 h 33"/>
                <a:gd name="T16" fmla="*/ 10 w 16"/>
                <a:gd name="T17" fmla="*/ 14 h 33"/>
                <a:gd name="T18" fmla="*/ 14 w 16"/>
                <a:gd name="T19" fmla="*/ 14 h 33"/>
                <a:gd name="T20" fmla="*/ 14 w 16"/>
                <a:gd name="T21" fmla="*/ 23 h 33"/>
                <a:gd name="T22" fmla="*/ 16 w 16"/>
                <a:gd name="T23" fmla="*/ 23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10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10" y="33"/>
                  </a:moveTo>
                  <a:lnTo>
                    <a:pt x="1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7" name="Freeform 1958">
              <a:extLst>
                <a:ext uri="{FF2B5EF4-FFF2-40B4-BE49-F238E27FC236}">
                  <a16:creationId xmlns:a16="http://schemas.microsoft.com/office/drawing/2014/main" id="{36E8D1FC-575B-4995-911D-D2E45DC55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6763" y="4082925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6 w 14"/>
                <a:gd name="T31" fmla="*/ 0 h 33"/>
                <a:gd name="T32" fmla="*/ 10 w 14"/>
                <a:gd name="T33" fmla="*/ 0 h 33"/>
                <a:gd name="T34" fmla="*/ 12 w 14"/>
                <a:gd name="T35" fmla="*/ 2 h 33"/>
                <a:gd name="T36" fmla="*/ 12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6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6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8" name="Freeform 1959">
              <a:extLst>
                <a:ext uri="{FF2B5EF4-FFF2-40B4-BE49-F238E27FC236}">
                  <a16:creationId xmlns:a16="http://schemas.microsoft.com/office/drawing/2014/main" id="{0FF8CBDB-D330-4F40-A222-5BD5F82A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054" y="4586049"/>
              <a:ext cx="12461" cy="56076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5 w 8"/>
                <a:gd name="T5" fmla="*/ 2 h 36"/>
                <a:gd name="T6" fmla="*/ 5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9" name="Freeform 1960">
              <a:extLst>
                <a:ext uri="{FF2B5EF4-FFF2-40B4-BE49-F238E27FC236}">
                  <a16:creationId xmlns:a16="http://schemas.microsoft.com/office/drawing/2014/main" id="{B6374A62-976A-439C-82A9-7CFC21CE6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92" y="4582933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2 h 33"/>
                <a:gd name="T56" fmla="*/ 5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0" name="Freeform 1961">
              <a:extLst>
                <a:ext uri="{FF2B5EF4-FFF2-40B4-BE49-F238E27FC236}">
                  <a16:creationId xmlns:a16="http://schemas.microsoft.com/office/drawing/2014/main" id="{1CD5FA2E-BCA6-4A9C-AEE0-073D87939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572" y="4586049"/>
              <a:ext cx="21807" cy="49845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3 h 32"/>
                <a:gd name="T4" fmla="*/ 8 w 14"/>
                <a:gd name="T5" fmla="*/ 12 h 32"/>
                <a:gd name="T6" fmla="*/ 9 w 14"/>
                <a:gd name="T7" fmla="*/ 12 h 32"/>
                <a:gd name="T8" fmla="*/ 10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3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3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3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8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8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1" name="Freeform 1962">
              <a:extLst>
                <a:ext uri="{FF2B5EF4-FFF2-40B4-BE49-F238E27FC236}">
                  <a16:creationId xmlns:a16="http://schemas.microsoft.com/office/drawing/2014/main" id="{16BEEBC9-D0C1-4F3D-A0EC-B59F45DFE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2494" y="4586049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8 w 14"/>
                <a:gd name="T3" fmla="*/ 13 h 32"/>
                <a:gd name="T4" fmla="*/ 8 w 14"/>
                <a:gd name="T5" fmla="*/ 12 h 32"/>
                <a:gd name="T6" fmla="*/ 9 w 14"/>
                <a:gd name="T7" fmla="*/ 12 h 32"/>
                <a:gd name="T8" fmla="*/ 12 w 14"/>
                <a:gd name="T9" fmla="*/ 13 h 32"/>
                <a:gd name="T10" fmla="*/ 13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8 w 14"/>
                <a:gd name="T31" fmla="*/ 32 h 32"/>
                <a:gd name="T32" fmla="*/ 4 w 14"/>
                <a:gd name="T33" fmla="*/ 31 h 32"/>
                <a:gd name="T34" fmla="*/ 2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8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8 w 14"/>
                <a:gd name="T57" fmla="*/ 16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6 h 32"/>
                <a:gd name="T66" fmla="*/ 8 w 14"/>
                <a:gd name="T67" fmla="*/ 27 h 32"/>
                <a:gd name="T68" fmla="*/ 9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7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2" name="Freeform 1963">
              <a:extLst>
                <a:ext uri="{FF2B5EF4-FFF2-40B4-BE49-F238E27FC236}">
                  <a16:creationId xmlns:a16="http://schemas.microsoft.com/office/drawing/2014/main" id="{A6C0497B-C4AE-4243-B889-127CAA8A6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878" y="4586049"/>
              <a:ext cx="12461" cy="56076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4 w 8"/>
                <a:gd name="T5" fmla="*/ 33 h 36"/>
                <a:gd name="T6" fmla="*/ 4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3" name="Freeform 1964">
              <a:extLst>
                <a:ext uri="{FF2B5EF4-FFF2-40B4-BE49-F238E27FC236}">
                  <a16:creationId xmlns:a16="http://schemas.microsoft.com/office/drawing/2014/main" id="{39E7150A-FCEC-4116-8971-8976EACF4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948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2 w 14"/>
                <a:gd name="T57" fmla="*/ 27 h 32"/>
                <a:gd name="T58" fmla="*/ 2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2 w 14"/>
                <a:gd name="T111" fmla="*/ 17 h 32"/>
                <a:gd name="T112" fmla="*/ 2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4" name="Freeform 1965">
              <a:extLst>
                <a:ext uri="{FF2B5EF4-FFF2-40B4-BE49-F238E27FC236}">
                  <a16:creationId xmlns:a16="http://schemas.microsoft.com/office/drawing/2014/main" id="{86BC053E-0CE9-4271-B4A9-18A57CA3C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429" y="3078236"/>
              <a:ext cx="20250" cy="51403"/>
            </a:xfrm>
            <a:custGeom>
              <a:avLst/>
              <a:gdLst>
                <a:gd name="T0" fmla="*/ 0 w 13"/>
                <a:gd name="T1" fmla="*/ 7 h 33"/>
                <a:gd name="T2" fmla="*/ 0 w 13"/>
                <a:gd name="T3" fmla="*/ 7 h 33"/>
                <a:gd name="T4" fmla="*/ 1 w 13"/>
                <a:gd name="T5" fmla="*/ 5 h 33"/>
                <a:gd name="T6" fmla="*/ 1 w 13"/>
                <a:gd name="T7" fmla="*/ 5 h 33"/>
                <a:gd name="T8" fmla="*/ 2 w 13"/>
                <a:gd name="T9" fmla="*/ 2 h 33"/>
                <a:gd name="T10" fmla="*/ 2 w 13"/>
                <a:gd name="T11" fmla="*/ 2 h 33"/>
                <a:gd name="T12" fmla="*/ 5 w 13"/>
                <a:gd name="T13" fmla="*/ 1 h 33"/>
                <a:gd name="T14" fmla="*/ 5 w 13"/>
                <a:gd name="T15" fmla="*/ 1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1 h 33"/>
                <a:gd name="T22" fmla="*/ 10 w 13"/>
                <a:gd name="T23" fmla="*/ 1 h 33"/>
                <a:gd name="T24" fmla="*/ 12 w 13"/>
                <a:gd name="T25" fmla="*/ 2 h 33"/>
                <a:gd name="T26" fmla="*/ 12 w 13"/>
                <a:gd name="T27" fmla="*/ 2 h 33"/>
                <a:gd name="T28" fmla="*/ 13 w 13"/>
                <a:gd name="T29" fmla="*/ 5 h 33"/>
                <a:gd name="T30" fmla="*/ 13 w 13"/>
                <a:gd name="T31" fmla="*/ 5 h 33"/>
                <a:gd name="T32" fmla="*/ 13 w 13"/>
                <a:gd name="T33" fmla="*/ 7 h 33"/>
                <a:gd name="T34" fmla="*/ 13 w 13"/>
                <a:gd name="T35" fmla="*/ 26 h 33"/>
                <a:gd name="T36" fmla="*/ 13 w 13"/>
                <a:gd name="T37" fmla="*/ 26 h 33"/>
                <a:gd name="T38" fmla="*/ 13 w 13"/>
                <a:gd name="T39" fmla="*/ 28 h 33"/>
                <a:gd name="T40" fmla="*/ 13 w 13"/>
                <a:gd name="T41" fmla="*/ 28 h 33"/>
                <a:gd name="T42" fmla="*/ 12 w 13"/>
                <a:gd name="T43" fmla="*/ 31 h 33"/>
                <a:gd name="T44" fmla="*/ 12 w 13"/>
                <a:gd name="T45" fmla="*/ 31 h 33"/>
                <a:gd name="T46" fmla="*/ 10 w 13"/>
                <a:gd name="T47" fmla="*/ 32 h 33"/>
                <a:gd name="T48" fmla="*/ 10 w 13"/>
                <a:gd name="T49" fmla="*/ 32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2 h 33"/>
                <a:gd name="T56" fmla="*/ 5 w 13"/>
                <a:gd name="T57" fmla="*/ 32 h 33"/>
                <a:gd name="T58" fmla="*/ 2 w 13"/>
                <a:gd name="T59" fmla="*/ 31 h 33"/>
                <a:gd name="T60" fmla="*/ 2 w 13"/>
                <a:gd name="T61" fmla="*/ 31 h 33"/>
                <a:gd name="T62" fmla="*/ 1 w 13"/>
                <a:gd name="T63" fmla="*/ 28 h 33"/>
                <a:gd name="T64" fmla="*/ 1 w 13"/>
                <a:gd name="T65" fmla="*/ 28 h 33"/>
                <a:gd name="T66" fmla="*/ 0 w 13"/>
                <a:gd name="T67" fmla="*/ 26 h 33"/>
                <a:gd name="T68" fmla="*/ 0 w 13"/>
                <a:gd name="T69" fmla="*/ 7 h 33"/>
                <a:gd name="T70" fmla="*/ 5 w 13"/>
                <a:gd name="T71" fmla="*/ 26 h 33"/>
                <a:gd name="T72" fmla="*/ 5 w 13"/>
                <a:gd name="T73" fmla="*/ 26 h 33"/>
                <a:gd name="T74" fmla="*/ 6 w 13"/>
                <a:gd name="T75" fmla="*/ 27 h 33"/>
                <a:gd name="T76" fmla="*/ 6 w 13"/>
                <a:gd name="T77" fmla="*/ 27 h 33"/>
                <a:gd name="T78" fmla="*/ 7 w 13"/>
                <a:gd name="T79" fmla="*/ 28 h 33"/>
                <a:gd name="T80" fmla="*/ 7 w 13"/>
                <a:gd name="T81" fmla="*/ 28 h 33"/>
                <a:gd name="T82" fmla="*/ 8 w 13"/>
                <a:gd name="T83" fmla="*/ 27 h 33"/>
                <a:gd name="T84" fmla="*/ 8 w 13"/>
                <a:gd name="T85" fmla="*/ 27 h 33"/>
                <a:gd name="T86" fmla="*/ 10 w 13"/>
                <a:gd name="T87" fmla="*/ 26 h 33"/>
                <a:gd name="T88" fmla="*/ 10 w 13"/>
                <a:gd name="T89" fmla="*/ 7 h 33"/>
                <a:gd name="T90" fmla="*/ 10 w 13"/>
                <a:gd name="T91" fmla="*/ 7 h 33"/>
                <a:gd name="T92" fmla="*/ 8 w 13"/>
                <a:gd name="T93" fmla="*/ 6 h 33"/>
                <a:gd name="T94" fmla="*/ 8 w 13"/>
                <a:gd name="T95" fmla="*/ 6 h 33"/>
                <a:gd name="T96" fmla="*/ 7 w 13"/>
                <a:gd name="T97" fmla="*/ 5 h 33"/>
                <a:gd name="T98" fmla="*/ 7 w 13"/>
                <a:gd name="T99" fmla="*/ 5 h 33"/>
                <a:gd name="T100" fmla="*/ 6 w 13"/>
                <a:gd name="T101" fmla="*/ 6 h 33"/>
                <a:gd name="T102" fmla="*/ 6 w 13"/>
                <a:gd name="T103" fmla="*/ 6 h 33"/>
                <a:gd name="T104" fmla="*/ 5 w 13"/>
                <a:gd name="T105" fmla="*/ 7 h 33"/>
                <a:gd name="T106" fmla="*/ 5 w 13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7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5" name="Freeform 1966">
              <a:extLst>
                <a:ext uri="{FF2B5EF4-FFF2-40B4-BE49-F238E27FC236}">
                  <a16:creationId xmlns:a16="http://schemas.microsoft.com/office/drawing/2014/main" id="{6D4C3E78-E38A-4748-9608-3B4336FE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908" y="3121851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6" name="Freeform 1967">
              <a:extLst>
                <a:ext uri="{FF2B5EF4-FFF2-40B4-BE49-F238E27FC236}">
                  <a16:creationId xmlns:a16="http://schemas.microsoft.com/office/drawing/2014/main" id="{7EB460B0-489B-4C36-A780-CF866D075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5928" y="3078236"/>
              <a:ext cx="21807" cy="49845"/>
            </a:xfrm>
            <a:custGeom>
              <a:avLst/>
              <a:gdLst>
                <a:gd name="T0" fmla="*/ 6 w 14"/>
                <a:gd name="T1" fmla="*/ 20 h 32"/>
                <a:gd name="T2" fmla="*/ 6 w 14"/>
                <a:gd name="T3" fmla="*/ 18 h 32"/>
                <a:gd name="T4" fmla="*/ 5 w 14"/>
                <a:gd name="T5" fmla="*/ 20 h 32"/>
                <a:gd name="T6" fmla="*/ 4 w 14"/>
                <a:gd name="T7" fmla="*/ 20 h 32"/>
                <a:gd name="T8" fmla="*/ 3 w 14"/>
                <a:gd name="T9" fmla="*/ 18 h 32"/>
                <a:gd name="T10" fmla="*/ 0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0 w 14"/>
                <a:gd name="T27" fmla="*/ 3 h 32"/>
                <a:gd name="T28" fmla="*/ 3 w 14"/>
                <a:gd name="T29" fmla="*/ 1 h 32"/>
                <a:gd name="T30" fmla="*/ 6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3 w 14"/>
                <a:gd name="T39" fmla="*/ 6 h 32"/>
                <a:gd name="T40" fmla="*/ 13 w 14"/>
                <a:gd name="T41" fmla="*/ 7 h 32"/>
                <a:gd name="T42" fmla="*/ 14 w 14"/>
                <a:gd name="T43" fmla="*/ 10 h 32"/>
                <a:gd name="T44" fmla="*/ 13 w 14"/>
                <a:gd name="T45" fmla="*/ 12 h 32"/>
                <a:gd name="T46" fmla="*/ 13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6 w 14"/>
                <a:gd name="T57" fmla="*/ 16 h 32"/>
                <a:gd name="T58" fmla="*/ 8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8 w 14"/>
                <a:gd name="T65" fmla="*/ 6 h 32"/>
                <a:gd name="T66" fmla="*/ 6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7" name="Freeform 1968">
              <a:extLst>
                <a:ext uri="{FF2B5EF4-FFF2-40B4-BE49-F238E27FC236}">
                  <a16:creationId xmlns:a16="http://schemas.microsoft.com/office/drawing/2014/main" id="{C8526783-C98B-4A31-B219-E2FB1FDF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92" y="3079793"/>
              <a:ext cx="24923" cy="48288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8" name="Freeform 1969">
              <a:extLst>
                <a:ext uri="{FF2B5EF4-FFF2-40B4-BE49-F238E27FC236}">
                  <a16:creationId xmlns:a16="http://schemas.microsoft.com/office/drawing/2014/main" id="{20FAB7B5-973D-4FE5-B044-2785578C9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888" y="3079793"/>
              <a:ext cx="14019" cy="48288"/>
            </a:xfrm>
            <a:custGeom>
              <a:avLst/>
              <a:gdLst>
                <a:gd name="T0" fmla="*/ 5 w 9"/>
                <a:gd name="T1" fmla="*/ 31 h 31"/>
                <a:gd name="T2" fmla="*/ 5 w 9"/>
                <a:gd name="T3" fmla="*/ 5 h 31"/>
                <a:gd name="T4" fmla="*/ 0 w 9"/>
                <a:gd name="T5" fmla="*/ 7 h 31"/>
                <a:gd name="T6" fmla="*/ 0 w 9"/>
                <a:gd name="T7" fmla="*/ 2 h 31"/>
                <a:gd name="T8" fmla="*/ 5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5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9" name="Freeform 1970">
              <a:extLst>
                <a:ext uri="{FF2B5EF4-FFF2-40B4-BE49-F238E27FC236}">
                  <a16:creationId xmlns:a16="http://schemas.microsoft.com/office/drawing/2014/main" id="{55FFCBD8-E69D-450C-B12C-D471203C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811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3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0" name="Freeform 1971">
              <a:extLst>
                <a:ext uri="{FF2B5EF4-FFF2-40B4-BE49-F238E27FC236}">
                  <a16:creationId xmlns:a16="http://schemas.microsoft.com/office/drawing/2014/main" id="{3019FA2A-553A-4BB5-B061-0E3CE693B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948" y="3579802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3 h 33"/>
                <a:gd name="T54" fmla="*/ 5 w 14"/>
                <a:gd name="T55" fmla="*/ 15 h 33"/>
                <a:gd name="T56" fmla="*/ 8 w 14"/>
                <a:gd name="T57" fmla="*/ 15 h 33"/>
                <a:gd name="T58" fmla="*/ 9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9 w 14"/>
                <a:gd name="T65" fmla="*/ 5 h 33"/>
                <a:gd name="T66" fmla="*/ 8 w 14"/>
                <a:gd name="T67" fmla="*/ 5 h 33"/>
                <a:gd name="T68" fmla="*/ 5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1" name="Freeform 1972">
              <a:extLst>
                <a:ext uri="{FF2B5EF4-FFF2-40B4-BE49-F238E27FC236}">
                  <a16:creationId xmlns:a16="http://schemas.microsoft.com/office/drawing/2014/main" id="{EBCDC435-1C00-4D6D-A675-65C98E73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429" y="3579802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10 w 13"/>
                <a:gd name="T9" fmla="*/ 10 h 33"/>
                <a:gd name="T10" fmla="*/ 10 w 13"/>
                <a:gd name="T11" fmla="*/ 10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10 w 13"/>
                <a:gd name="T21" fmla="*/ 7 h 33"/>
                <a:gd name="T22" fmla="*/ 10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6 w 13"/>
                <a:gd name="T33" fmla="*/ 5 h 33"/>
                <a:gd name="T34" fmla="*/ 6 w 13"/>
                <a:gd name="T35" fmla="*/ 5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2 h 33"/>
                <a:gd name="T56" fmla="*/ 5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2 h 33"/>
                <a:gd name="T84" fmla="*/ 13 w 13"/>
                <a:gd name="T85" fmla="*/ 12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2" name="Freeform 1973">
              <a:extLst>
                <a:ext uri="{FF2B5EF4-FFF2-40B4-BE49-F238E27FC236}">
                  <a16:creationId xmlns:a16="http://schemas.microsoft.com/office/drawing/2014/main" id="{A535A069-C34A-4B48-9922-35F53078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908" y="3623416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3" name="Freeform 1974">
              <a:extLst>
                <a:ext uri="{FF2B5EF4-FFF2-40B4-BE49-F238E27FC236}">
                  <a16:creationId xmlns:a16="http://schemas.microsoft.com/office/drawing/2014/main" id="{DF4DCA46-66B8-4561-AACA-CDB310EB7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5928" y="3579802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5 w 14"/>
                <a:gd name="T5" fmla="*/ 19 h 33"/>
                <a:gd name="T6" fmla="*/ 4 w 14"/>
                <a:gd name="T7" fmla="*/ 19 h 33"/>
                <a:gd name="T8" fmla="*/ 3 w 14"/>
                <a:gd name="T9" fmla="*/ 19 h 33"/>
                <a:gd name="T10" fmla="*/ 0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4 h 33"/>
                <a:gd name="T28" fmla="*/ 3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3 w 14"/>
                <a:gd name="T39" fmla="*/ 5 h 33"/>
                <a:gd name="T40" fmla="*/ 13 w 14"/>
                <a:gd name="T41" fmla="*/ 8 h 33"/>
                <a:gd name="T42" fmla="*/ 14 w 14"/>
                <a:gd name="T43" fmla="*/ 10 h 33"/>
                <a:gd name="T44" fmla="*/ 13 w 14"/>
                <a:gd name="T45" fmla="*/ 13 h 33"/>
                <a:gd name="T46" fmla="*/ 13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6 w 14"/>
                <a:gd name="T57" fmla="*/ 15 h 33"/>
                <a:gd name="T58" fmla="*/ 8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8 w 14"/>
                <a:gd name="T65" fmla="*/ 5 h 33"/>
                <a:gd name="T66" fmla="*/ 6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4" name="Freeform 1975">
              <a:extLst>
                <a:ext uri="{FF2B5EF4-FFF2-40B4-BE49-F238E27FC236}">
                  <a16:creationId xmlns:a16="http://schemas.microsoft.com/office/drawing/2014/main" id="{D137433F-3701-432D-BB1F-2DFA652CA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850" y="3579802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2 h 33"/>
                <a:gd name="T22" fmla="*/ 9 w 14"/>
                <a:gd name="T23" fmla="*/ 2 h 33"/>
                <a:gd name="T24" fmla="*/ 12 w 14"/>
                <a:gd name="T25" fmla="*/ 3 h 33"/>
                <a:gd name="T26" fmla="*/ 12 w 14"/>
                <a:gd name="T27" fmla="*/ 3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2 h 33"/>
                <a:gd name="T44" fmla="*/ 12 w 14"/>
                <a:gd name="T45" fmla="*/ 32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9 h 33"/>
                <a:gd name="T80" fmla="*/ 7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7 w 14"/>
                <a:gd name="T97" fmla="*/ 5 h 33"/>
                <a:gd name="T98" fmla="*/ 7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5" name="Freeform 1976">
              <a:extLst>
                <a:ext uri="{FF2B5EF4-FFF2-40B4-BE49-F238E27FC236}">
                  <a16:creationId xmlns:a16="http://schemas.microsoft.com/office/drawing/2014/main" id="{07C0B2E5-1690-4060-B987-F8B2F386B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330" y="3579802"/>
              <a:ext cx="20250" cy="51403"/>
            </a:xfrm>
            <a:custGeom>
              <a:avLst/>
              <a:gdLst>
                <a:gd name="T0" fmla="*/ 7 w 13"/>
                <a:gd name="T1" fmla="*/ 14 h 33"/>
                <a:gd name="T2" fmla="*/ 7 w 13"/>
                <a:gd name="T3" fmla="*/ 14 h 33"/>
                <a:gd name="T4" fmla="*/ 7 w 13"/>
                <a:gd name="T5" fmla="*/ 14 h 33"/>
                <a:gd name="T6" fmla="*/ 8 w 13"/>
                <a:gd name="T7" fmla="*/ 14 h 33"/>
                <a:gd name="T8" fmla="*/ 11 w 13"/>
                <a:gd name="T9" fmla="*/ 14 h 33"/>
                <a:gd name="T10" fmla="*/ 12 w 13"/>
                <a:gd name="T11" fmla="*/ 17 h 33"/>
                <a:gd name="T12" fmla="*/ 13 w 13"/>
                <a:gd name="T13" fmla="*/ 17 h 33"/>
                <a:gd name="T14" fmla="*/ 13 w 13"/>
                <a:gd name="T15" fmla="*/ 18 h 33"/>
                <a:gd name="T16" fmla="*/ 13 w 13"/>
                <a:gd name="T17" fmla="*/ 20 h 33"/>
                <a:gd name="T18" fmla="*/ 13 w 13"/>
                <a:gd name="T19" fmla="*/ 24 h 33"/>
                <a:gd name="T20" fmla="*/ 13 w 13"/>
                <a:gd name="T21" fmla="*/ 27 h 33"/>
                <a:gd name="T22" fmla="*/ 13 w 13"/>
                <a:gd name="T23" fmla="*/ 28 h 33"/>
                <a:gd name="T24" fmla="*/ 13 w 13"/>
                <a:gd name="T25" fmla="*/ 29 h 33"/>
                <a:gd name="T26" fmla="*/ 12 w 13"/>
                <a:gd name="T27" fmla="*/ 30 h 33"/>
                <a:gd name="T28" fmla="*/ 11 w 13"/>
                <a:gd name="T29" fmla="*/ 33 h 33"/>
                <a:gd name="T30" fmla="*/ 7 w 13"/>
                <a:gd name="T31" fmla="*/ 33 h 33"/>
                <a:gd name="T32" fmla="*/ 3 w 13"/>
                <a:gd name="T33" fmla="*/ 33 h 33"/>
                <a:gd name="T34" fmla="*/ 1 w 13"/>
                <a:gd name="T35" fmla="*/ 30 h 33"/>
                <a:gd name="T36" fmla="*/ 1 w 13"/>
                <a:gd name="T37" fmla="*/ 29 h 33"/>
                <a:gd name="T38" fmla="*/ 1 w 13"/>
                <a:gd name="T39" fmla="*/ 28 h 33"/>
                <a:gd name="T40" fmla="*/ 0 w 13"/>
                <a:gd name="T41" fmla="*/ 27 h 33"/>
                <a:gd name="T42" fmla="*/ 0 w 13"/>
                <a:gd name="T43" fmla="*/ 24 h 33"/>
                <a:gd name="T44" fmla="*/ 0 w 13"/>
                <a:gd name="T45" fmla="*/ 22 h 33"/>
                <a:gd name="T46" fmla="*/ 0 w 13"/>
                <a:gd name="T47" fmla="*/ 19 h 33"/>
                <a:gd name="T48" fmla="*/ 1 w 13"/>
                <a:gd name="T49" fmla="*/ 18 h 33"/>
                <a:gd name="T50" fmla="*/ 7 w 13"/>
                <a:gd name="T51" fmla="*/ 0 h 33"/>
                <a:gd name="T52" fmla="*/ 10 w 13"/>
                <a:gd name="T53" fmla="*/ 20 h 33"/>
                <a:gd name="T54" fmla="*/ 8 w 13"/>
                <a:gd name="T55" fmla="*/ 19 h 33"/>
                <a:gd name="T56" fmla="*/ 7 w 13"/>
                <a:gd name="T57" fmla="*/ 18 h 33"/>
                <a:gd name="T58" fmla="*/ 6 w 13"/>
                <a:gd name="T59" fmla="*/ 19 h 33"/>
                <a:gd name="T60" fmla="*/ 5 w 13"/>
                <a:gd name="T61" fmla="*/ 20 h 33"/>
                <a:gd name="T62" fmla="*/ 5 w 13"/>
                <a:gd name="T63" fmla="*/ 27 h 33"/>
                <a:gd name="T64" fmla="*/ 6 w 13"/>
                <a:gd name="T65" fmla="*/ 28 h 33"/>
                <a:gd name="T66" fmla="*/ 7 w 13"/>
                <a:gd name="T67" fmla="*/ 29 h 33"/>
                <a:gd name="T68" fmla="*/ 8 w 13"/>
                <a:gd name="T69" fmla="*/ 28 h 33"/>
                <a:gd name="T70" fmla="*/ 10 w 13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6" name="Freeform 1977">
              <a:extLst>
                <a:ext uri="{FF2B5EF4-FFF2-40B4-BE49-F238E27FC236}">
                  <a16:creationId xmlns:a16="http://schemas.microsoft.com/office/drawing/2014/main" id="{95377D60-3EA9-4AB9-90FD-FB826535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252" y="3579802"/>
              <a:ext cx="24923" cy="51403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5 w 16"/>
                <a:gd name="T13" fmla="*/ 24 h 33"/>
                <a:gd name="T14" fmla="*/ 9 w 16"/>
                <a:gd name="T15" fmla="*/ 24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7" name="Freeform 1978">
              <a:extLst>
                <a:ext uri="{FF2B5EF4-FFF2-40B4-BE49-F238E27FC236}">
                  <a16:creationId xmlns:a16="http://schemas.microsoft.com/office/drawing/2014/main" id="{DA2BE403-697E-4A3A-8400-532CE0FA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063" y="4082925"/>
              <a:ext cx="12461" cy="51403"/>
            </a:xfrm>
            <a:custGeom>
              <a:avLst/>
              <a:gdLst>
                <a:gd name="T0" fmla="*/ 3 w 8"/>
                <a:gd name="T1" fmla="*/ 33 h 33"/>
                <a:gd name="T2" fmla="*/ 3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3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3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3" y="33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8" name="Freeform 1979">
              <a:extLst>
                <a:ext uri="{FF2B5EF4-FFF2-40B4-BE49-F238E27FC236}">
                  <a16:creationId xmlns:a16="http://schemas.microsoft.com/office/drawing/2014/main" id="{9FF03FA4-3FAD-4FE5-99CF-DA05ABFD9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6986" y="4082925"/>
              <a:ext cx="18692" cy="51403"/>
            </a:xfrm>
            <a:custGeom>
              <a:avLst/>
              <a:gdLst>
                <a:gd name="T0" fmla="*/ 0 w 12"/>
                <a:gd name="T1" fmla="*/ 9 h 33"/>
                <a:gd name="T2" fmla="*/ 0 w 12"/>
                <a:gd name="T3" fmla="*/ 6 h 33"/>
                <a:gd name="T4" fmla="*/ 0 w 12"/>
                <a:gd name="T5" fmla="*/ 5 h 33"/>
                <a:gd name="T6" fmla="*/ 0 w 12"/>
                <a:gd name="T7" fmla="*/ 4 h 33"/>
                <a:gd name="T8" fmla="*/ 1 w 12"/>
                <a:gd name="T9" fmla="*/ 2 h 33"/>
                <a:gd name="T10" fmla="*/ 4 w 12"/>
                <a:gd name="T11" fmla="*/ 0 h 33"/>
                <a:gd name="T12" fmla="*/ 6 w 12"/>
                <a:gd name="T13" fmla="*/ 0 h 33"/>
                <a:gd name="T14" fmla="*/ 9 w 12"/>
                <a:gd name="T15" fmla="*/ 0 h 33"/>
                <a:gd name="T16" fmla="*/ 11 w 12"/>
                <a:gd name="T17" fmla="*/ 2 h 33"/>
                <a:gd name="T18" fmla="*/ 12 w 12"/>
                <a:gd name="T19" fmla="*/ 4 h 33"/>
                <a:gd name="T20" fmla="*/ 12 w 12"/>
                <a:gd name="T21" fmla="*/ 5 h 33"/>
                <a:gd name="T22" fmla="*/ 12 w 12"/>
                <a:gd name="T23" fmla="*/ 6 h 33"/>
                <a:gd name="T24" fmla="*/ 12 w 12"/>
                <a:gd name="T25" fmla="*/ 9 h 33"/>
                <a:gd name="T26" fmla="*/ 12 w 12"/>
                <a:gd name="T27" fmla="*/ 11 h 33"/>
                <a:gd name="T28" fmla="*/ 12 w 12"/>
                <a:gd name="T29" fmla="*/ 12 h 33"/>
                <a:gd name="T30" fmla="*/ 12 w 12"/>
                <a:gd name="T31" fmla="*/ 14 h 33"/>
                <a:gd name="T32" fmla="*/ 11 w 12"/>
                <a:gd name="T33" fmla="*/ 15 h 33"/>
                <a:gd name="T34" fmla="*/ 12 w 12"/>
                <a:gd name="T35" fmla="*/ 16 h 33"/>
                <a:gd name="T36" fmla="*/ 12 w 12"/>
                <a:gd name="T37" fmla="*/ 17 h 33"/>
                <a:gd name="T38" fmla="*/ 12 w 12"/>
                <a:gd name="T39" fmla="*/ 20 h 33"/>
                <a:gd name="T40" fmla="*/ 12 w 12"/>
                <a:gd name="T41" fmla="*/ 24 h 33"/>
                <a:gd name="T42" fmla="*/ 12 w 12"/>
                <a:gd name="T43" fmla="*/ 25 h 33"/>
                <a:gd name="T44" fmla="*/ 12 w 12"/>
                <a:gd name="T45" fmla="*/ 28 h 33"/>
                <a:gd name="T46" fmla="*/ 12 w 12"/>
                <a:gd name="T47" fmla="*/ 29 h 33"/>
                <a:gd name="T48" fmla="*/ 11 w 12"/>
                <a:gd name="T49" fmla="*/ 30 h 33"/>
                <a:gd name="T50" fmla="*/ 10 w 12"/>
                <a:gd name="T51" fmla="*/ 31 h 33"/>
                <a:gd name="T52" fmla="*/ 6 w 12"/>
                <a:gd name="T53" fmla="*/ 33 h 33"/>
                <a:gd name="T54" fmla="*/ 2 w 12"/>
                <a:gd name="T55" fmla="*/ 31 h 33"/>
                <a:gd name="T56" fmla="*/ 1 w 12"/>
                <a:gd name="T57" fmla="*/ 30 h 33"/>
                <a:gd name="T58" fmla="*/ 0 w 12"/>
                <a:gd name="T59" fmla="*/ 29 h 33"/>
                <a:gd name="T60" fmla="*/ 0 w 12"/>
                <a:gd name="T61" fmla="*/ 28 h 33"/>
                <a:gd name="T62" fmla="*/ 0 w 12"/>
                <a:gd name="T63" fmla="*/ 25 h 33"/>
                <a:gd name="T64" fmla="*/ 0 w 12"/>
                <a:gd name="T65" fmla="*/ 24 h 33"/>
                <a:gd name="T66" fmla="*/ 0 w 12"/>
                <a:gd name="T67" fmla="*/ 20 h 33"/>
                <a:gd name="T68" fmla="*/ 0 w 12"/>
                <a:gd name="T69" fmla="*/ 17 h 33"/>
                <a:gd name="T70" fmla="*/ 0 w 12"/>
                <a:gd name="T71" fmla="*/ 16 h 33"/>
                <a:gd name="T72" fmla="*/ 1 w 12"/>
                <a:gd name="T73" fmla="*/ 15 h 33"/>
                <a:gd name="T74" fmla="*/ 0 w 12"/>
                <a:gd name="T75" fmla="*/ 14 h 33"/>
                <a:gd name="T76" fmla="*/ 0 w 12"/>
                <a:gd name="T77" fmla="*/ 12 h 33"/>
                <a:gd name="T78" fmla="*/ 0 w 12"/>
                <a:gd name="T79" fmla="*/ 11 h 33"/>
                <a:gd name="T80" fmla="*/ 0 w 12"/>
                <a:gd name="T81" fmla="*/ 9 h 33"/>
                <a:gd name="T82" fmla="*/ 9 w 12"/>
                <a:gd name="T83" fmla="*/ 6 h 33"/>
                <a:gd name="T84" fmla="*/ 7 w 12"/>
                <a:gd name="T85" fmla="*/ 5 h 33"/>
                <a:gd name="T86" fmla="*/ 6 w 12"/>
                <a:gd name="T87" fmla="*/ 4 h 33"/>
                <a:gd name="T88" fmla="*/ 5 w 12"/>
                <a:gd name="T89" fmla="*/ 5 h 33"/>
                <a:gd name="T90" fmla="*/ 4 w 12"/>
                <a:gd name="T91" fmla="*/ 11 h 33"/>
                <a:gd name="T92" fmla="*/ 5 w 12"/>
                <a:gd name="T93" fmla="*/ 12 h 33"/>
                <a:gd name="T94" fmla="*/ 6 w 12"/>
                <a:gd name="T95" fmla="*/ 14 h 33"/>
                <a:gd name="T96" fmla="*/ 7 w 12"/>
                <a:gd name="T97" fmla="*/ 12 h 33"/>
                <a:gd name="T98" fmla="*/ 9 w 12"/>
                <a:gd name="T99" fmla="*/ 11 h 33"/>
                <a:gd name="T100" fmla="*/ 9 w 12"/>
                <a:gd name="T101" fmla="*/ 19 h 33"/>
                <a:gd name="T102" fmla="*/ 7 w 12"/>
                <a:gd name="T103" fmla="*/ 17 h 33"/>
                <a:gd name="T104" fmla="*/ 6 w 12"/>
                <a:gd name="T105" fmla="*/ 17 h 33"/>
                <a:gd name="T106" fmla="*/ 5 w 12"/>
                <a:gd name="T107" fmla="*/ 17 h 33"/>
                <a:gd name="T108" fmla="*/ 4 w 12"/>
                <a:gd name="T109" fmla="*/ 19 h 33"/>
                <a:gd name="T110" fmla="*/ 4 w 12"/>
                <a:gd name="T111" fmla="*/ 25 h 33"/>
                <a:gd name="T112" fmla="*/ 5 w 12"/>
                <a:gd name="T113" fmla="*/ 28 h 33"/>
                <a:gd name="T114" fmla="*/ 6 w 12"/>
                <a:gd name="T115" fmla="*/ 28 h 33"/>
                <a:gd name="T116" fmla="*/ 7 w 12"/>
                <a:gd name="T117" fmla="*/ 28 h 33"/>
                <a:gd name="T118" fmla="*/ 9 w 12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9" name="Freeform 1980">
              <a:extLst>
                <a:ext uri="{FF2B5EF4-FFF2-40B4-BE49-F238E27FC236}">
                  <a16:creationId xmlns:a16="http://schemas.microsoft.com/office/drawing/2014/main" id="{CEBED2CA-C8D2-40AE-8AC0-85322D4EA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1908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0" name="Freeform 1981">
              <a:extLst>
                <a:ext uri="{FF2B5EF4-FFF2-40B4-BE49-F238E27FC236}">
                  <a16:creationId xmlns:a16="http://schemas.microsoft.com/office/drawing/2014/main" id="{B1EBFF67-7A99-4CB6-869F-4E502EF3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946" y="4126539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1" name="Freeform 1982">
              <a:extLst>
                <a:ext uri="{FF2B5EF4-FFF2-40B4-BE49-F238E27FC236}">
                  <a16:creationId xmlns:a16="http://schemas.microsoft.com/office/drawing/2014/main" id="{5B96137B-EF83-495B-9BC5-8839BF0AE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850" y="4082925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2 h 33"/>
                <a:gd name="T28" fmla="*/ 4 w 14"/>
                <a:gd name="T29" fmla="*/ 0 h 33"/>
                <a:gd name="T30" fmla="*/ 7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7 w 14"/>
                <a:gd name="T51" fmla="*/ 33 h 33"/>
                <a:gd name="T52" fmla="*/ 5 w 14"/>
                <a:gd name="T53" fmla="*/ 12 h 33"/>
                <a:gd name="T54" fmla="*/ 5 w 14"/>
                <a:gd name="T55" fmla="*/ 14 h 33"/>
                <a:gd name="T56" fmla="*/ 7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7 w 14"/>
                <a:gd name="T67" fmla="*/ 4 h 33"/>
                <a:gd name="T68" fmla="*/ 5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2" name="Freeform 1983">
              <a:extLst>
                <a:ext uri="{FF2B5EF4-FFF2-40B4-BE49-F238E27FC236}">
                  <a16:creationId xmlns:a16="http://schemas.microsoft.com/office/drawing/2014/main" id="{E2CACBB2-A25B-43E3-8AD1-D34B3B0A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330" y="4082925"/>
              <a:ext cx="23365" cy="51403"/>
            </a:xfrm>
            <a:custGeom>
              <a:avLst/>
              <a:gdLst>
                <a:gd name="T0" fmla="*/ 8 w 15"/>
                <a:gd name="T1" fmla="*/ 33 h 33"/>
                <a:gd name="T2" fmla="*/ 8 w 15"/>
                <a:gd name="T3" fmla="*/ 28 h 33"/>
                <a:gd name="T4" fmla="*/ 0 w 15"/>
                <a:gd name="T5" fmla="*/ 28 h 33"/>
                <a:gd name="T6" fmla="*/ 0 w 15"/>
                <a:gd name="T7" fmla="*/ 23 h 33"/>
                <a:gd name="T8" fmla="*/ 6 w 15"/>
                <a:gd name="T9" fmla="*/ 0 h 33"/>
                <a:gd name="T10" fmla="*/ 11 w 15"/>
                <a:gd name="T11" fmla="*/ 0 h 33"/>
                <a:gd name="T12" fmla="*/ 3 w 15"/>
                <a:gd name="T13" fmla="*/ 23 h 33"/>
                <a:gd name="T14" fmla="*/ 8 w 15"/>
                <a:gd name="T15" fmla="*/ 23 h 33"/>
                <a:gd name="T16" fmla="*/ 8 w 15"/>
                <a:gd name="T17" fmla="*/ 14 h 33"/>
                <a:gd name="T18" fmla="*/ 12 w 15"/>
                <a:gd name="T19" fmla="*/ 14 h 33"/>
                <a:gd name="T20" fmla="*/ 12 w 15"/>
                <a:gd name="T21" fmla="*/ 23 h 33"/>
                <a:gd name="T22" fmla="*/ 15 w 15"/>
                <a:gd name="T23" fmla="*/ 23 h 33"/>
                <a:gd name="T24" fmla="*/ 15 w 15"/>
                <a:gd name="T25" fmla="*/ 28 h 33"/>
                <a:gd name="T26" fmla="*/ 12 w 15"/>
                <a:gd name="T27" fmla="*/ 28 h 33"/>
                <a:gd name="T28" fmla="*/ 12 w 15"/>
                <a:gd name="T29" fmla="*/ 33 h 33"/>
                <a:gd name="T30" fmla="*/ 8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8" y="33"/>
                  </a:moveTo>
                  <a:lnTo>
                    <a:pt x="8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3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3" name="Freeform 1984">
              <a:extLst>
                <a:ext uri="{FF2B5EF4-FFF2-40B4-BE49-F238E27FC236}">
                  <a16:creationId xmlns:a16="http://schemas.microsoft.com/office/drawing/2014/main" id="{4C627CB1-2693-4958-9F17-051E917E8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3811" y="4082925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1 w 14"/>
                <a:gd name="T17" fmla="*/ 2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3 w 14"/>
                <a:gd name="T29" fmla="*/ 12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3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1 h 33"/>
                <a:gd name="T52" fmla="*/ 6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4 w 14"/>
                <a:gd name="T91" fmla="*/ 11 h 33"/>
                <a:gd name="T92" fmla="*/ 5 w 14"/>
                <a:gd name="T93" fmla="*/ 12 h 33"/>
                <a:gd name="T94" fmla="*/ 6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6 w 14"/>
                <a:gd name="T105" fmla="*/ 17 h 33"/>
                <a:gd name="T106" fmla="*/ 5 w 14"/>
                <a:gd name="T107" fmla="*/ 17 h 33"/>
                <a:gd name="T108" fmla="*/ 4 w 14"/>
                <a:gd name="T109" fmla="*/ 19 h 33"/>
                <a:gd name="T110" fmla="*/ 4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4" name="Freeform 1985">
              <a:extLst>
                <a:ext uri="{FF2B5EF4-FFF2-40B4-BE49-F238E27FC236}">
                  <a16:creationId xmlns:a16="http://schemas.microsoft.com/office/drawing/2014/main" id="{10592C79-B026-46D7-9002-BB85E94E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198" y="4586049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5" name="Freeform 1986">
              <a:extLst>
                <a:ext uri="{FF2B5EF4-FFF2-40B4-BE49-F238E27FC236}">
                  <a16:creationId xmlns:a16="http://schemas.microsoft.com/office/drawing/2014/main" id="{F63FD279-EE68-49EB-AA4F-10DEFAE8F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678" y="4582933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9 w 13"/>
                <a:gd name="T9" fmla="*/ 12 h 33"/>
                <a:gd name="T10" fmla="*/ 9 w 13"/>
                <a:gd name="T11" fmla="*/ 12 h 33"/>
                <a:gd name="T12" fmla="*/ 9 w 13"/>
                <a:gd name="T13" fmla="*/ 9 h 33"/>
                <a:gd name="T14" fmla="*/ 9 w 13"/>
                <a:gd name="T15" fmla="*/ 9 h 33"/>
                <a:gd name="T16" fmla="*/ 9 w 13"/>
                <a:gd name="T17" fmla="*/ 8 h 33"/>
                <a:gd name="T18" fmla="*/ 9 w 13"/>
                <a:gd name="T19" fmla="*/ 8 h 33"/>
                <a:gd name="T20" fmla="*/ 9 w 13"/>
                <a:gd name="T21" fmla="*/ 7 h 33"/>
                <a:gd name="T22" fmla="*/ 9 w 13"/>
                <a:gd name="T23" fmla="*/ 7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4 w 13"/>
                <a:gd name="T37" fmla="*/ 8 h 33"/>
                <a:gd name="T38" fmla="*/ 4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4 w 13"/>
                <a:gd name="T55" fmla="*/ 2 h 33"/>
                <a:gd name="T56" fmla="*/ 4 w 13"/>
                <a:gd name="T57" fmla="*/ 2 h 33"/>
                <a:gd name="T58" fmla="*/ 7 w 13"/>
                <a:gd name="T59" fmla="*/ 0 h 33"/>
                <a:gd name="T60" fmla="*/ 7 w 13"/>
                <a:gd name="T61" fmla="*/ 0 h 33"/>
                <a:gd name="T62" fmla="*/ 9 w 13"/>
                <a:gd name="T63" fmla="*/ 2 h 33"/>
                <a:gd name="T64" fmla="*/ 9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6" name="Freeform 1987">
              <a:extLst>
                <a:ext uri="{FF2B5EF4-FFF2-40B4-BE49-F238E27FC236}">
                  <a16:creationId xmlns:a16="http://schemas.microsoft.com/office/drawing/2014/main" id="{9F04F47A-A38E-424C-8C02-F9E7A56DD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2158" y="4586049"/>
              <a:ext cx="21807" cy="49845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3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9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6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7" name="Freeform 1988">
              <a:extLst>
                <a:ext uri="{FF2B5EF4-FFF2-40B4-BE49-F238E27FC236}">
                  <a16:creationId xmlns:a16="http://schemas.microsoft.com/office/drawing/2014/main" id="{3ABB1E81-09B9-4FA5-8BCB-A241071DA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081" y="4582933"/>
              <a:ext cx="21807" cy="52960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1 w 14"/>
                <a:gd name="T5" fmla="*/ 5 h 34"/>
                <a:gd name="T6" fmla="*/ 1 w 14"/>
                <a:gd name="T7" fmla="*/ 4 h 34"/>
                <a:gd name="T8" fmla="*/ 3 w 14"/>
                <a:gd name="T9" fmla="*/ 3 h 34"/>
                <a:gd name="T10" fmla="*/ 4 w 14"/>
                <a:gd name="T11" fmla="*/ 2 h 34"/>
                <a:gd name="T12" fmla="*/ 8 w 14"/>
                <a:gd name="T13" fmla="*/ 0 h 34"/>
                <a:gd name="T14" fmla="*/ 10 w 14"/>
                <a:gd name="T15" fmla="*/ 2 h 34"/>
                <a:gd name="T16" fmla="*/ 13 w 14"/>
                <a:gd name="T17" fmla="*/ 3 h 34"/>
                <a:gd name="T18" fmla="*/ 14 w 14"/>
                <a:gd name="T19" fmla="*/ 4 h 34"/>
                <a:gd name="T20" fmla="*/ 14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4 w 14"/>
                <a:gd name="T29" fmla="*/ 14 h 34"/>
                <a:gd name="T30" fmla="*/ 13 w 14"/>
                <a:gd name="T31" fmla="*/ 15 h 34"/>
                <a:gd name="T32" fmla="*/ 11 w 14"/>
                <a:gd name="T33" fmla="*/ 17 h 34"/>
                <a:gd name="T34" fmla="*/ 13 w 14"/>
                <a:gd name="T35" fmla="*/ 18 h 34"/>
                <a:gd name="T36" fmla="*/ 14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4 w 14"/>
                <a:gd name="T45" fmla="*/ 28 h 34"/>
                <a:gd name="T46" fmla="*/ 14 w 14"/>
                <a:gd name="T47" fmla="*/ 29 h 34"/>
                <a:gd name="T48" fmla="*/ 13 w 14"/>
                <a:gd name="T49" fmla="*/ 30 h 34"/>
                <a:gd name="T50" fmla="*/ 11 w 14"/>
                <a:gd name="T51" fmla="*/ 33 h 34"/>
                <a:gd name="T52" fmla="*/ 8 w 14"/>
                <a:gd name="T53" fmla="*/ 34 h 34"/>
                <a:gd name="T54" fmla="*/ 4 w 14"/>
                <a:gd name="T55" fmla="*/ 33 h 34"/>
                <a:gd name="T56" fmla="*/ 1 w 14"/>
                <a:gd name="T57" fmla="*/ 30 h 34"/>
                <a:gd name="T58" fmla="*/ 1 w 14"/>
                <a:gd name="T59" fmla="*/ 29 h 34"/>
                <a:gd name="T60" fmla="*/ 1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1 w 14"/>
                <a:gd name="T69" fmla="*/ 19 h 34"/>
                <a:gd name="T70" fmla="*/ 1 w 14"/>
                <a:gd name="T71" fmla="*/ 18 h 34"/>
                <a:gd name="T72" fmla="*/ 3 w 14"/>
                <a:gd name="T73" fmla="*/ 17 h 34"/>
                <a:gd name="T74" fmla="*/ 1 w 14"/>
                <a:gd name="T75" fmla="*/ 15 h 34"/>
                <a:gd name="T76" fmla="*/ 1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10 w 14"/>
                <a:gd name="T83" fmla="*/ 8 h 34"/>
                <a:gd name="T84" fmla="*/ 9 w 14"/>
                <a:gd name="T85" fmla="*/ 7 h 34"/>
                <a:gd name="T86" fmla="*/ 8 w 14"/>
                <a:gd name="T87" fmla="*/ 5 h 34"/>
                <a:gd name="T88" fmla="*/ 6 w 14"/>
                <a:gd name="T89" fmla="*/ 7 h 34"/>
                <a:gd name="T90" fmla="*/ 5 w 14"/>
                <a:gd name="T91" fmla="*/ 13 h 34"/>
                <a:gd name="T92" fmla="*/ 6 w 14"/>
                <a:gd name="T93" fmla="*/ 14 h 34"/>
                <a:gd name="T94" fmla="*/ 8 w 14"/>
                <a:gd name="T95" fmla="*/ 15 h 34"/>
                <a:gd name="T96" fmla="*/ 9 w 14"/>
                <a:gd name="T97" fmla="*/ 14 h 34"/>
                <a:gd name="T98" fmla="*/ 10 w 14"/>
                <a:gd name="T99" fmla="*/ 13 h 34"/>
                <a:gd name="T100" fmla="*/ 10 w 14"/>
                <a:gd name="T101" fmla="*/ 20 h 34"/>
                <a:gd name="T102" fmla="*/ 9 w 14"/>
                <a:gd name="T103" fmla="*/ 19 h 34"/>
                <a:gd name="T104" fmla="*/ 8 w 14"/>
                <a:gd name="T105" fmla="*/ 18 h 34"/>
                <a:gd name="T106" fmla="*/ 6 w 14"/>
                <a:gd name="T107" fmla="*/ 19 h 34"/>
                <a:gd name="T108" fmla="*/ 5 w 14"/>
                <a:gd name="T109" fmla="*/ 20 h 34"/>
                <a:gd name="T110" fmla="*/ 5 w 14"/>
                <a:gd name="T111" fmla="*/ 27 h 34"/>
                <a:gd name="T112" fmla="*/ 6 w 14"/>
                <a:gd name="T113" fmla="*/ 28 h 34"/>
                <a:gd name="T114" fmla="*/ 8 w 14"/>
                <a:gd name="T115" fmla="*/ 29 h 34"/>
                <a:gd name="T116" fmla="*/ 9 w 14"/>
                <a:gd name="T117" fmla="*/ 28 h 34"/>
                <a:gd name="T118" fmla="*/ 10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8" name="Freeform 1989">
              <a:extLst>
                <a:ext uri="{FF2B5EF4-FFF2-40B4-BE49-F238E27FC236}">
                  <a16:creationId xmlns:a16="http://schemas.microsoft.com/office/drawing/2014/main" id="{71210B3F-13ED-4AF9-89C4-8653C617C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465" y="4586049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4 w 7"/>
                <a:gd name="T5" fmla="*/ 33 h 36"/>
                <a:gd name="T6" fmla="*/ 4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9" name="Freeform 1990">
              <a:extLst>
                <a:ext uri="{FF2B5EF4-FFF2-40B4-BE49-F238E27FC236}">
                  <a16:creationId xmlns:a16="http://schemas.microsoft.com/office/drawing/2014/main" id="{258D9E50-89E2-4F68-829F-534A2170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861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0" name="Freeform 1991">
              <a:extLst>
                <a:ext uri="{FF2B5EF4-FFF2-40B4-BE49-F238E27FC236}">
                  <a16:creationId xmlns:a16="http://schemas.microsoft.com/office/drawing/2014/main" id="{9BEA97DD-8410-432F-BD91-1C9B057D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899" y="3079793"/>
              <a:ext cx="14019" cy="48288"/>
            </a:xfrm>
            <a:custGeom>
              <a:avLst/>
              <a:gdLst>
                <a:gd name="T0" fmla="*/ 5 w 9"/>
                <a:gd name="T1" fmla="*/ 31 h 31"/>
                <a:gd name="T2" fmla="*/ 5 w 9"/>
                <a:gd name="T3" fmla="*/ 5 h 31"/>
                <a:gd name="T4" fmla="*/ 0 w 9"/>
                <a:gd name="T5" fmla="*/ 7 h 31"/>
                <a:gd name="T6" fmla="*/ 0 w 9"/>
                <a:gd name="T7" fmla="*/ 2 h 31"/>
                <a:gd name="T8" fmla="*/ 5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5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1" name="Freeform 1992">
              <a:extLst>
                <a:ext uri="{FF2B5EF4-FFF2-40B4-BE49-F238E27FC236}">
                  <a16:creationId xmlns:a16="http://schemas.microsoft.com/office/drawing/2014/main" id="{0DDB6BE7-586C-42D2-A86E-7CA6DC97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822" y="3121851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2" name="Freeform 1993">
              <a:extLst>
                <a:ext uri="{FF2B5EF4-FFF2-40B4-BE49-F238E27FC236}">
                  <a16:creationId xmlns:a16="http://schemas.microsoft.com/office/drawing/2014/main" id="{8EA9063E-8B72-47E9-AEE2-17B13FE3D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4283" y="3078236"/>
              <a:ext cx="21807" cy="49845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6 w 14"/>
                <a:gd name="T5" fmla="*/ 20 h 32"/>
                <a:gd name="T6" fmla="*/ 5 w 14"/>
                <a:gd name="T7" fmla="*/ 20 h 32"/>
                <a:gd name="T8" fmla="*/ 2 w 14"/>
                <a:gd name="T9" fmla="*/ 18 h 32"/>
                <a:gd name="T10" fmla="*/ 1 w 14"/>
                <a:gd name="T11" fmla="*/ 17 h 32"/>
                <a:gd name="T12" fmla="*/ 1 w 14"/>
                <a:gd name="T13" fmla="*/ 16 h 32"/>
                <a:gd name="T14" fmla="*/ 1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1 w 14"/>
                <a:gd name="T23" fmla="*/ 6 h 32"/>
                <a:gd name="T24" fmla="*/ 1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1 w 14"/>
                <a:gd name="T33" fmla="*/ 1 h 32"/>
                <a:gd name="T34" fmla="*/ 12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6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10 w 14"/>
                <a:gd name="T61" fmla="*/ 13 h 32"/>
                <a:gd name="T62" fmla="*/ 10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6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3" name="Freeform 1994">
              <a:extLst>
                <a:ext uri="{FF2B5EF4-FFF2-40B4-BE49-F238E27FC236}">
                  <a16:creationId xmlns:a16="http://schemas.microsoft.com/office/drawing/2014/main" id="{0B5A58E0-E168-45CC-B93F-7E05B4796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0764" y="3078236"/>
              <a:ext cx="21807" cy="49845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4" name="Freeform 1995">
              <a:extLst>
                <a:ext uri="{FF2B5EF4-FFF2-40B4-BE49-F238E27FC236}">
                  <a16:creationId xmlns:a16="http://schemas.microsoft.com/office/drawing/2014/main" id="{3287D0C8-03BE-49F0-B758-591E963FE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243" y="3079793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2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2 w 14"/>
                <a:gd name="T27" fmla="*/ 29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9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5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5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5" name="Freeform 1996">
              <a:extLst>
                <a:ext uri="{FF2B5EF4-FFF2-40B4-BE49-F238E27FC236}">
                  <a16:creationId xmlns:a16="http://schemas.microsoft.com/office/drawing/2014/main" id="{12818A3D-8B45-46CD-8EB3-EBF413B83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24" y="3079793"/>
              <a:ext cx="15577" cy="48288"/>
            </a:xfrm>
            <a:custGeom>
              <a:avLst/>
              <a:gdLst>
                <a:gd name="T0" fmla="*/ 5 w 10"/>
                <a:gd name="T1" fmla="*/ 31 h 31"/>
                <a:gd name="T2" fmla="*/ 5 w 10"/>
                <a:gd name="T3" fmla="*/ 5 h 31"/>
                <a:gd name="T4" fmla="*/ 0 w 10"/>
                <a:gd name="T5" fmla="*/ 7 h 31"/>
                <a:gd name="T6" fmla="*/ 0 w 10"/>
                <a:gd name="T7" fmla="*/ 2 h 31"/>
                <a:gd name="T8" fmla="*/ 5 w 10"/>
                <a:gd name="T9" fmla="*/ 0 h 31"/>
                <a:gd name="T10" fmla="*/ 10 w 10"/>
                <a:gd name="T11" fmla="*/ 0 h 31"/>
                <a:gd name="T12" fmla="*/ 10 w 10"/>
                <a:gd name="T13" fmla="*/ 31 h 31"/>
                <a:gd name="T14" fmla="*/ 5 w 1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5" y="31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1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6" name="Freeform 1997">
              <a:extLst>
                <a:ext uri="{FF2B5EF4-FFF2-40B4-BE49-F238E27FC236}">
                  <a16:creationId xmlns:a16="http://schemas.microsoft.com/office/drawing/2014/main" id="{B8029A47-9DAF-4EF4-BEF9-8C7246A3B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342" y="3579802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8 h 33"/>
                <a:gd name="T12" fmla="*/ 1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1 w 14"/>
                <a:gd name="T25" fmla="*/ 4 h 33"/>
                <a:gd name="T26" fmla="*/ 1 w 14"/>
                <a:gd name="T27" fmla="*/ 4 h 33"/>
                <a:gd name="T28" fmla="*/ 4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7 w 14"/>
                <a:gd name="T51" fmla="*/ 33 h 33"/>
                <a:gd name="T52" fmla="*/ 5 w 14"/>
                <a:gd name="T53" fmla="*/ 13 h 33"/>
                <a:gd name="T54" fmla="*/ 6 w 14"/>
                <a:gd name="T55" fmla="*/ 15 h 33"/>
                <a:gd name="T56" fmla="*/ 7 w 14"/>
                <a:gd name="T57" fmla="*/ 15 h 33"/>
                <a:gd name="T58" fmla="*/ 9 w 14"/>
                <a:gd name="T59" fmla="*/ 15 h 33"/>
                <a:gd name="T60" fmla="*/ 10 w 14"/>
                <a:gd name="T61" fmla="*/ 13 h 33"/>
                <a:gd name="T62" fmla="*/ 10 w 14"/>
                <a:gd name="T63" fmla="*/ 8 h 33"/>
                <a:gd name="T64" fmla="*/ 9 w 14"/>
                <a:gd name="T65" fmla="*/ 5 h 33"/>
                <a:gd name="T66" fmla="*/ 7 w 14"/>
                <a:gd name="T67" fmla="*/ 5 h 33"/>
                <a:gd name="T68" fmla="*/ 6 w 14"/>
                <a:gd name="T69" fmla="*/ 5 h 33"/>
                <a:gd name="T70" fmla="*/ 5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7" name="Freeform 1998">
              <a:extLst>
                <a:ext uri="{FF2B5EF4-FFF2-40B4-BE49-F238E27FC236}">
                  <a16:creationId xmlns:a16="http://schemas.microsoft.com/office/drawing/2014/main" id="{08A7D1F2-8E7A-45AB-B01E-440DEE7D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822" y="3579802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5 h 33"/>
                <a:gd name="T4" fmla="*/ 4 w 14"/>
                <a:gd name="T5" fmla="*/ 5 h 33"/>
                <a:gd name="T6" fmla="*/ 4 w 14"/>
                <a:gd name="T7" fmla="*/ 14 h 33"/>
                <a:gd name="T8" fmla="*/ 4 w 14"/>
                <a:gd name="T9" fmla="*/ 14 h 33"/>
                <a:gd name="T10" fmla="*/ 7 w 14"/>
                <a:gd name="T11" fmla="*/ 13 h 33"/>
                <a:gd name="T12" fmla="*/ 7 w 14"/>
                <a:gd name="T13" fmla="*/ 13 h 33"/>
                <a:gd name="T14" fmla="*/ 8 w 14"/>
                <a:gd name="T15" fmla="*/ 13 h 33"/>
                <a:gd name="T16" fmla="*/ 8 w 14"/>
                <a:gd name="T17" fmla="*/ 13 h 33"/>
                <a:gd name="T18" fmla="*/ 10 w 14"/>
                <a:gd name="T19" fmla="*/ 13 h 33"/>
                <a:gd name="T20" fmla="*/ 12 w 14"/>
                <a:gd name="T21" fmla="*/ 14 h 33"/>
                <a:gd name="T22" fmla="*/ 12 w 14"/>
                <a:gd name="T23" fmla="*/ 14 h 33"/>
                <a:gd name="T24" fmla="*/ 13 w 14"/>
                <a:gd name="T25" fmla="*/ 15 h 33"/>
                <a:gd name="T26" fmla="*/ 14 w 14"/>
                <a:gd name="T27" fmla="*/ 18 h 33"/>
                <a:gd name="T28" fmla="*/ 14 w 14"/>
                <a:gd name="T29" fmla="*/ 27 h 33"/>
                <a:gd name="T30" fmla="*/ 14 w 14"/>
                <a:gd name="T31" fmla="*/ 27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2 h 33"/>
                <a:gd name="T38" fmla="*/ 12 w 14"/>
                <a:gd name="T39" fmla="*/ 32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2 w 14"/>
                <a:gd name="T53" fmla="*/ 32 h 33"/>
                <a:gd name="T54" fmla="*/ 2 w 14"/>
                <a:gd name="T55" fmla="*/ 32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7 h 33"/>
                <a:gd name="T62" fmla="*/ 0 w 14"/>
                <a:gd name="T63" fmla="*/ 25 h 33"/>
                <a:gd name="T64" fmla="*/ 4 w 14"/>
                <a:gd name="T65" fmla="*/ 25 h 33"/>
                <a:gd name="T66" fmla="*/ 4 w 14"/>
                <a:gd name="T67" fmla="*/ 27 h 33"/>
                <a:gd name="T68" fmla="*/ 4 w 14"/>
                <a:gd name="T69" fmla="*/ 27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9 h 33"/>
                <a:gd name="T76" fmla="*/ 7 w 14"/>
                <a:gd name="T77" fmla="*/ 29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7 h 33"/>
                <a:gd name="T84" fmla="*/ 9 w 14"/>
                <a:gd name="T85" fmla="*/ 19 h 33"/>
                <a:gd name="T86" fmla="*/ 9 w 14"/>
                <a:gd name="T87" fmla="*/ 19 h 33"/>
                <a:gd name="T88" fmla="*/ 8 w 14"/>
                <a:gd name="T89" fmla="*/ 17 h 33"/>
                <a:gd name="T90" fmla="*/ 8 w 14"/>
                <a:gd name="T91" fmla="*/ 17 h 33"/>
                <a:gd name="T92" fmla="*/ 7 w 14"/>
                <a:gd name="T93" fmla="*/ 17 h 33"/>
                <a:gd name="T94" fmla="*/ 7 w 14"/>
                <a:gd name="T95" fmla="*/ 17 h 33"/>
                <a:gd name="T96" fmla="*/ 5 w 14"/>
                <a:gd name="T97" fmla="*/ 17 h 33"/>
                <a:gd name="T98" fmla="*/ 5 w 14"/>
                <a:gd name="T99" fmla="*/ 17 h 33"/>
                <a:gd name="T100" fmla="*/ 5 w 14"/>
                <a:gd name="T101" fmla="*/ 17 h 33"/>
                <a:gd name="T102" fmla="*/ 5 w 14"/>
                <a:gd name="T103" fmla="*/ 17 h 33"/>
                <a:gd name="T104" fmla="*/ 5 w 14"/>
                <a:gd name="T105" fmla="*/ 18 h 33"/>
                <a:gd name="T106" fmla="*/ 5 w 14"/>
                <a:gd name="T107" fmla="*/ 18 h 33"/>
                <a:gd name="T108" fmla="*/ 4 w 14"/>
                <a:gd name="T109" fmla="*/ 18 h 33"/>
                <a:gd name="T110" fmla="*/ 0 w 14"/>
                <a:gd name="T111" fmla="*/ 18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5"/>
                  </a:lnTo>
                  <a:lnTo>
                    <a:pt x="4" y="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8" name="Freeform 1999">
              <a:extLst>
                <a:ext uri="{FF2B5EF4-FFF2-40B4-BE49-F238E27FC236}">
                  <a16:creationId xmlns:a16="http://schemas.microsoft.com/office/drawing/2014/main" id="{747FF0EC-73B2-4F9F-B096-614E0BF4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302" y="3623416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9" name="Freeform 2000">
              <a:extLst>
                <a:ext uri="{FF2B5EF4-FFF2-40B4-BE49-F238E27FC236}">
                  <a16:creationId xmlns:a16="http://schemas.microsoft.com/office/drawing/2014/main" id="{565E34DB-C1F5-4681-B46D-F7D322D6D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0764" y="3579802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4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7 w 14"/>
                <a:gd name="T57" fmla="*/ 15 h 33"/>
                <a:gd name="T58" fmla="*/ 9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9 w 14"/>
                <a:gd name="T65" fmla="*/ 5 h 33"/>
                <a:gd name="T66" fmla="*/ 7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0" name="Freeform 2001">
              <a:extLst>
                <a:ext uri="{FF2B5EF4-FFF2-40B4-BE49-F238E27FC236}">
                  <a16:creationId xmlns:a16="http://schemas.microsoft.com/office/drawing/2014/main" id="{071B631C-098A-416E-8258-59C96E11B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243" y="3579802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7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2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2 w 14"/>
                <a:gd name="T27" fmla="*/ 30 h 33"/>
                <a:gd name="T28" fmla="*/ 10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0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0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9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5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5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1" name="Freeform 2002">
              <a:extLst>
                <a:ext uri="{FF2B5EF4-FFF2-40B4-BE49-F238E27FC236}">
                  <a16:creationId xmlns:a16="http://schemas.microsoft.com/office/drawing/2014/main" id="{073BFA81-0DC6-409B-B25E-3E9DE85B5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881" y="4082925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2" name="Freeform 2003">
              <a:extLst>
                <a:ext uri="{FF2B5EF4-FFF2-40B4-BE49-F238E27FC236}">
                  <a16:creationId xmlns:a16="http://schemas.microsoft.com/office/drawing/2014/main" id="{DEEA651A-9363-4EB1-935C-BEAD4EC9C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9360" y="4082925"/>
              <a:ext cx="20250" cy="51403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1 w 13"/>
                <a:gd name="T7" fmla="*/ 4 h 33"/>
                <a:gd name="T8" fmla="*/ 1 w 13"/>
                <a:gd name="T9" fmla="*/ 2 h 33"/>
                <a:gd name="T10" fmla="*/ 3 w 13"/>
                <a:gd name="T11" fmla="*/ 0 h 33"/>
                <a:gd name="T12" fmla="*/ 7 w 13"/>
                <a:gd name="T13" fmla="*/ 0 h 33"/>
                <a:gd name="T14" fmla="*/ 10 w 13"/>
                <a:gd name="T15" fmla="*/ 0 h 33"/>
                <a:gd name="T16" fmla="*/ 12 w 13"/>
                <a:gd name="T17" fmla="*/ 2 h 33"/>
                <a:gd name="T18" fmla="*/ 12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2 h 33"/>
                <a:gd name="T30" fmla="*/ 12 w 13"/>
                <a:gd name="T31" fmla="*/ 14 h 33"/>
                <a:gd name="T32" fmla="*/ 11 w 13"/>
                <a:gd name="T33" fmla="*/ 15 h 33"/>
                <a:gd name="T34" fmla="*/ 12 w 13"/>
                <a:gd name="T35" fmla="*/ 16 h 33"/>
                <a:gd name="T36" fmla="*/ 13 w 13"/>
                <a:gd name="T37" fmla="*/ 17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2 w 13"/>
                <a:gd name="T47" fmla="*/ 29 h 33"/>
                <a:gd name="T48" fmla="*/ 12 w 13"/>
                <a:gd name="T49" fmla="*/ 30 h 33"/>
                <a:gd name="T50" fmla="*/ 10 w 13"/>
                <a:gd name="T51" fmla="*/ 31 h 33"/>
                <a:gd name="T52" fmla="*/ 7 w 13"/>
                <a:gd name="T53" fmla="*/ 33 h 33"/>
                <a:gd name="T54" fmla="*/ 3 w 13"/>
                <a:gd name="T55" fmla="*/ 31 h 33"/>
                <a:gd name="T56" fmla="*/ 1 w 13"/>
                <a:gd name="T57" fmla="*/ 30 h 33"/>
                <a:gd name="T58" fmla="*/ 1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7 h 33"/>
                <a:gd name="T70" fmla="*/ 1 w 13"/>
                <a:gd name="T71" fmla="*/ 16 h 33"/>
                <a:gd name="T72" fmla="*/ 2 w 13"/>
                <a:gd name="T73" fmla="*/ 15 h 33"/>
                <a:gd name="T74" fmla="*/ 1 w 13"/>
                <a:gd name="T75" fmla="*/ 14 h 33"/>
                <a:gd name="T76" fmla="*/ 0 w 13"/>
                <a:gd name="T77" fmla="*/ 12 h 33"/>
                <a:gd name="T78" fmla="*/ 0 w 13"/>
                <a:gd name="T79" fmla="*/ 11 h 33"/>
                <a:gd name="T80" fmla="*/ 0 w 13"/>
                <a:gd name="T81" fmla="*/ 9 h 33"/>
                <a:gd name="T82" fmla="*/ 8 w 13"/>
                <a:gd name="T83" fmla="*/ 6 h 33"/>
                <a:gd name="T84" fmla="*/ 8 w 13"/>
                <a:gd name="T85" fmla="*/ 5 h 33"/>
                <a:gd name="T86" fmla="*/ 7 w 13"/>
                <a:gd name="T87" fmla="*/ 4 h 33"/>
                <a:gd name="T88" fmla="*/ 5 w 13"/>
                <a:gd name="T89" fmla="*/ 5 h 33"/>
                <a:gd name="T90" fmla="*/ 5 w 13"/>
                <a:gd name="T91" fmla="*/ 11 h 33"/>
                <a:gd name="T92" fmla="*/ 5 w 13"/>
                <a:gd name="T93" fmla="*/ 12 h 33"/>
                <a:gd name="T94" fmla="*/ 7 w 13"/>
                <a:gd name="T95" fmla="*/ 14 h 33"/>
                <a:gd name="T96" fmla="*/ 8 w 13"/>
                <a:gd name="T97" fmla="*/ 12 h 33"/>
                <a:gd name="T98" fmla="*/ 8 w 13"/>
                <a:gd name="T99" fmla="*/ 11 h 33"/>
                <a:gd name="T100" fmla="*/ 8 w 13"/>
                <a:gd name="T101" fmla="*/ 19 h 33"/>
                <a:gd name="T102" fmla="*/ 8 w 13"/>
                <a:gd name="T103" fmla="*/ 17 h 33"/>
                <a:gd name="T104" fmla="*/ 7 w 13"/>
                <a:gd name="T105" fmla="*/ 17 h 33"/>
                <a:gd name="T106" fmla="*/ 5 w 13"/>
                <a:gd name="T107" fmla="*/ 17 h 33"/>
                <a:gd name="T108" fmla="*/ 5 w 13"/>
                <a:gd name="T109" fmla="*/ 19 h 33"/>
                <a:gd name="T110" fmla="*/ 5 w 13"/>
                <a:gd name="T111" fmla="*/ 25 h 33"/>
                <a:gd name="T112" fmla="*/ 5 w 13"/>
                <a:gd name="T113" fmla="*/ 28 h 33"/>
                <a:gd name="T114" fmla="*/ 7 w 13"/>
                <a:gd name="T115" fmla="*/ 28 h 33"/>
                <a:gd name="T116" fmla="*/ 8 w 13"/>
                <a:gd name="T117" fmla="*/ 28 h 33"/>
                <a:gd name="T118" fmla="*/ 8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3" name="Freeform 2004">
              <a:extLst>
                <a:ext uri="{FF2B5EF4-FFF2-40B4-BE49-F238E27FC236}">
                  <a16:creationId xmlns:a16="http://schemas.microsoft.com/office/drawing/2014/main" id="{704AF6DA-1050-4921-8DAC-8944BAD3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283" y="4082925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2 h 33"/>
                <a:gd name="T4" fmla="*/ 10 w 14"/>
                <a:gd name="T5" fmla="*/ 6 h 33"/>
                <a:gd name="T6" fmla="*/ 9 w 14"/>
                <a:gd name="T7" fmla="*/ 5 h 33"/>
                <a:gd name="T8" fmla="*/ 7 w 14"/>
                <a:gd name="T9" fmla="*/ 4 h 33"/>
                <a:gd name="T10" fmla="*/ 6 w 14"/>
                <a:gd name="T11" fmla="*/ 5 h 33"/>
                <a:gd name="T12" fmla="*/ 5 w 14"/>
                <a:gd name="T13" fmla="*/ 6 h 33"/>
                <a:gd name="T14" fmla="*/ 0 w 14"/>
                <a:gd name="T15" fmla="*/ 9 h 33"/>
                <a:gd name="T16" fmla="*/ 0 w 14"/>
                <a:gd name="T17" fmla="*/ 6 h 33"/>
                <a:gd name="T18" fmla="*/ 1 w 14"/>
                <a:gd name="T19" fmla="*/ 4 h 33"/>
                <a:gd name="T20" fmla="*/ 2 w 14"/>
                <a:gd name="T21" fmla="*/ 1 h 33"/>
                <a:gd name="T22" fmla="*/ 5 w 14"/>
                <a:gd name="T23" fmla="*/ 0 h 33"/>
                <a:gd name="T24" fmla="*/ 7 w 14"/>
                <a:gd name="T25" fmla="*/ 0 h 33"/>
                <a:gd name="T26" fmla="*/ 11 w 14"/>
                <a:gd name="T27" fmla="*/ 0 h 33"/>
                <a:gd name="T28" fmla="*/ 12 w 14"/>
                <a:gd name="T29" fmla="*/ 2 h 33"/>
                <a:gd name="T30" fmla="*/ 14 w 14"/>
                <a:gd name="T31" fmla="*/ 2 h 33"/>
                <a:gd name="T32" fmla="*/ 14 w 14"/>
                <a:gd name="T33" fmla="*/ 5 h 33"/>
                <a:gd name="T34" fmla="*/ 14 w 14"/>
                <a:gd name="T35" fmla="*/ 9 h 33"/>
                <a:gd name="T36" fmla="*/ 14 w 14"/>
                <a:gd name="T37" fmla="*/ 11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5 h 33"/>
                <a:gd name="T44" fmla="*/ 12 w 14"/>
                <a:gd name="T45" fmla="*/ 16 h 33"/>
                <a:gd name="T46" fmla="*/ 14 w 14"/>
                <a:gd name="T47" fmla="*/ 19 h 33"/>
                <a:gd name="T48" fmla="*/ 14 w 14"/>
                <a:gd name="T49" fmla="*/ 20 h 33"/>
                <a:gd name="T50" fmla="*/ 14 w 14"/>
                <a:gd name="T51" fmla="*/ 23 h 33"/>
                <a:gd name="T52" fmla="*/ 14 w 14"/>
                <a:gd name="T53" fmla="*/ 25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1 w 14"/>
                <a:gd name="T61" fmla="*/ 31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29 h 33"/>
                <a:gd name="T70" fmla="*/ 0 w 14"/>
                <a:gd name="T71" fmla="*/ 23 h 33"/>
                <a:gd name="T72" fmla="*/ 5 w 14"/>
                <a:gd name="T73" fmla="*/ 25 h 33"/>
                <a:gd name="T74" fmla="*/ 6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10 w 14"/>
                <a:gd name="T81" fmla="*/ 25 h 33"/>
                <a:gd name="T82" fmla="*/ 10 w 14"/>
                <a:gd name="T83" fmla="*/ 20 h 33"/>
                <a:gd name="T84" fmla="*/ 9 w 14"/>
                <a:gd name="T85" fmla="*/ 19 h 33"/>
                <a:gd name="T86" fmla="*/ 7 w 14"/>
                <a:gd name="T87" fmla="*/ 17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4" name="Freeform 2005">
              <a:extLst>
                <a:ext uri="{FF2B5EF4-FFF2-40B4-BE49-F238E27FC236}">
                  <a16:creationId xmlns:a16="http://schemas.microsoft.com/office/drawing/2014/main" id="{B96FF577-CAD2-415D-827F-23D0683B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64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5" name="Freeform 2006">
              <a:extLst>
                <a:ext uri="{FF2B5EF4-FFF2-40B4-BE49-F238E27FC236}">
                  <a16:creationId xmlns:a16="http://schemas.microsoft.com/office/drawing/2014/main" id="{9B538018-C5BA-45DE-9E8E-3AF3C64A8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4782" y="4082925"/>
              <a:ext cx="20250" cy="51403"/>
            </a:xfrm>
            <a:custGeom>
              <a:avLst/>
              <a:gdLst>
                <a:gd name="T0" fmla="*/ 0 w 13"/>
                <a:gd name="T1" fmla="*/ 9 h 33"/>
                <a:gd name="T2" fmla="*/ 0 w 13"/>
                <a:gd name="T3" fmla="*/ 6 h 33"/>
                <a:gd name="T4" fmla="*/ 0 w 13"/>
                <a:gd name="T5" fmla="*/ 5 h 33"/>
                <a:gd name="T6" fmla="*/ 0 w 13"/>
                <a:gd name="T7" fmla="*/ 4 h 33"/>
                <a:gd name="T8" fmla="*/ 1 w 13"/>
                <a:gd name="T9" fmla="*/ 2 h 33"/>
                <a:gd name="T10" fmla="*/ 4 w 13"/>
                <a:gd name="T11" fmla="*/ 0 h 33"/>
                <a:gd name="T12" fmla="*/ 6 w 13"/>
                <a:gd name="T13" fmla="*/ 0 h 33"/>
                <a:gd name="T14" fmla="*/ 9 w 13"/>
                <a:gd name="T15" fmla="*/ 0 h 33"/>
                <a:gd name="T16" fmla="*/ 12 w 13"/>
                <a:gd name="T17" fmla="*/ 2 h 33"/>
                <a:gd name="T18" fmla="*/ 13 w 13"/>
                <a:gd name="T19" fmla="*/ 4 h 33"/>
                <a:gd name="T20" fmla="*/ 13 w 13"/>
                <a:gd name="T21" fmla="*/ 5 h 33"/>
                <a:gd name="T22" fmla="*/ 13 w 13"/>
                <a:gd name="T23" fmla="*/ 6 h 33"/>
                <a:gd name="T24" fmla="*/ 13 w 13"/>
                <a:gd name="T25" fmla="*/ 9 h 33"/>
                <a:gd name="T26" fmla="*/ 13 w 13"/>
                <a:gd name="T27" fmla="*/ 11 h 33"/>
                <a:gd name="T28" fmla="*/ 13 w 13"/>
                <a:gd name="T29" fmla="*/ 12 h 33"/>
                <a:gd name="T30" fmla="*/ 13 w 13"/>
                <a:gd name="T31" fmla="*/ 14 h 33"/>
                <a:gd name="T32" fmla="*/ 12 w 13"/>
                <a:gd name="T33" fmla="*/ 15 h 33"/>
                <a:gd name="T34" fmla="*/ 13 w 13"/>
                <a:gd name="T35" fmla="*/ 16 h 33"/>
                <a:gd name="T36" fmla="*/ 13 w 13"/>
                <a:gd name="T37" fmla="*/ 17 h 33"/>
                <a:gd name="T38" fmla="*/ 13 w 13"/>
                <a:gd name="T39" fmla="*/ 20 h 33"/>
                <a:gd name="T40" fmla="*/ 13 w 13"/>
                <a:gd name="T41" fmla="*/ 24 h 33"/>
                <a:gd name="T42" fmla="*/ 13 w 13"/>
                <a:gd name="T43" fmla="*/ 25 h 33"/>
                <a:gd name="T44" fmla="*/ 13 w 13"/>
                <a:gd name="T45" fmla="*/ 28 h 33"/>
                <a:gd name="T46" fmla="*/ 13 w 13"/>
                <a:gd name="T47" fmla="*/ 29 h 33"/>
                <a:gd name="T48" fmla="*/ 12 w 13"/>
                <a:gd name="T49" fmla="*/ 30 h 33"/>
                <a:gd name="T50" fmla="*/ 10 w 13"/>
                <a:gd name="T51" fmla="*/ 31 h 33"/>
                <a:gd name="T52" fmla="*/ 6 w 13"/>
                <a:gd name="T53" fmla="*/ 33 h 33"/>
                <a:gd name="T54" fmla="*/ 3 w 13"/>
                <a:gd name="T55" fmla="*/ 31 h 33"/>
                <a:gd name="T56" fmla="*/ 1 w 13"/>
                <a:gd name="T57" fmla="*/ 30 h 33"/>
                <a:gd name="T58" fmla="*/ 0 w 13"/>
                <a:gd name="T59" fmla="*/ 29 h 33"/>
                <a:gd name="T60" fmla="*/ 0 w 13"/>
                <a:gd name="T61" fmla="*/ 28 h 33"/>
                <a:gd name="T62" fmla="*/ 0 w 13"/>
                <a:gd name="T63" fmla="*/ 25 h 33"/>
                <a:gd name="T64" fmla="*/ 0 w 13"/>
                <a:gd name="T65" fmla="*/ 24 h 33"/>
                <a:gd name="T66" fmla="*/ 0 w 13"/>
                <a:gd name="T67" fmla="*/ 20 h 33"/>
                <a:gd name="T68" fmla="*/ 0 w 13"/>
                <a:gd name="T69" fmla="*/ 17 h 33"/>
                <a:gd name="T70" fmla="*/ 0 w 13"/>
                <a:gd name="T71" fmla="*/ 16 h 33"/>
                <a:gd name="T72" fmla="*/ 1 w 13"/>
                <a:gd name="T73" fmla="*/ 15 h 33"/>
                <a:gd name="T74" fmla="*/ 0 w 13"/>
                <a:gd name="T75" fmla="*/ 14 h 33"/>
                <a:gd name="T76" fmla="*/ 0 w 13"/>
                <a:gd name="T77" fmla="*/ 12 h 33"/>
                <a:gd name="T78" fmla="*/ 0 w 13"/>
                <a:gd name="T79" fmla="*/ 11 h 33"/>
                <a:gd name="T80" fmla="*/ 0 w 13"/>
                <a:gd name="T81" fmla="*/ 9 h 33"/>
                <a:gd name="T82" fmla="*/ 9 w 13"/>
                <a:gd name="T83" fmla="*/ 6 h 33"/>
                <a:gd name="T84" fmla="*/ 8 w 13"/>
                <a:gd name="T85" fmla="*/ 5 h 33"/>
                <a:gd name="T86" fmla="*/ 6 w 13"/>
                <a:gd name="T87" fmla="*/ 4 h 33"/>
                <a:gd name="T88" fmla="*/ 5 w 13"/>
                <a:gd name="T89" fmla="*/ 5 h 33"/>
                <a:gd name="T90" fmla="*/ 4 w 13"/>
                <a:gd name="T91" fmla="*/ 11 h 33"/>
                <a:gd name="T92" fmla="*/ 5 w 13"/>
                <a:gd name="T93" fmla="*/ 12 h 33"/>
                <a:gd name="T94" fmla="*/ 6 w 13"/>
                <a:gd name="T95" fmla="*/ 14 h 33"/>
                <a:gd name="T96" fmla="*/ 8 w 13"/>
                <a:gd name="T97" fmla="*/ 12 h 33"/>
                <a:gd name="T98" fmla="*/ 9 w 13"/>
                <a:gd name="T99" fmla="*/ 11 h 33"/>
                <a:gd name="T100" fmla="*/ 9 w 13"/>
                <a:gd name="T101" fmla="*/ 19 h 33"/>
                <a:gd name="T102" fmla="*/ 8 w 13"/>
                <a:gd name="T103" fmla="*/ 17 h 33"/>
                <a:gd name="T104" fmla="*/ 6 w 13"/>
                <a:gd name="T105" fmla="*/ 17 h 33"/>
                <a:gd name="T106" fmla="*/ 5 w 13"/>
                <a:gd name="T107" fmla="*/ 17 h 33"/>
                <a:gd name="T108" fmla="*/ 4 w 13"/>
                <a:gd name="T109" fmla="*/ 19 h 33"/>
                <a:gd name="T110" fmla="*/ 4 w 13"/>
                <a:gd name="T111" fmla="*/ 25 h 33"/>
                <a:gd name="T112" fmla="*/ 5 w 13"/>
                <a:gd name="T113" fmla="*/ 28 h 33"/>
                <a:gd name="T114" fmla="*/ 6 w 13"/>
                <a:gd name="T115" fmla="*/ 28 h 33"/>
                <a:gd name="T116" fmla="*/ 8 w 13"/>
                <a:gd name="T117" fmla="*/ 28 h 33"/>
                <a:gd name="T118" fmla="*/ 9 w 13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6" name="Freeform 2007">
              <a:extLst>
                <a:ext uri="{FF2B5EF4-FFF2-40B4-BE49-F238E27FC236}">
                  <a16:creationId xmlns:a16="http://schemas.microsoft.com/office/drawing/2014/main" id="{10E03E67-C4F1-4535-A206-AA7E8E89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147" y="4082925"/>
              <a:ext cx="26481" cy="51403"/>
            </a:xfrm>
            <a:custGeom>
              <a:avLst/>
              <a:gdLst>
                <a:gd name="T0" fmla="*/ 9 w 17"/>
                <a:gd name="T1" fmla="*/ 33 h 33"/>
                <a:gd name="T2" fmla="*/ 9 w 17"/>
                <a:gd name="T3" fmla="*/ 28 h 33"/>
                <a:gd name="T4" fmla="*/ 0 w 17"/>
                <a:gd name="T5" fmla="*/ 28 h 33"/>
                <a:gd name="T6" fmla="*/ 0 w 17"/>
                <a:gd name="T7" fmla="*/ 23 h 33"/>
                <a:gd name="T8" fmla="*/ 7 w 17"/>
                <a:gd name="T9" fmla="*/ 0 h 33"/>
                <a:gd name="T10" fmla="*/ 12 w 17"/>
                <a:gd name="T11" fmla="*/ 0 h 33"/>
                <a:gd name="T12" fmla="*/ 5 w 17"/>
                <a:gd name="T13" fmla="*/ 23 h 33"/>
                <a:gd name="T14" fmla="*/ 9 w 17"/>
                <a:gd name="T15" fmla="*/ 23 h 33"/>
                <a:gd name="T16" fmla="*/ 9 w 17"/>
                <a:gd name="T17" fmla="*/ 14 h 33"/>
                <a:gd name="T18" fmla="*/ 14 w 17"/>
                <a:gd name="T19" fmla="*/ 14 h 33"/>
                <a:gd name="T20" fmla="*/ 14 w 17"/>
                <a:gd name="T21" fmla="*/ 23 h 33"/>
                <a:gd name="T22" fmla="*/ 17 w 17"/>
                <a:gd name="T23" fmla="*/ 23 h 33"/>
                <a:gd name="T24" fmla="*/ 17 w 17"/>
                <a:gd name="T25" fmla="*/ 28 h 33"/>
                <a:gd name="T26" fmla="*/ 14 w 17"/>
                <a:gd name="T27" fmla="*/ 28 h 33"/>
                <a:gd name="T28" fmla="*/ 14 w 17"/>
                <a:gd name="T29" fmla="*/ 33 h 33"/>
                <a:gd name="T30" fmla="*/ 9 w 17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7" name="Freeform 2008">
              <a:extLst>
                <a:ext uri="{FF2B5EF4-FFF2-40B4-BE49-F238E27FC236}">
                  <a16:creationId xmlns:a16="http://schemas.microsoft.com/office/drawing/2014/main" id="{9A7C1780-20F2-4790-9D33-9764262C8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11" y="4586049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8" name="Freeform 2009">
              <a:extLst>
                <a:ext uri="{FF2B5EF4-FFF2-40B4-BE49-F238E27FC236}">
                  <a16:creationId xmlns:a16="http://schemas.microsoft.com/office/drawing/2014/main" id="{78B39E6C-DEBC-4E43-A6B8-2153B091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034" y="4582933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7 h 33"/>
                <a:gd name="T34" fmla="*/ 7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9" name="Freeform 2010">
              <a:extLst>
                <a:ext uri="{FF2B5EF4-FFF2-40B4-BE49-F238E27FC236}">
                  <a16:creationId xmlns:a16="http://schemas.microsoft.com/office/drawing/2014/main" id="{C3487ED5-9232-46CD-A564-32E393329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072" y="4586049"/>
              <a:ext cx="21807" cy="49845"/>
            </a:xfrm>
            <a:custGeom>
              <a:avLst/>
              <a:gdLst>
                <a:gd name="T0" fmla="*/ 6 w 14"/>
                <a:gd name="T1" fmla="*/ 12 h 32"/>
                <a:gd name="T2" fmla="*/ 6 w 14"/>
                <a:gd name="T3" fmla="*/ 13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7 w 14"/>
                <a:gd name="T55" fmla="*/ 17 h 32"/>
                <a:gd name="T56" fmla="*/ 6 w 14"/>
                <a:gd name="T57" fmla="*/ 16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6 h 32"/>
                <a:gd name="T66" fmla="*/ 6 w 14"/>
                <a:gd name="T67" fmla="*/ 27 h 32"/>
                <a:gd name="T68" fmla="*/ 7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0" name="Freeform 2011">
              <a:extLst>
                <a:ext uri="{FF2B5EF4-FFF2-40B4-BE49-F238E27FC236}">
                  <a16:creationId xmlns:a16="http://schemas.microsoft.com/office/drawing/2014/main" id="{912CBE91-89B2-4B95-BFF2-FB7761563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6994" y="4582933"/>
              <a:ext cx="21807" cy="51403"/>
            </a:xfrm>
            <a:custGeom>
              <a:avLst/>
              <a:gdLst>
                <a:gd name="T0" fmla="*/ 8 w 14"/>
                <a:gd name="T1" fmla="*/ 20 h 33"/>
                <a:gd name="T2" fmla="*/ 8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1 w 14"/>
                <a:gd name="T11" fmla="*/ 18 h 33"/>
                <a:gd name="T12" fmla="*/ 1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1 w 14"/>
                <a:gd name="T25" fmla="*/ 5 h 33"/>
                <a:gd name="T26" fmla="*/ 1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8 w 14"/>
                <a:gd name="T57" fmla="*/ 17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7 h 33"/>
                <a:gd name="T66" fmla="*/ 8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33"/>
                  </a:lnTo>
                  <a:lnTo>
                    <a:pt x="1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1" name="Freeform 2012">
              <a:extLst>
                <a:ext uri="{FF2B5EF4-FFF2-40B4-BE49-F238E27FC236}">
                  <a16:creationId xmlns:a16="http://schemas.microsoft.com/office/drawing/2014/main" id="{9655BE6B-AD5C-4197-ABB1-0540FD2E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378" y="4586049"/>
              <a:ext cx="12461" cy="56076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4 w 8"/>
                <a:gd name="T5" fmla="*/ 33 h 36"/>
                <a:gd name="T6" fmla="*/ 4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2" name="Freeform 2013">
              <a:extLst>
                <a:ext uri="{FF2B5EF4-FFF2-40B4-BE49-F238E27FC236}">
                  <a16:creationId xmlns:a16="http://schemas.microsoft.com/office/drawing/2014/main" id="{6FF4D5A9-240F-43A5-AC0E-3B96ACE6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890" y="3079793"/>
              <a:ext cx="18692" cy="49845"/>
            </a:xfrm>
            <a:custGeom>
              <a:avLst/>
              <a:gdLst>
                <a:gd name="T0" fmla="*/ 12 w 12"/>
                <a:gd name="T1" fmla="*/ 0 h 32"/>
                <a:gd name="T2" fmla="*/ 12 w 12"/>
                <a:gd name="T3" fmla="*/ 4 h 32"/>
                <a:gd name="T4" fmla="*/ 4 w 12"/>
                <a:gd name="T5" fmla="*/ 4 h 32"/>
                <a:gd name="T6" fmla="*/ 4 w 12"/>
                <a:gd name="T7" fmla="*/ 12 h 32"/>
                <a:gd name="T8" fmla="*/ 4 w 12"/>
                <a:gd name="T9" fmla="*/ 12 h 32"/>
                <a:gd name="T10" fmla="*/ 6 w 12"/>
                <a:gd name="T11" fmla="*/ 11 h 32"/>
                <a:gd name="T12" fmla="*/ 6 w 12"/>
                <a:gd name="T13" fmla="*/ 11 h 32"/>
                <a:gd name="T14" fmla="*/ 7 w 12"/>
                <a:gd name="T15" fmla="*/ 11 h 32"/>
                <a:gd name="T16" fmla="*/ 7 w 12"/>
                <a:gd name="T17" fmla="*/ 11 h 32"/>
                <a:gd name="T18" fmla="*/ 10 w 12"/>
                <a:gd name="T19" fmla="*/ 11 h 32"/>
                <a:gd name="T20" fmla="*/ 11 w 12"/>
                <a:gd name="T21" fmla="*/ 12 h 32"/>
                <a:gd name="T22" fmla="*/ 11 w 12"/>
                <a:gd name="T23" fmla="*/ 12 h 32"/>
                <a:gd name="T24" fmla="*/ 12 w 12"/>
                <a:gd name="T25" fmla="*/ 14 h 32"/>
                <a:gd name="T26" fmla="*/ 12 w 12"/>
                <a:gd name="T27" fmla="*/ 16 h 32"/>
                <a:gd name="T28" fmla="*/ 12 w 12"/>
                <a:gd name="T29" fmla="*/ 25 h 32"/>
                <a:gd name="T30" fmla="*/ 12 w 12"/>
                <a:gd name="T31" fmla="*/ 25 h 32"/>
                <a:gd name="T32" fmla="*/ 12 w 12"/>
                <a:gd name="T33" fmla="*/ 27 h 32"/>
                <a:gd name="T34" fmla="*/ 12 w 12"/>
                <a:gd name="T35" fmla="*/ 27 h 32"/>
                <a:gd name="T36" fmla="*/ 11 w 12"/>
                <a:gd name="T37" fmla="*/ 30 h 32"/>
                <a:gd name="T38" fmla="*/ 11 w 12"/>
                <a:gd name="T39" fmla="*/ 30 h 32"/>
                <a:gd name="T40" fmla="*/ 9 w 12"/>
                <a:gd name="T41" fmla="*/ 31 h 32"/>
                <a:gd name="T42" fmla="*/ 9 w 12"/>
                <a:gd name="T43" fmla="*/ 31 h 32"/>
                <a:gd name="T44" fmla="*/ 6 w 12"/>
                <a:gd name="T45" fmla="*/ 32 h 32"/>
                <a:gd name="T46" fmla="*/ 6 w 12"/>
                <a:gd name="T47" fmla="*/ 32 h 32"/>
                <a:gd name="T48" fmla="*/ 4 w 12"/>
                <a:gd name="T49" fmla="*/ 31 h 32"/>
                <a:gd name="T50" fmla="*/ 4 w 12"/>
                <a:gd name="T51" fmla="*/ 31 h 32"/>
                <a:gd name="T52" fmla="*/ 1 w 12"/>
                <a:gd name="T53" fmla="*/ 30 h 32"/>
                <a:gd name="T54" fmla="*/ 1 w 12"/>
                <a:gd name="T55" fmla="*/ 30 h 32"/>
                <a:gd name="T56" fmla="*/ 0 w 12"/>
                <a:gd name="T57" fmla="*/ 27 h 32"/>
                <a:gd name="T58" fmla="*/ 0 w 12"/>
                <a:gd name="T59" fmla="*/ 27 h 32"/>
                <a:gd name="T60" fmla="*/ 0 w 12"/>
                <a:gd name="T61" fmla="*/ 25 h 32"/>
                <a:gd name="T62" fmla="*/ 0 w 12"/>
                <a:gd name="T63" fmla="*/ 24 h 32"/>
                <a:gd name="T64" fmla="*/ 4 w 12"/>
                <a:gd name="T65" fmla="*/ 24 h 32"/>
                <a:gd name="T66" fmla="*/ 4 w 12"/>
                <a:gd name="T67" fmla="*/ 25 h 32"/>
                <a:gd name="T68" fmla="*/ 4 w 12"/>
                <a:gd name="T69" fmla="*/ 25 h 32"/>
                <a:gd name="T70" fmla="*/ 5 w 12"/>
                <a:gd name="T71" fmla="*/ 26 h 32"/>
                <a:gd name="T72" fmla="*/ 5 w 12"/>
                <a:gd name="T73" fmla="*/ 26 h 32"/>
                <a:gd name="T74" fmla="*/ 6 w 12"/>
                <a:gd name="T75" fmla="*/ 27 h 32"/>
                <a:gd name="T76" fmla="*/ 6 w 12"/>
                <a:gd name="T77" fmla="*/ 27 h 32"/>
                <a:gd name="T78" fmla="*/ 7 w 12"/>
                <a:gd name="T79" fmla="*/ 26 h 32"/>
                <a:gd name="T80" fmla="*/ 7 w 12"/>
                <a:gd name="T81" fmla="*/ 26 h 32"/>
                <a:gd name="T82" fmla="*/ 9 w 12"/>
                <a:gd name="T83" fmla="*/ 25 h 32"/>
                <a:gd name="T84" fmla="*/ 9 w 12"/>
                <a:gd name="T85" fmla="*/ 17 h 32"/>
                <a:gd name="T86" fmla="*/ 9 w 12"/>
                <a:gd name="T87" fmla="*/ 17 h 32"/>
                <a:gd name="T88" fmla="*/ 7 w 12"/>
                <a:gd name="T89" fmla="*/ 16 h 32"/>
                <a:gd name="T90" fmla="*/ 7 w 12"/>
                <a:gd name="T91" fmla="*/ 16 h 32"/>
                <a:gd name="T92" fmla="*/ 6 w 12"/>
                <a:gd name="T93" fmla="*/ 15 h 32"/>
                <a:gd name="T94" fmla="*/ 6 w 12"/>
                <a:gd name="T95" fmla="*/ 15 h 32"/>
                <a:gd name="T96" fmla="*/ 5 w 12"/>
                <a:gd name="T97" fmla="*/ 15 h 32"/>
                <a:gd name="T98" fmla="*/ 5 w 12"/>
                <a:gd name="T99" fmla="*/ 15 h 32"/>
                <a:gd name="T100" fmla="*/ 5 w 12"/>
                <a:gd name="T101" fmla="*/ 16 h 32"/>
                <a:gd name="T102" fmla="*/ 5 w 12"/>
                <a:gd name="T103" fmla="*/ 16 h 32"/>
                <a:gd name="T104" fmla="*/ 4 w 12"/>
                <a:gd name="T105" fmla="*/ 16 h 32"/>
                <a:gd name="T106" fmla="*/ 4 w 12"/>
                <a:gd name="T107" fmla="*/ 16 h 32"/>
                <a:gd name="T108" fmla="*/ 4 w 12"/>
                <a:gd name="T109" fmla="*/ 17 h 32"/>
                <a:gd name="T110" fmla="*/ 0 w 12"/>
                <a:gd name="T111" fmla="*/ 17 h 32"/>
                <a:gd name="T112" fmla="*/ 0 w 12"/>
                <a:gd name="T113" fmla="*/ 0 h 32"/>
                <a:gd name="T114" fmla="*/ 12 w 12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" h="32">
                  <a:moveTo>
                    <a:pt x="12" y="0"/>
                  </a:moveTo>
                  <a:lnTo>
                    <a:pt x="12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3" name="Freeform 2015">
              <a:extLst>
                <a:ext uri="{FF2B5EF4-FFF2-40B4-BE49-F238E27FC236}">
                  <a16:creationId xmlns:a16="http://schemas.microsoft.com/office/drawing/2014/main" id="{D4E73698-E1F3-4DDD-9FB8-40424287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255" y="3079793"/>
              <a:ext cx="24923" cy="48288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4" name="Freeform 2016">
              <a:extLst>
                <a:ext uri="{FF2B5EF4-FFF2-40B4-BE49-F238E27FC236}">
                  <a16:creationId xmlns:a16="http://schemas.microsoft.com/office/drawing/2014/main" id="{AD1A48DB-6BCF-485D-A1BB-7A6A79B04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850" y="3121850"/>
              <a:ext cx="4673" cy="12461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4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5" name="Freeform 2017">
              <a:extLst>
                <a:ext uri="{FF2B5EF4-FFF2-40B4-BE49-F238E27FC236}">
                  <a16:creationId xmlns:a16="http://schemas.microsoft.com/office/drawing/2014/main" id="{8703DB3D-704F-4E60-AA1F-87513C1E3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754" y="3078235"/>
              <a:ext cx="21807" cy="49845"/>
            </a:xfrm>
            <a:custGeom>
              <a:avLst/>
              <a:gdLst>
                <a:gd name="T0" fmla="*/ 8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1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1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7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1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6" name="Freeform 2018">
              <a:extLst>
                <a:ext uri="{FF2B5EF4-FFF2-40B4-BE49-F238E27FC236}">
                  <a16:creationId xmlns:a16="http://schemas.microsoft.com/office/drawing/2014/main" id="{00968AF2-6848-49A1-B92D-8349E40EA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34" y="3078235"/>
              <a:ext cx="20250" cy="51403"/>
            </a:xfrm>
            <a:custGeom>
              <a:avLst/>
              <a:gdLst>
                <a:gd name="T0" fmla="*/ 6 w 13"/>
                <a:gd name="T1" fmla="*/ 15 h 33"/>
                <a:gd name="T2" fmla="*/ 8 w 13"/>
                <a:gd name="T3" fmla="*/ 13 h 33"/>
                <a:gd name="T4" fmla="*/ 10 w 13"/>
                <a:gd name="T5" fmla="*/ 7 h 33"/>
                <a:gd name="T6" fmla="*/ 8 w 13"/>
                <a:gd name="T7" fmla="*/ 6 h 33"/>
                <a:gd name="T8" fmla="*/ 7 w 13"/>
                <a:gd name="T9" fmla="*/ 5 h 33"/>
                <a:gd name="T10" fmla="*/ 5 w 13"/>
                <a:gd name="T11" fmla="*/ 6 h 33"/>
                <a:gd name="T12" fmla="*/ 5 w 13"/>
                <a:gd name="T13" fmla="*/ 7 h 33"/>
                <a:gd name="T14" fmla="*/ 0 w 13"/>
                <a:gd name="T15" fmla="*/ 10 h 33"/>
                <a:gd name="T16" fmla="*/ 0 w 13"/>
                <a:gd name="T17" fmla="*/ 7 h 33"/>
                <a:gd name="T18" fmla="*/ 1 w 13"/>
                <a:gd name="T19" fmla="*/ 5 h 33"/>
                <a:gd name="T20" fmla="*/ 2 w 13"/>
                <a:gd name="T21" fmla="*/ 2 h 33"/>
                <a:gd name="T22" fmla="*/ 5 w 13"/>
                <a:gd name="T23" fmla="*/ 1 h 33"/>
                <a:gd name="T24" fmla="*/ 7 w 13"/>
                <a:gd name="T25" fmla="*/ 0 h 33"/>
                <a:gd name="T26" fmla="*/ 10 w 13"/>
                <a:gd name="T27" fmla="*/ 1 h 33"/>
                <a:gd name="T28" fmla="*/ 12 w 13"/>
                <a:gd name="T29" fmla="*/ 2 h 33"/>
                <a:gd name="T30" fmla="*/ 13 w 13"/>
                <a:gd name="T31" fmla="*/ 3 h 33"/>
                <a:gd name="T32" fmla="*/ 13 w 13"/>
                <a:gd name="T33" fmla="*/ 5 h 33"/>
                <a:gd name="T34" fmla="*/ 13 w 13"/>
                <a:gd name="T35" fmla="*/ 10 h 33"/>
                <a:gd name="T36" fmla="*/ 13 w 13"/>
                <a:gd name="T37" fmla="*/ 12 h 33"/>
                <a:gd name="T38" fmla="*/ 13 w 13"/>
                <a:gd name="T39" fmla="*/ 13 h 33"/>
                <a:gd name="T40" fmla="*/ 12 w 13"/>
                <a:gd name="T41" fmla="*/ 15 h 33"/>
                <a:gd name="T42" fmla="*/ 11 w 13"/>
                <a:gd name="T43" fmla="*/ 16 h 33"/>
                <a:gd name="T44" fmla="*/ 12 w 13"/>
                <a:gd name="T45" fmla="*/ 17 h 33"/>
                <a:gd name="T46" fmla="*/ 13 w 13"/>
                <a:gd name="T47" fmla="*/ 18 h 33"/>
                <a:gd name="T48" fmla="*/ 13 w 13"/>
                <a:gd name="T49" fmla="*/ 21 h 33"/>
                <a:gd name="T50" fmla="*/ 13 w 13"/>
                <a:gd name="T51" fmla="*/ 23 h 33"/>
                <a:gd name="T52" fmla="*/ 13 w 13"/>
                <a:gd name="T53" fmla="*/ 26 h 33"/>
                <a:gd name="T54" fmla="*/ 13 w 13"/>
                <a:gd name="T55" fmla="*/ 27 h 33"/>
                <a:gd name="T56" fmla="*/ 13 w 13"/>
                <a:gd name="T57" fmla="*/ 28 h 33"/>
                <a:gd name="T58" fmla="*/ 12 w 13"/>
                <a:gd name="T59" fmla="*/ 30 h 33"/>
                <a:gd name="T60" fmla="*/ 11 w 13"/>
                <a:gd name="T61" fmla="*/ 32 h 33"/>
                <a:gd name="T62" fmla="*/ 7 w 13"/>
                <a:gd name="T63" fmla="*/ 33 h 33"/>
                <a:gd name="T64" fmla="*/ 5 w 13"/>
                <a:gd name="T65" fmla="*/ 32 h 33"/>
                <a:gd name="T66" fmla="*/ 2 w 13"/>
                <a:gd name="T67" fmla="*/ 31 h 33"/>
                <a:gd name="T68" fmla="*/ 1 w 13"/>
                <a:gd name="T69" fmla="*/ 30 h 33"/>
                <a:gd name="T70" fmla="*/ 0 w 13"/>
                <a:gd name="T71" fmla="*/ 23 h 33"/>
                <a:gd name="T72" fmla="*/ 5 w 13"/>
                <a:gd name="T73" fmla="*/ 26 h 33"/>
                <a:gd name="T74" fmla="*/ 6 w 13"/>
                <a:gd name="T75" fmla="*/ 27 h 33"/>
                <a:gd name="T76" fmla="*/ 7 w 13"/>
                <a:gd name="T77" fmla="*/ 28 h 33"/>
                <a:gd name="T78" fmla="*/ 8 w 13"/>
                <a:gd name="T79" fmla="*/ 27 h 33"/>
                <a:gd name="T80" fmla="*/ 10 w 13"/>
                <a:gd name="T81" fmla="*/ 26 h 33"/>
                <a:gd name="T82" fmla="*/ 10 w 13"/>
                <a:gd name="T83" fmla="*/ 21 h 33"/>
                <a:gd name="T84" fmla="*/ 8 w 13"/>
                <a:gd name="T85" fmla="*/ 18 h 33"/>
                <a:gd name="T86" fmla="*/ 7 w 13"/>
                <a:gd name="T87" fmla="*/ 18 h 33"/>
                <a:gd name="T88" fmla="*/ 6 w 13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5"/>
                  </a:move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7" name="Freeform 2019">
              <a:extLst>
                <a:ext uri="{FF2B5EF4-FFF2-40B4-BE49-F238E27FC236}">
                  <a16:creationId xmlns:a16="http://schemas.microsoft.com/office/drawing/2014/main" id="{C664FDFB-A94D-4E00-A39A-F9608593C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8715" y="3078235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1 w 14"/>
                <a:gd name="T17" fmla="*/ 2 h 33"/>
                <a:gd name="T18" fmla="*/ 13 w 14"/>
                <a:gd name="T19" fmla="*/ 3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3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3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0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4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8" name="Freeform 2020">
              <a:extLst>
                <a:ext uri="{FF2B5EF4-FFF2-40B4-BE49-F238E27FC236}">
                  <a16:creationId xmlns:a16="http://schemas.microsoft.com/office/drawing/2014/main" id="{F7EADFCE-5499-4880-BC0B-AD6EA8365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637" y="3078235"/>
              <a:ext cx="21807" cy="51403"/>
            </a:xfrm>
            <a:custGeom>
              <a:avLst/>
              <a:gdLst>
                <a:gd name="T0" fmla="*/ 0 w 14"/>
                <a:gd name="T1" fmla="*/ 7 h 33"/>
                <a:gd name="T2" fmla="*/ 0 w 14"/>
                <a:gd name="T3" fmla="*/ 7 h 33"/>
                <a:gd name="T4" fmla="*/ 2 w 14"/>
                <a:gd name="T5" fmla="*/ 5 h 33"/>
                <a:gd name="T6" fmla="*/ 2 w 14"/>
                <a:gd name="T7" fmla="*/ 5 h 33"/>
                <a:gd name="T8" fmla="*/ 3 w 14"/>
                <a:gd name="T9" fmla="*/ 2 h 33"/>
                <a:gd name="T10" fmla="*/ 3 w 14"/>
                <a:gd name="T11" fmla="*/ 2 h 33"/>
                <a:gd name="T12" fmla="*/ 5 w 14"/>
                <a:gd name="T13" fmla="*/ 1 h 33"/>
                <a:gd name="T14" fmla="*/ 5 w 14"/>
                <a:gd name="T15" fmla="*/ 1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2 w 14"/>
                <a:gd name="T25" fmla="*/ 2 h 33"/>
                <a:gd name="T26" fmla="*/ 12 w 14"/>
                <a:gd name="T27" fmla="*/ 2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7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8 h 33"/>
                <a:gd name="T40" fmla="*/ 14 w 14"/>
                <a:gd name="T41" fmla="*/ 28 h 33"/>
                <a:gd name="T42" fmla="*/ 12 w 14"/>
                <a:gd name="T43" fmla="*/ 31 h 33"/>
                <a:gd name="T44" fmla="*/ 12 w 14"/>
                <a:gd name="T45" fmla="*/ 31 h 33"/>
                <a:gd name="T46" fmla="*/ 10 w 14"/>
                <a:gd name="T47" fmla="*/ 32 h 33"/>
                <a:gd name="T48" fmla="*/ 10 w 14"/>
                <a:gd name="T49" fmla="*/ 32 h 33"/>
                <a:gd name="T50" fmla="*/ 8 w 14"/>
                <a:gd name="T51" fmla="*/ 33 h 33"/>
                <a:gd name="T52" fmla="*/ 8 w 14"/>
                <a:gd name="T53" fmla="*/ 33 h 33"/>
                <a:gd name="T54" fmla="*/ 5 w 14"/>
                <a:gd name="T55" fmla="*/ 32 h 33"/>
                <a:gd name="T56" fmla="*/ 5 w 14"/>
                <a:gd name="T57" fmla="*/ 32 h 33"/>
                <a:gd name="T58" fmla="*/ 3 w 14"/>
                <a:gd name="T59" fmla="*/ 31 h 33"/>
                <a:gd name="T60" fmla="*/ 3 w 14"/>
                <a:gd name="T61" fmla="*/ 31 h 33"/>
                <a:gd name="T62" fmla="*/ 2 w 14"/>
                <a:gd name="T63" fmla="*/ 28 h 33"/>
                <a:gd name="T64" fmla="*/ 2 w 14"/>
                <a:gd name="T65" fmla="*/ 28 h 33"/>
                <a:gd name="T66" fmla="*/ 0 w 14"/>
                <a:gd name="T67" fmla="*/ 26 h 33"/>
                <a:gd name="T68" fmla="*/ 0 w 14"/>
                <a:gd name="T69" fmla="*/ 7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7 h 33"/>
                <a:gd name="T76" fmla="*/ 5 w 14"/>
                <a:gd name="T77" fmla="*/ 27 h 33"/>
                <a:gd name="T78" fmla="*/ 8 w 14"/>
                <a:gd name="T79" fmla="*/ 28 h 33"/>
                <a:gd name="T80" fmla="*/ 8 w 14"/>
                <a:gd name="T81" fmla="*/ 28 h 33"/>
                <a:gd name="T82" fmla="*/ 9 w 14"/>
                <a:gd name="T83" fmla="*/ 27 h 33"/>
                <a:gd name="T84" fmla="*/ 9 w 14"/>
                <a:gd name="T85" fmla="*/ 27 h 33"/>
                <a:gd name="T86" fmla="*/ 9 w 14"/>
                <a:gd name="T87" fmla="*/ 26 h 33"/>
                <a:gd name="T88" fmla="*/ 9 w 14"/>
                <a:gd name="T89" fmla="*/ 7 h 33"/>
                <a:gd name="T90" fmla="*/ 9 w 14"/>
                <a:gd name="T91" fmla="*/ 7 h 33"/>
                <a:gd name="T92" fmla="*/ 9 w 14"/>
                <a:gd name="T93" fmla="*/ 6 h 33"/>
                <a:gd name="T94" fmla="*/ 9 w 14"/>
                <a:gd name="T95" fmla="*/ 6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7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9" name="Freeform 2021">
              <a:extLst>
                <a:ext uri="{FF2B5EF4-FFF2-40B4-BE49-F238E27FC236}">
                  <a16:creationId xmlns:a16="http://schemas.microsoft.com/office/drawing/2014/main" id="{25D5DD50-6076-42F7-8FFE-CD428CB5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043" y="3579801"/>
              <a:ext cx="10904" cy="59191"/>
            </a:xfrm>
            <a:custGeom>
              <a:avLst/>
              <a:gdLst>
                <a:gd name="T0" fmla="*/ 7 w 7"/>
                <a:gd name="T1" fmla="*/ 0 h 38"/>
                <a:gd name="T2" fmla="*/ 7 w 7"/>
                <a:gd name="T3" fmla="*/ 4 h 38"/>
                <a:gd name="T4" fmla="*/ 4 w 7"/>
                <a:gd name="T5" fmla="*/ 4 h 38"/>
                <a:gd name="T6" fmla="*/ 4 w 7"/>
                <a:gd name="T7" fmla="*/ 34 h 38"/>
                <a:gd name="T8" fmla="*/ 7 w 7"/>
                <a:gd name="T9" fmla="*/ 34 h 38"/>
                <a:gd name="T10" fmla="*/ 7 w 7"/>
                <a:gd name="T11" fmla="*/ 38 h 38"/>
                <a:gd name="T12" fmla="*/ 0 w 7"/>
                <a:gd name="T13" fmla="*/ 38 h 38"/>
                <a:gd name="T14" fmla="*/ 0 w 7"/>
                <a:gd name="T15" fmla="*/ 0 h 38"/>
                <a:gd name="T16" fmla="*/ 7 w 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7" y="0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0" name="Freeform 2022">
              <a:extLst>
                <a:ext uri="{FF2B5EF4-FFF2-40B4-BE49-F238E27FC236}">
                  <a16:creationId xmlns:a16="http://schemas.microsoft.com/office/drawing/2014/main" id="{E67171FE-8F76-4309-98C8-88B035ED1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9524" y="3579801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4 h 33"/>
                <a:gd name="T28" fmla="*/ 3 w 14"/>
                <a:gd name="T29" fmla="*/ 2 h 33"/>
                <a:gd name="T30" fmla="*/ 7 w 14"/>
                <a:gd name="T31" fmla="*/ 0 h 33"/>
                <a:gd name="T32" fmla="*/ 11 w 14"/>
                <a:gd name="T33" fmla="*/ 2 h 33"/>
                <a:gd name="T34" fmla="*/ 13 w 14"/>
                <a:gd name="T35" fmla="*/ 4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7 w 14"/>
                <a:gd name="T57" fmla="*/ 15 h 33"/>
                <a:gd name="T58" fmla="*/ 8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8 w 14"/>
                <a:gd name="T65" fmla="*/ 5 h 33"/>
                <a:gd name="T66" fmla="*/ 7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1" name="Freeform 2023">
              <a:extLst>
                <a:ext uri="{FF2B5EF4-FFF2-40B4-BE49-F238E27FC236}">
                  <a16:creationId xmlns:a16="http://schemas.microsoft.com/office/drawing/2014/main" id="{D050AC51-3645-434A-96BA-5C5BAD6DB0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004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10 w 14"/>
                <a:gd name="T15" fmla="*/ 2 h 33"/>
                <a:gd name="T16" fmla="*/ 12 w 14"/>
                <a:gd name="T17" fmla="*/ 3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7 h 33"/>
                <a:gd name="T34" fmla="*/ 12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2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5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9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2" name="Freeform 2024">
              <a:extLst>
                <a:ext uri="{FF2B5EF4-FFF2-40B4-BE49-F238E27FC236}">
                  <a16:creationId xmlns:a16="http://schemas.microsoft.com/office/drawing/2014/main" id="{55293335-9700-4C36-937E-21B315B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387" y="3579801"/>
              <a:ext cx="10904" cy="59191"/>
            </a:xfrm>
            <a:custGeom>
              <a:avLst/>
              <a:gdLst>
                <a:gd name="T0" fmla="*/ 0 w 7"/>
                <a:gd name="T1" fmla="*/ 38 h 38"/>
                <a:gd name="T2" fmla="*/ 0 w 7"/>
                <a:gd name="T3" fmla="*/ 34 h 38"/>
                <a:gd name="T4" fmla="*/ 3 w 7"/>
                <a:gd name="T5" fmla="*/ 34 h 38"/>
                <a:gd name="T6" fmla="*/ 3 w 7"/>
                <a:gd name="T7" fmla="*/ 4 h 38"/>
                <a:gd name="T8" fmla="*/ 0 w 7"/>
                <a:gd name="T9" fmla="*/ 4 h 38"/>
                <a:gd name="T10" fmla="*/ 0 w 7"/>
                <a:gd name="T11" fmla="*/ 0 h 38"/>
                <a:gd name="T12" fmla="*/ 7 w 7"/>
                <a:gd name="T13" fmla="*/ 0 h 38"/>
                <a:gd name="T14" fmla="*/ 7 w 7"/>
                <a:gd name="T15" fmla="*/ 38 h 38"/>
                <a:gd name="T16" fmla="*/ 0 w 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0" y="38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3" name="Freeform 2025">
              <a:extLst>
                <a:ext uri="{FF2B5EF4-FFF2-40B4-BE49-F238E27FC236}">
                  <a16:creationId xmlns:a16="http://schemas.microsoft.com/office/drawing/2014/main" id="{86293164-AC6F-4302-8017-557D3DAA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890" y="4082925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4" name="Freeform 2026">
              <a:extLst>
                <a:ext uri="{FF2B5EF4-FFF2-40B4-BE49-F238E27FC236}">
                  <a16:creationId xmlns:a16="http://schemas.microsoft.com/office/drawing/2014/main" id="{6CD75173-D511-4594-A0BA-87D293486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813" y="4082925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2 h 33"/>
                <a:gd name="T10" fmla="*/ 4 w 14"/>
                <a:gd name="T11" fmla="*/ 0 h 33"/>
                <a:gd name="T12" fmla="*/ 6 w 14"/>
                <a:gd name="T13" fmla="*/ 0 h 33"/>
                <a:gd name="T14" fmla="*/ 10 w 14"/>
                <a:gd name="T15" fmla="*/ 0 h 33"/>
                <a:gd name="T16" fmla="*/ 13 w 14"/>
                <a:gd name="T17" fmla="*/ 2 h 33"/>
                <a:gd name="T18" fmla="*/ 13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3 w 14"/>
                <a:gd name="T31" fmla="*/ 14 h 33"/>
                <a:gd name="T32" fmla="*/ 11 w 14"/>
                <a:gd name="T33" fmla="*/ 15 h 33"/>
                <a:gd name="T34" fmla="*/ 13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1 h 33"/>
                <a:gd name="T52" fmla="*/ 6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3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6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2 h 33"/>
                <a:gd name="T94" fmla="*/ 6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6 w 14"/>
                <a:gd name="T105" fmla="*/ 17 h 33"/>
                <a:gd name="T106" fmla="*/ 5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6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5" name="Freeform 2027">
              <a:extLst>
                <a:ext uri="{FF2B5EF4-FFF2-40B4-BE49-F238E27FC236}">
                  <a16:creationId xmlns:a16="http://schemas.microsoft.com/office/drawing/2014/main" id="{29C8BE19-9640-4DE9-8F07-34FCF7CAB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735" y="4082925"/>
              <a:ext cx="21807" cy="51403"/>
            </a:xfrm>
            <a:custGeom>
              <a:avLst/>
              <a:gdLst>
                <a:gd name="T0" fmla="*/ 8 w 14"/>
                <a:gd name="T1" fmla="*/ 14 h 33"/>
                <a:gd name="T2" fmla="*/ 8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2 w 14"/>
                <a:gd name="T9" fmla="*/ 14 h 33"/>
                <a:gd name="T10" fmla="*/ 13 w 14"/>
                <a:gd name="T11" fmla="*/ 15 h 33"/>
                <a:gd name="T12" fmla="*/ 14 w 14"/>
                <a:gd name="T13" fmla="*/ 16 h 33"/>
                <a:gd name="T14" fmla="*/ 14 w 14"/>
                <a:gd name="T15" fmla="*/ 17 h 33"/>
                <a:gd name="T16" fmla="*/ 14 w 14"/>
                <a:gd name="T17" fmla="*/ 20 h 33"/>
                <a:gd name="T18" fmla="*/ 14 w 14"/>
                <a:gd name="T19" fmla="*/ 23 h 33"/>
                <a:gd name="T20" fmla="*/ 14 w 14"/>
                <a:gd name="T21" fmla="*/ 25 h 33"/>
                <a:gd name="T22" fmla="*/ 14 w 14"/>
                <a:gd name="T23" fmla="*/ 28 h 33"/>
                <a:gd name="T24" fmla="*/ 14 w 14"/>
                <a:gd name="T25" fmla="*/ 29 h 33"/>
                <a:gd name="T26" fmla="*/ 13 w 14"/>
                <a:gd name="T27" fmla="*/ 29 h 33"/>
                <a:gd name="T28" fmla="*/ 12 w 14"/>
                <a:gd name="T29" fmla="*/ 31 h 33"/>
                <a:gd name="T30" fmla="*/ 8 w 14"/>
                <a:gd name="T31" fmla="*/ 33 h 33"/>
                <a:gd name="T32" fmla="*/ 4 w 14"/>
                <a:gd name="T33" fmla="*/ 31 h 33"/>
                <a:gd name="T34" fmla="*/ 2 w 14"/>
                <a:gd name="T35" fmla="*/ 29 h 33"/>
                <a:gd name="T36" fmla="*/ 2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2 w 14"/>
                <a:gd name="T49" fmla="*/ 17 h 33"/>
                <a:gd name="T50" fmla="*/ 8 w 14"/>
                <a:gd name="T51" fmla="*/ 0 h 33"/>
                <a:gd name="T52" fmla="*/ 10 w 14"/>
                <a:gd name="T53" fmla="*/ 20 h 33"/>
                <a:gd name="T54" fmla="*/ 9 w 14"/>
                <a:gd name="T55" fmla="*/ 17 h 33"/>
                <a:gd name="T56" fmla="*/ 8 w 14"/>
                <a:gd name="T57" fmla="*/ 17 h 33"/>
                <a:gd name="T58" fmla="*/ 7 w 14"/>
                <a:gd name="T59" fmla="*/ 17 h 33"/>
                <a:gd name="T60" fmla="*/ 5 w 14"/>
                <a:gd name="T61" fmla="*/ 20 h 33"/>
                <a:gd name="T62" fmla="*/ 5 w 14"/>
                <a:gd name="T63" fmla="*/ 25 h 33"/>
                <a:gd name="T64" fmla="*/ 7 w 14"/>
                <a:gd name="T65" fmla="*/ 28 h 33"/>
                <a:gd name="T66" fmla="*/ 8 w 14"/>
                <a:gd name="T67" fmla="*/ 28 h 33"/>
                <a:gd name="T68" fmla="*/ 9 w 14"/>
                <a:gd name="T69" fmla="*/ 28 h 33"/>
                <a:gd name="T70" fmla="*/ 10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6" name="Freeform 2028">
              <a:extLst>
                <a:ext uri="{FF2B5EF4-FFF2-40B4-BE49-F238E27FC236}">
                  <a16:creationId xmlns:a16="http://schemas.microsoft.com/office/drawing/2014/main" id="{5C86EEEE-C178-4A75-85D8-294F8FAD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773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7" name="Freeform 2029">
              <a:extLst>
                <a:ext uri="{FF2B5EF4-FFF2-40B4-BE49-F238E27FC236}">
                  <a16:creationId xmlns:a16="http://schemas.microsoft.com/office/drawing/2014/main" id="{F61C2DD0-D320-4674-A37E-B5AA1A11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34" y="4082925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10 w 13"/>
                <a:gd name="T9" fmla="*/ 10 h 33"/>
                <a:gd name="T10" fmla="*/ 10 w 13"/>
                <a:gd name="T11" fmla="*/ 10 h 33"/>
                <a:gd name="T12" fmla="*/ 10 w 13"/>
                <a:gd name="T13" fmla="*/ 7 h 33"/>
                <a:gd name="T14" fmla="*/ 10 w 13"/>
                <a:gd name="T15" fmla="*/ 7 h 33"/>
                <a:gd name="T16" fmla="*/ 10 w 13"/>
                <a:gd name="T17" fmla="*/ 6 h 33"/>
                <a:gd name="T18" fmla="*/ 10 w 13"/>
                <a:gd name="T19" fmla="*/ 6 h 33"/>
                <a:gd name="T20" fmla="*/ 8 w 13"/>
                <a:gd name="T21" fmla="*/ 5 h 33"/>
                <a:gd name="T22" fmla="*/ 8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4 h 33"/>
                <a:gd name="T30" fmla="*/ 7 w 13"/>
                <a:gd name="T31" fmla="*/ 4 h 33"/>
                <a:gd name="T32" fmla="*/ 6 w 13"/>
                <a:gd name="T33" fmla="*/ 5 h 33"/>
                <a:gd name="T34" fmla="*/ 6 w 13"/>
                <a:gd name="T35" fmla="*/ 5 h 33"/>
                <a:gd name="T36" fmla="*/ 5 w 13"/>
                <a:gd name="T37" fmla="*/ 6 h 33"/>
                <a:gd name="T38" fmla="*/ 5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1 w 13"/>
                <a:gd name="T47" fmla="*/ 4 h 33"/>
                <a:gd name="T48" fmla="*/ 1 w 13"/>
                <a:gd name="T49" fmla="*/ 4 h 33"/>
                <a:gd name="T50" fmla="*/ 2 w 13"/>
                <a:gd name="T51" fmla="*/ 1 h 33"/>
                <a:gd name="T52" fmla="*/ 2 w 13"/>
                <a:gd name="T53" fmla="*/ 1 h 33"/>
                <a:gd name="T54" fmla="*/ 5 w 13"/>
                <a:gd name="T55" fmla="*/ 0 h 33"/>
                <a:gd name="T56" fmla="*/ 5 w 13"/>
                <a:gd name="T57" fmla="*/ 0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0 h 33"/>
                <a:gd name="T64" fmla="*/ 10 w 13"/>
                <a:gd name="T65" fmla="*/ 0 h 33"/>
                <a:gd name="T66" fmla="*/ 12 w 13"/>
                <a:gd name="T67" fmla="*/ 2 h 33"/>
                <a:gd name="T68" fmla="*/ 12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2 w 13"/>
                <a:gd name="T91" fmla="*/ 15 h 33"/>
                <a:gd name="T92" fmla="*/ 6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8" name="Freeform 2030">
              <a:extLst>
                <a:ext uri="{FF2B5EF4-FFF2-40B4-BE49-F238E27FC236}">
                  <a16:creationId xmlns:a16="http://schemas.microsoft.com/office/drawing/2014/main" id="{232C1057-9165-4ABC-B242-F4B632FFA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8715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1 w 14"/>
                <a:gd name="T9" fmla="*/ 1 h 33"/>
                <a:gd name="T10" fmla="*/ 1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1 w 14"/>
                <a:gd name="T59" fmla="*/ 30 h 33"/>
                <a:gd name="T60" fmla="*/ 1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4 w 14"/>
                <a:gd name="T71" fmla="*/ 25 h 33"/>
                <a:gd name="T72" fmla="*/ 4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4 w 14"/>
                <a:gd name="T105" fmla="*/ 6 h 33"/>
                <a:gd name="T106" fmla="*/ 4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9" name="Freeform 2031">
              <a:extLst>
                <a:ext uri="{FF2B5EF4-FFF2-40B4-BE49-F238E27FC236}">
                  <a16:creationId xmlns:a16="http://schemas.microsoft.com/office/drawing/2014/main" id="{CBF18731-A991-4410-A9C9-203A0CE8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37" y="4082925"/>
              <a:ext cx="21807" cy="51403"/>
            </a:xfrm>
            <a:custGeom>
              <a:avLst/>
              <a:gdLst>
                <a:gd name="T0" fmla="*/ 2 w 14"/>
                <a:gd name="T1" fmla="*/ 33 h 33"/>
                <a:gd name="T2" fmla="*/ 9 w 14"/>
                <a:gd name="T3" fmla="*/ 4 h 33"/>
                <a:gd name="T4" fmla="*/ 4 w 14"/>
                <a:gd name="T5" fmla="*/ 4 h 33"/>
                <a:gd name="T6" fmla="*/ 4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7 w 14"/>
                <a:gd name="T17" fmla="*/ 33 h 33"/>
                <a:gd name="T18" fmla="*/ 2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7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0" name="Freeform 2032">
              <a:extLst>
                <a:ext uri="{FF2B5EF4-FFF2-40B4-BE49-F238E27FC236}">
                  <a16:creationId xmlns:a16="http://schemas.microsoft.com/office/drawing/2014/main" id="{92F87404-51BB-4B09-97C1-8879EEB58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25" y="4586048"/>
              <a:ext cx="12461" cy="56076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4 w 8"/>
                <a:gd name="T5" fmla="*/ 2 h 36"/>
                <a:gd name="T6" fmla="*/ 4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1" name="Freeform 2033">
              <a:extLst>
                <a:ext uri="{FF2B5EF4-FFF2-40B4-BE49-F238E27FC236}">
                  <a16:creationId xmlns:a16="http://schemas.microsoft.com/office/drawing/2014/main" id="{46BD1019-5344-49FF-9F89-558585A9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063" y="4582932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2" name="Freeform 2034">
              <a:extLst>
                <a:ext uri="{FF2B5EF4-FFF2-40B4-BE49-F238E27FC236}">
                  <a16:creationId xmlns:a16="http://schemas.microsoft.com/office/drawing/2014/main" id="{462C0967-5050-4B91-B7F3-28C1FFA7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985" y="4586048"/>
              <a:ext cx="21807" cy="48288"/>
            </a:xfrm>
            <a:custGeom>
              <a:avLst/>
              <a:gdLst>
                <a:gd name="T0" fmla="*/ 1 w 14"/>
                <a:gd name="T1" fmla="*/ 31 h 31"/>
                <a:gd name="T2" fmla="*/ 10 w 14"/>
                <a:gd name="T3" fmla="*/ 3 h 31"/>
                <a:gd name="T4" fmla="*/ 5 w 14"/>
                <a:gd name="T5" fmla="*/ 3 h 31"/>
                <a:gd name="T6" fmla="*/ 5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3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10" y="3"/>
                  </a:lnTo>
                  <a:lnTo>
                    <a:pt x="5" y="3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3" name="Freeform 2035">
              <a:extLst>
                <a:ext uri="{FF2B5EF4-FFF2-40B4-BE49-F238E27FC236}">
                  <a16:creationId xmlns:a16="http://schemas.microsoft.com/office/drawing/2014/main" id="{5F7722D7-B55F-45F6-8DED-1158F9B7FE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0023" y="4582932"/>
              <a:ext cx="20250" cy="52960"/>
            </a:xfrm>
            <a:custGeom>
              <a:avLst/>
              <a:gdLst>
                <a:gd name="T0" fmla="*/ 0 w 13"/>
                <a:gd name="T1" fmla="*/ 8 h 34"/>
                <a:gd name="T2" fmla="*/ 0 w 13"/>
                <a:gd name="T3" fmla="*/ 8 h 34"/>
                <a:gd name="T4" fmla="*/ 0 w 13"/>
                <a:gd name="T5" fmla="*/ 5 h 34"/>
                <a:gd name="T6" fmla="*/ 0 w 13"/>
                <a:gd name="T7" fmla="*/ 5 h 34"/>
                <a:gd name="T8" fmla="*/ 1 w 13"/>
                <a:gd name="T9" fmla="*/ 3 h 34"/>
                <a:gd name="T10" fmla="*/ 1 w 13"/>
                <a:gd name="T11" fmla="*/ 3 h 34"/>
                <a:gd name="T12" fmla="*/ 3 w 13"/>
                <a:gd name="T13" fmla="*/ 2 h 34"/>
                <a:gd name="T14" fmla="*/ 3 w 13"/>
                <a:gd name="T15" fmla="*/ 2 h 34"/>
                <a:gd name="T16" fmla="*/ 6 w 13"/>
                <a:gd name="T17" fmla="*/ 0 h 34"/>
                <a:gd name="T18" fmla="*/ 6 w 13"/>
                <a:gd name="T19" fmla="*/ 0 h 34"/>
                <a:gd name="T20" fmla="*/ 8 w 13"/>
                <a:gd name="T21" fmla="*/ 2 h 34"/>
                <a:gd name="T22" fmla="*/ 8 w 13"/>
                <a:gd name="T23" fmla="*/ 2 h 34"/>
                <a:gd name="T24" fmla="*/ 11 w 13"/>
                <a:gd name="T25" fmla="*/ 3 h 34"/>
                <a:gd name="T26" fmla="*/ 11 w 13"/>
                <a:gd name="T27" fmla="*/ 3 h 34"/>
                <a:gd name="T28" fmla="*/ 12 w 13"/>
                <a:gd name="T29" fmla="*/ 5 h 34"/>
                <a:gd name="T30" fmla="*/ 12 w 13"/>
                <a:gd name="T31" fmla="*/ 5 h 34"/>
                <a:gd name="T32" fmla="*/ 13 w 13"/>
                <a:gd name="T33" fmla="*/ 8 h 34"/>
                <a:gd name="T34" fmla="*/ 13 w 13"/>
                <a:gd name="T35" fmla="*/ 27 h 34"/>
                <a:gd name="T36" fmla="*/ 13 w 13"/>
                <a:gd name="T37" fmla="*/ 27 h 34"/>
                <a:gd name="T38" fmla="*/ 12 w 13"/>
                <a:gd name="T39" fmla="*/ 29 h 34"/>
                <a:gd name="T40" fmla="*/ 12 w 13"/>
                <a:gd name="T41" fmla="*/ 29 h 34"/>
                <a:gd name="T42" fmla="*/ 11 w 13"/>
                <a:gd name="T43" fmla="*/ 32 h 34"/>
                <a:gd name="T44" fmla="*/ 11 w 13"/>
                <a:gd name="T45" fmla="*/ 32 h 34"/>
                <a:gd name="T46" fmla="*/ 8 w 13"/>
                <a:gd name="T47" fmla="*/ 33 h 34"/>
                <a:gd name="T48" fmla="*/ 8 w 13"/>
                <a:gd name="T49" fmla="*/ 33 h 34"/>
                <a:gd name="T50" fmla="*/ 6 w 13"/>
                <a:gd name="T51" fmla="*/ 34 h 34"/>
                <a:gd name="T52" fmla="*/ 6 w 13"/>
                <a:gd name="T53" fmla="*/ 34 h 34"/>
                <a:gd name="T54" fmla="*/ 3 w 13"/>
                <a:gd name="T55" fmla="*/ 33 h 34"/>
                <a:gd name="T56" fmla="*/ 3 w 13"/>
                <a:gd name="T57" fmla="*/ 33 h 34"/>
                <a:gd name="T58" fmla="*/ 1 w 13"/>
                <a:gd name="T59" fmla="*/ 32 h 34"/>
                <a:gd name="T60" fmla="*/ 1 w 13"/>
                <a:gd name="T61" fmla="*/ 32 h 34"/>
                <a:gd name="T62" fmla="*/ 0 w 13"/>
                <a:gd name="T63" fmla="*/ 29 h 34"/>
                <a:gd name="T64" fmla="*/ 0 w 13"/>
                <a:gd name="T65" fmla="*/ 29 h 34"/>
                <a:gd name="T66" fmla="*/ 0 w 13"/>
                <a:gd name="T67" fmla="*/ 27 h 34"/>
                <a:gd name="T68" fmla="*/ 0 w 13"/>
                <a:gd name="T69" fmla="*/ 8 h 34"/>
                <a:gd name="T70" fmla="*/ 3 w 13"/>
                <a:gd name="T71" fmla="*/ 27 h 34"/>
                <a:gd name="T72" fmla="*/ 3 w 13"/>
                <a:gd name="T73" fmla="*/ 27 h 34"/>
                <a:gd name="T74" fmla="*/ 5 w 13"/>
                <a:gd name="T75" fmla="*/ 28 h 34"/>
                <a:gd name="T76" fmla="*/ 5 w 13"/>
                <a:gd name="T77" fmla="*/ 28 h 34"/>
                <a:gd name="T78" fmla="*/ 6 w 13"/>
                <a:gd name="T79" fmla="*/ 29 h 34"/>
                <a:gd name="T80" fmla="*/ 6 w 13"/>
                <a:gd name="T81" fmla="*/ 29 h 34"/>
                <a:gd name="T82" fmla="*/ 8 w 13"/>
                <a:gd name="T83" fmla="*/ 28 h 34"/>
                <a:gd name="T84" fmla="*/ 8 w 13"/>
                <a:gd name="T85" fmla="*/ 28 h 34"/>
                <a:gd name="T86" fmla="*/ 8 w 13"/>
                <a:gd name="T87" fmla="*/ 27 h 34"/>
                <a:gd name="T88" fmla="*/ 8 w 13"/>
                <a:gd name="T89" fmla="*/ 8 h 34"/>
                <a:gd name="T90" fmla="*/ 8 w 13"/>
                <a:gd name="T91" fmla="*/ 8 h 34"/>
                <a:gd name="T92" fmla="*/ 8 w 13"/>
                <a:gd name="T93" fmla="*/ 7 h 34"/>
                <a:gd name="T94" fmla="*/ 8 w 13"/>
                <a:gd name="T95" fmla="*/ 7 h 34"/>
                <a:gd name="T96" fmla="*/ 6 w 13"/>
                <a:gd name="T97" fmla="*/ 5 h 34"/>
                <a:gd name="T98" fmla="*/ 6 w 13"/>
                <a:gd name="T99" fmla="*/ 5 h 34"/>
                <a:gd name="T100" fmla="*/ 5 w 13"/>
                <a:gd name="T101" fmla="*/ 7 h 34"/>
                <a:gd name="T102" fmla="*/ 5 w 13"/>
                <a:gd name="T103" fmla="*/ 7 h 34"/>
                <a:gd name="T104" fmla="*/ 3 w 13"/>
                <a:gd name="T105" fmla="*/ 8 h 34"/>
                <a:gd name="T106" fmla="*/ 3 w 13"/>
                <a:gd name="T10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4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3" y="27"/>
                  </a:moveTo>
                  <a:lnTo>
                    <a:pt x="3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4" name="Freeform 2036">
              <a:extLst>
                <a:ext uri="{FF2B5EF4-FFF2-40B4-BE49-F238E27FC236}">
                  <a16:creationId xmlns:a16="http://schemas.microsoft.com/office/drawing/2014/main" id="{419039CC-03B4-4952-AA4C-2DEF447B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849" y="4586048"/>
              <a:ext cx="12461" cy="56076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3 w 8"/>
                <a:gd name="T5" fmla="*/ 33 h 36"/>
                <a:gd name="T6" fmla="*/ 3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5" name="Freeform 2037">
              <a:extLst>
                <a:ext uri="{FF2B5EF4-FFF2-40B4-BE49-F238E27FC236}">
                  <a16:creationId xmlns:a16="http://schemas.microsoft.com/office/drawing/2014/main" id="{4368A756-9324-4069-8BC2-046D9796A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149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1 w 14"/>
                <a:gd name="T57" fmla="*/ 27 h 32"/>
                <a:gd name="T58" fmla="*/ 1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1 w 14"/>
                <a:gd name="T111" fmla="*/ 17 h 32"/>
                <a:gd name="T112" fmla="*/ 1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6" name="Freeform 2038">
              <a:extLst>
                <a:ext uri="{FF2B5EF4-FFF2-40B4-BE49-F238E27FC236}">
                  <a16:creationId xmlns:a16="http://schemas.microsoft.com/office/drawing/2014/main" id="{FCFDD9A5-88E1-47F3-BF5C-0F34AB55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630" y="3079793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4 h 32"/>
                <a:gd name="T26" fmla="*/ 13 w 13"/>
                <a:gd name="T27" fmla="*/ 16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7 h 32"/>
                <a:gd name="T34" fmla="*/ 13 w 13"/>
                <a:gd name="T35" fmla="*/ 27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7 h 32"/>
                <a:gd name="T58" fmla="*/ 1 w 13"/>
                <a:gd name="T59" fmla="*/ 27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6 w 13"/>
                <a:gd name="T71" fmla="*/ 26 h 32"/>
                <a:gd name="T72" fmla="*/ 6 w 13"/>
                <a:gd name="T73" fmla="*/ 26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6 h 32"/>
                <a:gd name="T80" fmla="*/ 8 w 13"/>
                <a:gd name="T81" fmla="*/ 26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6 w 13"/>
                <a:gd name="T101" fmla="*/ 16 h 32"/>
                <a:gd name="T102" fmla="*/ 6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7" name="Freeform 2039">
              <a:extLst>
                <a:ext uri="{FF2B5EF4-FFF2-40B4-BE49-F238E27FC236}">
                  <a16:creationId xmlns:a16="http://schemas.microsoft.com/office/drawing/2014/main" id="{FD7E0924-BC3C-4039-A9F3-2DA8E4D72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10" y="3121850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8" name="Freeform 2040">
              <a:extLst>
                <a:ext uri="{FF2B5EF4-FFF2-40B4-BE49-F238E27FC236}">
                  <a16:creationId xmlns:a16="http://schemas.microsoft.com/office/drawing/2014/main" id="{7DFD3043-16A5-41EF-96E1-E15866BC2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8129" y="3078235"/>
              <a:ext cx="18692" cy="51403"/>
            </a:xfrm>
            <a:custGeom>
              <a:avLst/>
              <a:gdLst>
                <a:gd name="T0" fmla="*/ 0 w 12"/>
                <a:gd name="T1" fmla="*/ 8 h 33"/>
                <a:gd name="T2" fmla="*/ 0 w 12"/>
                <a:gd name="T3" fmla="*/ 7 h 33"/>
                <a:gd name="T4" fmla="*/ 0 w 12"/>
                <a:gd name="T5" fmla="*/ 5 h 33"/>
                <a:gd name="T6" fmla="*/ 0 w 12"/>
                <a:gd name="T7" fmla="*/ 3 h 33"/>
                <a:gd name="T8" fmla="*/ 1 w 12"/>
                <a:gd name="T9" fmla="*/ 2 h 33"/>
                <a:gd name="T10" fmla="*/ 4 w 12"/>
                <a:gd name="T11" fmla="*/ 1 h 33"/>
                <a:gd name="T12" fmla="*/ 6 w 12"/>
                <a:gd name="T13" fmla="*/ 0 h 33"/>
                <a:gd name="T14" fmla="*/ 9 w 12"/>
                <a:gd name="T15" fmla="*/ 1 h 33"/>
                <a:gd name="T16" fmla="*/ 11 w 12"/>
                <a:gd name="T17" fmla="*/ 2 h 33"/>
                <a:gd name="T18" fmla="*/ 12 w 12"/>
                <a:gd name="T19" fmla="*/ 3 h 33"/>
                <a:gd name="T20" fmla="*/ 12 w 12"/>
                <a:gd name="T21" fmla="*/ 5 h 33"/>
                <a:gd name="T22" fmla="*/ 12 w 12"/>
                <a:gd name="T23" fmla="*/ 7 h 33"/>
                <a:gd name="T24" fmla="*/ 12 w 12"/>
                <a:gd name="T25" fmla="*/ 8 h 33"/>
                <a:gd name="T26" fmla="*/ 12 w 12"/>
                <a:gd name="T27" fmla="*/ 11 h 33"/>
                <a:gd name="T28" fmla="*/ 12 w 12"/>
                <a:gd name="T29" fmla="*/ 13 h 33"/>
                <a:gd name="T30" fmla="*/ 12 w 12"/>
                <a:gd name="T31" fmla="*/ 15 h 33"/>
                <a:gd name="T32" fmla="*/ 11 w 12"/>
                <a:gd name="T33" fmla="*/ 16 h 33"/>
                <a:gd name="T34" fmla="*/ 12 w 12"/>
                <a:gd name="T35" fmla="*/ 17 h 33"/>
                <a:gd name="T36" fmla="*/ 12 w 12"/>
                <a:gd name="T37" fmla="*/ 18 h 33"/>
                <a:gd name="T38" fmla="*/ 12 w 12"/>
                <a:gd name="T39" fmla="*/ 21 h 33"/>
                <a:gd name="T40" fmla="*/ 12 w 12"/>
                <a:gd name="T41" fmla="*/ 23 h 33"/>
                <a:gd name="T42" fmla="*/ 12 w 12"/>
                <a:gd name="T43" fmla="*/ 26 h 33"/>
                <a:gd name="T44" fmla="*/ 12 w 12"/>
                <a:gd name="T45" fmla="*/ 27 h 33"/>
                <a:gd name="T46" fmla="*/ 12 w 12"/>
                <a:gd name="T47" fmla="*/ 28 h 33"/>
                <a:gd name="T48" fmla="*/ 11 w 12"/>
                <a:gd name="T49" fmla="*/ 30 h 33"/>
                <a:gd name="T50" fmla="*/ 10 w 12"/>
                <a:gd name="T51" fmla="*/ 32 h 33"/>
                <a:gd name="T52" fmla="*/ 6 w 12"/>
                <a:gd name="T53" fmla="*/ 33 h 33"/>
                <a:gd name="T54" fmla="*/ 2 w 12"/>
                <a:gd name="T55" fmla="*/ 32 h 33"/>
                <a:gd name="T56" fmla="*/ 1 w 12"/>
                <a:gd name="T57" fmla="*/ 30 h 33"/>
                <a:gd name="T58" fmla="*/ 0 w 12"/>
                <a:gd name="T59" fmla="*/ 28 h 33"/>
                <a:gd name="T60" fmla="*/ 0 w 12"/>
                <a:gd name="T61" fmla="*/ 27 h 33"/>
                <a:gd name="T62" fmla="*/ 0 w 12"/>
                <a:gd name="T63" fmla="*/ 26 h 33"/>
                <a:gd name="T64" fmla="*/ 0 w 12"/>
                <a:gd name="T65" fmla="*/ 23 h 33"/>
                <a:gd name="T66" fmla="*/ 0 w 12"/>
                <a:gd name="T67" fmla="*/ 21 h 33"/>
                <a:gd name="T68" fmla="*/ 0 w 12"/>
                <a:gd name="T69" fmla="*/ 18 h 33"/>
                <a:gd name="T70" fmla="*/ 0 w 12"/>
                <a:gd name="T71" fmla="*/ 17 h 33"/>
                <a:gd name="T72" fmla="*/ 1 w 12"/>
                <a:gd name="T73" fmla="*/ 16 h 33"/>
                <a:gd name="T74" fmla="*/ 0 w 12"/>
                <a:gd name="T75" fmla="*/ 15 h 33"/>
                <a:gd name="T76" fmla="*/ 0 w 12"/>
                <a:gd name="T77" fmla="*/ 13 h 33"/>
                <a:gd name="T78" fmla="*/ 0 w 12"/>
                <a:gd name="T79" fmla="*/ 11 h 33"/>
                <a:gd name="T80" fmla="*/ 0 w 12"/>
                <a:gd name="T81" fmla="*/ 8 h 33"/>
                <a:gd name="T82" fmla="*/ 9 w 12"/>
                <a:gd name="T83" fmla="*/ 7 h 33"/>
                <a:gd name="T84" fmla="*/ 7 w 12"/>
                <a:gd name="T85" fmla="*/ 6 h 33"/>
                <a:gd name="T86" fmla="*/ 6 w 12"/>
                <a:gd name="T87" fmla="*/ 5 h 33"/>
                <a:gd name="T88" fmla="*/ 5 w 12"/>
                <a:gd name="T89" fmla="*/ 6 h 33"/>
                <a:gd name="T90" fmla="*/ 4 w 12"/>
                <a:gd name="T91" fmla="*/ 12 h 33"/>
                <a:gd name="T92" fmla="*/ 5 w 12"/>
                <a:gd name="T93" fmla="*/ 13 h 33"/>
                <a:gd name="T94" fmla="*/ 6 w 12"/>
                <a:gd name="T95" fmla="*/ 15 h 33"/>
                <a:gd name="T96" fmla="*/ 7 w 12"/>
                <a:gd name="T97" fmla="*/ 13 h 33"/>
                <a:gd name="T98" fmla="*/ 9 w 12"/>
                <a:gd name="T99" fmla="*/ 12 h 33"/>
                <a:gd name="T100" fmla="*/ 9 w 12"/>
                <a:gd name="T101" fmla="*/ 20 h 33"/>
                <a:gd name="T102" fmla="*/ 7 w 12"/>
                <a:gd name="T103" fmla="*/ 18 h 33"/>
                <a:gd name="T104" fmla="*/ 6 w 12"/>
                <a:gd name="T105" fmla="*/ 17 h 33"/>
                <a:gd name="T106" fmla="*/ 5 w 12"/>
                <a:gd name="T107" fmla="*/ 18 h 33"/>
                <a:gd name="T108" fmla="*/ 4 w 12"/>
                <a:gd name="T109" fmla="*/ 20 h 33"/>
                <a:gd name="T110" fmla="*/ 4 w 12"/>
                <a:gd name="T111" fmla="*/ 26 h 33"/>
                <a:gd name="T112" fmla="*/ 5 w 12"/>
                <a:gd name="T113" fmla="*/ 27 h 33"/>
                <a:gd name="T114" fmla="*/ 6 w 12"/>
                <a:gd name="T115" fmla="*/ 28 h 33"/>
                <a:gd name="T116" fmla="*/ 7 w 12"/>
                <a:gd name="T117" fmla="*/ 27 h 33"/>
                <a:gd name="T118" fmla="*/ 9 w 12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9" name="Freeform 2041">
              <a:extLst>
                <a:ext uri="{FF2B5EF4-FFF2-40B4-BE49-F238E27FC236}">
                  <a16:creationId xmlns:a16="http://schemas.microsoft.com/office/drawing/2014/main" id="{AFCC025F-A4A1-47C8-AE2F-D42ED497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493" y="3079793"/>
              <a:ext cx="24923" cy="48288"/>
            </a:xfrm>
            <a:custGeom>
              <a:avLst/>
              <a:gdLst>
                <a:gd name="T0" fmla="*/ 9 w 16"/>
                <a:gd name="T1" fmla="*/ 31 h 31"/>
                <a:gd name="T2" fmla="*/ 9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6 w 16"/>
                <a:gd name="T9" fmla="*/ 0 h 31"/>
                <a:gd name="T10" fmla="*/ 11 w 16"/>
                <a:gd name="T11" fmla="*/ 0 h 31"/>
                <a:gd name="T12" fmla="*/ 5 w 16"/>
                <a:gd name="T13" fmla="*/ 22 h 31"/>
                <a:gd name="T14" fmla="*/ 9 w 16"/>
                <a:gd name="T15" fmla="*/ 22 h 31"/>
                <a:gd name="T16" fmla="*/ 9 w 16"/>
                <a:gd name="T17" fmla="*/ 14 h 31"/>
                <a:gd name="T18" fmla="*/ 14 w 16"/>
                <a:gd name="T19" fmla="*/ 14 h 31"/>
                <a:gd name="T20" fmla="*/ 14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4 w 16"/>
                <a:gd name="T27" fmla="*/ 27 h 31"/>
                <a:gd name="T28" fmla="*/ 14 w 16"/>
                <a:gd name="T29" fmla="*/ 31 h 31"/>
                <a:gd name="T30" fmla="*/ 9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0" name="Freeform 2042">
              <a:extLst>
                <a:ext uri="{FF2B5EF4-FFF2-40B4-BE49-F238E27FC236}">
                  <a16:creationId xmlns:a16="http://schemas.microsoft.com/office/drawing/2014/main" id="{C416473B-610A-488A-8926-50012F69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531" y="3079793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4 h 32"/>
                <a:gd name="T26" fmla="*/ 13 w 13"/>
                <a:gd name="T27" fmla="*/ 16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7 h 32"/>
                <a:gd name="T34" fmla="*/ 13 w 13"/>
                <a:gd name="T35" fmla="*/ 27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7 h 32"/>
                <a:gd name="T58" fmla="*/ 1 w 13"/>
                <a:gd name="T59" fmla="*/ 27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6 w 13"/>
                <a:gd name="T71" fmla="*/ 26 h 32"/>
                <a:gd name="T72" fmla="*/ 6 w 13"/>
                <a:gd name="T73" fmla="*/ 26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6 h 32"/>
                <a:gd name="T80" fmla="*/ 8 w 13"/>
                <a:gd name="T81" fmla="*/ 26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6 w 13"/>
                <a:gd name="T101" fmla="*/ 16 h 32"/>
                <a:gd name="T102" fmla="*/ 6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1" name="Freeform 2043">
              <a:extLst>
                <a:ext uri="{FF2B5EF4-FFF2-40B4-BE49-F238E27FC236}">
                  <a16:creationId xmlns:a16="http://schemas.microsoft.com/office/drawing/2014/main" id="{73B26138-AD2A-4163-8CD1-11667063D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708" y="3579801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2" name="Freeform 2044">
              <a:extLst>
                <a:ext uri="{FF2B5EF4-FFF2-40B4-BE49-F238E27FC236}">
                  <a16:creationId xmlns:a16="http://schemas.microsoft.com/office/drawing/2014/main" id="{9C24C09E-0B83-4E08-8C5D-54CE537A3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630" y="3579801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2 h 33"/>
                <a:gd name="T14" fmla="*/ 5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2 w 13"/>
                <a:gd name="T25" fmla="*/ 3 h 33"/>
                <a:gd name="T26" fmla="*/ 12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2 h 33"/>
                <a:gd name="T44" fmla="*/ 12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6 w 13"/>
                <a:gd name="T75" fmla="*/ 28 h 33"/>
                <a:gd name="T76" fmla="*/ 6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7 h 33"/>
                <a:gd name="T88" fmla="*/ 10 w 13"/>
                <a:gd name="T89" fmla="*/ 8 h 33"/>
                <a:gd name="T90" fmla="*/ 10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6 w 13"/>
                <a:gd name="T101" fmla="*/ 5 h 33"/>
                <a:gd name="T102" fmla="*/ 6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3" name="Freeform 2045">
              <a:extLst>
                <a:ext uri="{FF2B5EF4-FFF2-40B4-BE49-F238E27FC236}">
                  <a16:creationId xmlns:a16="http://schemas.microsoft.com/office/drawing/2014/main" id="{432EA5FE-97BD-4338-8D71-7842C380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668" y="3579801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4" name="Freeform 2046">
              <a:extLst>
                <a:ext uri="{FF2B5EF4-FFF2-40B4-BE49-F238E27FC236}">
                  <a16:creationId xmlns:a16="http://schemas.microsoft.com/office/drawing/2014/main" id="{386A7CBA-EF32-406A-B02A-1CE5337E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148" y="3623415"/>
              <a:ext cx="4673" cy="14019"/>
            </a:xfrm>
            <a:custGeom>
              <a:avLst/>
              <a:gdLst>
                <a:gd name="T0" fmla="*/ 0 w 3"/>
                <a:gd name="T1" fmla="*/ 9 h 9"/>
                <a:gd name="T2" fmla="*/ 0 w 3"/>
                <a:gd name="T3" fmla="*/ 0 h 9"/>
                <a:gd name="T4" fmla="*/ 3 w 3"/>
                <a:gd name="T5" fmla="*/ 0 h 9"/>
                <a:gd name="T6" fmla="*/ 3 w 3"/>
                <a:gd name="T7" fmla="*/ 5 h 9"/>
                <a:gd name="T8" fmla="*/ 0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5" name="Freeform 2047">
              <a:extLst>
                <a:ext uri="{FF2B5EF4-FFF2-40B4-BE49-F238E27FC236}">
                  <a16:creationId xmlns:a16="http://schemas.microsoft.com/office/drawing/2014/main" id="{AEBB00E5-D4FF-4913-8FE9-27D54F167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3052" y="3579801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2 h 33"/>
                <a:gd name="T22" fmla="*/ 9 w 14"/>
                <a:gd name="T23" fmla="*/ 2 h 33"/>
                <a:gd name="T24" fmla="*/ 12 w 14"/>
                <a:gd name="T25" fmla="*/ 3 h 33"/>
                <a:gd name="T26" fmla="*/ 12 w 14"/>
                <a:gd name="T27" fmla="*/ 3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2 h 33"/>
                <a:gd name="T44" fmla="*/ 12 w 14"/>
                <a:gd name="T45" fmla="*/ 32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9 h 33"/>
                <a:gd name="T80" fmla="*/ 6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5 h 33"/>
                <a:gd name="T98" fmla="*/ 6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6" name="Freeform 2048">
              <a:extLst>
                <a:ext uri="{FF2B5EF4-FFF2-40B4-BE49-F238E27FC236}">
                  <a16:creationId xmlns:a16="http://schemas.microsoft.com/office/drawing/2014/main" id="{1343F6F0-66FE-4718-96A6-0BA4D3FB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531" y="3579801"/>
              <a:ext cx="20250" cy="51403"/>
            </a:xfrm>
            <a:custGeom>
              <a:avLst/>
              <a:gdLst>
                <a:gd name="T0" fmla="*/ 1 w 13"/>
                <a:gd name="T1" fmla="*/ 33 h 33"/>
                <a:gd name="T2" fmla="*/ 10 w 13"/>
                <a:gd name="T3" fmla="*/ 5 h 33"/>
                <a:gd name="T4" fmla="*/ 5 w 13"/>
                <a:gd name="T5" fmla="*/ 5 h 33"/>
                <a:gd name="T6" fmla="*/ 5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6 w 13"/>
                <a:gd name="T17" fmla="*/ 33 h 33"/>
                <a:gd name="T18" fmla="*/ 1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7" name="Freeform 2049">
              <a:extLst>
                <a:ext uri="{FF2B5EF4-FFF2-40B4-BE49-F238E27FC236}">
                  <a16:creationId xmlns:a16="http://schemas.microsoft.com/office/drawing/2014/main" id="{242AF980-EEAD-4C6D-9194-694E13F5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708" y="4082925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8" name="Freeform 2050">
              <a:extLst>
                <a:ext uri="{FF2B5EF4-FFF2-40B4-BE49-F238E27FC236}">
                  <a16:creationId xmlns:a16="http://schemas.microsoft.com/office/drawing/2014/main" id="{CCF5144B-60E4-4BC0-8586-E8F31B353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630" y="4082925"/>
              <a:ext cx="20250" cy="51403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3 w 13"/>
                <a:gd name="T9" fmla="*/ 19 h 33"/>
                <a:gd name="T10" fmla="*/ 1 w 13"/>
                <a:gd name="T11" fmla="*/ 16 h 33"/>
                <a:gd name="T12" fmla="*/ 1 w 13"/>
                <a:gd name="T13" fmla="*/ 16 h 33"/>
                <a:gd name="T14" fmla="*/ 1 w 13"/>
                <a:gd name="T15" fmla="*/ 15 h 33"/>
                <a:gd name="T16" fmla="*/ 1 w 13"/>
                <a:gd name="T17" fmla="*/ 12 h 33"/>
                <a:gd name="T18" fmla="*/ 0 w 13"/>
                <a:gd name="T19" fmla="*/ 10 h 33"/>
                <a:gd name="T20" fmla="*/ 1 w 13"/>
                <a:gd name="T21" fmla="*/ 6 h 33"/>
                <a:gd name="T22" fmla="*/ 1 w 13"/>
                <a:gd name="T23" fmla="*/ 5 h 33"/>
                <a:gd name="T24" fmla="*/ 1 w 13"/>
                <a:gd name="T25" fmla="*/ 4 h 33"/>
                <a:gd name="T26" fmla="*/ 1 w 13"/>
                <a:gd name="T27" fmla="*/ 2 h 33"/>
                <a:gd name="T28" fmla="*/ 3 w 13"/>
                <a:gd name="T29" fmla="*/ 0 h 33"/>
                <a:gd name="T30" fmla="*/ 7 w 13"/>
                <a:gd name="T31" fmla="*/ 0 h 33"/>
                <a:gd name="T32" fmla="*/ 11 w 13"/>
                <a:gd name="T33" fmla="*/ 0 h 33"/>
                <a:gd name="T34" fmla="*/ 13 w 13"/>
                <a:gd name="T35" fmla="*/ 2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5 w 13"/>
                <a:gd name="T53" fmla="*/ 12 h 33"/>
                <a:gd name="T54" fmla="*/ 6 w 13"/>
                <a:gd name="T55" fmla="*/ 14 h 33"/>
                <a:gd name="T56" fmla="*/ 7 w 13"/>
                <a:gd name="T57" fmla="*/ 15 h 33"/>
                <a:gd name="T58" fmla="*/ 8 w 13"/>
                <a:gd name="T59" fmla="*/ 14 h 33"/>
                <a:gd name="T60" fmla="*/ 10 w 13"/>
                <a:gd name="T61" fmla="*/ 12 h 33"/>
                <a:gd name="T62" fmla="*/ 10 w 13"/>
                <a:gd name="T63" fmla="*/ 6 h 33"/>
                <a:gd name="T64" fmla="*/ 8 w 13"/>
                <a:gd name="T65" fmla="*/ 5 h 33"/>
                <a:gd name="T66" fmla="*/ 7 w 13"/>
                <a:gd name="T67" fmla="*/ 4 h 33"/>
                <a:gd name="T68" fmla="*/ 6 w 13"/>
                <a:gd name="T69" fmla="*/ 5 h 33"/>
                <a:gd name="T70" fmla="*/ 5 w 13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9" name="Freeform 2051">
              <a:extLst>
                <a:ext uri="{FF2B5EF4-FFF2-40B4-BE49-F238E27FC236}">
                  <a16:creationId xmlns:a16="http://schemas.microsoft.com/office/drawing/2014/main" id="{798C1E96-834F-44BD-ABCC-71C0B5321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10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1 w 14"/>
                <a:gd name="T25" fmla="*/ 1 h 33"/>
                <a:gd name="T26" fmla="*/ 11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0 h 33"/>
                <a:gd name="T44" fmla="*/ 11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8 h 33"/>
                <a:gd name="T80" fmla="*/ 6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4 h 33"/>
                <a:gd name="T98" fmla="*/ 6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0" name="Freeform 2052">
              <a:extLst>
                <a:ext uri="{FF2B5EF4-FFF2-40B4-BE49-F238E27FC236}">
                  <a16:creationId xmlns:a16="http://schemas.microsoft.com/office/drawing/2014/main" id="{FB762EC0-06E6-4F9C-BA4E-AC81DBEF1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148" y="4126539"/>
              <a:ext cx="4673" cy="10904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0 h 7"/>
                <a:gd name="T4" fmla="*/ 3 w 3"/>
                <a:gd name="T5" fmla="*/ 0 h 7"/>
                <a:gd name="T6" fmla="*/ 3 w 3"/>
                <a:gd name="T7" fmla="*/ 5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1" name="Freeform 2053">
              <a:extLst>
                <a:ext uri="{FF2B5EF4-FFF2-40B4-BE49-F238E27FC236}">
                  <a16:creationId xmlns:a16="http://schemas.microsoft.com/office/drawing/2014/main" id="{9DD4F63A-A775-4617-8633-D77F0827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052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3 w 14"/>
                <a:gd name="T87" fmla="*/ 12 h 33"/>
                <a:gd name="T88" fmla="*/ 13 w 14"/>
                <a:gd name="T89" fmla="*/ 12 h 33"/>
                <a:gd name="T90" fmla="*/ 13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2" name="Freeform 2054">
              <a:extLst>
                <a:ext uri="{FF2B5EF4-FFF2-40B4-BE49-F238E27FC236}">
                  <a16:creationId xmlns:a16="http://schemas.microsoft.com/office/drawing/2014/main" id="{24A7C446-E667-463E-87FA-9E32D623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531" y="4082925"/>
              <a:ext cx="20250" cy="51403"/>
            </a:xfrm>
            <a:custGeom>
              <a:avLst/>
              <a:gdLst>
                <a:gd name="T0" fmla="*/ 6 w 13"/>
                <a:gd name="T1" fmla="*/ 14 h 33"/>
                <a:gd name="T2" fmla="*/ 8 w 13"/>
                <a:gd name="T3" fmla="*/ 12 h 33"/>
                <a:gd name="T4" fmla="*/ 10 w 13"/>
                <a:gd name="T5" fmla="*/ 6 h 33"/>
                <a:gd name="T6" fmla="*/ 8 w 13"/>
                <a:gd name="T7" fmla="*/ 5 h 33"/>
                <a:gd name="T8" fmla="*/ 7 w 13"/>
                <a:gd name="T9" fmla="*/ 4 h 33"/>
                <a:gd name="T10" fmla="*/ 5 w 13"/>
                <a:gd name="T11" fmla="*/ 5 h 33"/>
                <a:gd name="T12" fmla="*/ 5 w 13"/>
                <a:gd name="T13" fmla="*/ 6 h 33"/>
                <a:gd name="T14" fmla="*/ 0 w 13"/>
                <a:gd name="T15" fmla="*/ 9 h 33"/>
                <a:gd name="T16" fmla="*/ 0 w 13"/>
                <a:gd name="T17" fmla="*/ 6 h 33"/>
                <a:gd name="T18" fmla="*/ 1 w 13"/>
                <a:gd name="T19" fmla="*/ 4 h 33"/>
                <a:gd name="T20" fmla="*/ 2 w 13"/>
                <a:gd name="T21" fmla="*/ 1 h 33"/>
                <a:gd name="T22" fmla="*/ 5 w 13"/>
                <a:gd name="T23" fmla="*/ 0 h 33"/>
                <a:gd name="T24" fmla="*/ 7 w 13"/>
                <a:gd name="T25" fmla="*/ 0 h 33"/>
                <a:gd name="T26" fmla="*/ 10 w 13"/>
                <a:gd name="T27" fmla="*/ 0 h 33"/>
                <a:gd name="T28" fmla="*/ 12 w 13"/>
                <a:gd name="T29" fmla="*/ 2 h 33"/>
                <a:gd name="T30" fmla="*/ 13 w 13"/>
                <a:gd name="T31" fmla="*/ 2 h 33"/>
                <a:gd name="T32" fmla="*/ 13 w 13"/>
                <a:gd name="T33" fmla="*/ 5 h 33"/>
                <a:gd name="T34" fmla="*/ 13 w 13"/>
                <a:gd name="T35" fmla="*/ 9 h 33"/>
                <a:gd name="T36" fmla="*/ 13 w 13"/>
                <a:gd name="T37" fmla="*/ 11 h 33"/>
                <a:gd name="T38" fmla="*/ 13 w 13"/>
                <a:gd name="T39" fmla="*/ 14 h 33"/>
                <a:gd name="T40" fmla="*/ 12 w 13"/>
                <a:gd name="T41" fmla="*/ 15 h 33"/>
                <a:gd name="T42" fmla="*/ 11 w 13"/>
                <a:gd name="T43" fmla="*/ 15 h 33"/>
                <a:gd name="T44" fmla="*/ 12 w 13"/>
                <a:gd name="T45" fmla="*/ 16 h 33"/>
                <a:gd name="T46" fmla="*/ 13 w 13"/>
                <a:gd name="T47" fmla="*/ 19 h 33"/>
                <a:gd name="T48" fmla="*/ 13 w 13"/>
                <a:gd name="T49" fmla="*/ 20 h 33"/>
                <a:gd name="T50" fmla="*/ 13 w 13"/>
                <a:gd name="T51" fmla="*/ 23 h 33"/>
                <a:gd name="T52" fmla="*/ 13 w 13"/>
                <a:gd name="T53" fmla="*/ 25 h 33"/>
                <a:gd name="T54" fmla="*/ 13 w 13"/>
                <a:gd name="T55" fmla="*/ 28 h 33"/>
                <a:gd name="T56" fmla="*/ 13 w 13"/>
                <a:gd name="T57" fmla="*/ 29 h 33"/>
                <a:gd name="T58" fmla="*/ 12 w 13"/>
                <a:gd name="T59" fmla="*/ 30 h 33"/>
                <a:gd name="T60" fmla="*/ 11 w 13"/>
                <a:gd name="T61" fmla="*/ 31 h 33"/>
                <a:gd name="T62" fmla="*/ 7 w 13"/>
                <a:gd name="T63" fmla="*/ 33 h 33"/>
                <a:gd name="T64" fmla="*/ 5 w 13"/>
                <a:gd name="T65" fmla="*/ 33 h 33"/>
                <a:gd name="T66" fmla="*/ 2 w 13"/>
                <a:gd name="T67" fmla="*/ 31 h 33"/>
                <a:gd name="T68" fmla="*/ 1 w 13"/>
                <a:gd name="T69" fmla="*/ 29 h 33"/>
                <a:gd name="T70" fmla="*/ 0 w 13"/>
                <a:gd name="T71" fmla="*/ 23 h 33"/>
                <a:gd name="T72" fmla="*/ 5 w 13"/>
                <a:gd name="T73" fmla="*/ 25 h 33"/>
                <a:gd name="T74" fmla="*/ 5 w 13"/>
                <a:gd name="T75" fmla="*/ 28 h 33"/>
                <a:gd name="T76" fmla="*/ 7 w 13"/>
                <a:gd name="T77" fmla="*/ 28 h 33"/>
                <a:gd name="T78" fmla="*/ 8 w 13"/>
                <a:gd name="T79" fmla="*/ 28 h 33"/>
                <a:gd name="T80" fmla="*/ 10 w 13"/>
                <a:gd name="T81" fmla="*/ 25 h 33"/>
                <a:gd name="T82" fmla="*/ 10 w 13"/>
                <a:gd name="T83" fmla="*/ 20 h 33"/>
                <a:gd name="T84" fmla="*/ 8 w 13"/>
                <a:gd name="T85" fmla="*/ 19 h 33"/>
                <a:gd name="T86" fmla="*/ 7 w 13"/>
                <a:gd name="T87" fmla="*/ 17 h 33"/>
                <a:gd name="T88" fmla="*/ 6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4"/>
                  </a:move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3" name="Freeform 2055">
              <a:extLst>
                <a:ext uri="{FF2B5EF4-FFF2-40B4-BE49-F238E27FC236}">
                  <a16:creationId xmlns:a16="http://schemas.microsoft.com/office/drawing/2014/main" id="{F663D7DD-BF8C-4C56-AF59-09FFE32B7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380" y="4586048"/>
              <a:ext cx="12461" cy="56076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4 w 8"/>
                <a:gd name="T5" fmla="*/ 2 h 36"/>
                <a:gd name="T6" fmla="*/ 4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4" name="Freeform 2056">
              <a:extLst>
                <a:ext uri="{FF2B5EF4-FFF2-40B4-BE49-F238E27FC236}">
                  <a16:creationId xmlns:a16="http://schemas.microsoft.com/office/drawing/2014/main" id="{9931ECAF-1A8D-4AAD-9BD0-3EECA725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418" y="4582932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2 h 33"/>
                <a:gd name="T10" fmla="*/ 8 w 13"/>
                <a:gd name="T11" fmla="*/ 12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7 h 33"/>
                <a:gd name="T34" fmla="*/ 5 w 13"/>
                <a:gd name="T35" fmla="*/ 7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5" name="Freeform 2057">
              <a:extLst>
                <a:ext uri="{FF2B5EF4-FFF2-40B4-BE49-F238E27FC236}">
                  <a16:creationId xmlns:a16="http://schemas.microsoft.com/office/drawing/2014/main" id="{D45ADD89-625F-41F0-8843-3E8211012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340" y="4586048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3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8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1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1 w 14"/>
                <a:gd name="T49" fmla="*/ 17 h 32"/>
                <a:gd name="T50" fmla="*/ 7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7 w 14"/>
                <a:gd name="T57" fmla="*/ 16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6" name="Freeform 2058">
              <a:extLst>
                <a:ext uri="{FF2B5EF4-FFF2-40B4-BE49-F238E27FC236}">
                  <a16:creationId xmlns:a16="http://schemas.microsoft.com/office/drawing/2014/main" id="{D302DF24-70C6-4A58-8639-DF05E09A4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6821" y="4582932"/>
              <a:ext cx="21807" cy="51403"/>
            </a:xfrm>
            <a:custGeom>
              <a:avLst/>
              <a:gdLst>
                <a:gd name="T0" fmla="*/ 7 w 14"/>
                <a:gd name="T1" fmla="*/ 20 h 33"/>
                <a:gd name="T2" fmla="*/ 7 w 14"/>
                <a:gd name="T3" fmla="*/ 19 h 33"/>
                <a:gd name="T4" fmla="*/ 5 w 14"/>
                <a:gd name="T5" fmla="*/ 20 h 33"/>
                <a:gd name="T6" fmla="*/ 4 w 14"/>
                <a:gd name="T7" fmla="*/ 20 h 33"/>
                <a:gd name="T8" fmla="*/ 3 w 14"/>
                <a:gd name="T9" fmla="*/ 19 h 33"/>
                <a:gd name="T10" fmla="*/ 0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0 w 14"/>
                <a:gd name="T25" fmla="*/ 5 h 33"/>
                <a:gd name="T26" fmla="*/ 0 w 14"/>
                <a:gd name="T27" fmla="*/ 4 h 33"/>
                <a:gd name="T28" fmla="*/ 3 w 14"/>
                <a:gd name="T29" fmla="*/ 2 h 33"/>
                <a:gd name="T30" fmla="*/ 7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3 w 14"/>
                <a:gd name="T37" fmla="*/ 5 h 33"/>
                <a:gd name="T38" fmla="*/ 13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3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4 h 33"/>
                <a:gd name="T54" fmla="*/ 5 w 14"/>
                <a:gd name="T55" fmla="*/ 15 h 33"/>
                <a:gd name="T56" fmla="*/ 7 w 14"/>
                <a:gd name="T57" fmla="*/ 17 h 33"/>
                <a:gd name="T58" fmla="*/ 8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8 w 14"/>
                <a:gd name="T65" fmla="*/ 7 h 33"/>
                <a:gd name="T66" fmla="*/ 7 w 14"/>
                <a:gd name="T67" fmla="*/ 5 h 33"/>
                <a:gd name="T68" fmla="*/ 5 w 14"/>
                <a:gd name="T69" fmla="*/ 7 h 33"/>
                <a:gd name="T70" fmla="*/ 4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7" name="Freeform 2059">
              <a:extLst>
                <a:ext uri="{FF2B5EF4-FFF2-40B4-BE49-F238E27FC236}">
                  <a16:creationId xmlns:a16="http://schemas.microsoft.com/office/drawing/2014/main" id="{8A17A78B-13A9-4E4D-AD4A-5F686916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205" y="4586048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8" name="Freeform 2060">
              <a:extLst>
                <a:ext uri="{FF2B5EF4-FFF2-40B4-BE49-F238E27FC236}">
                  <a16:creationId xmlns:a16="http://schemas.microsoft.com/office/drawing/2014/main" id="{07E2B18A-45F7-4F06-B8CB-3326CFDDB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947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7 w 14"/>
                <a:gd name="T15" fmla="*/ 11 h 32"/>
                <a:gd name="T16" fmla="*/ 7 w 14"/>
                <a:gd name="T17" fmla="*/ 11 h 32"/>
                <a:gd name="T18" fmla="*/ 10 w 14"/>
                <a:gd name="T19" fmla="*/ 11 h 32"/>
                <a:gd name="T20" fmla="*/ 11 w 14"/>
                <a:gd name="T21" fmla="*/ 12 h 32"/>
                <a:gd name="T22" fmla="*/ 11 w 14"/>
                <a:gd name="T23" fmla="*/ 12 h 32"/>
                <a:gd name="T24" fmla="*/ 12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7 h 32"/>
                <a:gd name="T34" fmla="*/ 12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7 w 14"/>
                <a:gd name="T79" fmla="*/ 26 h 32"/>
                <a:gd name="T80" fmla="*/ 7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7 w 14"/>
                <a:gd name="T89" fmla="*/ 16 h 32"/>
                <a:gd name="T90" fmla="*/ 7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9" name="Freeform 2061">
              <a:extLst>
                <a:ext uri="{FF2B5EF4-FFF2-40B4-BE49-F238E27FC236}">
                  <a16:creationId xmlns:a16="http://schemas.microsoft.com/office/drawing/2014/main" id="{AD22426F-2419-4A6B-A8F9-8674B7763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2870" y="3078235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0 w 14"/>
                <a:gd name="T5" fmla="*/ 5 h 33"/>
                <a:gd name="T6" fmla="*/ 1 w 14"/>
                <a:gd name="T7" fmla="*/ 3 h 33"/>
                <a:gd name="T8" fmla="*/ 1 w 14"/>
                <a:gd name="T9" fmla="*/ 2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3 w 14"/>
                <a:gd name="T17" fmla="*/ 2 h 33"/>
                <a:gd name="T18" fmla="*/ 13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3 w 14"/>
                <a:gd name="T47" fmla="*/ 28 h 33"/>
                <a:gd name="T48" fmla="*/ 13 w 14"/>
                <a:gd name="T49" fmla="*/ 30 h 33"/>
                <a:gd name="T50" fmla="*/ 10 w 14"/>
                <a:gd name="T51" fmla="*/ 32 h 33"/>
                <a:gd name="T52" fmla="*/ 6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0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0 w 14"/>
                <a:gd name="T69" fmla="*/ 18 h 33"/>
                <a:gd name="T70" fmla="*/ 1 w 14"/>
                <a:gd name="T71" fmla="*/ 17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9 w 14"/>
                <a:gd name="T83" fmla="*/ 7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5 w 14"/>
                <a:gd name="T91" fmla="*/ 12 h 33"/>
                <a:gd name="T92" fmla="*/ 5 w 14"/>
                <a:gd name="T93" fmla="*/ 13 h 33"/>
                <a:gd name="T94" fmla="*/ 6 w 14"/>
                <a:gd name="T95" fmla="*/ 15 h 33"/>
                <a:gd name="T96" fmla="*/ 9 w 14"/>
                <a:gd name="T97" fmla="*/ 13 h 33"/>
                <a:gd name="T98" fmla="*/ 9 w 14"/>
                <a:gd name="T99" fmla="*/ 12 h 33"/>
                <a:gd name="T100" fmla="*/ 9 w 14"/>
                <a:gd name="T101" fmla="*/ 20 h 33"/>
                <a:gd name="T102" fmla="*/ 9 w 14"/>
                <a:gd name="T103" fmla="*/ 18 h 33"/>
                <a:gd name="T104" fmla="*/ 6 w 14"/>
                <a:gd name="T105" fmla="*/ 17 h 33"/>
                <a:gd name="T106" fmla="*/ 5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5 w 14"/>
                <a:gd name="T113" fmla="*/ 27 h 33"/>
                <a:gd name="T114" fmla="*/ 6 w 14"/>
                <a:gd name="T115" fmla="*/ 28 h 33"/>
                <a:gd name="T116" fmla="*/ 9 w 14"/>
                <a:gd name="T117" fmla="*/ 27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7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0" name="Freeform 2062">
              <a:extLst>
                <a:ext uri="{FF2B5EF4-FFF2-40B4-BE49-F238E27FC236}">
                  <a16:creationId xmlns:a16="http://schemas.microsoft.com/office/drawing/2014/main" id="{6F668342-424D-4E00-8C36-FA229EDA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908" y="3121850"/>
              <a:ext cx="4673" cy="12461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4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1" name="Freeform 2063">
              <a:extLst>
                <a:ext uri="{FF2B5EF4-FFF2-40B4-BE49-F238E27FC236}">
                  <a16:creationId xmlns:a16="http://schemas.microsoft.com/office/drawing/2014/main" id="{53D6D732-56B1-438E-8826-C510C7B88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812" y="3078235"/>
              <a:ext cx="21807" cy="49845"/>
            </a:xfrm>
            <a:custGeom>
              <a:avLst/>
              <a:gdLst>
                <a:gd name="T0" fmla="*/ 8 w 14"/>
                <a:gd name="T1" fmla="*/ 20 h 32"/>
                <a:gd name="T2" fmla="*/ 8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2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2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8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4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3 h 32"/>
                <a:gd name="T54" fmla="*/ 5 w 14"/>
                <a:gd name="T55" fmla="*/ 15 h 32"/>
                <a:gd name="T56" fmla="*/ 8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8 w 14"/>
                <a:gd name="T67" fmla="*/ 5 h 32"/>
                <a:gd name="T68" fmla="*/ 5 w 14"/>
                <a:gd name="T69" fmla="*/ 6 h 32"/>
                <a:gd name="T70" fmla="*/ 5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2" y="32"/>
                  </a:lnTo>
                  <a:close/>
                  <a:moveTo>
                    <a:pt x="5" y="13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2" name="Freeform 2064">
              <a:extLst>
                <a:ext uri="{FF2B5EF4-FFF2-40B4-BE49-F238E27FC236}">
                  <a16:creationId xmlns:a16="http://schemas.microsoft.com/office/drawing/2014/main" id="{9F52495F-95CB-4162-849B-414D7654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292" y="3078235"/>
              <a:ext cx="20250" cy="51403"/>
            </a:xfrm>
            <a:custGeom>
              <a:avLst/>
              <a:gdLst>
                <a:gd name="T0" fmla="*/ 6 w 13"/>
                <a:gd name="T1" fmla="*/ 15 h 33"/>
                <a:gd name="T2" fmla="*/ 8 w 13"/>
                <a:gd name="T3" fmla="*/ 13 h 33"/>
                <a:gd name="T4" fmla="*/ 10 w 13"/>
                <a:gd name="T5" fmla="*/ 7 h 33"/>
                <a:gd name="T6" fmla="*/ 8 w 13"/>
                <a:gd name="T7" fmla="*/ 6 h 33"/>
                <a:gd name="T8" fmla="*/ 7 w 13"/>
                <a:gd name="T9" fmla="*/ 5 h 33"/>
                <a:gd name="T10" fmla="*/ 6 w 13"/>
                <a:gd name="T11" fmla="*/ 6 h 33"/>
                <a:gd name="T12" fmla="*/ 5 w 13"/>
                <a:gd name="T13" fmla="*/ 7 h 33"/>
                <a:gd name="T14" fmla="*/ 0 w 13"/>
                <a:gd name="T15" fmla="*/ 10 h 33"/>
                <a:gd name="T16" fmla="*/ 0 w 13"/>
                <a:gd name="T17" fmla="*/ 7 h 33"/>
                <a:gd name="T18" fmla="*/ 1 w 13"/>
                <a:gd name="T19" fmla="*/ 5 h 33"/>
                <a:gd name="T20" fmla="*/ 2 w 13"/>
                <a:gd name="T21" fmla="*/ 2 h 33"/>
                <a:gd name="T22" fmla="*/ 5 w 13"/>
                <a:gd name="T23" fmla="*/ 1 h 33"/>
                <a:gd name="T24" fmla="*/ 7 w 13"/>
                <a:gd name="T25" fmla="*/ 0 h 33"/>
                <a:gd name="T26" fmla="*/ 11 w 13"/>
                <a:gd name="T27" fmla="*/ 1 h 33"/>
                <a:gd name="T28" fmla="*/ 12 w 13"/>
                <a:gd name="T29" fmla="*/ 2 h 33"/>
                <a:gd name="T30" fmla="*/ 13 w 13"/>
                <a:gd name="T31" fmla="*/ 3 h 33"/>
                <a:gd name="T32" fmla="*/ 13 w 13"/>
                <a:gd name="T33" fmla="*/ 5 h 33"/>
                <a:gd name="T34" fmla="*/ 13 w 13"/>
                <a:gd name="T35" fmla="*/ 10 h 33"/>
                <a:gd name="T36" fmla="*/ 13 w 13"/>
                <a:gd name="T37" fmla="*/ 12 h 33"/>
                <a:gd name="T38" fmla="*/ 13 w 13"/>
                <a:gd name="T39" fmla="*/ 13 h 33"/>
                <a:gd name="T40" fmla="*/ 12 w 13"/>
                <a:gd name="T41" fmla="*/ 15 h 33"/>
                <a:gd name="T42" fmla="*/ 11 w 13"/>
                <a:gd name="T43" fmla="*/ 16 h 33"/>
                <a:gd name="T44" fmla="*/ 12 w 13"/>
                <a:gd name="T45" fmla="*/ 17 h 33"/>
                <a:gd name="T46" fmla="*/ 13 w 13"/>
                <a:gd name="T47" fmla="*/ 18 h 33"/>
                <a:gd name="T48" fmla="*/ 13 w 13"/>
                <a:gd name="T49" fmla="*/ 21 h 33"/>
                <a:gd name="T50" fmla="*/ 13 w 13"/>
                <a:gd name="T51" fmla="*/ 23 h 33"/>
                <a:gd name="T52" fmla="*/ 13 w 13"/>
                <a:gd name="T53" fmla="*/ 26 h 33"/>
                <a:gd name="T54" fmla="*/ 13 w 13"/>
                <a:gd name="T55" fmla="*/ 27 h 33"/>
                <a:gd name="T56" fmla="*/ 13 w 13"/>
                <a:gd name="T57" fmla="*/ 28 h 33"/>
                <a:gd name="T58" fmla="*/ 12 w 13"/>
                <a:gd name="T59" fmla="*/ 30 h 33"/>
                <a:gd name="T60" fmla="*/ 11 w 13"/>
                <a:gd name="T61" fmla="*/ 32 h 33"/>
                <a:gd name="T62" fmla="*/ 7 w 13"/>
                <a:gd name="T63" fmla="*/ 33 h 33"/>
                <a:gd name="T64" fmla="*/ 5 w 13"/>
                <a:gd name="T65" fmla="*/ 32 h 33"/>
                <a:gd name="T66" fmla="*/ 2 w 13"/>
                <a:gd name="T67" fmla="*/ 31 h 33"/>
                <a:gd name="T68" fmla="*/ 1 w 13"/>
                <a:gd name="T69" fmla="*/ 30 h 33"/>
                <a:gd name="T70" fmla="*/ 0 w 13"/>
                <a:gd name="T71" fmla="*/ 23 h 33"/>
                <a:gd name="T72" fmla="*/ 5 w 13"/>
                <a:gd name="T73" fmla="*/ 26 h 33"/>
                <a:gd name="T74" fmla="*/ 6 w 13"/>
                <a:gd name="T75" fmla="*/ 27 h 33"/>
                <a:gd name="T76" fmla="*/ 7 w 13"/>
                <a:gd name="T77" fmla="*/ 28 h 33"/>
                <a:gd name="T78" fmla="*/ 8 w 13"/>
                <a:gd name="T79" fmla="*/ 27 h 33"/>
                <a:gd name="T80" fmla="*/ 10 w 13"/>
                <a:gd name="T81" fmla="*/ 26 h 33"/>
                <a:gd name="T82" fmla="*/ 10 w 13"/>
                <a:gd name="T83" fmla="*/ 21 h 33"/>
                <a:gd name="T84" fmla="*/ 8 w 13"/>
                <a:gd name="T85" fmla="*/ 18 h 33"/>
                <a:gd name="T86" fmla="*/ 7 w 13"/>
                <a:gd name="T87" fmla="*/ 18 h 33"/>
                <a:gd name="T88" fmla="*/ 6 w 13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5"/>
                  </a:move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3" name="Freeform 2065">
              <a:extLst>
                <a:ext uri="{FF2B5EF4-FFF2-40B4-BE49-F238E27FC236}">
                  <a16:creationId xmlns:a16="http://schemas.microsoft.com/office/drawing/2014/main" id="{BB17A234-43BC-4DD7-B2B8-7D397239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772" y="3078235"/>
              <a:ext cx="21807" cy="51403"/>
            </a:xfrm>
            <a:custGeom>
              <a:avLst/>
              <a:gdLst>
                <a:gd name="T0" fmla="*/ 5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3 w 14"/>
                <a:gd name="T21" fmla="*/ 2 h 33"/>
                <a:gd name="T22" fmla="*/ 4 w 14"/>
                <a:gd name="T23" fmla="*/ 1 h 33"/>
                <a:gd name="T24" fmla="*/ 6 w 14"/>
                <a:gd name="T25" fmla="*/ 0 h 33"/>
                <a:gd name="T26" fmla="*/ 10 w 14"/>
                <a:gd name="T27" fmla="*/ 1 h 33"/>
                <a:gd name="T28" fmla="*/ 11 w 14"/>
                <a:gd name="T29" fmla="*/ 2 h 33"/>
                <a:gd name="T30" fmla="*/ 13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3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2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6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4" name="Freeform 2066">
              <a:extLst>
                <a:ext uri="{FF2B5EF4-FFF2-40B4-BE49-F238E27FC236}">
                  <a16:creationId xmlns:a16="http://schemas.microsoft.com/office/drawing/2014/main" id="{A5631959-594F-43E7-8195-17C2B701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695" y="3078235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8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1 h 32"/>
                <a:gd name="T10" fmla="*/ 9 w 14"/>
                <a:gd name="T11" fmla="*/ 11 h 32"/>
                <a:gd name="T12" fmla="*/ 11 w 14"/>
                <a:gd name="T13" fmla="*/ 8 h 32"/>
                <a:gd name="T14" fmla="*/ 11 w 14"/>
                <a:gd name="T15" fmla="*/ 8 h 32"/>
                <a:gd name="T16" fmla="*/ 11 w 14"/>
                <a:gd name="T17" fmla="*/ 7 h 32"/>
                <a:gd name="T18" fmla="*/ 11 w 14"/>
                <a:gd name="T19" fmla="*/ 7 h 32"/>
                <a:gd name="T20" fmla="*/ 9 w 14"/>
                <a:gd name="T21" fmla="*/ 6 h 32"/>
                <a:gd name="T22" fmla="*/ 9 w 14"/>
                <a:gd name="T23" fmla="*/ 6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5 h 32"/>
                <a:gd name="T30" fmla="*/ 8 w 14"/>
                <a:gd name="T31" fmla="*/ 5 h 32"/>
                <a:gd name="T32" fmla="*/ 5 w 14"/>
                <a:gd name="T33" fmla="*/ 6 h 32"/>
                <a:gd name="T34" fmla="*/ 5 w 14"/>
                <a:gd name="T35" fmla="*/ 6 h 32"/>
                <a:gd name="T36" fmla="*/ 5 w 14"/>
                <a:gd name="T37" fmla="*/ 7 h 32"/>
                <a:gd name="T38" fmla="*/ 5 w 14"/>
                <a:gd name="T39" fmla="*/ 10 h 32"/>
                <a:gd name="T40" fmla="*/ 0 w 14"/>
                <a:gd name="T41" fmla="*/ 10 h 32"/>
                <a:gd name="T42" fmla="*/ 0 w 14"/>
                <a:gd name="T43" fmla="*/ 7 h 32"/>
                <a:gd name="T44" fmla="*/ 0 w 14"/>
                <a:gd name="T45" fmla="*/ 7 h 32"/>
                <a:gd name="T46" fmla="*/ 2 w 14"/>
                <a:gd name="T47" fmla="*/ 5 h 32"/>
                <a:gd name="T48" fmla="*/ 2 w 14"/>
                <a:gd name="T49" fmla="*/ 5 h 32"/>
                <a:gd name="T50" fmla="*/ 3 w 14"/>
                <a:gd name="T51" fmla="*/ 2 h 32"/>
                <a:gd name="T52" fmla="*/ 3 w 14"/>
                <a:gd name="T53" fmla="*/ 2 h 32"/>
                <a:gd name="T54" fmla="*/ 5 w 14"/>
                <a:gd name="T55" fmla="*/ 1 h 32"/>
                <a:gd name="T56" fmla="*/ 5 w 14"/>
                <a:gd name="T57" fmla="*/ 1 h 32"/>
                <a:gd name="T58" fmla="*/ 8 w 14"/>
                <a:gd name="T59" fmla="*/ 0 h 32"/>
                <a:gd name="T60" fmla="*/ 8 w 14"/>
                <a:gd name="T61" fmla="*/ 0 h 32"/>
                <a:gd name="T62" fmla="*/ 11 w 14"/>
                <a:gd name="T63" fmla="*/ 1 h 32"/>
                <a:gd name="T64" fmla="*/ 11 w 14"/>
                <a:gd name="T65" fmla="*/ 1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8 h 32"/>
                <a:gd name="T76" fmla="*/ 14 w 14"/>
                <a:gd name="T77" fmla="*/ 8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2 h 32"/>
                <a:gd name="T84" fmla="*/ 14 w 14"/>
                <a:gd name="T85" fmla="*/ 12 h 32"/>
                <a:gd name="T86" fmla="*/ 14 w 14"/>
                <a:gd name="T87" fmla="*/ 13 h 32"/>
                <a:gd name="T88" fmla="*/ 14 w 14"/>
                <a:gd name="T89" fmla="*/ 13 h 32"/>
                <a:gd name="T90" fmla="*/ 13 w 14"/>
                <a:gd name="T91" fmla="*/ 15 h 32"/>
                <a:gd name="T92" fmla="*/ 7 w 14"/>
                <a:gd name="T93" fmla="*/ 28 h 32"/>
                <a:gd name="T94" fmla="*/ 14 w 14"/>
                <a:gd name="T95" fmla="*/ 28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5" name="Freeform 2067">
              <a:extLst>
                <a:ext uri="{FF2B5EF4-FFF2-40B4-BE49-F238E27FC236}">
                  <a16:creationId xmlns:a16="http://schemas.microsoft.com/office/drawing/2014/main" id="{62AD22E7-75D6-4DA6-BD8A-6D632728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947" y="3579801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6" name="Freeform 2068">
              <a:extLst>
                <a:ext uri="{FF2B5EF4-FFF2-40B4-BE49-F238E27FC236}">
                  <a16:creationId xmlns:a16="http://schemas.microsoft.com/office/drawing/2014/main" id="{477E9BF9-6BA6-49A0-B3C2-A32FA8F29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2870" y="3579801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1 w 14"/>
                <a:gd name="T5" fmla="*/ 4 h 33"/>
                <a:gd name="T6" fmla="*/ 1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8 w 14"/>
                <a:gd name="T17" fmla="*/ 0 h 33"/>
                <a:gd name="T18" fmla="*/ 8 w 14"/>
                <a:gd name="T19" fmla="*/ 0 h 33"/>
                <a:gd name="T20" fmla="*/ 10 w 14"/>
                <a:gd name="T21" fmla="*/ 2 h 33"/>
                <a:gd name="T22" fmla="*/ 10 w 14"/>
                <a:gd name="T23" fmla="*/ 2 h 33"/>
                <a:gd name="T24" fmla="*/ 11 w 14"/>
                <a:gd name="T25" fmla="*/ 3 h 33"/>
                <a:gd name="T26" fmla="*/ 11 w 14"/>
                <a:gd name="T27" fmla="*/ 3 h 33"/>
                <a:gd name="T28" fmla="*/ 14 w 14"/>
                <a:gd name="T29" fmla="*/ 4 h 33"/>
                <a:gd name="T30" fmla="*/ 14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4 w 14"/>
                <a:gd name="T39" fmla="*/ 29 h 33"/>
                <a:gd name="T40" fmla="*/ 14 w 14"/>
                <a:gd name="T41" fmla="*/ 29 h 33"/>
                <a:gd name="T42" fmla="*/ 11 w 14"/>
                <a:gd name="T43" fmla="*/ 32 h 33"/>
                <a:gd name="T44" fmla="*/ 11 w 14"/>
                <a:gd name="T45" fmla="*/ 32 h 33"/>
                <a:gd name="T46" fmla="*/ 10 w 14"/>
                <a:gd name="T47" fmla="*/ 33 h 33"/>
                <a:gd name="T48" fmla="*/ 10 w 14"/>
                <a:gd name="T49" fmla="*/ 33 h 33"/>
                <a:gd name="T50" fmla="*/ 8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1 w 14"/>
                <a:gd name="T63" fmla="*/ 29 h 33"/>
                <a:gd name="T64" fmla="*/ 1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8 w 14"/>
                <a:gd name="T79" fmla="*/ 29 h 33"/>
                <a:gd name="T80" fmla="*/ 8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8 w 14"/>
                <a:gd name="T97" fmla="*/ 5 h 33"/>
                <a:gd name="T98" fmla="*/ 8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7" name="Freeform 2069">
              <a:extLst>
                <a:ext uri="{FF2B5EF4-FFF2-40B4-BE49-F238E27FC236}">
                  <a16:creationId xmlns:a16="http://schemas.microsoft.com/office/drawing/2014/main" id="{AB8293B0-5D83-41A2-B81E-C93E8A54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92" y="3579801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1 w 14"/>
                <a:gd name="T9" fmla="*/ 10 h 33"/>
                <a:gd name="T10" fmla="*/ 11 w 14"/>
                <a:gd name="T11" fmla="*/ 10 h 33"/>
                <a:gd name="T12" fmla="*/ 11 w 14"/>
                <a:gd name="T13" fmla="*/ 9 h 33"/>
                <a:gd name="T14" fmla="*/ 11 w 14"/>
                <a:gd name="T15" fmla="*/ 9 h 33"/>
                <a:gd name="T16" fmla="*/ 11 w 14"/>
                <a:gd name="T17" fmla="*/ 8 h 33"/>
                <a:gd name="T18" fmla="*/ 11 w 14"/>
                <a:gd name="T19" fmla="*/ 8 h 33"/>
                <a:gd name="T20" fmla="*/ 11 w 14"/>
                <a:gd name="T21" fmla="*/ 7 h 33"/>
                <a:gd name="T22" fmla="*/ 11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5 h 33"/>
                <a:gd name="T34" fmla="*/ 7 w 14"/>
                <a:gd name="T35" fmla="*/ 5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1 w 14"/>
                <a:gd name="T63" fmla="*/ 2 h 33"/>
                <a:gd name="T64" fmla="*/ 11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2 h 33"/>
                <a:gd name="T84" fmla="*/ 14 w 14"/>
                <a:gd name="T85" fmla="*/ 12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8" name="Freeform 2070">
              <a:extLst>
                <a:ext uri="{FF2B5EF4-FFF2-40B4-BE49-F238E27FC236}">
                  <a16:creationId xmlns:a16="http://schemas.microsoft.com/office/drawing/2014/main" id="{69585225-7562-4E69-817D-BC9788B7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830" y="3623415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9" name="Freeform 2071">
              <a:extLst>
                <a:ext uri="{FF2B5EF4-FFF2-40B4-BE49-F238E27FC236}">
                  <a16:creationId xmlns:a16="http://schemas.microsoft.com/office/drawing/2014/main" id="{1F61CA62-7E4A-46E9-A0BE-CDE107869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850" y="3579801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5 w 14"/>
                <a:gd name="T5" fmla="*/ 19 h 33"/>
                <a:gd name="T6" fmla="*/ 4 w 14"/>
                <a:gd name="T7" fmla="*/ 19 h 33"/>
                <a:gd name="T8" fmla="*/ 2 w 14"/>
                <a:gd name="T9" fmla="*/ 19 h 33"/>
                <a:gd name="T10" fmla="*/ 0 w 14"/>
                <a:gd name="T11" fmla="*/ 18 h 33"/>
                <a:gd name="T12" fmla="*/ 0 w 14"/>
                <a:gd name="T13" fmla="*/ 17 h 33"/>
                <a:gd name="T14" fmla="*/ 0 w 14"/>
                <a:gd name="T15" fmla="*/ 15 h 33"/>
                <a:gd name="T16" fmla="*/ 0 w 14"/>
                <a:gd name="T17" fmla="*/ 13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4 h 33"/>
                <a:gd name="T28" fmla="*/ 2 w 14"/>
                <a:gd name="T29" fmla="*/ 2 h 33"/>
                <a:gd name="T30" fmla="*/ 6 w 14"/>
                <a:gd name="T31" fmla="*/ 0 h 33"/>
                <a:gd name="T32" fmla="*/ 10 w 14"/>
                <a:gd name="T33" fmla="*/ 2 h 33"/>
                <a:gd name="T34" fmla="*/ 12 w 14"/>
                <a:gd name="T35" fmla="*/ 4 h 33"/>
                <a:gd name="T36" fmla="*/ 12 w 14"/>
                <a:gd name="T37" fmla="*/ 4 h 33"/>
                <a:gd name="T38" fmla="*/ 12 w 14"/>
                <a:gd name="T39" fmla="*/ 5 h 33"/>
                <a:gd name="T40" fmla="*/ 12 w 14"/>
                <a:gd name="T41" fmla="*/ 8 h 33"/>
                <a:gd name="T42" fmla="*/ 14 w 14"/>
                <a:gd name="T43" fmla="*/ 10 h 33"/>
                <a:gd name="T44" fmla="*/ 12 w 14"/>
                <a:gd name="T45" fmla="*/ 13 h 33"/>
                <a:gd name="T46" fmla="*/ 12 w 14"/>
                <a:gd name="T47" fmla="*/ 14 h 33"/>
                <a:gd name="T48" fmla="*/ 12 w 14"/>
                <a:gd name="T49" fmla="*/ 15 h 33"/>
                <a:gd name="T50" fmla="*/ 6 w 14"/>
                <a:gd name="T51" fmla="*/ 33 h 33"/>
                <a:gd name="T52" fmla="*/ 4 w 14"/>
                <a:gd name="T53" fmla="*/ 13 h 33"/>
                <a:gd name="T54" fmla="*/ 5 w 14"/>
                <a:gd name="T55" fmla="*/ 15 h 33"/>
                <a:gd name="T56" fmla="*/ 6 w 14"/>
                <a:gd name="T57" fmla="*/ 15 h 33"/>
                <a:gd name="T58" fmla="*/ 7 w 14"/>
                <a:gd name="T59" fmla="*/ 15 h 33"/>
                <a:gd name="T60" fmla="*/ 9 w 14"/>
                <a:gd name="T61" fmla="*/ 13 h 33"/>
                <a:gd name="T62" fmla="*/ 9 w 14"/>
                <a:gd name="T63" fmla="*/ 8 h 33"/>
                <a:gd name="T64" fmla="*/ 7 w 14"/>
                <a:gd name="T65" fmla="*/ 5 h 33"/>
                <a:gd name="T66" fmla="*/ 6 w 14"/>
                <a:gd name="T67" fmla="*/ 5 h 33"/>
                <a:gd name="T68" fmla="*/ 5 w 14"/>
                <a:gd name="T69" fmla="*/ 5 h 33"/>
                <a:gd name="T70" fmla="*/ 4 w 14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0" name="Freeform 2072">
              <a:extLst>
                <a:ext uri="{FF2B5EF4-FFF2-40B4-BE49-F238E27FC236}">
                  <a16:creationId xmlns:a16="http://schemas.microsoft.com/office/drawing/2014/main" id="{29C02ED5-3983-4A6E-B957-7E2ADF70A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772" y="3579801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2 h 33"/>
                <a:gd name="T14" fmla="*/ 4 w 14"/>
                <a:gd name="T15" fmla="*/ 2 h 33"/>
                <a:gd name="T16" fmla="*/ 6 w 14"/>
                <a:gd name="T17" fmla="*/ 0 h 33"/>
                <a:gd name="T18" fmla="*/ 6 w 14"/>
                <a:gd name="T19" fmla="*/ 0 h 33"/>
                <a:gd name="T20" fmla="*/ 9 w 14"/>
                <a:gd name="T21" fmla="*/ 2 h 33"/>
                <a:gd name="T22" fmla="*/ 9 w 14"/>
                <a:gd name="T23" fmla="*/ 2 h 33"/>
                <a:gd name="T24" fmla="*/ 11 w 14"/>
                <a:gd name="T25" fmla="*/ 3 h 33"/>
                <a:gd name="T26" fmla="*/ 11 w 14"/>
                <a:gd name="T27" fmla="*/ 3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8 h 33"/>
                <a:gd name="T34" fmla="*/ 14 w 14"/>
                <a:gd name="T35" fmla="*/ 27 h 33"/>
                <a:gd name="T36" fmla="*/ 14 w 14"/>
                <a:gd name="T37" fmla="*/ 27 h 33"/>
                <a:gd name="T38" fmla="*/ 13 w 14"/>
                <a:gd name="T39" fmla="*/ 29 h 33"/>
                <a:gd name="T40" fmla="*/ 13 w 14"/>
                <a:gd name="T41" fmla="*/ 29 h 33"/>
                <a:gd name="T42" fmla="*/ 11 w 14"/>
                <a:gd name="T43" fmla="*/ 32 h 33"/>
                <a:gd name="T44" fmla="*/ 11 w 14"/>
                <a:gd name="T45" fmla="*/ 32 h 33"/>
                <a:gd name="T46" fmla="*/ 9 w 14"/>
                <a:gd name="T47" fmla="*/ 33 h 33"/>
                <a:gd name="T48" fmla="*/ 9 w 14"/>
                <a:gd name="T49" fmla="*/ 33 h 33"/>
                <a:gd name="T50" fmla="*/ 6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2 h 33"/>
                <a:gd name="T60" fmla="*/ 3 w 14"/>
                <a:gd name="T61" fmla="*/ 32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7 h 33"/>
                <a:gd name="T68" fmla="*/ 0 w 14"/>
                <a:gd name="T69" fmla="*/ 8 h 33"/>
                <a:gd name="T70" fmla="*/ 5 w 14"/>
                <a:gd name="T71" fmla="*/ 27 h 33"/>
                <a:gd name="T72" fmla="*/ 5 w 14"/>
                <a:gd name="T73" fmla="*/ 27 h 33"/>
                <a:gd name="T74" fmla="*/ 5 w 14"/>
                <a:gd name="T75" fmla="*/ 28 h 33"/>
                <a:gd name="T76" fmla="*/ 5 w 14"/>
                <a:gd name="T77" fmla="*/ 28 h 33"/>
                <a:gd name="T78" fmla="*/ 6 w 14"/>
                <a:gd name="T79" fmla="*/ 29 h 33"/>
                <a:gd name="T80" fmla="*/ 6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7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5 h 33"/>
                <a:gd name="T94" fmla="*/ 9 w 14"/>
                <a:gd name="T95" fmla="*/ 5 h 33"/>
                <a:gd name="T96" fmla="*/ 6 w 14"/>
                <a:gd name="T97" fmla="*/ 5 h 33"/>
                <a:gd name="T98" fmla="*/ 6 w 14"/>
                <a:gd name="T99" fmla="*/ 5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8 h 33"/>
                <a:gd name="T106" fmla="*/ 5 w 14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1" name="Freeform 2073">
              <a:extLst>
                <a:ext uri="{FF2B5EF4-FFF2-40B4-BE49-F238E27FC236}">
                  <a16:creationId xmlns:a16="http://schemas.microsoft.com/office/drawing/2014/main" id="{3BEF2D46-9DEB-4D79-B5E7-9084645C9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695" y="3579801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5 h 33"/>
                <a:gd name="T4" fmla="*/ 5 w 14"/>
                <a:gd name="T5" fmla="*/ 5 h 33"/>
                <a:gd name="T6" fmla="*/ 5 w 14"/>
                <a:gd name="T7" fmla="*/ 14 h 33"/>
                <a:gd name="T8" fmla="*/ 5 w 14"/>
                <a:gd name="T9" fmla="*/ 14 h 33"/>
                <a:gd name="T10" fmla="*/ 7 w 14"/>
                <a:gd name="T11" fmla="*/ 13 h 33"/>
                <a:gd name="T12" fmla="*/ 7 w 14"/>
                <a:gd name="T13" fmla="*/ 13 h 33"/>
                <a:gd name="T14" fmla="*/ 9 w 14"/>
                <a:gd name="T15" fmla="*/ 13 h 33"/>
                <a:gd name="T16" fmla="*/ 9 w 14"/>
                <a:gd name="T17" fmla="*/ 13 h 33"/>
                <a:gd name="T18" fmla="*/ 12 w 14"/>
                <a:gd name="T19" fmla="*/ 13 h 33"/>
                <a:gd name="T20" fmla="*/ 13 w 14"/>
                <a:gd name="T21" fmla="*/ 14 h 33"/>
                <a:gd name="T22" fmla="*/ 13 w 14"/>
                <a:gd name="T23" fmla="*/ 14 h 33"/>
                <a:gd name="T24" fmla="*/ 14 w 14"/>
                <a:gd name="T25" fmla="*/ 15 h 33"/>
                <a:gd name="T26" fmla="*/ 14 w 14"/>
                <a:gd name="T27" fmla="*/ 18 h 33"/>
                <a:gd name="T28" fmla="*/ 14 w 14"/>
                <a:gd name="T29" fmla="*/ 27 h 33"/>
                <a:gd name="T30" fmla="*/ 14 w 14"/>
                <a:gd name="T31" fmla="*/ 27 h 33"/>
                <a:gd name="T32" fmla="*/ 14 w 14"/>
                <a:gd name="T33" fmla="*/ 29 h 33"/>
                <a:gd name="T34" fmla="*/ 14 w 14"/>
                <a:gd name="T35" fmla="*/ 29 h 33"/>
                <a:gd name="T36" fmla="*/ 13 w 14"/>
                <a:gd name="T37" fmla="*/ 32 h 33"/>
                <a:gd name="T38" fmla="*/ 13 w 14"/>
                <a:gd name="T39" fmla="*/ 32 h 33"/>
                <a:gd name="T40" fmla="*/ 11 w 14"/>
                <a:gd name="T41" fmla="*/ 33 h 33"/>
                <a:gd name="T42" fmla="*/ 11 w 14"/>
                <a:gd name="T43" fmla="*/ 33 h 33"/>
                <a:gd name="T44" fmla="*/ 8 w 14"/>
                <a:gd name="T45" fmla="*/ 33 h 33"/>
                <a:gd name="T46" fmla="*/ 8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3 w 14"/>
                <a:gd name="T53" fmla="*/ 32 h 33"/>
                <a:gd name="T54" fmla="*/ 3 w 14"/>
                <a:gd name="T55" fmla="*/ 32 h 33"/>
                <a:gd name="T56" fmla="*/ 2 w 14"/>
                <a:gd name="T57" fmla="*/ 29 h 33"/>
                <a:gd name="T58" fmla="*/ 2 w 14"/>
                <a:gd name="T59" fmla="*/ 29 h 33"/>
                <a:gd name="T60" fmla="*/ 0 w 14"/>
                <a:gd name="T61" fmla="*/ 27 h 33"/>
                <a:gd name="T62" fmla="*/ 0 w 14"/>
                <a:gd name="T63" fmla="*/ 25 h 33"/>
                <a:gd name="T64" fmla="*/ 5 w 14"/>
                <a:gd name="T65" fmla="*/ 25 h 33"/>
                <a:gd name="T66" fmla="*/ 5 w 14"/>
                <a:gd name="T67" fmla="*/ 27 h 33"/>
                <a:gd name="T68" fmla="*/ 5 w 14"/>
                <a:gd name="T69" fmla="*/ 27 h 33"/>
                <a:gd name="T70" fmla="*/ 7 w 14"/>
                <a:gd name="T71" fmla="*/ 28 h 33"/>
                <a:gd name="T72" fmla="*/ 7 w 14"/>
                <a:gd name="T73" fmla="*/ 28 h 33"/>
                <a:gd name="T74" fmla="*/ 8 w 14"/>
                <a:gd name="T75" fmla="*/ 29 h 33"/>
                <a:gd name="T76" fmla="*/ 8 w 14"/>
                <a:gd name="T77" fmla="*/ 29 h 33"/>
                <a:gd name="T78" fmla="*/ 9 w 14"/>
                <a:gd name="T79" fmla="*/ 28 h 33"/>
                <a:gd name="T80" fmla="*/ 9 w 14"/>
                <a:gd name="T81" fmla="*/ 28 h 33"/>
                <a:gd name="T82" fmla="*/ 11 w 14"/>
                <a:gd name="T83" fmla="*/ 27 h 33"/>
                <a:gd name="T84" fmla="*/ 11 w 14"/>
                <a:gd name="T85" fmla="*/ 19 h 33"/>
                <a:gd name="T86" fmla="*/ 11 w 14"/>
                <a:gd name="T87" fmla="*/ 19 h 33"/>
                <a:gd name="T88" fmla="*/ 9 w 14"/>
                <a:gd name="T89" fmla="*/ 17 h 33"/>
                <a:gd name="T90" fmla="*/ 9 w 14"/>
                <a:gd name="T91" fmla="*/ 17 h 33"/>
                <a:gd name="T92" fmla="*/ 8 w 14"/>
                <a:gd name="T93" fmla="*/ 17 h 33"/>
                <a:gd name="T94" fmla="*/ 8 w 14"/>
                <a:gd name="T95" fmla="*/ 17 h 33"/>
                <a:gd name="T96" fmla="*/ 7 w 14"/>
                <a:gd name="T97" fmla="*/ 17 h 33"/>
                <a:gd name="T98" fmla="*/ 7 w 14"/>
                <a:gd name="T99" fmla="*/ 17 h 33"/>
                <a:gd name="T100" fmla="*/ 7 w 14"/>
                <a:gd name="T101" fmla="*/ 17 h 33"/>
                <a:gd name="T102" fmla="*/ 7 w 14"/>
                <a:gd name="T103" fmla="*/ 17 h 33"/>
                <a:gd name="T104" fmla="*/ 5 w 14"/>
                <a:gd name="T105" fmla="*/ 18 h 33"/>
                <a:gd name="T106" fmla="*/ 5 w 14"/>
                <a:gd name="T107" fmla="*/ 18 h 33"/>
                <a:gd name="T108" fmla="*/ 5 w 14"/>
                <a:gd name="T109" fmla="*/ 18 h 33"/>
                <a:gd name="T110" fmla="*/ 2 w 14"/>
                <a:gd name="T111" fmla="*/ 18 h 33"/>
                <a:gd name="T112" fmla="*/ 2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2" name="Freeform 2074">
              <a:extLst>
                <a:ext uri="{FF2B5EF4-FFF2-40B4-BE49-F238E27FC236}">
                  <a16:creationId xmlns:a16="http://schemas.microsoft.com/office/drawing/2014/main" id="{D178BC57-33F8-45B9-AA79-DBC9D9B4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947" y="4082925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3" name="Freeform 2075">
              <a:extLst>
                <a:ext uri="{FF2B5EF4-FFF2-40B4-BE49-F238E27FC236}">
                  <a16:creationId xmlns:a16="http://schemas.microsoft.com/office/drawing/2014/main" id="{065D6E63-C6C4-4A20-94AD-F6D33507B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2870" y="4082925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1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8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2 h 33"/>
                <a:gd name="T54" fmla="*/ 5 w 14"/>
                <a:gd name="T55" fmla="*/ 14 h 33"/>
                <a:gd name="T56" fmla="*/ 8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8 w 14"/>
                <a:gd name="T67" fmla="*/ 4 h 33"/>
                <a:gd name="T68" fmla="*/ 5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1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4" name="Freeform 2076">
              <a:extLst>
                <a:ext uri="{FF2B5EF4-FFF2-40B4-BE49-F238E27FC236}">
                  <a16:creationId xmlns:a16="http://schemas.microsoft.com/office/drawing/2014/main" id="{C6BAE6C7-CD2E-4F8F-AC92-21314FD7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92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9 w 14"/>
                <a:gd name="T5" fmla="*/ 12 h 33"/>
                <a:gd name="T6" fmla="*/ 9 w 14"/>
                <a:gd name="T7" fmla="*/ 12 h 33"/>
                <a:gd name="T8" fmla="*/ 11 w 14"/>
                <a:gd name="T9" fmla="*/ 10 h 33"/>
                <a:gd name="T10" fmla="*/ 11 w 14"/>
                <a:gd name="T11" fmla="*/ 10 h 33"/>
                <a:gd name="T12" fmla="*/ 11 w 14"/>
                <a:gd name="T13" fmla="*/ 7 h 33"/>
                <a:gd name="T14" fmla="*/ 11 w 14"/>
                <a:gd name="T15" fmla="*/ 7 h 33"/>
                <a:gd name="T16" fmla="*/ 11 w 14"/>
                <a:gd name="T17" fmla="*/ 6 h 33"/>
                <a:gd name="T18" fmla="*/ 11 w 14"/>
                <a:gd name="T19" fmla="*/ 6 h 33"/>
                <a:gd name="T20" fmla="*/ 11 w 14"/>
                <a:gd name="T21" fmla="*/ 5 h 33"/>
                <a:gd name="T22" fmla="*/ 11 w 14"/>
                <a:gd name="T23" fmla="*/ 5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4 h 33"/>
                <a:gd name="T30" fmla="*/ 8 w 14"/>
                <a:gd name="T31" fmla="*/ 4 h 33"/>
                <a:gd name="T32" fmla="*/ 7 w 14"/>
                <a:gd name="T33" fmla="*/ 5 h 33"/>
                <a:gd name="T34" fmla="*/ 7 w 14"/>
                <a:gd name="T35" fmla="*/ 5 h 33"/>
                <a:gd name="T36" fmla="*/ 5 w 14"/>
                <a:gd name="T37" fmla="*/ 6 h 33"/>
                <a:gd name="T38" fmla="*/ 5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2 w 14"/>
                <a:gd name="T47" fmla="*/ 4 h 33"/>
                <a:gd name="T48" fmla="*/ 2 w 14"/>
                <a:gd name="T49" fmla="*/ 4 h 33"/>
                <a:gd name="T50" fmla="*/ 3 w 14"/>
                <a:gd name="T51" fmla="*/ 1 h 33"/>
                <a:gd name="T52" fmla="*/ 3 w 14"/>
                <a:gd name="T53" fmla="*/ 1 h 33"/>
                <a:gd name="T54" fmla="*/ 5 w 14"/>
                <a:gd name="T55" fmla="*/ 0 h 33"/>
                <a:gd name="T56" fmla="*/ 5 w 14"/>
                <a:gd name="T57" fmla="*/ 0 h 33"/>
                <a:gd name="T58" fmla="*/ 8 w 14"/>
                <a:gd name="T59" fmla="*/ 0 h 33"/>
                <a:gd name="T60" fmla="*/ 8 w 14"/>
                <a:gd name="T61" fmla="*/ 0 h 33"/>
                <a:gd name="T62" fmla="*/ 11 w 14"/>
                <a:gd name="T63" fmla="*/ 0 h 33"/>
                <a:gd name="T64" fmla="*/ 11 w 14"/>
                <a:gd name="T65" fmla="*/ 0 h 33"/>
                <a:gd name="T66" fmla="*/ 13 w 14"/>
                <a:gd name="T67" fmla="*/ 2 h 33"/>
                <a:gd name="T68" fmla="*/ 13 w 14"/>
                <a:gd name="T69" fmla="*/ 2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1 h 33"/>
                <a:gd name="T84" fmla="*/ 14 w 14"/>
                <a:gd name="T85" fmla="*/ 11 h 33"/>
                <a:gd name="T86" fmla="*/ 14 w 14"/>
                <a:gd name="T87" fmla="*/ 12 h 33"/>
                <a:gd name="T88" fmla="*/ 14 w 14"/>
                <a:gd name="T89" fmla="*/ 12 h 33"/>
                <a:gd name="T90" fmla="*/ 13 w 14"/>
                <a:gd name="T91" fmla="*/ 15 h 33"/>
                <a:gd name="T92" fmla="*/ 7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5" name="Freeform 2077">
              <a:extLst>
                <a:ext uri="{FF2B5EF4-FFF2-40B4-BE49-F238E27FC236}">
                  <a16:creationId xmlns:a16="http://schemas.microsoft.com/office/drawing/2014/main" id="{8609F701-823E-4812-8600-F90B54D8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830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6" name="Freeform 2078">
              <a:extLst>
                <a:ext uri="{FF2B5EF4-FFF2-40B4-BE49-F238E27FC236}">
                  <a16:creationId xmlns:a16="http://schemas.microsoft.com/office/drawing/2014/main" id="{FC855103-251E-49FB-9D72-6A4DF679F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850" y="4082925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8 h 33"/>
                <a:gd name="T4" fmla="*/ 7 w 14"/>
                <a:gd name="T5" fmla="*/ 12 h 33"/>
                <a:gd name="T6" fmla="*/ 7 w 14"/>
                <a:gd name="T7" fmla="*/ 12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7 h 33"/>
                <a:gd name="T14" fmla="*/ 9 w 14"/>
                <a:gd name="T15" fmla="*/ 7 h 33"/>
                <a:gd name="T16" fmla="*/ 9 w 14"/>
                <a:gd name="T17" fmla="*/ 6 h 33"/>
                <a:gd name="T18" fmla="*/ 9 w 14"/>
                <a:gd name="T19" fmla="*/ 6 h 33"/>
                <a:gd name="T20" fmla="*/ 9 w 14"/>
                <a:gd name="T21" fmla="*/ 5 h 33"/>
                <a:gd name="T22" fmla="*/ 9 w 14"/>
                <a:gd name="T23" fmla="*/ 5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4 h 33"/>
                <a:gd name="T30" fmla="*/ 6 w 14"/>
                <a:gd name="T31" fmla="*/ 4 h 33"/>
                <a:gd name="T32" fmla="*/ 5 w 14"/>
                <a:gd name="T33" fmla="*/ 5 h 33"/>
                <a:gd name="T34" fmla="*/ 5 w 14"/>
                <a:gd name="T35" fmla="*/ 5 h 33"/>
                <a:gd name="T36" fmla="*/ 4 w 14"/>
                <a:gd name="T37" fmla="*/ 6 h 33"/>
                <a:gd name="T38" fmla="*/ 4 w 14"/>
                <a:gd name="T39" fmla="*/ 9 h 33"/>
                <a:gd name="T40" fmla="*/ 0 w 14"/>
                <a:gd name="T41" fmla="*/ 9 h 33"/>
                <a:gd name="T42" fmla="*/ 0 w 14"/>
                <a:gd name="T43" fmla="*/ 6 h 33"/>
                <a:gd name="T44" fmla="*/ 0 w 14"/>
                <a:gd name="T45" fmla="*/ 6 h 33"/>
                <a:gd name="T46" fmla="*/ 0 w 14"/>
                <a:gd name="T47" fmla="*/ 4 h 33"/>
                <a:gd name="T48" fmla="*/ 0 w 14"/>
                <a:gd name="T49" fmla="*/ 4 h 33"/>
                <a:gd name="T50" fmla="*/ 1 w 14"/>
                <a:gd name="T51" fmla="*/ 1 h 33"/>
                <a:gd name="T52" fmla="*/ 1 w 14"/>
                <a:gd name="T53" fmla="*/ 1 h 33"/>
                <a:gd name="T54" fmla="*/ 4 w 14"/>
                <a:gd name="T55" fmla="*/ 0 h 33"/>
                <a:gd name="T56" fmla="*/ 4 w 14"/>
                <a:gd name="T57" fmla="*/ 0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0 h 33"/>
                <a:gd name="T64" fmla="*/ 10 w 14"/>
                <a:gd name="T65" fmla="*/ 0 h 33"/>
                <a:gd name="T66" fmla="*/ 11 w 14"/>
                <a:gd name="T67" fmla="*/ 2 h 33"/>
                <a:gd name="T68" fmla="*/ 11 w 14"/>
                <a:gd name="T69" fmla="*/ 2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7 h 33"/>
                <a:gd name="T76" fmla="*/ 14 w 14"/>
                <a:gd name="T77" fmla="*/ 7 h 33"/>
                <a:gd name="T78" fmla="*/ 12 w 14"/>
                <a:gd name="T79" fmla="*/ 10 h 33"/>
                <a:gd name="T80" fmla="*/ 12 w 14"/>
                <a:gd name="T81" fmla="*/ 10 h 33"/>
                <a:gd name="T82" fmla="*/ 12 w 14"/>
                <a:gd name="T83" fmla="*/ 11 h 33"/>
                <a:gd name="T84" fmla="*/ 12 w 14"/>
                <a:gd name="T85" fmla="*/ 11 h 33"/>
                <a:gd name="T86" fmla="*/ 12 w 14"/>
                <a:gd name="T87" fmla="*/ 12 h 33"/>
                <a:gd name="T88" fmla="*/ 12 w 14"/>
                <a:gd name="T89" fmla="*/ 12 h 33"/>
                <a:gd name="T90" fmla="*/ 11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7" name="Freeform 2079">
              <a:extLst>
                <a:ext uri="{FF2B5EF4-FFF2-40B4-BE49-F238E27FC236}">
                  <a16:creationId xmlns:a16="http://schemas.microsoft.com/office/drawing/2014/main" id="{A3DBCC8A-3CF0-4EF2-B57A-6BE3E90DC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329" y="4082925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8" name="Freeform 2080">
              <a:extLst>
                <a:ext uri="{FF2B5EF4-FFF2-40B4-BE49-F238E27FC236}">
                  <a16:creationId xmlns:a16="http://schemas.microsoft.com/office/drawing/2014/main" id="{EA657F0B-90E8-42A2-9431-8281DBAF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695" y="4082925"/>
              <a:ext cx="21807" cy="51403"/>
            </a:xfrm>
            <a:custGeom>
              <a:avLst/>
              <a:gdLst>
                <a:gd name="T0" fmla="*/ 2 w 14"/>
                <a:gd name="T1" fmla="*/ 33 h 33"/>
                <a:gd name="T2" fmla="*/ 11 w 14"/>
                <a:gd name="T3" fmla="*/ 4 h 33"/>
                <a:gd name="T4" fmla="*/ 5 w 14"/>
                <a:gd name="T5" fmla="*/ 4 h 33"/>
                <a:gd name="T6" fmla="*/ 5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7 w 14"/>
                <a:gd name="T17" fmla="*/ 33 h 33"/>
                <a:gd name="T18" fmla="*/ 2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11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7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9" name="Freeform 2081">
              <a:extLst>
                <a:ext uri="{FF2B5EF4-FFF2-40B4-BE49-F238E27FC236}">
                  <a16:creationId xmlns:a16="http://schemas.microsoft.com/office/drawing/2014/main" id="{0FE1AA1C-2902-45EC-81EB-7829C03D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082" y="4586048"/>
              <a:ext cx="12461" cy="56076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5 w 8"/>
                <a:gd name="T5" fmla="*/ 2 h 36"/>
                <a:gd name="T6" fmla="*/ 5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0" name="Freeform 2082">
              <a:extLst>
                <a:ext uri="{FF2B5EF4-FFF2-40B4-BE49-F238E27FC236}">
                  <a16:creationId xmlns:a16="http://schemas.microsoft.com/office/drawing/2014/main" id="{469A2741-C4B8-4B47-905B-5CE92FFC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120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8 w 14"/>
                <a:gd name="T9" fmla="*/ 12 h 33"/>
                <a:gd name="T10" fmla="*/ 8 w 14"/>
                <a:gd name="T11" fmla="*/ 12 h 33"/>
                <a:gd name="T12" fmla="*/ 8 w 14"/>
                <a:gd name="T13" fmla="*/ 9 h 33"/>
                <a:gd name="T14" fmla="*/ 8 w 14"/>
                <a:gd name="T15" fmla="*/ 9 h 33"/>
                <a:gd name="T16" fmla="*/ 8 w 14"/>
                <a:gd name="T17" fmla="*/ 8 h 33"/>
                <a:gd name="T18" fmla="*/ 8 w 14"/>
                <a:gd name="T19" fmla="*/ 8 h 33"/>
                <a:gd name="T20" fmla="*/ 8 w 14"/>
                <a:gd name="T21" fmla="*/ 7 h 33"/>
                <a:gd name="T22" fmla="*/ 8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3 w 14"/>
                <a:gd name="T55" fmla="*/ 2 h 33"/>
                <a:gd name="T56" fmla="*/ 3 w 14"/>
                <a:gd name="T57" fmla="*/ 2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1" name="Freeform 2083">
              <a:extLst>
                <a:ext uri="{FF2B5EF4-FFF2-40B4-BE49-F238E27FC236}">
                  <a16:creationId xmlns:a16="http://schemas.microsoft.com/office/drawing/2014/main" id="{2D6A3ED9-5CF5-4A8F-915D-6560AF710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600" y="4586048"/>
              <a:ext cx="20250" cy="48288"/>
            </a:xfrm>
            <a:custGeom>
              <a:avLst/>
              <a:gdLst>
                <a:gd name="T0" fmla="*/ 0 w 13"/>
                <a:gd name="T1" fmla="*/ 31 h 31"/>
                <a:gd name="T2" fmla="*/ 9 w 13"/>
                <a:gd name="T3" fmla="*/ 3 h 31"/>
                <a:gd name="T4" fmla="*/ 4 w 13"/>
                <a:gd name="T5" fmla="*/ 3 h 31"/>
                <a:gd name="T6" fmla="*/ 4 w 13"/>
                <a:gd name="T7" fmla="*/ 7 h 31"/>
                <a:gd name="T8" fmla="*/ 0 w 13"/>
                <a:gd name="T9" fmla="*/ 7 h 31"/>
                <a:gd name="T10" fmla="*/ 0 w 13"/>
                <a:gd name="T11" fmla="*/ 0 h 31"/>
                <a:gd name="T12" fmla="*/ 13 w 13"/>
                <a:gd name="T13" fmla="*/ 0 h 31"/>
                <a:gd name="T14" fmla="*/ 13 w 13"/>
                <a:gd name="T15" fmla="*/ 3 h 31"/>
                <a:gd name="T16" fmla="*/ 5 w 13"/>
                <a:gd name="T17" fmla="*/ 31 h 31"/>
                <a:gd name="T18" fmla="*/ 0 w 1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1">
                  <a:moveTo>
                    <a:pt x="0" y="31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2" name="Freeform 2084">
              <a:extLst>
                <a:ext uri="{FF2B5EF4-FFF2-40B4-BE49-F238E27FC236}">
                  <a16:creationId xmlns:a16="http://schemas.microsoft.com/office/drawing/2014/main" id="{2CD0B94D-A25A-4E4F-A44D-DBB8C7E36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6080" y="4582932"/>
              <a:ext cx="20250" cy="52960"/>
            </a:xfrm>
            <a:custGeom>
              <a:avLst/>
              <a:gdLst>
                <a:gd name="T0" fmla="*/ 0 w 13"/>
                <a:gd name="T1" fmla="*/ 9 h 34"/>
                <a:gd name="T2" fmla="*/ 0 w 13"/>
                <a:gd name="T3" fmla="*/ 8 h 34"/>
                <a:gd name="T4" fmla="*/ 0 w 13"/>
                <a:gd name="T5" fmla="*/ 5 h 34"/>
                <a:gd name="T6" fmla="*/ 1 w 13"/>
                <a:gd name="T7" fmla="*/ 4 h 34"/>
                <a:gd name="T8" fmla="*/ 1 w 13"/>
                <a:gd name="T9" fmla="*/ 3 h 34"/>
                <a:gd name="T10" fmla="*/ 3 w 13"/>
                <a:gd name="T11" fmla="*/ 2 h 34"/>
                <a:gd name="T12" fmla="*/ 6 w 13"/>
                <a:gd name="T13" fmla="*/ 0 h 34"/>
                <a:gd name="T14" fmla="*/ 10 w 13"/>
                <a:gd name="T15" fmla="*/ 2 h 34"/>
                <a:gd name="T16" fmla="*/ 12 w 13"/>
                <a:gd name="T17" fmla="*/ 3 h 34"/>
                <a:gd name="T18" fmla="*/ 12 w 13"/>
                <a:gd name="T19" fmla="*/ 4 h 34"/>
                <a:gd name="T20" fmla="*/ 13 w 13"/>
                <a:gd name="T21" fmla="*/ 5 h 34"/>
                <a:gd name="T22" fmla="*/ 13 w 13"/>
                <a:gd name="T23" fmla="*/ 8 h 34"/>
                <a:gd name="T24" fmla="*/ 13 w 13"/>
                <a:gd name="T25" fmla="*/ 9 h 34"/>
                <a:gd name="T26" fmla="*/ 13 w 13"/>
                <a:gd name="T27" fmla="*/ 12 h 34"/>
                <a:gd name="T28" fmla="*/ 13 w 13"/>
                <a:gd name="T29" fmla="*/ 14 h 34"/>
                <a:gd name="T30" fmla="*/ 12 w 13"/>
                <a:gd name="T31" fmla="*/ 15 h 34"/>
                <a:gd name="T32" fmla="*/ 11 w 13"/>
                <a:gd name="T33" fmla="*/ 17 h 34"/>
                <a:gd name="T34" fmla="*/ 12 w 13"/>
                <a:gd name="T35" fmla="*/ 18 h 34"/>
                <a:gd name="T36" fmla="*/ 13 w 13"/>
                <a:gd name="T37" fmla="*/ 19 h 34"/>
                <a:gd name="T38" fmla="*/ 13 w 13"/>
                <a:gd name="T39" fmla="*/ 22 h 34"/>
                <a:gd name="T40" fmla="*/ 13 w 13"/>
                <a:gd name="T41" fmla="*/ 24 h 34"/>
                <a:gd name="T42" fmla="*/ 13 w 13"/>
                <a:gd name="T43" fmla="*/ 27 h 34"/>
                <a:gd name="T44" fmla="*/ 13 w 13"/>
                <a:gd name="T45" fmla="*/ 28 h 34"/>
                <a:gd name="T46" fmla="*/ 12 w 13"/>
                <a:gd name="T47" fmla="*/ 29 h 34"/>
                <a:gd name="T48" fmla="*/ 12 w 13"/>
                <a:gd name="T49" fmla="*/ 30 h 34"/>
                <a:gd name="T50" fmla="*/ 10 w 13"/>
                <a:gd name="T51" fmla="*/ 33 h 34"/>
                <a:gd name="T52" fmla="*/ 6 w 13"/>
                <a:gd name="T53" fmla="*/ 34 h 34"/>
                <a:gd name="T54" fmla="*/ 3 w 13"/>
                <a:gd name="T55" fmla="*/ 33 h 34"/>
                <a:gd name="T56" fmla="*/ 1 w 13"/>
                <a:gd name="T57" fmla="*/ 30 h 34"/>
                <a:gd name="T58" fmla="*/ 0 w 13"/>
                <a:gd name="T59" fmla="*/ 29 h 34"/>
                <a:gd name="T60" fmla="*/ 0 w 13"/>
                <a:gd name="T61" fmla="*/ 28 h 34"/>
                <a:gd name="T62" fmla="*/ 0 w 13"/>
                <a:gd name="T63" fmla="*/ 27 h 34"/>
                <a:gd name="T64" fmla="*/ 0 w 13"/>
                <a:gd name="T65" fmla="*/ 24 h 34"/>
                <a:gd name="T66" fmla="*/ 0 w 13"/>
                <a:gd name="T67" fmla="*/ 22 h 34"/>
                <a:gd name="T68" fmla="*/ 0 w 13"/>
                <a:gd name="T69" fmla="*/ 19 h 34"/>
                <a:gd name="T70" fmla="*/ 1 w 13"/>
                <a:gd name="T71" fmla="*/ 18 h 34"/>
                <a:gd name="T72" fmla="*/ 2 w 13"/>
                <a:gd name="T73" fmla="*/ 17 h 34"/>
                <a:gd name="T74" fmla="*/ 1 w 13"/>
                <a:gd name="T75" fmla="*/ 15 h 34"/>
                <a:gd name="T76" fmla="*/ 0 w 13"/>
                <a:gd name="T77" fmla="*/ 14 h 34"/>
                <a:gd name="T78" fmla="*/ 0 w 13"/>
                <a:gd name="T79" fmla="*/ 12 h 34"/>
                <a:gd name="T80" fmla="*/ 0 w 13"/>
                <a:gd name="T81" fmla="*/ 9 h 34"/>
                <a:gd name="T82" fmla="*/ 8 w 13"/>
                <a:gd name="T83" fmla="*/ 8 h 34"/>
                <a:gd name="T84" fmla="*/ 8 w 13"/>
                <a:gd name="T85" fmla="*/ 7 h 34"/>
                <a:gd name="T86" fmla="*/ 6 w 13"/>
                <a:gd name="T87" fmla="*/ 5 h 34"/>
                <a:gd name="T88" fmla="*/ 5 w 13"/>
                <a:gd name="T89" fmla="*/ 7 h 34"/>
                <a:gd name="T90" fmla="*/ 5 w 13"/>
                <a:gd name="T91" fmla="*/ 13 h 34"/>
                <a:gd name="T92" fmla="*/ 5 w 13"/>
                <a:gd name="T93" fmla="*/ 14 h 34"/>
                <a:gd name="T94" fmla="*/ 6 w 13"/>
                <a:gd name="T95" fmla="*/ 15 h 34"/>
                <a:gd name="T96" fmla="*/ 8 w 13"/>
                <a:gd name="T97" fmla="*/ 14 h 34"/>
                <a:gd name="T98" fmla="*/ 8 w 13"/>
                <a:gd name="T99" fmla="*/ 13 h 34"/>
                <a:gd name="T100" fmla="*/ 8 w 13"/>
                <a:gd name="T101" fmla="*/ 20 h 34"/>
                <a:gd name="T102" fmla="*/ 8 w 13"/>
                <a:gd name="T103" fmla="*/ 19 h 34"/>
                <a:gd name="T104" fmla="*/ 6 w 13"/>
                <a:gd name="T105" fmla="*/ 18 h 34"/>
                <a:gd name="T106" fmla="*/ 5 w 13"/>
                <a:gd name="T107" fmla="*/ 19 h 34"/>
                <a:gd name="T108" fmla="*/ 5 w 13"/>
                <a:gd name="T109" fmla="*/ 20 h 34"/>
                <a:gd name="T110" fmla="*/ 5 w 13"/>
                <a:gd name="T111" fmla="*/ 27 h 34"/>
                <a:gd name="T112" fmla="*/ 5 w 13"/>
                <a:gd name="T113" fmla="*/ 28 h 34"/>
                <a:gd name="T114" fmla="*/ 6 w 13"/>
                <a:gd name="T115" fmla="*/ 29 h 34"/>
                <a:gd name="T116" fmla="*/ 8 w 13"/>
                <a:gd name="T117" fmla="*/ 28 h 34"/>
                <a:gd name="T118" fmla="*/ 8 w 13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8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3" name="Freeform 2085">
              <a:extLst>
                <a:ext uri="{FF2B5EF4-FFF2-40B4-BE49-F238E27FC236}">
                  <a16:creationId xmlns:a16="http://schemas.microsoft.com/office/drawing/2014/main" id="{EF32518B-C14B-4F79-B701-A54A74B17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06" y="4586048"/>
              <a:ext cx="12461" cy="56076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3 w 8"/>
                <a:gd name="T5" fmla="*/ 33 h 36"/>
                <a:gd name="T6" fmla="*/ 3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4" name="Freeform 2086">
              <a:extLst>
                <a:ext uri="{FF2B5EF4-FFF2-40B4-BE49-F238E27FC236}">
                  <a16:creationId xmlns:a16="http://schemas.microsoft.com/office/drawing/2014/main" id="{7621C3B5-4C71-45C9-B5A1-7ACD363F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188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5" name="Freeform 2087">
              <a:extLst>
                <a:ext uri="{FF2B5EF4-FFF2-40B4-BE49-F238E27FC236}">
                  <a16:creationId xmlns:a16="http://schemas.microsoft.com/office/drawing/2014/main" id="{06872D87-4E76-4861-8BB6-6D32E0F33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9668" y="3078235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3 h 33"/>
                <a:gd name="T8" fmla="*/ 2 w 14"/>
                <a:gd name="T9" fmla="*/ 2 h 33"/>
                <a:gd name="T10" fmla="*/ 4 w 14"/>
                <a:gd name="T11" fmla="*/ 1 h 33"/>
                <a:gd name="T12" fmla="*/ 7 w 14"/>
                <a:gd name="T13" fmla="*/ 0 h 33"/>
                <a:gd name="T14" fmla="*/ 10 w 14"/>
                <a:gd name="T15" fmla="*/ 1 h 33"/>
                <a:gd name="T16" fmla="*/ 12 w 14"/>
                <a:gd name="T17" fmla="*/ 2 h 33"/>
                <a:gd name="T18" fmla="*/ 14 w 14"/>
                <a:gd name="T19" fmla="*/ 3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8 h 33"/>
                <a:gd name="T26" fmla="*/ 14 w 14"/>
                <a:gd name="T27" fmla="*/ 11 h 33"/>
                <a:gd name="T28" fmla="*/ 14 w 14"/>
                <a:gd name="T29" fmla="*/ 13 h 33"/>
                <a:gd name="T30" fmla="*/ 12 w 14"/>
                <a:gd name="T31" fmla="*/ 15 h 33"/>
                <a:gd name="T32" fmla="*/ 11 w 14"/>
                <a:gd name="T33" fmla="*/ 16 h 33"/>
                <a:gd name="T34" fmla="*/ 12 w 14"/>
                <a:gd name="T35" fmla="*/ 17 h 33"/>
                <a:gd name="T36" fmla="*/ 14 w 14"/>
                <a:gd name="T37" fmla="*/ 18 h 33"/>
                <a:gd name="T38" fmla="*/ 14 w 14"/>
                <a:gd name="T39" fmla="*/ 21 h 33"/>
                <a:gd name="T40" fmla="*/ 14 w 14"/>
                <a:gd name="T41" fmla="*/ 23 h 33"/>
                <a:gd name="T42" fmla="*/ 14 w 14"/>
                <a:gd name="T43" fmla="*/ 26 h 33"/>
                <a:gd name="T44" fmla="*/ 14 w 14"/>
                <a:gd name="T45" fmla="*/ 27 h 33"/>
                <a:gd name="T46" fmla="*/ 14 w 14"/>
                <a:gd name="T47" fmla="*/ 28 h 33"/>
                <a:gd name="T48" fmla="*/ 12 w 14"/>
                <a:gd name="T49" fmla="*/ 30 h 33"/>
                <a:gd name="T50" fmla="*/ 11 w 14"/>
                <a:gd name="T51" fmla="*/ 32 h 33"/>
                <a:gd name="T52" fmla="*/ 7 w 14"/>
                <a:gd name="T53" fmla="*/ 33 h 33"/>
                <a:gd name="T54" fmla="*/ 4 w 14"/>
                <a:gd name="T55" fmla="*/ 32 h 33"/>
                <a:gd name="T56" fmla="*/ 1 w 14"/>
                <a:gd name="T57" fmla="*/ 30 h 33"/>
                <a:gd name="T58" fmla="*/ 1 w 14"/>
                <a:gd name="T59" fmla="*/ 28 h 33"/>
                <a:gd name="T60" fmla="*/ 1 w 14"/>
                <a:gd name="T61" fmla="*/ 27 h 33"/>
                <a:gd name="T62" fmla="*/ 0 w 14"/>
                <a:gd name="T63" fmla="*/ 26 h 33"/>
                <a:gd name="T64" fmla="*/ 0 w 14"/>
                <a:gd name="T65" fmla="*/ 23 h 33"/>
                <a:gd name="T66" fmla="*/ 0 w 14"/>
                <a:gd name="T67" fmla="*/ 21 h 33"/>
                <a:gd name="T68" fmla="*/ 1 w 14"/>
                <a:gd name="T69" fmla="*/ 18 h 33"/>
                <a:gd name="T70" fmla="*/ 1 w 14"/>
                <a:gd name="T71" fmla="*/ 17 h 33"/>
                <a:gd name="T72" fmla="*/ 2 w 14"/>
                <a:gd name="T73" fmla="*/ 16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1 h 33"/>
                <a:gd name="T80" fmla="*/ 0 w 14"/>
                <a:gd name="T81" fmla="*/ 8 h 33"/>
                <a:gd name="T82" fmla="*/ 10 w 14"/>
                <a:gd name="T83" fmla="*/ 7 h 33"/>
                <a:gd name="T84" fmla="*/ 9 w 14"/>
                <a:gd name="T85" fmla="*/ 6 h 33"/>
                <a:gd name="T86" fmla="*/ 7 w 14"/>
                <a:gd name="T87" fmla="*/ 5 h 33"/>
                <a:gd name="T88" fmla="*/ 6 w 14"/>
                <a:gd name="T89" fmla="*/ 6 h 33"/>
                <a:gd name="T90" fmla="*/ 5 w 14"/>
                <a:gd name="T91" fmla="*/ 12 h 33"/>
                <a:gd name="T92" fmla="*/ 6 w 14"/>
                <a:gd name="T93" fmla="*/ 13 h 33"/>
                <a:gd name="T94" fmla="*/ 7 w 14"/>
                <a:gd name="T95" fmla="*/ 15 h 33"/>
                <a:gd name="T96" fmla="*/ 9 w 14"/>
                <a:gd name="T97" fmla="*/ 13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7 w 14"/>
                <a:gd name="T105" fmla="*/ 17 h 33"/>
                <a:gd name="T106" fmla="*/ 6 w 14"/>
                <a:gd name="T107" fmla="*/ 18 h 33"/>
                <a:gd name="T108" fmla="*/ 5 w 14"/>
                <a:gd name="T109" fmla="*/ 20 h 33"/>
                <a:gd name="T110" fmla="*/ 5 w 14"/>
                <a:gd name="T111" fmla="*/ 26 h 33"/>
                <a:gd name="T112" fmla="*/ 6 w 14"/>
                <a:gd name="T113" fmla="*/ 27 h 33"/>
                <a:gd name="T114" fmla="*/ 7 w 14"/>
                <a:gd name="T115" fmla="*/ 28 h 33"/>
                <a:gd name="T116" fmla="*/ 9 w 14"/>
                <a:gd name="T117" fmla="*/ 27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7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6" name="Freeform 2088">
              <a:extLst>
                <a:ext uri="{FF2B5EF4-FFF2-40B4-BE49-F238E27FC236}">
                  <a16:creationId xmlns:a16="http://schemas.microsoft.com/office/drawing/2014/main" id="{5EAD19C4-F63E-4F7F-AA70-0EC55732F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149" y="3121850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7" name="Freeform 2089">
              <a:extLst>
                <a:ext uri="{FF2B5EF4-FFF2-40B4-BE49-F238E27FC236}">
                  <a16:creationId xmlns:a16="http://schemas.microsoft.com/office/drawing/2014/main" id="{C83AFF6B-4E6B-4CDB-9228-EC4096402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610" y="3079793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7 w 14"/>
                <a:gd name="T5" fmla="*/ 12 h 32"/>
                <a:gd name="T6" fmla="*/ 9 w 14"/>
                <a:gd name="T7" fmla="*/ 12 h 32"/>
                <a:gd name="T8" fmla="*/ 11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1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8" name="Freeform 2090">
              <a:extLst>
                <a:ext uri="{FF2B5EF4-FFF2-40B4-BE49-F238E27FC236}">
                  <a16:creationId xmlns:a16="http://schemas.microsoft.com/office/drawing/2014/main" id="{143F2E59-51C1-4E0D-A6FD-0FDA87F7A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5090" y="3078235"/>
              <a:ext cx="21807" cy="49845"/>
            </a:xfrm>
            <a:custGeom>
              <a:avLst/>
              <a:gdLst>
                <a:gd name="T0" fmla="*/ 7 w 14"/>
                <a:gd name="T1" fmla="*/ 20 h 32"/>
                <a:gd name="T2" fmla="*/ 7 w 14"/>
                <a:gd name="T3" fmla="*/ 18 h 32"/>
                <a:gd name="T4" fmla="*/ 7 w 14"/>
                <a:gd name="T5" fmla="*/ 20 h 32"/>
                <a:gd name="T6" fmla="*/ 5 w 14"/>
                <a:gd name="T7" fmla="*/ 20 h 32"/>
                <a:gd name="T8" fmla="*/ 3 w 14"/>
                <a:gd name="T9" fmla="*/ 18 h 32"/>
                <a:gd name="T10" fmla="*/ 2 w 14"/>
                <a:gd name="T11" fmla="*/ 17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3 h 32"/>
                <a:gd name="T18" fmla="*/ 0 w 14"/>
                <a:gd name="T19" fmla="*/ 10 h 32"/>
                <a:gd name="T20" fmla="*/ 0 w 14"/>
                <a:gd name="T21" fmla="*/ 7 h 32"/>
                <a:gd name="T22" fmla="*/ 0 w 14"/>
                <a:gd name="T23" fmla="*/ 6 h 32"/>
                <a:gd name="T24" fmla="*/ 0 w 14"/>
                <a:gd name="T25" fmla="*/ 5 h 32"/>
                <a:gd name="T26" fmla="*/ 2 w 14"/>
                <a:gd name="T27" fmla="*/ 3 h 32"/>
                <a:gd name="T28" fmla="*/ 4 w 14"/>
                <a:gd name="T29" fmla="*/ 1 h 32"/>
                <a:gd name="T30" fmla="*/ 7 w 14"/>
                <a:gd name="T31" fmla="*/ 0 h 32"/>
                <a:gd name="T32" fmla="*/ 10 w 14"/>
                <a:gd name="T33" fmla="*/ 1 h 32"/>
                <a:gd name="T34" fmla="*/ 13 w 14"/>
                <a:gd name="T35" fmla="*/ 3 h 32"/>
                <a:gd name="T36" fmla="*/ 13 w 14"/>
                <a:gd name="T37" fmla="*/ 5 h 32"/>
                <a:gd name="T38" fmla="*/ 14 w 14"/>
                <a:gd name="T39" fmla="*/ 6 h 32"/>
                <a:gd name="T40" fmla="*/ 14 w 14"/>
                <a:gd name="T41" fmla="*/ 7 h 32"/>
                <a:gd name="T42" fmla="*/ 14 w 14"/>
                <a:gd name="T43" fmla="*/ 10 h 32"/>
                <a:gd name="T44" fmla="*/ 14 w 14"/>
                <a:gd name="T45" fmla="*/ 12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3 h 32"/>
                <a:gd name="T54" fmla="*/ 5 w 14"/>
                <a:gd name="T55" fmla="*/ 15 h 32"/>
                <a:gd name="T56" fmla="*/ 7 w 14"/>
                <a:gd name="T57" fmla="*/ 16 h 32"/>
                <a:gd name="T58" fmla="*/ 9 w 14"/>
                <a:gd name="T59" fmla="*/ 15 h 32"/>
                <a:gd name="T60" fmla="*/ 9 w 14"/>
                <a:gd name="T61" fmla="*/ 13 h 32"/>
                <a:gd name="T62" fmla="*/ 9 w 14"/>
                <a:gd name="T63" fmla="*/ 7 h 32"/>
                <a:gd name="T64" fmla="*/ 9 w 14"/>
                <a:gd name="T65" fmla="*/ 6 h 32"/>
                <a:gd name="T66" fmla="*/ 7 w 14"/>
                <a:gd name="T67" fmla="*/ 5 h 32"/>
                <a:gd name="T68" fmla="*/ 5 w 14"/>
                <a:gd name="T69" fmla="*/ 6 h 32"/>
                <a:gd name="T70" fmla="*/ 4 w 14"/>
                <a:gd name="T7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9" name="Freeform 2091">
              <a:extLst>
                <a:ext uri="{FF2B5EF4-FFF2-40B4-BE49-F238E27FC236}">
                  <a16:creationId xmlns:a16="http://schemas.microsoft.com/office/drawing/2014/main" id="{C8E9D606-0A7A-4B65-AA30-BE96AD88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570" y="3078235"/>
              <a:ext cx="21807" cy="51403"/>
            </a:xfrm>
            <a:custGeom>
              <a:avLst/>
              <a:gdLst>
                <a:gd name="T0" fmla="*/ 6 w 14"/>
                <a:gd name="T1" fmla="*/ 15 h 33"/>
                <a:gd name="T2" fmla="*/ 9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1 w 14"/>
                <a:gd name="T19" fmla="*/ 5 h 33"/>
                <a:gd name="T20" fmla="*/ 2 w 14"/>
                <a:gd name="T21" fmla="*/ 2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2 w 14"/>
                <a:gd name="T31" fmla="*/ 3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4 w 14"/>
                <a:gd name="T39" fmla="*/ 13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4 w 14"/>
                <a:gd name="T57" fmla="*/ 28 h 33"/>
                <a:gd name="T58" fmla="*/ 12 w 14"/>
                <a:gd name="T59" fmla="*/ 30 h 33"/>
                <a:gd name="T60" fmla="*/ 10 w 14"/>
                <a:gd name="T61" fmla="*/ 32 h 33"/>
                <a:gd name="T62" fmla="*/ 7 w 14"/>
                <a:gd name="T63" fmla="*/ 33 h 33"/>
                <a:gd name="T64" fmla="*/ 5 w 14"/>
                <a:gd name="T65" fmla="*/ 32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7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7 w 14"/>
                <a:gd name="T87" fmla="*/ 18 h 33"/>
                <a:gd name="T88" fmla="*/ 6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5"/>
                  </a:move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0" name="Freeform 2092">
              <a:extLst>
                <a:ext uri="{FF2B5EF4-FFF2-40B4-BE49-F238E27FC236}">
                  <a16:creationId xmlns:a16="http://schemas.microsoft.com/office/drawing/2014/main" id="{8FC1DAC4-3780-4686-9650-D2B1D4EA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493" y="3079793"/>
              <a:ext cx="23365" cy="48288"/>
            </a:xfrm>
            <a:custGeom>
              <a:avLst/>
              <a:gdLst>
                <a:gd name="T0" fmla="*/ 9 w 15"/>
                <a:gd name="T1" fmla="*/ 31 h 31"/>
                <a:gd name="T2" fmla="*/ 9 w 15"/>
                <a:gd name="T3" fmla="*/ 27 h 31"/>
                <a:gd name="T4" fmla="*/ 0 w 15"/>
                <a:gd name="T5" fmla="*/ 27 h 31"/>
                <a:gd name="T6" fmla="*/ 0 w 15"/>
                <a:gd name="T7" fmla="*/ 22 h 31"/>
                <a:gd name="T8" fmla="*/ 6 w 15"/>
                <a:gd name="T9" fmla="*/ 0 h 31"/>
                <a:gd name="T10" fmla="*/ 11 w 15"/>
                <a:gd name="T11" fmla="*/ 0 h 31"/>
                <a:gd name="T12" fmla="*/ 4 w 15"/>
                <a:gd name="T13" fmla="*/ 22 h 31"/>
                <a:gd name="T14" fmla="*/ 9 w 15"/>
                <a:gd name="T15" fmla="*/ 22 h 31"/>
                <a:gd name="T16" fmla="*/ 9 w 15"/>
                <a:gd name="T17" fmla="*/ 14 h 31"/>
                <a:gd name="T18" fmla="*/ 14 w 15"/>
                <a:gd name="T19" fmla="*/ 14 h 31"/>
                <a:gd name="T20" fmla="*/ 14 w 15"/>
                <a:gd name="T21" fmla="*/ 22 h 31"/>
                <a:gd name="T22" fmla="*/ 15 w 15"/>
                <a:gd name="T23" fmla="*/ 22 h 31"/>
                <a:gd name="T24" fmla="*/ 15 w 15"/>
                <a:gd name="T25" fmla="*/ 27 h 31"/>
                <a:gd name="T26" fmla="*/ 14 w 15"/>
                <a:gd name="T27" fmla="*/ 27 h 31"/>
                <a:gd name="T28" fmla="*/ 14 w 15"/>
                <a:gd name="T29" fmla="*/ 31 h 31"/>
                <a:gd name="T30" fmla="*/ 9 w 15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1" name="Freeform 2093">
              <a:extLst>
                <a:ext uri="{FF2B5EF4-FFF2-40B4-BE49-F238E27FC236}">
                  <a16:creationId xmlns:a16="http://schemas.microsoft.com/office/drawing/2014/main" id="{F3223B37-27CC-4A7F-A4B5-69EBB5A8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207" y="3579801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2" name="Freeform 2094">
              <a:extLst>
                <a:ext uri="{FF2B5EF4-FFF2-40B4-BE49-F238E27FC236}">
                  <a16:creationId xmlns:a16="http://schemas.microsoft.com/office/drawing/2014/main" id="{D0EE0001-1FED-4028-8AE5-818E711AB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687" y="3579801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3 w 13"/>
                <a:gd name="T13" fmla="*/ 2 h 33"/>
                <a:gd name="T14" fmla="*/ 3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1 w 13"/>
                <a:gd name="T25" fmla="*/ 3 h 33"/>
                <a:gd name="T26" fmla="*/ 11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1 w 13"/>
                <a:gd name="T43" fmla="*/ 32 h 33"/>
                <a:gd name="T44" fmla="*/ 11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3 w 13"/>
                <a:gd name="T55" fmla="*/ 33 h 33"/>
                <a:gd name="T56" fmla="*/ 3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7 h 33"/>
                <a:gd name="T88" fmla="*/ 8 w 13"/>
                <a:gd name="T89" fmla="*/ 8 h 33"/>
                <a:gd name="T90" fmla="*/ 8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3" name="Freeform 2095">
              <a:extLst>
                <a:ext uri="{FF2B5EF4-FFF2-40B4-BE49-F238E27FC236}">
                  <a16:creationId xmlns:a16="http://schemas.microsoft.com/office/drawing/2014/main" id="{B4755882-D04A-4756-B9BE-B95E990FB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610" y="3579801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9 w 14"/>
                <a:gd name="T5" fmla="*/ 14 h 33"/>
                <a:gd name="T6" fmla="*/ 9 w 14"/>
                <a:gd name="T7" fmla="*/ 14 h 33"/>
                <a:gd name="T8" fmla="*/ 11 w 14"/>
                <a:gd name="T9" fmla="*/ 14 h 33"/>
                <a:gd name="T10" fmla="*/ 14 w 14"/>
                <a:gd name="T11" fmla="*/ 17 h 33"/>
                <a:gd name="T12" fmla="*/ 14 w 14"/>
                <a:gd name="T13" fmla="*/ 17 h 33"/>
                <a:gd name="T14" fmla="*/ 14 w 14"/>
                <a:gd name="T15" fmla="*/ 18 h 33"/>
                <a:gd name="T16" fmla="*/ 14 w 14"/>
                <a:gd name="T17" fmla="*/ 20 h 33"/>
                <a:gd name="T18" fmla="*/ 14 w 14"/>
                <a:gd name="T19" fmla="*/ 24 h 33"/>
                <a:gd name="T20" fmla="*/ 14 w 14"/>
                <a:gd name="T21" fmla="*/ 27 h 33"/>
                <a:gd name="T22" fmla="*/ 14 w 14"/>
                <a:gd name="T23" fmla="*/ 28 h 33"/>
                <a:gd name="T24" fmla="*/ 14 w 14"/>
                <a:gd name="T25" fmla="*/ 29 h 33"/>
                <a:gd name="T26" fmla="*/ 14 w 14"/>
                <a:gd name="T27" fmla="*/ 30 h 33"/>
                <a:gd name="T28" fmla="*/ 11 w 14"/>
                <a:gd name="T29" fmla="*/ 33 h 33"/>
                <a:gd name="T30" fmla="*/ 7 w 14"/>
                <a:gd name="T31" fmla="*/ 33 h 33"/>
                <a:gd name="T32" fmla="*/ 4 w 14"/>
                <a:gd name="T33" fmla="*/ 33 h 33"/>
                <a:gd name="T34" fmla="*/ 1 w 14"/>
                <a:gd name="T35" fmla="*/ 30 h 33"/>
                <a:gd name="T36" fmla="*/ 1 w 14"/>
                <a:gd name="T37" fmla="*/ 29 h 33"/>
                <a:gd name="T38" fmla="*/ 1 w 14"/>
                <a:gd name="T39" fmla="*/ 28 h 33"/>
                <a:gd name="T40" fmla="*/ 0 w 14"/>
                <a:gd name="T41" fmla="*/ 27 h 33"/>
                <a:gd name="T42" fmla="*/ 0 w 14"/>
                <a:gd name="T43" fmla="*/ 24 h 33"/>
                <a:gd name="T44" fmla="*/ 0 w 14"/>
                <a:gd name="T45" fmla="*/ 22 h 33"/>
                <a:gd name="T46" fmla="*/ 1 w 14"/>
                <a:gd name="T47" fmla="*/ 19 h 33"/>
                <a:gd name="T48" fmla="*/ 1 w 14"/>
                <a:gd name="T49" fmla="*/ 18 h 33"/>
                <a:gd name="T50" fmla="*/ 7 w 14"/>
                <a:gd name="T51" fmla="*/ 0 h 33"/>
                <a:gd name="T52" fmla="*/ 10 w 14"/>
                <a:gd name="T53" fmla="*/ 20 h 33"/>
                <a:gd name="T54" fmla="*/ 9 w 14"/>
                <a:gd name="T55" fmla="*/ 19 h 33"/>
                <a:gd name="T56" fmla="*/ 7 w 14"/>
                <a:gd name="T57" fmla="*/ 18 h 33"/>
                <a:gd name="T58" fmla="*/ 6 w 14"/>
                <a:gd name="T59" fmla="*/ 19 h 33"/>
                <a:gd name="T60" fmla="*/ 5 w 14"/>
                <a:gd name="T61" fmla="*/ 20 h 33"/>
                <a:gd name="T62" fmla="*/ 5 w 14"/>
                <a:gd name="T63" fmla="*/ 27 h 33"/>
                <a:gd name="T64" fmla="*/ 6 w 14"/>
                <a:gd name="T65" fmla="*/ 28 h 33"/>
                <a:gd name="T66" fmla="*/ 7 w 14"/>
                <a:gd name="T67" fmla="*/ 29 h 33"/>
                <a:gd name="T68" fmla="*/ 9 w 14"/>
                <a:gd name="T69" fmla="*/ 28 h 33"/>
                <a:gd name="T70" fmla="*/ 10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4" name="Freeform 2096">
              <a:extLst>
                <a:ext uri="{FF2B5EF4-FFF2-40B4-BE49-F238E27FC236}">
                  <a16:creationId xmlns:a16="http://schemas.microsoft.com/office/drawing/2014/main" id="{D00DD268-BC3B-4432-A4DD-31F11DCD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090" y="3623415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5" name="Freeform 2097">
              <a:extLst>
                <a:ext uri="{FF2B5EF4-FFF2-40B4-BE49-F238E27FC236}">
                  <a16:creationId xmlns:a16="http://schemas.microsoft.com/office/drawing/2014/main" id="{44CE3F08-AC53-4F40-B867-453D1FC9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51" y="3579801"/>
              <a:ext cx="23365" cy="51403"/>
            </a:xfrm>
            <a:custGeom>
              <a:avLst/>
              <a:gdLst>
                <a:gd name="T0" fmla="*/ 9 w 15"/>
                <a:gd name="T1" fmla="*/ 33 h 33"/>
                <a:gd name="T2" fmla="*/ 9 w 15"/>
                <a:gd name="T3" fmla="*/ 28 h 33"/>
                <a:gd name="T4" fmla="*/ 0 w 15"/>
                <a:gd name="T5" fmla="*/ 28 h 33"/>
                <a:gd name="T6" fmla="*/ 0 w 15"/>
                <a:gd name="T7" fmla="*/ 24 h 33"/>
                <a:gd name="T8" fmla="*/ 6 w 15"/>
                <a:gd name="T9" fmla="*/ 0 h 33"/>
                <a:gd name="T10" fmla="*/ 11 w 15"/>
                <a:gd name="T11" fmla="*/ 0 h 33"/>
                <a:gd name="T12" fmla="*/ 4 w 15"/>
                <a:gd name="T13" fmla="*/ 24 h 33"/>
                <a:gd name="T14" fmla="*/ 9 w 15"/>
                <a:gd name="T15" fmla="*/ 24 h 33"/>
                <a:gd name="T16" fmla="*/ 9 w 15"/>
                <a:gd name="T17" fmla="*/ 14 h 33"/>
                <a:gd name="T18" fmla="*/ 14 w 15"/>
                <a:gd name="T19" fmla="*/ 14 h 33"/>
                <a:gd name="T20" fmla="*/ 14 w 15"/>
                <a:gd name="T21" fmla="*/ 24 h 33"/>
                <a:gd name="T22" fmla="*/ 15 w 15"/>
                <a:gd name="T23" fmla="*/ 24 h 33"/>
                <a:gd name="T24" fmla="*/ 15 w 15"/>
                <a:gd name="T25" fmla="*/ 28 h 33"/>
                <a:gd name="T26" fmla="*/ 14 w 15"/>
                <a:gd name="T27" fmla="*/ 28 h 33"/>
                <a:gd name="T28" fmla="*/ 14 w 15"/>
                <a:gd name="T29" fmla="*/ 33 h 33"/>
                <a:gd name="T30" fmla="*/ 9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6" name="Freeform 2098">
              <a:extLst>
                <a:ext uri="{FF2B5EF4-FFF2-40B4-BE49-F238E27FC236}">
                  <a16:creationId xmlns:a16="http://schemas.microsoft.com/office/drawing/2014/main" id="{DE221C09-5690-40D0-B8BE-AAA1E592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589" y="3579801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0 h 33"/>
                <a:gd name="T10" fmla="*/ 8 w 13"/>
                <a:gd name="T11" fmla="*/ 10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7 h 33"/>
                <a:gd name="T22" fmla="*/ 8 w 13"/>
                <a:gd name="T23" fmla="*/ 7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5 h 33"/>
                <a:gd name="T34" fmla="*/ 5 w 13"/>
                <a:gd name="T35" fmla="*/ 5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3 w 13"/>
                <a:gd name="T55" fmla="*/ 2 h 33"/>
                <a:gd name="T56" fmla="*/ 3 w 13"/>
                <a:gd name="T57" fmla="*/ 2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2 h 33"/>
                <a:gd name="T64" fmla="*/ 10 w 13"/>
                <a:gd name="T65" fmla="*/ 2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2 h 33"/>
                <a:gd name="T84" fmla="*/ 13 w 13"/>
                <a:gd name="T85" fmla="*/ 12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7" name="Freeform 2099">
              <a:extLst>
                <a:ext uri="{FF2B5EF4-FFF2-40B4-BE49-F238E27FC236}">
                  <a16:creationId xmlns:a16="http://schemas.microsoft.com/office/drawing/2014/main" id="{2C59710B-B68C-43FC-A9E0-E68701A2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304" y="4082925"/>
              <a:ext cx="12461" cy="51403"/>
            </a:xfrm>
            <a:custGeom>
              <a:avLst/>
              <a:gdLst>
                <a:gd name="T0" fmla="*/ 3 w 8"/>
                <a:gd name="T1" fmla="*/ 33 h 33"/>
                <a:gd name="T2" fmla="*/ 3 w 8"/>
                <a:gd name="T3" fmla="*/ 5 h 33"/>
                <a:gd name="T4" fmla="*/ 0 w 8"/>
                <a:gd name="T5" fmla="*/ 9 h 33"/>
                <a:gd name="T6" fmla="*/ 0 w 8"/>
                <a:gd name="T7" fmla="*/ 4 h 33"/>
                <a:gd name="T8" fmla="*/ 3 w 8"/>
                <a:gd name="T9" fmla="*/ 0 h 33"/>
                <a:gd name="T10" fmla="*/ 8 w 8"/>
                <a:gd name="T11" fmla="*/ 0 h 33"/>
                <a:gd name="T12" fmla="*/ 8 w 8"/>
                <a:gd name="T13" fmla="*/ 33 h 33"/>
                <a:gd name="T14" fmla="*/ 3 w 8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3">
                  <a:moveTo>
                    <a:pt x="3" y="33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8" name="Freeform 2100">
              <a:extLst>
                <a:ext uri="{FF2B5EF4-FFF2-40B4-BE49-F238E27FC236}">
                  <a16:creationId xmlns:a16="http://schemas.microsoft.com/office/drawing/2014/main" id="{9E8055F9-3FDF-436B-B1E4-AF6341EBE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9668" y="4082925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6 w 14"/>
                <a:gd name="T5" fmla="*/ 19 h 33"/>
                <a:gd name="T6" fmla="*/ 5 w 14"/>
                <a:gd name="T7" fmla="*/ 19 h 33"/>
                <a:gd name="T8" fmla="*/ 2 w 14"/>
                <a:gd name="T9" fmla="*/ 19 h 33"/>
                <a:gd name="T10" fmla="*/ 1 w 14"/>
                <a:gd name="T11" fmla="*/ 16 h 33"/>
                <a:gd name="T12" fmla="*/ 1 w 14"/>
                <a:gd name="T13" fmla="*/ 16 h 33"/>
                <a:gd name="T14" fmla="*/ 1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1 w 14"/>
                <a:gd name="T23" fmla="*/ 5 h 33"/>
                <a:gd name="T24" fmla="*/ 1 w 14"/>
                <a:gd name="T25" fmla="*/ 4 h 33"/>
                <a:gd name="T26" fmla="*/ 1 w 14"/>
                <a:gd name="T27" fmla="*/ 2 h 33"/>
                <a:gd name="T28" fmla="*/ 4 w 14"/>
                <a:gd name="T29" fmla="*/ 0 h 33"/>
                <a:gd name="T30" fmla="*/ 7 w 14"/>
                <a:gd name="T31" fmla="*/ 0 h 33"/>
                <a:gd name="T32" fmla="*/ 11 w 14"/>
                <a:gd name="T33" fmla="*/ 0 h 33"/>
                <a:gd name="T34" fmla="*/ 12 w 14"/>
                <a:gd name="T35" fmla="*/ 2 h 33"/>
                <a:gd name="T36" fmla="*/ 14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4 w 14"/>
                <a:gd name="T49" fmla="*/ 15 h 33"/>
                <a:gd name="T50" fmla="*/ 7 w 14"/>
                <a:gd name="T51" fmla="*/ 33 h 33"/>
                <a:gd name="T52" fmla="*/ 5 w 14"/>
                <a:gd name="T53" fmla="*/ 12 h 33"/>
                <a:gd name="T54" fmla="*/ 6 w 14"/>
                <a:gd name="T55" fmla="*/ 14 h 33"/>
                <a:gd name="T56" fmla="*/ 7 w 14"/>
                <a:gd name="T57" fmla="*/ 15 h 33"/>
                <a:gd name="T58" fmla="*/ 9 w 14"/>
                <a:gd name="T59" fmla="*/ 14 h 33"/>
                <a:gd name="T60" fmla="*/ 10 w 14"/>
                <a:gd name="T61" fmla="*/ 12 h 33"/>
                <a:gd name="T62" fmla="*/ 10 w 14"/>
                <a:gd name="T63" fmla="*/ 6 h 33"/>
                <a:gd name="T64" fmla="*/ 9 w 14"/>
                <a:gd name="T65" fmla="*/ 5 h 33"/>
                <a:gd name="T66" fmla="*/ 7 w 14"/>
                <a:gd name="T67" fmla="*/ 4 h 33"/>
                <a:gd name="T68" fmla="*/ 6 w 14"/>
                <a:gd name="T69" fmla="*/ 5 h 33"/>
                <a:gd name="T70" fmla="*/ 5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9" name="Freeform 2101">
              <a:extLst>
                <a:ext uri="{FF2B5EF4-FFF2-40B4-BE49-F238E27FC236}">
                  <a16:creationId xmlns:a16="http://schemas.microsoft.com/office/drawing/2014/main" id="{3FA4CDB3-279C-411B-9E4A-315BFF89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149" y="4082925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4 w 14"/>
                <a:gd name="T5" fmla="*/ 4 h 33"/>
                <a:gd name="T6" fmla="*/ 4 w 14"/>
                <a:gd name="T7" fmla="*/ 12 h 33"/>
                <a:gd name="T8" fmla="*/ 4 w 14"/>
                <a:gd name="T9" fmla="*/ 12 h 33"/>
                <a:gd name="T10" fmla="*/ 7 w 14"/>
                <a:gd name="T11" fmla="*/ 12 h 33"/>
                <a:gd name="T12" fmla="*/ 7 w 14"/>
                <a:gd name="T13" fmla="*/ 12 h 33"/>
                <a:gd name="T14" fmla="*/ 8 w 14"/>
                <a:gd name="T15" fmla="*/ 11 h 33"/>
                <a:gd name="T16" fmla="*/ 8 w 14"/>
                <a:gd name="T17" fmla="*/ 11 h 33"/>
                <a:gd name="T18" fmla="*/ 10 w 14"/>
                <a:gd name="T19" fmla="*/ 11 h 33"/>
                <a:gd name="T20" fmla="*/ 13 w 14"/>
                <a:gd name="T21" fmla="*/ 12 h 33"/>
                <a:gd name="T22" fmla="*/ 13 w 14"/>
                <a:gd name="T23" fmla="*/ 12 h 33"/>
                <a:gd name="T24" fmla="*/ 13 w 14"/>
                <a:gd name="T25" fmla="*/ 15 h 33"/>
                <a:gd name="T26" fmla="*/ 14 w 14"/>
                <a:gd name="T27" fmla="*/ 17 h 33"/>
                <a:gd name="T28" fmla="*/ 14 w 14"/>
                <a:gd name="T29" fmla="*/ 25 h 33"/>
                <a:gd name="T30" fmla="*/ 14 w 14"/>
                <a:gd name="T31" fmla="*/ 25 h 33"/>
                <a:gd name="T32" fmla="*/ 13 w 14"/>
                <a:gd name="T33" fmla="*/ 29 h 33"/>
                <a:gd name="T34" fmla="*/ 13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9 w 14"/>
                <a:gd name="T41" fmla="*/ 33 h 33"/>
                <a:gd name="T42" fmla="*/ 9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4 w 14"/>
                <a:gd name="T49" fmla="*/ 33 h 33"/>
                <a:gd name="T50" fmla="*/ 4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0 w 14"/>
                <a:gd name="T57" fmla="*/ 29 h 33"/>
                <a:gd name="T58" fmla="*/ 0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4 w 14"/>
                <a:gd name="T65" fmla="*/ 24 h 33"/>
                <a:gd name="T66" fmla="*/ 4 w 14"/>
                <a:gd name="T67" fmla="*/ 25 h 33"/>
                <a:gd name="T68" fmla="*/ 4 w 14"/>
                <a:gd name="T69" fmla="*/ 25 h 33"/>
                <a:gd name="T70" fmla="*/ 5 w 14"/>
                <a:gd name="T71" fmla="*/ 28 h 33"/>
                <a:gd name="T72" fmla="*/ 5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9 w 14"/>
                <a:gd name="T83" fmla="*/ 25 h 33"/>
                <a:gd name="T84" fmla="*/ 9 w 14"/>
                <a:gd name="T85" fmla="*/ 17 h 33"/>
                <a:gd name="T86" fmla="*/ 9 w 14"/>
                <a:gd name="T87" fmla="*/ 17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5 w 14"/>
                <a:gd name="T97" fmla="*/ 16 h 33"/>
                <a:gd name="T98" fmla="*/ 5 w 14"/>
                <a:gd name="T99" fmla="*/ 16 h 33"/>
                <a:gd name="T100" fmla="*/ 5 w 14"/>
                <a:gd name="T101" fmla="*/ 16 h 33"/>
                <a:gd name="T102" fmla="*/ 5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4 w 14"/>
                <a:gd name="T109" fmla="*/ 17 h 33"/>
                <a:gd name="T110" fmla="*/ 0 w 14"/>
                <a:gd name="T111" fmla="*/ 17 h 33"/>
                <a:gd name="T112" fmla="*/ 0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0" name="Freeform 2102">
              <a:extLst>
                <a:ext uri="{FF2B5EF4-FFF2-40B4-BE49-F238E27FC236}">
                  <a16:creationId xmlns:a16="http://schemas.microsoft.com/office/drawing/2014/main" id="{96D3210F-0897-45A7-A8CD-9C40E9DD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628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1" name="Freeform 2103">
              <a:extLst>
                <a:ext uri="{FF2B5EF4-FFF2-40B4-BE49-F238E27FC236}">
                  <a16:creationId xmlns:a16="http://schemas.microsoft.com/office/drawing/2014/main" id="{EEAC0371-9B41-4337-96C1-A40A5BEAD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5090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2 w 14"/>
                <a:gd name="T9" fmla="*/ 1 h 33"/>
                <a:gd name="T10" fmla="*/ 2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0 h 33"/>
                <a:gd name="T60" fmla="*/ 2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8 h 33"/>
                <a:gd name="T80" fmla="*/ 7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7 w 14"/>
                <a:gd name="T97" fmla="*/ 4 h 33"/>
                <a:gd name="T98" fmla="*/ 7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2" name="Freeform 2104">
              <a:extLst>
                <a:ext uri="{FF2B5EF4-FFF2-40B4-BE49-F238E27FC236}">
                  <a16:creationId xmlns:a16="http://schemas.microsoft.com/office/drawing/2014/main" id="{AC32DB61-9FD8-4C1A-9ED0-4BB02A0ED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570" y="4082925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2 w 14"/>
                <a:gd name="T9" fmla="*/ 2 h 33"/>
                <a:gd name="T10" fmla="*/ 4 w 14"/>
                <a:gd name="T11" fmla="*/ 0 h 33"/>
                <a:gd name="T12" fmla="*/ 7 w 14"/>
                <a:gd name="T13" fmla="*/ 0 h 33"/>
                <a:gd name="T14" fmla="*/ 10 w 14"/>
                <a:gd name="T15" fmla="*/ 0 h 33"/>
                <a:gd name="T16" fmla="*/ 12 w 14"/>
                <a:gd name="T17" fmla="*/ 2 h 33"/>
                <a:gd name="T18" fmla="*/ 12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2 h 33"/>
                <a:gd name="T30" fmla="*/ 12 w 14"/>
                <a:gd name="T31" fmla="*/ 14 h 33"/>
                <a:gd name="T32" fmla="*/ 11 w 14"/>
                <a:gd name="T33" fmla="*/ 15 h 33"/>
                <a:gd name="T34" fmla="*/ 12 w 14"/>
                <a:gd name="T35" fmla="*/ 16 h 33"/>
                <a:gd name="T36" fmla="*/ 14 w 14"/>
                <a:gd name="T37" fmla="*/ 17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5 h 33"/>
                <a:gd name="T44" fmla="*/ 14 w 14"/>
                <a:gd name="T45" fmla="*/ 28 h 33"/>
                <a:gd name="T46" fmla="*/ 14 w 14"/>
                <a:gd name="T47" fmla="*/ 29 h 33"/>
                <a:gd name="T48" fmla="*/ 12 w 14"/>
                <a:gd name="T49" fmla="*/ 30 h 33"/>
                <a:gd name="T50" fmla="*/ 10 w 14"/>
                <a:gd name="T51" fmla="*/ 31 h 33"/>
                <a:gd name="T52" fmla="*/ 7 w 14"/>
                <a:gd name="T53" fmla="*/ 33 h 33"/>
                <a:gd name="T54" fmla="*/ 4 w 14"/>
                <a:gd name="T55" fmla="*/ 31 h 33"/>
                <a:gd name="T56" fmla="*/ 1 w 14"/>
                <a:gd name="T57" fmla="*/ 30 h 33"/>
                <a:gd name="T58" fmla="*/ 1 w 14"/>
                <a:gd name="T59" fmla="*/ 29 h 33"/>
                <a:gd name="T60" fmla="*/ 0 w 14"/>
                <a:gd name="T61" fmla="*/ 28 h 33"/>
                <a:gd name="T62" fmla="*/ 0 w 14"/>
                <a:gd name="T63" fmla="*/ 25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7 h 33"/>
                <a:gd name="T70" fmla="*/ 1 w 14"/>
                <a:gd name="T71" fmla="*/ 16 h 33"/>
                <a:gd name="T72" fmla="*/ 2 w 14"/>
                <a:gd name="T73" fmla="*/ 15 h 33"/>
                <a:gd name="T74" fmla="*/ 1 w 14"/>
                <a:gd name="T75" fmla="*/ 14 h 33"/>
                <a:gd name="T76" fmla="*/ 0 w 14"/>
                <a:gd name="T77" fmla="*/ 12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6 h 33"/>
                <a:gd name="T84" fmla="*/ 9 w 14"/>
                <a:gd name="T85" fmla="*/ 5 h 33"/>
                <a:gd name="T86" fmla="*/ 7 w 14"/>
                <a:gd name="T87" fmla="*/ 4 h 33"/>
                <a:gd name="T88" fmla="*/ 5 w 14"/>
                <a:gd name="T89" fmla="*/ 5 h 33"/>
                <a:gd name="T90" fmla="*/ 5 w 14"/>
                <a:gd name="T91" fmla="*/ 11 h 33"/>
                <a:gd name="T92" fmla="*/ 5 w 14"/>
                <a:gd name="T93" fmla="*/ 12 h 33"/>
                <a:gd name="T94" fmla="*/ 7 w 14"/>
                <a:gd name="T95" fmla="*/ 14 h 33"/>
                <a:gd name="T96" fmla="*/ 9 w 14"/>
                <a:gd name="T97" fmla="*/ 12 h 33"/>
                <a:gd name="T98" fmla="*/ 9 w 14"/>
                <a:gd name="T99" fmla="*/ 11 h 33"/>
                <a:gd name="T100" fmla="*/ 9 w 14"/>
                <a:gd name="T101" fmla="*/ 19 h 33"/>
                <a:gd name="T102" fmla="*/ 9 w 14"/>
                <a:gd name="T103" fmla="*/ 17 h 33"/>
                <a:gd name="T104" fmla="*/ 7 w 14"/>
                <a:gd name="T105" fmla="*/ 17 h 33"/>
                <a:gd name="T106" fmla="*/ 5 w 14"/>
                <a:gd name="T107" fmla="*/ 17 h 33"/>
                <a:gd name="T108" fmla="*/ 5 w 14"/>
                <a:gd name="T109" fmla="*/ 19 h 33"/>
                <a:gd name="T110" fmla="*/ 5 w 14"/>
                <a:gd name="T111" fmla="*/ 25 h 33"/>
                <a:gd name="T112" fmla="*/ 5 w 14"/>
                <a:gd name="T113" fmla="*/ 28 h 33"/>
                <a:gd name="T114" fmla="*/ 7 w 14"/>
                <a:gd name="T115" fmla="*/ 28 h 33"/>
                <a:gd name="T116" fmla="*/ 9 w 14"/>
                <a:gd name="T117" fmla="*/ 28 h 33"/>
                <a:gd name="T118" fmla="*/ 9 w 14"/>
                <a:gd name="T11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3" name="Freeform 2105">
              <a:extLst>
                <a:ext uri="{FF2B5EF4-FFF2-40B4-BE49-F238E27FC236}">
                  <a16:creationId xmlns:a16="http://schemas.microsoft.com/office/drawing/2014/main" id="{822B353E-E358-4DC5-ABC7-ECE8A301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493" y="4082925"/>
              <a:ext cx="23365" cy="51403"/>
            </a:xfrm>
            <a:custGeom>
              <a:avLst/>
              <a:gdLst>
                <a:gd name="T0" fmla="*/ 9 w 15"/>
                <a:gd name="T1" fmla="*/ 33 h 33"/>
                <a:gd name="T2" fmla="*/ 9 w 15"/>
                <a:gd name="T3" fmla="*/ 28 h 33"/>
                <a:gd name="T4" fmla="*/ 0 w 15"/>
                <a:gd name="T5" fmla="*/ 28 h 33"/>
                <a:gd name="T6" fmla="*/ 0 w 15"/>
                <a:gd name="T7" fmla="*/ 23 h 33"/>
                <a:gd name="T8" fmla="*/ 6 w 15"/>
                <a:gd name="T9" fmla="*/ 0 h 33"/>
                <a:gd name="T10" fmla="*/ 11 w 15"/>
                <a:gd name="T11" fmla="*/ 0 h 33"/>
                <a:gd name="T12" fmla="*/ 4 w 15"/>
                <a:gd name="T13" fmla="*/ 23 h 33"/>
                <a:gd name="T14" fmla="*/ 9 w 15"/>
                <a:gd name="T15" fmla="*/ 23 h 33"/>
                <a:gd name="T16" fmla="*/ 9 w 15"/>
                <a:gd name="T17" fmla="*/ 14 h 33"/>
                <a:gd name="T18" fmla="*/ 14 w 15"/>
                <a:gd name="T19" fmla="*/ 14 h 33"/>
                <a:gd name="T20" fmla="*/ 14 w 15"/>
                <a:gd name="T21" fmla="*/ 23 h 33"/>
                <a:gd name="T22" fmla="*/ 15 w 15"/>
                <a:gd name="T23" fmla="*/ 23 h 33"/>
                <a:gd name="T24" fmla="*/ 15 w 15"/>
                <a:gd name="T25" fmla="*/ 28 h 33"/>
                <a:gd name="T26" fmla="*/ 14 w 15"/>
                <a:gd name="T27" fmla="*/ 28 h 33"/>
                <a:gd name="T28" fmla="*/ 14 w 15"/>
                <a:gd name="T29" fmla="*/ 33 h 33"/>
                <a:gd name="T30" fmla="*/ 9 w 15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4" name="Freeform 2106">
              <a:extLst>
                <a:ext uri="{FF2B5EF4-FFF2-40B4-BE49-F238E27FC236}">
                  <a16:creationId xmlns:a16="http://schemas.microsoft.com/office/drawing/2014/main" id="{DFF790BD-DB5B-4900-8842-4C68E526B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437" y="4586048"/>
              <a:ext cx="9346" cy="56076"/>
            </a:xfrm>
            <a:custGeom>
              <a:avLst/>
              <a:gdLst>
                <a:gd name="T0" fmla="*/ 6 w 6"/>
                <a:gd name="T1" fmla="*/ 0 h 36"/>
                <a:gd name="T2" fmla="*/ 6 w 6"/>
                <a:gd name="T3" fmla="*/ 2 h 36"/>
                <a:gd name="T4" fmla="*/ 4 w 6"/>
                <a:gd name="T5" fmla="*/ 2 h 36"/>
                <a:gd name="T6" fmla="*/ 4 w 6"/>
                <a:gd name="T7" fmla="*/ 33 h 36"/>
                <a:gd name="T8" fmla="*/ 6 w 6"/>
                <a:gd name="T9" fmla="*/ 33 h 36"/>
                <a:gd name="T10" fmla="*/ 6 w 6"/>
                <a:gd name="T11" fmla="*/ 36 h 36"/>
                <a:gd name="T12" fmla="*/ 0 w 6"/>
                <a:gd name="T13" fmla="*/ 36 h 36"/>
                <a:gd name="T14" fmla="*/ 0 w 6"/>
                <a:gd name="T15" fmla="*/ 0 h 36"/>
                <a:gd name="T16" fmla="*/ 6 w 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5" name="Freeform 2107">
              <a:extLst>
                <a:ext uri="{FF2B5EF4-FFF2-40B4-BE49-F238E27FC236}">
                  <a16:creationId xmlns:a16="http://schemas.microsoft.com/office/drawing/2014/main" id="{DF118467-419F-4282-A7EB-2E53D1A0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360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2 h 33"/>
                <a:gd name="T10" fmla="*/ 10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7 h 33"/>
                <a:gd name="T34" fmla="*/ 7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6" name="Freeform 2108">
              <a:extLst>
                <a:ext uri="{FF2B5EF4-FFF2-40B4-BE49-F238E27FC236}">
                  <a16:creationId xmlns:a16="http://schemas.microsoft.com/office/drawing/2014/main" id="{6A33A196-BD74-409C-9619-7D10724E0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398" y="4586048"/>
              <a:ext cx="21807" cy="48288"/>
            </a:xfrm>
            <a:custGeom>
              <a:avLst/>
              <a:gdLst>
                <a:gd name="T0" fmla="*/ 1 w 14"/>
                <a:gd name="T1" fmla="*/ 31 h 31"/>
                <a:gd name="T2" fmla="*/ 9 w 14"/>
                <a:gd name="T3" fmla="*/ 3 h 31"/>
                <a:gd name="T4" fmla="*/ 4 w 14"/>
                <a:gd name="T5" fmla="*/ 3 h 31"/>
                <a:gd name="T6" fmla="*/ 4 w 14"/>
                <a:gd name="T7" fmla="*/ 7 h 31"/>
                <a:gd name="T8" fmla="*/ 0 w 14"/>
                <a:gd name="T9" fmla="*/ 7 h 31"/>
                <a:gd name="T10" fmla="*/ 0 w 14"/>
                <a:gd name="T11" fmla="*/ 0 h 31"/>
                <a:gd name="T12" fmla="*/ 14 w 14"/>
                <a:gd name="T13" fmla="*/ 0 h 31"/>
                <a:gd name="T14" fmla="*/ 14 w 14"/>
                <a:gd name="T15" fmla="*/ 3 h 31"/>
                <a:gd name="T16" fmla="*/ 6 w 14"/>
                <a:gd name="T17" fmla="*/ 31 h 31"/>
                <a:gd name="T18" fmla="*/ 1 w 1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7" name="Freeform 2109">
              <a:extLst>
                <a:ext uri="{FF2B5EF4-FFF2-40B4-BE49-F238E27FC236}">
                  <a16:creationId xmlns:a16="http://schemas.microsoft.com/office/drawing/2014/main" id="{5FBF8234-C981-4F1C-9B01-1BDE93724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320" y="4582932"/>
              <a:ext cx="21807" cy="51403"/>
            </a:xfrm>
            <a:custGeom>
              <a:avLst/>
              <a:gdLst>
                <a:gd name="T0" fmla="*/ 8 w 14"/>
                <a:gd name="T1" fmla="*/ 20 h 33"/>
                <a:gd name="T2" fmla="*/ 8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1 w 14"/>
                <a:gd name="T11" fmla="*/ 18 h 33"/>
                <a:gd name="T12" fmla="*/ 1 w 14"/>
                <a:gd name="T13" fmla="*/ 17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7 h 33"/>
                <a:gd name="T24" fmla="*/ 1 w 14"/>
                <a:gd name="T25" fmla="*/ 5 h 33"/>
                <a:gd name="T26" fmla="*/ 1 w 14"/>
                <a:gd name="T27" fmla="*/ 4 h 33"/>
                <a:gd name="T28" fmla="*/ 4 w 14"/>
                <a:gd name="T29" fmla="*/ 2 h 33"/>
                <a:gd name="T30" fmla="*/ 8 w 14"/>
                <a:gd name="T31" fmla="*/ 0 h 33"/>
                <a:gd name="T32" fmla="*/ 10 w 14"/>
                <a:gd name="T33" fmla="*/ 2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7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8 w 14"/>
                <a:gd name="T57" fmla="*/ 17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7 h 33"/>
                <a:gd name="T66" fmla="*/ 8 w 14"/>
                <a:gd name="T67" fmla="*/ 5 h 33"/>
                <a:gd name="T68" fmla="*/ 5 w 14"/>
                <a:gd name="T69" fmla="*/ 7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8" name="Freeform 2110">
              <a:extLst>
                <a:ext uri="{FF2B5EF4-FFF2-40B4-BE49-F238E27FC236}">
                  <a16:creationId xmlns:a16="http://schemas.microsoft.com/office/drawing/2014/main" id="{A0A114B8-A030-46EB-8B06-8E84B9C7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704" y="4586048"/>
              <a:ext cx="12461" cy="56076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33 h 36"/>
                <a:gd name="T4" fmla="*/ 4 w 8"/>
                <a:gd name="T5" fmla="*/ 33 h 36"/>
                <a:gd name="T6" fmla="*/ 4 w 8"/>
                <a:gd name="T7" fmla="*/ 2 h 36"/>
                <a:gd name="T8" fmla="*/ 0 w 8"/>
                <a:gd name="T9" fmla="*/ 2 h 36"/>
                <a:gd name="T10" fmla="*/ 0 w 8"/>
                <a:gd name="T11" fmla="*/ 0 h 36"/>
                <a:gd name="T12" fmla="*/ 8 w 8"/>
                <a:gd name="T13" fmla="*/ 0 h 36"/>
                <a:gd name="T14" fmla="*/ 8 w 8"/>
                <a:gd name="T15" fmla="*/ 36 h 36"/>
                <a:gd name="T16" fmla="*/ 0 w 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9" name="Freeform 2111">
              <a:extLst>
                <a:ext uri="{FF2B5EF4-FFF2-40B4-BE49-F238E27FC236}">
                  <a16:creationId xmlns:a16="http://schemas.microsoft.com/office/drawing/2014/main" id="{4EC64833-7C81-4AAE-96A0-4A351A939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794" y="3079793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9 w 14"/>
                <a:gd name="T5" fmla="*/ 12 h 32"/>
                <a:gd name="T6" fmla="*/ 10 w 14"/>
                <a:gd name="T7" fmla="*/ 12 h 32"/>
                <a:gd name="T8" fmla="*/ 11 w 14"/>
                <a:gd name="T9" fmla="*/ 14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9 h 32"/>
                <a:gd name="T28" fmla="*/ 11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9 h 32"/>
                <a:gd name="T36" fmla="*/ 1 w 14"/>
                <a:gd name="T37" fmla="*/ 27 h 32"/>
                <a:gd name="T38" fmla="*/ 1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1 w 14"/>
                <a:gd name="T47" fmla="*/ 19 h 32"/>
                <a:gd name="T48" fmla="*/ 1 w 14"/>
                <a:gd name="T49" fmla="*/ 17 h 32"/>
                <a:gd name="T50" fmla="*/ 7 w 14"/>
                <a:gd name="T51" fmla="*/ 0 h 32"/>
                <a:gd name="T52" fmla="*/ 10 w 14"/>
                <a:gd name="T53" fmla="*/ 19 h 32"/>
                <a:gd name="T54" fmla="*/ 9 w 14"/>
                <a:gd name="T55" fmla="*/ 17 h 32"/>
                <a:gd name="T56" fmla="*/ 7 w 14"/>
                <a:gd name="T57" fmla="*/ 16 h 32"/>
                <a:gd name="T58" fmla="*/ 6 w 14"/>
                <a:gd name="T59" fmla="*/ 17 h 32"/>
                <a:gd name="T60" fmla="*/ 5 w 14"/>
                <a:gd name="T61" fmla="*/ 19 h 32"/>
                <a:gd name="T62" fmla="*/ 5 w 14"/>
                <a:gd name="T63" fmla="*/ 25 h 32"/>
                <a:gd name="T64" fmla="*/ 6 w 14"/>
                <a:gd name="T65" fmla="*/ 26 h 32"/>
                <a:gd name="T66" fmla="*/ 7 w 14"/>
                <a:gd name="T67" fmla="*/ 27 h 32"/>
                <a:gd name="T68" fmla="*/ 9 w 14"/>
                <a:gd name="T69" fmla="*/ 26 h 32"/>
                <a:gd name="T70" fmla="*/ 10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0" name="Freeform 2112">
              <a:extLst>
                <a:ext uri="{FF2B5EF4-FFF2-40B4-BE49-F238E27FC236}">
                  <a16:creationId xmlns:a16="http://schemas.microsoft.com/office/drawing/2014/main" id="{45E2D025-8ACE-4AF1-87B0-B8509F6B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273" y="3078235"/>
              <a:ext cx="21807" cy="51403"/>
            </a:xfrm>
            <a:custGeom>
              <a:avLst/>
              <a:gdLst>
                <a:gd name="T0" fmla="*/ 5 w 14"/>
                <a:gd name="T1" fmla="*/ 15 h 33"/>
                <a:gd name="T2" fmla="*/ 8 w 14"/>
                <a:gd name="T3" fmla="*/ 13 h 33"/>
                <a:gd name="T4" fmla="*/ 9 w 14"/>
                <a:gd name="T5" fmla="*/ 7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2 w 14"/>
                <a:gd name="T21" fmla="*/ 2 h 33"/>
                <a:gd name="T22" fmla="*/ 4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3 w 14"/>
                <a:gd name="T39" fmla="*/ 13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7 h 33"/>
                <a:gd name="T46" fmla="*/ 14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4 w 14"/>
                <a:gd name="T55" fmla="*/ 27 h 33"/>
                <a:gd name="T56" fmla="*/ 13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7 w 14"/>
                <a:gd name="T63" fmla="*/ 33 h 33"/>
                <a:gd name="T64" fmla="*/ 4 w 14"/>
                <a:gd name="T65" fmla="*/ 32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3 h 33"/>
                <a:gd name="T72" fmla="*/ 5 w 14"/>
                <a:gd name="T73" fmla="*/ 26 h 33"/>
                <a:gd name="T74" fmla="*/ 5 w 14"/>
                <a:gd name="T75" fmla="*/ 27 h 33"/>
                <a:gd name="T76" fmla="*/ 7 w 14"/>
                <a:gd name="T77" fmla="*/ 28 h 33"/>
                <a:gd name="T78" fmla="*/ 9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1" name="Freeform 2113">
              <a:extLst>
                <a:ext uri="{FF2B5EF4-FFF2-40B4-BE49-F238E27FC236}">
                  <a16:creationId xmlns:a16="http://schemas.microsoft.com/office/drawing/2014/main" id="{FA9CCAE0-CF12-49BA-ACE2-4E98F8B0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311" y="3121850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4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2" name="Freeform 2114">
              <a:extLst>
                <a:ext uri="{FF2B5EF4-FFF2-40B4-BE49-F238E27FC236}">
                  <a16:creationId xmlns:a16="http://schemas.microsoft.com/office/drawing/2014/main" id="{023CAFD2-3C5F-462D-978A-82E5B068A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772" y="3079793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0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4 h 32"/>
                <a:gd name="T26" fmla="*/ 13 w 13"/>
                <a:gd name="T27" fmla="*/ 16 h 32"/>
                <a:gd name="T28" fmla="*/ 13 w 13"/>
                <a:gd name="T29" fmla="*/ 25 h 32"/>
                <a:gd name="T30" fmla="*/ 13 w 13"/>
                <a:gd name="T31" fmla="*/ 25 h 32"/>
                <a:gd name="T32" fmla="*/ 12 w 13"/>
                <a:gd name="T33" fmla="*/ 27 h 32"/>
                <a:gd name="T34" fmla="*/ 12 w 13"/>
                <a:gd name="T35" fmla="*/ 27 h 32"/>
                <a:gd name="T36" fmla="*/ 11 w 13"/>
                <a:gd name="T37" fmla="*/ 30 h 32"/>
                <a:gd name="T38" fmla="*/ 11 w 13"/>
                <a:gd name="T39" fmla="*/ 30 h 32"/>
                <a:gd name="T40" fmla="*/ 8 w 13"/>
                <a:gd name="T41" fmla="*/ 31 h 32"/>
                <a:gd name="T42" fmla="*/ 8 w 13"/>
                <a:gd name="T43" fmla="*/ 31 h 32"/>
                <a:gd name="T44" fmla="*/ 6 w 13"/>
                <a:gd name="T45" fmla="*/ 32 h 32"/>
                <a:gd name="T46" fmla="*/ 6 w 13"/>
                <a:gd name="T47" fmla="*/ 32 h 32"/>
                <a:gd name="T48" fmla="*/ 3 w 13"/>
                <a:gd name="T49" fmla="*/ 31 h 32"/>
                <a:gd name="T50" fmla="*/ 3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0 w 13"/>
                <a:gd name="T57" fmla="*/ 27 h 32"/>
                <a:gd name="T58" fmla="*/ 0 w 13"/>
                <a:gd name="T59" fmla="*/ 27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6 h 32"/>
                <a:gd name="T72" fmla="*/ 5 w 13"/>
                <a:gd name="T73" fmla="*/ 26 h 32"/>
                <a:gd name="T74" fmla="*/ 6 w 13"/>
                <a:gd name="T75" fmla="*/ 27 h 32"/>
                <a:gd name="T76" fmla="*/ 6 w 13"/>
                <a:gd name="T77" fmla="*/ 27 h 32"/>
                <a:gd name="T78" fmla="*/ 8 w 13"/>
                <a:gd name="T79" fmla="*/ 26 h 32"/>
                <a:gd name="T80" fmla="*/ 8 w 13"/>
                <a:gd name="T81" fmla="*/ 26 h 32"/>
                <a:gd name="T82" fmla="*/ 8 w 13"/>
                <a:gd name="T83" fmla="*/ 25 h 32"/>
                <a:gd name="T84" fmla="*/ 8 w 13"/>
                <a:gd name="T85" fmla="*/ 17 h 32"/>
                <a:gd name="T86" fmla="*/ 8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6 w 13"/>
                <a:gd name="T93" fmla="*/ 15 h 32"/>
                <a:gd name="T94" fmla="*/ 6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3" name="Freeform 2115">
              <a:extLst>
                <a:ext uri="{FF2B5EF4-FFF2-40B4-BE49-F238E27FC236}">
                  <a16:creationId xmlns:a16="http://schemas.microsoft.com/office/drawing/2014/main" id="{4C8932EA-27AA-49FD-B5DD-FF958644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138" y="3079793"/>
              <a:ext cx="24923" cy="48288"/>
            </a:xfrm>
            <a:custGeom>
              <a:avLst/>
              <a:gdLst>
                <a:gd name="T0" fmla="*/ 10 w 16"/>
                <a:gd name="T1" fmla="*/ 31 h 31"/>
                <a:gd name="T2" fmla="*/ 10 w 16"/>
                <a:gd name="T3" fmla="*/ 27 h 31"/>
                <a:gd name="T4" fmla="*/ 0 w 16"/>
                <a:gd name="T5" fmla="*/ 27 h 31"/>
                <a:gd name="T6" fmla="*/ 0 w 16"/>
                <a:gd name="T7" fmla="*/ 22 h 31"/>
                <a:gd name="T8" fmla="*/ 7 w 16"/>
                <a:gd name="T9" fmla="*/ 0 h 31"/>
                <a:gd name="T10" fmla="*/ 12 w 16"/>
                <a:gd name="T11" fmla="*/ 0 h 31"/>
                <a:gd name="T12" fmla="*/ 5 w 16"/>
                <a:gd name="T13" fmla="*/ 22 h 31"/>
                <a:gd name="T14" fmla="*/ 10 w 16"/>
                <a:gd name="T15" fmla="*/ 22 h 31"/>
                <a:gd name="T16" fmla="*/ 10 w 16"/>
                <a:gd name="T17" fmla="*/ 14 h 31"/>
                <a:gd name="T18" fmla="*/ 13 w 16"/>
                <a:gd name="T19" fmla="*/ 14 h 31"/>
                <a:gd name="T20" fmla="*/ 13 w 16"/>
                <a:gd name="T21" fmla="*/ 22 h 31"/>
                <a:gd name="T22" fmla="*/ 16 w 16"/>
                <a:gd name="T23" fmla="*/ 22 h 31"/>
                <a:gd name="T24" fmla="*/ 16 w 16"/>
                <a:gd name="T25" fmla="*/ 27 h 31"/>
                <a:gd name="T26" fmla="*/ 13 w 16"/>
                <a:gd name="T27" fmla="*/ 27 h 31"/>
                <a:gd name="T28" fmla="*/ 13 w 16"/>
                <a:gd name="T29" fmla="*/ 31 h 31"/>
                <a:gd name="T30" fmla="*/ 10 w 16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1">
                  <a:moveTo>
                    <a:pt x="10" y="31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4" name="Freeform 2116">
              <a:extLst>
                <a:ext uri="{FF2B5EF4-FFF2-40B4-BE49-F238E27FC236}">
                  <a16:creationId xmlns:a16="http://schemas.microsoft.com/office/drawing/2014/main" id="{6BADA782-47EA-4F7A-8D6C-7F34E21C1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175" y="3079793"/>
              <a:ext cx="21807" cy="49845"/>
            </a:xfrm>
            <a:custGeom>
              <a:avLst/>
              <a:gdLst>
                <a:gd name="T0" fmla="*/ 7 w 14"/>
                <a:gd name="T1" fmla="*/ 12 h 32"/>
                <a:gd name="T2" fmla="*/ 7 w 14"/>
                <a:gd name="T3" fmla="*/ 14 h 32"/>
                <a:gd name="T4" fmla="*/ 8 w 14"/>
                <a:gd name="T5" fmla="*/ 12 h 32"/>
                <a:gd name="T6" fmla="*/ 9 w 14"/>
                <a:gd name="T7" fmla="*/ 12 h 32"/>
                <a:gd name="T8" fmla="*/ 12 w 14"/>
                <a:gd name="T9" fmla="*/ 14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19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9 h 32"/>
                <a:gd name="T28" fmla="*/ 10 w 14"/>
                <a:gd name="T29" fmla="*/ 31 h 32"/>
                <a:gd name="T30" fmla="*/ 7 w 14"/>
                <a:gd name="T31" fmla="*/ 32 h 32"/>
                <a:gd name="T32" fmla="*/ 3 w 14"/>
                <a:gd name="T33" fmla="*/ 31 h 32"/>
                <a:gd name="T34" fmla="*/ 2 w 14"/>
                <a:gd name="T35" fmla="*/ 29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9 h 32"/>
                <a:gd name="T48" fmla="*/ 0 w 14"/>
                <a:gd name="T49" fmla="*/ 17 h 32"/>
                <a:gd name="T50" fmla="*/ 7 w 14"/>
                <a:gd name="T51" fmla="*/ 0 h 32"/>
                <a:gd name="T52" fmla="*/ 9 w 14"/>
                <a:gd name="T53" fmla="*/ 19 h 32"/>
                <a:gd name="T54" fmla="*/ 8 w 14"/>
                <a:gd name="T55" fmla="*/ 17 h 32"/>
                <a:gd name="T56" fmla="*/ 7 w 14"/>
                <a:gd name="T57" fmla="*/ 16 h 32"/>
                <a:gd name="T58" fmla="*/ 5 w 14"/>
                <a:gd name="T59" fmla="*/ 17 h 32"/>
                <a:gd name="T60" fmla="*/ 4 w 14"/>
                <a:gd name="T61" fmla="*/ 19 h 32"/>
                <a:gd name="T62" fmla="*/ 4 w 14"/>
                <a:gd name="T63" fmla="*/ 25 h 32"/>
                <a:gd name="T64" fmla="*/ 5 w 14"/>
                <a:gd name="T65" fmla="*/ 26 h 32"/>
                <a:gd name="T66" fmla="*/ 7 w 14"/>
                <a:gd name="T67" fmla="*/ 27 h 32"/>
                <a:gd name="T68" fmla="*/ 8 w 14"/>
                <a:gd name="T69" fmla="*/ 26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5" name="Freeform 2117">
              <a:extLst>
                <a:ext uri="{FF2B5EF4-FFF2-40B4-BE49-F238E27FC236}">
                  <a16:creationId xmlns:a16="http://schemas.microsoft.com/office/drawing/2014/main" id="{A1EE161E-F8F9-46E7-B903-833549272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32" y="3579801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6" name="Freeform 2118">
              <a:extLst>
                <a:ext uri="{FF2B5EF4-FFF2-40B4-BE49-F238E27FC236}">
                  <a16:creationId xmlns:a16="http://schemas.microsoft.com/office/drawing/2014/main" id="{C96BE963-C253-4986-90BF-AAF63361B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5812" y="3579801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2 h 33"/>
                <a:gd name="T14" fmla="*/ 5 w 13"/>
                <a:gd name="T15" fmla="*/ 2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2 h 33"/>
                <a:gd name="T22" fmla="*/ 10 w 13"/>
                <a:gd name="T23" fmla="*/ 2 h 33"/>
                <a:gd name="T24" fmla="*/ 11 w 13"/>
                <a:gd name="T25" fmla="*/ 3 h 33"/>
                <a:gd name="T26" fmla="*/ 11 w 13"/>
                <a:gd name="T27" fmla="*/ 3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8 h 33"/>
                <a:gd name="T34" fmla="*/ 13 w 13"/>
                <a:gd name="T35" fmla="*/ 27 h 33"/>
                <a:gd name="T36" fmla="*/ 13 w 13"/>
                <a:gd name="T37" fmla="*/ 27 h 33"/>
                <a:gd name="T38" fmla="*/ 13 w 13"/>
                <a:gd name="T39" fmla="*/ 29 h 33"/>
                <a:gd name="T40" fmla="*/ 13 w 13"/>
                <a:gd name="T41" fmla="*/ 29 h 33"/>
                <a:gd name="T42" fmla="*/ 11 w 13"/>
                <a:gd name="T43" fmla="*/ 32 h 33"/>
                <a:gd name="T44" fmla="*/ 11 w 13"/>
                <a:gd name="T45" fmla="*/ 32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2 h 33"/>
                <a:gd name="T60" fmla="*/ 2 w 13"/>
                <a:gd name="T61" fmla="*/ 32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7 h 33"/>
                <a:gd name="T68" fmla="*/ 0 w 13"/>
                <a:gd name="T69" fmla="*/ 8 h 33"/>
                <a:gd name="T70" fmla="*/ 5 w 13"/>
                <a:gd name="T71" fmla="*/ 27 h 33"/>
                <a:gd name="T72" fmla="*/ 5 w 13"/>
                <a:gd name="T73" fmla="*/ 27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8 w 13"/>
                <a:gd name="T87" fmla="*/ 27 h 33"/>
                <a:gd name="T88" fmla="*/ 8 w 13"/>
                <a:gd name="T89" fmla="*/ 8 h 33"/>
                <a:gd name="T90" fmla="*/ 8 w 13"/>
                <a:gd name="T91" fmla="*/ 8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5 h 33"/>
                <a:gd name="T98" fmla="*/ 7 w 13"/>
                <a:gd name="T99" fmla="*/ 5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8 h 33"/>
                <a:gd name="T106" fmla="*/ 5 w 13"/>
                <a:gd name="T10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8"/>
                  </a:lnTo>
                  <a:close/>
                  <a:moveTo>
                    <a:pt x="5" y="27"/>
                  </a:move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7" name="Freeform 2119">
              <a:extLst>
                <a:ext uri="{FF2B5EF4-FFF2-40B4-BE49-F238E27FC236}">
                  <a16:creationId xmlns:a16="http://schemas.microsoft.com/office/drawing/2014/main" id="{BCD20110-C9E2-4160-9446-422EF338B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93" y="3579801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9 w 13"/>
                <a:gd name="T3" fmla="*/ 5 h 33"/>
                <a:gd name="T4" fmla="*/ 4 w 13"/>
                <a:gd name="T5" fmla="*/ 5 h 33"/>
                <a:gd name="T6" fmla="*/ 4 w 13"/>
                <a:gd name="T7" fmla="*/ 9 h 33"/>
                <a:gd name="T8" fmla="*/ 0 w 13"/>
                <a:gd name="T9" fmla="*/ 9 h 33"/>
                <a:gd name="T10" fmla="*/ 0 w 13"/>
                <a:gd name="T11" fmla="*/ 0 h 33"/>
                <a:gd name="T12" fmla="*/ 13 w 13"/>
                <a:gd name="T13" fmla="*/ 0 h 33"/>
                <a:gd name="T14" fmla="*/ 13 w 13"/>
                <a:gd name="T15" fmla="*/ 5 h 33"/>
                <a:gd name="T16" fmla="*/ 5 w 13"/>
                <a:gd name="T17" fmla="*/ 33 h 33"/>
                <a:gd name="T18" fmla="*/ 0 w 1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8" name="Freeform 2120">
              <a:extLst>
                <a:ext uri="{FF2B5EF4-FFF2-40B4-BE49-F238E27FC236}">
                  <a16:creationId xmlns:a16="http://schemas.microsoft.com/office/drawing/2014/main" id="{5CFFF67F-842F-45E7-9654-183619D93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772" y="3623415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9" name="Freeform 2121">
              <a:extLst>
                <a:ext uri="{FF2B5EF4-FFF2-40B4-BE49-F238E27FC236}">
                  <a16:creationId xmlns:a16="http://schemas.microsoft.com/office/drawing/2014/main" id="{8CCB3508-880E-404F-BDF2-EBFD8FE6E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1234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0 w 14"/>
                <a:gd name="T5" fmla="*/ 5 h 33"/>
                <a:gd name="T6" fmla="*/ 0 w 14"/>
                <a:gd name="T7" fmla="*/ 4 h 33"/>
                <a:gd name="T8" fmla="*/ 2 w 14"/>
                <a:gd name="T9" fmla="*/ 3 h 33"/>
                <a:gd name="T10" fmla="*/ 4 w 14"/>
                <a:gd name="T11" fmla="*/ 2 h 33"/>
                <a:gd name="T12" fmla="*/ 7 w 14"/>
                <a:gd name="T13" fmla="*/ 0 h 33"/>
                <a:gd name="T14" fmla="*/ 9 w 14"/>
                <a:gd name="T15" fmla="*/ 2 h 33"/>
                <a:gd name="T16" fmla="*/ 12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3 w 14"/>
                <a:gd name="T29" fmla="*/ 13 h 33"/>
                <a:gd name="T30" fmla="*/ 13 w 14"/>
                <a:gd name="T31" fmla="*/ 15 h 33"/>
                <a:gd name="T32" fmla="*/ 12 w 14"/>
                <a:gd name="T33" fmla="*/ 17 h 33"/>
                <a:gd name="T34" fmla="*/ 13 w 14"/>
                <a:gd name="T35" fmla="*/ 18 h 33"/>
                <a:gd name="T36" fmla="*/ 13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3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7 w 14"/>
                <a:gd name="T53" fmla="*/ 33 h 33"/>
                <a:gd name="T54" fmla="*/ 3 w 14"/>
                <a:gd name="T55" fmla="*/ 33 h 33"/>
                <a:gd name="T56" fmla="*/ 2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0 w 14"/>
                <a:gd name="T69" fmla="*/ 19 h 33"/>
                <a:gd name="T70" fmla="*/ 0 w 14"/>
                <a:gd name="T71" fmla="*/ 18 h 33"/>
                <a:gd name="T72" fmla="*/ 2 w 14"/>
                <a:gd name="T73" fmla="*/ 17 h 33"/>
                <a:gd name="T74" fmla="*/ 0 w 14"/>
                <a:gd name="T75" fmla="*/ 15 h 33"/>
                <a:gd name="T76" fmla="*/ 0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9 w 14"/>
                <a:gd name="T83" fmla="*/ 8 h 33"/>
                <a:gd name="T84" fmla="*/ 8 w 14"/>
                <a:gd name="T85" fmla="*/ 5 h 33"/>
                <a:gd name="T86" fmla="*/ 7 w 14"/>
                <a:gd name="T87" fmla="*/ 5 h 33"/>
                <a:gd name="T88" fmla="*/ 5 w 14"/>
                <a:gd name="T89" fmla="*/ 5 h 33"/>
                <a:gd name="T90" fmla="*/ 4 w 14"/>
                <a:gd name="T91" fmla="*/ 12 h 33"/>
                <a:gd name="T92" fmla="*/ 5 w 14"/>
                <a:gd name="T93" fmla="*/ 14 h 33"/>
                <a:gd name="T94" fmla="*/ 7 w 14"/>
                <a:gd name="T95" fmla="*/ 14 h 33"/>
                <a:gd name="T96" fmla="*/ 8 w 14"/>
                <a:gd name="T97" fmla="*/ 14 h 33"/>
                <a:gd name="T98" fmla="*/ 9 w 14"/>
                <a:gd name="T99" fmla="*/ 12 h 33"/>
                <a:gd name="T100" fmla="*/ 9 w 14"/>
                <a:gd name="T101" fmla="*/ 20 h 33"/>
                <a:gd name="T102" fmla="*/ 8 w 14"/>
                <a:gd name="T103" fmla="*/ 18 h 33"/>
                <a:gd name="T104" fmla="*/ 7 w 14"/>
                <a:gd name="T105" fmla="*/ 18 h 33"/>
                <a:gd name="T106" fmla="*/ 5 w 14"/>
                <a:gd name="T107" fmla="*/ 18 h 33"/>
                <a:gd name="T108" fmla="*/ 4 w 14"/>
                <a:gd name="T109" fmla="*/ 20 h 33"/>
                <a:gd name="T110" fmla="*/ 4 w 14"/>
                <a:gd name="T111" fmla="*/ 27 h 33"/>
                <a:gd name="T112" fmla="*/ 5 w 14"/>
                <a:gd name="T113" fmla="*/ 28 h 33"/>
                <a:gd name="T114" fmla="*/ 7 w 14"/>
                <a:gd name="T115" fmla="*/ 29 h 33"/>
                <a:gd name="T116" fmla="*/ 8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0" name="Freeform 2122">
              <a:extLst>
                <a:ext uri="{FF2B5EF4-FFF2-40B4-BE49-F238E27FC236}">
                  <a16:creationId xmlns:a16="http://schemas.microsoft.com/office/drawing/2014/main" id="{9AE86A6D-A1C1-4E26-9620-368A55F8C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714" y="3579801"/>
              <a:ext cx="20250" cy="51403"/>
            </a:xfrm>
            <a:custGeom>
              <a:avLst/>
              <a:gdLst>
                <a:gd name="T0" fmla="*/ 6 w 13"/>
                <a:gd name="T1" fmla="*/ 14 h 33"/>
                <a:gd name="T2" fmla="*/ 7 w 13"/>
                <a:gd name="T3" fmla="*/ 14 h 33"/>
                <a:gd name="T4" fmla="*/ 7 w 13"/>
                <a:gd name="T5" fmla="*/ 14 h 33"/>
                <a:gd name="T6" fmla="*/ 8 w 13"/>
                <a:gd name="T7" fmla="*/ 14 h 33"/>
                <a:gd name="T8" fmla="*/ 11 w 13"/>
                <a:gd name="T9" fmla="*/ 14 h 33"/>
                <a:gd name="T10" fmla="*/ 12 w 13"/>
                <a:gd name="T11" fmla="*/ 17 h 33"/>
                <a:gd name="T12" fmla="*/ 13 w 13"/>
                <a:gd name="T13" fmla="*/ 17 h 33"/>
                <a:gd name="T14" fmla="*/ 13 w 13"/>
                <a:gd name="T15" fmla="*/ 18 h 33"/>
                <a:gd name="T16" fmla="*/ 13 w 13"/>
                <a:gd name="T17" fmla="*/ 20 h 33"/>
                <a:gd name="T18" fmla="*/ 13 w 13"/>
                <a:gd name="T19" fmla="*/ 24 h 33"/>
                <a:gd name="T20" fmla="*/ 13 w 13"/>
                <a:gd name="T21" fmla="*/ 27 h 33"/>
                <a:gd name="T22" fmla="*/ 13 w 13"/>
                <a:gd name="T23" fmla="*/ 28 h 33"/>
                <a:gd name="T24" fmla="*/ 13 w 13"/>
                <a:gd name="T25" fmla="*/ 29 h 33"/>
                <a:gd name="T26" fmla="*/ 12 w 13"/>
                <a:gd name="T27" fmla="*/ 30 h 33"/>
                <a:gd name="T28" fmla="*/ 10 w 13"/>
                <a:gd name="T29" fmla="*/ 33 h 33"/>
                <a:gd name="T30" fmla="*/ 7 w 13"/>
                <a:gd name="T31" fmla="*/ 33 h 33"/>
                <a:gd name="T32" fmla="*/ 3 w 13"/>
                <a:gd name="T33" fmla="*/ 33 h 33"/>
                <a:gd name="T34" fmla="*/ 1 w 13"/>
                <a:gd name="T35" fmla="*/ 30 h 33"/>
                <a:gd name="T36" fmla="*/ 0 w 13"/>
                <a:gd name="T37" fmla="*/ 29 h 33"/>
                <a:gd name="T38" fmla="*/ 0 w 13"/>
                <a:gd name="T39" fmla="*/ 28 h 33"/>
                <a:gd name="T40" fmla="*/ 0 w 13"/>
                <a:gd name="T41" fmla="*/ 27 h 33"/>
                <a:gd name="T42" fmla="*/ 0 w 13"/>
                <a:gd name="T43" fmla="*/ 24 h 33"/>
                <a:gd name="T44" fmla="*/ 0 w 13"/>
                <a:gd name="T45" fmla="*/ 22 h 33"/>
                <a:gd name="T46" fmla="*/ 0 w 13"/>
                <a:gd name="T47" fmla="*/ 19 h 33"/>
                <a:gd name="T48" fmla="*/ 0 w 13"/>
                <a:gd name="T49" fmla="*/ 18 h 33"/>
                <a:gd name="T50" fmla="*/ 7 w 13"/>
                <a:gd name="T51" fmla="*/ 0 h 33"/>
                <a:gd name="T52" fmla="*/ 8 w 13"/>
                <a:gd name="T53" fmla="*/ 20 h 33"/>
                <a:gd name="T54" fmla="*/ 8 w 13"/>
                <a:gd name="T55" fmla="*/ 19 h 33"/>
                <a:gd name="T56" fmla="*/ 7 w 13"/>
                <a:gd name="T57" fmla="*/ 18 h 33"/>
                <a:gd name="T58" fmla="*/ 5 w 13"/>
                <a:gd name="T59" fmla="*/ 19 h 33"/>
                <a:gd name="T60" fmla="*/ 5 w 13"/>
                <a:gd name="T61" fmla="*/ 20 h 33"/>
                <a:gd name="T62" fmla="*/ 5 w 13"/>
                <a:gd name="T63" fmla="*/ 27 h 33"/>
                <a:gd name="T64" fmla="*/ 5 w 13"/>
                <a:gd name="T65" fmla="*/ 28 h 33"/>
                <a:gd name="T66" fmla="*/ 7 w 13"/>
                <a:gd name="T67" fmla="*/ 29 h 33"/>
                <a:gd name="T68" fmla="*/ 8 w 13"/>
                <a:gd name="T69" fmla="*/ 28 h 33"/>
                <a:gd name="T70" fmla="*/ 8 w 13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2" y="0"/>
                  </a:move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1" name="Freeform 2123">
              <a:extLst>
                <a:ext uri="{FF2B5EF4-FFF2-40B4-BE49-F238E27FC236}">
                  <a16:creationId xmlns:a16="http://schemas.microsoft.com/office/drawing/2014/main" id="{696853B8-DA68-46D1-B684-4B3D4D06C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637" y="3579801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7 h 33"/>
                <a:gd name="T4" fmla="*/ 1 w 14"/>
                <a:gd name="T5" fmla="*/ 5 h 33"/>
                <a:gd name="T6" fmla="*/ 1 w 14"/>
                <a:gd name="T7" fmla="*/ 4 h 33"/>
                <a:gd name="T8" fmla="*/ 2 w 14"/>
                <a:gd name="T9" fmla="*/ 3 h 33"/>
                <a:gd name="T10" fmla="*/ 5 w 14"/>
                <a:gd name="T11" fmla="*/ 2 h 33"/>
                <a:gd name="T12" fmla="*/ 8 w 14"/>
                <a:gd name="T13" fmla="*/ 0 h 33"/>
                <a:gd name="T14" fmla="*/ 10 w 14"/>
                <a:gd name="T15" fmla="*/ 2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7 h 33"/>
                <a:gd name="T24" fmla="*/ 14 w 14"/>
                <a:gd name="T25" fmla="*/ 9 h 33"/>
                <a:gd name="T26" fmla="*/ 14 w 14"/>
                <a:gd name="T27" fmla="*/ 12 h 33"/>
                <a:gd name="T28" fmla="*/ 14 w 14"/>
                <a:gd name="T29" fmla="*/ 13 h 33"/>
                <a:gd name="T30" fmla="*/ 14 w 14"/>
                <a:gd name="T31" fmla="*/ 15 h 33"/>
                <a:gd name="T32" fmla="*/ 13 w 14"/>
                <a:gd name="T33" fmla="*/ 17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0 h 33"/>
                <a:gd name="T40" fmla="*/ 14 w 14"/>
                <a:gd name="T41" fmla="*/ 24 h 33"/>
                <a:gd name="T42" fmla="*/ 14 w 14"/>
                <a:gd name="T43" fmla="*/ 27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1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7 h 33"/>
                <a:gd name="T64" fmla="*/ 0 w 14"/>
                <a:gd name="T65" fmla="*/ 24 h 33"/>
                <a:gd name="T66" fmla="*/ 0 w 14"/>
                <a:gd name="T67" fmla="*/ 20 h 33"/>
                <a:gd name="T68" fmla="*/ 1 w 14"/>
                <a:gd name="T69" fmla="*/ 19 h 33"/>
                <a:gd name="T70" fmla="*/ 1 w 14"/>
                <a:gd name="T71" fmla="*/ 18 h 33"/>
                <a:gd name="T72" fmla="*/ 2 w 14"/>
                <a:gd name="T73" fmla="*/ 17 h 33"/>
                <a:gd name="T74" fmla="*/ 1 w 14"/>
                <a:gd name="T75" fmla="*/ 15 h 33"/>
                <a:gd name="T76" fmla="*/ 1 w 14"/>
                <a:gd name="T77" fmla="*/ 13 h 33"/>
                <a:gd name="T78" fmla="*/ 0 w 14"/>
                <a:gd name="T79" fmla="*/ 12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5 h 33"/>
                <a:gd name="T86" fmla="*/ 8 w 14"/>
                <a:gd name="T87" fmla="*/ 5 h 33"/>
                <a:gd name="T88" fmla="*/ 6 w 14"/>
                <a:gd name="T89" fmla="*/ 5 h 33"/>
                <a:gd name="T90" fmla="*/ 5 w 14"/>
                <a:gd name="T91" fmla="*/ 12 h 33"/>
                <a:gd name="T92" fmla="*/ 6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2 h 33"/>
                <a:gd name="T100" fmla="*/ 10 w 14"/>
                <a:gd name="T101" fmla="*/ 20 h 33"/>
                <a:gd name="T102" fmla="*/ 9 w 14"/>
                <a:gd name="T103" fmla="*/ 18 h 33"/>
                <a:gd name="T104" fmla="*/ 8 w 14"/>
                <a:gd name="T105" fmla="*/ 18 h 33"/>
                <a:gd name="T106" fmla="*/ 6 w 14"/>
                <a:gd name="T107" fmla="*/ 18 h 33"/>
                <a:gd name="T108" fmla="*/ 5 w 14"/>
                <a:gd name="T109" fmla="*/ 20 h 33"/>
                <a:gd name="T110" fmla="*/ 5 w 14"/>
                <a:gd name="T111" fmla="*/ 27 h 33"/>
                <a:gd name="T112" fmla="*/ 6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2" name="Freeform 2124">
              <a:extLst>
                <a:ext uri="{FF2B5EF4-FFF2-40B4-BE49-F238E27FC236}">
                  <a16:creationId xmlns:a16="http://schemas.microsoft.com/office/drawing/2014/main" id="{DA1D5A6C-8297-4A9A-9641-F5CBED2E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32" y="4082925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3" name="Freeform 2125">
              <a:extLst>
                <a:ext uri="{FF2B5EF4-FFF2-40B4-BE49-F238E27FC236}">
                  <a16:creationId xmlns:a16="http://schemas.microsoft.com/office/drawing/2014/main" id="{AC24C70E-3186-4E4B-AC74-9835C58E0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5812" y="4082925"/>
              <a:ext cx="20250" cy="51403"/>
            </a:xfrm>
            <a:custGeom>
              <a:avLst/>
              <a:gdLst>
                <a:gd name="T0" fmla="*/ 7 w 13"/>
                <a:gd name="T1" fmla="*/ 19 h 33"/>
                <a:gd name="T2" fmla="*/ 7 w 13"/>
                <a:gd name="T3" fmla="*/ 19 h 33"/>
                <a:gd name="T4" fmla="*/ 6 w 13"/>
                <a:gd name="T5" fmla="*/ 19 h 33"/>
                <a:gd name="T6" fmla="*/ 5 w 13"/>
                <a:gd name="T7" fmla="*/ 19 h 33"/>
                <a:gd name="T8" fmla="*/ 2 w 13"/>
                <a:gd name="T9" fmla="*/ 19 h 33"/>
                <a:gd name="T10" fmla="*/ 1 w 13"/>
                <a:gd name="T11" fmla="*/ 16 h 33"/>
                <a:gd name="T12" fmla="*/ 1 w 13"/>
                <a:gd name="T13" fmla="*/ 16 h 33"/>
                <a:gd name="T14" fmla="*/ 0 w 13"/>
                <a:gd name="T15" fmla="*/ 15 h 33"/>
                <a:gd name="T16" fmla="*/ 0 w 13"/>
                <a:gd name="T17" fmla="*/ 12 h 33"/>
                <a:gd name="T18" fmla="*/ 0 w 13"/>
                <a:gd name="T19" fmla="*/ 10 h 33"/>
                <a:gd name="T20" fmla="*/ 0 w 13"/>
                <a:gd name="T21" fmla="*/ 6 h 33"/>
                <a:gd name="T22" fmla="*/ 0 w 13"/>
                <a:gd name="T23" fmla="*/ 5 h 33"/>
                <a:gd name="T24" fmla="*/ 1 w 13"/>
                <a:gd name="T25" fmla="*/ 4 h 33"/>
                <a:gd name="T26" fmla="*/ 1 w 13"/>
                <a:gd name="T27" fmla="*/ 2 h 33"/>
                <a:gd name="T28" fmla="*/ 3 w 13"/>
                <a:gd name="T29" fmla="*/ 0 h 33"/>
                <a:gd name="T30" fmla="*/ 7 w 13"/>
                <a:gd name="T31" fmla="*/ 0 h 33"/>
                <a:gd name="T32" fmla="*/ 10 w 13"/>
                <a:gd name="T33" fmla="*/ 0 h 33"/>
                <a:gd name="T34" fmla="*/ 12 w 13"/>
                <a:gd name="T35" fmla="*/ 2 h 33"/>
                <a:gd name="T36" fmla="*/ 13 w 13"/>
                <a:gd name="T37" fmla="*/ 4 h 33"/>
                <a:gd name="T38" fmla="*/ 13 w 13"/>
                <a:gd name="T39" fmla="*/ 5 h 33"/>
                <a:gd name="T40" fmla="*/ 13 w 13"/>
                <a:gd name="T41" fmla="*/ 6 h 33"/>
                <a:gd name="T42" fmla="*/ 13 w 13"/>
                <a:gd name="T43" fmla="*/ 10 h 33"/>
                <a:gd name="T44" fmla="*/ 13 w 13"/>
                <a:gd name="T45" fmla="*/ 11 h 33"/>
                <a:gd name="T46" fmla="*/ 13 w 13"/>
                <a:gd name="T47" fmla="*/ 14 h 33"/>
                <a:gd name="T48" fmla="*/ 13 w 13"/>
                <a:gd name="T49" fmla="*/ 15 h 33"/>
                <a:gd name="T50" fmla="*/ 7 w 13"/>
                <a:gd name="T51" fmla="*/ 33 h 33"/>
                <a:gd name="T52" fmla="*/ 5 w 13"/>
                <a:gd name="T53" fmla="*/ 12 h 33"/>
                <a:gd name="T54" fmla="*/ 5 w 13"/>
                <a:gd name="T55" fmla="*/ 14 h 33"/>
                <a:gd name="T56" fmla="*/ 7 w 13"/>
                <a:gd name="T57" fmla="*/ 15 h 33"/>
                <a:gd name="T58" fmla="*/ 8 w 13"/>
                <a:gd name="T59" fmla="*/ 14 h 33"/>
                <a:gd name="T60" fmla="*/ 8 w 13"/>
                <a:gd name="T61" fmla="*/ 12 h 33"/>
                <a:gd name="T62" fmla="*/ 8 w 13"/>
                <a:gd name="T63" fmla="*/ 6 h 33"/>
                <a:gd name="T64" fmla="*/ 8 w 13"/>
                <a:gd name="T65" fmla="*/ 5 h 33"/>
                <a:gd name="T66" fmla="*/ 7 w 13"/>
                <a:gd name="T67" fmla="*/ 4 h 33"/>
                <a:gd name="T68" fmla="*/ 5 w 13"/>
                <a:gd name="T69" fmla="*/ 5 h 33"/>
                <a:gd name="T70" fmla="*/ 5 w 13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4" name="Freeform 2126">
              <a:extLst>
                <a:ext uri="{FF2B5EF4-FFF2-40B4-BE49-F238E27FC236}">
                  <a16:creationId xmlns:a16="http://schemas.microsoft.com/office/drawing/2014/main" id="{E5D6FFFC-9E56-44C5-841E-C94578DDC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2293" y="4082925"/>
              <a:ext cx="21807" cy="51403"/>
            </a:xfrm>
            <a:custGeom>
              <a:avLst/>
              <a:gdLst>
                <a:gd name="T0" fmla="*/ 7 w 14"/>
                <a:gd name="T1" fmla="*/ 14 h 33"/>
                <a:gd name="T2" fmla="*/ 7 w 14"/>
                <a:gd name="T3" fmla="*/ 14 h 33"/>
                <a:gd name="T4" fmla="*/ 8 w 14"/>
                <a:gd name="T5" fmla="*/ 14 h 33"/>
                <a:gd name="T6" fmla="*/ 9 w 14"/>
                <a:gd name="T7" fmla="*/ 14 h 33"/>
                <a:gd name="T8" fmla="*/ 10 w 14"/>
                <a:gd name="T9" fmla="*/ 14 h 33"/>
                <a:gd name="T10" fmla="*/ 13 w 14"/>
                <a:gd name="T11" fmla="*/ 15 h 33"/>
                <a:gd name="T12" fmla="*/ 13 w 14"/>
                <a:gd name="T13" fmla="*/ 16 h 33"/>
                <a:gd name="T14" fmla="*/ 13 w 14"/>
                <a:gd name="T15" fmla="*/ 17 h 33"/>
                <a:gd name="T16" fmla="*/ 13 w 14"/>
                <a:gd name="T17" fmla="*/ 20 h 33"/>
                <a:gd name="T18" fmla="*/ 14 w 14"/>
                <a:gd name="T19" fmla="*/ 23 h 33"/>
                <a:gd name="T20" fmla="*/ 13 w 14"/>
                <a:gd name="T21" fmla="*/ 25 h 33"/>
                <a:gd name="T22" fmla="*/ 13 w 14"/>
                <a:gd name="T23" fmla="*/ 28 h 33"/>
                <a:gd name="T24" fmla="*/ 13 w 14"/>
                <a:gd name="T25" fmla="*/ 29 h 33"/>
                <a:gd name="T26" fmla="*/ 13 w 14"/>
                <a:gd name="T27" fmla="*/ 29 h 33"/>
                <a:gd name="T28" fmla="*/ 10 w 14"/>
                <a:gd name="T29" fmla="*/ 31 h 33"/>
                <a:gd name="T30" fmla="*/ 7 w 14"/>
                <a:gd name="T31" fmla="*/ 33 h 33"/>
                <a:gd name="T32" fmla="*/ 3 w 14"/>
                <a:gd name="T33" fmla="*/ 31 h 33"/>
                <a:gd name="T34" fmla="*/ 0 w 14"/>
                <a:gd name="T35" fmla="*/ 29 h 33"/>
                <a:gd name="T36" fmla="*/ 0 w 14"/>
                <a:gd name="T37" fmla="*/ 29 h 33"/>
                <a:gd name="T38" fmla="*/ 0 w 14"/>
                <a:gd name="T39" fmla="*/ 28 h 33"/>
                <a:gd name="T40" fmla="*/ 0 w 14"/>
                <a:gd name="T41" fmla="*/ 25 h 33"/>
                <a:gd name="T42" fmla="*/ 0 w 14"/>
                <a:gd name="T43" fmla="*/ 23 h 33"/>
                <a:gd name="T44" fmla="*/ 0 w 14"/>
                <a:gd name="T45" fmla="*/ 20 h 33"/>
                <a:gd name="T46" fmla="*/ 0 w 14"/>
                <a:gd name="T47" fmla="*/ 19 h 33"/>
                <a:gd name="T48" fmla="*/ 0 w 14"/>
                <a:gd name="T49" fmla="*/ 17 h 33"/>
                <a:gd name="T50" fmla="*/ 7 w 14"/>
                <a:gd name="T51" fmla="*/ 0 h 33"/>
                <a:gd name="T52" fmla="*/ 9 w 14"/>
                <a:gd name="T53" fmla="*/ 20 h 33"/>
                <a:gd name="T54" fmla="*/ 8 w 14"/>
                <a:gd name="T55" fmla="*/ 17 h 33"/>
                <a:gd name="T56" fmla="*/ 7 w 14"/>
                <a:gd name="T57" fmla="*/ 17 h 33"/>
                <a:gd name="T58" fmla="*/ 5 w 14"/>
                <a:gd name="T59" fmla="*/ 17 h 33"/>
                <a:gd name="T60" fmla="*/ 4 w 14"/>
                <a:gd name="T61" fmla="*/ 20 h 33"/>
                <a:gd name="T62" fmla="*/ 4 w 14"/>
                <a:gd name="T63" fmla="*/ 25 h 33"/>
                <a:gd name="T64" fmla="*/ 5 w 14"/>
                <a:gd name="T65" fmla="*/ 28 h 33"/>
                <a:gd name="T66" fmla="*/ 7 w 14"/>
                <a:gd name="T67" fmla="*/ 28 h 33"/>
                <a:gd name="T68" fmla="*/ 8 w 14"/>
                <a:gd name="T69" fmla="*/ 28 h 33"/>
                <a:gd name="T70" fmla="*/ 9 w 14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5" name="Freeform 2127">
              <a:extLst>
                <a:ext uri="{FF2B5EF4-FFF2-40B4-BE49-F238E27FC236}">
                  <a16:creationId xmlns:a16="http://schemas.microsoft.com/office/drawing/2014/main" id="{6EF61F94-BB94-43F6-A216-C7E15DEA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772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6" name="Freeform 2128">
              <a:extLst>
                <a:ext uri="{FF2B5EF4-FFF2-40B4-BE49-F238E27FC236}">
                  <a16:creationId xmlns:a16="http://schemas.microsoft.com/office/drawing/2014/main" id="{6CB77DFA-9053-462F-9133-8ADE03C75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1234" y="4082925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0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0 w 14"/>
                <a:gd name="T27" fmla="*/ 2 h 33"/>
                <a:gd name="T28" fmla="*/ 3 w 14"/>
                <a:gd name="T29" fmla="*/ 0 h 33"/>
                <a:gd name="T30" fmla="*/ 7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3 w 14"/>
                <a:gd name="T37" fmla="*/ 4 h 33"/>
                <a:gd name="T38" fmla="*/ 13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3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7 w 14"/>
                <a:gd name="T57" fmla="*/ 15 h 33"/>
                <a:gd name="T58" fmla="*/ 8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8 w 14"/>
                <a:gd name="T65" fmla="*/ 5 h 33"/>
                <a:gd name="T66" fmla="*/ 7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7" name="Freeform 2129">
              <a:extLst>
                <a:ext uri="{FF2B5EF4-FFF2-40B4-BE49-F238E27FC236}">
                  <a16:creationId xmlns:a16="http://schemas.microsoft.com/office/drawing/2014/main" id="{38D39930-9542-490C-ACC0-0743282B8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714" y="4082925"/>
              <a:ext cx="20250" cy="51403"/>
            </a:xfrm>
            <a:custGeom>
              <a:avLst/>
              <a:gdLst>
                <a:gd name="T0" fmla="*/ 6 w 13"/>
                <a:gd name="T1" fmla="*/ 14 h 33"/>
                <a:gd name="T2" fmla="*/ 7 w 13"/>
                <a:gd name="T3" fmla="*/ 14 h 33"/>
                <a:gd name="T4" fmla="*/ 7 w 13"/>
                <a:gd name="T5" fmla="*/ 14 h 33"/>
                <a:gd name="T6" fmla="*/ 8 w 13"/>
                <a:gd name="T7" fmla="*/ 14 h 33"/>
                <a:gd name="T8" fmla="*/ 11 w 13"/>
                <a:gd name="T9" fmla="*/ 14 h 33"/>
                <a:gd name="T10" fmla="*/ 12 w 13"/>
                <a:gd name="T11" fmla="*/ 15 h 33"/>
                <a:gd name="T12" fmla="*/ 13 w 13"/>
                <a:gd name="T13" fmla="*/ 16 h 33"/>
                <a:gd name="T14" fmla="*/ 13 w 13"/>
                <a:gd name="T15" fmla="*/ 17 h 33"/>
                <a:gd name="T16" fmla="*/ 13 w 13"/>
                <a:gd name="T17" fmla="*/ 20 h 33"/>
                <a:gd name="T18" fmla="*/ 13 w 13"/>
                <a:gd name="T19" fmla="*/ 23 h 33"/>
                <a:gd name="T20" fmla="*/ 13 w 13"/>
                <a:gd name="T21" fmla="*/ 25 h 33"/>
                <a:gd name="T22" fmla="*/ 13 w 13"/>
                <a:gd name="T23" fmla="*/ 28 h 33"/>
                <a:gd name="T24" fmla="*/ 13 w 13"/>
                <a:gd name="T25" fmla="*/ 29 h 33"/>
                <a:gd name="T26" fmla="*/ 12 w 13"/>
                <a:gd name="T27" fmla="*/ 29 h 33"/>
                <a:gd name="T28" fmla="*/ 10 w 13"/>
                <a:gd name="T29" fmla="*/ 31 h 33"/>
                <a:gd name="T30" fmla="*/ 7 w 13"/>
                <a:gd name="T31" fmla="*/ 33 h 33"/>
                <a:gd name="T32" fmla="*/ 3 w 13"/>
                <a:gd name="T33" fmla="*/ 31 h 33"/>
                <a:gd name="T34" fmla="*/ 1 w 13"/>
                <a:gd name="T35" fmla="*/ 29 h 33"/>
                <a:gd name="T36" fmla="*/ 0 w 13"/>
                <a:gd name="T37" fmla="*/ 29 h 33"/>
                <a:gd name="T38" fmla="*/ 0 w 13"/>
                <a:gd name="T39" fmla="*/ 28 h 33"/>
                <a:gd name="T40" fmla="*/ 0 w 13"/>
                <a:gd name="T41" fmla="*/ 25 h 33"/>
                <a:gd name="T42" fmla="*/ 0 w 13"/>
                <a:gd name="T43" fmla="*/ 23 h 33"/>
                <a:gd name="T44" fmla="*/ 0 w 13"/>
                <a:gd name="T45" fmla="*/ 20 h 33"/>
                <a:gd name="T46" fmla="*/ 0 w 13"/>
                <a:gd name="T47" fmla="*/ 19 h 33"/>
                <a:gd name="T48" fmla="*/ 0 w 13"/>
                <a:gd name="T49" fmla="*/ 17 h 33"/>
                <a:gd name="T50" fmla="*/ 7 w 13"/>
                <a:gd name="T51" fmla="*/ 0 h 33"/>
                <a:gd name="T52" fmla="*/ 8 w 13"/>
                <a:gd name="T53" fmla="*/ 20 h 33"/>
                <a:gd name="T54" fmla="*/ 8 w 13"/>
                <a:gd name="T55" fmla="*/ 17 h 33"/>
                <a:gd name="T56" fmla="*/ 7 w 13"/>
                <a:gd name="T57" fmla="*/ 17 h 33"/>
                <a:gd name="T58" fmla="*/ 5 w 13"/>
                <a:gd name="T59" fmla="*/ 17 h 33"/>
                <a:gd name="T60" fmla="*/ 5 w 13"/>
                <a:gd name="T61" fmla="*/ 20 h 33"/>
                <a:gd name="T62" fmla="*/ 5 w 13"/>
                <a:gd name="T63" fmla="*/ 25 h 33"/>
                <a:gd name="T64" fmla="*/ 5 w 13"/>
                <a:gd name="T65" fmla="*/ 28 h 33"/>
                <a:gd name="T66" fmla="*/ 7 w 13"/>
                <a:gd name="T67" fmla="*/ 28 h 33"/>
                <a:gd name="T68" fmla="*/ 8 w 13"/>
                <a:gd name="T69" fmla="*/ 28 h 33"/>
                <a:gd name="T70" fmla="*/ 8 w 13"/>
                <a:gd name="T7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3">
                  <a:moveTo>
                    <a:pt x="12" y="0"/>
                  </a:move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8" name="Freeform 2130">
              <a:extLst>
                <a:ext uri="{FF2B5EF4-FFF2-40B4-BE49-F238E27FC236}">
                  <a16:creationId xmlns:a16="http://schemas.microsoft.com/office/drawing/2014/main" id="{6A92A1E5-85C7-449B-9862-D4E4B442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637" y="4082925"/>
              <a:ext cx="21807" cy="51403"/>
            </a:xfrm>
            <a:custGeom>
              <a:avLst/>
              <a:gdLst>
                <a:gd name="T0" fmla="*/ 1 w 14"/>
                <a:gd name="T1" fmla="*/ 33 h 33"/>
                <a:gd name="T2" fmla="*/ 10 w 14"/>
                <a:gd name="T3" fmla="*/ 4 h 33"/>
                <a:gd name="T4" fmla="*/ 5 w 14"/>
                <a:gd name="T5" fmla="*/ 4 h 33"/>
                <a:gd name="T6" fmla="*/ 5 w 14"/>
                <a:gd name="T7" fmla="*/ 7 h 33"/>
                <a:gd name="T8" fmla="*/ 0 w 14"/>
                <a:gd name="T9" fmla="*/ 7 h 33"/>
                <a:gd name="T10" fmla="*/ 0 w 14"/>
                <a:gd name="T11" fmla="*/ 0 h 33"/>
                <a:gd name="T12" fmla="*/ 14 w 14"/>
                <a:gd name="T13" fmla="*/ 0 h 33"/>
                <a:gd name="T14" fmla="*/ 14 w 14"/>
                <a:gd name="T15" fmla="*/ 5 h 33"/>
                <a:gd name="T16" fmla="*/ 6 w 14"/>
                <a:gd name="T17" fmla="*/ 33 h 33"/>
                <a:gd name="T18" fmla="*/ 1 w 14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9" name="Freeform 2131">
              <a:extLst>
                <a:ext uri="{FF2B5EF4-FFF2-40B4-BE49-F238E27FC236}">
                  <a16:creationId xmlns:a16="http://schemas.microsoft.com/office/drawing/2014/main" id="{EDA55648-F3C0-4CB3-9C7C-0F865E6CA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024" y="4586048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5 w 7"/>
                <a:gd name="T5" fmla="*/ 2 h 36"/>
                <a:gd name="T6" fmla="*/ 5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0" name="Freeform 2132">
              <a:extLst>
                <a:ext uri="{FF2B5EF4-FFF2-40B4-BE49-F238E27FC236}">
                  <a16:creationId xmlns:a16="http://schemas.microsoft.com/office/drawing/2014/main" id="{D5F0BF79-CC38-48B7-A1E1-0A67DC30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504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1" name="Freeform 2133">
              <a:extLst>
                <a:ext uri="{FF2B5EF4-FFF2-40B4-BE49-F238E27FC236}">
                  <a16:creationId xmlns:a16="http://schemas.microsoft.com/office/drawing/2014/main" id="{8D57C10D-BC01-4452-B499-C8F06B9C0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542" y="4582932"/>
              <a:ext cx="21807" cy="52960"/>
            </a:xfrm>
            <a:custGeom>
              <a:avLst/>
              <a:gdLst>
                <a:gd name="T0" fmla="*/ 0 w 14"/>
                <a:gd name="T1" fmla="*/ 9 h 34"/>
                <a:gd name="T2" fmla="*/ 0 w 14"/>
                <a:gd name="T3" fmla="*/ 8 h 34"/>
                <a:gd name="T4" fmla="*/ 0 w 14"/>
                <a:gd name="T5" fmla="*/ 5 h 34"/>
                <a:gd name="T6" fmla="*/ 0 w 14"/>
                <a:gd name="T7" fmla="*/ 4 h 34"/>
                <a:gd name="T8" fmla="*/ 1 w 14"/>
                <a:gd name="T9" fmla="*/ 3 h 34"/>
                <a:gd name="T10" fmla="*/ 4 w 14"/>
                <a:gd name="T11" fmla="*/ 2 h 34"/>
                <a:gd name="T12" fmla="*/ 6 w 14"/>
                <a:gd name="T13" fmla="*/ 0 h 34"/>
                <a:gd name="T14" fmla="*/ 9 w 14"/>
                <a:gd name="T15" fmla="*/ 2 h 34"/>
                <a:gd name="T16" fmla="*/ 11 w 14"/>
                <a:gd name="T17" fmla="*/ 3 h 34"/>
                <a:gd name="T18" fmla="*/ 12 w 14"/>
                <a:gd name="T19" fmla="*/ 4 h 34"/>
                <a:gd name="T20" fmla="*/ 12 w 14"/>
                <a:gd name="T21" fmla="*/ 5 h 34"/>
                <a:gd name="T22" fmla="*/ 14 w 14"/>
                <a:gd name="T23" fmla="*/ 8 h 34"/>
                <a:gd name="T24" fmla="*/ 14 w 14"/>
                <a:gd name="T25" fmla="*/ 9 h 34"/>
                <a:gd name="T26" fmla="*/ 14 w 14"/>
                <a:gd name="T27" fmla="*/ 12 h 34"/>
                <a:gd name="T28" fmla="*/ 12 w 14"/>
                <a:gd name="T29" fmla="*/ 14 h 34"/>
                <a:gd name="T30" fmla="*/ 12 w 14"/>
                <a:gd name="T31" fmla="*/ 15 h 34"/>
                <a:gd name="T32" fmla="*/ 11 w 14"/>
                <a:gd name="T33" fmla="*/ 17 h 34"/>
                <a:gd name="T34" fmla="*/ 12 w 14"/>
                <a:gd name="T35" fmla="*/ 18 h 34"/>
                <a:gd name="T36" fmla="*/ 12 w 14"/>
                <a:gd name="T37" fmla="*/ 19 h 34"/>
                <a:gd name="T38" fmla="*/ 14 w 14"/>
                <a:gd name="T39" fmla="*/ 22 h 34"/>
                <a:gd name="T40" fmla="*/ 14 w 14"/>
                <a:gd name="T41" fmla="*/ 24 h 34"/>
                <a:gd name="T42" fmla="*/ 14 w 14"/>
                <a:gd name="T43" fmla="*/ 27 h 34"/>
                <a:gd name="T44" fmla="*/ 12 w 14"/>
                <a:gd name="T45" fmla="*/ 28 h 34"/>
                <a:gd name="T46" fmla="*/ 12 w 14"/>
                <a:gd name="T47" fmla="*/ 29 h 34"/>
                <a:gd name="T48" fmla="*/ 12 w 14"/>
                <a:gd name="T49" fmla="*/ 30 h 34"/>
                <a:gd name="T50" fmla="*/ 10 w 14"/>
                <a:gd name="T51" fmla="*/ 33 h 34"/>
                <a:gd name="T52" fmla="*/ 6 w 14"/>
                <a:gd name="T53" fmla="*/ 34 h 34"/>
                <a:gd name="T54" fmla="*/ 2 w 14"/>
                <a:gd name="T55" fmla="*/ 33 h 34"/>
                <a:gd name="T56" fmla="*/ 1 w 14"/>
                <a:gd name="T57" fmla="*/ 30 h 34"/>
                <a:gd name="T58" fmla="*/ 0 w 14"/>
                <a:gd name="T59" fmla="*/ 29 h 34"/>
                <a:gd name="T60" fmla="*/ 0 w 14"/>
                <a:gd name="T61" fmla="*/ 28 h 34"/>
                <a:gd name="T62" fmla="*/ 0 w 14"/>
                <a:gd name="T63" fmla="*/ 27 h 34"/>
                <a:gd name="T64" fmla="*/ 0 w 14"/>
                <a:gd name="T65" fmla="*/ 24 h 34"/>
                <a:gd name="T66" fmla="*/ 0 w 14"/>
                <a:gd name="T67" fmla="*/ 22 h 34"/>
                <a:gd name="T68" fmla="*/ 0 w 14"/>
                <a:gd name="T69" fmla="*/ 19 h 34"/>
                <a:gd name="T70" fmla="*/ 0 w 14"/>
                <a:gd name="T71" fmla="*/ 18 h 34"/>
                <a:gd name="T72" fmla="*/ 1 w 14"/>
                <a:gd name="T73" fmla="*/ 17 h 34"/>
                <a:gd name="T74" fmla="*/ 0 w 14"/>
                <a:gd name="T75" fmla="*/ 15 h 34"/>
                <a:gd name="T76" fmla="*/ 0 w 14"/>
                <a:gd name="T77" fmla="*/ 14 h 34"/>
                <a:gd name="T78" fmla="*/ 0 w 14"/>
                <a:gd name="T79" fmla="*/ 12 h 34"/>
                <a:gd name="T80" fmla="*/ 0 w 14"/>
                <a:gd name="T81" fmla="*/ 9 h 34"/>
                <a:gd name="T82" fmla="*/ 9 w 14"/>
                <a:gd name="T83" fmla="*/ 8 h 34"/>
                <a:gd name="T84" fmla="*/ 7 w 14"/>
                <a:gd name="T85" fmla="*/ 7 h 34"/>
                <a:gd name="T86" fmla="*/ 6 w 14"/>
                <a:gd name="T87" fmla="*/ 5 h 34"/>
                <a:gd name="T88" fmla="*/ 5 w 14"/>
                <a:gd name="T89" fmla="*/ 7 h 34"/>
                <a:gd name="T90" fmla="*/ 4 w 14"/>
                <a:gd name="T91" fmla="*/ 13 h 34"/>
                <a:gd name="T92" fmla="*/ 5 w 14"/>
                <a:gd name="T93" fmla="*/ 14 h 34"/>
                <a:gd name="T94" fmla="*/ 6 w 14"/>
                <a:gd name="T95" fmla="*/ 15 h 34"/>
                <a:gd name="T96" fmla="*/ 7 w 14"/>
                <a:gd name="T97" fmla="*/ 14 h 34"/>
                <a:gd name="T98" fmla="*/ 9 w 14"/>
                <a:gd name="T99" fmla="*/ 13 h 34"/>
                <a:gd name="T100" fmla="*/ 9 w 14"/>
                <a:gd name="T101" fmla="*/ 20 h 34"/>
                <a:gd name="T102" fmla="*/ 7 w 14"/>
                <a:gd name="T103" fmla="*/ 19 h 34"/>
                <a:gd name="T104" fmla="*/ 6 w 14"/>
                <a:gd name="T105" fmla="*/ 18 h 34"/>
                <a:gd name="T106" fmla="*/ 5 w 14"/>
                <a:gd name="T107" fmla="*/ 19 h 34"/>
                <a:gd name="T108" fmla="*/ 4 w 14"/>
                <a:gd name="T109" fmla="*/ 20 h 34"/>
                <a:gd name="T110" fmla="*/ 4 w 14"/>
                <a:gd name="T111" fmla="*/ 27 h 34"/>
                <a:gd name="T112" fmla="*/ 5 w 14"/>
                <a:gd name="T113" fmla="*/ 28 h 34"/>
                <a:gd name="T114" fmla="*/ 6 w 14"/>
                <a:gd name="T115" fmla="*/ 29 h 34"/>
                <a:gd name="T116" fmla="*/ 7 w 14"/>
                <a:gd name="T117" fmla="*/ 28 h 34"/>
                <a:gd name="T118" fmla="*/ 9 w 14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2" name="Freeform 2134">
              <a:extLst>
                <a:ext uri="{FF2B5EF4-FFF2-40B4-BE49-F238E27FC236}">
                  <a16:creationId xmlns:a16="http://schemas.microsoft.com/office/drawing/2014/main" id="{0DEEA35C-CA64-460C-B278-1DE36AC0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022" y="4586048"/>
              <a:ext cx="14019" cy="48288"/>
            </a:xfrm>
            <a:custGeom>
              <a:avLst/>
              <a:gdLst>
                <a:gd name="T0" fmla="*/ 4 w 9"/>
                <a:gd name="T1" fmla="*/ 31 h 31"/>
                <a:gd name="T2" fmla="*/ 4 w 9"/>
                <a:gd name="T3" fmla="*/ 5 h 31"/>
                <a:gd name="T4" fmla="*/ 0 w 9"/>
                <a:gd name="T5" fmla="*/ 7 h 31"/>
                <a:gd name="T6" fmla="*/ 0 w 9"/>
                <a:gd name="T7" fmla="*/ 2 h 31"/>
                <a:gd name="T8" fmla="*/ 4 w 9"/>
                <a:gd name="T9" fmla="*/ 0 h 31"/>
                <a:gd name="T10" fmla="*/ 9 w 9"/>
                <a:gd name="T11" fmla="*/ 0 h 31"/>
                <a:gd name="T12" fmla="*/ 9 w 9"/>
                <a:gd name="T13" fmla="*/ 31 h 31"/>
                <a:gd name="T14" fmla="*/ 4 w 9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1">
                  <a:moveTo>
                    <a:pt x="4" y="31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3" name="Freeform 2135">
              <a:extLst>
                <a:ext uri="{FF2B5EF4-FFF2-40B4-BE49-F238E27FC236}">
                  <a16:creationId xmlns:a16="http://schemas.microsoft.com/office/drawing/2014/main" id="{B75B6F9D-79B4-4705-885E-247F7504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848" y="4586048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4 w 7"/>
                <a:gd name="T5" fmla="*/ 33 h 36"/>
                <a:gd name="T6" fmla="*/ 4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4" name="Freeform 2136">
              <a:extLst>
                <a:ext uri="{FF2B5EF4-FFF2-40B4-BE49-F238E27FC236}">
                  <a16:creationId xmlns:a16="http://schemas.microsoft.com/office/drawing/2014/main" id="{56D7D164-DD4D-4337-AF09-9E76EB0DD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168" y="3079793"/>
              <a:ext cx="20250" cy="49845"/>
            </a:xfrm>
            <a:custGeom>
              <a:avLst/>
              <a:gdLst>
                <a:gd name="T0" fmla="*/ 7 w 13"/>
                <a:gd name="T1" fmla="*/ 12 h 32"/>
                <a:gd name="T2" fmla="*/ 7 w 13"/>
                <a:gd name="T3" fmla="*/ 14 h 32"/>
                <a:gd name="T4" fmla="*/ 7 w 13"/>
                <a:gd name="T5" fmla="*/ 12 h 32"/>
                <a:gd name="T6" fmla="*/ 8 w 13"/>
                <a:gd name="T7" fmla="*/ 12 h 32"/>
                <a:gd name="T8" fmla="*/ 11 w 13"/>
                <a:gd name="T9" fmla="*/ 14 h 32"/>
                <a:gd name="T10" fmla="*/ 12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19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2 w 13"/>
                <a:gd name="T27" fmla="*/ 29 h 32"/>
                <a:gd name="T28" fmla="*/ 10 w 13"/>
                <a:gd name="T29" fmla="*/ 31 h 32"/>
                <a:gd name="T30" fmla="*/ 7 w 13"/>
                <a:gd name="T31" fmla="*/ 32 h 32"/>
                <a:gd name="T32" fmla="*/ 3 w 13"/>
                <a:gd name="T33" fmla="*/ 31 h 32"/>
                <a:gd name="T34" fmla="*/ 1 w 13"/>
                <a:gd name="T35" fmla="*/ 29 h 32"/>
                <a:gd name="T36" fmla="*/ 1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9 h 32"/>
                <a:gd name="T48" fmla="*/ 1 w 13"/>
                <a:gd name="T49" fmla="*/ 17 h 32"/>
                <a:gd name="T50" fmla="*/ 7 w 13"/>
                <a:gd name="T51" fmla="*/ 0 h 32"/>
                <a:gd name="T52" fmla="*/ 8 w 13"/>
                <a:gd name="T53" fmla="*/ 19 h 32"/>
                <a:gd name="T54" fmla="*/ 8 w 13"/>
                <a:gd name="T55" fmla="*/ 17 h 32"/>
                <a:gd name="T56" fmla="*/ 7 w 13"/>
                <a:gd name="T57" fmla="*/ 16 h 32"/>
                <a:gd name="T58" fmla="*/ 5 w 13"/>
                <a:gd name="T59" fmla="*/ 17 h 32"/>
                <a:gd name="T60" fmla="*/ 5 w 13"/>
                <a:gd name="T61" fmla="*/ 19 h 32"/>
                <a:gd name="T62" fmla="*/ 5 w 13"/>
                <a:gd name="T63" fmla="*/ 25 h 32"/>
                <a:gd name="T64" fmla="*/ 5 w 13"/>
                <a:gd name="T65" fmla="*/ 26 h 32"/>
                <a:gd name="T66" fmla="*/ 7 w 13"/>
                <a:gd name="T67" fmla="*/ 27 h 32"/>
                <a:gd name="T68" fmla="*/ 8 w 13"/>
                <a:gd name="T69" fmla="*/ 26 h 32"/>
                <a:gd name="T70" fmla="*/ 8 w 13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5" name="Freeform 2137">
              <a:extLst>
                <a:ext uri="{FF2B5EF4-FFF2-40B4-BE49-F238E27FC236}">
                  <a16:creationId xmlns:a16="http://schemas.microsoft.com/office/drawing/2014/main" id="{53D20FB0-32B5-471D-AB1A-52C70500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648" y="3079793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4 w 14"/>
                <a:gd name="T5" fmla="*/ 4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1 w 14"/>
                <a:gd name="T21" fmla="*/ 12 h 32"/>
                <a:gd name="T22" fmla="*/ 11 w 14"/>
                <a:gd name="T23" fmla="*/ 12 h 32"/>
                <a:gd name="T24" fmla="*/ 13 w 14"/>
                <a:gd name="T25" fmla="*/ 14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7 h 32"/>
                <a:gd name="T34" fmla="*/ 13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7 h 32"/>
                <a:gd name="T58" fmla="*/ 0 w 14"/>
                <a:gd name="T59" fmla="*/ 27 h 32"/>
                <a:gd name="T60" fmla="*/ 0 w 14"/>
                <a:gd name="T61" fmla="*/ 25 h 32"/>
                <a:gd name="T62" fmla="*/ 0 w 14"/>
                <a:gd name="T63" fmla="*/ 24 h 32"/>
                <a:gd name="T64" fmla="*/ 4 w 14"/>
                <a:gd name="T65" fmla="*/ 24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6 w 14"/>
                <a:gd name="T75" fmla="*/ 27 h 32"/>
                <a:gd name="T76" fmla="*/ 6 w 14"/>
                <a:gd name="T77" fmla="*/ 27 h 32"/>
                <a:gd name="T78" fmla="*/ 8 w 14"/>
                <a:gd name="T79" fmla="*/ 26 h 32"/>
                <a:gd name="T80" fmla="*/ 8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8 w 14"/>
                <a:gd name="T89" fmla="*/ 16 h 32"/>
                <a:gd name="T90" fmla="*/ 8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6" name="Freeform 2138">
              <a:extLst>
                <a:ext uri="{FF2B5EF4-FFF2-40B4-BE49-F238E27FC236}">
                  <a16:creationId xmlns:a16="http://schemas.microsoft.com/office/drawing/2014/main" id="{15229900-4BCA-4A36-95F1-3B8E7B70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70" y="3121850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4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7" name="Freeform 2139">
              <a:extLst>
                <a:ext uri="{FF2B5EF4-FFF2-40B4-BE49-F238E27FC236}">
                  <a16:creationId xmlns:a16="http://schemas.microsoft.com/office/drawing/2014/main" id="{A5D641A9-5D56-4370-A526-CD71BE21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590" y="3078235"/>
              <a:ext cx="21807" cy="51403"/>
            </a:xfrm>
            <a:custGeom>
              <a:avLst/>
              <a:gdLst>
                <a:gd name="T0" fmla="*/ 5 w 14"/>
                <a:gd name="T1" fmla="*/ 15 h 33"/>
                <a:gd name="T2" fmla="*/ 8 w 14"/>
                <a:gd name="T3" fmla="*/ 13 h 33"/>
                <a:gd name="T4" fmla="*/ 9 w 14"/>
                <a:gd name="T5" fmla="*/ 7 h 33"/>
                <a:gd name="T6" fmla="*/ 8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4 w 14"/>
                <a:gd name="T13" fmla="*/ 7 h 33"/>
                <a:gd name="T14" fmla="*/ 0 w 14"/>
                <a:gd name="T15" fmla="*/ 10 h 33"/>
                <a:gd name="T16" fmla="*/ 0 w 14"/>
                <a:gd name="T17" fmla="*/ 7 h 33"/>
                <a:gd name="T18" fmla="*/ 0 w 14"/>
                <a:gd name="T19" fmla="*/ 5 h 33"/>
                <a:gd name="T20" fmla="*/ 1 w 14"/>
                <a:gd name="T21" fmla="*/ 2 h 33"/>
                <a:gd name="T22" fmla="*/ 4 w 14"/>
                <a:gd name="T23" fmla="*/ 1 h 33"/>
                <a:gd name="T24" fmla="*/ 6 w 14"/>
                <a:gd name="T25" fmla="*/ 0 h 33"/>
                <a:gd name="T26" fmla="*/ 10 w 14"/>
                <a:gd name="T27" fmla="*/ 1 h 33"/>
                <a:gd name="T28" fmla="*/ 12 w 14"/>
                <a:gd name="T29" fmla="*/ 2 h 33"/>
                <a:gd name="T30" fmla="*/ 13 w 14"/>
                <a:gd name="T31" fmla="*/ 3 h 33"/>
                <a:gd name="T32" fmla="*/ 13 w 14"/>
                <a:gd name="T33" fmla="*/ 5 h 33"/>
                <a:gd name="T34" fmla="*/ 14 w 14"/>
                <a:gd name="T35" fmla="*/ 10 h 33"/>
                <a:gd name="T36" fmla="*/ 14 w 14"/>
                <a:gd name="T37" fmla="*/ 12 h 33"/>
                <a:gd name="T38" fmla="*/ 13 w 14"/>
                <a:gd name="T39" fmla="*/ 13 h 33"/>
                <a:gd name="T40" fmla="*/ 13 w 14"/>
                <a:gd name="T41" fmla="*/ 15 h 33"/>
                <a:gd name="T42" fmla="*/ 10 w 14"/>
                <a:gd name="T43" fmla="*/ 16 h 33"/>
                <a:gd name="T44" fmla="*/ 13 w 14"/>
                <a:gd name="T45" fmla="*/ 17 h 33"/>
                <a:gd name="T46" fmla="*/ 13 w 14"/>
                <a:gd name="T47" fmla="*/ 18 h 33"/>
                <a:gd name="T48" fmla="*/ 14 w 14"/>
                <a:gd name="T49" fmla="*/ 21 h 33"/>
                <a:gd name="T50" fmla="*/ 14 w 14"/>
                <a:gd name="T51" fmla="*/ 23 h 33"/>
                <a:gd name="T52" fmla="*/ 14 w 14"/>
                <a:gd name="T53" fmla="*/ 26 h 33"/>
                <a:gd name="T54" fmla="*/ 13 w 14"/>
                <a:gd name="T55" fmla="*/ 27 h 33"/>
                <a:gd name="T56" fmla="*/ 13 w 14"/>
                <a:gd name="T57" fmla="*/ 28 h 33"/>
                <a:gd name="T58" fmla="*/ 13 w 14"/>
                <a:gd name="T59" fmla="*/ 30 h 33"/>
                <a:gd name="T60" fmla="*/ 10 w 14"/>
                <a:gd name="T61" fmla="*/ 32 h 33"/>
                <a:gd name="T62" fmla="*/ 6 w 14"/>
                <a:gd name="T63" fmla="*/ 33 h 33"/>
                <a:gd name="T64" fmla="*/ 4 w 14"/>
                <a:gd name="T65" fmla="*/ 32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3 h 33"/>
                <a:gd name="T72" fmla="*/ 4 w 14"/>
                <a:gd name="T73" fmla="*/ 26 h 33"/>
                <a:gd name="T74" fmla="*/ 5 w 14"/>
                <a:gd name="T75" fmla="*/ 27 h 33"/>
                <a:gd name="T76" fmla="*/ 6 w 14"/>
                <a:gd name="T77" fmla="*/ 28 h 33"/>
                <a:gd name="T78" fmla="*/ 8 w 14"/>
                <a:gd name="T79" fmla="*/ 27 h 33"/>
                <a:gd name="T80" fmla="*/ 9 w 14"/>
                <a:gd name="T81" fmla="*/ 26 h 33"/>
                <a:gd name="T82" fmla="*/ 9 w 14"/>
                <a:gd name="T83" fmla="*/ 21 h 33"/>
                <a:gd name="T84" fmla="*/ 8 w 14"/>
                <a:gd name="T85" fmla="*/ 18 h 33"/>
                <a:gd name="T86" fmla="*/ 8 w 14"/>
                <a:gd name="T87" fmla="*/ 18 h 33"/>
                <a:gd name="T88" fmla="*/ 5 w 14"/>
                <a:gd name="T8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5"/>
                  </a:moveTo>
                  <a:lnTo>
                    <a:pt x="5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8" name="Freeform 2140">
              <a:extLst>
                <a:ext uri="{FF2B5EF4-FFF2-40B4-BE49-F238E27FC236}">
                  <a16:creationId xmlns:a16="http://schemas.microsoft.com/office/drawing/2014/main" id="{EAEC66F4-3FBB-401A-8700-5DE6359CA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6069" y="3078235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7 h 33"/>
                <a:gd name="T4" fmla="*/ 0 w 13"/>
                <a:gd name="T5" fmla="*/ 5 h 33"/>
                <a:gd name="T6" fmla="*/ 1 w 13"/>
                <a:gd name="T7" fmla="*/ 3 h 33"/>
                <a:gd name="T8" fmla="*/ 1 w 13"/>
                <a:gd name="T9" fmla="*/ 2 h 33"/>
                <a:gd name="T10" fmla="*/ 3 w 13"/>
                <a:gd name="T11" fmla="*/ 1 h 33"/>
                <a:gd name="T12" fmla="*/ 7 w 13"/>
                <a:gd name="T13" fmla="*/ 0 h 33"/>
                <a:gd name="T14" fmla="*/ 10 w 13"/>
                <a:gd name="T15" fmla="*/ 1 h 33"/>
                <a:gd name="T16" fmla="*/ 12 w 13"/>
                <a:gd name="T17" fmla="*/ 2 h 33"/>
                <a:gd name="T18" fmla="*/ 12 w 13"/>
                <a:gd name="T19" fmla="*/ 3 h 33"/>
                <a:gd name="T20" fmla="*/ 13 w 13"/>
                <a:gd name="T21" fmla="*/ 5 h 33"/>
                <a:gd name="T22" fmla="*/ 13 w 13"/>
                <a:gd name="T23" fmla="*/ 7 h 33"/>
                <a:gd name="T24" fmla="*/ 13 w 13"/>
                <a:gd name="T25" fmla="*/ 8 h 33"/>
                <a:gd name="T26" fmla="*/ 13 w 13"/>
                <a:gd name="T27" fmla="*/ 11 h 33"/>
                <a:gd name="T28" fmla="*/ 13 w 13"/>
                <a:gd name="T29" fmla="*/ 13 h 33"/>
                <a:gd name="T30" fmla="*/ 12 w 13"/>
                <a:gd name="T31" fmla="*/ 15 h 33"/>
                <a:gd name="T32" fmla="*/ 11 w 13"/>
                <a:gd name="T33" fmla="*/ 16 h 33"/>
                <a:gd name="T34" fmla="*/ 12 w 13"/>
                <a:gd name="T35" fmla="*/ 17 h 33"/>
                <a:gd name="T36" fmla="*/ 13 w 13"/>
                <a:gd name="T37" fmla="*/ 18 h 33"/>
                <a:gd name="T38" fmla="*/ 13 w 13"/>
                <a:gd name="T39" fmla="*/ 21 h 33"/>
                <a:gd name="T40" fmla="*/ 13 w 13"/>
                <a:gd name="T41" fmla="*/ 23 h 33"/>
                <a:gd name="T42" fmla="*/ 13 w 13"/>
                <a:gd name="T43" fmla="*/ 26 h 33"/>
                <a:gd name="T44" fmla="*/ 13 w 13"/>
                <a:gd name="T45" fmla="*/ 27 h 33"/>
                <a:gd name="T46" fmla="*/ 13 w 13"/>
                <a:gd name="T47" fmla="*/ 28 h 33"/>
                <a:gd name="T48" fmla="*/ 12 w 13"/>
                <a:gd name="T49" fmla="*/ 30 h 33"/>
                <a:gd name="T50" fmla="*/ 10 w 13"/>
                <a:gd name="T51" fmla="*/ 32 h 33"/>
                <a:gd name="T52" fmla="*/ 7 w 13"/>
                <a:gd name="T53" fmla="*/ 33 h 33"/>
                <a:gd name="T54" fmla="*/ 3 w 13"/>
                <a:gd name="T55" fmla="*/ 32 h 33"/>
                <a:gd name="T56" fmla="*/ 1 w 13"/>
                <a:gd name="T57" fmla="*/ 30 h 33"/>
                <a:gd name="T58" fmla="*/ 1 w 13"/>
                <a:gd name="T59" fmla="*/ 28 h 33"/>
                <a:gd name="T60" fmla="*/ 0 w 13"/>
                <a:gd name="T61" fmla="*/ 27 h 33"/>
                <a:gd name="T62" fmla="*/ 0 w 13"/>
                <a:gd name="T63" fmla="*/ 26 h 33"/>
                <a:gd name="T64" fmla="*/ 0 w 13"/>
                <a:gd name="T65" fmla="*/ 23 h 33"/>
                <a:gd name="T66" fmla="*/ 0 w 13"/>
                <a:gd name="T67" fmla="*/ 21 h 33"/>
                <a:gd name="T68" fmla="*/ 0 w 13"/>
                <a:gd name="T69" fmla="*/ 18 h 33"/>
                <a:gd name="T70" fmla="*/ 1 w 13"/>
                <a:gd name="T71" fmla="*/ 17 h 33"/>
                <a:gd name="T72" fmla="*/ 2 w 13"/>
                <a:gd name="T73" fmla="*/ 16 h 33"/>
                <a:gd name="T74" fmla="*/ 1 w 13"/>
                <a:gd name="T75" fmla="*/ 15 h 33"/>
                <a:gd name="T76" fmla="*/ 0 w 13"/>
                <a:gd name="T77" fmla="*/ 13 h 33"/>
                <a:gd name="T78" fmla="*/ 0 w 13"/>
                <a:gd name="T79" fmla="*/ 11 h 33"/>
                <a:gd name="T80" fmla="*/ 0 w 13"/>
                <a:gd name="T81" fmla="*/ 8 h 33"/>
                <a:gd name="T82" fmla="*/ 8 w 13"/>
                <a:gd name="T83" fmla="*/ 7 h 33"/>
                <a:gd name="T84" fmla="*/ 8 w 13"/>
                <a:gd name="T85" fmla="*/ 6 h 33"/>
                <a:gd name="T86" fmla="*/ 7 w 13"/>
                <a:gd name="T87" fmla="*/ 5 h 33"/>
                <a:gd name="T88" fmla="*/ 5 w 13"/>
                <a:gd name="T89" fmla="*/ 6 h 33"/>
                <a:gd name="T90" fmla="*/ 5 w 13"/>
                <a:gd name="T91" fmla="*/ 12 h 33"/>
                <a:gd name="T92" fmla="*/ 5 w 13"/>
                <a:gd name="T93" fmla="*/ 13 h 33"/>
                <a:gd name="T94" fmla="*/ 7 w 13"/>
                <a:gd name="T95" fmla="*/ 15 h 33"/>
                <a:gd name="T96" fmla="*/ 8 w 13"/>
                <a:gd name="T97" fmla="*/ 13 h 33"/>
                <a:gd name="T98" fmla="*/ 8 w 13"/>
                <a:gd name="T99" fmla="*/ 12 h 33"/>
                <a:gd name="T100" fmla="*/ 8 w 13"/>
                <a:gd name="T101" fmla="*/ 20 h 33"/>
                <a:gd name="T102" fmla="*/ 8 w 13"/>
                <a:gd name="T103" fmla="*/ 18 h 33"/>
                <a:gd name="T104" fmla="*/ 7 w 13"/>
                <a:gd name="T105" fmla="*/ 17 h 33"/>
                <a:gd name="T106" fmla="*/ 5 w 13"/>
                <a:gd name="T107" fmla="*/ 18 h 33"/>
                <a:gd name="T108" fmla="*/ 5 w 13"/>
                <a:gd name="T109" fmla="*/ 20 h 33"/>
                <a:gd name="T110" fmla="*/ 5 w 13"/>
                <a:gd name="T111" fmla="*/ 26 h 33"/>
                <a:gd name="T112" fmla="*/ 5 w 13"/>
                <a:gd name="T113" fmla="*/ 27 h 33"/>
                <a:gd name="T114" fmla="*/ 7 w 13"/>
                <a:gd name="T115" fmla="*/ 28 h 33"/>
                <a:gd name="T116" fmla="*/ 8 w 13"/>
                <a:gd name="T117" fmla="*/ 27 h 33"/>
                <a:gd name="T118" fmla="*/ 8 w 13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9" name="Freeform 2141">
              <a:extLst>
                <a:ext uri="{FF2B5EF4-FFF2-40B4-BE49-F238E27FC236}">
                  <a16:creationId xmlns:a16="http://schemas.microsoft.com/office/drawing/2014/main" id="{4A86BEF9-03AF-43AA-B0C5-FDBA9482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246" y="3579801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0" name="Freeform 2142">
              <a:extLst>
                <a:ext uri="{FF2B5EF4-FFF2-40B4-BE49-F238E27FC236}">
                  <a16:creationId xmlns:a16="http://schemas.microsoft.com/office/drawing/2014/main" id="{BC4AE64E-6984-47E6-9415-F32C74E0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725" y="3579801"/>
              <a:ext cx="14019" cy="51403"/>
            </a:xfrm>
            <a:custGeom>
              <a:avLst/>
              <a:gdLst>
                <a:gd name="T0" fmla="*/ 5 w 9"/>
                <a:gd name="T1" fmla="*/ 33 h 33"/>
                <a:gd name="T2" fmla="*/ 5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5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5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1" name="Freeform 2143">
              <a:extLst>
                <a:ext uri="{FF2B5EF4-FFF2-40B4-BE49-F238E27FC236}">
                  <a16:creationId xmlns:a16="http://schemas.microsoft.com/office/drawing/2014/main" id="{E1198548-8A5A-4BBA-A533-7301CAB5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648" y="3579801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0 h 33"/>
                <a:gd name="T10" fmla="*/ 9 w 14"/>
                <a:gd name="T11" fmla="*/ 10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5 h 33"/>
                <a:gd name="T34" fmla="*/ 5 w 14"/>
                <a:gd name="T35" fmla="*/ 5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2 h 33"/>
                <a:gd name="T56" fmla="*/ 4 w 14"/>
                <a:gd name="T57" fmla="*/ 2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2 h 33"/>
                <a:gd name="T84" fmla="*/ 13 w 14"/>
                <a:gd name="T85" fmla="*/ 12 h 33"/>
                <a:gd name="T86" fmla="*/ 13 w 14"/>
                <a:gd name="T87" fmla="*/ 14 h 33"/>
                <a:gd name="T88" fmla="*/ 13 w 14"/>
                <a:gd name="T89" fmla="*/ 14 h 33"/>
                <a:gd name="T90" fmla="*/ 11 w 14"/>
                <a:gd name="T91" fmla="*/ 15 h 33"/>
                <a:gd name="T92" fmla="*/ 5 w 14"/>
                <a:gd name="T93" fmla="*/ 28 h 33"/>
                <a:gd name="T94" fmla="*/ 14 w 14"/>
                <a:gd name="T95" fmla="*/ 28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2" name="Freeform 2144">
              <a:extLst>
                <a:ext uri="{FF2B5EF4-FFF2-40B4-BE49-F238E27FC236}">
                  <a16:creationId xmlns:a16="http://schemas.microsoft.com/office/drawing/2014/main" id="{AAEBD5FB-7397-471F-B7CD-F6D491708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70" y="3623415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3" name="Freeform 2145">
              <a:extLst>
                <a:ext uri="{FF2B5EF4-FFF2-40B4-BE49-F238E27FC236}">
                  <a16:creationId xmlns:a16="http://schemas.microsoft.com/office/drawing/2014/main" id="{964A4D6E-3792-43B2-B20B-5F1B7B30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032" y="3579801"/>
              <a:ext cx="24923" cy="51403"/>
            </a:xfrm>
            <a:custGeom>
              <a:avLst/>
              <a:gdLst>
                <a:gd name="T0" fmla="*/ 9 w 16"/>
                <a:gd name="T1" fmla="*/ 33 h 33"/>
                <a:gd name="T2" fmla="*/ 9 w 16"/>
                <a:gd name="T3" fmla="*/ 28 h 33"/>
                <a:gd name="T4" fmla="*/ 0 w 16"/>
                <a:gd name="T5" fmla="*/ 28 h 33"/>
                <a:gd name="T6" fmla="*/ 0 w 16"/>
                <a:gd name="T7" fmla="*/ 24 h 33"/>
                <a:gd name="T8" fmla="*/ 6 w 16"/>
                <a:gd name="T9" fmla="*/ 0 h 33"/>
                <a:gd name="T10" fmla="*/ 11 w 16"/>
                <a:gd name="T11" fmla="*/ 0 h 33"/>
                <a:gd name="T12" fmla="*/ 4 w 16"/>
                <a:gd name="T13" fmla="*/ 24 h 33"/>
                <a:gd name="T14" fmla="*/ 9 w 16"/>
                <a:gd name="T15" fmla="*/ 24 h 33"/>
                <a:gd name="T16" fmla="*/ 9 w 16"/>
                <a:gd name="T17" fmla="*/ 14 h 33"/>
                <a:gd name="T18" fmla="*/ 14 w 16"/>
                <a:gd name="T19" fmla="*/ 14 h 33"/>
                <a:gd name="T20" fmla="*/ 14 w 16"/>
                <a:gd name="T21" fmla="*/ 24 h 33"/>
                <a:gd name="T22" fmla="*/ 16 w 16"/>
                <a:gd name="T23" fmla="*/ 24 h 33"/>
                <a:gd name="T24" fmla="*/ 16 w 16"/>
                <a:gd name="T25" fmla="*/ 28 h 33"/>
                <a:gd name="T26" fmla="*/ 14 w 16"/>
                <a:gd name="T27" fmla="*/ 28 h 33"/>
                <a:gd name="T28" fmla="*/ 14 w 16"/>
                <a:gd name="T29" fmla="*/ 33 h 33"/>
                <a:gd name="T30" fmla="*/ 9 w 16"/>
                <a:gd name="T3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9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4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4" name="Freeform 2146">
              <a:extLst>
                <a:ext uri="{FF2B5EF4-FFF2-40B4-BE49-F238E27FC236}">
                  <a16:creationId xmlns:a16="http://schemas.microsoft.com/office/drawing/2014/main" id="{B0BCB35D-84C5-4BAD-826B-5AAFC7694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628" y="3579801"/>
              <a:ext cx="14019" cy="51403"/>
            </a:xfrm>
            <a:custGeom>
              <a:avLst/>
              <a:gdLst>
                <a:gd name="T0" fmla="*/ 4 w 9"/>
                <a:gd name="T1" fmla="*/ 33 h 33"/>
                <a:gd name="T2" fmla="*/ 4 w 9"/>
                <a:gd name="T3" fmla="*/ 5 h 33"/>
                <a:gd name="T4" fmla="*/ 0 w 9"/>
                <a:gd name="T5" fmla="*/ 9 h 33"/>
                <a:gd name="T6" fmla="*/ 0 w 9"/>
                <a:gd name="T7" fmla="*/ 4 h 33"/>
                <a:gd name="T8" fmla="*/ 4 w 9"/>
                <a:gd name="T9" fmla="*/ 0 h 33"/>
                <a:gd name="T10" fmla="*/ 9 w 9"/>
                <a:gd name="T11" fmla="*/ 0 h 33"/>
                <a:gd name="T12" fmla="*/ 9 w 9"/>
                <a:gd name="T13" fmla="*/ 33 h 33"/>
                <a:gd name="T14" fmla="*/ 4 w 9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3">
                  <a:moveTo>
                    <a:pt x="4" y="33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5" name="Freeform 2147">
              <a:extLst>
                <a:ext uri="{FF2B5EF4-FFF2-40B4-BE49-F238E27FC236}">
                  <a16:creationId xmlns:a16="http://schemas.microsoft.com/office/drawing/2014/main" id="{EC2E919C-B900-4508-8EFF-C2BEDA51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0" y="3579801"/>
              <a:ext cx="15577" cy="5140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5 h 33"/>
                <a:gd name="T4" fmla="*/ 0 w 10"/>
                <a:gd name="T5" fmla="*/ 9 h 33"/>
                <a:gd name="T6" fmla="*/ 0 w 10"/>
                <a:gd name="T7" fmla="*/ 4 h 33"/>
                <a:gd name="T8" fmla="*/ 5 w 10"/>
                <a:gd name="T9" fmla="*/ 0 h 33"/>
                <a:gd name="T10" fmla="*/ 10 w 10"/>
                <a:gd name="T11" fmla="*/ 0 h 33"/>
                <a:gd name="T12" fmla="*/ 10 w 10"/>
                <a:gd name="T13" fmla="*/ 33 h 33"/>
                <a:gd name="T14" fmla="*/ 5 w 1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6" name="Freeform 2148">
              <a:extLst>
                <a:ext uri="{FF2B5EF4-FFF2-40B4-BE49-F238E27FC236}">
                  <a16:creationId xmlns:a16="http://schemas.microsoft.com/office/drawing/2014/main" id="{F575A2B7-743A-44A8-8AEE-E5DB0477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707" y="4082925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8 w 13"/>
                <a:gd name="T5" fmla="*/ 12 h 33"/>
                <a:gd name="T6" fmla="*/ 8 w 13"/>
                <a:gd name="T7" fmla="*/ 12 h 33"/>
                <a:gd name="T8" fmla="*/ 9 w 13"/>
                <a:gd name="T9" fmla="*/ 10 h 33"/>
                <a:gd name="T10" fmla="*/ 9 w 13"/>
                <a:gd name="T11" fmla="*/ 10 h 33"/>
                <a:gd name="T12" fmla="*/ 9 w 13"/>
                <a:gd name="T13" fmla="*/ 7 h 33"/>
                <a:gd name="T14" fmla="*/ 9 w 13"/>
                <a:gd name="T15" fmla="*/ 7 h 33"/>
                <a:gd name="T16" fmla="*/ 9 w 13"/>
                <a:gd name="T17" fmla="*/ 6 h 33"/>
                <a:gd name="T18" fmla="*/ 9 w 13"/>
                <a:gd name="T19" fmla="*/ 6 h 33"/>
                <a:gd name="T20" fmla="*/ 9 w 13"/>
                <a:gd name="T21" fmla="*/ 5 h 33"/>
                <a:gd name="T22" fmla="*/ 9 w 13"/>
                <a:gd name="T23" fmla="*/ 5 h 33"/>
                <a:gd name="T24" fmla="*/ 8 w 13"/>
                <a:gd name="T25" fmla="*/ 5 h 33"/>
                <a:gd name="T26" fmla="*/ 8 w 13"/>
                <a:gd name="T27" fmla="*/ 5 h 33"/>
                <a:gd name="T28" fmla="*/ 6 w 13"/>
                <a:gd name="T29" fmla="*/ 4 h 33"/>
                <a:gd name="T30" fmla="*/ 6 w 13"/>
                <a:gd name="T31" fmla="*/ 4 h 33"/>
                <a:gd name="T32" fmla="*/ 5 w 13"/>
                <a:gd name="T33" fmla="*/ 5 h 33"/>
                <a:gd name="T34" fmla="*/ 5 w 13"/>
                <a:gd name="T35" fmla="*/ 5 h 33"/>
                <a:gd name="T36" fmla="*/ 4 w 13"/>
                <a:gd name="T37" fmla="*/ 6 h 33"/>
                <a:gd name="T38" fmla="*/ 4 w 13"/>
                <a:gd name="T39" fmla="*/ 9 h 33"/>
                <a:gd name="T40" fmla="*/ 0 w 13"/>
                <a:gd name="T41" fmla="*/ 9 h 33"/>
                <a:gd name="T42" fmla="*/ 0 w 13"/>
                <a:gd name="T43" fmla="*/ 6 h 33"/>
                <a:gd name="T44" fmla="*/ 0 w 13"/>
                <a:gd name="T45" fmla="*/ 6 h 33"/>
                <a:gd name="T46" fmla="*/ 0 w 13"/>
                <a:gd name="T47" fmla="*/ 4 h 33"/>
                <a:gd name="T48" fmla="*/ 0 w 13"/>
                <a:gd name="T49" fmla="*/ 4 h 33"/>
                <a:gd name="T50" fmla="*/ 1 w 13"/>
                <a:gd name="T51" fmla="*/ 1 h 33"/>
                <a:gd name="T52" fmla="*/ 1 w 13"/>
                <a:gd name="T53" fmla="*/ 1 h 33"/>
                <a:gd name="T54" fmla="*/ 4 w 13"/>
                <a:gd name="T55" fmla="*/ 0 h 33"/>
                <a:gd name="T56" fmla="*/ 4 w 13"/>
                <a:gd name="T57" fmla="*/ 0 h 33"/>
                <a:gd name="T58" fmla="*/ 6 w 13"/>
                <a:gd name="T59" fmla="*/ 0 h 33"/>
                <a:gd name="T60" fmla="*/ 6 w 13"/>
                <a:gd name="T61" fmla="*/ 0 h 33"/>
                <a:gd name="T62" fmla="*/ 9 w 13"/>
                <a:gd name="T63" fmla="*/ 0 h 33"/>
                <a:gd name="T64" fmla="*/ 9 w 13"/>
                <a:gd name="T65" fmla="*/ 0 h 33"/>
                <a:gd name="T66" fmla="*/ 11 w 13"/>
                <a:gd name="T67" fmla="*/ 2 h 33"/>
                <a:gd name="T68" fmla="*/ 11 w 13"/>
                <a:gd name="T69" fmla="*/ 2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7 h 33"/>
                <a:gd name="T76" fmla="*/ 13 w 13"/>
                <a:gd name="T77" fmla="*/ 7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1 h 33"/>
                <a:gd name="T84" fmla="*/ 13 w 13"/>
                <a:gd name="T85" fmla="*/ 11 h 33"/>
                <a:gd name="T86" fmla="*/ 13 w 13"/>
                <a:gd name="T87" fmla="*/ 12 h 33"/>
                <a:gd name="T88" fmla="*/ 13 w 13"/>
                <a:gd name="T89" fmla="*/ 12 h 33"/>
                <a:gd name="T90" fmla="*/ 11 w 13"/>
                <a:gd name="T91" fmla="*/ 15 h 33"/>
                <a:gd name="T92" fmla="*/ 5 w 13"/>
                <a:gd name="T93" fmla="*/ 28 h 33"/>
                <a:gd name="T94" fmla="*/ 13 w 13"/>
                <a:gd name="T95" fmla="*/ 28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5" y="28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7" name="Freeform 2149">
              <a:extLst>
                <a:ext uri="{FF2B5EF4-FFF2-40B4-BE49-F238E27FC236}">
                  <a16:creationId xmlns:a16="http://schemas.microsoft.com/office/drawing/2014/main" id="{667179FC-DF06-49BE-A869-CD04268EF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6629" y="4082925"/>
              <a:ext cx="21807" cy="51403"/>
            </a:xfrm>
            <a:custGeom>
              <a:avLst/>
              <a:gdLst>
                <a:gd name="T0" fmla="*/ 0 w 14"/>
                <a:gd name="T1" fmla="*/ 6 h 33"/>
                <a:gd name="T2" fmla="*/ 0 w 14"/>
                <a:gd name="T3" fmla="*/ 6 h 33"/>
                <a:gd name="T4" fmla="*/ 0 w 14"/>
                <a:gd name="T5" fmla="*/ 4 h 33"/>
                <a:gd name="T6" fmla="*/ 0 w 14"/>
                <a:gd name="T7" fmla="*/ 4 h 33"/>
                <a:gd name="T8" fmla="*/ 3 w 14"/>
                <a:gd name="T9" fmla="*/ 1 h 33"/>
                <a:gd name="T10" fmla="*/ 3 w 14"/>
                <a:gd name="T11" fmla="*/ 1 h 33"/>
                <a:gd name="T12" fmla="*/ 4 w 14"/>
                <a:gd name="T13" fmla="*/ 0 h 33"/>
                <a:gd name="T14" fmla="*/ 4 w 14"/>
                <a:gd name="T15" fmla="*/ 0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0 h 33"/>
                <a:gd name="T22" fmla="*/ 9 w 14"/>
                <a:gd name="T23" fmla="*/ 0 h 33"/>
                <a:gd name="T24" fmla="*/ 12 w 14"/>
                <a:gd name="T25" fmla="*/ 1 h 33"/>
                <a:gd name="T26" fmla="*/ 12 w 14"/>
                <a:gd name="T27" fmla="*/ 1 h 33"/>
                <a:gd name="T28" fmla="*/ 13 w 14"/>
                <a:gd name="T29" fmla="*/ 4 h 33"/>
                <a:gd name="T30" fmla="*/ 13 w 14"/>
                <a:gd name="T31" fmla="*/ 4 h 33"/>
                <a:gd name="T32" fmla="*/ 14 w 14"/>
                <a:gd name="T33" fmla="*/ 6 h 33"/>
                <a:gd name="T34" fmla="*/ 14 w 14"/>
                <a:gd name="T35" fmla="*/ 25 h 33"/>
                <a:gd name="T36" fmla="*/ 14 w 14"/>
                <a:gd name="T37" fmla="*/ 25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0 h 33"/>
                <a:gd name="T44" fmla="*/ 12 w 14"/>
                <a:gd name="T45" fmla="*/ 30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0 h 33"/>
                <a:gd name="T60" fmla="*/ 3 w 14"/>
                <a:gd name="T61" fmla="*/ 30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5 h 33"/>
                <a:gd name="T68" fmla="*/ 0 w 14"/>
                <a:gd name="T69" fmla="*/ 6 h 33"/>
                <a:gd name="T70" fmla="*/ 5 w 14"/>
                <a:gd name="T71" fmla="*/ 25 h 33"/>
                <a:gd name="T72" fmla="*/ 5 w 14"/>
                <a:gd name="T73" fmla="*/ 25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8 h 33"/>
                <a:gd name="T80" fmla="*/ 7 w 14"/>
                <a:gd name="T81" fmla="*/ 28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5 h 33"/>
                <a:gd name="T88" fmla="*/ 9 w 14"/>
                <a:gd name="T89" fmla="*/ 6 h 33"/>
                <a:gd name="T90" fmla="*/ 9 w 14"/>
                <a:gd name="T91" fmla="*/ 6 h 33"/>
                <a:gd name="T92" fmla="*/ 9 w 14"/>
                <a:gd name="T93" fmla="*/ 5 h 33"/>
                <a:gd name="T94" fmla="*/ 9 w 14"/>
                <a:gd name="T95" fmla="*/ 5 h 33"/>
                <a:gd name="T96" fmla="*/ 7 w 14"/>
                <a:gd name="T97" fmla="*/ 4 h 33"/>
                <a:gd name="T98" fmla="*/ 7 w 14"/>
                <a:gd name="T99" fmla="*/ 4 h 33"/>
                <a:gd name="T100" fmla="*/ 5 w 14"/>
                <a:gd name="T101" fmla="*/ 5 h 33"/>
                <a:gd name="T102" fmla="*/ 5 w 14"/>
                <a:gd name="T103" fmla="*/ 5 h 33"/>
                <a:gd name="T104" fmla="*/ 5 w 14"/>
                <a:gd name="T105" fmla="*/ 6 h 33"/>
                <a:gd name="T106" fmla="*/ 5 w 14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8" name="Freeform 2150">
              <a:extLst>
                <a:ext uri="{FF2B5EF4-FFF2-40B4-BE49-F238E27FC236}">
                  <a16:creationId xmlns:a16="http://schemas.microsoft.com/office/drawing/2014/main" id="{05A11599-862C-4D26-8E37-D5CBCB9F0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109" y="4082925"/>
              <a:ext cx="20250" cy="51403"/>
            </a:xfrm>
            <a:custGeom>
              <a:avLst/>
              <a:gdLst>
                <a:gd name="T0" fmla="*/ 0 w 13"/>
                <a:gd name="T1" fmla="*/ 6 h 33"/>
                <a:gd name="T2" fmla="*/ 0 w 13"/>
                <a:gd name="T3" fmla="*/ 6 h 33"/>
                <a:gd name="T4" fmla="*/ 1 w 13"/>
                <a:gd name="T5" fmla="*/ 4 h 33"/>
                <a:gd name="T6" fmla="*/ 1 w 13"/>
                <a:gd name="T7" fmla="*/ 4 h 33"/>
                <a:gd name="T8" fmla="*/ 2 w 13"/>
                <a:gd name="T9" fmla="*/ 1 h 33"/>
                <a:gd name="T10" fmla="*/ 2 w 13"/>
                <a:gd name="T11" fmla="*/ 1 h 33"/>
                <a:gd name="T12" fmla="*/ 5 w 13"/>
                <a:gd name="T13" fmla="*/ 0 h 33"/>
                <a:gd name="T14" fmla="*/ 5 w 13"/>
                <a:gd name="T15" fmla="*/ 0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0 h 33"/>
                <a:gd name="T22" fmla="*/ 10 w 13"/>
                <a:gd name="T23" fmla="*/ 0 h 33"/>
                <a:gd name="T24" fmla="*/ 12 w 13"/>
                <a:gd name="T25" fmla="*/ 1 h 33"/>
                <a:gd name="T26" fmla="*/ 12 w 13"/>
                <a:gd name="T27" fmla="*/ 1 h 33"/>
                <a:gd name="T28" fmla="*/ 13 w 13"/>
                <a:gd name="T29" fmla="*/ 4 h 33"/>
                <a:gd name="T30" fmla="*/ 13 w 13"/>
                <a:gd name="T31" fmla="*/ 4 h 33"/>
                <a:gd name="T32" fmla="*/ 13 w 13"/>
                <a:gd name="T33" fmla="*/ 6 h 33"/>
                <a:gd name="T34" fmla="*/ 13 w 13"/>
                <a:gd name="T35" fmla="*/ 25 h 33"/>
                <a:gd name="T36" fmla="*/ 13 w 13"/>
                <a:gd name="T37" fmla="*/ 25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0 h 33"/>
                <a:gd name="T44" fmla="*/ 12 w 13"/>
                <a:gd name="T45" fmla="*/ 30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0 h 33"/>
                <a:gd name="T60" fmla="*/ 2 w 13"/>
                <a:gd name="T61" fmla="*/ 30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5 h 33"/>
                <a:gd name="T68" fmla="*/ 0 w 13"/>
                <a:gd name="T69" fmla="*/ 6 h 33"/>
                <a:gd name="T70" fmla="*/ 5 w 13"/>
                <a:gd name="T71" fmla="*/ 25 h 33"/>
                <a:gd name="T72" fmla="*/ 5 w 13"/>
                <a:gd name="T73" fmla="*/ 25 h 33"/>
                <a:gd name="T74" fmla="*/ 5 w 13"/>
                <a:gd name="T75" fmla="*/ 28 h 33"/>
                <a:gd name="T76" fmla="*/ 5 w 13"/>
                <a:gd name="T77" fmla="*/ 28 h 33"/>
                <a:gd name="T78" fmla="*/ 7 w 13"/>
                <a:gd name="T79" fmla="*/ 28 h 33"/>
                <a:gd name="T80" fmla="*/ 7 w 13"/>
                <a:gd name="T81" fmla="*/ 28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5 h 33"/>
                <a:gd name="T88" fmla="*/ 10 w 13"/>
                <a:gd name="T89" fmla="*/ 6 h 33"/>
                <a:gd name="T90" fmla="*/ 10 w 13"/>
                <a:gd name="T91" fmla="*/ 6 h 33"/>
                <a:gd name="T92" fmla="*/ 8 w 13"/>
                <a:gd name="T93" fmla="*/ 5 h 33"/>
                <a:gd name="T94" fmla="*/ 8 w 13"/>
                <a:gd name="T95" fmla="*/ 5 h 33"/>
                <a:gd name="T96" fmla="*/ 7 w 13"/>
                <a:gd name="T97" fmla="*/ 4 h 33"/>
                <a:gd name="T98" fmla="*/ 7 w 13"/>
                <a:gd name="T99" fmla="*/ 4 h 33"/>
                <a:gd name="T100" fmla="*/ 5 w 13"/>
                <a:gd name="T101" fmla="*/ 5 h 33"/>
                <a:gd name="T102" fmla="*/ 5 w 13"/>
                <a:gd name="T103" fmla="*/ 5 h 33"/>
                <a:gd name="T104" fmla="*/ 5 w 13"/>
                <a:gd name="T105" fmla="*/ 6 h 33"/>
                <a:gd name="T106" fmla="*/ 5 w 13"/>
                <a:gd name="T10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9" name="Freeform 2151">
              <a:extLst>
                <a:ext uri="{FF2B5EF4-FFF2-40B4-BE49-F238E27FC236}">
                  <a16:creationId xmlns:a16="http://schemas.microsoft.com/office/drawing/2014/main" id="{6121357E-1FDC-4232-BCF3-833272DF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590" y="4126539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5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0" name="Freeform 2152">
              <a:extLst>
                <a:ext uri="{FF2B5EF4-FFF2-40B4-BE49-F238E27FC236}">
                  <a16:creationId xmlns:a16="http://schemas.microsoft.com/office/drawing/2014/main" id="{53B840C2-12D8-4011-8E7F-D13382177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051" y="4082925"/>
              <a:ext cx="21807" cy="5140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4 h 33"/>
                <a:gd name="T4" fmla="*/ 5 w 14"/>
                <a:gd name="T5" fmla="*/ 4 h 33"/>
                <a:gd name="T6" fmla="*/ 5 w 14"/>
                <a:gd name="T7" fmla="*/ 12 h 33"/>
                <a:gd name="T8" fmla="*/ 5 w 14"/>
                <a:gd name="T9" fmla="*/ 12 h 33"/>
                <a:gd name="T10" fmla="*/ 6 w 14"/>
                <a:gd name="T11" fmla="*/ 12 h 33"/>
                <a:gd name="T12" fmla="*/ 6 w 14"/>
                <a:gd name="T13" fmla="*/ 12 h 33"/>
                <a:gd name="T14" fmla="*/ 9 w 14"/>
                <a:gd name="T15" fmla="*/ 11 h 33"/>
                <a:gd name="T16" fmla="*/ 9 w 14"/>
                <a:gd name="T17" fmla="*/ 11 h 33"/>
                <a:gd name="T18" fmla="*/ 11 w 14"/>
                <a:gd name="T19" fmla="*/ 11 h 33"/>
                <a:gd name="T20" fmla="*/ 12 w 14"/>
                <a:gd name="T21" fmla="*/ 12 h 33"/>
                <a:gd name="T22" fmla="*/ 12 w 14"/>
                <a:gd name="T23" fmla="*/ 12 h 33"/>
                <a:gd name="T24" fmla="*/ 14 w 14"/>
                <a:gd name="T25" fmla="*/ 15 h 33"/>
                <a:gd name="T26" fmla="*/ 14 w 14"/>
                <a:gd name="T27" fmla="*/ 17 h 33"/>
                <a:gd name="T28" fmla="*/ 14 w 14"/>
                <a:gd name="T29" fmla="*/ 25 h 33"/>
                <a:gd name="T30" fmla="*/ 14 w 14"/>
                <a:gd name="T31" fmla="*/ 25 h 33"/>
                <a:gd name="T32" fmla="*/ 14 w 14"/>
                <a:gd name="T33" fmla="*/ 29 h 33"/>
                <a:gd name="T34" fmla="*/ 14 w 14"/>
                <a:gd name="T35" fmla="*/ 29 h 33"/>
                <a:gd name="T36" fmla="*/ 12 w 14"/>
                <a:gd name="T37" fmla="*/ 30 h 33"/>
                <a:gd name="T38" fmla="*/ 12 w 14"/>
                <a:gd name="T39" fmla="*/ 30 h 33"/>
                <a:gd name="T40" fmla="*/ 10 w 14"/>
                <a:gd name="T41" fmla="*/ 33 h 33"/>
                <a:gd name="T42" fmla="*/ 10 w 14"/>
                <a:gd name="T43" fmla="*/ 33 h 33"/>
                <a:gd name="T44" fmla="*/ 7 w 14"/>
                <a:gd name="T45" fmla="*/ 33 h 33"/>
                <a:gd name="T46" fmla="*/ 7 w 14"/>
                <a:gd name="T47" fmla="*/ 33 h 33"/>
                <a:gd name="T48" fmla="*/ 5 w 14"/>
                <a:gd name="T49" fmla="*/ 33 h 33"/>
                <a:gd name="T50" fmla="*/ 5 w 14"/>
                <a:gd name="T51" fmla="*/ 33 h 33"/>
                <a:gd name="T52" fmla="*/ 2 w 14"/>
                <a:gd name="T53" fmla="*/ 30 h 33"/>
                <a:gd name="T54" fmla="*/ 2 w 14"/>
                <a:gd name="T55" fmla="*/ 30 h 33"/>
                <a:gd name="T56" fmla="*/ 1 w 14"/>
                <a:gd name="T57" fmla="*/ 29 h 33"/>
                <a:gd name="T58" fmla="*/ 1 w 14"/>
                <a:gd name="T59" fmla="*/ 29 h 33"/>
                <a:gd name="T60" fmla="*/ 0 w 14"/>
                <a:gd name="T61" fmla="*/ 25 h 33"/>
                <a:gd name="T62" fmla="*/ 0 w 14"/>
                <a:gd name="T63" fmla="*/ 24 h 33"/>
                <a:gd name="T64" fmla="*/ 5 w 14"/>
                <a:gd name="T65" fmla="*/ 24 h 33"/>
                <a:gd name="T66" fmla="*/ 5 w 14"/>
                <a:gd name="T67" fmla="*/ 25 h 33"/>
                <a:gd name="T68" fmla="*/ 5 w 14"/>
                <a:gd name="T69" fmla="*/ 25 h 33"/>
                <a:gd name="T70" fmla="*/ 6 w 14"/>
                <a:gd name="T71" fmla="*/ 28 h 33"/>
                <a:gd name="T72" fmla="*/ 6 w 14"/>
                <a:gd name="T73" fmla="*/ 28 h 33"/>
                <a:gd name="T74" fmla="*/ 7 w 14"/>
                <a:gd name="T75" fmla="*/ 28 h 33"/>
                <a:gd name="T76" fmla="*/ 7 w 14"/>
                <a:gd name="T77" fmla="*/ 28 h 33"/>
                <a:gd name="T78" fmla="*/ 9 w 14"/>
                <a:gd name="T79" fmla="*/ 28 h 33"/>
                <a:gd name="T80" fmla="*/ 9 w 14"/>
                <a:gd name="T81" fmla="*/ 28 h 33"/>
                <a:gd name="T82" fmla="*/ 10 w 14"/>
                <a:gd name="T83" fmla="*/ 25 h 33"/>
                <a:gd name="T84" fmla="*/ 10 w 14"/>
                <a:gd name="T85" fmla="*/ 17 h 33"/>
                <a:gd name="T86" fmla="*/ 10 w 14"/>
                <a:gd name="T87" fmla="*/ 17 h 33"/>
                <a:gd name="T88" fmla="*/ 9 w 14"/>
                <a:gd name="T89" fmla="*/ 16 h 33"/>
                <a:gd name="T90" fmla="*/ 9 w 14"/>
                <a:gd name="T91" fmla="*/ 16 h 33"/>
                <a:gd name="T92" fmla="*/ 7 w 14"/>
                <a:gd name="T93" fmla="*/ 15 h 33"/>
                <a:gd name="T94" fmla="*/ 7 w 14"/>
                <a:gd name="T95" fmla="*/ 15 h 33"/>
                <a:gd name="T96" fmla="*/ 6 w 14"/>
                <a:gd name="T97" fmla="*/ 16 h 33"/>
                <a:gd name="T98" fmla="*/ 6 w 14"/>
                <a:gd name="T99" fmla="*/ 16 h 33"/>
                <a:gd name="T100" fmla="*/ 6 w 14"/>
                <a:gd name="T101" fmla="*/ 16 h 33"/>
                <a:gd name="T102" fmla="*/ 6 w 14"/>
                <a:gd name="T103" fmla="*/ 16 h 33"/>
                <a:gd name="T104" fmla="*/ 5 w 14"/>
                <a:gd name="T105" fmla="*/ 16 h 33"/>
                <a:gd name="T106" fmla="*/ 5 w 14"/>
                <a:gd name="T107" fmla="*/ 16 h 33"/>
                <a:gd name="T108" fmla="*/ 5 w 14"/>
                <a:gd name="T109" fmla="*/ 17 h 33"/>
                <a:gd name="T110" fmla="*/ 1 w 14"/>
                <a:gd name="T111" fmla="*/ 17 h 33"/>
                <a:gd name="T112" fmla="*/ 1 w 14"/>
                <a:gd name="T113" fmla="*/ 0 h 33"/>
                <a:gd name="T114" fmla="*/ 14 w 14"/>
                <a:gd name="T1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1" name="Freeform 2153">
              <a:extLst>
                <a:ext uri="{FF2B5EF4-FFF2-40B4-BE49-F238E27FC236}">
                  <a16:creationId xmlns:a16="http://schemas.microsoft.com/office/drawing/2014/main" id="{A7338847-593E-4D56-9651-533FE45CD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8531" y="4082925"/>
              <a:ext cx="21807" cy="51403"/>
            </a:xfrm>
            <a:custGeom>
              <a:avLst/>
              <a:gdLst>
                <a:gd name="T0" fmla="*/ 7 w 14"/>
                <a:gd name="T1" fmla="*/ 19 h 33"/>
                <a:gd name="T2" fmla="*/ 7 w 14"/>
                <a:gd name="T3" fmla="*/ 19 h 33"/>
                <a:gd name="T4" fmla="*/ 7 w 14"/>
                <a:gd name="T5" fmla="*/ 19 h 33"/>
                <a:gd name="T6" fmla="*/ 5 w 14"/>
                <a:gd name="T7" fmla="*/ 19 h 33"/>
                <a:gd name="T8" fmla="*/ 3 w 14"/>
                <a:gd name="T9" fmla="*/ 19 h 33"/>
                <a:gd name="T10" fmla="*/ 2 w 14"/>
                <a:gd name="T11" fmla="*/ 16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2 h 33"/>
                <a:gd name="T18" fmla="*/ 0 w 14"/>
                <a:gd name="T19" fmla="*/ 10 h 33"/>
                <a:gd name="T20" fmla="*/ 0 w 14"/>
                <a:gd name="T21" fmla="*/ 6 h 33"/>
                <a:gd name="T22" fmla="*/ 0 w 14"/>
                <a:gd name="T23" fmla="*/ 5 h 33"/>
                <a:gd name="T24" fmla="*/ 0 w 14"/>
                <a:gd name="T25" fmla="*/ 4 h 33"/>
                <a:gd name="T26" fmla="*/ 2 w 14"/>
                <a:gd name="T27" fmla="*/ 2 h 33"/>
                <a:gd name="T28" fmla="*/ 4 w 14"/>
                <a:gd name="T29" fmla="*/ 0 h 33"/>
                <a:gd name="T30" fmla="*/ 7 w 14"/>
                <a:gd name="T31" fmla="*/ 0 h 33"/>
                <a:gd name="T32" fmla="*/ 10 w 14"/>
                <a:gd name="T33" fmla="*/ 0 h 33"/>
                <a:gd name="T34" fmla="*/ 13 w 14"/>
                <a:gd name="T35" fmla="*/ 2 h 33"/>
                <a:gd name="T36" fmla="*/ 13 w 14"/>
                <a:gd name="T37" fmla="*/ 4 h 33"/>
                <a:gd name="T38" fmla="*/ 14 w 14"/>
                <a:gd name="T39" fmla="*/ 5 h 33"/>
                <a:gd name="T40" fmla="*/ 14 w 14"/>
                <a:gd name="T41" fmla="*/ 6 h 33"/>
                <a:gd name="T42" fmla="*/ 14 w 14"/>
                <a:gd name="T43" fmla="*/ 10 h 33"/>
                <a:gd name="T44" fmla="*/ 14 w 14"/>
                <a:gd name="T45" fmla="*/ 11 h 33"/>
                <a:gd name="T46" fmla="*/ 14 w 14"/>
                <a:gd name="T47" fmla="*/ 14 h 33"/>
                <a:gd name="T48" fmla="*/ 13 w 14"/>
                <a:gd name="T49" fmla="*/ 15 h 33"/>
                <a:gd name="T50" fmla="*/ 7 w 14"/>
                <a:gd name="T51" fmla="*/ 33 h 33"/>
                <a:gd name="T52" fmla="*/ 4 w 14"/>
                <a:gd name="T53" fmla="*/ 12 h 33"/>
                <a:gd name="T54" fmla="*/ 5 w 14"/>
                <a:gd name="T55" fmla="*/ 14 h 33"/>
                <a:gd name="T56" fmla="*/ 7 w 14"/>
                <a:gd name="T57" fmla="*/ 15 h 33"/>
                <a:gd name="T58" fmla="*/ 9 w 14"/>
                <a:gd name="T59" fmla="*/ 14 h 33"/>
                <a:gd name="T60" fmla="*/ 9 w 14"/>
                <a:gd name="T61" fmla="*/ 12 h 33"/>
                <a:gd name="T62" fmla="*/ 9 w 14"/>
                <a:gd name="T63" fmla="*/ 6 h 33"/>
                <a:gd name="T64" fmla="*/ 9 w 14"/>
                <a:gd name="T65" fmla="*/ 5 h 33"/>
                <a:gd name="T66" fmla="*/ 7 w 14"/>
                <a:gd name="T67" fmla="*/ 4 h 33"/>
                <a:gd name="T68" fmla="*/ 5 w 14"/>
                <a:gd name="T69" fmla="*/ 5 h 33"/>
                <a:gd name="T70" fmla="*/ 4 w 14"/>
                <a:gd name="T7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2" y="33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3"/>
                  </a:lnTo>
                  <a:lnTo>
                    <a:pt x="2" y="33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2" name="Freeform 2154">
              <a:extLst>
                <a:ext uri="{FF2B5EF4-FFF2-40B4-BE49-F238E27FC236}">
                  <a16:creationId xmlns:a16="http://schemas.microsoft.com/office/drawing/2014/main" id="{32A27119-2262-4518-889C-42CAD08A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79" y="4586048"/>
              <a:ext cx="10904" cy="56076"/>
            </a:xfrm>
            <a:custGeom>
              <a:avLst/>
              <a:gdLst>
                <a:gd name="T0" fmla="*/ 7 w 7"/>
                <a:gd name="T1" fmla="*/ 0 h 36"/>
                <a:gd name="T2" fmla="*/ 7 w 7"/>
                <a:gd name="T3" fmla="*/ 2 h 36"/>
                <a:gd name="T4" fmla="*/ 5 w 7"/>
                <a:gd name="T5" fmla="*/ 2 h 36"/>
                <a:gd name="T6" fmla="*/ 5 w 7"/>
                <a:gd name="T7" fmla="*/ 33 h 36"/>
                <a:gd name="T8" fmla="*/ 7 w 7"/>
                <a:gd name="T9" fmla="*/ 33 h 36"/>
                <a:gd name="T10" fmla="*/ 7 w 7"/>
                <a:gd name="T11" fmla="*/ 36 h 36"/>
                <a:gd name="T12" fmla="*/ 0 w 7"/>
                <a:gd name="T13" fmla="*/ 36 h 36"/>
                <a:gd name="T14" fmla="*/ 0 w 7"/>
                <a:gd name="T15" fmla="*/ 0 h 36"/>
                <a:gd name="T16" fmla="*/ 7 w 7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3" name="Freeform 2155">
              <a:extLst>
                <a:ext uri="{FF2B5EF4-FFF2-40B4-BE49-F238E27FC236}">
                  <a16:creationId xmlns:a16="http://schemas.microsoft.com/office/drawing/2014/main" id="{C1564CF3-6A4F-46F7-88CD-E77F77B9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860" y="4582932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2 h 33"/>
                <a:gd name="T10" fmla="*/ 9 w 14"/>
                <a:gd name="T11" fmla="*/ 12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7 h 33"/>
                <a:gd name="T22" fmla="*/ 9 w 14"/>
                <a:gd name="T23" fmla="*/ 7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7 h 33"/>
                <a:gd name="T34" fmla="*/ 5 w 14"/>
                <a:gd name="T35" fmla="*/ 7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2 h 33"/>
                <a:gd name="T56" fmla="*/ 5 w 14"/>
                <a:gd name="T57" fmla="*/ 2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2 h 33"/>
                <a:gd name="T64" fmla="*/ 10 w 14"/>
                <a:gd name="T65" fmla="*/ 2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4" name="Freeform 2156">
              <a:extLst>
                <a:ext uri="{FF2B5EF4-FFF2-40B4-BE49-F238E27FC236}">
                  <a16:creationId xmlns:a16="http://schemas.microsoft.com/office/drawing/2014/main" id="{A5508D28-C995-4C48-8FA5-C7CDA08DA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98" y="4582932"/>
              <a:ext cx="20250" cy="52960"/>
            </a:xfrm>
            <a:custGeom>
              <a:avLst/>
              <a:gdLst>
                <a:gd name="T0" fmla="*/ 0 w 13"/>
                <a:gd name="T1" fmla="*/ 9 h 34"/>
                <a:gd name="T2" fmla="*/ 0 w 13"/>
                <a:gd name="T3" fmla="*/ 8 h 34"/>
                <a:gd name="T4" fmla="*/ 0 w 13"/>
                <a:gd name="T5" fmla="*/ 5 h 34"/>
                <a:gd name="T6" fmla="*/ 0 w 13"/>
                <a:gd name="T7" fmla="*/ 4 h 34"/>
                <a:gd name="T8" fmla="*/ 1 w 13"/>
                <a:gd name="T9" fmla="*/ 3 h 34"/>
                <a:gd name="T10" fmla="*/ 3 w 13"/>
                <a:gd name="T11" fmla="*/ 2 h 34"/>
                <a:gd name="T12" fmla="*/ 6 w 13"/>
                <a:gd name="T13" fmla="*/ 0 h 34"/>
                <a:gd name="T14" fmla="*/ 8 w 13"/>
                <a:gd name="T15" fmla="*/ 2 h 34"/>
                <a:gd name="T16" fmla="*/ 11 w 13"/>
                <a:gd name="T17" fmla="*/ 3 h 34"/>
                <a:gd name="T18" fmla="*/ 12 w 13"/>
                <a:gd name="T19" fmla="*/ 4 h 34"/>
                <a:gd name="T20" fmla="*/ 12 w 13"/>
                <a:gd name="T21" fmla="*/ 5 h 34"/>
                <a:gd name="T22" fmla="*/ 13 w 13"/>
                <a:gd name="T23" fmla="*/ 8 h 34"/>
                <a:gd name="T24" fmla="*/ 13 w 13"/>
                <a:gd name="T25" fmla="*/ 9 h 34"/>
                <a:gd name="T26" fmla="*/ 13 w 13"/>
                <a:gd name="T27" fmla="*/ 12 h 34"/>
                <a:gd name="T28" fmla="*/ 12 w 13"/>
                <a:gd name="T29" fmla="*/ 14 h 34"/>
                <a:gd name="T30" fmla="*/ 12 w 13"/>
                <a:gd name="T31" fmla="*/ 15 h 34"/>
                <a:gd name="T32" fmla="*/ 11 w 13"/>
                <a:gd name="T33" fmla="*/ 17 h 34"/>
                <a:gd name="T34" fmla="*/ 12 w 13"/>
                <a:gd name="T35" fmla="*/ 18 h 34"/>
                <a:gd name="T36" fmla="*/ 12 w 13"/>
                <a:gd name="T37" fmla="*/ 19 h 34"/>
                <a:gd name="T38" fmla="*/ 13 w 13"/>
                <a:gd name="T39" fmla="*/ 22 h 34"/>
                <a:gd name="T40" fmla="*/ 13 w 13"/>
                <a:gd name="T41" fmla="*/ 24 h 34"/>
                <a:gd name="T42" fmla="*/ 13 w 13"/>
                <a:gd name="T43" fmla="*/ 27 h 34"/>
                <a:gd name="T44" fmla="*/ 12 w 13"/>
                <a:gd name="T45" fmla="*/ 28 h 34"/>
                <a:gd name="T46" fmla="*/ 12 w 13"/>
                <a:gd name="T47" fmla="*/ 29 h 34"/>
                <a:gd name="T48" fmla="*/ 12 w 13"/>
                <a:gd name="T49" fmla="*/ 30 h 34"/>
                <a:gd name="T50" fmla="*/ 10 w 13"/>
                <a:gd name="T51" fmla="*/ 33 h 34"/>
                <a:gd name="T52" fmla="*/ 6 w 13"/>
                <a:gd name="T53" fmla="*/ 34 h 34"/>
                <a:gd name="T54" fmla="*/ 2 w 13"/>
                <a:gd name="T55" fmla="*/ 33 h 34"/>
                <a:gd name="T56" fmla="*/ 1 w 13"/>
                <a:gd name="T57" fmla="*/ 30 h 34"/>
                <a:gd name="T58" fmla="*/ 0 w 13"/>
                <a:gd name="T59" fmla="*/ 29 h 34"/>
                <a:gd name="T60" fmla="*/ 0 w 13"/>
                <a:gd name="T61" fmla="*/ 28 h 34"/>
                <a:gd name="T62" fmla="*/ 0 w 13"/>
                <a:gd name="T63" fmla="*/ 27 h 34"/>
                <a:gd name="T64" fmla="*/ 0 w 13"/>
                <a:gd name="T65" fmla="*/ 24 h 34"/>
                <a:gd name="T66" fmla="*/ 0 w 13"/>
                <a:gd name="T67" fmla="*/ 22 h 34"/>
                <a:gd name="T68" fmla="*/ 0 w 13"/>
                <a:gd name="T69" fmla="*/ 19 h 34"/>
                <a:gd name="T70" fmla="*/ 0 w 13"/>
                <a:gd name="T71" fmla="*/ 18 h 34"/>
                <a:gd name="T72" fmla="*/ 1 w 13"/>
                <a:gd name="T73" fmla="*/ 17 h 34"/>
                <a:gd name="T74" fmla="*/ 0 w 13"/>
                <a:gd name="T75" fmla="*/ 15 h 34"/>
                <a:gd name="T76" fmla="*/ 0 w 13"/>
                <a:gd name="T77" fmla="*/ 14 h 34"/>
                <a:gd name="T78" fmla="*/ 0 w 13"/>
                <a:gd name="T79" fmla="*/ 12 h 34"/>
                <a:gd name="T80" fmla="*/ 0 w 13"/>
                <a:gd name="T81" fmla="*/ 9 h 34"/>
                <a:gd name="T82" fmla="*/ 8 w 13"/>
                <a:gd name="T83" fmla="*/ 8 h 34"/>
                <a:gd name="T84" fmla="*/ 7 w 13"/>
                <a:gd name="T85" fmla="*/ 7 h 34"/>
                <a:gd name="T86" fmla="*/ 6 w 13"/>
                <a:gd name="T87" fmla="*/ 5 h 34"/>
                <a:gd name="T88" fmla="*/ 5 w 13"/>
                <a:gd name="T89" fmla="*/ 7 h 34"/>
                <a:gd name="T90" fmla="*/ 3 w 13"/>
                <a:gd name="T91" fmla="*/ 13 h 34"/>
                <a:gd name="T92" fmla="*/ 5 w 13"/>
                <a:gd name="T93" fmla="*/ 14 h 34"/>
                <a:gd name="T94" fmla="*/ 6 w 13"/>
                <a:gd name="T95" fmla="*/ 15 h 34"/>
                <a:gd name="T96" fmla="*/ 7 w 13"/>
                <a:gd name="T97" fmla="*/ 14 h 34"/>
                <a:gd name="T98" fmla="*/ 8 w 13"/>
                <a:gd name="T99" fmla="*/ 13 h 34"/>
                <a:gd name="T100" fmla="*/ 8 w 13"/>
                <a:gd name="T101" fmla="*/ 20 h 34"/>
                <a:gd name="T102" fmla="*/ 7 w 13"/>
                <a:gd name="T103" fmla="*/ 19 h 34"/>
                <a:gd name="T104" fmla="*/ 6 w 13"/>
                <a:gd name="T105" fmla="*/ 18 h 34"/>
                <a:gd name="T106" fmla="*/ 5 w 13"/>
                <a:gd name="T107" fmla="*/ 19 h 34"/>
                <a:gd name="T108" fmla="*/ 3 w 13"/>
                <a:gd name="T109" fmla="*/ 20 h 34"/>
                <a:gd name="T110" fmla="*/ 3 w 13"/>
                <a:gd name="T111" fmla="*/ 27 h 34"/>
                <a:gd name="T112" fmla="*/ 5 w 13"/>
                <a:gd name="T113" fmla="*/ 28 h 34"/>
                <a:gd name="T114" fmla="*/ 6 w 13"/>
                <a:gd name="T115" fmla="*/ 29 h 34"/>
                <a:gd name="T116" fmla="*/ 7 w 13"/>
                <a:gd name="T117" fmla="*/ 28 h 34"/>
                <a:gd name="T118" fmla="*/ 8 w 13"/>
                <a:gd name="T1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4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8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5" name="Freeform 2157">
              <a:extLst>
                <a:ext uri="{FF2B5EF4-FFF2-40B4-BE49-F238E27FC236}">
                  <a16:creationId xmlns:a16="http://schemas.microsoft.com/office/drawing/2014/main" id="{842EE54C-0DD7-41BA-9C3B-F9EECABF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20" y="4586048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3 h 32"/>
                <a:gd name="T26" fmla="*/ 14 w 14"/>
                <a:gd name="T27" fmla="*/ 16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7 h 32"/>
                <a:gd name="T34" fmla="*/ 14 w 14"/>
                <a:gd name="T35" fmla="*/ 27 h 32"/>
                <a:gd name="T36" fmla="*/ 11 w 14"/>
                <a:gd name="T37" fmla="*/ 30 h 32"/>
                <a:gd name="T38" fmla="*/ 11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1 w 14"/>
                <a:gd name="T57" fmla="*/ 27 h 32"/>
                <a:gd name="T58" fmla="*/ 1 w 14"/>
                <a:gd name="T59" fmla="*/ 27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6 h 32"/>
                <a:gd name="T72" fmla="*/ 5 w 14"/>
                <a:gd name="T73" fmla="*/ 26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6 h 32"/>
                <a:gd name="T80" fmla="*/ 9 w 14"/>
                <a:gd name="T81" fmla="*/ 26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6" name="Freeform 2158">
              <a:extLst>
                <a:ext uri="{FF2B5EF4-FFF2-40B4-BE49-F238E27FC236}">
                  <a16:creationId xmlns:a16="http://schemas.microsoft.com/office/drawing/2014/main" id="{9F5FD5D5-DF37-4366-95FB-9E3DD8D0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204" y="4586048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4 w 7"/>
                <a:gd name="T5" fmla="*/ 33 h 36"/>
                <a:gd name="T6" fmla="*/ 4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7" name="Freeform 2159">
              <a:extLst>
                <a:ext uri="{FF2B5EF4-FFF2-40B4-BE49-F238E27FC236}">
                  <a16:creationId xmlns:a16="http://schemas.microsoft.com/office/drawing/2014/main" id="{DB57BC10-90A3-410E-94BC-D66B1D92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427" y="5389799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8" name="Freeform 2160">
              <a:extLst>
                <a:ext uri="{FF2B5EF4-FFF2-40B4-BE49-F238E27FC236}">
                  <a16:creationId xmlns:a16="http://schemas.microsoft.com/office/drawing/2014/main" id="{45356E6D-73A0-48C9-AE12-5457BE426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8350" y="5389799"/>
              <a:ext cx="21807" cy="49845"/>
            </a:xfrm>
            <a:custGeom>
              <a:avLst/>
              <a:gdLst>
                <a:gd name="T0" fmla="*/ 7 w 14"/>
                <a:gd name="T1" fmla="*/ 13 h 32"/>
                <a:gd name="T2" fmla="*/ 7 w 14"/>
                <a:gd name="T3" fmla="*/ 13 h 32"/>
                <a:gd name="T4" fmla="*/ 8 w 14"/>
                <a:gd name="T5" fmla="*/ 13 h 32"/>
                <a:gd name="T6" fmla="*/ 9 w 14"/>
                <a:gd name="T7" fmla="*/ 12 h 32"/>
                <a:gd name="T8" fmla="*/ 12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2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7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7 w 14"/>
                <a:gd name="T57" fmla="*/ 17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7 h 32"/>
                <a:gd name="T66" fmla="*/ 7 w 14"/>
                <a:gd name="T67" fmla="*/ 27 h 32"/>
                <a:gd name="T68" fmla="*/ 9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7" y="0"/>
                  </a:lnTo>
                  <a:lnTo>
                    <a:pt x="13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9" name="Freeform 2161">
              <a:extLst>
                <a:ext uri="{FF2B5EF4-FFF2-40B4-BE49-F238E27FC236}">
                  <a16:creationId xmlns:a16="http://schemas.microsoft.com/office/drawing/2014/main" id="{1C0F63A3-79BA-4991-AD74-7F32A56B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4830" y="5389799"/>
              <a:ext cx="20250" cy="49845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7 h 32"/>
                <a:gd name="T4" fmla="*/ 8 w 13"/>
                <a:gd name="T5" fmla="*/ 12 h 32"/>
                <a:gd name="T6" fmla="*/ 8 w 13"/>
                <a:gd name="T7" fmla="*/ 12 h 32"/>
                <a:gd name="T8" fmla="*/ 10 w 13"/>
                <a:gd name="T9" fmla="*/ 10 h 32"/>
                <a:gd name="T10" fmla="*/ 10 w 13"/>
                <a:gd name="T11" fmla="*/ 10 h 32"/>
                <a:gd name="T12" fmla="*/ 10 w 13"/>
                <a:gd name="T13" fmla="*/ 7 h 32"/>
                <a:gd name="T14" fmla="*/ 10 w 13"/>
                <a:gd name="T15" fmla="*/ 7 h 32"/>
                <a:gd name="T16" fmla="*/ 10 w 13"/>
                <a:gd name="T17" fmla="*/ 6 h 32"/>
                <a:gd name="T18" fmla="*/ 10 w 13"/>
                <a:gd name="T19" fmla="*/ 6 h 32"/>
                <a:gd name="T20" fmla="*/ 8 w 13"/>
                <a:gd name="T21" fmla="*/ 5 h 32"/>
                <a:gd name="T22" fmla="*/ 8 w 13"/>
                <a:gd name="T23" fmla="*/ 5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3 h 32"/>
                <a:gd name="T30" fmla="*/ 7 w 13"/>
                <a:gd name="T31" fmla="*/ 3 h 32"/>
                <a:gd name="T32" fmla="*/ 5 w 13"/>
                <a:gd name="T33" fmla="*/ 5 h 32"/>
                <a:gd name="T34" fmla="*/ 5 w 13"/>
                <a:gd name="T35" fmla="*/ 5 h 32"/>
                <a:gd name="T36" fmla="*/ 5 w 13"/>
                <a:gd name="T37" fmla="*/ 6 h 32"/>
                <a:gd name="T38" fmla="*/ 5 w 13"/>
                <a:gd name="T39" fmla="*/ 8 h 32"/>
                <a:gd name="T40" fmla="*/ 0 w 13"/>
                <a:gd name="T41" fmla="*/ 8 h 32"/>
                <a:gd name="T42" fmla="*/ 0 w 13"/>
                <a:gd name="T43" fmla="*/ 6 h 32"/>
                <a:gd name="T44" fmla="*/ 0 w 13"/>
                <a:gd name="T45" fmla="*/ 6 h 32"/>
                <a:gd name="T46" fmla="*/ 1 w 13"/>
                <a:gd name="T47" fmla="*/ 3 h 32"/>
                <a:gd name="T48" fmla="*/ 1 w 13"/>
                <a:gd name="T49" fmla="*/ 3 h 32"/>
                <a:gd name="T50" fmla="*/ 2 w 13"/>
                <a:gd name="T51" fmla="*/ 1 h 32"/>
                <a:gd name="T52" fmla="*/ 2 w 13"/>
                <a:gd name="T53" fmla="*/ 1 h 32"/>
                <a:gd name="T54" fmla="*/ 5 w 13"/>
                <a:gd name="T55" fmla="*/ 0 h 32"/>
                <a:gd name="T56" fmla="*/ 5 w 13"/>
                <a:gd name="T57" fmla="*/ 0 h 32"/>
                <a:gd name="T58" fmla="*/ 7 w 13"/>
                <a:gd name="T59" fmla="*/ 0 h 32"/>
                <a:gd name="T60" fmla="*/ 7 w 13"/>
                <a:gd name="T61" fmla="*/ 0 h 32"/>
                <a:gd name="T62" fmla="*/ 10 w 13"/>
                <a:gd name="T63" fmla="*/ 0 h 32"/>
                <a:gd name="T64" fmla="*/ 10 w 13"/>
                <a:gd name="T65" fmla="*/ 0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7 h 32"/>
                <a:gd name="T76" fmla="*/ 13 w 13"/>
                <a:gd name="T77" fmla="*/ 7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2 h 32"/>
                <a:gd name="T88" fmla="*/ 13 w 13"/>
                <a:gd name="T89" fmla="*/ 12 h 32"/>
                <a:gd name="T90" fmla="*/ 12 w 13"/>
                <a:gd name="T91" fmla="*/ 13 h 32"/>
                <a:gd name="T92" fmla="*/ 6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7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0" name="Freeform 2162">
              <a:extLst>
                <a:ext uri="{FF2B5EF4-FFF2-40B4-BE49-F238E27FC236}">
                  <a16:creationId xmlns:a16="http://schemas.microsoft.com/office/drawing/2014/main" id="{6785F8D2-ED03-4187-AA82-28811A4C2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310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1" name="Freeform 2163">
              <a:extLst>
                <a:ext uri="{FF2B5EF4-FFF2-40B4-BE49-F238E27FC236}">
                  <a16:creationId xmlns:a16="http://schemas.microsoft.com/office/drawing/2014/main" id="{A068B54C-F59A-49B5-B0F5-7FD2B289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772" y="5389799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5 w 13"/>
                <a:gd name="T5" fmla="*/ 3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8 h 32"/>
                <a:gd name="T58" fmla="*/ 1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5 w 13"/>
                <a:gd name="T65" fmla="*/ 23 h 32"/>
                <a:gd name="T66" fmla="*/ 5 w 13"/>
                <a:gd name="T67" fmla="*/ 25 h 32"/>
                <a:gd name="T68" fmla="*/ 5 w 13"/>
                <a:gd name="T69" fmla="*/ 25 h 32"/>
                <a:gd name="T70" fmla="*/ 6 w 13"/>
                <a:gd name="T71" fmla="*/ 27 h 32"/>
                <a:gd name="T72" fmla="*/ 6 w 13"/>
                <a:gd name="T73" fmla="*/ 27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6 w 13"/>
                <a:gd name="T101" fmla="*/ 16 h 32"/>
                <a:gd name="T102" fmla="*/ 6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2" name="Freeform 2164">
              <a:extLst>
                <a:ext uri="{FF2B5EF4-FFF2-40B4-BE49-F238E27FC236}">
                  <a16:creationId xmlns:a16="http://schemas.microsoft.com/office/drawing/2014/main" id="{D756DD94-DAE3-4755-95AC-9433C66E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639" y="5891364"/>
              <a:ext cx="9346" cy="57634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4 w 6"/>
                <a:gd name="T5" fmla="*/ 3 h 37"/>
                <a:gd name="T6" fmla="*/ 4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3" name="Freeform 2165">
              <a:extLst>
                <a:ext uri="{FF2B5EF4-FFF2-40B4-BE49-F238E27FC236}">
                  <a16:creationId xmlns:a16="http://schemas.microsoft.com/office/drawing/2014/main" id="{C0DF101A-CE8A-46DF-A9FE-7203464C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19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6 w 14"/>
                <a:gd name="T33" fmla="*/ 6 h 33"/>
                <a:gd name="T34" fmla="*/ 6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1 w 14"/>
                <a:gd name="T63" fmla="*/ 1 h 33"/>
                <a:gd name="T64" fmla="*/ 11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4" name="Freeform 2166">
              <a:extLst>
                <a:ext uri="{FF2B5EF4-FFF2-40B4-BE49-F238E27FC236}">
                  <a16:creationId xmlns:a16="http://schemas.microsoft.com/office/drawing/2014/main" id="{E09CBF32-40AF-468F-A9F8-AD80407B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599" y="5891364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3 h 32"/>
                <a:gd name="T8" fmla="*/ 5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9 w 14"/>
                <a:gd name="T15" fmla="*/ 12 h 32"/>
                <a:gd name="T16" fmla="*/ 9 w 14"/>
                <a:gd name="T17" fmla="*/ 12 h 32"/>
                <a:gd name="T18" fmla="*/ 10 w 14"/>
                <a:gd name="T19" fmla="*/ 12 h 32"/>
                <a:gd name="T20" fmla="*/ 12 w 14"/>
                <a:gd name="T21" fmla="*/ 13 h 32"/>
                <a:gd name="T22" fmla="*/ 12 w 14"/>
                <a:gd name="T23" fmla="*/ 13 h 32"/>
                <a:gd name="T24" fmla="*/ 14 w 14"/>
                <a:gd name="T25" fmla="*/ 14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8 h 32"/>
                <a:gd name="T34" fmla="*/ 12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10 w 14"/>
                <a:gd name="T41" fmla="*/ 32 h 32"/>
                <a:gd name="T42" fmla="*/ 10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8 h 32"/>
                <a:gd name="T76" fmla="*/ 7 w 14"/>
                <a:gd name="T77" fmla="*/ 28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8 h 32"/>
                <a:gd name="T86" fmla="*/ 9 w 14"/>
                <a:gd name="T87" fmla="*/ 18 h 32"/>
                <a:gd name="T88" fmla="*/ 9 w 14"/>
                <a:gd name="T89" fmla="*/ 17 h 32"/>
                <a:gd name="T90" fmla="*/ 9 w 14"/>
                <a:gd name="T91" fmla="*/ 17 h 32"/>
                <a:gd name="T92" fmla="*/ 7 w 14"/>
                <a:gd name="T93" fmla="*/ 15 h 32"/>
                <a:gd name="T94" fmla="*/ 7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7 h 32"/>
                <a:gd name="T102" fmla="*/ 5 w 14"/>
                <a:gd name="T103" fmla="*/ 17 h 32"/>
                <a:gd name="T104" fmla="*/ 5 w 14"/>
                <a:gd name="T105" fmla="*/ 17 h 32"/>
                <a:gd name="T106" fmla="*/ 5 w 14"/>
                <a:gd name="T107" fmla="*/ 17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5" name="Freeform 2167">
              <a:extLst>
                <a:ext uri="{FF2B5EF4-FFF2-40B4-BE49-F238E27FC236}">
                  <a16:creationId xmlns:a16="http://schemas.microsoft.com/office/drawing/2014/main" id="{80E948F4-43D5-4C37-A8E4-87267B4A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080" y="5891364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4 h 32"/>
                <a:gd name="T4" fmla="*/ 0 w 9"/>
                <a:gd name="T5" fmla="*/ 8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4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6" name="Freeform 2168">
              <a:extLst>
                <a:ext uri="{FF2B5EF4-FFF2-40B4-BE49-F238E27FC236}">
                  <a16:creationId xmlns:a16="http://schemas.microsoft.com/office/drawing/2014/main" id="{6D65F9FB-5F3E-4547-89FB-2616F9711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463" y="5891364"/>
              <a:ext cx="9346" cy="57634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3 w 6"/>
                <a:gd name="T5" fmla="*/ 34 h 37"/>
                <a:gd name="T6" fmla="*/ 3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7" name="Freeform 2169">
              <a:extLst>
                <a:ext uri="{FF2B5EF4-FFF2-40B4-BE49-F238E27FC236}">
                  <a16:creationId xmlns:a16="http://schemas.microsoft.com/office/drawing/2014/main" id="{AA2AF839-DC5F-4533-95D4-5689B43B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399" y="5389799"/>
              <a:ext cx="14019" cy="49845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8" name="Freeform 2170">
              <a:extLst>
                <a:ext uri="{FF2B5EF4-FFF2-40B4-BE49-F238E27FC236}">
                  <a16:creationId xmlns:a16="http://schemas.microsoft.com/office/drawing/2014/main" id="{3B6F7B9F-38DC-4D24-A682-0812B0E05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9321" y="5389799"/>
              <a:ext cx="20250" cy="49845"/>
            </a:xfrm>
            <a:custGeom>
              <a:avLst/>
              <a:gdLst>
                <a:gd name="T0" fmla="*/ 7 w 13"/>
                <a:gd name="T1" fmla="*/ 13 h 32"/>
                <a:gd name="T2" fmla="*/ 7 w 13"/>
                <a:gd name="T3" fmla="*/ 13 h 32"/>
                <a:gd name="T4" fmla="*/ 8 w 13"/>
                <a:gd name="T5" fmla="*/ 13 h 32"/>
                <a:gd name="T6" fmla="*/ 9 w 13"/>
                <a:gd name="T7" fmla="*/ 12 h 32"/>
                <a:gd name="T8" fmla="*/ 10 w 13"/>
                <a:gd name="T9" fmla="*/ 13 h 32"/>
                <a:gd name="T10" fmla="*/ 13 w 13"/>
                <a:gd name="T11" fmla="*/ 15 h 32"/>
                <a:gd name="T12" fmla="*/ 13 w 13"/>
                <a:gd name="T13" fmla="*/ 16 h 32"/>
                <a:gd name="T14" fmla="*/ 13 w 13"/>
                <a:gd name="T15" fmla="*/ 17 h 32"/>
                <a:gd name="T16" fmla="*/ 13 w 13"/>
                <a:gd name="T17" fmla="*/ 20 h 32"/>
                <a:gd name="T18" fmla="*/ 13 w 13"/>
                <a:gd name="T19" fmla="*/ 22 h 32"/>
                <a:gd name="T20" fmla="*/ 13 w 13"/>
                <a:gd name="T21" fmla="*/ 25 h 32"/>
                <a:gd name="T22" fmla="*/ 13 w 13"/>
                <a:gd name="T23" fmla="*/ 26 h 32"/>
                <a:gd name="T24" fmla="*/ 13 w 13"/>
                <a:gd name="T25" fmla="*/ 27 h 32"/>
                <a:gd name="T26" fmla="*/ 13 w 13"/>
                <a:gd name="T27" fmla="*/ 28 h 32"/>
                <a:gd name="T28" fmla="*/ 10 w 13"/>
                <a:gd name="T29" fmla="*/ 31 h 32"/>
                <a:gd name="T30" fmla="*/ 7 w 13"/>
                <a:gd name="T31" fmla="*/ 32 h 32"/>
                <a:gd name="T32" fmla="*/ 3 w 13"/>
                <a:gd name="T33" fmla="*/ 31 h 32"/>
                <a:gd name="T34" fmla="*/ 0 w 13"/>
                <a:gd name="T35" fmla="*/ 28 h 32"/>
                <a:gd name="T36" fmla="*/ 0 w 13"/>
                <a:gd name="T37" fmla="*/ 27 h 32"/>
                <a:gd name="T38" fmla="*/ 0 w 13"/>
                <a:gd name="T39" fmla="*/ 26 h 32"/>
                <a:gd name="T40" fmla="*/ 0 w 13"/>
                <a:gd name="T41" fmla="*/ 25 h 32"/>
                <a:gd name="T42" fmla="*/ 0 w 13"/>
                <a:gd name="T43" fmla="*/ 22 h 32"/>
                <a:gd name="T44" fmla="*/ 0 w 13"/>
                <a:gd name="T45" fmla="*/ 20 h 32"/>
                <a:gd name="T46" fmla="*/ 0 w 13"/>
                <a:gd name="T47" fmla="*/ 18 h 32"/>
                <a:gd name="T48" fmla="*/ 0 w 13"/>
                <a:gd name="T49" fmla="*/ 17 h 32"/>
                <a:gd name="T50" fmla="*/ 7 w 13"/>
                <a:gd name="T51" fmla="*/ 0 h 32"/>
                <a:gd name="T52" fmla="*/ 9 w 13"/>
                <a:gd name="T53" fmla="*/ 18 h 32"/>
                <a:gd name="T54" fmla="*/ 8 w 13"/>
                <a:gd name="T55" fmla="*/ 17 h 32"/>
                <a:gd name="T56" fmla="*/ 7 w 13"/>
                <a:gd name="T57" fmla="*/ 17 h 32"/>
                <a:gd name="T58" fmla="*/ 5 w 13"/>
                <a:gd name="T59" fmla="*/ 17 h 32"/>
                <a:gd name="T60" fmla="*/ 4 w 13"/>
                <a:gd name="T61" fmla="*/ 18 h 32"/>
                <a:gd name="T62" fmla="*/ 4 w 13"/>
                <a:gd name="T63" fmla="*/ 25 h 32"/>
                <a:gd name="T64" fmla="*/ 5 w 13"/>
                <a:gd name="T65" fmla="*/ 27 h 32"/>
                <a:gd name="T66" fmla="*/ 7 w 13"/>
                <a:gd name="T67" fmla="*/ 27 h 32"/>
                <a:gd name="T68" fmla="*/ 8 w 13"/>
                <a:gd name="T69" fmla="*/ 27 h 32"/>
                <a:gd name="T70" fmla="*/ 9 w 13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9" name="Freeform 2171">
              <a:extLst>
                <a:ext uri="{FF2B5EF4-FFF2-40B4-BE49-F238E27FC236}">
                  <a16:creationId xmlns:a16="http://schemas.microsoft.com/office/drawing/2014/main" id="{B50B08DC-266F-4E38-ACC6-FBE3D8E52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687" y="5389799"/>
              <a:ext cx="26481" cy="49845"/>
            </a:xfrm>
            <a:custGeom>
              <a:avLst/>
              <a:gdLst>
                <a:gd name="T0" fmla="*/ 9 w 17"/>
                <a:gd name="T1" fmla="*/ 32 h 32"/>
                <a:gd name="T2" fmla="*/ 9 w 17"/>
                <a:gd name="T3" fmla="*/ 27 h 32"/>
                <a:gd name="T4" fmla="*/ 0 w 17"/>
                <a:gd name="T5" fmla="*/ 27 h 32"/>
                <a:gd name="T6" fmla="*/ 0 w 17"/>
                <a:gd name="T7" fmla="*/ 22 h 32"/>
                <a:gd name="T8" fmla="*/ 7 w 17"/>
                <a:gd name="T9" fmla="*/ 0 h 32"/>
                <a:gd name="T10" fmla="*/ 12 w 17"/>
                <a:gd name="T11" fmla="*/ 0 h 32"/>
                <a:gd name="T12" fmla="*/ 5 w 17"/>
                <a:gd name="T13" fmla="*/ 22 h 32"/>
                <a:gd name="T14" fmla="*/ 9 w 17"/>
                <a:gd name="T15" fmla="*/ 22 h 32"/>
                <a:gd name="T16" fmla="*/ 9 w 17"/>
                <a:gd name="T17" fmla="*/ 13 h 32"/>
                <a:gd name="T18" fmla="*/ 14 w 17"/>
                <a:gd name="T19" fmla="*/ 13 h 32"/>
                <a:gd name="T20" fmla="*/ 14 w 17"/>
                <a:gd name="T21" fmla="*/ 22 h 32"/>
                <a:gd name="T22" fmla="*/ 17 w 17"/>
                <a:gd name="T23" fmla="*/ 22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9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0" name="Freeform 2172">
              <a:extLst>
                <a:ext uri="{FF2B5EF4-FFF2-40B4-BE49-F238E27FC236}">
                  <a16:creationId xmlns:a16="http://schemas.microsoft.com/office/drawing/2014/main" id="{649D1671-7443-40B2-9854-FCE06CE57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82" y="5431856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5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1" name="Freeform 2173">
              <a:extLst>
                <a:ext uri="{FF2B5EF4-FFF2-40B4-BE49-F238E27FC236}">
                  <a16:creationId xmlns:a16="http://schemas.microsoft.com/office/drawing/2014/main" id="{861E0AB5-581D-48DB-B01E-626B335EE1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4743" y="5389799"/>
              <a:ext cx="20250" cy="49845"/>
            </a:xfrm>
            <a:custGeom>
              <a:avLst/>
              <a:gdLst>
                <a:gd name="T0" fmla="*/ 7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1 w 13"/>
                <a:gd name="T11" fmla="*/ 16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8 h 32"/>
                <a:gd name="T20" fmla="*/ 0 w 13"/>
                <a:gd name="T21" fmla="*/ 6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2 h 32"/>
                <a:gd name="T28" fmla="*/ 3 w 13"/>
                <a:gd name="T29" fmla="*/ 0 h 32"/>
                <a:gd name="T30" fmla="*/ 6 w 13"/>
                <a:gd name="T31" fmla="*/ 0 h 32"/>
                <a:gd name="T32" fmla="*/ 10 w 13"/>
                <a:gd name="T33" fmla="*/ 0 h 32"/>
                <a:gd name="T34" fmla="*/ 12 w 13"/>
                <a:gd name="T35" fmla="*/ 2 h 32"/>
                <a:gd name="T36" fmla="*/ 13 w 13"/>
                <a:gd name="T37" fmla="*/ 3 h 32"/>
                <a:gd name="T38" fmla="*/ 13 w 13"/>
                <a:gd name="T39" fmla="*/ 5 h 32"/>
                <a:gd name="T40" fmla="*/ 13 w 13"/>
                <a:gd name="T41" fmla="*/ 6 h 32"/>
                <a:gd name="T42" fmla="*/ 13 w 13"/>
                <a:gd name="T43" fmla="*/ 8 h 32"/>
                <a:gd name="T44" fmla="*/ 13 w 13"/>
                <a:gd name="T45" fmla="*/ 11 h 32"/>
                <a:gd name="T46" fmla="*/ 13 w 13"/>
                <a:gd name="T47" fmla="*/ 13 h 32"/>
                <a:gd name="T48" fmla="*/ 13 w 13"/>
                <a:gd name="T49" fmla="*/ 15 h 32"/>
                <a:gd name="T50" fmla="*/ 6 w 13"/>
                <a:gd name="T51" fmla="*/ 32 h 32"/>
                <a:gd name="T52" fmla="*/ 5 w 13"/>
                <a:gd name="T53" fmla="*/ 12 h 32"/>
                <a:gd name="T54" fmla="*/ 5 w 13"/>
                <a:gd name="T55" fmla="*/ 13 h 32"/>
                <a:gd name="T56" fmla="*/ 6 w 13"/>
                <a:gd name="T57" fmla="*/ 15 h 32"/>
                <a:gd name="T58" fmla="*/ 8 w 13"/>
                <a:gd name="T59" fmla="*/ 13 h 32"/>
                <a:gd name="T60" fmla="*/ 8 w 13"/>
                <a:gd name="T61" fmla="*/ 12 h 32"/>
                <a:gd name="T62" fmla="*/ 8 w 13"/>
                <a:gd name="T63" fmla="*/ 6 h 32"/>
                <a:gd name="T64" fmla="*/ 8 w 13"/>
                <a:gd name="T65" fmla="*/ 5 h 32"/>
                <a:gd name="T66" fmla="*/ 6 w 13"/>
                <a:gd name="T67" fmla="*/ 3 h 32"/>
                <a:gd name="T68" fmla="*/ 5 w 13"/>
                <a:gd name="T69" fmla="*/ 5 h 32"/>
                <a:gd name="T70" fmla="*/ 5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2" name="Freeform 2174">
              <a:extLst>
                <a:ext uri="{FF2B5EF4-FFF2-40B4-BE49-F238E27FC236}">
                  <a16:creationId xmlns:a16="http://schemas.microsoft.com/office/drawing/2014/main" id="{D3171797-DCEC-4F8D-9E96-1709F098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666" y="5389799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4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1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1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6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3" name="Freeform 2175">
              <a:extLst>
                <a:ext uri="{FF2B5EF4-FFF2-40B4-BE49-F238E27FC236}">
                  <a16:creationId xmlns:a16="http://schemas.microsoft.com/office/drawing/2014/main" id="{6A16EA3E-502F-42E6-9947-24A35CA1A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7703" y="5389799"/>
              <a:ext cx="20250" cy="49845"/>
            </a:xfrm>
            <a:custGeom>
              <a:avLst/>
              <a:gdLst>
                <a:gd name="T0" fmla="*/ 0 w 13"/>
                <a:gd name="T1" fmla="*/ 6 h 32"/>
                <a:gd name="T2" fmla="*/ 0 w 13"/>
                <a:gd name="T3" fmla="*/ 6 h 32"/>
                <a:gd name="T4" fmla="*/ 0 w 13"/>
                <a:gd name="T5" fmla="*/ 3 h 32"/>
                <a:gd name="T6" fmla="*/ 0 w 13"/>
                <a:gd name="T7" fmla="*/ 3 h 32"/>
                <a:gd name="T8" fmla="*/ 1 w 13"/>
                <a:gd name="T9" fmla="*/ 1 h 32"/>
                <a:gd name="T10" fmla="*/ 1 w 13"/>
                <a:gd name="T11" fmla="*/ 1 h 32"/>
                <a:gd name="T12" fmla="*/ 3 w 13"/>
                <a:gd name="T13" fmla="*/ 0 h 32"/>
                <a:gd name="T14" fmla="*/ 3 w 13"/>
                <a:gd name="T15" fmla="*/ 0 h 32"/>
                <a:gd name="T16" fmla="*/ 6 w 13"/>
                <a:gd name="T17" fmla="*/ 0 h 32"/>
                <a:gd name="T18" fmla="*/ 6 w 13"/>
                <a:gd name="T19" fmla="*/ 0 h 32"/>
                <a:gd name="T20" fmla="*/ 8 w 13"/>
                <a:gd name="T21" fmla="*/ 0 h 32"/>
                <a:gd name="T22" fmla="*/ 8 w 13"/>
                <a:gd name="T23" fmla="*/ 0 h 32"/>
                <a:gd name="T24" fmla="*/ 11 w 13"/>
                <a:gd name="T25" fmla="*/ 1 h 32"/>
                <a:gd name="T26" fmla="*/ 11 w 13"/>
                <a:gd name="T27" fmla="*/ 1 h 32"/>
                <a:gd name="T28" fmla="*/ 12 w 13"/>
                <a:gd name="T29" fmla="*/ 3 h 32"/>
                <a:gd name="T30" fmla="*/ 12 w 13"/>
                <a:gd name="T31" fmla="*/ 3 h 32"/>
                <a:gd name="T32" fmla="*/ 13 w 13"/>
                <a:gd name="T33" fmla="*/ 6 h 32"/>
                <a:gd name="T34" fmla="*/ 13 w 13"/>
                <a:gd name="T35" fmla="*/ 25 h 32"/>
                <a:gd name="T36" fmla="*/ 13 w 13"/>
                <a:gd name="T37" fmla="*/ 25 h 32"/>
                <a:gd name="T38" fmla="*/ 12 w 13"/>
                <a:gd name="T39" fmla="*/ 28 h 32"/>
                <a:gd name="T40" fmla="*/ 12 w 13"/>
                <a:gd name="T41" fmla="*/ 28 h 32"/>
                <a:gd name="T42" fmla="*/ 11 w 13"/>
                <a:gd name="T43" fmla="*/ 30 h 32"/>
                <a:gd name="T44" fmla="*/ 11 w 13"/>
                <a:gd name="T45" fmla="*/ 30 h 32"/>
                <a:gd name="T46" fmla="*/ 8 w 13"/>
                <a:gd name="T47" fmla="*/ 31 h 32"/>
                <a:gd name="T48" fmla="*/ 8 w 13"/>
                <a:gd name="T49" fmla="*/ 31 h 32"/>
                <a:gd name="T50" fmla="*/ 6 w 13"/>
                <a:gd name="T51" fmla="*/ 32 h 32"/>
                <a:gd name="T52" fmla="*/ 6 w 13"/>
                <a:gd name="T53" fmla="*/ 32 h 32"/>
                <a:gd name="T54" fmla="*/ 3 w 13"/>
                <a:gd name="T55" fmla="*/ 31 h 32"/>
                <a:gd name="T56" fmla="*/ 3 w 13"/>
                <a:gd name="T57" fmla="*/ 31 h 32"/>
                <a:gd name="T58" fmla="*/ 1 w 13"/>
                <a:gd name="T59" fmla="*/ 30 h 32"/>
                <a:gd name="T60" fmla="*/ 1 w 13"/>
                <a:gd name="T61" fmla="*/ 30 h 32"/>
                <a:gd name="T62" fmla="*/ 0 w 13"/>
                <a:gd name="T63" fmla="*/ 28 h 32"/>
                <a:gd name="T64" fmla="*/ 0 w 13"/>
                <a:gd name="T65" fmla="*/ 28 h 32"/>
                <a:gd name="T66" fmla="*/ 0 w 13"/>
                <a:gd name="T67" fmla="*/ 25 h 32"/>
                <a:gd name="T68" fmla="*/ 0 w 13"/>
                <a:gd name="T69" fmla="*/ 6 h 32"/>
                <a:gd name="T70" fmla="*/ 3 w 13"/>
                <a:gd name="T71" fmla="*/ 25 h 32"/>
                <a:gd name="T72" fmla="*/ 3 w 13"/>
                <a:gd name="T73" fmla="*/ 25 h 32"/>
                <a:gd name="T74" fmla="*/ 5 w 13"/>
                <a:gd name="T75" fmla="*/ 27 h 32"/>
                <a:gd name="T76" fmla="*/ 5 w 13"/>
                <a:gd name="T77" fmla="*/ 27 h 32"/>
                <a:gd name="T78" fmla="*/ 6 w 13"/>
                <a:gd name="T79" fmla="*/ 27 h 32"/>
                <a:gd name="T80" fmla="*/ 6 w 13"/>
                <a:gd name="T81" fmla="*/ 27 h 32"/>
                <a:gd name="T82" fmla="*/ 8 w 13"/>
                <a:gd name="T83" fmla="*/ 27 h 32"/>
                <a:gd name="T84" fmla="*/ 8 w 13"/>
                <a:gd name="T85" fmla="*/ 27 h 32"/>
                <a:gd name="T86" fmla="*/ 8 w 13"/>
                <a:gd name="T87" fmla="*/ 25 h 32"/>
                <a:gd name="T88" fmla="*/ 8 w 13"/>
                <a:gd name="T89" fmla="*/ 6 h 32"/>
                <a:gd name="T90" fmla="*/ 8 w 13"/>
                <a:gd name="T91" fmla="*/ 6 h 32"/>
                <a:gd name="T92" fmla="*/ 8 w 13"/>
                <a:gd name="T93" fmla="*/ 5 h 32"/>
                <a:gd name="T94" fmla="*/ 8 w 13"/>
                <a:gd name="T95" fmla="*/ 5 h 32"/>
                <a:gd name="T96" fmla="*/ 6 w 13"/>
                <a:gd name="T97" fmla="*/ 3 h 32"/>
                <a:gd name="T98" fmla="*/ 6 w 13"/>
                <a:gd name="T99" fmla="*/ 3 h 32"/>
                <a:gd name="T100" fmla="*/ 5 w 13"/>
                <a:gd name="T101" fmla="*/ 5 h 32"/>
                <a:gd name="T102" fmla="*/ 5 w 13"/>
                <a:gd name="T103" fmla="*/ 5 h 32"/>
                <a:gd name="T104" fmla="*/ 3 w 13"/>
                <a:gd name="T105" fmla="*/ 6 h 32"/>
                <a:gd name="T106" fmla="*/ 3 w 13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2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3" y="25"/>
                  </a:move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4" name="Freeform 2176">
              <a:extLst>
                <a:ext uri="{FF2B5EF4-FFF2-40B4-BE49-F238E27FC236}">
                  <a16:creationId xmlns:a16="http://schemas.microsoft.com/office/drawing/2014/main" id="{19AC610D-E41D-4566-BFEA-6BE3C1F9B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534" y="5891364"/>
              <a:ext cx="10904" cy="57634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4 w 7"/>
                <a:gd name="T5" fmla="*/ 3 h 37"/>
                <a:gd name="T6" fmla="*/ 4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5" name="Freeform 2177">
              <a:extLst>
                <a:ext uri="{FF2B5EF4-FFF2-40B4-BE49-F238E27FC236}">
                  <a16:creationId xmlns:a16="http://schemas.microsoft.com/office/drawing/2014/main" id="{0AC7F59D-823C-4A83-A434-7E84D81D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71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7 w 14"/>
                <a:gd name="T5" fmla="*/ 13 h 33"/>
                <a:gd name="T6" fmla="*/ 7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7 w 14"/>
                <a:gd name="T25" fmla="*/ 5 h 33"/>
                <a:gd name="T26" fmla="*/ 7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1 w 14"/>
                <a:gd name="T67" fmla="*/ 3 h 33"/>
                <a:gd name="T68" fmla="*/ 11 w 14"/>
                <a:gd name="T69" fmla="*/ 3 h 33"/>
                <a:gd name="T70" fmla="*/ 12 w 14"/>
                <a:gd name="T71" fmla="*/ 5 h 33"/>
                <a:gd name="T72" fmla="*/ 12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2 w 14"/>
                <a:gd name="T79" fmla="*/ 10 h 33"/>
                <a:gd name="T80" fmla="*/ 12 w 14"/>
                <a:gd name="T81" fmla="*/ 10 h 33"/>
                <a:gd name="T82" fmla="*/ 12 w 14"/>
                <a:gd name="T83" fmla="*/ 13 h 33"/>
                <a:gd name="T84" fmla="*/ 12 w 14"/>
                <a:gd name="T85" fmla="*/ 13 h 33"/>
                <a:gd name="T86" fmla="*/ 12 w 14"/>
                <a:gd name="T87" fmla="*/ 14 h 33"/>
                <a:gd name="T88" fmla="*/ 12 w 14"/>
                <a:gd name="T89" fmla="*/ 14 h 33"/>
                <a:gd name="T90" fmla="*/ 11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6" name="Freeform 2178">
              <a:extLst>
                <a:ext uri="{FF2B5EF4-FFF2-40B4-BE49-F238E27FC236}">
                  <a16:creationId xmlns:a16="http://schemas.microsoft.com/office/drawing/2014/main" id="{3F57B35A-1C0E-4D92-BB2B-48374EFC8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494" y="5891364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3 h 32"/>
                <a:gd name="T8" fmla="*/ 5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9 w 14"/>
                <a:gd name="T15" fmla="*/ 12 h 32"/>
                <a:gd name="T16" fmla="*/ 9 w 14"/>
                <a:gd name="T17" fmla="*/ 12 h 32"/>
                <a:gd name="T18" fmla="*/ 10 w 14"/>
                <a:gd name="T19" fmla="*/ 12 h 32"/>
                <a:gd name="T20" fmla="*/ 13 w 14"/>
                <a:gd name="T21" fmla="*/ 13 h 32"/>
                <a:gd name="T22" fmla="*/ 13 w 14"/>
                <a:gd name="T23" fmla="*/ 13 h 32"/>
                <a:gd name="T24" fmla="*/ 14 w 14"/>
                <a:gd name="T25" fmla="*/ 14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2 h 32"/>
                <a:gd name="T42" fmla="*/ 9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6 w 14"/>
                <a:gd name="T75" fmla="*/ 28 h 32"/>
                <a:gd name="T76" fmla="*/ 6 w 14"/>
                <a:gd name="T77" fmla="*/ 28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8 h 32"/>
                <a:gd name="T86" fmla="*/ 9 w 14"/>
                <a:gd name="T87" fmla="*/ 18 h 32"/>
                <a:gd name="T88" fmla="*/ 9 w 14"/>
                <a:gd name="T89" fmla="*/ 17 h 32"/>
                <a:gd name="T90" fmla="*/ 9 w 14"/>
                <a:gd name="T91" fmla="*/ 17 h 32"/>
                <a:gd name="T92" fmla="*/ 6 w 14"/>
                <a:gd name="T93" fmla="*/ 15 h 32"/>
                <a:gd name="T94" fmla="*/ 6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7 h 32"/>
                <a:gd name="T102" fmla="*/ 5 w 14"/>
                <a:gd name="T103" fmla="*/ 17 h 32"/>
                <a:gd name="T104" fmla="*/ 5 w 14"/>
                <a:gd name="T105" fmla="*/ 17 h 32"/>
                <a:gd name="T106" fmla="*/ 5 w 14"/>
                <a:gd name="T107" fmla="*/ 17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7" name="Freeform 2179">
              <a:extLst>
                <a:ext uri="{FF2B5EF4-FFF2-40B4-BE49-F238E27FC236}">
                  <a16:creationId xmlns:a16="http://schemas.microsoft.com/office/drawing/2014/main" id="{4E6B619B-8894-4B09-AC9F-03C8B1E8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416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1 h 33"/>
                <a:gd name="T10" fmla="*/ 10 w 14"/>
                <a:gd name="T11" fmla="*/ 11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6 h 33"/>
                <a:gd name="T34" fmla="*/ 7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8" name="Freeform 2180">
              <a:extLst>
                <a:ext uri="{FF2B5EF4-FFF2-40B4-BE49-F238E27FC236}">
                  <a16:creationId xmlns:a16="http://schemas.microsoft.com/office/drawing/2014/main" id="{62320518-91E4-4F10-8847-26E0EE67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00" y="5891364"/>
              <a:ext cx="12461" cy="57634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4 w 8"/>
                <a:gd name="T5" fmla="*/ 34 h 37"/>
                <a:gd name="T6" fmla="*/ 4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9" name="Freeform 2181">
              <a:extLst>
                <a:ext uri="{FF2B5EF4-FFF2-40B4-BE49-F238E27FC236}">
                  <a16:creationId xmlns:a16="http://schemas.microsoft.com/office/drawing/2014/main" id="{D1A6BDC2-E731-4832-B240-4337EE8E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447" y="5389799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0" name="Freeform 2182">
              <a:extLst>
                <a:ext uri="{FF2B5EF4-FFF2-40B4-BE49-F238E27FC236}">
                  <a16:creationId xmlns:a16="http://schemas.microsoft.com/office/drawing/2014/main" id="{C6D69BE4-9FC9-4499-B881-694201C512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7927" y="5389799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7 w 14"/>
                <a:gd name="T5" fmla="*/ 13 h 32"/>
                <a:gd name="T6" fmla="*/ 8 w 14"/>
                <a:gd name="T7" fmla="*/ 12 h 32"/>
                <a:gd name="T8" fmla="*/ 10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2 w 14"/>
                <a:gd name="T15" fmla="*/ 17 h 32"/>
                <a:gd name="T16" fmla="*/ 12 w 14"/>
                <a:gd name="T17" fmla="*/ 20 h 32"/>
                <a:gd name="T18" fmla="*/ 14 w 14"/>
                <a:gd name="T19" fmla="*/ 22 h 32"/>
                <a:gd name="T20" fmla="*/ 12 w 14"/>
                <a:gd name="T21" fmla="*/ 25 h 32"/>
                <a:gd name="T22" fmla="*/ 12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2 w 14"/>
                <a:gd name="T33" fmla="*/ 31 h 32"/>
                <a:gd name="T34" fmla="*/ 0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8 w 14"/>
                <a:gd name="T53" fmla="*/ 18 h 32"/>
                <a:gd name="T54" fmla="*/ 7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3 w 14"/>
                <a:gd name="T61" fmla="*/ 18 h 32"/>
                <a:gd name="T62" fmla="*/ 3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7 w 14"/>
                <a:gd name="T69" fmla="*/ 27 h 32"/>
                <a:gd name="T70" fmla="*/ 8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8" y="18"/>
                  </a:move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5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1" name="Freeform 2183">
              <a:extLst>
                <a:ext uri="{FF2B5EF4-FFF2-40B4-BE49-F238E27FC236}">
                  <a16:creationId xmlns:a16="http://schemas.microsoft.com/office/drawing/2014/main" id="{718F81E4-E383-4594-BF9F-5C33C0B2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849" y="5389799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3 h 32"/>
                <a:gd name="T4" fmla="*/ 4 w 14"/>
                <a:gd name="T5" fmla="*/ 3 h 32"/>
                <a:gd name="T6" fmla="*/ 4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2" name="Freeform 2184">
              <a:extLst>
                <a:ext uri="{FF2B5EF4-FFF2-40B4-BE49-F238E27FC236}">
                  <a16:creationId xmlns:a16="http://schemas.microsoft.com/office/drawing/2014/main" id="{8E051261-F239-45D7-A867-5B18392D0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887" y="5431856"/>
              <a:ext cx="4673" cy="12461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0 h 8"/>
                <a:gd name="T4" fmla="*/ 3 w 3"/>
                <a:gd name="T5" fmla="*/ 0 h 8"/>
                <a:gd name="T6" fmla="*/ 3 w 3"/>
                <a:gd name="T7" fmla="*/ 5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3" name="Freeform 2185">
              <a:extLst>
                <a:ext uri="{FF2B5EF4-FFF2-40B4-BE49-F238E27FC236}">
                  <a16:creationId xmlns:a16="http://schemas.microsoft.com/office/drawing/2014/main" id="{F4AEFDC3-8A98-48CA-8CF1-A29DB092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91" y="5389799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7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7 h 32"/>
                <a:gd name="T14" fmla="*/ 9 w 14"/>
                <a:gd name="T15" fmla="*/ 7 h 32"/>
                <a:gd name="T16" fmla="*/ 9 w 14"/>
                <a:gd name="T17" fmla="*/ 6 h 32"/>
                <a:gd name="T18" fmla="*/ 9 w 14"/>
                <a:gd name="T19" fmla="*/ 6 h 32"/>
                <a:gd name="T20" fmla="*/ 9 w 14"/>
                <a:gd name="T21" fmla="*/ 5 h 32"/>
                <a:gd name="T22" fmla="*/ 9 w 14"/>
                <a:gd name="T23" fmla="*/ 5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3 h 32"/>
                <a:gd name="T30" fmla="*/ 8 w 14"/>
                <a:gd name="T31" fmla="*/ 3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6 h 32"/>
                <a:gd name="T38" fmla="*/ 5 w 14"/>
                <a:gd name="T39" fmla="*/ 8 h 32"/>
                <a:gd name="T40" fmla="*/ 0 w 14"/>
                <a:gd name="T41" fmla="*/ 8 h 32"/>
                <a:gd name="T42" fmla="*/ 0 w 14"/>
                <a:gd name="T43" fmla="*/ 6 h 32"/>
                <a:gd name="T44" fmla="*/ 0 w 14"/>
                <a:gd name="T45" fmla="*/ 6 h 32"/>
                <a:gd name="T46" fmla="*/ 0 w 14"/>
                <a:gd name="T47" fmla="*/ 3 h 32"/>
                <a:gd name="T48" fmla="*/ 0 w 14"/>
                <a:gd name="T49" fmla="*/ 3 h 32"/>
                <a:gd name="T50" fmla="*/ 3 w 14"/>
                <a:gd name="T51" fmla="*/ 1 h 32"/>
                <a:gd name="T52" fmla="*/ 3 w 14"/>
                <a:gd name="T53" fmla="*/ 1 h 32"/>
                <a:gd name="T54" fmla="*/ 4 w 14"/>
                <a:gd name="T55" fmla="*/ 0 h 32"/>
                <a:gd name="T56" fmla="*/ 4 w 14"/>
                <a:gd name="T57" fmla="*/ 0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0 h 32"/>
                <a:gd name="T64" fmla="*/ 10 w 14"/>
                <a:gd name="T65" fmla="*/ 0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7 h 32"/>
                <a:gd name="T76" fmla="*/ 14 w 14"/>
                <a:gd name="T77" fmla="*/ 7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3 w 14"/>
                <a:gd name="T87" fmla="*/ 12 h 32"/>
                <a:gd name="T88" fmla="*/ 13 w 14"/>
                <a:gd name="T89" fmla="*/ 12 h 32"/>
                <a:gd name="T90" fmla="*/ 13 w 14"/>
                <a:gd name="T91" fmla="*/ 13 h 32"/>
                <a:gd name="T92" fmla="*/ 5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4" name="Freeform 2186">
              <a:extLst>
                <a:ext uri="{FF2B5EF4-FFF2-40B4-BE49-F238E27FC236}">
                  <a16:creationId xmlns:a16="http://schemas.microsoft.com/office/drawing/2014/main" id="{F587B198-AAC0-4B56-BCEA-7FBEBA61D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714" y="5389799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2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8 h 32"/>
                <a:gd name="T34" fmla="*/ 14 w 14"/>
                <a:gd name="T35" fmla="*/ 28 h 32"/>
                <a:gd name="T36" fmla="*/ 13 w 14"/>
                <a:gd name="T37" fmla="*/ 30 h 32"/>
                <a:gd name="T38" fmla="*/ 13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8 w 14"/>
                <a:gd name="T45" fmla="*/ 32 h 32"/>
                <a:gd name="T46" fmla="*/ 8 w 14"/>
                <a:gd name="T47" fmla="*/ 32 h 32"/>
                <a:gd name="T48" fmla="*/ 5 w 14"/>
                <a:gd name="T49" fmla="*/ 31 h 32"/>
                <a:gd name="T50" fmla="*/ 5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2 w 14"/>
                <a:gd name="T57" fmla="*/ 28 h 32"/>
                <a:gd name="T58" fmla="*/ 2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7 w 14"/>
                <a:gd name="T71" fmla="*/ 27 h 32"/>
                <a:gd name="T72" fmla="*/ 7 w 14"/>
                <a:gd name="T73" fmla="*/ 27 h 32"/>
                <a:gd name="T74" fmla="*/ 8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10 w 14"/>
                <a:gd name="T83" fmla="*/ 25 h 32"/>
                <a:gd name="T84" fmla="*/ 10 w 14"/>
                <a:gd name="T85" fmla="*/ 17 h 32"/>
                <a:gd name="T86" fmla="*/ 10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8 w 14"/>
                <a:gd name="T93" fmla="*/ 15 h 32"/>
                <a:gd name="T94" fmla="*/ 8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7 w 14"/>
                <a:gd name="T101" fmla="*/ 16 h 32"/>
                <a:gd name="T102" fmla="*/ 7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2 w 14"/>
                <a:gd name="T111" fmla="*/ 17 h 32"/>
                <a:gd name="T112" fmla="*/ 2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5" name="Freeform 2187">
              <a:extLst>
                <a:ext uri="{FF2B5EF4-FFF2-40B4-BE49-F238E27FC236}">
                  <a16:creationId xmlns:a16="http://schemas.microsoft.com/office/drawing/2014/main" id="{1F0B7F45-306F-4C22-931A-84CED44A1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4751" y="5389799"/>
              <a:ext cx="21807" cy="49845"/>
            </a:xfrm>
            <a:custGeom>
              <a:avLst/>
              <a:gdLst>
                <a:gd name="T0" fmla="*/ 6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1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1 w 14"/>
                <a:gd name="T27" fmla="*/ 2 h 32"/>
                <a:gd name="T28" fmla="*/ 4 w 14"/>
                <a:gd name="T29" fmla="*/ 0 h 32"/>
                <a:gd name="T30" fmla="*/ 6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5 w 14"/>
                <a:gd name="T53" fmla="*/ 12 h 32"/>
                <a:gd name="T54" fmla="*/ 5 w 14"/>
                <a:gd name="T55" fmla="*/ 13 h 32"/>
                <a:gd name="T56" fmla="*/ 6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6 w 14"/>
                <a:gd name="T67" fmla="*/ 3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6" name="Freeform 2188">
              <a:extLst>
                <a:ext uri="{FF2B5EF4-FFF2-40B4-BE49-F238E27FC236}">
                  <a16:creationId xmlns:a16="http://schemas.microsoft.com/office/drawing/2014/main" id="{A2F9CAD9-5B0D-4ECB-B24E-1698BFE4C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139" y="5891364"/>
              <a:ext cx="9346" cy="57634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3 w 6"/>
                <a:gd name="T5" fmla="*/ 3 h 37"/>
                <a:gd name="T6" fmla="*/ 3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7" name="Freeform 2189">
              <a:extLst>
                <a:ext uri="{FF2B5EF4-FFF2-40B4-BE49-F238E27FC236}">
                  <a16:creationId xmlns:a16="http://schemas.microsoft.com/office/drawing/2014/main" id="{181CBB37-2D7B-47BB-B902-B132BCA5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619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8" name="Freeform 2190">
              <a:extLst>
                <a:ext uri="{FF2B5EF4-FFF2-40B4-BE49-F238E27FC236}">
                  <a16:creationId xmlns:a16="http://schemas.microsoft.com/office/drawing/2014/main" id="{410A599C-7E03-474B-BF65-9BF47586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099" y="5891364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3 h 32"/>
                <a:gd name="T8" fmla="*/ 5 w 13"/>
                <a:gd name="T9" fmla="*/ 13 h 32"/>
                <a:gd name="T10" fmla="*/ 6 w 13"/>
                <a:gd name="T11" fmla="*/ 12 h 32"/>
                <a:gd name="T12" fmla="*/ 6 w 13"/>
                <a:gd name="T13" fmla="*/ 12 h 32"/>
                <a:gd name="T14" fmla="*/ 8 w 13"/>
                <a:gd name="T15" fmla="*/ 12 h 32"/>
                <a:gd name="T16" fmla="*/ 8 w 13"/>
                <a:gd name="T17" fmla="*/ 12 h 32"/>
                <a:gd name="T18" fmla="*/ 10 w 13"/>
                <a:gd name="T19" fmla="*/ 12 h 32"/>
                <a:gd name="T20" fmla="*/ 12 w 13"/>
                <a:gd name="T21" fmla="*/ 13 h 32"/>
                <a:gd name="T22" fmla="*/ 12 w 13"/>
                <a:gd name="T23" fmla="*/ 13 h 32"/>
                <a:gd name="T24" fmla="*/ 13 w 13"/>
                <a:gd name="T25" fmla="*/ 14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1 w 13"/>
                <a:gd name="T37" fmla="*/ 30 h 32"/>
                <a:gd name="T38" fmla="*/ 11 w 13"/>
                <a:gd name="T39" fmla="*/ 30 h 32"/>
                <a:gd name="T40" fmla="*/ 10 w 13"/>
                <a:gd name="T41" fmla="*/ 32 h 32"/>
                <a:gd name="T42" fmla="*/ 10 w 13"/>
                <a:gd name="T43" fmla="*/ 32 h 32"/>
                <a:gd name="T44" fmla="*/ 6 w 13"/>
                <a:gd name="T45" fmla="*/ 32 h 32"/>
                <a:gd name="T46" fmla="*/ 6 w 13"/>
                <a:gd name="T47" fmla="*/ 32 h 32"/>
                <a:gd name="T48" fmla="*/ 3 w 13"/>
                <a:gd name="T49" fmla="*/ 32 h 32"/>
                <a:gd name="T50" fmla="*/ 3 w 13"/>
                <a:gd name="T51" fmla="*/ 32 h 32"/>
                <a:gd name="T52" fmla="*/ 2 w 13"/>
                <a:gd name="T53" fmla="*/ 30 h 32"/>
                <a:gd name="T54" fmla="*/ 2 w 13"/>
                <a:gd name="T55" fmla="*/ 30 h 32"/>
                <a:gd name="T56" fmla="*/ 0 w 13"/>
                <a:gd name="T57" fmla="*/ 28 h 32"/>
                <a:gd name="T58" fmla="*/ 0 w 13"/>
                <a:gd name="T59" fmla="*/ 28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7 w 13"/>
                <a:gd name="T75" fmla="*/ 28 h 32"/>
                <a:gd name="T76" fmla="*/ 7 w 13"/>
                <a:gd name="T77" fmla="*/ 28 h 32"/>
                <a:gd name="T78" fmla="*/ 8 w 13"/>
                <a:gd name="T79" fmla="*/ 27 h 32"/>
                <a:gd name="T80" fmla="*/ 8 w 13"/>
                <a:gd name="T81" fmla="*/ 27 h 32"/>
                <a:gd name="T82" fmla="*/ 8 w 13"/>
                <a:gd name="T83" fmla="*/ 25 h 32"/>
                <a:gd name="T84" fmla="*/ 8 w 13"/>
                <a:gd name="T85" fmla="*/ 18 h 32"/>
                <a:gd name="T86" fmla="*/ 8 w 13"/>
                <a:gd name="T87" fmla="*/ 18 h 32"/>
                <a:gd name="T88" fmla="*/ 8 w 13"/>
                <a:gd name="T89" fmla="*/ 17 h 32"/>
                <a:gd name="T90" fmla="*/ 8 w 13"/>
                <a:gd name="T91" fmla="*/ 17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7 h 32"/>
                <a:gd name="T102" fmla="*/ 5 w 13"/>
                <a:gd name="T103" fmla="*/ 17 h 32"/>
                <a:gd name="T104" fmla="*/ 5 w 13"/>
                <a:gd name="T105" fmla="*/ 17 h 32"/>
                <a:gd name="T106" fmla="*/ 5 w 13"/>
                <a:gd name="T107" fmla="*/ 17 h 32"/>
                <a:gd name="T108" fmla="*/ 5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9" name="Freeform 2191">
              <a:extLst>
                <a:ext uri="{FF2B5EF4-FFF2-40B4-BE49-F238E27FC236}">
                  <a16:creationId xmlns:a16="http://schemas.microsoft.com/office/drawing/2014/main" id="{9DA03BF4-D1AE-483E-B160-C88B9F24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2" y="5891364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10 w 14"/>
                <a:gd name="T3" fmla="*/ 4 h 32"/>
                <a:gd name="T4" fmla="*/ 5 w 14"/>
                <a:gd name="T5" fmla="*/ 4 h 32"/>
                <a:gd name="T6" fmla="*/ 5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10" y="4"/>
                  </a:lnTo>
                  <a:lnTo>
                    <a:pt x="5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0" name="Freeform 2192">
              <a:extLst>
                <a:ext uri="{FF2B5EF4-FFF2-40B4-BE49-F238E27FC236}">
                  <a16:creationId xmlns:a16="http://schemas.microsoft.com/office/drawing/2014/main" id="{1A75C984-F47A-451B-B57B-7A7F9417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963" y="5891364"/>
              <a:ext cx="9346" cy="57634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2 w 6"/>
                <a:gd name="T5" fmla="*/ 34 h 37"/>
                <a:gd name="T6" fmla="*/ 2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1" name="Freeform 2193">
              <a:extLst>
                <a:ext uri="{FF2B5EF4-FFF2-40B4-BE49-F238E27FC236}">
                  <a16:creationId xmlns:a16="http://schemas.microsoft.com/office/drawing/2014/main" id="{DBCEA266-9F45-4777-B9C8-FA30D470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687" y="5389799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2" name="Freeform 2194">
              <a:extLst>
                <a:ext uri="{FF2B5EF4-FFF2-40B4-BE49-F238E27FC236}">
                  <a16:creationId xmlns:a16="http://schemas.microsoft.com/office/drawing/2014/main" id="{5B2B4CA4-4C09-4BF5-BFB8-1DFF531DA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1609" y="5389799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8 w 14"/>
                <a:gd name="T5" fmla="*/ 13 h 32"/>
                <a:gd name="T6" fmla="*/ 9 w 14"/>
                <a:gd name="T7" fmla="*/ 12 h 32"/>
                <a:gd name="T8" fmla="*/ 10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3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3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3 w 14"/>
                <a:gd name="T33" fmla="*/ 31 h 32"/>
                <a:gd name="T34" fmla="*/ 0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8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8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3" name="Freeform 2195">
              <a:extLst>
                <a:ext uri="{FF2B5EF4-FFF2-40B4-BE49-F238E27FC236}">
                  <a16:creationId xmlns:a16="http://schemas.microsoft.com/office/drawing/2014/main" id="{6BFE89A2-32E2-469C-BC88-069F16816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6532" y="5389799"/>
              <a:ext cx="21807" cy="49845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2 w 14"/>
                <a:gd name="T7" fmla="*/ 3 h 32"/>
                <a:gd name="T8" fmla="*/ 2 w 14"/>
                <a:gd name="T9" fmla="*/ 2 h 32"/>
                <a:gd name="T10" fmla="*/ 4 w 14"/>
                <a:gd name="T11" fmla="*/ 0 h 32"/>
                <a:gd name="T12" fmla="*/ 7 w 14"/>
                <a:gd name="T13" fmla="*/ 0 h 32"/>
                <a:gd name="T14" fmla="*/ 10 w 14"/>
                <a:gd name="T15" fmla="*/ 0 h 32"/>
                <a:gd name="T16" fmla="*/ 13 w 14"/>
                <a:gd name="T17" fmla="*/ 2 h 32"/>
                <a:gd name="T18" fmla="*/ 13 w 14"/>
                <a:gd name="T19" fmla="*/ 3 h 32"/>
                <a:gd name="T20" fmla="*/ 14 w 14"/>
                <a:gd name="T21" fmla="*/ 5 h 32"/>
                <a:gd name="T22" fmla="*/ 14 w 14"/>
                <a:gd name="T23" fmla="*/ 6 h 32"/>
                <a:gd name="T24" fmla="*/ 14 w 14"/>
                <a:gd name="T25" fmla="*/ 8 h 32"/>
                <a:gd name="T26" fmla="*/ 14 w 14"/>
                <a:gd name="T27" fmla="*/ 11 h 32"/>
                <a:gd name="T28" fmla="*/ 14 w 14"/>
                <a:gd name="T29" fmla="*/ 12 h 32"/>
                <a:gd name="T30" fmla="*/ 13 w 14"/>
                <a:gd name="T31" fmla="*/ 13 h 32"/>
                <a:gd name="T32" fmla="*/ 12 w 14"/>
                <a:gd name="T33" fmla="*/ 15 h 32"/>
                <a:gd name="T34" fmla="*/ 13 w 14"/>
                <a:gd name="T35" fmla="*/ 16 h 32"/>
                <a:gd name="T36" fmla="*/ 14 w 14"/>
                <a:gd name="T37" fmla="*/ 17 h 32"/>
                <a:gd name="T38" fmla="*/ 14 w 14"/>
                <a:gd name="T39" fmla="*/ 20 h 32"/>
                <a:gd name="T40" fmla="*/ 14 w 14"/>
                <a:gd name="T41" fmla="*/ 22 h 32"/>
                <a:gd name="T42" fmla="*/ 14 w 14"/>
                <a:gd name="T43" fmla="*/ 25 h 32"/>
                <a:gd name="T44" fmla="*/ 14 w 14"/>
                <a:gd name="T45" fmla="*/ 27 h 32"/>
                <a:gd name="T46" fmla="*/ 13 w 14"/>
                <a:gd name="T47" fmla="*/ 28 h 32"/>
                <a:gd name="T48" fmla="*/ 13 w 14"/>
                <a:gd name="T49" fmla="*/ 28 h 32"/>
                <a:gd name="T50" fmla="*/ 10 w 14"/>
                <a:gd name="T51" fmla="*/ 31 h 32"/>
                <a:gd name="T52" fmla="*/ 7 w 14"/>
                <a:gd name="T53" fmla="*/ 32 h 32"/>
                <a:gd name="T54" fmla="*/ 4 w 14"/>
                <a:gd name="T55" fmla="*/ 31 h 32"/>
                <a:gd name="T56" fmla="*/ 2 w 14"/>
                <a:gd name="T57" fmla="*/ 28 h 32"/>
                <a:gd name="T58" fmla="*/ 2 w 14"/>
                <a:gd name="T59" fmla="*/ 28 h 32"/>
                <a:gd name="T60" fmla="*/ 0 w 14"/>
                <a:gd name="T61" fmla="*/ 27 h 32"/>
                <a:gd name="T62" fmla="*/ 0 w 14"/>
                <a:gd name="T63" fmla="*/ 25 h 32"/>
                <a:gd name="T64" fmla="*/ 0 w 14"/>
                <a:gd name="T65" fmla="*/ 22 h 32"/>
                <a:gd name="T66" fmla="*/ 0 w 14"/>
                <a:gd name="T67" fmla="*/ 20 h 32"/>
                <a:gd name="T68" fmla="*/ 0 w 14"/>
                <a:gd name="T69" fmla="*/ 17 h 32"/>
                <a:gd name="T70" fmla="*/ 2 w 14"/>
                <a:gd name="T71" fmla="*/ 16 h 32"/>
                <a:gd name="T72" fmla="*/ 3 w 14"/>
                <a:gd name="T73" fmla="*/ 15 h 32"/>
                <a:gd name="T74" fmla="*/ 2 w 14"/>
                <a:gd name="T75" fmla="*/ 13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6 h 32"/>
                <a:gd name="T84" fmla="*/ 9 w 14"/>
                <a:gd name="T85" fmla="*/ 5 h 32"/>
                <a:gd name="T86" fmla="*/ 7 w 14"/>
                <a:gd name="T87" fmla="*/ 3 h 32"/>
                <a:gd name="T88" fmla="*/ 5 w 14"/>
                <a:gd name="T89" fmla="*/ 5 h 32"/>
                <a:gd name="T90" fmla="*/ 5 w 14"/>
                <a:gd name="T91" fmla="*/ 11 h 32"/>
                <a:gd name="T92" fmla="*/ 5 w 14"/>
                <a:gd name="T93" fmla="*/ 12 h 32"/>
                <a:gd name="T94" fmla="*/ 7 w 14"/>
                <a:gd name="T95" fmla="*/ 13 h 32"/>
                <a:gd name="T96" fmla="*/ 9 w 14"/>
                <a:gd name="T97" fmla="*/ 12 h 32"/>
                <a:gd name="T98" fmla="*/ 9 w 14"/>
                <a:gd name="T99" fmla="*/ 11 h 32"/>
                <a:gd name="T100" fmla="*/ 9 w 14"/>
                <a:gd name="T101" fmla="*/ 18 h 32"/>
                <a:gd name="T102" fmla="*/ 9 w 14"/>
                <a:gd name="T103" fmla="*/ 17 h 32"/>
                <a:gd name="T104" fmla="*/ 7 w 14"/>
                <a:gd name="T105" fmla="*/ 16 h 32"/>
                <a:gd name="T106" fmla="*/ 5 w 14"/>
                <a:gd name="T107" fmla="*/ 17 h 32"/>
                <a:gd name="T108" fmla="*/ 5 w 14"/>
                <a:gd name="T109" fmla="*/ 18 h 32"/>
                <a:gd name="T110" fmla="*/ 5 w 14"/>
                <a:gd name="T111" fmla="*/ 25 h 32"/>
                <a:gd name="T112" fmla="*/ 5 w 14"/>
                <a:gd name="T113" fmla="*/ 27 h 32"/>
                <a:gd name="T114" fmla="*/ 7 w 14"/>
                <a:gd name="T115" fmla="*/ 27 h 32"/>
                <a:gd name="T116" fmla="*/ 9 w 14"/>
                <a:gd name="T117" fmla="*/ 27 h 32"/>
                <a:gd name="T118" fmla="*/ 9 w 14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4" name="Freeform 2196">
              <a:extLst>
                <a:ext uri="{FF2B5EF4-FFF2-40B4-BE49-F238E27FC236}">
                  <a16:creationId xmlns:a16="http://schemas.microsoft.com/office/drawing/2014/main" id="{7EF88EA3-6522-42C3-9A8E-5741F0AD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570" y="5431856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5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5" name="Freeform 2197">
              <a:extLst>
                <a:ext uri="{FF2B5EF4-FFF2-40B4-BE49-F238E27FC236}">
                  <a16:creationId xmlns:a16="http://schemas.microsoft.com/office/drawing/2014/main" id="{200464D1-EC33-4402-95CE-024584E62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474" y="5389799"/>
              <a:ext cx="21807" cy="49845"/>
            </a:xfrm>
            <a:custGeom>
              <a:avLst/>
              <a:gdLst>
                <a:gd name="T0" fmla="*/ 8 w 14"/>
                <a:gd name="T1" fmla="*/ 18 h 32"/>
                <a:gd name="T2" fmla="*/ 8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2 w 14"/>
                <a:gd name="T25" fmla="*/ 3 h 32"/>
                <a:gd name="T26" fmla="*/ 2 w 14"/>
                <a:gd name="T27" fmla="*/ 2 h 32"/>
                <a:gd name="T28" fmla="*/ 4 w 14"/>
                <a:gd name="T29" fmla="*/ 0 h 32"/>
                <a:gd name="T30" fmla="*/ 8 w 14"/>
                <a:gd name="T31" fmla="*/ 0 h 32"/>
                <a:gd name="T32" fmla="*/ 11 w 14"/>
                <a:gd name="T33" fmla="*/ 0 h 32"/>
                <a:gd name="T34" fmla="*/ 13 w 14"/>
                <a:gd name="T35" fmla="*/ 2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2 h 32"/>
                <a:gd name="T54" fmla="*/ 5 w 14"/>
                <a:gd name="T55" fmla="*/ 13 h 32"/>
                <a:gd name="T56" fmla="*/ 8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8 w 14"/>
                <a:gd name="T67" fmla="*/ 3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6" name="Freeform 2198">
              <a:extLst>
                <a:ext uri="{FF2B5EF4-FFF2-40B4-BE49-F238E27FC236}">
                  <a16:creationId xmlns:a16="http://schemas.microsoft.com/office/drawing/2014/main" id="{E60ABBA5-6DBB-4BEA-B8F1-A545DFBC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1954" y="5389799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7 w 14"/>
                <a:gd name="T9" fmla="*/ 3 h 32"/>
                <a:gd name="T10" fmla="*/ 6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2 w 14"/>
                <a:gd name="T21" fmla="*/ 1 h 32"/>
                <a:gd name="T22" fmla="*/ 5 w 14"/>
                <a:gd name="T23" fmla="*/ 0 h 32"/>
                <a:gd name="T24" fmla="*/ 7 w 14"/>
                <a:gd name="T25" fmla="*/ 0 h 32"/>
                <a:gd name="T26" fmla="*/ 11 w 14"/>
                <a:gd name="T27" fmla="*/ 0 h 32"/>
                <a:gd name="T28" fmla="*/ 12 w 14"/>
                <a:gd name="T29" fmla="*/ 1 h 32"/>
                <a:gd name="T30" fmla="*/ 14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2 w 14"/>
                <a:gd name="T41" fmla="*/ 13 h 32"/>
                <a:gd name="T42" fmla="*/ 11 w 14"/>
                <a:gd name="T43" fmla="*/ 15 h 32"/>
                <a:gd name="T44" fmla="*/ 12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2 w 14"/>
                <a:gd name="T59" fmla="*/ 28 h 32"/>
                <a:gd name="T60" fmla="*/ 11 w 14"/>
                <a:gd name="T61" fmla="*/ 31 h 32"/>
                <a:gd name="T62" fmla="*/ 7 w 14"/>
                <a:gd name="T63" fmla="*/ 32 h 32"/>
                <a:gd name="T64" fmla="*/ 5 w 14"/>
                <a:gd name="T65" fmla="*/ 31 h 32"/>
                <a:gd name="T66" fmla="*/ 2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6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7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7" name="Freeform 2199">
              <a:extLst>
                <a:ext uri="{FF2B5EF4-FFF2-40B4-BE49-F238E27FC236}">
                  <a16:creationId xmlns:a16="http://schemas.microsoft.com/office/drawing/2014/main" id="{BE6F84CD-6A98-4A1C-AA71-5498227E6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876" y="5389799"/>
              <a:ext cx="24923" cy="49845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9 w 16"/>
                <a:gd name="T15" fmla="*/ 22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8" name="Freeform 2200">
              <a:extLst>
                <a:ext uri="{FF2B5EF4-FFF2-40B4-BE49-F238E27FC236}">
                  <a16:creationId xmlns:a16="http://schemas.microsoft.com/office/drawing/2014/main" id="{BABA2F9E-0E6A-4CDB-9CE6-281BA303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822" y="5891364"/>
              <a:ext cx="9346" cy="57634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4 w 6"/>
                <a:gd name="T5" fmla="*/ 3 h 37"/>
                <a:gd name="T6" fmla="*/ 4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9" name="Freeform 2201">
              <a:extLst>
                <a:ext uri="{FF2B5EF4-FFF2-40B4-BE49-F238E27FC236}">
                  <a16:creationId xmlns:a16="http://schemas.microsoft.com/office/drawing/2014/main" id="{EC2C7891-49D1-48E4-87C0-C9327F48A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859" y="5889807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1 h 33"/>
                <a:gd name="T10" fmla="*/ 8 w 13"/>
                <a:gd name="T11" fmla="*/ 11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6 h 33"/>
                <a:gd name="T22" fmla="*/ 8 w 13"/>
                <a:gd name="T23" fmla="*/ 6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6 h 33"/>
                <a:gd name="T34" fmla="*/ 5 w 13"/>
                <a:gd name="T35" fmla="*/ 6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1 h 33"/>
                <a:gd name="T56" fmla="*/ 3 w 13"/>
                <a:gd name="T57" fmla="*/ 1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1 h 33"/>
                <a:gd name="T64" fmla="*/ 10 w 13"/>
                <a:gd name="T65" fmla="*/ 1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2 w 13"/>
                <a:gd name="T83" fmla="*/ 13 h 33"/>
                <a:gd name="T84" fmla="*/ 12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1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0" name="Freeform 2202">
              <a:extLst>
                <a:ext uri="{FF2B5EF4-FFF2-40B4-BE49-F238E27FC236}">
                  <a16:creationId xmlns:a16="http://schemas.microsoft.com/office/drawing/2014/main" id="{7BCBD122-5E90-4CB6-9FDC-1F9D6443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782" y="5891364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4 h 32"/>
                <a:gd name="T4" fmla="*/ 5 w 14"/>
                <a:gd name="T5" fmla="*/ 4 h 32"/>
                <a:gd name="T6" fmla="*/ 5 w 14"/>
                <a:gd name="T7" fmla="*/ 13 h 32"/>
                <a:gd name="T8" fmla="*/ 5 w 14"/>
                <a:gd name="T9" fmla="*/ 13 h 32"/>
                <a:gd name="T10" fmla="*/ 6 w 14"/>
                <a:gd name="T11" fmla="*/ 12 h 32"/>
                <a:gd name="T12" fmla="*/ 6 w 14"/>
                <a:gd name="T13" fmla="*/ 12 h 32"/>
                <a:gd name="T14" fmla="*/ 9 w 14"/>
                <a:gd name="T15" fmla="*/ 12 h 32"/>
                <a:gd name="T16" fmla="*/ 9 w 14"/>
                <a:gd name="T17" fmla="*/ 12 h 32"/>
                <a:gd name="T18" fmla="*/ 10 w 14"/>
                <a:gd name="T19" fmla="*/ 12 h 32"/>
                <a:gd name="T20" fmla="*/ 12 w 14"/>
                <a:gd name="T21" fmla="*/ 13 h 32"/>
                <a:gd name="T22" fmla="*/ 12 w 14"/>
                <a:gd name="T23" fmla="*/ 13 h 32"/>
                <a:gd name="T24" fmla="*/ 14 w 14"/>
                <a:gd name="T25" fmla="*/ 14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8 h 32"/>
                <a:gd name="T34" fmla="*/ 12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10 w 14"/>
                <a:gd name="T41" fmla="*/ 32 h 32"/>
                <a:gd name="T42" fmla="*/ 10 w 14"/>
                <a:gd name="T43" fmla="*/ 32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2 h 32"/>
                <a:gd name="T50" fmla="*/ 4 w 14"/>
                <a:gd name="T51" fmla="*/ 32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4 h 32"/>
                <a:gd name="T64" fmla="*/ 5 w 14"/>
                <a:gd name="T65" fmla="*/ 24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8 h 32"/>
                <a:gd name="T76" fmla="*/ 7 w 14"/>
                <a:gd name="T77" fmla="*/ 28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8 h 32"/>
                <a:gd name="T86" fmla="*/ 9 w 14"/>
                <a:gd name="T87" fmla="*/ 18 h 32"/>
                <a:gd name="T88" fmla="*/ 9 w 14"/>
                <a:gd name="T89" fmla="*/ 17 h 32"/>
                <a:gd name="T90" fmla="*/ 9 w 14"/>
                <a:gd name="T91" fmla="*/ 17 h 32"/>
                <a:gd name="T92" fmla="*/ 7 w 14"/>
                <a:gd name="T93" fmla="*/ 15 h 32"/>
                <a:gd name="T94" fmla="*/ 7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7 h 32"/>
                <a:gd name="T102" fmla="*/ 5 w 14"/>
                <a:gd name="T103" fmla="*/ 17 h 32"/>
                <a:gd name="T104" fmla="*/ 5 w 14"/>
                <a:gd name="T105" fmla="*/ 17 h 32"/>
                <a:gd name="T106" fmla="*/ 5 w 14"/>
                <a:gd name="T107" fmla="*/ 17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1" name="Freeform 2203">
              <a:extLst>
                <a:ext uri="{FF2B5EF4-FFF2-40B4-BE49-F238E27FC236}">
                  <a16:creationId xmlns:a16="http://schemas.microsoft.com/office/drawing/2014/main" id="{B7E250BB-E8EF-4299-BE19-925BB72DA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1704" y="5889807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1 w 14"/>
                <a:gd name="T5" fmla="*/ 5 h 33"/>
                <a:gd name="T6" fmla="*/ 1 w 14"/>
                <a:gd name="T7" fmla="*/ 4 h 33"/>
                <a:gd name="T8" fmla="*/ 3 w 14"/>
                <a:gd name="T9" fmla="*/ 3 h 33"/>
                <a:gd name="T10" fmla="*/ 5 w 14"/>
                <a:gd name="T11" fmla="*/ 1 h 33"/>
                <a:gd name="T12" fmla="*/ 8 w 14"/>
                <a:gd name="T13" fmla="*/ 0 h 33"/>
                <a:gd name="T14" fmla="*/ 10 w 14"/>
                <a:gd name="T15" fmla="*/ 1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4 h 33"/>
                <a:gd name="T30" fmla="*/ 14 w 14"/>
                <a:gd name="T31" fmla="*/ 15 h 33"/>
                <a:gd name="T32" fmla="*/ 12 w 14"/>
                <a:gd name="T33" fmla="*/ 16 h 33"/>
                <a:gd name="T34" fmla="*/ 14 w 14"/>
                <a:gd name="T35" fmla="*/ 18 h 33"/>
                <a:gd name="T36" fmla="*/ 14 w 14"/>
                <a:gd name="T37" fmla="*/ 19 h 33"/>
                <a:gd name="T38" fmla="*/ 14 w 14"/>
                <a:gd name="T39" fmla="*/ 21 h 33"/>
                <a:gd name="T40" fmla="*/ 14 w 14"/>
                <a:gd name="T41" fmla="*/ 24 h 33"/>
                <a:gd name="T42" fmla="*/ 14 w 14"/>
                <a:gd name="T43" fmla="*/ 26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1 w 14"/>
                <a:gd name="T59" fmla="*/ 29 h 33"/>
                <a:gd name="T60" fmla="*/ 1 w 14"/>
                <a:gd name="T61" fmla="*/ 28 h 33"/>
                <a:gd name="T62" fmla="*/ 0 w 14"/>
                <a:gd name="T63" fmla="*/ 26 h 33"/>
                <a:gd name="T64" fmla="*/ 0 w 14"/>
                <a:gd name="T65" fmla="*/ 24 h 33"/>
                <a:gd name="T66" fmla="*/ 0 w 14"/>
                <a:gd name="T67" fmla="*/ 21 h 33"/>
                <a:gd name="T68" fmla="*/ 1 w 14"/>
                <a:gd name="T69" fmla="*/ 19 h 33"/>
                <a:gd name="T70" fmla="*/ 1 w 14"/>
                <a:gd name="T71" fmla="*/ 18 h 33"/>
                <a:gd name="T72" fmla="*/ 3 w 14"/>
                <a:gd name="T73" fmla="*/ 16 h 33"/>
                <a:gd name="T74" fmla="*/ 1 w 14"/>
                <a:gd name="T75" fmla="*/ 15 h 33"/>
                <a:gd name="T76" fmla="*/ 1 w 14"/>
                <a:gd name="T77" fmla="*/ 14 h 33"/>
                <a:gd name="T78" fmla="*/ 0 w 14"/>
                <a:gd name="T79" fmla="*/ 11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6 h 33"/>
                <a:gd name="T86" fmla="*/ 8 w 14"/>
                <a:gd name="T87" fmla="*/ 5 h 33"/>
                <a:gd name="T88" fmla="*/ 7 w 14"/>
                <a:gd name="T89" fmla="*/ 6 h 33"/>
                <a:gd name="T90" fmla="*/ 5 w 14"/>
                <a:gd name="T91" fmla="*/ 13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3 h 33"/>
                <a:gd name="T100" fmla="*/ 10 w 14"/>
                <a:gd name="T101" fmla="*/ 20 h 33"/>
                <a:gd name="T102" fmla="*/ 9 w 14"/>
                <a:gd name="T103" fmla="*/ 19 h 33"/>
                <a:gd name="T104" fmla="*/ 8 w 14"/>
                <a:gd name="T105" fmla="*/ 18 h 33"/>
                <a:gd name="T106" fmla="*/ 7 w 14"/>
                <a:gd name="T107" fmla="*/ 19 h 33"/>
                <a:gd name="T108" fmla="*/ 5 w 14"/>
                <a:gd name="T109" fmla="*/ 20 h 33"/>
                <a:gd name="T110" fmla="*/ 5 w 14"/>
                <a:gd name="T111" fmla="*/ 26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2" name="Freeform 2204">
              <a:extLst>
                <a:ext uri="{FF2B5EF4-FFF2-40B4-BE49-F238E27FC236}">
                  <a16:creationId xmlns:a16="http://schemas.microsoft.com/office/drawing/2014/main" id="{22A7FE30-9F6E-484C-8985-25EAA1898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645" y="5891364"/>
              <a:ext cx="10904" cy="57634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3 w 7"/>
                <a:gd name="T5" fmla="*/ 34 h 37"/>
                <a:gd name="T6" fmla="*/ 3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3" name="Freeform 2205">
              <a:extLst>
                <a:ext uri="{FF2B5EF4-FFF2-40B4-BE49-F238E27FC236}">
                  <a16:creationId xmlns:a16="http://schemas.microsoft.com/office/drawing/2014/main" id="{B4942FF7-203A-4A05-A505-27B3D1C8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716" y="5389799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4" name="Freeform 2206">
              <a:extLst>
                <a:ext uri="{FF2B5EF4-FFF2-40B4-BE49-F238E27FC236}">
                  <a16:creationId xmlns:a16="http://schemas.microsoft.com/office/drawing/2014/main" id="{4CFAAF85-0F82-4379-8B00-F986F0ED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196" y="5389799"/>
              <a:ext cx="20250" cy="49845"/>
            </a:xfrm>
            <a:custGeom>
              <a:avLst/>
              <a:gdLst>
                <a:gd name="T0" fmla="*/ 1 w 13"/>
                <a:gd name="T1" fmla="*/ 32 h 32"/>
                <a:gd name="T2" fmla="*/ 8 w 13"/>
                <a:gd name="T3" fmla="*/ 3 h 32"/>
                <a:gd name="T4" fmla="*/ 3 w 13"/>
                <a:gd name="T5" fmla="*/ 3 h 32"/>
                <a:gd name="T6" fmla="*/ 3 w 13"/>
                <a:gd name="T7" fmla="*/ 7 h 32"/>
                <a:gd name="T8" fmla="*/ 0 w 13"/>
                <a:gd name="T9" fmla="*/ 7 h 32"/>
                <a:gd name="T10" fmla="*/ 0 w 13"/>
                <a:gd name="T11" fmla="*/ 0 h 32"/>
                <a:gd name="T12" fmla="*/ 13 w 13"/>
                <a:gd name="T13" fmla="*/ 0 h 32"/>
                <a:gd name="T14" fmla="*/ 13 w 13"/>
                <a:gd name="T15" fmla="*/ 5 h 32"/>
                <a:gd name="T16" fmla="*/ 6 w 13"/>
                <a:gd name="T17" fmla="*/ 32 h 32"/>
                <a:gd name="T18" fmla="*/ 1 w 1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8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5" name="Freeform 2207">
              <a:extLst>
                <a:ext uri="{FF2B5EF4-FFF2-40B4-BE49-F238E27FC236}">
                  <a16:creationId xmlns:a16="http://schemas.microsoft.com/office/drawing/2014/main" id="{E72E8F33-90F3-41FD-8D9F-C0E0A6E26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1119" y="5389799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3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1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0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5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6" name="Freeform 2208">
              <a:extLst>
                <a:ext uri="{FF2B5EF4-FFF2-40B4-BE49-F238E27FC236}">
                  <a16:creationId xmlns:a16="http://schemas.microsoft.com/office/drawing/2014/main" id="{6EFCF7B7-F70A-4A17-86A8-BA5ED1CD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157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7" name="Freeform 2209">
              <a:extLst>
                <a:ext uri="{FF2B5EF4-FFF2-40B4-BE49-F238E27FC236}">
                  <a16:creationId xmlns:a16="http://schemas.microsoft.com/office/drawing/2014/main" id="{F15BC70B-33A3-4890-B2DB-B037AE378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0060" y="5389799"/>
              <a:ext cx="21807" cy="49845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5 w 14"/>
                <a:gd name="T13" fmla="*/ 0 h 32"/>
                <a:gd name="T14" fmla="*/ 5 w 14"/>
                <a:gd name="T15" fmla="*/ 0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3 w 14"/>
                <a:gd name="T25" fmla="*/ 1 h 32"/>
                <a:gd name="T26" fmla="*/ 13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3 w 14"/>
                <a:gd name="T43" fmla="*/ 30 h 32"/>
                <a:gd name="T44" fmla="*/ 13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1 h 32"/>
                <a:gd name="T56" fmla="*/ 5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6 w 14"/>
                <a:gd name="T75" fmla="*/ 27 h 32"/>
                <a:gd name="T76" fmla="*/ 6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10 w 14"/>
                <a:gd name="T87" fmla="*/ 25 h 32"/>
                <a:gd name="T88" fmla="*/ 10 w 14"/>
                <a:gd name="T89" fmla="*/ 6 h 32"/>
                <a:gd name="T90" fmla="*/ 10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3 h 32"/>
                <a:gd name="T98" fmla="*/ 8 w 14"/>
                <a:gd name="T99" fmla="*/ 3 h 32"/>
                <a:gd name="T100" fmla="*/ 6 w 14"/>
                <a:gd name="T101" fmla="*/ 5 h 32"/>
                <a:gd name="T102" fmla="*/ 6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8" name="Freeform 2210">
              <a:extLst>
                <a:ext uri="{FF2B5EF4-FFF2-40B4-BE49-F238E27FC236}">
                  <a16:creationId xmlns:a16="http://schemas.microsoft.com/office/drawing/2014/main" id="{CCBCF91C-F0C4-49B4-8194-4D5B35A0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098" y="5389799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3 w 13"/>
                <a:gd name="T5" fmla="*/ 3 h 32"/>
                <a:gd name="T6" fmla="*/ 3 w 13"/>
                <a:gd name="T7" fmla="*/ 12 h 32"/>
                <a:gd name="T8" fmla="*/ 3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7 w 13"/>
                <a:gd name="T15" fmla="*/ 11 h 32"/>
                <a:gd name="T16" fmla="*/ 7 w 13"/>
                <a:gd name="T17" fmla="*/ 11 h 32"/>
                <a:gd name="T18" fmla="*/ 10 w 13"/>
                <a:gd name="T19" fmla="*/ 11 h 32"/>
                <a:gd name="T20" fmla="*/ 11 w 13"/>
                <a:gd name="T21" fmla="*/ 12 h 32"/>
                <a:gd name="T22" fmla="*/ 11 w 13"/>
                <a:gd name="T23" fmla="*/ 12 h 32"/>
                <a:gd name="T24" fmla="*/ 12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2 w 13"/>
                <a:gd name="T33" fmla="*/ 28 h 32"/>
                <a:gd name="T34" fmla="*/ 12 w 13"/>
                <a:gd name="T35" fmla="*/ 28 h 32"/>
                <a:gd name="T36" fmla="*/ 11 w 13"/>
                <a:gd name="T37" fmla="*/ 30 h 32"/>
                <a:gd name="T38" fmla="*/ 11 w 13"/>
                <a:gd name="T39" fmla="*/ 30 h 32"/>
                <a:gd name="T40" fmla="*/ 8 w 13"/>
                <a:gd name="T41" fmla="*/ 31 h 32"/>
                <a:gd name="T42" fmla="*/ 8 w 13"/>
                <a:gd name="T43" fmla="*/ 31 h 32"/>
                <a:gd name="T44" fmla="*/ 6 w 13"/>
                <a:gd name="T45" fmla="*/ 32 h 32"/>
                <a:gd name="T46" fmla="*/ 6 w 13"/>
                <a:gd name="T47" fmla="*/ 32 h 32"/>
                <a:gd name="T48" fmla="*/ 3 w 13"/>
                <a:gd name="T49" fmla="*/ 31 h 32"/>
                <a:gd name="T50" fmla="*/ 3 w 13"/>
                <a:gd name="T51" fmla="*/ 31 h 32"/>
                <a:gd name="T52" fmla="*/ 1 w 13"/>
                <a:gd name="T53" fmla="*/ 30 h 32"/>
                <a:gd name="T54" fmla="*/ 1 w 13"/>
                <a:gd name="T55" fmla="*/ 30 h 32"/>
                <a:gd name="T56" fmla="*/ 0 w 13"/>
                <a:gd name="T57" fmla="*/ 28 h 32"/>
                <a:gd name="T58" fmla="*/ 0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3 w 13"/>
                <a:gd name="T65" fmla="*/ 23 h 32"/>
                <a:gd name="T66" fmla="*/ 3 w 13"/>
                <a:gd name="T67" fmla="*/ 25 h 32"/>
                <a:gd name="T68" fmla="*/ 3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6 w 13"/>
                <a:gd name="T75" fmla="*/ 27 h 32"/>
                <a:gd name="T76" fmla="*/ 6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8 w 13"/>
                <a:gd name="T83" fmla="*/ 25 h 32"/>
                <a:gd name="T84" fmla="*/ 8 w 13"/>
                <a:gd name="T85" fmla="*/ 17 h 32"/>
                <a:gd name="T86" fmla="*/ 8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6 w 13"/>
                <a:gd name="T93" fmla="*/ 15 h 32"/>
                <a:gd name="T94" fmla="*/ 6 w 13"/>
                <a:gd name="T95" fmla="*/ 15 h 32"/>
                <a:gd name="T96" fmla="*/ 5 w 13"/>
                <a:gd name="T97" fmla="*/ 15 h 32"/>
                <a:gd name="T98" fmla="*/ 5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3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3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9" name="Freeform 2211">
              <a:extLst>
                <a:ext uri="{FF2B5EF4-FFF2-40B4-BE49-F238E27FC236}">
                  <a16:creationId xmlns:a16="http://schemas.microsoft.com/office/drawing/2014/main" id="{92B765A1-8C9D-4B50-8995-0F8EF2D4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463" y="5389799"/>
              <a:ext cx="24923" cy="49845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0" name="Freeform 2212">
              <a:extLst>
                <a:ext uri="{FF2B5EF4-FFF2-40B4-BE49-F238E27FC236}">
                  <a16:creationId xmlns:a16="http://schemas.microsoft.com/office/drawing/2014/main" id="{CCDEE537-574E-4D4E-BE71-ADA42C9A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8407" y="5891364"/>
              <a:ext cx="10904" cy="57634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3 w 7"/>
                <a:gd name="T5" fmla="*/ 3 h 37"/>
                <a:gd name="T6" fmla="*/ 3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3" y="3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1" name="Freeform 2213">
              <a:extLst>
                <a:ext uri="{FF2B5EF4-FFF2-40B4-BE49-F238E27FC236}">
                  <a16:creationId xmlns:a16="http://schemas.microsoft.com/office/drawing/2014/main" id="{B4718C68-969E-40AC-BE44-93B05803B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888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2" name="Freeform 2214">
              <a:extLst>
                <a:ext uri="{FF2B5EF4-FFF2-40B4-BE49-F238E27FC236}">
                  <a16:creationId xmlns:a16="http://schemas.microsoft.com/office/drawing/2014/main" id="{535064B2-E98D-47EF-AB5B-6BACCC77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368" y="5891364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4 h 32"/>
                <a:gd name="T4" fmla="*/ 5 w 13"/>
                <a:gd name="T5" fmla="*/ 4 h 32"/>
                <a:gd name="T6" fmla="*/ 5 w 13"/>
                <a:gd name="T7" fmla="*/ 13 h 32"/>
                <a:gd name="T8" fmla="*/ 5 w 13"/>
                <a:gd name="T9" fmla="*/ 13 h 32"/>
                <a:gd name="T10" fmla="*/ 6 w 13"/>
                <a:gd name="T11" fmla="*/ 12 h 32"/>
                <a:gd name="T12" fmla="*/ 6 w 13"/>
                <a:gd name="T13" fmla="*/ 12 h 32"/>
                <a:gd name="T14" fmla="*/ 8 w 13"/>
                <a:gd name="T15" fmla="*/ 12 h 32"/>
                <a:gd name="T16" fmla="*/ 8 w 13"/>
                <a:gd name="T17" fmla="*/ 12 h 32"/>
                <a:gd name="T18" fmla="*/ 11 w 13"/>
                <a:gd name="T19" fmla="*/ 12 h 32"/>
                <a:gd name="T20" fmla="*/ 12 w 13"/>
                <a:gd name="T21" fmla="*/ 13 h 32"/>
                <a:gd name="T22" fmla="*/ 12 w 13"/>
                <a:gd name="T23" fmla="*/ 13 h 32"/>
                <a:gd name="T24" fmla="*/ 13 w 13"/>
                <a:gd name="T25" fmla="*/ 14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2 h 32"/>
                <a:gd name="T42" fmla="*/ 10 w 13"/>
                <a:gd name="T43" fmla="*/ 32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2 h 32"/>
                <a:gd name="T50" fmla="*/ 5 w 13"/>
                <a:gd name="T51" fmla="*/ 32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8 h 32"/>
                <a:gd name="T58" fmla="*/ 1 w 13"/>
                <a:gd name="T59" fmla="*/ 28 h 32"/>
                <a:gd name="T60" fmla="*/ 0 w 13"/>
                <a:gd name="T61" fmla="*/ 25 h 32"/>
                <a:gd name="T62" fmla="*/ 0 w 13"/>
                <a:gd name="T63" fmla="*/ 24 h 32"/>
                <a:gd name="T64" fmla="*/ 5 w 13"/>
                <a:gd name="T65" fmla="*/ 24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7 w 13"/>
                <a:gd name="T75" fmla="*/ 28 h 32"/>
                <a:gd name="T76" fmla="*/ 7 w 13"/>
                <a:gd name="T77" fmla="*/ 28 h 32"/>
                <a:gd name="T78" fmla="*/ 8 w 13"/>
                <a:gd name="T79" fmla="*/ 27 h 32"/>
                <a:gd name="T80" fmla="*/ 8 w 13"/>
                <a:gd name="T81" fmla="*/ 27 h 32"/>
                <a:gd name="T82" fmla="*/ 10 w 13"/>
                <a:gd name="T83" fmla="*/ 25 h 32"/>
                <a:gd name="T84" fmla="*/ 10 w 13"/>
                <a:gd name="T85" fmla="*/ 18 h 32"/>
                <a:gd name="T86" fmla="*/ 10 w 13"/>
                <a:gd name="T87" fmla="*/ 18 h 32"/>
                <a:gd name="T88" fmla="*/ 8 w 13"/>
                <a:gd name="T89" fmla="*/ 17 h 32"/>
                <a:gd name="T90" fmla="*/ 8 w 13"/>
                <a:gd name="T91" fmla="*/ 17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7 h 32"/>
                <a:gd name="T102" fmla="*/ 5 w 13"/>
                <a:gd name="T103" fmla="*/ 17 h 32"/>
                <a:gd name="T104" fmla="*/ 5 w 13"/>
                <a:gd name="T105" fmla="*/ 17 h 32"/>
                <a:gd name="T106" fmla="*/ 5 w 13"/>
                <a:gd name="T107" fmla="*/ 17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4"/>
                  </a:lnTo>
                  <a:lnTo>
                    <a:pt x="5" y="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3" name="Freeform 2216">
              <a:extLst>
                <a:ext uri="{FF2B5EF4-FFF2-40B4-BE49-F238E27FC236}">
                  <a16:creationId xmlns:a16="http://schemas.microsoft.com/office/drawing/2014/main" id="{EA0798B5-4638-4F0E-AEAD-8524FBAC8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7847" y="5889807"/>
              <a:ext cx="21807" cy="51403"/>
            </a:xfrm>
            <a:custGeom>
              <a:avLst/>
              <a:gdLst>
                <a:gd name="T0" fmla="*/ 6 w 14"/>
                <a:gd name="T1" fmla="*/ 19 h 33"/>
                <a:gd name="T2" fmla="*/ 6 w 14"/>
                <a:gd name="T3" fmla="*/ 19 h 33"/>
                <a:gd name="T4" fmla="*/ 6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0 w 14"/>
                <a:gd name="T11" fmla="*/ 18 h 33"/>
                <a:gd name="T12" fmla="*/ 0 w 14"/>
                <a:gd name="T13" fmla="*/ 16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6 h 33"/>
                <a:gd name="T24" fmla="*/ 0 w 14"/>
                <a:gd name="T25" fmla="*/ 5 h 33"/>
                <a:gd name="T26" fmla="*/ 1 w 14"/>
                <a:gd name="T27" fmla="*/ 4 h 33"/>
                <a:gd name="T28" fmla="*/ 3 w 14"/>
                <a:gd name="T29" fmla="*/ 1 h 33"/>
                <a:gd name="T30" fmla="*/ 6 w 14"/>
                <a:gd name="T31" fmla="*/ 0 h 33"/>
                <a:gd name="T32" fmla="*/ 10 w 14"/>
                <a:gd name="T33" fmla="*/ 1 h 33"/>
                <a:gd name="T34" fmla="*/ 13 w 14"/>
                <a:gd name="T35" fmla="*/ 4 h 33"/>
                <a:gd name="T36" fmla="*/ 13 w 14"/>
                <a:gd name="T37" fmla="*/ 5 h 33"/>
                <a:gd name="T38" fmla="*/ 13 w 14"/>
                <a:gd name="T39" fmla="*/ 6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3 w 14"/>
                <a:gd name="T47" fmla="*/ 14 h 33"/>
                <a:gd name="T48" fmla="*/ 13 w 14"/>
                <a:gd name="T49" fmla="*/ 15 h 33"/>
                <a:gd name="T50" fmla="*/ 6 w 14"/>
                <a:gd name="T51" fmla="*/ 33 h 33"/>
                <a:gd name="T52" fmla="*/ 4 w 14"/>
                <a:gd name="T53" fmla="*/ 14 h 33"/>
                <a:gd name="T54" fmla="*/ 5 w 14"/>
                <a:gd name="T55" fmla="*/ 15 h 33"/>
                <a:gd name="T56" fmla="*/ 6 w 14"/>
                <a:gd name="T57" fmla="*/ 15 h 33"/>
                <a:gd name="T58" fmla="*/ 8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8 w 14"/>
                <a:gd name="T65" fmla="*/ 6 h 33"/>
                <a:gd name="T66" fmla="*/ 6 w 14"/>
                <a:gd name="T67" fmla="*/ 5 h 33"/>
                <a:gd name="T68" fmla="*/ 5 w 14"/>
                <a:gd name="T69" fmla="*/ 6 h 33"/>
                <a:gd name="T70" fmla="*/ 4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1" y="33"/>
                  </a:move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3"/>
                  </a:lnTo>
                  <a:lnTo>
                    <a:pt x="1" y="33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4" name="Freeform 2217">
              <a:extLst>
                <a:ext uri="{FF2B5EF4-FFF2-40B4-BE49-F238E27FC236}">
                  <a16:creationId xmlns:a16="http://schemas.microsoft.com/office/drawing/2014/main" id="{C2AA399D-57C4-4F9A-8D4D-78B9102FE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231" y="5891365"/>
              <a:ext cx="9346" cy="57634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2 w 6"/>
                <a:gd name="T5" fmla="*/ 34 h 37"/>
                <a:gd name="T6" fmla="*/ 2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5" name="Freeform 2218">
              <a:extLst>
                <a:ext uri="{FF2B5EF4-FFF2-40B4-BE49-F238E27FC236}">
                  <a16:creationId xmlns:a16="http://schemas.microsoft.com/office/drawing/2014/main" id="{D934CFDD-4BDE-41C4-9AC8-45353E29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629" y="5389800"/>
              <a:ext cx="14019" cy="49845"/>
            </a:xfrm>
            <a:custGeom>
              <a:avLst/>
              <a:gdLst>
                <a:gd name="T0" fmla="*/ 6 w 9"/>
                <a:gd name="T1" fmla="*/ 32 h 32"/>
                <a:gd name="T2" fmla="*/ 6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6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6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6" y="32"/>
                  </a:moveTo>
                  <a:lnTo>
                    <a:pt x="6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6" name="Freeform 2219">
              <a:extLst>
                <a:ext uri="{FF2B5EF4-FFF2-40B4-BE49-F238E27FC236}">
                  <a16:creationId xmlns:a16="http://schemas.microsoft.com/office/drawing/2014/main" id="{0CFA4109-2883-4CBF-B7C0-4F7E33BD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6109" y="5389800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3 h 32"/>
                <a:gd name="T4" fmla="*/ 4 w 14"/>
                <a:gd name="T5" fmla="*/ 3 h 32"/>
                <a:gd name="T6" fmla="*/ 4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7" name="Freeform 2220">
              <a:extLst>
                <a:ext uri="{FF2B5EF4-FFF2-40B4-BE49-F238E27FC236}">
                  <a16:creationId xmlns:a16="http://schemas.microsoft.com/office/drawing/2014/main" id="{C3F023ED-A4EF-4FBA-8F57-DDB34B8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74" y="5389800"/>
              <a:ext cx="24923" cy="49845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2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8" name="Freeform 2221">
              <a:extLst>
                <a:ext uri="{FF2B5EF4-FFF2-40B4-BE49-F238E27FC236}">
                  <a16:creationId xmlns:a16="http://schemas.microsoft.com/office/drawing/2014/main" id="{EE676CFE-667B-4D5D-BE06-726838DD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069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9" name="Freeform 2222">
              <a:extLst>
                <a:ext uri="{FF2B5EF4-FFF2-40B4-BE49-F238E27FC236}">
                  <a16:creationId xmlns:a16="http://schemas.microsoft.com/office/drawing/2014/main" id="{DCA10CA7-88B6-458E-99DD-69431FB54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9973" y="5389800"/>
              <a:ext cx="21807" cy="49845"/>
            </a:xfrm>
            <a:custGeom>
              <a:avLst/>
              <a:gdLst>
                <a:gd name="T0" fmla="*/ 8 w 14"/>
                <a:gd name="T1" fmla="*/ 18 h 32"/>
                <a:gd name="T2" fmla="*/ 8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1 w 14"/>
                <a:gd name="T11" fmla="*/ 16 h 32"/>
                <a:gd name="T12" fmla="*/ 1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1 w 14"/>
                <a:gd name="T25" fmla="*/ 3 h 32"/>
                <a:gd name="T26" fmla="*/ 1 w 14"/>
                <a:gd name="T27" fmla="*/ 2 h 32"/>
                <a:gd name="T28" fmla="*/ 4 w 14"/>
                <a:gd name="T29" fmla="*/ 0 h 32"/>
                <a:gd name="T30" fmla="*/ 8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4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4 w 14"/>
                <a:gd name="T49" fmla="*/ 15 h 32"/>
                <a:gd name="T50" fmla="*/ 8 w 14"/>
                <a:gd name="T51" fmla="*/ 32 h 32"/>
                <a:gd name="T52" fmla="*/ 5 w 14"/>
                <a:gd name="T53" fmla="*/ 12 h 32"/>
                <a:gd name="T54" fmla="*/ 7 w 14"/>
                <a:gd name="T55" fmla="*/ 13 h 32"/>
                <a:gd name="T56" fmla="*/ 8 w 14"/>
                <a:gd name="T57" fmla="*/ 15 h 32"/>
                <a:gd name="T58" fmla="*/ 9 w 14"/>
                <a:gd name="T59" fmla="*/ 13 h 32"/>
                <a:gd name="T60" fmla="*/ 10 w 14"/>
                <a:gd name="T61" fmla="*/ 12 h 32"/>
                <a:gd name="T62" fmla="*/ 10 w 14"/>
                <a:gd name="T63" fmla="*/ 6 h 32"/>
                <a:gd name="T64" fmla="*/ 9 w 14"/>
                <a:gd name="T65" fmla="*/ 5 h 32"/>
                <a:gd name="T66" fmla="*/ 8 w 14"/>
                <a:gd name="T67" fmla="*/ 3 h 32"/>
                <a:gd name="T68" fmla="*/ 7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3" y="32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8" y="32"/>
                  </a:lnTo>
                  <a:lnTo>
                    <a:pt x="3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0" name="Freeform 2223">
              <a:extLst>
                <a:ext uri="{FF2B5EF4-FFF2-40B4-BE49-F238E27FC236}">
                  <a16:creationId xmlns:a16="http://schemas.microsoft.com/office/drawing/2014/main" id="{F9C0E741-2969-4620-88D8-B900C3D45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8011" y="5389800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7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2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7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7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1" name="Freeform 2224">
              <a:extLst>
                <a:ext uri="{FF2B5EF4-FFF2-40B4-BE49-F238E27FC236}">
                  <a16:creationId xmlns:a16="http://schemas.microsoft.com/office/drawing/2014/main" id="{5C45439A-C1CD-4858-9F85-AD0D2987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33" y="5389800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3 h 32"/>
                <a:gd name="T4" fmla="*/ 4 w 14"/>
                <a:gd name="T5" fmla="*/ 3 h 32"/>
                <a:gd name="T6" fmla="*/ 4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2" name="Freeform 2225">
              <a:extLst>
                <a:ext uri="{FF2B5EF4-FFF2-40B4-BE49-F238E27FC236}">
                  <a16:creationId xmlns:a16="http://schemas.microsoft.com/office/drawing/2014/main" id="{39F88CF7-52FA-4A10-B332-41C77B33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8321" y="5891365"/>
              <a:ext cx="10904" cy="57634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4 w 7"/>
                <a:gd name="T5" fmla="*/ 3 h 37"/>
                <a:gd name="T6" fmla="*/ 4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3" name="Freeform 2226">
              <a:extLst>
                <a:ext uri="{FF2B5EF4-FFF2-40B4-BE49-F238E27FC236}">
                  <a16:creationId xmlns:a16="http://schemas.microsoft.com/office/drawing/2014/main" id="{946EE9AB-2B7C-4FD5-8F80-31AB8C2E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801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4" name="Freeform 2227">
              <a:extLst>
                <a:ext uri="{FF2B5EF4-FFF2-40B4-BE49-F238E27FC236}">
                  <a16:creationId xmlns:a16="http://schemas.microsoft.com/office/drawing/2014/main" id="{7E26A421-F057-4A98-8440-4ABF7BF61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1281" y="5891365"/>
              <a:ext cx="20250" cy="49845"/>
            </a:xfrm>
            <a:custGeom>
              <a:avLst/>
              <a:gdLst>
                <a:gd name="T0" fmla="*/ 7 w 13"/>
                <a:gd name="T1" fmla="*/ 13 h 32"/>
                <a:gd name="T2" fmla="*/ 7 w 13"/>
                <a:gd name="T3" fmla="*/ 13 h 32"/>
                <a:gd name="T4" fmla="*/ 7 w 13"/>
                <a:gd name="T5" fmla="*/ 13 h 32"/>
                <a:gd name="T6" fmla="*/ 8 w 13"/>
                <a:gd name="T7" fmla="*/ 13 h 32"/>
                <a:gd name="T8" fmla="*/ 11 w 13"/>
                <a:gd name="T9" fmla="*/ 14 h 32"/>
                <a:gd name="T10" fmla="*/ 12 w 13"/>
                <a:gd name="T11" fmla="*/ 15 h 32"/>
                <a:gd name="T12" fmla="*/ 13 w 13"/>
                <a:gd name="T13" fmla="*/ 17 h 32"/>
                <a:gd name="T14" fmla="*/ 13 w 13"/>
                <a:gd name="T15" fmla="*/ 18 h 32"/>
                <a:gd name="T16" fmla="*/ 13 w 13"/>
                <a:gd name="T17" fmla="*/ 19 h 32"/>
                <a:gd name="T18" fmla="*/ 13 w 13"/>
                <a:gd name="T19" fmla="*/ 23 h 32"/>
                <a:gd name="T20" fmla="*/ 13 w 13"/>
                <a:gd name="T21" fmla="*/ 25 h 32"/>
                <a:gd name="T22" fmla="*/ 13 w 13"/>
                <a:gd name="T23" fmla="*/ 27 h 32"/>
                <a:gd name="T24" fmla="*/ 13 w 13"/>
                <a:gd name="T25" fmla="*/ 28 h 32"/>
                <a:gd name="T26" fmla="*/ 12 w 13"/>
                <a:gd name="T27" fmla="*/ 29 h 32"/>
                <a:gd name="T28" fmla="*/ 10 w 13"/>
                <a:gd name="T29" fmla="*/ 32 h 32"/>
                <a:gd name="T30" fmla="*/ 7 w 13"/>
                <a:gd name="T31" fmla="*/ 32 h 32"/>
                <a:gd name="T32" fmla="*/ 3 w 13"/>
                <a:gd name="T33" fmla="*/ 32 h 32"/>
                <a:gd name="T34" fmla="*/ 1 w 13"/>
                <a:gd name="T35" fmla="*/ 29 h 32"/>
                <a:gd name="T36" fmla="*/ 1 w 13"/>
                <a:gd name="T37" fmla="*/ 28 h 32"/>
                <a:gd name="T38" fmla="*/ 0 w 13"/>
                <a:gd name="T39" fmla="*/ 27 h 32"/>
                <a:gd name="T40" fmla="*/ 0 w 13"/>
                <a:gd name="T41" fmla="*/ 25 h 32"/>
                <a:gd name="T42" fmla="*/ 0 w 13"/>
                <a:gd name="T43" fmla="*/ 23 h 32"/>
                <a:gd name="T44" fmla="*/ 0 w 13"/>
                <a:gd name="T45" fmla="*/ 20 h 32"/>
                <a:gd name="T46" fmla="*/ 0 w 13"/>
                <a:gd name="T47" fmla="*/ 18 h 32"/>
                <a:gd name="T48" fmla="*/ 1 w 13"/>
                <a:gd name="T49" fmla="*/ 17 h 32"/>
                <a:gd name="T50" fmla="*/ 7 w 13"/>
                <a:gd name="T51" fmla="*/ 0 h 32"/>
                <a:gd name="T52" fmla="*/ 10 w 13"/>
                <a:gd name="T53" fmla="*/ 19 h 32"/>
                <a:gd name="T54" fmla="*/ 8 w 13"/>
                <a:gd name="T55" fmla="*/ 18 h 32"/>
                <a:gd name="T56" fmla="*/ 7 w 13"/>
                <a:gd name="T57" fmla="*/ 17 h 32"/>
                <a:gd name="T58" fmla="*/ 5 w 13"/>
                <a:gd name="T59" fmla="*/ 18 h 32"/>
                <a:gd name="T60" fmla="*/ 5 w 13"/>
                <a:gd name="T61" fmla="*/ 19 h 32"/>
                <a:gd name="T62" fmla="*/ 5 w 13"/>
                <a:gd name="T63" fmla="*/ 25 h 32"/>
                <a:gd name="T64" fmla="*/ 5 w 13"/>
                <a:gd name="T65" fmla="*/ 27 h 32"/>
                <a:gd name="T66" fmla="*/ 7 w 13"/>
                <a:gd name="T67" fmla="*/ 28 h 32"/>
                <a:gd name="T68" fmla="*/ 8 w 13"/>
                <a:gd name="T69" fmla="*/ 27 h 32"/>
                <a:gd name="T70" fmla="*/ 10 w 13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5" name="Freeform 2228">
              <a:extLst>
                <a:ext uri="{FF2B5EF4-FFF2-40B4-BE49-F238E27FC236}">
                  <a16:creationId xmlns:a16="http://schemas.microsoft.com/office/drawing/2014/main" id="{23658188-305E-4CF1-96ED-46A123A2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761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6" name="Freeform 2229">
              <a:extLst>
                <a:ext uri="{FF2B5EF4-FFF2-40B4-BE49-F238E27FC236}">
                  <a16:creationId xmlns:a16="http://schemas.microsoft.com/office/drawing/2014/main" id="{818AA481-830E-4331-8F15-09894B9F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45" y="5891365"/>
              <a:ext cx="9346" cy="57634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34 h 37"/>
                <a:gd name="T4" fmla="*/ 3 w 6"/>
                <a:gd name="T5" fmla="*/ 34 h 37"/>
                <a:gd name="T6" fmla="*/ 3 w 6"/>
                <a:gd name="T7" fmla="*/ 3 h 37"/>
                <a:gd name="T8" fmla="*/ 0 w 6"/>
                <a:gd name="T9" fmla="*/ 3 h 37"/>
                <a:gd name="T10" fmla="*/ 0 w 6"/>
                <a:gd name="T11" fmla="*/ 0 h 37"/>
                <a:gd name="T12" fmla="*/ 6 w 6"/>
                <a:gd name="T13" fmla="*/ 0 h 37"/>
                <a:gd name="T14" fmla="*/ 6 w 6"/>
                <a:gd name="T15" fmla="*/ 37 h 37"/>
                <a:gd name="T16" fmla="*/ 0 w 6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7" name="Freeform 2230">
              <a:extLst>
                <a:ext uri="{FF2B5EF4-FFF2-40B4-BE49-F238E27FC236}">
                  <a16:creationId xmlns:a16="http://schemas.microsoft.com/office/drawing/2014/main" id="{44DF4789-6C8F-4EFA-B8D6-535FD24B5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19" y="5389800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8" name="Freeform 2231">
              <a:extLst>
                <a:ext uri="{FF2B5EF4-FFF2-40B4-BE49-F238E27FC236}">
                  <a16:creationId xmlns:a16="http://schemas.microsoft.com/office/drawing/2014/main" id="{892D8758-35BB-4319-9D9B-5E6EE4A4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842" y="5389800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9 w 14"/>
                <a:gd name="T3" fmla="*/ 12 h 32"/>
                <a:gd name="T4" fmla="*/ 9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1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3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1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0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1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5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9 w 14"/>
                <a:gd name="T81" fmla="*/ 25 h 32"/>
                <a:gd name="T82" fmla="*/ 9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6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6" y="13"/>
                  </a:moveTo>
                  <a:lnTo>
                    <a:pt x="6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9" name="Freeform 2232">
              <a:extLst>
                <a:ext uri="{FF2B5EF4-FFF2-40B4-BE49-F238E27FC236}">
                  <a16:creationId xmlns:a16="http://schemas.microsoft.com/office/drawing/2014/main" id="{EA55272C-B8AC-454F-BED5-20E01A9AE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8880" y="5389800"/>
              <a:ext cx="20250" cy="49845"/>
            </a:xfrm>
            <a:custGeom>
              <a:avLst/>
              <a:gdLst>
                <a:gd name="T0" fmla="*/ 0 w 13"/>
                <a:gd name="T1" fmla="*/ 8 h 32"/>
                <a:gd name="T2" fmla="*/ 0 w 13"/>
                <a:gd name="T3" fmla="*/ 6 h 32"/>
                <a:gd name="T4" fmla="*/ 0 w 13"/>
                <a:gd name="T5" fmla="*/ 5 h 32"/>
                <a:gd name="T6" fmla="*/ 0 w 13"/>
                <a:gd name="T7" fmla="*/ 3 h 32"/>
                <a:gd name="T8" fmla="*/ 1 w 13"/>
                <a:gd name="T9" fmla="*/ 2 h 32"/>
                <a:gd name="T10" fmla="*/ 3 w 13"/>
                <a:gd name="T11" fmla="*/ 0 h 32"/>
                <a:gd name="T12" fmla="*/ 6 w 13"/>
                <a:gd name="T13" fmla="*/ 0 h 32"/>
                <a:gd name="T14" fmla="*/ 8 w 13"/>
                <a:gd name="T15" fmla="*/ 0 h 32"/>
                <a:gd name="T16" fmla="*/ 11 w 13"/>
                <a:gd name="T17" fmla="*/ 2 h 32"/>
                <a:gd name="T18" fmla="*/ 12 w 13"/>
                <a:gd name="T19" fmla="*/ 3 h 32"/>
                <a:gd name="T20" fmla="*/ 12 w 13"/>
                <a:gd name="T21" fmla="*/ 5 h 32"/>
                <a:gd name="T22" fmla="*/ 12 w 13"/>
                <a:gd name="T23" fmla="*/ 6 h 32"/>
                <a:gd name="T24" fmla="*/ 13 w 13"/>
                <a:gd name="T25" fmla="*/ 8 h 32"/>
                <a:gd name="T26" fmla="*/ 13 w 13"/>
                <a:gd name="T27" fmla="*/ 11 h 32"/>
                <a:gd name="T28" fmla="*/ 12 w 13"/>
                <a:gd name="T29" fmla="*/ 12 h 32"/>
                <a:gd name="T30" fmla="*/ 12 w 13"/>
                <a:gd name="T31" fmla="*/ 13 h 32"/>
                <a:gd name="T32" fmla="*/ 11 w 13"/>
                <a:gd name="T33" fmla="*/ 15 h 32"/>
                <a:gd name="T34" fmla="*/ 12 w 13"/>
                <a:gd name="T35" fmla="*/ 16 h 32"/>
                <a:gd name="T36" fmla="*/ 12 w 13"/>
                <a:gd name="T37" fmla="*/ 17 h 32"/>
                <a:gd name="T38" fmla="*/ 13 w 13"/>
                <a:gd name="T39" fmla="*/ 20 h 32"/>
                <a:gd name="T40" fmla="*/ 13 w 13"/>
                <a:gd name="T41" fmla="*/ 22 h 32"/>
                <a:gd name="T42" fmla="*/ 12 w 13"/>
                <a:gd name="T43" fmla="*/ 25 h 32"/>
                <a:gd name="T44" fmla="*/ 12 w 13"/>
                <a:gd name="T45" fmla="*/ 27 h 32"/>
                <a:gd name="T46" fmla="*/ 12 w 13"/>
                <a:gd name="T47" fmla="*/ 28 h 32"/>
                <a:gd name="T48" fmla="*/ 12 w 13"/>
                <a:gd name="T49" fmla="*/ 28 h 32"/>
                <a:gd name="T50" fmla="*/ 10 w 13"/>
                <a:gd name="T51" fmla="*/ 31 h 32"/>
                <a:gd name="T52" fmla="*/ 6 w 13"/>
                <a:gd name="T53" fmla="*/ 32 h 32"/>
                <a:gd name="T54" fmla="*/ 2 w 13"/>
                <a:gd name="T55" fmla="*/ 31 h 32"/>
                <a:gd name="T56" fmla="*/ 1 w 13"/>
                <a:gd name="T57" fmla="*/ 28 h 32"/>
                <a:gd name="T58" fmla="*/ 0 w 13"/>
                <a:gd name="T59" fmla="*/ 28 h 32"/>
                <a:gd name="T60" fmla="*/ 0 w 13"/>
                <a:gd name="T61" fmla="*/ 27 h 32"/>
                <a:gd name="T62" fmla="*/ 0 w 13"/>
                <a:gd name="T63" fmla="*/ 25 h 32"/>
                <a:gd name="T64" fmla="*/ 0 w 13"/>
                <a:gd name="T65" fmla="*/ 22 h 32"/>
                <a:gd name="T66" fmla="*/ 0 w 13"/>
                <a:gd name="T67" fmla="*/ 20 h 32"/>
                <a:gd name="T68" fmla="*/ 0 w 13"/>
                <a:gd name="T69" fmla="*/ 17 h 32"/>
                <a:gd name="T70" fmla="*/ 0 w 13"/>
                <a:gd name="T71" fmla="*/ 16 h 32"/>
                <a:gd name="T72" fmla="*/ 1 w 13"/>
                <a:gd name="T73" fmla="*/ 15 h 32"/>
                <a:gd name="T74" fmla="*/ 0 w 13"/>
                <a:gd name="T75" fmla="*/ 13 h 32"/>
                <a:gd name="T76" fmla="*/ 0 w 13"/>
                <a:gd name="T77" fmla="*/ 12 h 32"/>
                <a:gd name="T78" fmla="*/ 0 w 13"/>
                <a:gd name="T79" fmla="*/ 11 h 32"/>
                <a:gd name="T80" fmla="*/ 0 w 13"/>
                <a:gd name="T81" fmla="*/ 8 h 32"/>
                <a:gd name="T82" fmla="*/ 8 w 13"/>
                <a:gd name="T83" fmla="*/ 6 h 32"/>
                <a:gd name="T84" fmla="*/ 7 w 13"/>
                <a:gd name="T85" fmla="*/ 5 h 32"/>
                <a:gd name="T86" fmla="*/ 6 w 13"/>
                <a:gd name="T87" fmla="*/ 3 h 32"/>
                <a:gd name="T88" fmla="*/ 5 w 13"/>
                <a:gd name="T89" fmla="*/ 5 h 32"/>
                <a:gd name="T90" fmla="*/ 3 w 13"/>
                <a:gd name="T91" fmla="*/ 11 h 32"/>
                <a:gd name="T92" fmla="*/ 5 w 13"/>
                <a:gd name="T93" fmla="*/ 12 h 32"/>
                <a:gd name="T94" fmla="*/ 6 w 13"/>
                <a:gd name="T95" fmla="*/ 13 h 32"/>
                <a:gd name="T96" fmla="*/ 7 w 13"/>
                <a:gd name="T97" fmla="*/ 12 h 32"/>
                <a:gd name="T98" fmla="*/ 8 w 13"/>
                <a:gd name="T99" fmla="*/ 11 h 32"/>
                <a:gd name="T100" fmla="*/ 8 w 13"/>
                <a:gd name="T101" fmla="*/ 18 h 32"/>
                <a:gd name="T102" fmla="*/ 7 w 13"/>
                <a:gd name="T103" fmla="*/ 17 h 32"/>
                <a:gd name="T104" fmla="*/ 6 w 13"/>
                <a:gd name="T105" fmla="*/ 16 h 32"/>
                <a:gd name="T106" fmla="*/ 5 w 13"/>
                <a:gd name="T107" fmla="*/ 17 h 32"/>
                <a:gd name="T108" fmla="*/ 3 w 13"/>
                <a:gd name="T109" fmla="*/ 18 h 32"/>
                <a:gd name="T110" fmla="*/ 3 w 13"/>
                <a:gd name="T111" fmla="*/ 25 h 32"/>
                <a:gd name="T112" fmla="*/ 5 w 13"/>
                <a:gd name="T113" fmla="*/ 27 h 32"/>
                <a:gd name="T114" fmla="*/ 6 w 13"/>
                <a:gd name="T115" fmla="*/ 27 h 32"/>
                <a:gd name="T116" fmla="*/ 7 w 13"/>
                <a:gd name="T117" fmla="*/ 27 h 32"/>
                <a:gd name="T118" fmla="*/ 8 w 13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6"/>
                  </a:lnTo>
                  <a:close/>
                  <a:moveTo>
                    <a:pt x="8" y="18"/>
                  </a:move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5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0" name="Freeform 2233">
              <a:extLst>
                <a:ext uri="{FF2B5EF4-FFF2-40B4-BE49-F238E27FC236}">
                  <a16:creationId xmlns:a16="http://schemas.microsoft.com/office/drawing/2014/main" id="{F46C9E45-2F9B-420E-B4C3-8C18C48A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802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1" name="Freeform 2234">
              <a:extLst>
                <a:ext uri="{FF2B5EF4-FFF2-40B4-BE49-F238E27FC236}">
                  <a16:creationId xmlns:a16="http://schemas.microsoft.com/office/drawing/2014/main" id="{F8C44447-C919-4E9A-B954-5B83D558B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821" y="5389800"/>
              <a:ext cx="20250" cy="49845"/>
            </a:xfrm>
            <a:custGeom>
              <a:avLst/>
              <a:gdLst>
                <a:gd name="T0" fmla="*/ 6 w 13"/>
                <a:gd name="T1" fmla="*/ 18 h 32"/>
                <a:gd name="T2" fmla="*/ 6 w 13"/>
                <a:gd name="T3" fmla="*/ 18 h 32"/>
                <a:gd name="T4" fmla="*/ 6 w 13"/>
                <a:gd name="T5" fmla="*/ 18 h 32"/>
                <a:gd name="T6" fmla="*/ 5 w 13"/>
                <a:gd name="T7" fmla="*/ 18 h 32"/>
                <a:gd name="T8" fmla="*/ 2 w 13"/>
                <a:gd name="T9" fmla="*/ 18 h 32"/>
                <a:gd name="T10" fmla="*/ 0 w 13"/>
                <a:gd name="T11" fmla="*/ 16 h 32"/>
                <a:gd name="T12" fmla="*/ 0 w 13"/>
                <a:gd name="T13" fmla="*/ 16 h 32"/>
                <a:gd name="T14" fmla="*/ 0 w 13"/>
                <a:gd name="T15" fmla="*/ 15 h 32"/>
                <a:gd name="T16" fmla="*/ 0 w 13"/>
                <a:gd name="T17" fmla="*/ 12 h 32"/>
                <a:gd name="T18" fmla="*/ 0 w 13"/>
                <a:gd name="T19" fmla="*/ 8 h 32"/>
                <a:gd name="T20" fmla="*/ 0 w 13"/>
                <a:gd name="T21" fmla="*/ 6 h 32"/>
                <a:gd name="T22" fmla="*/ 0 w 13"/>
                <a:gd name="T23" fmla="*/ 5 h 32"/>
                <a:gd name="T24" fmla="*/ 0 w 13"/>
                <a:gd name="T25" fmla="*/ 3 h 32"/>
                <a:gd name="T26" fmla="*/ 1 w 13"/>
                <a:gd name="T27" fmla="*/ 2 h 32"/>
                <a:gd name="T28" fmla="*/ 2 w 13"/>
                <a:gd name="T29" fmla="*/ 0 h 32"/>
                <a:gd name="T30" fmla="*/ 6 w 13"/>
                <a:gd name="T31" fmla="*/ 0 h 32"/>
                <a:gd name="T32" fmla="*/ 10 w 13"/>
                <a:gd name="T33" fmla="*/ 0 h 32"/>
                <a:gd name="T34" fmla="*/ 12 w 13"/>
                <a:gd name="T35" fmla="*/ 2 h 32"/>
                <a:gd name="T36" fmla="*/ 12 w 13"/>
                <a:gd name="T37" fmla="*/ 3 h 32"/>
                <a:gd name="T38" fmla="*/ 12 w 13"/>
                <a:gd name="T39" fmla="*/ 5 h 32"/>
                <a:gd name="T40" fmla="*/ 13 w 13"/>
                <a:gd name="T41" fmla="*/ 6 h 32"/>
                <a:gd name="T42" fmla="*/ 13 w 13"/>
                <a:gd name="T43" fmla="*/ 8 h 32"/>
                <a:gd name="T44" fmla="*/ 13 w 13"/>
                <a:gd name="T45" fmla="*/ 11 h 32"/>
                <a:gd name="T46" fmla="*/ 12 w 13"/>
                <a:gd name="T47" fmla="*/ 13 h 32"/>
                <a:gd name="T48" fmla="*/ 12 w 13"/>
                <a:gd name="T49" fmla="*/ 15 h 32"/>
                <a:gd name="T50" fmla="*/ 6 w 13"/>
                <a:gd name="T51" fmla="*/ 32 h 32"/>
                <a:gd name="T52" fmla="*/ 3 w 13"/>
                <a:gd name="T53" fmla="*/ 12 h 32"/>
                <a:gd name="T54" fmla="*/ 5 w 13"/>
                <a:gd name="T55" fmla="*/ 13 h 32"/>
                <a:gd name="T56" fmla="*/ 6 w 13"/>
                <a:gd name="T57" fmla="*/ 15 h 32"/>
                <a:gd name="T58" fmla="*/ 7 w 13"/>
                <a:gd name="T59" fmla="*/ 13 h 32"/>
                <a:gd name="T60" fmla="*/ 8 w 13"/>
                <a:gd name="T61" fmla="*/ 12 h 32"/>
                <a:gd name="T62" fmla="*/ 8 w 13"/>
                <a:gd name="T63" fmla="*/ 6 h 32"/>
                <a:gd name="T64" fmla="*/ 7 w 13"/>
                <a:gd name="T65" fmla="*/ 5 h 32"/>
                <a:gd name="T66" fmla="*/ 6 w 13"/>
                <a:gd name="T67" fmla="*/ 3 h 32"/>
                <a:gd name="T68" fmla="*/ 5 w 13"/>
                <a:gd name="T69" fmla="*/ 5 h 32"/>
                <a:gd name="T70" fmla="*/ 3 w 13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3" y="12"/>
                  </a:moveTo>
                  <a:lnTo>
                    <a:pt x="3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2" name="Freeform 2235">
              <a:extLst>
                <a:ext uri="{FF2B5EF4-FFF2-40B4-BE49-F238E27FC236}">
                  <a16:creationId xmlns:a16="http://schemas.microsoft.com/office/drawing/2014/main" id="{2779DB6D-FBD1-4BAB-AF7B-0059FA28A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743" y="5389800"/>
              <a:ext cx="21807" cy="49845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1 w 14"/>
                <a:gd name="T5" fmla="*/ 3 h 32"/>
                <a:gd name="T6" fmla="*/ 1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4 w 14"/>
                <a:gd name="T13" fmla="*/ 0 h 32"/>
                <a:gd name="T14" fmla="*/ 4 w 14"/>
                <a:gd name="T15" fmla="*/ 0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1 w 14"/>
                <a:gd name="T25" fmla="*/ 1 h 32"/>
                <a:gd name="T26" fmla="*/ 11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0 h 32"/>
                <a:gd name="T44" fmla="*/ 11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8 w 14"/>
                <a:gd name="T51" fmla="*/ 32 h 32"/>
                <a:gd name="T52" fmla="*/ 8 w 14"/>
                <a:gd name="T53" fmla="*/ 32 h 32"/>
                <a:gd name="T54" fmla="*/ 4 w 14"/>
                <a:gd name="T55" fmla="*/ 31 h 32"/>
                <a:gd name="T56" fmla="*/ 4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3 h 32"/>
                <a:gd name="T98" fmla="*/ 8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3" name="Freeform 2236">
              <a:extLst>
                <a:ext uri="{FF2B5EF4-FFF2-40B4-BE49-F238E27FC236}">
                  <a16:creationId xmlns:a16="http://schemas.microsoft.com/office/drawing/2014/main" id="{BD4358BE-D80D-4301-BD71-BE8F41B78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7666" y="5389800"/>
              <a:ext cx="21807" cy="49845"/>
            </a:xfrm>
            <a:custGeom>
              <a:avLst/>
              <a:gdLst>
                <a:gd name="T0" fmla="*/ 8 w 14"/>
                <a:gd name="T1" fmla="*/ 13 h 32"/>
                <a:gd name="T2" fmla="*/ 8 w 14"/>
                <a:gd name="T3" fmla="*/ 13 h 32"/>
                <a:gd name="T4" fmla="*/ 9 w 14"/>
                <a:gd name="T5" fmla="*/ 13 h 32"/>
                <a:gd name="T6" fmla="*/ 10 w 14"/>
                <a:gd name="T7" fmla="*/ 12 h 32"/>
                <a:gd name="T8" fmla="*/ 12 w 14"/>
                <a:gd name="T9" fmla="*/ 13 h 32"/>
                <a:gd name="T10" fmla="*/ 14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4 w 14"/>
                <a:gd name="T27" fmla="*/ 28 h 32"/>
                <a:gd name="T28" fmla="*/ 12 w 14"/>
                <a:gd name="T29" fmla="*/ 31 h 32"/>
                <a:gd name="T30" fmla="*/ 8 w 14"/>
                <a:gd name="T31" fmla="*/ 32 h 32"/>
                <a:gd name="T32" fmla="*/ 4 w 14"/>
                <a:gd name="T33" fmla="*/ 31 h 32"/>
                <a:gd name="T34" fmla="*/ 2 w 14"/>
                <a:gd name="T35" fmla="*/ 28 h 32"/>
                <a:gd name="T36" fmla="*/ 2 w 14"/>
                <a:gd name="T37" fmla="*/ 27 h 32"/>
                <a:gd name="T38" fmla="*/ 2 w 14"/>
                <a:gd name="T39" fmla="*/ 26 h 32"/>
                <a:gd name="T40" fmla="*/ 2 w 14"/>
                <a:gd name="T41" fmla="*/ 25 h 32"/>
                <a:gd name="T42" fmla="*/ 0 w 14"/>
                <a:gd name="T43" fmla="*/ 22 h 32"/>
                <a:gd name="T44" fmla="*/ 2 w 14"/>
                <a:gd name="T45" fmla="*/ 20 h 32"/>
                <a:gd name="T46" fmla="*/ 2 w 14"/>
                <a:gd name="T47" fmla="*/ 18 h 32"/>
                <a:gd name="T48" fmla="*/ 2 w 14"/>
                <a:gd name="T49" fmla="*/ 17 h 32"/>
                <a:gd name="T50" fmla="*/ 8 w 14"/>
                <a:gd name="T51" fmla="*/ 0 h 32"/>
                <a:gd name="T52" fmla="*/ 10 w 14"/>
                <a:gd name="T53" fmla="*/ 18 h 32"/>
                <a:gd name="T54" fmla="*/ 9 w 14"/>
                <a:gd name="T55" fmla="*/ 17 h 32"/>
                <a:gd name="T56" fmla="*/ 8 w 14"/>
                <a:gd name="T57" fmla="*/ 17 h 32"/>
                <a:gd name="T58" fmla="*/ 7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7 w 14"/>
                <a:gd name="T65" fmla="*/ 27 h 32"/>
                <a:gd name="T66" fmla="*/ 8 w 14"/>
                <a:gd name="T67" fmla="*/ 27 h 32"/>
                <a:gd name="T68" fmla="*/ 9 w 14"/>
                <a:gd name="T69" fmla="*/ 27 h 32"/>
                <a:gd name="T70" fmla="*/ 10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3" y="0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8" y="0"/>
                  </a:lnTo>
                  <a:lnTo>
                    <a:pt x="13" y="0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4" name="Freeform 2237">
              <a:extLst>
                <a:ext uri="{FF2B5EF4-FFF2-40B4-BE49-F238E27FC236}">
                  <a16:creationId xmlns:a16="http://schemas.microsoft.com/office/drawing/2014/main" id="{F0BCF6AC-145B-4FCE-B542-E380F710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053" y="5891365"/>
              <a:ext cx="12461" cy="57634"/>
            </a:xfrm>
            <a:custGeom>
              <a:avLst/>
              <a:gdLst>
                <a:gd name="T0" fmla="*/ 8 w 8"/>
                <a:gd name="T1" fmla="*/ 0 h 37"/>
                <a:gd name="T2" fmla="*/ 8 w 8"/>
                <a:gd name="T3" fmla="*/ 3 h 37"/>
                <a:gd name="T4" fmla="*/ 5 w 8"/>
                <a:gd name="T5" fmla="*/ 3 h 37"/>
                <a:gd name="T6" fmla="*/ 5 w 8"/>
                <a:gd name="T7" fmla="*/ 34 h 37"/>
                <a:gd name="T8" fmla="*/ 8 w 8"/>
                <a:gd name="T9" fmla="*/ 34 h 37"/>
                <a:gd name="T10" fmla="*/ 8 w 8"/>
                <a:gd name="T11" fmla="*/ 37 h 37"/>
                <a:gd name="T12" fmla="*/ 0 w 8"/>
                <a:gd name="T13" fmla="*/ 37 h 37"/>
                <a:gd name="T14" fmla="*/ 0 w 8"/>
                <a:gd name="T15" fmla="*/ 0 h 37"/>
                <a:gd name="T16" fmla="*/ 8 w 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5" name="Freeform 2238">
              <a:extLst>
                <a:ext uri="{FF2B5EF4-FFF2-40B4-BE49-F238E27FC236}">
                  <a16:creationId xmlns:a16="http://schemas.microsoft.com/office/drawing/2014/main" id="{67A2792C-69B4-40A2-B5B7-6807D21E9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91" y="5889807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8 w 13"/>
                <a:gd name="T5" fmla="*/ 13 h 33"/>
                <a:gd name="T6" fmla="*/ 8 w 13"/>
                <a:gd name="T7" fmla="*/ 13 h 33"/>
                <a:gd name="T8" fmla="*/ 8 w 13"/>
                <a:gd name="T9" fmla="*/ 11 h 33"/>
                <a:gd name="T10" fmla="*/ 8 w 13"/>
                <a:gd name="T11" fmla="*/ 11 h 33"/>
                <a:gd name="T12" fmla="*/ 10 w 13"/>
                <a:gd name="T13" fmla="*/ 9 h 33"/>
                <a:gd name="T14" fmla="*/ 10 w 13"/>
                <a:gd name="T15" fmla="*/ 9 h 33"/>
                <a:gd name="T16" fmla="*/ 10 w 13"/>
                <a:gd name="T17" fmla="*/ 8 h 33"/>
                <a:gd name="T18" fmla="*/ 10 w 13"/>
                <a:gd name="T19" fmla="*/ 8 h 33"/>
                <a:gd name="T20" fmla="*/ 8 w 13"/>
                <a:gd name="T21" fmla="*/ 6 h 33"/>
                <a:gd name="T22" fmla="*/ 8 w 13"/>
                <a:gd name="T23" fmla="*/ 6 h 33"/>
                <a:gd name="T24" fmla="*/ 8 w 13"/>
                <a:gd name="T25" fmla="*/ 5 h 33"/>
                <a:gd name="T26" fmla="*/ 8 w 13"/>
                <a:gd name="T27" fmla="*/ 5 h 33"/>
                <a:gd name="T28" fmla="*/ 7 w 13"/>
                <a:gd name="T29" fmla="*/ 5 h 33"/>
                <a:gd name="T30" fmla="*/ 7 w 13"/>
                <a:gd name="T31" fmla="*/ 5 h 33"/>
                <a:gd name="T32" fmla="*/ 5 w 13"/>
                <a:gd name="T33" fmla="*/ 6 h 33"/>
                <a:gd name="T34" fmla="*/ 5 w 13"/>
                <a:gd name="T35" fmla="*/ 6 h 33"/>
                <a:gd name="T36" fmla="*/ 5 w 13"/>
                <a:gd name="T37" fmla="*/ 8 h 33"/>
                <a:gd name="T38" fmla="*/ 5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1 w 13"/>
                <a:gd name="T47" fmla="*/ 5 h 33"/>
                <a:gd name="T48" fmla="*/ 1 w 13"/>
                <a:gd name="T49" fmla="*/ 5 h 33"/>
                <a:gd name="T50" fmla="*/ 2 w 13"/>
                <a:gd name="T51" fmla="*/ 3 h 33"/>
                <a:gd name="T52" fmla="*/ 2 w 13"/>
                <a:gd name="T53" fmla="*/ 3 h 33"/>
                <a:gd name="T54" fmla="*/ 5 w 13"/>
                <a:gd name="T55" fmla="*/ 1 h 33"/>
                <a:gd name="T56" fmla="*/ 5 w 13"/>
                <a:gd name="T57" fmla="*/ 1 h 33"/>
                <a:gd name="T58" fmla="*/ 7 w 13"/>
                <a:gd name="T59" fmla="*/ 0 h 33"/>
                <a:gd name="T60" fmla="*/ 7 w 13"/>
                <a:gd name="T61" fmla="*/ 0 h 33"/>
                <a:gd name="T62" fmla="*/ 10 w 13"/>
                <a:gd name="T63" fmla="*/ 1 h 33"/>
                <a:gd name="T64" fmla="*/ 10 w 13"/>
                <a:gd name="T65" fmla="*/ 1 h 33"/>
                <a:gd name="T66" fmla="*/ 12 w 13"/>
                <a:gd name="T67" fmla="*/ 3 h 33"/>
                <a:gd name="T68" fmla="*/ 12 w 13"/>
                <a:gd name="T69" fmla="*/ 3 h 33"/>
                <a:gd name="T70" fmla="*/ 13 w 13"/>
                <a:gd name="T71" fmla="*/ 5 h 33"/>
                <a:gd name="T72" fmla="*/ 13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3 w 13"/>
                <a:gd name="T87" fmla="*/ 14 h 33"/>
                <a:gd name="T88" fmla="*/ 13 w 13"/>
                <a:gd name="T89" fmla="*/ 14 h 33"/>
                <a:gd name="T90" fmla="*/ 12 w 13"/>
                <a:gd name="T91" fmla="*/ 15 h 33"/>
                <a:gd name="T92" fmla="*/ 6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6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6" name="Freeform 2239">
              <a:extLst>
                <a:ext uri="{FF2B5EF4-FFF2-40B4-BE49-F238E27FC236}">
                  <a16:creationId xmlns:a16="http://schemas.microsoft.com/office/drawing/2014/main" id="{01867C1C-BAF0-4B78-AA00-7B1024E4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572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3 w 14"/>
                <a:gd name="T83" fmla="*/ 13 h 33"/>
                <a:gd name="T84" fmla="*/ 13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1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7" name="Freeform 2240">
              <a:extLst>
                <a:ext uri="{FF2B5EF4-FFF2-40B4-BE49-F238E27FC236}">
                  <a16:creationId xmlns:a16="http://schemas.microsoft.com/office/drawing/2014/main" id="{2EF77901-2215-42E1-B910-D17140BD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494" y="5891365"/>
              <a:ext cx="21807" cy="49845"/>
            </a:xfrm>
            <a:custGeom>
              <a:avLst/>
              <a:gdLst>
                <a:gd name="T0" fmla="*/ 2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7 w 14"/>
                <a:gd name="T17" fmla="*/ 32 h 32"/>
                <a:gd name="T18" fmla="*/ 2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7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8" name="Freeform 2241">
              <a:extLst>
                <a:ext uri="{FF2B5EF4-FFF2-40B4-BE49-F238E27FC236}">
                  <a16:creationId xmlns:a16="http://schemas.microsoft.com/office/drawing/2014/main" id="{BCE04C12-EEAD-4224-841B-646AE6AC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878" y="5891365"/>
              <a:ext cx="12461" cy="57634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4 w 8"/>
                <a:gd name="T5" fmla="*/ 34 h 37"/>
                <a:gd name="T6" fmla="*/ 4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9" name="Freeform 2242">
              <a:extLst>
                <a:ext uri="{FF2B5EF4-FFF2-40B4-BE49-F238E27FC236}">
                  <a16:creationId xmlns:a16="http://schemas.microsoft.com/office/drawing/2014/main" id="{400BF377-4266-4BAC-8C87-35F77C4F1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063" y="5389800"/>
              <a:ext cx="12461" cy="49845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0" name="Freeform 2243">
              <a:extLst>
                <a:ext uri="{FF2B5EF4-FFF2-40B4-BE49-F238E27FC236}">
                  <a16:creationId xmlns:a16="http://schemas.microsoft.com/office/drawing/2014/main" id="{AE79CF59-E930-4127-99BF-E9B80F3D8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428" y="5389800"/>
              <a:ext cx="23365" cy="49845"/>
            </a:xfrm>
            <a:custGeom>
              <a:avLst/>
              <a:gdLst>
                <a:gd name="T0" fmla="*/ 8 w 15"/>
                <a:gd name="T1" fmla="*/ 32 h 32"/>
                <a:gd name="T2" fmla="*/ 8 w 15"/>
                <a:gd name="T3" fmla="*/ 27 h 32"/>
                <a:gd name="T4" fmla="*/ 0 w 15"/>
                <a:gd name="T5" fmla="*/ 27 h 32"/>
                <a:gd name="T6" fmla="*/ 0 w 15"/>
                <a:gd name="T7" fmla="*/ 22 h 32"/>
                <a:gd name="T8" fmla="*/ 6 w 15"/>
                <a:gd name="T9" fmla="*/ 0 h 32"/>
                <a:gd name="T10" fmla="*/ 11 w 15"/>
                <a:gd name="T11" fmla="*/ 0 h 32"/>
                <a:gd name="T12" fmla="*/ 3 w 15"/>
                <a:gd name="T13" fmla="*/ 22 h 32"/>
                <a:gd name="T14" fmla="*/ 8 w 15"/>
                <a:gd name="T15" fmla="*/ 22 h 32"/>
                <a:gd name="T16" fmla="*/ 8 w 15"/>
                <a:gd name="T17" fmla="*/ 13 h 32"/>
                <a:gd name="T18" fmla="*/ 13 w 15"/>
                <a:gd name="T19" fmla="*/ 13 h 32"/>
                <a:gd name="T20" fmla="*/ 13 w 15"/>
                <a:gd name="T21" fmla="*/ 22 h 32"/>
                <a:gd name="T22" fmla="*/ 15 w 15"/>
                <a:gd name="T23" fmla="*/ 22 h 32"/>
                <a:gd name="T24" fmla="*/ 15 w 15"/>
                <a:gd name="T25" fmla="*/ 27 h 32"/>
                <a:gd name="T26" fmla="*/ 13 w 15"/>
                <a:gd name="T27" fmla="*/ 27 h 32"/>
                <a:gd name="T28" fmla="*/ 13 w 15"/>
                <a:gd name="T29" fmla="*/ 32 h 32"/>
                <a:gd name="T30" fmla="*/ 8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8" y="32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1" name="Freeform 2244">
              <a:extLst>
                <a:ext uri="{FF2B5EF4-FFF2-40B4-BE49-F238E27FC236}">
                  <a16:creationId xmlns:a16="http://schemas.microsoft.com/office/drawing/2014/main" id="{A7F251C6-4B50-4644-BA76-5548443E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1908" y="5389800"/>
              <a:ext cx="21807" cy="49845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0 w 14"/>
                <a:gd name="T5" fmla="*/ 3 h 32"/>
                <a:gd name="T6" fmla="*/ 0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4 w 14"/>
                <a:gd name="T13" fmla="*/ 0 h 32"/>
                <a:gd name="T14" fmla="*/ 4 w 14"/>
                <a:gd name="T15" fmla="*/ 0 h 32"/>
                <a:gd name="T16" fmla="*/ 6 w 14"/>
                <a:gd name="T17" fmla="*/ 0 h 32"/>
                <a:gd name="T18" fmla="*/ 6 w 14"/>
                <a:gd name="T19" fmla="*/ 0 h 32"/>
                <a:gd name="T20" fmla="*/ 9 w 14"/>
                <a:gd name="T21" fmla="*/ 0 h 32"/>
                <a:gd name="T22" fmla="*/ 9 w 14"/>
                <a:gd name="T23" fmla="*/ 0 h 32"/>
                <a:gd name="T24" fmla="*/ 12 w 14"/>
                <a:gd name="T25" fmla="*/ 1 h 32"/>
                <a:gd name="T26" fmla="*/ 12 w 14"/>
                <a:gd name="T27" fmla="*/ 1 h 32"/>
                <a:gd name="T28" fmla="*/ 13 w 14"/>
                <a:gd name="T29" fmla="*/ 3 h 32"/>
                <a:gd name="T30" fmla="*/ 13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3 w 14"/>
                <a:gd name="T39" fmla="*/ 28 h 32"/>
                <a:gd name="T40" fmla="*/ 13 w 14"/>
                <a:gd name="T41" fmla="*/ 28 h 32"/>
                <a:gd name="T42" fmla="*/ 12 w 14"/>
                <a:gd name="T43" fmla="*/ 30 h 32"/>
                <a:gd name="T44" fmla="*/ 12 w 14"/>
                <a:gd name="T45" fmla="*/ 30 h 32"/>
                <a:gd name="T46" fmla="*/ 9 w 14"/>
                <a:gd name="T47" fmla="*/ 31 h 32"/>
                <a:gd name="T48" fmla="*/ 9 w 14"/>
                <a:gd name="T49" fmla="*/ 31 h 32"/>
                <a:gd name="T50" fmla="*/ 6 w 14"/>
                <a:gd name="T51" fmla="*/ 32 h 32"/>
                <a:gd name="T52" fmla="*/ 6 w 14"/>
                <a:gd name="T53" fmla="*/ 32 h 32"/>
                <a:gd name="T54" fmla="*/ 4 w 14"/>
                <a:gd name="T55" fmla="*/ 31 h 32"/>
                <a:gd name="T56" fmla="*/ 4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6 w 14"/>
                <a:gd name="T79" fmla="*/ 27 h 32"/>
                <a:gd name="T80" fmla="*/ 6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6 w 14"/>
                <a:gd name="T97" fmla="*/ 3 h 32"/>
                <a:gd name="T98" fmla="*/ 6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2" name="Freeform 2245">
              <a:extLst>
                <a:ext uri="{FF2B5EF4-FFF2-40B4-BE49-F238E27FC236}">
                  <a16:creationId xmlns:a16="http://schemas.microsoft.com/office/drawing/2014/main" id="{C84111AF-B814-4A09-9F16-0D75A025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946" y="5431856"/>
              <a:ext cx="6231" cy="12461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5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3" name="Freeform 2246">
              <a:extLst>
                <a:ext uri="{FF2B5EF4-FFF2-40B4-BE49-F238E27FC236}">
                  <a16:creationId xmlns:a16="http://schemas.microsoft.com/office/drawing/2014/main" id="{148312F5-0C7B-4538-AB89-5F77D750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965" y="5389800"/>
              <a:ext cx="12461" cy="49845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4" name="Freeform 2247">
              <a:extLst>
                <a:ext uri="{FF2B5EF4-FFF2-40B4-BE49-F238E27FC236}">
                  <a16:creationId xmlns:a16="http://schemas.microsoft.com/office/drawing/2014/main" id="{4BFFDDE8-1D21-4608-B8BD-496EB73A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887" y="5389800"/>
              <a:ext cx="14019" cy="49845"/>
            </a:xfrm>
            <a:custGeom>
              <a:avLst/>
              <a:gdLst>
                <a:gd name="T0" fmla="*/ 5 w 9"/>
                <a:gd name="T1" fmla="*/ 32 h 32"/>
                <a:gd name="T2" fmla="*/ 5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5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5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5" name="Freeform 2248">
              <a:extLst>
                <a:ext uri="{FF2B5EF4-FFF2-40B4-BE49-F238E27FC236}">
                  <a16:creationId xmlns:a16="http://schemas.microsoft.com/office/drawing/2014/main" id="{A0A407FE-EBBA-4E19-8C3B-38EDFC14F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3810" y="5389800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8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3 w 14"/>
                <a:gd name="T11" fmla="*/ 15 h 32"/>
                <a:gd name="T12" fmla="*/ 13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3 w 14"/>
                <a:gd name="T25" fmla="*/ 27 h 32"/>
                <a:gd name="T26" fmla="*/ 13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8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8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6" name="Freeform 2249">
              <a:extLst>
                <a:ext uri="{FF2B5EF4-FFF2-40B4-BE49-F238E27FC236}">
                  <a16:creationId xmlns:a16="http://schemas.microsoft.com/office/drawing/2014/main" id="{EB08F68F-898C-450B-B969-9D49AD58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948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7" name="Freeform 2250">
              <a:extLst>
                <a:ext uri="{FF2B5EF4-FFF2-40B4-BE49-F238E27FC236}">
                  <a16:creationId xmlns:a16="http://schemas.microsoft.com/office/drawing/2014/main" id="{286C3B21-4D5E-4AFC-BB8A-43CDAB0D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986" y="5889807"/>
              <a:ext cx="18692" cy="51403"/>
            </a:xfrm>
            <a:custGeom>
              <a:avLst/>
              <a:gdLst>
                <a:gd name="T0" fmla="*/ 5 w 12"/>
                <a:gd name="T1" fmla="*/ 14 h 33"/>
                <a:gd name="T2" fmla="*/ 7 w 12"/>
                <a:gd name="T3" fmla="*/ 14 h 33"/>
                <a:gd name="T4" fmla="*/ 9 w 12"/>
                <a:gd name="T5" fmla="*/ 8 h 33"/>
                <a:gd name="T6" fmla="*/ 7 w 12"/>
                <a:gd name="T7" fmla="*/ 6 h 33"/>
                <a:gd name="T8" fmla="*/ 6 w 12"/>
                <a:gd name="T9" fmla="*/ 5 h 33"/>
                <a:gd name="T10" fmla="*/ 5 w 12"/>
                <a:gd name="T11" fmla="*/ 6 h 33"/>
                <a:gd name="T12" fmla="*/ 4 w 12"/>
                <a:gd name="T13" fmla="*/ 8 h 33"/>
                <a:gd name="T14" fmla="*/ 0 w 12"/>
                <a:gd name="T15" fmla="*/ 10 h 33"/>
                <a:gd name="T16" fmla="*/ 0 w 12"/>
                <a:gd name="T17" fmla="*/ 8 h 33"/>
                <a:gd name="T18" fmla="*/ 0 w 12"/>
                <a:gd name="T19" fmla="*/ 5 h 33"/>
                <a:gd name="T20" fmla="*/ 1 w 12"/>
                <a:gd name="T21" fmla="*/ 3 h 33"/>
                <a:gd name="T22" fmla="*/ 4 w 12"/>
                <a:gd name="T23" fmla="*/ 1 h 33"/>
                <a:gd name="T24" fmla="*/ 6 w 12"/>
                <a:gd name="T25" fmla="*/ 0 h 33"/>
                <a:gd name="T26" fmla="*/ 10 w 12"/>
                <a:gd name="T27" fmla="*/ 1 h 33"/>
                <a:gd name="T28" fmla="*/ 11 w 12"/>
                <a:gd name="T29" fmla="*/ 3 h 33"/>
                <a:gd name="T30" fmla="*/ 12 w 12"/>
                <a:gd name="T31" fmla="*/ 4 h 33"/>
                <a:gd name="T32" fmla="*/ 12 w 12"/>
                <a:gd name="T33" fmla="*/ 5 h 33"/>
                <a:gd name="T34" fmla="*/ 12 w 12"/>
                <a:gd name="T35" fmla="*/ 10 h 33"/>
                <a:gd name="T36" fmla="*/ 12 w 12"/>
                <a:gd name="T37" fmla="*/ 13 h 33"/>
                <a:gd name="T38" fmla="*/ 12 w 12"/>
                <a:gd name="T39" fmla="*/ 14 h 33"/>
                <a:gd name="T40" fmla="*/ 11 w 12"/>
                <a:gd name="T41" fmla="*/ 15 h 33"/>
                <a:gd name="T42" fmla="*/ 10 w 12"/>
                <a:gd name="T43" fmla="*/ 16 h 33"/>
                <a:gd name="T44" fmla="*/ 12 w 12"/>
                <a:gd name="T45" fmla="*/ 18 h 33"/>
                <a:gd name="T46" fmla="*/ 12 w 12"/>
                <a:gd name="T47" fmla="*/ 19 h 33"/>
                <a:gd name="T48" fmla="*/ 12 w 12"/>
                <a:gd name="T49" fmla="*/ 21 h 33"/>
                <a:gd name="T50" fmla="*/ 12 w 12"/>
                <a:gd name="T51" fmla="*/ 24 h 33"/>
                <a:gd name="T52" fmla="*/ 12 w 12"/>
                <a:gd name="T53" fmla="*/ 26 h 33"/>
                <a:gd name="T54" fmla="*/ 12 w 12"/>
                <a:gd name="T55" fmla="*/ 28 h 33"/>
                <a:gd name="T56" fmla="*/ 12 w 12"/>
                <a:gd name="T57" fmla="*/ 29 h 33"/>
                <a:gd name="T58" fmla="*/ 12 w 12"/>
                <a:gd name="T59" fmla="*/ 30 h 33"/>
                <a:gd name="T60" fmla="*/ 10 w 12"/>
                <a:gd name="T61" fmla="*/ 33 h 33"/>
                <a:gd name="T62" fmla="*/ 6 w 12"/>
                <a:gd name="T63" fmla="*/ 33 h 33"/>
                <a:gd name="T64" fmla="*/ 4 w 12"/>
                <a:gd name="T65" fmla="*/ 33 h 33"/>
                <a:gd name="T66" fmla="*/ 1 w 12"/>
                <a:gd name="T67" fmla="*/ 31 h 33"/>
                <a:gd name="T68" fmla="*/ 0 w 12"/>
                <a:gd name="T69" fmla="*/ 30 h 33"/>
                <a:gd name="T70" fmla="*/ 0 w 12"/>
                <a:gd name="T71" fmla="*/ 24 h 33"/>
                <a:gd name="T72" fmla="*/ 4 w 12"/>
                <a:gd name="T73" fmla="*/ 26 h 33"/>
                <a:gd name="T74" fmla="*/ 5 w 12"/>
                <a:gd name="T75" fmla="*/ 28 h 33"/>
                <a:gd name="T76" fmla="*/ 6 w 12"/>
                <a:gd name="T77" fmla="*/ 29 h 33"/>
                <a:gd name="T78" fmla="*/ 7 w 12"/>
                <a:gd name="T79" fmla="*/ 28 h 33"/>
                <a:gd name="T80" fmla="*/ 9 w 12"/>
                <a:gd name="T81" fmla="*/ 26 h 33"/>
                <a:gd name="T82" fmla="*/ 9 w 12"/>
                <a:gd name="T83" fmla="*/ 21 h 33"/>
                <a:gd name="T84" fmla="*/ 7 w 12"/>
                <a:gd name="T85" fmla="*/ 19 h 33"/>
                <a:gd name="T86" fmla="*/ 6 w 12"/>
                <a:gd name="T87" fmla="*/ 19 h 33"/>
                <a:gd name="T88" fmla="*/ 5 w 12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33">
                  <a:moveTo>
                    <a:pt x="5" y="14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8" name="Freeform 2251">
              <a:extLst>
                <a:ext uri="{FF2B5EF4-FFF2-40B4-BE49-F238E27FC236}">
                  <a16:creationId xmlns:a16="http://schemas.microsoft.com/office/drawing/2014/main" id="{B63F24CD-01C4-4071-8F11-A96304D32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908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9" name="Freeform 2252">
              <a:extLst>
                <a:ext uri="{FF2B5EF4-FFF2-40B4-BE49-F238E27FC236}">
                  <a16:creationId xmlns:a16="http://schemas.microsoft.com/office/drawing/2014/main" id="{41E1E730-616C-434F-A6C4-10086DD19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946" y="5934980"/>
              <a:ext cx="6231" cy="10904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0 h 7"/>
                <a:gd name="T4" fmla="*/ 4 w 4"/>
                <a:gd name="T5" fmla="*/ 0 h 7"/>
                <a:gd name="T6" fmla="*/ 4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0" name="Freeform 2253">
              <a:extLst>
                <a:ext uri="{FF2B5EF4-FFF2-40B4-BE49-F238E27FC236}">
                  <a16:creationId xmlns:a16="http://schemas.microsoft.com/office/drawing/2014/main" id="{9D187BA9-C3D1-45D1-A2D5-BC1080E3E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849" y="5889807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5 h 33"/>
                <a:gd name="T6" fmla="*/ 0 w 14"/>
                <a:gd name="T7" fmla="*/ 5 h 33"/>
                <a:gd name="T8" fmla="*/ 3 w 14"/>
                <a:gd name="T9" fmla="*/ 3 h 33"/>
                <a:gd name="T10" fmla="*/ 3 w 14"/>
                <a:gd name="T11" fmla="*/ 3 h 33"/>
                <a:gd name="T12" fmla="*/ 4 w 14"/>
                <a:gd name="T13" fmla="*/ 1 h 33"/>
                <a:gd name="T14" fmla="*/ 4 w 14"/>
                <a:gd name="T15" fmla="*/ 1 h 33"/>
                <a:gd name="T16" fmla="*/ 7 w 14"/>
                <a:gd name="T17" fmla="*/ 0 h 33"/>
                <a:gd name="T18" fmla="*/ 7 w 14"/>
                <a:gd name="T19" fmla="*/ 0 h 33"/>
                <a:gd name="T20" fmla="*/ 10 w 14"/>
                <a:gd name="T21" fmla="*/ 1 h 33"/>
                <a:gd name="T22" fmla="*/ 10 w 14"/>
                <a:gd name="T23" fmla="*/ 1 h 33"/>
                <a:gd name="T24" fmla="*/ 12 w 14"/>
                <a:gd name="T25" fmla="*/ 3 h 33"/>
                <a:gd name="T26" fmla="*/ 12 w 14"/>
                <a:gd name="T27" fmla="*/ 3 h 33"/>
                <a:gd name="T28" fmla="*/ 14 w 14"/>
                <a:gd name="T29" fmla="*/ 5 h 33"/>
                <a:gd name="T30" fmla="*/ 14 w 14"/>
                <a:gd name="T31" fmla="*/ 5 h 33"/>
                <a:gd name="T32" fmla="*/ 14 w 14"/>
                <a:gd name="T33" fmla="*/ 8 h 33"/>
                <a:gd name="T34" fmla="*/ 14 w 14"/>
                <a:gd name="T35" fmla="*/ 26 h 33"/>
                <a:gd name="T36" fmla="*/ 14 w 14"/>
                <a:gd name="T37" fmla="*/ 26 h 33"/>
                <a:gd name="T38" fmla="*/ 14 w 14"/>
                <a:gd name="T39" fmla="*/ 29 h 33"/>
                <a:gd name="T40" fmla="*/ 14 w 14"/>
                <a:gd name="T41" fmla="*/ 29 h 33"/>
                <a:gd name="T42" fmla="*/ 12 w 14"/>
                <a:gd name="T43" fmla="*/ 31 h 33"/>
                <a:gd name="T44" fmla="*/ 12 w 14"/>
                <a:gd name="T45" fmla="*/ 31 h 33"/>
                <a:gd name="T46" fmla="*/ 10 w 14"/>
                <a:gd name="T47" fmla="*/ 33 h 33"/>
                <a:gd name="T48" fmla="*/ 10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3 w 14"/>
                <a:gd name="T59" fmla="*/ 31 h 33"/>
                <a:gd name="T60" fmla="*/ 3 w 14"/>
                <a:gd name="T61" fmla="*/ 31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6 h 33"/>
                <a:gd name="T68" fmla="*/ 0 w 14"/>
                <a:gd name="T69" fmla="*/ 8 h 33"/>
                <a:gd name="T70" fmla="*/ 5 w 14"/>
                <a:gd name="T71" fmla="*/ 26 h 33"/>
                <a:gd name="T72" fmla="*/ 5 w 14"/>
                <a:gd name="T73" fmla="*/ 26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9 h 33"/>
                <a:gd name="T80" fmla="*/ 7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6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6 h 33"/>
                <a:gd name="T94" fmla="*/ 9 w 14"/>
                <a:gd name="T95" fmla="*/ 6 h 33"/>
                <a:gd name="T96" fmla="*/ 7 w 14"/>
                <a:gd name="T97" fmla="*/ 5 h 33"/>
                <a:gd name="T98" fmla="*/ 7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5 w 14"/>
                <a:gd name="T105" fmla="*/ 8 h 33"/>
                <a:gd name="T106" fmla="*/ 5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8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1" name="Freeform 2254">
              <a:extLst>
                <a:ext uri="{FF2B5EF4-FFF2-40B4-BE49-F238E27FC236}">
                  <a16:creationId xmlns:a16="http://schemas.microsoft.com/office/drawing/2014/main" id="{6ADE4B1A-849D-4BEA-98E2-E7479A0B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330" y="5889807"/>
              <a:ext cx="20250" cy="51403"/>
            </a:xfrm>
            <a:custGeom>
              <a:avLst/>
              <a:gdLst>
                <a:gd name="T0" fmla="*/ 6 w 13"/>
                <a:gd name="T1" fmla="*/ 14 h 33"/>
                <a:gd name="T2" fmla="*/ 8 w 13"/>
                <a:gd name="T3" fmla="*/ 14 h 33"/>
                <a:gd name="T4" fmla="*/ 10 w 13"/>
                <a:gd name="T5" fmla="*/ 8 h 33"/>
                <a:gd name="T6" fmla="*/ 8 w 13"/>
                <a:gd name="T7" fmla="*/ 6 h 33"/>
                <a:gd name="T8" fmla="*/ 7 w 13"/>
                <a:gd name="T9" fmla="*/ 5 h 33"/>
                <a:gd name="T10" fmla="*/ 5 w 13"/>
                <a:gd name="T11" fmla="*/ 6 h 33"/>
                <a:gd name="T12" fmla="*/ 5 w 13"/>
                <a:gd name="T13" fmla="*/ 8 h 33"/>
                <a:gd name="T14" fmla="*/ 0 w 13"/>
                <a:gd name="T15" fmla="*/ 10 h 33"/>
                <a:gd name="T16" fmla="*/ 0 w 13"/>
                <a:gd name="T17" fmla="*/ 8 h 33"/>
                <a:gd name="T18" fmla="*/ 1 w 13"/>
                <a:gd name="T19" fmla="*/ 5 h 33"/>
                <a:gd name="T20" fmla="*/ 2 w 13"/>
                <a:gd name="T21" fmla="*/ 3 h 33"/>
                <a:gd name="T22" fmla="*/ 5 w 13"/>
                <a:gd name="T23" fmla="*/ 1 h 33"/>
                <a:gd name="T24" fmla="*/ 7 w 13"/>
                <a:gd name="T25" fmla="*/ 0 h 33"/>
                <a:gd name="T26" fmla="*/ 10 w 13"/>
                <a:gd name="T27" fmla="*/ 1 h 33"/>
                <a:gd name="T28" fmla="*/ 12 w 13"/>
                <a:gd name="T29" fmla="*/ 3 h 33"/>
                <a:gd name="T30" fmla="*/ 13 w 13"/>
                <a:gd name="T31" fmla="*/ 4 h 33"/>
                <a:gd name="T32" fmla="*/ 13 w 13"/>
                <a:gd name="T33" fmla="*/ 5 h 33"/>
                <a:gd name="T34" fmla="*/ 13 w 13"/>
                <a:gd name="T35" fmla="*/ 10 h 33"/>
                <a:gd name="T36" fmla="*/ 13 w 13"/>
                <a:gd name="T37" fmla="*/ 13 h 33"/>
                <a:gd name="T38" fmla="*/ 13 w 13"/>
                <a:gd name="T39" fmla="*/ 14 h 33"/>
                <a:gd name="T40" fmla="*/ 12 w 13"/>
                <a:gd name="T41" fmla="*/ 15 h 33"/>
                <a:gd name="T42" fmla="*/ 11 w 13"/>
                <a:gd name="T43" fmla="*/ 16 h 33"/>
                <a:gd name="T44" fmla="*/ 12 w 13"/>
                <a:gd name="T45" fmla="*/ 18 h 33"/>
                <a:gd name="T46" fmla="*/ 13 w 13"/>
                <a:gd name="T47" fmla="*/ 19 h 33"/>
                <a:gd name="T48" fmla="*/ 13 w 13"/>
                <a:gd name="T49" fmla="*/ 21 h 33"/>
                <a:gd name="T50" fmla="*/ 13 w 13"/>
                <a:gd name="T51" fmla="*/ 24 h 33"/>
                <a:gd name="T52" fmla="*/ 13 w 13"/>
                <a:gd name="T53" fmla="*/ 26 h 33"/>
                <a:gd name="T54" fmla="*/ 13 w 13"/>
                <a:gd name="T55" fmla="*/ 28 h 33"/>
                <a:gd name="T56" fmla="*/ 13 w 13"/>
                <a:gd name="T57" fmla="*/ 29 h 33"/>
                <a:gd name="T58" fmla="*/ 12 w 13"/>
                <a:gd name="T59" fmla="*/ 30 h 33"/>
                <a:gd name="T60" fmla="*/ 11 w 13"/>
                <a:gd name="T61" fmla="*/ 33 h 33"/>
                <a:gd name="T62" fmla="*/ 7 w 13"/>
                <a:gd name="T63" fmla="*/ 33 h 33"/>
                <a:gd name="T64" fmla="*/ 5 w 13"/>
                <a:gd name="T65" fmla="*/ 33 h 33"/>
                <a:gd name="T66" fmla="*/ 2 w 13"/>
                <a:gd name="T67" fmla="*/ 31 h 33"/>
                <a:gd name="T68" fmla="*/ 1 w 13"/>
                <a:gd name="T69" fmla="*/ 30 h 33"/>
                <a:gd name="T70" fmla="*/ 0 w 13"/>
                <a:gd name="T71" fmla="*/ 24 h 33"/>
                <a:gd name="T72" fmla="*/ 5 w 13"/>
                <a:gd name="T73" fmla="*/ 26 h 33"/>
                <a:gd name="T74" fmla="*/ 6 w 13"/>
                <a:gd name="T75" fmla="*/ 28 h 33"/>
                <a:gd name="T76" fmla="*/ 7 w 13"/>
                <a:gd name="T77" fmla="*/ 29 h 33"/>
                <a:gd name="T78" fmla="*/ 8 w 13"/>
                <a:gd name="T79" fmla="*/ 28 h 33"/>
                <a:gd name="T80" fmla="*/ 10 w 13"/>
                <a:gd name="T81" fmla="*/ 26 h 33"/>
                <a:gd name="T82" fmla="*/ 10 w 13"/>
                <a:gd name="T83" fmla="*/ 21 h 33"/>
                <a:gd name="T84" fmla="*/ 8 w 13"/>
                <a:gd name="T85" fmla="*/ 19 h 33"/>
                <a:gd name="T86" fmla="*/ 7 w 13"/>
                <a:gd name="T87" fmla="*/ 19 h 33"/>
                <a:gd name="T88" fmla="*/ 6 w 13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33">
                  <a:moveTo>
                    <a:pt x="6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2" name="Freeform 2255">
              <a:extLst>
                <a:ext uri="{FF2B5EF4-FFF2-40B4-BE49-F238E27FC236}">
                  <a16:creationId xmlns:a16="http://schemas.microsoft.com/office/drawing/2014/main" id="{1C172682-2A4F-486F-9C31-A53F0EDE2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3810" y="5889807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0 w 14"/>
                <a:gd name="T5" fmla="*/ 5 h 33"/>
                <a:gd name="T6" fmla="*/ 1 w 14"/>
                <a:gd name="T7" fmla="*/ 4 h 33"/>
                <a:gd name="T8" fmla="*/ 1 w 14"/>
                <a:gd name="T9" fmla="*/ 3 h 33"/>
                <a:gd name="T10" fmla="*/ 4 w 14"/>
                <a:gd name="T11" fmla="*/ 1 h 33"/>
                <a:gd name="T12" fmla="*/ 6 w 14"/>
                <a:gd name="T13" fmla="*/ 0 h 33"/>
                <a:gd name="T14" fmla="*/ 10 w 14"/>
                <a:gd name="T15" fmla="*/ 1 h 33"/>
                <a:gd name="T16" fmla="*/ 11 w 14"/>
                <a:gd name="T17" fmla="*/ 3 h 33"/>
                <a:gd name="T18" fmla="*/ 13 w 14"/>
                <a:gd name="T19" fmla="*/ 4 h 33"/>
                <a:gd name="T20" fmla="*/ 13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3 w 14"/>
                <a:gd name="T29" fmla="*/ 14 h 33"/>
                <a:gd name="T30" fmla="*/ 13 w 14"/>
                <a:gd name="T31" fmla="*/ 15 h 33"/>
                <a:gd name="T32" fmla="*/ 11 w 14"/>
                <a:gd name="T33" fmla="*/ 16 h 33"/>
                <a:gd name="T34" fmla="*/ 13 w 14"/>
                <a:gd name="T35" fmla="*/ 18 h 33"/>
                <a:gd name="T36" fmla="*/ 13 w 14"/>
                <a:gd name="T37" fmla="*/ 19 h 33"/>
                <a:gd name="T38" fmla="*/ 14 w 14"/>
                <a:gd name="T39" fmla="*/ 21 h 33"/>
                <a:gd name="T40" fmla="*/ 14 w 14"/>
                <a:gd name="T41" fmla="*/ 24 h 33"/>
                <a:gd name="T42" fmla="*/ 14 w 14"/>
                <a:gd name="T43" fmla="*/ 26 h 33"/>
                <a:gd name="T44" fmla="*/ 14 w 14"/>
                <a:gd name="T45" fmla="*/ 28 h 33"/>
                <a:gd name="T46" fmla="*/ 13 w 14"/>
                <a:gd name="T47" fmla="*/ 29 h 33"/>
                <a:gd name="T48" fmla="*/ 13 w 14"/>
                <a:gd name="T49" fmla="*/ 30 h 33"/>
                <a:gd name="T50" fmla="*/ 10 w 14"/>
                <a:gd name="T51" fmla="*/ 33 h 33"/>
                <a:gd name="T52" fmla="*/ 6 w 14"/>
                <a:gd name="T53" fmla="*/ 33 h 33"/>
                <a:gd name="T54" fmla="*/ 4 w 14"/>
                <a:gd name="T55" fmla="*/ 33 h 33"/>
                <a:gd name="T56" fmla="*/ 1 w 14"/>
                <a:gd name="T57" fmla="*/ 30 h 33"/>
                <a:gd name="T58" fmla="*/ 0 w 14"/>
                <a:gd name="T59" fmla="*/ 29 h 33"/>
                <a:gd name="T60" fmla="*/ 0 w 14"/>
                <a:gd name="T61" fmla="*/ 28 h 33"/>
                <a:gd name="T62" fmla="*/ 0 w 14"/>
                <a:gd name="T63" fmla="*/ 26 h 33"/>
                <a:gd name="T64" fmla="*/ 0 w 14"/>
                <a:gd name="T65" fmla="*/ 24 h 33"/>
                <a:gd name="T66" fmla="*/ 0 w 14"/>
                <a:gd name="T67" fmla="*/ 21 h 33"/>
                <a:gd name="T68" fmla="*/ 0 w 14"/>
                <a:gd name="T69" fmla="*/ 19 h 33"/>
                <a:gd name="T70" fmla="*/ 1 w 14"/>
                <a:gd name="T71" fmla="*/ 18 h 33"/>
                <a:gd name="T72" fmla="*/ 3 w 14"/>
                <a:gd name="T73" fmla="*/ 16 h 33"/>
                <a:gd name="T74" fmla="*/ 1 w 14"/>
                <a:gd name="T75" fmla="*/ 15 h 33"/>
                <a:gd name="T76" fmla="*/ 0 w 14"/>
                <a:gd name="T77" fmla="*/ 14 h 33"/>
                <a:gd name="T78" fmla="*/ 0 w 14"/>
                <a:gd name="T79" fmla="*/ 11 h 33"/>
                <a:gd name="T80" fmla="*/ 0 w 14"/>
                <a:gd name="T81" fmla="*/ 9 h 33"/>
                <a:gd name="T82" fmla="*/ 9 w 14"/>
                <a:gd name="T83" fmla="*/ 8 h 33"/>
                <a:gd name="T84" fmla="*/ 9 w 14"/>
                <a:gd name="T85" fmla="*/ 6 h 33"/>
                <a:gd name="T86" fmla="*/ 6 w 14"/>
                <a:gd name="T87" fmla="*/ 5 h 33"/>
                <a:gd name="T88" fmla="*/ 5 w 14"/>
                <a:gd name="T89" fmla="*/ 6 h 33"/>
                <a:gd name="T90" fmla="*/ 4 w 14"/>
                <a:gd name="T91" fmla="*/ 13 h 33"/>
                <a:gd name="T92" fmla="*/ 5 w 14"/>
                <a:gd name="T93" fmla="*/ 14 h 33"/>
                <a:gd name="T94" fmla="*/ 6 w 14"/>
                <a:gd name="T95" fmla="*/ 14 h 33"/>
                <a:gd name="T96" fmla="*/ 9 w 14"/>
                <a:gd name="T97" fmla="*/ 14 h 33"/>
                <a:gd name="T98" fmla="*/ 9 w 14"/>
                <a:gd name="T99" fmla="*/ 13 h 33"/>
                <a:gd name="T100" fmla="*/ 9 w 14"/>
                <a:gd name="T101" fmla="*/ 20 h 33"/>
                <a:gd name="T102" fmla="*/ 9 w 14"/>
                <a:gd name="T103" fmla="*/ 19 h 33"/>
                <a:gd name="T104" fmla="*/ 6 w 14"/>
                <a:gd name="T105" fmla="*/ 18 h 33"/>
                <a:gd name="T106" fmla="*/ 5 w 14"/>
                <a:gd name="T107" fmla="*/ 19 h 33"/>
                <a:gd name="T108" fmla="*/ 4 w 14"/>
                <a:gd name="T109" fmla="*/ 20 h 33"/>
                <a:gd name="T110" fmla="*/ 4 w 14"/>
                <a:gd name="T111" fmla="*/ 26 h 33"/>
                <a:gd name="T112" fmla="*/ 5 w 14"/>
                <a:gd name="T113" fmla="*/ 28 h 33"/>
                <a:gd name="T114" fmla="*/ 6 w 14"/>
                <a:gd name="T115" fmla="*/ 29 h 33"/>
                <a:gd name="T116" fmla="*/ 9 w 14"/>
                <a:gd name="T117" fmla="*/ 28 h 33"/>
                <a:gd name="T118" fmla="*/ 9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9" y="8"/>
                  </a:move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8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3" name="Freeform 2256">
              <a:extLst>
                <a:ext uri="{FF2B5EF4-FFF2-40B4-BE49-F238E27FC236}">
                  <a16:creationId xmlns:a16="http://schemas.microsoft.com/office/drawing/2014/main" id="{703F9A05-D73B-4A70-A2D6-CA0012D5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977" y="5389800"/>
              <a:ext cx="12461" cy="49845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4" name="Freeform 2257">
              <a:extLst>
                <a:ext uri="{FF2B5EF4-FFF2-40B4-BE49-F238E27FC236}">
                  <a16:creationId xmlns:a16="http://schemas.microsoft.com/office/drawing/2014/main" id="{353344BA-BF9B-4257-AF50-3EFEFF80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784" y="5389800"/>
              <a:ext cx="24923" cy="49845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2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3 w 16"/>
                <a:gd name="T19" fmla="*/ 13 h 32"/>
                <a:gd name="T20" fmla="*/ 13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3 w 16"/>
                <a:gd name="T27" fmla="*/ 27 h 32"/>
                <a:gd name="T28" fmla="*/ 13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5" name="Freeform 2258">
              <a:extLst>
                <a:ext uri="{FF2B5EF4-FFF2-40B4-BE49-F238E27FC236}">
                  <a16:creationId xmlns:a16="http://schemas.microsoft.com/office/drawing/2014/main" id="{03BBCFF0-5471-423F-8256-AD7A8A7FC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822" y="5389800"/>
              <a:ext cx="21807" cy="49845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0 w 14"/>
                <a:gd name="T5" fmla="*/ 3 h 32"/>
                <a:gd name="T6" fmla="*/ 0 w 14"/>
                <a:gd name="T7" fmla="*/ 3 h 32"/>
                <a:gd name="T8" fmla="*/ 2 w 14"/>
                <a:gd name="T9" fmla="*/ 1 h 32"/>
                <a:gd name="T10" fmla="*/ 2 w 14"/>
                <a:gd name="T11" fmla="*/ 1 h 32"/>
                <a:gd name="T12" fmla="*/ 4 w 14"/>
                <a:gd name="T13" fmla="*/ 0 h 32"/>
                <a:gd name="T14" fmla="*/ 4 w 14"/>
                <a:gd name="T15" fmla="*/ 0 h 32"/>
                <a:gd name="T16" fmla="*/ 7 w 14"/>
                <a:gd name="T17" fmla="*/ 0 h 32"/>
                <a:gd name="T18" fmla="*/ 7 w 14"/>
                <a:gd name="T19" fmla="*/ 0 h 32"/>
                <a:gd name="T20" fmla="*/ 9 w 14"/>
                <a:gd name="T21" fmla="*/ 0 h 32"/>
                <a:gd name="T22" fmla="*/ 9 w 14"/>
                <a:gd name="T23" fmla="*/ 0 h 32"/>
                <a:gd name="T24" fmla="*/ 12 w 14"/>
                <a:gd name="T25" fmla="*/ 1 h 32"/>
                <a:gd name="T26" fmla="*/ 12 w 14"/>
                <a:gd name="T27" fmla="*/ 1 h 32"/>
                <a:gd name="T28" fmla="*/ 13 w 14"/>
                <a:gd name="T29" fmla="*/ 3 h 32"/>
                <a:gd name="T30" fmla="*/ 13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3 w 14"/>
                <a:gd name="T39" fmla="*/ 28 h 32"/>
                <a:gd name="T40" fmla="*/ 13 w 14"/>
                <a:gd name="T41" fmla="*/ 28 h 32"/>
                <a:gd name="T42" fmla="*/ 12 w 14"/>
                <a:gd name="T43" fmla="*/ 30 h 32"/>
                <a:gd name="T44" fmla="*/ 12 w 14"/>
                <a:gd name="T45" fmla="*/ 30 h 32"/>
                <a:gd name="T46" fmla="*/ 9 w 14"/>
                <a:gd name="T47" fmla="*/ 31 h 32"/>
                <a:gd name="T48" fmla="*/ 9 w 14"/>
                <a:gd name="T49" fmla="*/ 31 h 32"/>
                <a:gd name="T50" fmla="*/ 7 w 14"/>
                <a:gd name="T51" fmla="*/ 32 h 32"/>
                <a:gd name="T52" fmla="*/ 7 w 14"/>
                <a:gd name="T53" fmla="*/ 32 h 32"/>
                <a:gd name="T54" fmla="*/ 4 w 14"/>
                <a:gd name="T55" fmla="*/ 31 h 32"/>
                <a:gd name="T56" fmla="*/ 4 w 14"/>
                <a:gd name="T57" fmla="*/ 31 h 32"/>
                <a:gd name="T58" fmla="*/ 2 w 14"/>
                <a:gd name="T59" fmla="*/ 30 h 32"/>
                <a:gd name="T60" fmla="*/ 2 w 14"/>
                <a:gd name="T61" fmla="*/ 30 h 32"/>
                <a:gd name="T62" fmla="*/ 0 w 14"/>
                <a:gd name="T63" fmla="*/ 28 h 32"/>
                <a:gd name="T64" fmla="*/ 0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4 w 14"/>
                <a:gd name="T71" fmla="*/ 25 h 32"/>
                <a:gd name="T72" fmla="*/ 4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7 w 14"/>
                <a:gd name="T79" fmla="*/ 27 h 32"/>
                <a:gd name="T80" fmla="*/ 7 w 14"/>
                <a:gd name="T81" fmla="*/ 27 h 32"/>
                <a:gd name="T82" fmla="*/ 8 w 14"/>
                <a:gd name="T83" fmla="*/ 27 h 32"/>
                <a:gd name="T84" fmla="*/ 8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8 w 14"/>
                <a:gd name="T93" fmla="*/ 5 h 32"/>
                <a:gd name="T94" fmla="*/ 8 w 14"/>
                <a:gd name="T95" fmla="*/ 5 h 32"/>
                <a:gd name="T96" fmla="*/ 7 w 14"/>
                <a:gd name="T97" fmla="*/ 3 h 32"/>
                <a:gd name="T98" fmla="*/ 7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4 w 14"/>
                <a:gd name="T105" fmla="*/ 6 h 32"/>
                <a:gd name="T106" fmla="*/ 4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4" y="25"/>
                  </a:move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6" name="Freeform 2259">
              <a:extLst>
                <a:ext uri="{FF2B5EF4-FFF2-40B4-BE49-F238E27FC236}">
                  <a16:creationId xmlns:a16="http://schemas.microsoft.com/office/drawing/2014/main" id="{9EF0EC41-6967-4DAA-AFD4-09C3680F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301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7" name="Freeform 2260">
              <a:extLst>
                <a:ext uri="{FF2B5EF4-FFF2-40B4-BE49-F238E27FC236}">
                  <a16:creationId xmlns:a16="http://schemas.microsoft.com/office/drawing/2014/main" id="{1C711C6A-B172-42D0-9A7F-9CD81D83A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0763" y="5389800"/>
              <a:ext cx="21807" cy="49845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2 h 32"/>
                <a:gd name="T28" fmla="*/ 4 w 14"/>
                <a:gd name="T29" fmla="*/ 0 h 32"/>
                <a:gd name="T30" fmla="*/ 7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4 w 14"/>
                <a:gd name="T53" fmla="*/ 12 h 32"/>
                <a:gd name="T54" fmla="*/ 5 w 14"/>
                <a:gd name="T55" fmla="*/ 13 h 32"/>
                <a:gd name="T56" fmla="*/ 7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7 w 14"/>
                <a:gd name="T67" fmla="*/ 3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8" name="Freeform 2261">
              <a:extLst>
                <a:ext uri="{FF2B5EF4-FFF2-40B4-BE49-F238E27FC236}">
                  <a16:creationId xmlns:a16="http://schemas.microsoft.com/office/drawing/2014/main" id="{1A534BFA-0A40-4F9B-84E5-D0BA4DC19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7243" y="5389800"/>
              <a:ext cx="21807" cy="49845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1 w 14"/>
                <a:gd name="T5" fmla="*/ 3 h 32"/>
                <a:gd name="T6" fmla="*/ 1 w 14"/>
                <a:gd name="T7" fmla="*/ 3 h 32"/>
                <a:gd name="T8" fmla="*/ 2 w 14"/>
                <a:gd name="T9" fmla="*/ 1 h 32"/>
                <a:gd name="T10" fmla="*/ 2 w 14"/>
                <a:gd name="T11" fmla="*/ 1 h 32"/>
                <a:gd name="T12" fmla="*/ 5 w 14"/>
                <a:gd name="T13" fmla="*/ 0 h 32"/>
                <a:gd name="T14" fmla="*/ 5 w 14"/>
                <a:gd name="T15" fmla="*/ 0 h 32"/>
                <a:gd name="T16" fmla="*/ 7 w 14"/>
                <a:gd name="T17" fmla="*/ 0 h 32"/>
                <a:gd name="T18" fmla="*/ 7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1 w 14"/>
                <a:gd name="T25" fmla="*/ 1 h 32"/>
                <a:gd name="T26" fmla="*/ 11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1 w 14"/>
                <a:gd name="T43" fmla="*/ 30 h 32"/>
                <a:gd name="T44" fmla="*/ 11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7 w 14"/>
                <a:gd name="T51" fmla="*/ 32 h 32"/>
                <a:gd name="T52" fmla="*/ 7 w 14"/>
                <a:gd name="T53" fmla="*/ 32 h 32"/>
                <a:gd name="T54" fmla="*/ 5 w 14"/>
                <a:gd name="T55" fmla="*/ 31 h 32"/>
                <a:gd name="T56" fmla="*/ 5 w 14"/>
                <a:gd name="T57" fmla="*/ 31 h 32"/>
                <a:gd name="T58" fmla="*/ 2 w 14"/>
                <a:gd name="T59" fmla="*/ 30 h 32"/>
                <a:gd name="T60" fmla="*/ 2 w 14"/>
                <a:gd name="T61" fmla="*/ 30 h 32"/>
                <a:gd name="T62" fmla="*/ 1 w 14"/>
                <a:gd name="T63" fmla="*/ 28 h 32"/>
                <a:gd name="T64" fmla="*/ 1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7 w 14"/>
                <a:gd name="T79" fmla="*/ 27 h 32"/>
                <a:gd name="T80" fmla="*/ 7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7 w 14"/>
                <a:gd name="T97" fmla="*/ 3 h 32"/>
                <a:gd name="T98" fmla="*/ 7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9" name="Freeform 2262">
              <a:extLst>
                <a:ext uri="{FF2B5EF4-FFF2-40B4-BE49-F238E27FC236}">
                  <a16:creationId xmlns:a16="http://schemas.microsoft.com/office/drawing/2014/main" id="{7FD4F083-B80A-419E-9719-D590D05F8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723" y="5389800"/>
              <a:ext cx="21807" cy="49845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0 w 14"/>
                <a:gd name="T7" fmla="*/ 3 h 32"/>
                <a:gd name="T8" fmla="*/ 2 w 14"/>
                <a:gd name="T9" fmla="*/ 2 h 32"/>
                <a:gd name="T10" fmla="*/ 4 w 14"/>
                <a:gd name="T11" fmla="*/ 0 h 32"/>
                <a:gd name="T12" fmla="*/ 7 w 14"/>
                <a:gd name="T13" fmla="*/ 0 h 32"/>
                <a:gd name="T14" fmla="*/ 9 w 14"/>
                <a:gd name="T15" fmla="*/ 0 h 32"/>
                <a:gd name="T16" fmla="*/ 12 w 14"/>
                <a:gd name="T17" fmla="*/ 2 h 32"/>
                <a:gd name="T18" fmla="*/ 13 w 14"/>
                <a:gd name="T19" fmla="*/ 3 h 32"/>
                <a:gd name="T20" fmla="*/ 13 w 14"/>
                <a:gd name="T21" fmla="*/ 5 h 32"/>
                <a:gd name="T22" fmla="*/ 13 w 14"/>
                <a:gd name="T23" fmla="*/ 6 h 32"/>
                <a:gd name="T24" fmla="*/ 14 w 14"/>
                <a:gd name="T25" fmla="*/ 8 h 32"/>
                <a:gd name="T26" fmla="*/ 13 w 14"/>
                <a:gd name="T27" fmla="*/ 11 h 32"/>
                <a:gd name="T28" fmla="*/ 13 w 14"/>
                <a:gd name="T29" fmla="*/ 12 h 32"/>
                <a:gd name="T30" fmla="*/ 13 w 14"/>
                <a:gd name="T31" fmla="*/ 13 h 32"/>
                <a:gd name="T32" fmla="*/ 12 w 14"/>
                <a:gd name="T33" fmla="*/ 15 h 32"/>
                <a:gd name="T34" fmla="*/ 13 w 14"/>
                <a:gd name="T35" fmla="*/ 16 h 32"/>
                <a:gd name="T36" fmla="*/ 13 w 14"/>
                <a:gd name="T37" fmla="*/ 17 h 32"/>
                <a:gd name="T38" fmla="*/ 13 w 14"/>
                <a:gd name="T39" fmla="*/ 20 h 32"/>
                <a:gd name="T40" fmla="*/ 14 w 14"/>
                <a:gd name="T41" fmla="*/ 22 h 32"/>
                <a:gd name="T42" fmla="*/ 13 w 14"/>
                <a:gd name="T43" fmla="*/ 25 h 32"/>
                <a:gd name="T44" fmla="*/ 13 w 14"/>
                <a:gd name="T45" fmla="*/ 27 h 32"/>
                <a:gd name="T46" fmla="*/ 13 w 14"/>
                <a:gd name="T47" fmla="*/ 28 h 32"/>
                <a:gd name="T48" fmla="*/ 13 w 14"/>
                <a:gd name="T49" fmla="*/ 28 h 32"/>
                <a:gd name="T50" fmla="*/ 10 w 14"/>
                <a:gd name="T51" fmla="*/ 31 h 32"/>
                <a:gd name="T52" fmla="*/ 7 w 14"/>
                <a:gd name="T53" fmla="*/ 32 h 32"/>
                <a:gd name="T54" fmla="*/ 3 w 14"/>
                <a:gd name="T55" fmla="*/ 31 h 32"/>
                <a:gd name="T56" fmla="*/ 2 w 14"/>
                <a:gd name="T57" fmla="*/ 28 h 32"/>
                <a:gd name="T58" fmla="*/ 0 w 14"/>
                <a:gd name="T59" fmla="*/ 28 h 32"/>
                <a:gd name="T60" fmla="*/ 0 w 14"/>
                <a:gd name="T61" fmla="*/ 27 h 32"/>
                <a:gd name="T62" fmla="*/ 0 w 14"/>
                <a:gd name="T63" fmla="*/ 25 h 32"/>
                <a:gd name="T64" fmla="*/ 0 w 14"/>
                <a:gd name="T65" fmla="*/ 22 h 32"/>
                <a:gd name="T66" fmla="*/ 0 w 14"/>
                <a:gd name="T67" fmla="*/ 20 h 32"/>
                <a:gd name="T68" fmla="*/ 0 w 14"/>
                <a:gd name="T69" fmla="*/ 17 h 32"/>
                <a:gd name="T70" fmla="*/ 0 w 14"/>
                <a:gd name="T71" fmla="*/ 16 h 32"/>
                <a:gd name="T72" fmla="*/ 2 w 14"/>
                <a:gd name="T73" fmla="*/ 15 h 32"/>
                <a:gd name="T74" fmla="*/ 0 w 14"/>
                <a:gd name="T75" fmla="*/ 13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6 h 32"/>
                <a:gd name="T84" fmla="*/ 8 w 14"/>
                <a:gd name="T85" fmla="*/ 5 h 32"/>
                <a:gd name="T86" fmla="*/ 7 w 14"/>
                <a:gd name="T87" fmla="*/ 3 h 32"/>
                <a:gd name="T88" fmla="*/ 5 w 14"/>
                <a:gd name="T89" fmla="*/ 5 h 32"/>
                <a:gd name="T90" fmla="*/ 4 w 14"/>
                <a:gd name="T91" fmla="*/ 11 h 32"/>
                <a:gd name="T92" fmla="*/ 5 w 14"/>
                <a:gd name="T93" fmla="*/ 12 h 32"/>
                <a:gd name="T94" fmla="*/ 7 w 14"/>
                <a:gd name="T95" fmla="*/ 13 h 32"/>
                <a:gd name="T96" fmla="*/ 8 w 14"/>
                <a:gd name="T97" fmla="*/ 12 h 32"/>
                <a:gd name="T98" fmla="*/ 9 w 14"/>
                <a:gd name="T99" fmla="*/ 11 h 32"/>
                <a:gd name="T100" fmla="*/ 9 w 14"/>
                <a:gd name="T101" fmla="*/ 18 h 32"/>
                <a:gd name="T102" fmla="*/ 8 w 14"/>
                <a:gd name="T103" fmla="*/ 17 h 32"/>
                <a:gd name="T104" fmla="*/ 7 w 14"/>
                <a:gd name="T105" fmla="*/ 16 h 32"/>
                <a:gd name="T106" fmla="*/ 5 w 14"/>
                <a:gd name="T107" fmla="*/ 17 h 32"/>
                <a:gd name="T108" fmla="*/ 4 w 14"/>
                <a:gd name="T109" fmla="*/ 18 h 32"/>
                <a:gd name="T110" fmla="*/ 4 w 14"/>
                <a:gd name="T111" fmla="*/ 25 h 32"/>
                <a:gd name="T112" fmla="*/ 5 w 14"/>
                <a:gd name="T113" fmla="*/ 27 h 32"/>
                <a:gd name="T114" fmla="*/ 7 w 14"/>
                <a:gd name="T115" fmla="*/ 27 h 32"/>
                <a:gd name="T116" fmla="*/ 8 w 14"/>
                <a:gd name="T117" fmla="*/ 27 h 32"/>
                <a:gd name="T118" fmla="*/ 9 w 14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0" name="Freeform 2263">
              <a:extLst>
                <a:ext uri="{FF2B5EF4-FFF2-40B4-BE49-F238E27FC236}">
                  <a16:creationId xmlns:a16="http://schemas.microsoft.com/office/drawing/2014/main" id="{B1FBF259-DE26-449C-8D7F-3F93B6633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861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1" name="Freeform 2264">
              <a:extLst>
                <a:ext uri="{FF2B5EF4-FFF2-40B4-BE49-F238E27FC236}">
                  <a16:creationId xmlns:a16="http://schemas.microsoft.com/office/drawing/2014/main" id="{41EF7673-738C-4226-9D98-979B317F6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341" y="5889807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10 w 14"/>
                <a:gd name="T5" fmla="*/ 8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2 w 14"/>
                <a:gd name="T21" fmla="*/ 3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3 h 33"/>
                <a:gd name="T30" fmla="*/ 12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1 w 14"/>
                <a:gd name="T61" fmla="*/ 33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7 w 14"/>
                <a:gd name="T77" fmla="*/ 29 h 33"/>
                <a:gd name="T78" fmla="*/ 9 w 14"/>
                <a:gd name="T79" fmla="*/ 28 h 33"/>
                <a:gd name="T80" fmla="*/ 10 w 14"/>
                <a:gd name="T81" fmla="*/ 26 h 33"/>
                <a:gd name="T82" fmla="*/ 10 w 14"/>
                <a:gd name="T83" fmla="*/ 21 h 33"/>
                <a:gd name="T84" fmla="*/ 9 w 14"/>
                <a:gd name="T85" fmla="*/ 19 h 33"/>
                <a:gd name="T86" fmla="*/ 7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2" name="Freeform 2265">
              <a:extLst>
                <a:ext uri="{FF2B5EF4-FFF2-40B4-BE49-F238E27FC236}">
                  <a16:creationId xmlns:a16="http://schemas.microsoft.com/office/drawing/2014/main" id="{964EACF3-9469-4A6A-ABF5-3E38609B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822" y="5891365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4 h 32"/>
                <a:gd name="T4" fmla="*/ 0 w 10"/>
                <a:gd name="T5" fmla="*/ 8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4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3" name="Freeform 2266">
              <a:extLst>
                <a:ext uri="{FF2B5EF4-FFF2-40B4-BE49-F238E27FC236}">
                  <a16:creationId xmlns:a16="http://schemas.microsoft.com/office/drawing/2014/main" id="{600CD37B-5B77-44F7-A8A6-D73F0B91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301" y="5934980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4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4" name="Freeform 2267">
              <a:extLst>
                <a:ext uri="{FF2B5EF4-FFF2-40B4-BE49-F238E27FC236}">
                  <a16:creationId xmlns:a16="http://schemas.microsoft.com/office/drawing/2014/main" id="{F8654D30-0840-4E92-A9A1-D8106F8CA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0763" y="5889807"/>
              <a:ext cx="21807" cy="51403"/>
            </a:xfrm>
            <a:custGeom>
              <a:avLst/>
              <a:gdLst>
                <a:gd name="T0" fmla="*/ 0 w 14"/>
                <a:gd name="T1" fmla="*/ 8 h 33"/>
                <a:gd name="T2" fmla="*/ 0 w 14"/>
                <a:gd name="T3" fmla="*/ 8 h 33"/>
                <a:gd name="T4" fmla="*/ 0 w 14"/>
                <a:gd name="T5" fmla="*/ 5 h 33"/>
                <a:gd name="T6" fmla="*/ 0 w 14"/>
                <a:gd name="T7" fmla="*/ 5 h 33"/>
                <a:gd name="T8" fmla="*/ 2 w 14"/>
                <a:gd name="T9" fmla="*/ 3 h 33"/>
                <a:gd name="T10" fmla="*/ 2 w 14"/>
                <a:gd name="T11" fmla="*/ 3 h 33"/>
                <a:gd name="T12" fmla="*/ 4 w 14"/>
                <a:gd name="T13" fmla="*/ 1 h 33"/>
                <a:gd name="T14" fmla="*/ 4 w 14"/>
                <a:gd name="T15" fmla="*/ 1 h 33"/>
                <a:gd name="T16" fmla="*/ 7 w 14"/>
                <a:gd name="T17" fmla="*/ 0 h 33"/>
                <a:gd name="T18" fmla="*/ 7 w 14"/>
                <a:gd name="T19" fmla="*/ 0 h 33"/>
                <a:gd name="T20" fmla="*/ 9 w 14"/>
                <a:gd name="T21" fmla="*/ 1 h 33"/>
                <a:gd name="T22" fmla="*/ 9 w 14"/>
                <a:gd name="T23" fmla="*/ 1 h 33"/>
                <a:gd name="T24" fmla="*/ 12 w 14"/>
                <a:gd name="T25" fmla="*/ 3 h 33"/>
                <a:gd name="T26" fmla="*/ 12 w 14"/>
                <a:gd name="T27" fmla="*/ 3 h 33"/>
                <a:gd name="T28" fmla="*/ 13 w 14"/>
                <a:gd name="T29" fmla="*/ 5 h 33"/>
                <a:gd name="T30" fmla="*/ 13 w 14"/>
                <a:gd name="T31" fmla="*/ 5 h 33"/>
                <a:gd name="T32" fmla="*/ 14 w 14"/>
                <a:gd name="T33" fmla="*/ 8 h 33"/>
                <a:gd name="T34" fmla="*/ 14 w 14"/>
                <a:gd name="T35" fmla="*/ 26 h 33"/>
                <a:gd name="T36" fmla="*/ 14 w 14"/>
                <a:gd name="T37" fmla="*/ 26 h 33"/>
                <a:gd name="T38" fmla="*/ 13 w 14"/>
                <a:gd name="T39" fmla="*/ 29 h 33"/>
                <a:gd name="T40" fmla="*/ 13 w 14"/>
                <a:gd name="T41" fmla="*/ 29 h 33"/>
                <a:gd name="T42" fmla="*/ 12 w 14"/>
                <a:gd name="T43" fmla="*/ 31 h 33"/>
                <a:gd name="T44" fmla="*/ 12 w 14"/>
                <a:gd name="T45" fmla="*/ 31 h 33"/>
                <a:gd name="T46" fmla="*/ 9 w 14"/>
                <a:gd name="T47" fmla="*/ 33 h 33"/>
                <a:gd name="T48" fmla="*/ 9 w 14"/>
                <a:gd name="T49" fmla="*/ 33 h 33"/>
                <a:gd name="T50" fmla="*/ 7 w 14"/>
                <a:gd name="T51" fmla="*/ 33 h 33"/>
                <a:gd name="T52" fmla="*/ 7 w 14"/>
                <a:gd name="T53" fmla="*/ 33 h 33"/>
                <a:gd name="T54" fmla="*/ 4 w 14"/>
                <a:gd name="T55" fmla="*/ 33 h 33"/>
                <a:gd name="T56" fmla="*/ 4 w 14"/>
                <a:gd name="T57" fmla="*/ 33 h 33"/>
                <a:gd name="T58" fmla="*/ 2 w 14"/>
                <a:gd name="T59" fmla="*/ 31 h 33"/>
                <a:gd name="T60" fmla="*/ 2 w 14"/>
                <a:gd name="T61" fmla="*/ 31 h 33"/>
                <a:gd name="T62" fmla="*/ 0 w 14"/>
                <a:gd name="T63" fmla="*/ 29 h 33"/>
                <a:gd name="T64" fmla="*/ 0 w 14"/>
                <a:gd name="T65" fmla="*/ 29 h 33"/>
                <a:gd name="T66" fmla="*/ 0 w 14"/>
                <a:gd name="T67" fmla="*/ 26 h 33"/>
                <a:gd name="T68" fmla="*/ 0 w 14"/>
                <a:gd name="T69" fmla="*/ 8 h 33"/>
                <a:gd name="T70" fmla="*/ 4 w 14"/>
                <a:gd name="T71" fmla="*/ 26 h 33"/>
                <a:gd name="T72" fmla="*/ 4 w 14"/>
                <a:gd name="T73" fmla="*/ 26 h 33"/>
                <a:gd name="T74" fmla="*/ 5 w 14"/>
                <a:gd name="T75" fmla="*/ 28 h 33"/>
                <a:gd name="T76" fmla="*/ 5 w 14"/>
                <a:gd name="T77" fmla="*/ 28 h 33"/>
                <a:gd name="T78" fmla="*/ 7 w 14"/>
                <a:gd name="T79" fmla="*/ 29 h 33"/>
                <a:gd name="T80" fmla="*/ 7 w 14"/>
                <a:gd name="T81" fmla="*/ 29 h 33"/>
                <a:gd name="T82" fmla="*/ 9 w 14"/>
                <a:gd name="T83" fmla="*/ 28 h 33"/>
                <a:gd name="T84" fmla="*/ 9 w 14"/>
                <a:gd name="T85" fmla="*/ 28 h 33"/>
                <a:gd name="T86" fmla="*/ 9 w 14"/>
                <a:gd name="T87" fmla="*/ 26 h 33"/>
                <a:gd name="T88" fmla="*/ 9 w 14"/>
                <a:gd name="T89" fmla="*/ 8 h 33"/>
                <a:gd name="T90" fmla="*/ 9 w 14"/>
                <a:gd name="T91" fmla="*/ 8 h 33"/>
                <a:gd name="T92" fmla="*/ 9 w 14"/>
                <a:gd name="T93" fmla="*/ 6 h 33"/>
                <a:gd name="T94" fmla="*/ 9 w 14"/>
                <a:gd name="T95" fmla="*/ 6 h 33"/>
                <a:gd name="T96" fmla="*/ 7 w 14"/>
                <a:gd name="T97" fmla="*/ 5 h 33"/>
                <a:gd name="T98" fmla="*/ 7 w 14"/>
                <a:gd name="T99" fmla="*/ 5 h 33"/>
                <a:gd name="T100" fmla="*/ 5 w 14"/>
                <a:gd name="T101" fmla="*/ 6 h 33"/>
                <a:gd name="T102" fmla="*/ 5 w 14"/>
                <a:gd name="T103" fmla="*/ 6 h 33"/>
                <a:gd name="T104" fmla="*/ 4 w 14"/>
                <a:gd name="T105" fmla="*/ 8 h 33"/>
                <a:gd name="T106" fmla="*/ 4 w 14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3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8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5" name="Freeform 2268">
              <a:extLst>
                <a:ext uri="{FF2B5EF4-FFF2-40B4-BE49-F238E27FC236}">
                  <a16:creationId xmlns:a16="http://schemas.microsoft.com/office/drawing/2014/main" id="{124B348F-9E17-48F0-9B2C-68EA552F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243" y="5889807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2 w 14"/>
                <a:gd name="T21" fmla="*/ 3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3 h 33"/>
                <a:gd name="T30" fmla="*/ 12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0 w 14"/>
                <a:gd name="T61" fmla="*/ 33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7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7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6" name="Freeform 2269">
              <a:extLst>
                <a:ext uri="{FF2B5EF4-FFF2-40B4-BE49-F238E27FC236}">
                  <a16:creationId xmlns:a16="http://schemas.microsoft.com/office/drawing/2014/main" id="{5CCB0D70-AB08-45C7-98CB-1F913CBE2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723" y="5891365"/>
              <a:ext cx="21807" cy="49845"/>
            </a:xfrm>
            <a:custGeom>
              <a:avLst/>
              <a:gdLst>
                <a:gd name="T0" fmla="*/ 7 w 14"/>
                <a:gd name="T1" fmla="*/ 13 h 32"/>
                <a:gd name="T2" fmla="*/ 7 w 14"/>
                <a:gd name="T3" fmla="*/ 13 h 32"/>
                <a:gd name="T4" fmla="*/ 8 w 14"/>
                <a:gd name="T5" fmla="*/ 13 h 32"/>
                <a:gd name="T6" fmla="*/ 9 w 14"/>
                <a:gd name="T7" fmla="*/ 13 h 32"/>
                <a:gd name="T8" fmla="*/ 10 w 14"/>
                <a:gd name="T9" fmla="*/ 14 h 32"/>
                <a:gd name="T10" fmla="*/ 13 w 14"/>
                <a:gd name="T11" fmla="*/ 15 h 32"/>
                <a:gd name="T12" fmla="*/ 13 w 14"/>
                <a:gd name="T13" fmla="*/ 17 h 32"/>
                <a:gd name="T14" fmla="*/ 13 w 14"/>
                <a:gd name="T15" fmla="*/ 18 h 32"/>
                <a:gd name="T16" fmla="*/ 13 w 14"/>
                <a:gd name="T17" fmla="*/ 19 h 32"/>
                <a:gd name="T18" fmla="*/ 14 w 14"/>
                <a:gd name="T19" fmla="*/ 23 h 32"/>
                <a:gd name="T20" fmla="*/ 13 w 14"/>
                <a:gd name="T21" fmla="*/ 25 h 32"/>
                <a:gd name="T22" fmla="*/ 13 w 14"/>
                <a:gd name="T23" fmla="*/ 27 h 32"/>
                <a:gd name="T24" fmla="*/ 13 w 14"/>
                <a:gd name="T25" fmla="*/ 28 h 32"/>
                <a:gd name="T26" fmla="*/ 13 w 14"/>
                <a:gd name="T27" fmla="*/ 29 h 32"/>
                <a:gd name="T28" fmla="*/ 10 w 14"/>
                <a:gd name="T29" fmla="*/ 32 h 32"/>
                <a:gd name="T30" fmla="*/ 7 w 14"/>
                <a:gd name="T31" fmla="*/ 32 h 32"/>
                <a:gd name="T32" fmla="*/ 3 w 14"/>
                <a:gd name="T33" fmla="*/ 32 h 32"/>
                <a:gd name="T34" fmla="*/ 0 w 14"/>
                <a:gd name="T35" fmla="*/ 29 h 32"/>
                <a:gd name="T36" fmla="*/ 0 w 14"/>
                <a:gd name="T37" fmla="*/ 28 h 32"/>
                <a:gd name="T38" fmla="*/ 0 w 14"/>
                <a:gd name="T39" fmla="*/ 27 h 32"/>
                <a:gd name="T40" fmla="*/ 0 w 14"/>
                <a:gd name="T41" fmla="*/ 25 h 32"/>
                <a:gd name="T42" fmla="*/ 0 w 14"/>
                <a:gd name="T43" fmla="*/ 23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7 w 14"/>
                <a:gd name="T51" fmla="*/ 0 h 32"/>
                <a:gd name="T52" fmla="*/ 9 w 14"/>
                <a:gd name="T53" fmla="*/ 19 h 32"/>
                <a:gd name="T54" fmla="*/ 8 w 14"/>
                <a:gd name="T55" fmla="*/ 18 h 32"/>
                <a:gd name="T56" fmla="*/ 7 w 14"/>
                <a:gd name="T57" fmla="*/ 17 h 32"/>
                <a:gd name="T58" fmla="*/ 5 w 14"/>
                <a:gd name="T59" fmla="*/ 18 h 32"/>
                <a:gd name="T60" fmla="*/ 4 w 14"/>
                <a:gd name="T61" fmla="*/ 19 h 32"/>
                <a:gd name="T62" fmla="*/ 4 w 14"/>
                <a:gd name="T63" fmla="*/ 25 h 32"/>
                <a:gd name="T64" fmla="*/ 5 w 14"/>
                <a:gd name="T65" fmla="*/ 27 h 32"/>
                <a:gd name="T66" fmla="*/ 7 w 14"/>
                <a:gd name="T67" fmla="*/ 28 h 32"/>
                <a:gd name="T68" fmla="*/ 8 w 14"/>
                <a:gd name="T69" fmla="*/ 27 h 32"/>
                <a:gd name="T70" fmla="*/ 9 w 14"/>
                <a:gd name="T7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7" name="Freeform 2270">
              <a:extLst>
                <a:ext uri="{FF2B5EF4-FFF2-40B4-BE49-F238E27FC236}">
                  <a16:creationId xmlns:a16="http://schemas.microsoft.com/office/drawing/2014/main" id="{F657497E-4805-4CC4-81E2-F6C0D8F9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890" y="5389800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8" name="Freeform 2271">
              <a:extLst>
                <a:ext uri="{FF2B5EF4-FFF2-40B4-BE49-F238E27FC236}">
                  <a16:creationId xmlns:a16="http://schemas.microsoft.com/office/drawing/2014/main" id="{D4BE8955-9B6A-4662-B544-22EDED24A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254" y="5389800"/>
              <a:ext cx="24923" cy="49845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9 w 16"/>
                <a:gd name="T15" fmla="*/ 22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9" name="Freeform 2272">
              <a:extLst>
                <a:ext uri="{FF2B5EF4-FFF2-40B4-BE49-F238E27FC236}">
                  <a16:creationId xmlns:a16="http://schemas.microsoft.com/office/drawing/2014/main" id="{6B6C2C4B-9E34-4486-8ACD-D6FAA08EF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177" y="5389800"/>
              <a:ext cx="26481" cy="49845"/>
            </a:xfrm>
            <a:custGeom>
              <a:avLst/>
              <a:gdLst>
                <a:gd name="T0" fmla="*/ 10 w 17"/>
                <a:gd name="T1" fmla="*/ 32 h 32"/>
                <a:gd name="T2" fmla="*/ 10 w 17"/>
                <a:gd name="T3" fmla="*/ 27 h 32"/>
                <a:gd name="T4" fmla="*/ 0 w 17"/>
                <a:gd name="T5" fmla="*/ 27 h 32"/>
                <a:gd name="T6" fmla="*/ 0 w 17"/>
                <a:gd name="T7" fmla="*/ 22 h 32"/>
                <a:gd name="T8" fmla="*/ 8 w 17"/>
                <a:gd name="T9" fmla="*/ 0 h 32"/>
                <a:gd name="T10" fmla="*/ 13 w 17"/>
                <a:gd name="T11" fmla="*/ 0 h 32"/>
                <a:gd name="T12" fmla="*/ 5 w 17"/>
                <a:gd name="T13" fmla="*/ 22 h 32"/>
                <a:gd name="T14" fmla="*/ 10 w 17"/>
                <a:gd name="T15" fmla="*/ 22 h 32"/>
                <a:gd name="T16" fmla="*/ 10 w 17"/>
                <a:gd name="T17" fmla="*/ 13 h 32"/>
                <a:gd name="T18" fmla="*/ 14 w 17"/>
                <a:gd name="T19" fmla="*/ 13 h 32"/>
                <a:gd name="T20" fmla="*/ 14 w 17"/>
                <a:gd name="T21" fmla="*/ 22 h 32"/>
                <a:gd name="T22" fmla="*/ 17 w 17"/>
                <a:gd name="T23" fmla="*/ 22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10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0" name="Freeform 2273">
              <a:extLst>
                <a:ext uri="{FF2B5EF4-FFF2-40B4-BE49-F238E27FC236}">
                  <a16:creationId xmlns:a16="http://schemas.microsoft.com/office/drawing/2014/main" id="{55FF4E18-AA4E-4CC2-8F8D-D2A194AF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773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1" name="Freeform 2274">
              <a:extLst>
                <a:ext uri="{FF2B5EF4-FFF2-40B4-BE49-F238E27FC236}">
                  <a16:creationId xmlns:a16="http://schemas.microsoft.com/office/drawing/2014/main" id="{BC336DA9-AD95-4725-9BD3-6D56406D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34" y="5389800"/>
              <a:ext cx="20250" cy="49845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7 h 32"/>
                <a:gd name="T4" fmla="*/ 8 w 13"/>
                <a:gd name="T5" fmla="*/ 12 h 32"/>
                <a:gd name="T6" fmla="*/ 8 w 13"/>
                <a:gd name="T7" fmla="*/ 12 h 32"/>
                <a:gd name="T8" fmla="*/ 10 w 13"/>
                <a:gd name="T9" fmla="*/ 10 h 32"/>
                <a:gd name="T10" fmla="*/ 10 w 13"/>
                <a:gd name="T11" fmla="*/ 10 h 32"/>
                <a:gd name="T12" fmla="*/ 10 w 13"/>
                <a:gd name="T13" fmla="*/ 7 h 32"/>
                <a:gd name="T14" fmla="*/ 10 w 13"/>
                <a:gd name="T15" fmla="*/ 7 h 32"/>
                <a:gd name="T16" fmla="*/ 10 w 13"/>
                <a:gd name="T17" fmla="*/ 6 h 32"/>
                <a:gd name="T18" fmla="*/ 10 w 13"/>
                <a:gd name="T19" fmla="*/ 6 h 32"/>
                <a:gd name="T20" fmla="*/ 8 w 13"/>
                <a:gd name="T21" fmla="*/ 5 h 32"/>
                <a:gd name="T22" fmla="*/ 8 w 13"/>
                <a:gd name="T23" fmla="*/ 5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3 h 32"/>
                <a:gd name="T30" fmla="*/ 7 w 13"/>
                <a:gd name="T31" fmla="*/ 3 h 32"/>
                <a:gd name="T32" fmla="*/ 6 w 13"/>
                <a:gd name="T33" fmla="*/ 5 h 32"/>
                <a:gd name="T34" fmla="*/ 6 w 13"/>
                <a:gd name="T35" fmla="*/ 5 h 32"/>
                <a:gd name="T36" fmla="*/ 5 w 13"/>
                <a:gd name="T37" fmla="*/ 6 h 32"/>
                <a:gd name="T38" fmla="*/ 5 w 13"/>
                <a:gd name="T39" fmla="*/ 8 h 32"/>
                <a:gd name="T40" fmla="*/ 0 w 13"/>
                <a:gd name="T41" fmla="*/ 8 h 32"/>
                <a:gd name="T42" fmla="*/ 0 w 13"/>
                <a:gd name="T43" fmla="*/ 6 h 32"/>
                <a:gd name="T44" fmla="*/ 0 w 13"/>
                <a:gd name="T45" fmla="*/ 6 h 32"/>
                <a:gd name="T46" fmla="*/ 1 w 13"/>
                <a:gd name="T47" fmla="*/ 3 h 32"/>
                <a:gd name="T48" fmla="*/ 1 w 13"/>
                <a:gd name="T49" fmla="*/ 3 h 32"/>
                <a:gd name="T50" fmla="*/ 2 w 13"/>
                <a:gd name="T51" fmla="*/ 1 h 32"/>
                <a:gd name="T52" fmla="*/ 2 w 13"/>
                <a:gd name="T53" fmla="*/ 1 h 32"/>
                <a:gd name="T54" fmla="*/ 5 w 13"/>
                <a:gd name="T55" fmla="*/ 0 h 32"/>
                <a:gd name="T56" fmla="*/ 5 w 13"/>
                <a:gd name="T57" fmla="*/ 0 h 32"/>
                <a:gd name="T58" fmla="*/ 7 w 13"/>
                <a:gd name="T59" fmla="*/ 0 h 32"/>
                <a:gd name="T60" fmla="*/ 7 w 13"/>
                <a:gd name="T61" fmla="*/ 0 h 32"/>
                <a:gd name="T62" fmla="*/ 10 w 13"/>
                <a:gd name="T63" fmla="*/ 0 h 32"/>
                <a:gd name="T64" fmla="*/ 10 w 13"/>
                <a:gd name="T65" fmla="*/ 0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7 h 32"/>
                <a:gd name="T76" fmla="*/ 13 w 13"/>
                <a:gd name="T77" fmla="*/ 7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2 h 32"/>
                <a:gd name="T88" fmla="*/ 13 w 13"/>
                <a:gd name="T89" fmla="*/ 12 h 32"/>
                <a:gd name="T90" fmla="*/ 12 w 13"/>
                <a:gd name="T91" fmla="*/ 13 h 32"/>
                <a:gd name="T92" fmla="*/ 6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7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2" name="Freeform 2275">
              <a:extLst>
                <a:ext uri="{FF2B5EF4-FFF2-40B4-BE49-F238E27FC236}">
                  <a16:creationId xmlns:a16="http://schemas.microsoft.com/office/drawing/2014/main" id="{8ED2F755-F47B-4A16-A4DB-7F03BFCE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157" y="5389800"/>
              <a:ext cx="24923" cy="49845"/>
            </a:xfrm>
            <a:custGeom>
              <a:avLst/>
              <a:gdLst>
                <a:gd name="T0" fmla="*/ 9 w 16"/>
                <a:gd name="T1" fmla="*/ 32 h 32"/>
                <a:gd name="T2" fmla="*/ 9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9 w 16"/>
                <a:gd name="T15" fmla="*/ 22 h 32"/>
                <a:gd name="T16" fmla="*/ 9 w 16"/>
                <a:gd name="T17" fmla="*/ 13 h 32"/>
                <a:gd name="T18" fmla="*/ 14 w 16"/>
                <a:gd name="T19" fmla="*/ 13 h 32"/>
                <a:gd name="T20" fmla="*/ 14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4 w 16"/>
                <a:gd name="T27" fmla="*/ 27 h 32"/>
                <a:gd name="T28" fmla="*/ 14 w 16"/>
                <a:gd name="T29" fmla="*/ 32 h 32"/>
                <a:gd name="T30" fmla="*/ 9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3" name="Freeform 2276">
              <a:extLst>
                <a:ext uri="{FF2B5EF4-FFF2-40B4-BE49-F238E27FC236}">
                  <a16:creationId xmlns:a16="http://schemas.microsoft.com/office/drawing/2014/main" id="{95EB94C4-8357-43CD-AC4B-A3DB6A07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36" y="5389800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7 h 32"/>
                <a:gd name="T4" fmla="*/ 9 w 14"/>
                <a:gd name="T5" fmla="*/ 12 h 32"/>
                <a:gd name="T6" fmla="*/ 9 w 14"/>
                <a:gd name="T7" fmla="*/ 12 h 32"/>
                <a:gd name="T8" fmla="*/ 9 w 14"/>
                <a:gd name="T9" fmla="*/ 10 h 32"/>
                <a:gd name="T10" fmla="*/ 9 w 14"/>
                <a:gd name="T11" fmla="*/ 10 h 32"/>
                <a:gd name="T12" fmla="*/ 9 w 14"/>
                <a:gd name="T13" fmla="*/ 7 h 32"/>
                <a:gd name="T14" fmla="*/ 9 w 14"/>
                <a:gd name="T15" fmla="*/ 7 h 32"/>
                <a:gd name="T16" fmla="*/ 9 w 14"/>
                <a:gd name="T17" fmla="*/ 6 h 32"/>
                <a:gd name="T18" fmla="*/ 9 w 14"/>
                <a:gd name="T19" fmla="*/ 6 h 32"/>
                <a:gd name="T20" fmla="*/ 9 w 14"/>
                <a:gd name="T21" fmla="*/ 5 h 32"/>
                <a:gd name="T22" fmla="*/ 9 w 14"/>
                <a:gd name="T23" fmla="*/ 5 h 32"/>
                <a:gd name="T24" fmla="*/ 9 w 14"/>
                <a:gd name="T25" fmla="*/ 5 h 32"/>
                <a:gd name="T26" fmla="*/ 9 w 14"/>
                <a:gd name="T27" fmla="*/ 5 h 32"/>
                <a:gd name="T28" fmla="*/ 8 w 14"/>
                <a:gd name="T29" fmla="*/ 3 h 32"/>
                <a:gd name="T30" fmla="*/ 8 w 14"/>
                <a:gd name="T31" fmla="*/ 3 h 32"/>
                <a:gd name="T32" fmla="*/ 5 w 14"/>
                <a:gd name="T33" fmla="*/ 5 h 32"/>
                <a:gd name="T34" fmla="*/ 5 w 14"/>
                <a:gd name="T35" fmla="*/ 5 h 32"/>
                <a:gd name="T36" fmla="*/ 5 w 14"/>
                <a:gd name="T37" fmla="*/ 6 h 32"/>
                <a:gd name="T38" fmla="*/ 5 w 14"/>
                <a:gd name="T39" fmla="*/ 8 h 32"/>
                <a:gd name="T40" fmla="*/ 0 w 14"/>
                <a:gd name="T41" fmla="*/ 8 h 32"/>
                <a:gd name="T42" fmla="*/ 0 w 14"/>
                <a:gd name="T43" fmla="*/ 6 h 32"/>
                <a:gd name="T44" fmla="*/ 0 w 14"/>
                <a:gd name="T45" fmla="*/ 6 h 32"/>
                <a:gd name="T46" fmla="*/ 2 w 14"/>
                <a:gd name="T47" fmla="*/ 3 h 32"/>
                <a:gd name="T48" fmla="*/ 2 w 14"/>
                <a:gd name="T49" fmla="*/ 3 h 32"/>
                <a:gd name="T50" fmla="*/ 3 w 14"/>
                <a:gd name="T51" fmla="*/ 1 h 32"/>
                <a:gd name="T52" fmla="*/ 3 w 14"/>
                <a:gd name="T53" fmla="*/ 1 h 32"/>
                <a:gd name="T54" fmla="*/ 5 w 14"/>
                <a:gd name="T55" fmla="*/ 0 h 32"/>
                <a:gd name="T56" fmla="*/ 5 w 14"/>
                <a:gd name="T57" fmla="*/ 0 h 32"/>
                <a:gd name="T58" fmla="*/ 8 w 14"/>
                <a:gd name="T59" fmla="*/ 0 h 32"/>
                <a:gd name="T60" fmla="*/ 8 w 14"/>
                <a:gd name="T61" fmla="*/ 0 h 32"/>
                <a:gd name="T62" fmla="*/ 10 w 14"/>
                <a:gd name="T63" fmla="*/ 0 h 32"/>
                <a:gd name="T64" fmla="*/ 10 w 14"/>
                <a:gd name="T65" fmla="*/ 0 h 32"/>
                <a:gd name="T66" fmla="*/ 13 w 14"/>
                <a:gd name="T67" fmla="*/ 2 h 32"/>
                <a:gd name="T68" fmla="*/ 13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7 h 32"/>
                <a:gd name="T76" fmla="*/ 14 w 14"/>
                <a:gd name="T77" fmla="*/ 7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4 w 14"/>
                <a:gd name="T87" fmla="*/ 12 h 32"/>
                <a:gd name="T88" fmla="*/ 14 w 14"/>
                <a:gd name="T89" fmla="*/ 12 h 32"/>
                <a:gd name="T90" fmla="*/ 13 w 14"/>
                <a:gd name="T91" fmla="*/ 13 h 32"/>
                <a:gd name="T92" fmla="*/ 7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4" name="Freeform 2277">
              <a:extLst>
                <a:ext uri="{FF2B5EF4-FFF2-40B4-BE49-F238E27FC236}">
                  <a16:creationId xmlns:a16="http://schemas.microsoft.com/office/drawing/2014/main" id="{B9A3C5EE-7B18-4B7D-89BE-21C55545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890" y="5889807"/>
              <a:ext cx="18692" cy="51403"/>
            </a:xfrm>
            <a:custGeom>
              <a:avLst/>
              <a:gdLst>
                <a:gd name="T0" fmla="*/ 0 w 12"/>
                <a:gd name="T1" fmla="*/ 33 h 33"/>
                <a:gd name="T2" fmla="*/ 0 w 12"/>
                <a:gd name="T3" fmla="*/ 29 h 33"/>
                <a:gd name="T4" fmla="*/ 7 w 12"/>
                <a:gd name="T5" fmla="*/ 13 h 33"/>
                <a:gd name="T6" fmla="*/ 7 w 12"/>
                <a:gd name="T7" fmla="*/ 13 h 33"/>
                <a:gd name="T8" fmla="*/ 9 w 12"/>
                <a:gd name="T9" fmla="*/ 11 h 33"/>
                <a:gd name="T10" fmla="*/ 9 w 12"/>
                <a:gd name="T11" fmla="*/ 11 h 33"/>
                <a:gd name="T12" fmla="*/ 9 w 12"/>
                <a:gd name="T13" fmla="*/ 9 h 33"/>
                <a:gd name="T14" fmla="*/ 9 w 12"/>
                <a:gd name="T15" fmla="*/ 9 h 33"/>
                <a:gd name="T16" fmla="*/ 9 w 12"/>
                <a:gd name="T17" fmla="*/ 8 h 33"/>
                <a:gd name="T18" fmla="*/ 9 w 12"/>
                <a:gd name="T19" fmla="*/ 8 h 33"/>
                <a:gd name="T20" fmla="*/ 9 w 12"/>
                <a:gd name="T21" fmla="*/ 6 h 33"/>
                <a:gd name="T22" fmla="*/ 9 w 12"/>
                <a:gd name="T23" fmla="*/ 6 h 33"/>
                <a:gd name="T24" fmla="*/ 7 w 12"/>
                <a:gd name="T25" fmla="*/ 5 h 33"/>
                <a:gd name="T26" fmla="*/ 7 w 12"/>
                <a:gd name="T27" fmla="*/ 5 h 33"/>
                <a:gd name="T28" fmla="*/ 6 w 12"/>
                <a:gd name="T29" fmla="*/ 5 h 33"/>
                <a:gd name="T30" fmla="*/ 6 w 12"/>
                <a:gd name="T31" fmla="*/ 5 h 33"/>
                <a:gd name="T32" fmla="*/ 5 w 12"/>
                <a:gd name="T33" fmla="*/ 6 h 33"/>
                <a:gd name="T34" fmla="*/ 5 w 12"/>
                <a:gd name="T35" fmla="*/ 6 h 33"/>
                <a:gd name="T36" fmla="*/ 4 w 12"/>
                <a:gd name="T37" fmla="*/ 8 h 33"/>
                <a:gd name="T38" fmla="*/ 4 w 12"/>
                <a:gd name="T39" fmla="*/ 10 h 33"/>
                <a:gd name="T40" fmla="*/ 0 w 12"/>
                <a:gd name="T41" fmla="*/ 10 h 33"/>
                <a:gd name="T42" fmla="*/ 0 w 12"/>
                <a:gd name="T43" fmla="*/ 8 h 33"/>
                <a:gd name="T44" fmla="*/ 0 w 12"/>
                <a:gd name="T45" fmla="*/ 8 h 33"/>
                <a:gd name="T46" fmla="*/ 0 w 12"/>
                <a:gd name="T47" fmla="*/ 5 h 33"/>
                <a:gd name="T48" fmla="*/ 0 w 12"/>
                <a:gd name="T49" fmla="*/ 5 h 33"/>
                <a:gd name="T50" fmla="*/ 1 w 12"/>
                <a:gd name="T51" fmla="*/ 3 h 33"/>
                <a:gd name="T52" fmla="*/ 1 w 12"/>
                <a:gd name="T53" fmla="*/ 3 h 33"/>
                <a:gd name="T54" fmla="*/ 4 w 12"/>
                <a:gd name="T55" fmla="*/ 1 h 33"/>
                <a:gd name="T56" fmla="*/ 4 w 12"/>
                <a:gd name="T57" fmla="*/ 1 h 33"/>
                <a:gd name="T58" fmla="*/ 6 w 12"/>
                <a:gd name="T59" fmla="*/ 0 h 33"/>
                <a:gd name="T60" fmla="*/ 6 w 12"/>
                <a:gd name="T61" fmla="*/ 0 h 33"/>
                <a:gd name="T62" fmla="*/ 10 w 12"/>
                <a:gd name="T63" fmla="*/ 1 h 33"/>
                <a:gd name="T64" fmla="*/ 10 w 12"/>
                <a:gd name="T65" fmla="*/ 1 h 33"/>
                <a:gd name="T66" fmla="*/ 11 w 12"/>
                <a:gd name="T67" fmla="*/ 3 h 33"/>
                <a:gd name="T68" fmla="*/ 11 w 12"/>
                <a:gd name="T69" fmla="*/ 3 h 33"/>
                <a:gd name="T70" fmla="*/ 12 w 12"/>
                <a:gd name="T71" fmla="*/ 5 h 33"/>
                <a:gd name="T72" fmla="*/ 12 w 12"/>
                <a:gd name="T73" fmla="*/ 5 h 33"/>
                <a:gd name="T74" fmla="*/ 12 w 12"/>
                <a:gd name="T75" fmla="*/ 9 h 33"/>
                <a:gd name="T76" fmla="*/ 12 w 12"/>
                <a:gd name="T77" fmla="*/ 9 h 33"/>
                <a:gd name="T78" fmla="*/ 12 w 12"/>
                <a:gd name="T79" fmla="*/ 10 h 33"/>
                <a:gd name="T80" fmla="*/ 12 w 12"/>
                <a:gd name="T81" fmla="*/ 10 h 33"/>
                <a:gd name="T82" fmla="*/ 12 w 12"/>
                <a:gd name="T83" fmla="*/ 13 h 33"/>
                <a:gd name="T84" fmla="*/ 12 w 12"/>
                <a:gd name="T85" fmla="*/ 13 h 33"/>
                <a:gd name="T86" fmla="*/ 12 w 12"/>
                <a:gd name="T87" fmla="*/ 14 h 33"/>
                <a:gd name="T88" fmla="*/ 12 w 12"/>
                <a:gd name="T89" fmla="*/ 14 h 33"/>
                <a:gd name="T90" fmla="*/ 11 w 12"/>
                <a:gd name="T91" fmla="*/ 15 h 33"/>
                <a:gd name="T92" fmla="*/ 5 w 12"/>
                <a:gd name="T93" fmla="*/ 29 h 33"/>
                <a:gd name="T94" fmla="*/ 12 w 12"/>
                <a:gd name="T95" fmla="*/ 29 h 33"/>
                <a:gd name="T96" fmla="*/ 12 w 12"/>
                <a:gd name="T97" fmla="*/ 33 h 33"/>
                <a:gd name="T98" fmla="*/ 0 w 12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5" name="Freeform 2278">
              <a:extLst>
                <a:ext uri="{FF2B5EF4-FFF2-40B4-BE49-F238E27FC236}">
                  <a16:creationId xmlns:a16="http://schemas.microsoft.com/office/drawing/2014/main" id="{953CF1F9-FF7D-4A57-A266-86450C5F5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813" y="5889807"/>
              <a:ext cx="21807" cy="51403"/>
            </a:xfrm>
            <a:custGeom>
              <a:avLst/>
              <a:gdLst>
                <a:gd name="T0" fmla="*/ 5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6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0 w 14"/>
                <a:gd name="T19" fmla="*/ 5 h 33"/>
                <a:gd name="T20" fmla="*/ 3 w 14"/>
                <a:gd name="T21" fmla="*/ 3 h 33"/>
                <a:gd name="T22" fmla="*/ 4 w 14"/>
                <a:gd name="T23" fmla="*/ 1 h 33"/>
                <a:gd name="T24" fmla="*/ 6 w 14"/>
                <a:gd name="T25" fmla="*/ 0 h 33"/>
                <a:gd name="T26" fmla="*/ 10 w 14"/>
                <a:gd name="T27" fmla="*/ 1 h 33"/>
                <a:gd name="T28" fmla="*/ 11 w 14"/>
                <a:gd name="T29" fmla="*/ 3 h 33"/>
                <a:gd name="T30" fmla="*/ 13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3 w 14"/>
                <a:gd name="T41" fmla="*/ 15 h 33"/>
                <a:gd name="T42" fmla="*/ 11 w 14"/>
                <a:gd name="T43" fmla="*/ 16 h 33"/>
                <a:gd name="T44" fmla="*/ 13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3 w 14"/>
                <a:gd name="T57" fmla="*/ 29 h 33"/>
                <a:gd name="T58" fmla="*/ 13 w 14"/>
                <a:gd name="T59" fmla="*/ 30 h 33"/>
                <a:gd name="T60" fmla="*/ 10 w 14"/>
                <a:gd name="T61" fmla="*/ 33 h 33"/>
                <a:gd name="T62" fmla="*/ 6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0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6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8 w 14"/>
                <a:gd name="T87" fmla="*/ 19 h 33"/>
                <a:gd name="T88" fmla="*/ 5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5" y="14"/>
                  </a:moveTo>
                  <a:lnTo>
                    <a:pt x="5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6" name="Freeform 2279">
              <a:extLst>
                <a:ext uri="{FF2B5EF4-FFF2-40B4-BE49-F238E27FC236}">
                  <a16:creationId xmlns:a16="http://schemas.microsoft.com/office/drawing/2014/main" id="{9E3CF57E-3148-4788-8F80-AE32920D8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735" y="5889807"/>
              <a:ext cx="21807" cy="51403"/>
            </a:xfrm>
            <a:custGeom>
              <a:avLst/>
              <a:gdLst>
                <a:gd name="T0" fmla="*/ 0 w 14"/>
                <a:gd name="T1" fmla="*/ 9 h 33"/>
                <a:gd name="T2" fmla="*/ 0 w 14"/>
                <a:gd name="T3" fmla="*/ 6 h 33"/>
                <a:gd name="T4" fmla="*/ 2 w 14"/>
                <a:gd name="T5" fmla="*/ 5 h 33"/>
                <a:gd name="T6" fmla="*/ 2 w 14"/>
                <a:gd name="T7" fmla="*/ 4 h 33"/>
                <a:gd name="T8" fmla="*/ 3 w 14"/>
                <a:gd name="T9" fmla="*/ 3 h 33"/>
                <a:gd name="T10" fmla="*/ 4 w 14"/>
                <a:gd name="T11" fmla="*/ 1 h 33"/>
                <a:gd name="T12" fmla="*/ 8 w 14"/>
                <a:gd name="T13" fmla="*/ 0 h 33"/>
                <a:gd name="T14" fmla="*/ 10 w 14"/>
                <a:gd name="T15" fmla="*/ 1 h 33"/>
                <a:gd name="T16" fmla="*/ 13 w 14"/>
                <a:gd name="T17" fmla="*/ 3 h 33"/>
                <a:gd name="T18" fmla="*/ 14 w 14"/>
                <a:gd name="T19" fmla="*/ 4 h 33"/>
                <a:gd name="T20" fmla="*/ 14 w 14"/>
                <a:gd name="T21" fmla="*/ 5 h 33"/>
                <a:gd name="T22" fmla="*/ 14 w 14"/>
                <a:gd name="T23" fmla="*/ 6 h 33"/>
                <a:gd name="T24" fmla="*/ 14 w 14"/>
                <a:gd name="T25" fmla="*/ 9 h 33"/>
                <a:gd name="T26" fmla="*/ 14 w 14"/>
                <a:gd name="T27" fmla="*/ 11 h 33"/>
                <a:gd name="T28" fmla="*/ 14 w 14"/>
                <a:gd name="T29" fmla="*/ 14 h 33"/>
                <a:gd name="T30" fmla="*/ 13 w 14"/>
                <a:gd name="T31" fmla="*/ 15 h 33"/>
                <a:gd name="T32" fmla="*/ 12 w 14"/>
                <a:gd name="T33" fmla="*/ 16 h 33"/>
                <a:gd name="T34" fmla="*/ 13 w 14"/>
                <a:gd name="T35" fmla="*/ 18 h 33"/>
                <a:gd name="T36" fmla="*/ 14 w 14"/>
                <a:gd name="T37" fmla="*/ 19 h 33"/>
                <a:gd name="T38" fmla="*/ 14 w 14"/>
                <a:gd name="T39" fmla="*/ 21 h 33"/>
                <a:gd name="T40" fmla="*/ 14 w 14"/>
                <a:gd name="T41" fmla="*/ 24 h 33"/>
                <a:gd name="T42" fmla="*/ 14 w 14"/>
                <a:gd name="T43" fmla="*/ 26 h 33"/>
                <a:gd name="T44" fmla="*/ 14 w 14"/>
                <a:gd name="T45" fmla="*/ 28 h 33"/>
                <a:gd name="T46" fmla="*/ 14 w 14"/>
                <a:gd name="T47" fmla="*/ 29 h 33"/>
                <a:gd name="T48" fmla="*/ 13 w 14"/>
                <a:gd name="T49" fmla="*/ 30 h 33"/>
                <a:gd name="T50" fmla="*/ 12 w 14"/>
                <a:gd name="T51" fmla="*/ 33 h 33"/>
                <a:gd name="T52" fmla="*/ 8 w 14"/>
                <a:gd name="T53" fmla="*/ 33 h 33"/>
                <a:gd name="T54" fmla="*/ 4 w 14"/>
                <a:gd name="T55" fmla="*/ 33 h 33"/>
                <a:gd name="T56" fmla="*/ 2 w 14"/>
                <a:gd name="T57" fmla="*/ 30 h 33"/>
                <a:gd name="T58" fmla="*/ 2 w 14"/>
                <a:gd name="T59" fmla="*/ 29 h 33"/>
                <a:gd name="T60" fmla="*/ 2 w 14"/>
                <a:gd name="T61" fmla="*/ 28 h 33"/>
                <a:gd name="T62" fmla="*/ 0 w 14"/>
                <a:gd name="T63" fmla="*/ 26 h 33"/>
                <a:gd name="T64" fmla="*/ 0 w 14"/>
                <a:gd name="T65" fmla="*/ 24 h 33"/>
                <a:gd name="T66" fmla="*/ 0 w 14"/>
                <a:gd name="T67" fmla="*/ 21 h 33"/>
                <a:gd name="T68" fmla="*/ 2 w 14"/>
                <a:gd name="T69" fmla="*/ 19 h 33"/>
                <a:gd name="T70" fmla="*/ 2 w 14"/>
                <a:gd name="T71" fmla="*/ 18 h 33"/>
                <a:gd name="T72" fmla="*/ 3 w 14"/>
                <a:gd name="T73" fmla="*/ 16 h 33"/>
                <a:gd name="T74" fmla="*/ 2 w 14"/>
                <a:gd name="T75" fmla="*/ 15 h 33"/>
                <a:gd name="T76" fmla="*/ 2 w 14"/>
                <a:gd name="T77" fmla="*/ 14 h 33"/>
                <a:gd name="T78" fmla="*/ 0 w 14"/>
                <a:gd name="T79" fmla="*/ 11 h 33"/>
                <a:gd name="T80" fmla="*/ 0 w 14"/>
                <a:gd name="T81" fmla="*/ 9 h 33"/>
                <a:gd name="T82" fmla="*/ 10 w 14"/>
                <a:gd name="T83" fmla="*/ 8 h 33"/>
                <a:gd name="T84" fmla="*/ 9 w 14"/>
                <a:gd name="T85" fmla="*/ 6 h 33"/>
                <a:gd name="T86" fmla="*/ 8 w 14"/>
                <a:gd name="T87" fmla="*/ 5 h 33"/>
                <a:gd name="T88" fmla="*/ 7 w 14"/>
                <a:gd name="T89" fmla="*/ 6 h 33"/>
                <a:gd name="T90" fmla="*/ 5 w 14"/>
                <a:gd name="T91" fmla="*/ 13 h 33"/>
                <a:gd name="T92" fmla="*/ 7 w 14"/>
                <a:gd name="T93" fmla="*/ 14 h 33"/>
                <a:gd name="T94" fmla="*/ 8 w 14"/>
                <a:gd name="T95" fmla="*/ 14 h 33"/>
                <a:gd name="T96" fmla="*/ 9 w 14"/>
                <a:gd name="T97" fmla="*/ 14 h 33"/>
                <a:gd name="T98" fmla="*/ 10 w 14"/>
                <a:gd name="T99" fmla="*/ 13 h 33"/>
                <a:gd name="T100" fmla="*/ 10 w 14"/>
                <a:gd name="T101" fmla="*/ 20 h 33"/>
                <a:gd name="T102" fmla="*/ 9 w 14"/>
                <a:gd name="T103" fmla="*/ 19 h 33"/>
                <a:gd name="T104" fmla="*/ 8 w 14"/>
                <a:gd name="T105" fmla="*/ 18 h 33"/>
                <a:gd name="T106" fmla="*/ 7 w 14"/>
                <a:gd name="T107" fmla="*/ 19 h 33"/>
                <a:gd name="T108" fmla="*/ 5 w 14"/>
                <a:gd name="T109" fmla="*/ 20 h 33"/>
                <a:gd name="T110" fmla="*/ 5 w 14"/>
                <a:gd name="T111" fmla="*/ 26 h 33"/>
                <a:gd name="T112" fmla="*/ 7 w 14"/>
                <a:gd name="T113" fmla="*/ 28 h 33"/>
                <a:gd name="T114" fmla="*/ 8 w 14"/>
                <a:gd name="T115" fmla="*/ 29 h 33"/>
                <a:gd name="T116" fmla="*/ 9 w 14"/>
                <a:gd name="T117" fmla="*/ 28 h 33"/>
                <a:gd name="T118" fmla="*/ 10 w 14"/>
                <a:gd name="T1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3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8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7" name="Freeform 2280">
              <a:extLst>
                <a:ext uri="{FF2B5EF4-FFF2-40B4-BE49-F238E27FC236}">
                  <a16:creationId xmlns:a16="http://schemas.microsoft.com/office/drawing/2014/main" id="{F4A39BAD-DB99-4C5D-ADF2-BCD2120B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773" y="5934980"/>
              <a:ext cx="7789" cy="10904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0 h 7"/>
                <a:gd name="T4" fmla="*/ 5 w 5"/>
                <a:gd name="T5" fmla="*/ 0 h 7"/>
                <a:gd name="T6" fmla="*/ 5 w 5"/>
                <a:gd name="T7" fmla="*/ 4 h 7"/>
                <a:gd name="T8" fmla="*/ 0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8" name="Freeform 2281">
              <a:extLst>
                <a:ext uri="{FF2B5EF4-FFF2-40B4-BE49-F238E27FC236}">
                  <a16:creationId xmlns:a16="http://schemas.microsoft.com/office/drawing/2014/main" id="{D30CB157-8E85-48C7-A996-083E187C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234" y="5889807"/>
              <a:ext cx="20250" cy="51403"/>
            </a:xfrm>
            <a:custGeom>
              <a:avLst/>
              <a:gdLst>
                <a:gd name="T0" fmla="*/ 0 w 13"/>
                <a:gd name="T1" fmla="*/ 8 h 33"/>
                <a:gd name="T2" fmla="*/ 0 w 13"/>
                <a:gd name="T3" fmla="*/ 8 h 33"/>
                <a:gd name="T4" fmla="*/ 1 w 13"/>
                <a:gd name="T5" fmla="*/ 5 h 33"/>
                <a:gd name="T6" fmla="*/ 1 w 13"/>
                <a:gd name="T7" fmla="*/ 5 h 33"/>
                <a:gd name="T8" fmla="*/ 2 w 13"/>
                <a:gd name="T9" fmla="*/ 3 h 33"/>
                <a:gd name="T10" fmla="*/ 2 w 13"/>
                <a:gd name="T11" fmla="*/ 3 h 33"/>
                <a:gd name="T12" fmla="*/ 5 w 13"/>
                <a:gd name="T13" fmla="*/ 1 h 33"/>
                <a:gd name="T14" fmla="*/ 5 w 13"/>
                <a:gd name="T15" fmla="*/ 1 h 33"/>
                <a:gd name="T16" fmla="*/ 7 w 13"/>
                <a:gd name="T17" fmla="*/ 0 h 33"/>
                <a:gd name="T18" fmla="*/ 7 w 13"/>
                <a:gd name="T19" fmla="*/ 0 h 33"/>
                <a:gd name="T20" fmla="*/ 10 w 13"/>
                <a:gd name="T21" fmla="*/ 1 h 33"/>
                <a:gd name="T22" fmla="*/ 10 w 13"/>
                <a:gd name="T23" fmla="*/ 1 h 33"/>
                <a:gd name="T24" fmla="*/ 12 w 13"/>
                <a:gd name="T25" fmla="*/ 3 h 33"/>
                <a:gd name="T26" fmla="*/ 12 w 13"/>
                <a:gd name="T27" fmla="*/ 3 h 33"/>
                <a:gd name="T28" fmla="*/ 13 w 13"/>
                <a:gd name="T29" fmla="*/ 5 h 33"/>
                <a:gd name="T30" fmla="*/ 13 w 13"/>
                <a:gd name="T31" fmla="*/ 5 h 33"/>
                <a:gd name="T32" fmla="*/ 13 w 13"/>
                <a:gd name="T33" fmla="*/ 8 h 33"/>
                <a:gd name="T34" fmla="*/ 13 w 13"/>
                <a:gd name="T35" fmla="*/ 26 h 33"/>
                <a:gd name="T36" fmla="*/ 13 w 13"/>
                <a:gd name="T37" fmla="*/ 26 h 33"/>
                <a:gd name="T38" fmla="*/ 13 w 13"/>
                <a:gd name="T39" fmla="*/ 29 h 33"/>
                <a:gd name="T40" fmla="*/ 13 w 13"/>
                <a:gd name="T41" fmla="*/ 29 h 33"/>
                <a:gd name="T42" fmla="*/ 12 w 13"/>
                <a:gd name="T43" fmla="*/ 31 h 33"/>
                <a:gd name="T44" fmla="*/ 12 w 13"/>
                <a:gd name="T45" fmla="*/ 31 h 33"/>
                <a:gd name="T46" fmla="*/ 10 w 13"/>
                <a:gd name="T47" fmla="*/ 33 h 33"/>
                <a:gd name="T48" fmla="*/ 10 w 13"/>
                <a:gd name="T49" fmla="*/ 33 h 33"/>
                <a:gd name="T50" fmla="*/ 7 w 13"/>
                <a:gd name="T51" fmla="*/ 33 h 33"/>
                <a:gd name="T52" fmla="*/ 7 w 13"/>
                <a:gd name="T53" fmla="*/ 33 h 33"/>
                <a:gd name="T54" fmla="*/ 5 w 13"/>
                <a:gd name="T55" fmla="*/ 33 h 33"/>
                <a:gd name="T56" fmla="*/ 5 w 13"/>
                <a:gd name="T57" fmla="*/ 33 h 33"/>
                <a:gd name="T58" fmla="*/ 2 w 13"/>
                <a:gd name="T59" fmla="*/ 31 h 33"/>
                <a:gd name="T60" fmla="*/ 2 w 13"/>
                <a:gd name="T61" fmla="*/ 31 h 33"/>
                <a:gd name="T62" fmla="*/ 1 w 13"/>
                <a:gd name="T63" fmla="*/ 29 h 33"/>
                <a:gd name="T64" fmla="*/ 1 w 13"/>
                <a:gd name="T65" fmla="*/ 29 h 33"/>
                <a:gd name="T66" fmla="*/ 0 w 13"/>
                <a:gd name="T67" fmla="*/ 26 h 33"/>
                <a:gd name="T68" fmla="*/ 0 w 13"/>
                <a:gd name="T69" fmla="*/ 8 h 33"/>
                <a:gd name="T70" fmla="*/ 5 w 13"/>
                <a:gd name="T71" fmla="*/ 26 h 33"/>
                <a:gd name="T72" fmla="*/ 5 w 13"/>
                <a:gd name="T73" fmla="*/ 26 h 33"/>
                <a:gd name="T74" fmla="*/ 6 w 13"/>
                <a:gd name="T75" fmla="*/ 28 h 33"/>
                <a:gd name="T76" fmla="*/ 6 w 13"/>
                <a:gd name="T77" fmla="*/ 28 h 33"/>
                <a:gd name="T78" fmla="*/ 7 w 13"/>
                <a:gd name="T79" fmla="*/ 29 h 33"/>
                <a:gd name="T80" fmla="*/ 7 w 13"/>
                <a:gd name="T81" fmla="*/ 29 h 33"/>
                <a:gd name="T82" fmla="*/ 8 w 13"/>
                <a:gd name="T83" fmla="*/ 28 h 33"/>
                <a:gd name="T84" fmla="*/ 8 w 13"/>
                <a:gd name="T85" fmla="*/ 28 h 33"/>
                <a:gd name="T86" fmla="*/ 10 w 13"/>
                <a:gd name="T87" fmla="*/ 26 h 33"/>
                <a:gd name="T88" fmla="*/ 10 w 13"/>
                <a:gd name="T89" fmla="*/ 8 h 33"/>
                <a:gd name="T90" fmla="*/ 10 w 13"/>
                <a:gd name="T91" fmla="*/ 8 h 33"/>
                <a:gd name="T92" fmla="*/ 8 w 13"/>
                <a:gd name="T93" fmla="*/ 6 h 33"/>
                <a:gd name="T94" fmla="*/ 8 w 13"/>
                <a:gd name="T95" fmla="*/ 6 h 33"/>
                <a:gd name="T96" fmla="*/ 7 w 13"/>
                <a:gd name="T97" fmla="*/ 5 h 33"/>
                <a:gd name="T98" fmla="*/ 7 w 13"/>
                <a:gd name="T99" fmla="*/ 5 h 33"/>
                <a:gd name="T100" fmla="*/ 6 w 13"/>
                <a:gd name="T101" fmla="*/ 6 h 33"/>
                <a:gd name="T102" fmla="*/ 6 w 13"/>
                <a:gd name="T103" fmla="*/ 6 h 33"/>
                <a:gd name="T104" fmla="*/ 5 w 13"/>
                <a:gd name="T105" fmla="*/ 8 h 33"/>
                <a:gd name="T106" fmla="*/ 5 w 13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33">
                  <a:moveTo>
                    <a:pt x="0" y="8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8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9" name="Freeform 2282">
              <a:extLst>
                <a:ext uri="{FF2B5EF4-FFF2-40B4-BE49-F238E27FC236}">
                  <a16:creationId xmlns:a16="http://schemas.microsoft.com/office/drawing/2014/main" id="{CB99E317-7ECB-4E20-B486-941B6BFBF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714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6 w 14"/>
                <a:gd name="T29" fmla="*/ 5 h 33"/>
                <a:gd name="T30" fmla="*/ 6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4 w 14"/>
                <a:gd name="T37" fmla="*/ 8 h 33"/>
                <a:gd name="T38" fmla="*/ 4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0 w 14"/>
                <a:gd name="T47" fmla="*/ 5 h 33"/>
                <a:gd name="T48" fmla="*/ 0 w 14"/>
                <a:gd name="T49" fmla="*/ 5 h 33"/>
                <a:gd name="T50" fmla="*/ 1 w 14"/>
                <a:gd name="T51" fmla="*/ 3 h 33"/>
                <a:gd name="T52" fmla="*/ 1 w 14"/>
                <a:gd name="T53" fmla="*/ 3 h 33"/>
                <a:gd name="T54" fmla="*/ 4 w 14"/>
                <a:gd name="T55" fmla="*/ 1 h 33"/>
                <a:gd name="T56" fmla="*/ 4 w 14"/>
                <a:gd name="T57" fmla="*/ 1 h 33"/>
                <a:gd name="T58" fmla="*/ 6 w 14"/>
                <a:gd name="T59" fmla="*/ 0 h 33"/>
                <a:gd name="T60" fmla="*/ 6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1 w 14"/>
                <a:gd name="T67" fmla="*/ 3 h 33"/>
                <a:gd name="T68" fmla="*/ 11 w 14"/>
                <a:gd name="T69" fmla="*/ 3 h 33"/>
                <a:gd name="T70" fmla="*/ 13 w 14"/>
                <a:gd name="T71" fmla="*/ 5 h 33"/>
                <a:gd name="T72" fmla="*/ 13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3 w 14"/>
                <a:gd name="T87" fmla="*/ 14 h 33"/>
                <a:gd name="T88" fmla="*/ 13 w 14"/>
                <a:gd name="T89" fmla="*/ 14 h 33"/>
                <a:gd name="T90" fmla="*/ 13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0" name="Freeform 2283">
              <a:extLst>
                <a:ext uri="{FF2B5EF4-FFF2-40B4-BE49-F238E27FC236}">
                  <a16:creationId xmlns:a16="http://schemas.microsoft.com/office/drawing/2014/main" id="{B4D4A41D-E74D-4185-9954-5276766E4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636" y="5889807"/>
              <a:ext cx="21807" cy="51403"/>
            </a:xfrm>
            <a:custGeom>
              <a:avLst/>
              <a:gdLst>
                <a:gd name="T0" fmla="*/ 8 w 14"/>
                <a:gd name="T1" fmla="*/ 19 h 33"/>
                <a:gd name="T2" fmla="*/ 8 w 14"/>
                <a:gd name="T3" fmla="*/ 19 h 33"/>
                <a:gd name="T4" fmla="*/ 7 w 14"/>
                <a:gd name="T5" fmla="*/ 20 h 33"/>
                <a:gd name="T6" fmla="*/ 5 w 14"/>
                <a:gd name="T7" fmla="*/ 20 h 33"/>
                <a:gd name="T8" fmla="*/ 3 w 14"/>
                <a:gd name="T9" fmla="*/ 19 h 33"/>
                <a:gd name="T10" fmla="*/ 2 w 14"/>
                <a:gd name="T11" fmla="*/ 18 h 33"/>
                <a:gd name="T12" fmla="*/ 2 w 14"/>
                <a:gd name="T13" fmla="*/ 16 h 33"/>
                <a:gd name="T14" fmla="*/ 0 w 14"/>
                <a:gd name="T15" fmla="*/ 15 h 33"/>
                <a:gd name="T16" fmla="*/ 0 w 14"/>
                <a:gd name="T17" fmla="*/ 14 h 33"/>
                <a:gd name="T18" fmla="*/ 0 w 14"/>
                <a:gd name="T19" fmla="*/ 10 h 33"/>
                <a:gd name="T20" fmla="*/ 0 w 14"/>
                <a:gd name="T21" fmla="*/ 8 h 33"/>
                <a:gd name="T22" fmla="*/ 0 w 14"/>
                <a:gd name="T23" fmla="*/ 6 h 33"/>
                <a:gd name="T24" fmla="*/ 2 w 14"/>
                <a:gd name="T25" fmla="*/ 5 h 33"/>
                <a:gd name="T26" fmla="*/ 2 w 14"/>
                <a:gd name="T27" fmla="*/ 4 h 33"/>
                <a:gd name="T28" fmla="*/ 4 w 14"/>
                <a:gd name="T29" fmla="*/ 1 h 33"/>
                <a:gd name="T30" fmla="*/ 8 w 14"/>
                <a:gd name="T31" fmla="*/ 0 h 33"/>
                <a:gd name="T32" fmla="*/ 10 w 14"/>
                <a:gd name="T33" fmla="*/ 1 h 33"/>
                <a:gd name="T34" fmla="*/ 13 w 14"/>
                <a:gd name="T35" fmla="*/ 4 h 33"/>
                <a:gd name="T36" fmla="*/ 14 w 14"/>
                <a:gd name="T37" fmla="*/ 5 h 33"/>
                <a:gd name="T38" fmla="*/ 14 w 14"/>
                <a:gd name="T39" fmla="*/ 6 h 33"/>
                <a:gd name="T40" fmla="*/ 14 w 14"/>
                <a:gd name="T41" fmla="*/ 8 h 33"/>
                <a:gd name="T42" fmla="*/ 14 w 14"/>
                <a:gd name="T43" fmla="*/ 10 h 33"/>
                <a:gd name="T44" fmla="*/ 14 w 14"/>
                <a:gd name="T45" fmla="*/ 13 h 33"/>
                <a:gd name="T46" fmla="*/ 14 w 14"/>
                <a:gd name="T47" fmla="*/ 14 h 33"/>
                <a:gd name="T48" fmla="*/ 14 w 14"/>
                <a:gd name="T49" fmla="*/ 15 h 33"/>
                <a:gd name="T50" fmla="*/ 8 w 14"/>
                <a:gd name="T51" fmla="*/ 33 h 33"/>
                <a:gd name="T52" fmla="*/ 5 w 14"/>
                <a:gd name="T53" fmla="*/ 14 h 33"/>
                <a:gd name="T54" fmla="*/ 5 w 14"/>
                <a:gd name="T55" fmla="*/ 15 h 33"/>
                <a:gd name="T56" fmla="*/ 8 w 14"/>
                <a:gd name="T57" fmla="*/ 15 h 33"/>
                <a:gd name="T58" fmla="*/ 9 w 14"/>
                <a:gd name="T59" fmla="*/ 15 h 33"/>
                <a:gd name="T60" fmla="*/ 9 w 14"/>
                <a:gd name="T61" fmla="*/ 14 h 33"/>
                <a:gd name="T62" fmla="*/ 9 w 14"/>
                <a:gd name="T63" fmla="*/ 8 h 33"/>
                <a:gd name="T64" fmla="*/ 9 w 14"/>
                <a:gd name="T65" fmla="*/ 6 h 33"/>
                <a:gd name="T66" fmla="*/ 8 w 14"/>
                <a:gd name="T67" fmla="*/ 5 h 33"/>
                <a:gd name="T68" fmla="*/ 5 w 14"/>
                <a:gd name="T69" fmla="*/ 6 h 33"/>
                <a:gd name="T70" fmla="*/ 5 w 14"/>
                <a:gd name="T7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3">
                  <a:moveTo>
                    <a:pt x="3" y="33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8" y="33"/>
                  </a:lnTo>
                  <a:lnTo>
                    <a:pt x="3" y="33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1" name="Freeform 2284">
              <a:extLst>
                <a:ext uri="{FF2B5EF4-FFF2-40B4-BE49-F238E27FC236}">
                  <a16:creationId xmlns:a16="http://schemas.microsoft.com/office/drawing/2014/main" id="{031B0497-81A6-4FCF-8A13-3D8DAB12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380" y="5389800"/>
              <a:ext cx="12461" cy="56076"/>
            </a:xfrm>
            <a:custGeom>
              <a:avLst/>
              <a:gdLst>
                <a:gd name="T0" fmla="*/ 8 w 8"/>
                <a:gd name="T1" fmla="*/ 0 h 36"/>
                <a:gd name="T2" fmla="*/ 8 w 8"/>
                <a:gd name="T3" fmla="*/ 2 h 36"/>
                <a:gd name="T4" fmla="*/ 4 w 8"/>
                <a:gd name="T5" fmla="*/ 2 h 36"/>
                <a:gd name="T6" fmla="*/ 4 w 8"/>
                <a:gd name="T7" fmla="*/ 33 h 36"/>
                <a:gd name="T8" fmla="*/ 8 w 8"/>
                <a:gd name="T9" fmla="*/ 33 h 36"/>
                <a:gd name="T10" fmla="*/ 8 w 8"/>
                <a:gd name="T11" fmla="*/ 36 h 36"/>
                <a:gd name="T12" fmla="*/ 0 w 8"/>
                <a:gd name="T13" fmla="*/ 36 h 36"/>
                <a:gd name="T14" fmla="*/ 0 w 8"/>
                <a:gd name="T15" fmla="*/ 0 h 36"/>
                <a:gd name="T16" fmla="*/ 8 w 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6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2" name="Freeform 2285">
              <a:extLst>
                <a:ext uri="{FF2B5EF4-FFF2-40B4-BE49-F238E27FC236}">
                  <a16:creationId xmlns:a16="http://schemas.microsoft.com/office/drawing/2014/main" id="{74FBA708-A302-473D-ACD7-204365F3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418" y="5389800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3" name="Freeform 2286">
              <a:extLst>
                <a:ext uri="{FF2B5EF4-FFF2-40B4-BE49-F238E27FC236}">
                  <a16:creationId xmlns:a16="http://schemas.microsoft.com/office/drawing/2014/main" id="{0C2740CF-C067-4723-AFF2-69D326F0A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782" y="5389800"/>
              <a:ext cx="24923" cy="49845"/>
            </a:xfrm>
            <a:custGeom>
              <a:avLst/>
              <a:gdLst>
                <a:gd name="T0" fmla="*/ 10 w 16"/>
                <a:gd name="T1" fmla="*/ 32 h 32"/>
                <a:gd name="T2" fmla="*/ 10 w 16"/>
                <a:gd name="T3" fmla="*/ 27 h 32"/>
                <a:gd name="T4" fmla="*/ 0 w 16"/>
                <a:gd name="T5" fmla="*/ 27 h 32"/>
                <a:gd name="T6" fmla="*/ 0 w 16"/>
                <a:gd name="T7" fmla="*/ 22 h 32"/>
                <a:gd name="T8" fmla="*/ 7 w 16"/>
                <a:gd name="T9" fmla="*/ 0 h 32"/>
                <a:gd name="T10" fmla="*/ 11 w 16"/>
                <a:gd name="T11" fmla="*/ 0 h 32"/>
                <a:gd name="T12" fmla="*/ 5 w 16"/>
                <a:gd name="T13" fmla="*/ 22 h 32"/>
                <a:gd name="T14" fmla="*/ 10 w 16"/>
                <a:gd name="T15" fmla="*/ 22 h 32"/>
                <a:gd name="T16" fmla="*/ 10 w 16"/>
                <a:gd name="T17" fmla="*/ 13 h 32"/>
                <a:gd name="T18" fmla="*/ 13 w 16"/>
                <a:gd name="T19" fmla="*/ 13 h 32"/>
                <a:gd name="T20" fmla="*/ 13 w 16"/>
                <a:gd name="T21" fmla="*/ 22 h 32"/>
                <a:gd name="T22" fmla="*/ 16 w 16"/>
                <a:gd name="T23" fmla="*/ 22 h 32"/>
                <a:gd name="T24" fmla="*/ 16 w 16"/>
                <a:gd name="T25" fmla="*/ 27 h 32"/>
                <a:gd name="T26" fmla="*/ 13 w 16"/>
                <a:gd name="T27" fmla="*/ 27 h 32"/>
                <a:gd name="T28" fmla="*/ 13 w 16"/>
                <a:gd name="T29" fmla="*/ 32 h 32"/>
                <a:gd name="T30" fmla="*/ 10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10" y="32"/>
                  </a:moveTo>
                  <a:lnTo>
                    <a:pt x="10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4" name="Freeform 2287">
              <a:extLst>
                <a:ext uri="{FF2B5EF4-FFF2-40B4-BE49-F238E27FC236}">
                  <a16:creationId xmlns:a16="http://schemas.microsoft.com/office/drawing/2014/main" id="{B193A34B-65AB-42F9-AE74-6EF328E1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820" y="5389800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4 w 14"/>
                <a:gd name="T5" fmla="*/ 3 h 32"/>
                <a:gd name="T6" fmla="*/ 4 w 14"/>
                <a:gd name="T7" fmla="*/ 12 h 32"/>
                <a:gd name="T8" fmla="*/ 4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2 w 14"/>
                <a:gd name="T21" fmla="*/ 12 h 32"/>
                <a:gd name="T22" fmla="*/ 12 w 14"/>
                <a:gd name="T23" fmla="*/ 12 h 32"/>
                <a:gd name="T24" fmla="*/ 13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4 w 14"/>
                <a:gd name="T65" fmla="*/ 23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8 w 14"/>
                <a:gd name="T89" fmla="*/ 16 h 32"/>
                <a:gd name="T90" fmla="*/ 8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4 w 14"/>
                <a:gd name="T105" fmla="*/ 16 h 32"/>
                <a:gd name="T106" fmla="*/ 4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5" name="Freeform 2288">
              <a:extLst>
                <a:ext uri="{FF2B5EF4-FFF2-40B4-BE49-F238E27FC236}">
                  <a16:creationId xmlns:a16="http://schemas.microsoft.com/office/drawing/2014/main" id="{7E08FD81-32CA-4805-AF99-6F3D33660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204" y="5389800"/>
              <a:ext cx="10904" cy="56076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3 h 36"/>
                <a:gd name="T4" fmla="*/ 3 w 7"/>
                <a:gd name="T5" fmla="*/ 33 h 36"/>
                <a:gd name="T6" fmla="*/ 3 w 7"/>
                <a:gd name="T7" fmla="*/ 2 h 36"/>
                <a:gd name="T8" fmla="*/ 0 w 7"/>
                <a:gd name="T9" fmla="*/ 2 h 36"/>
                <a:gd name="T10" fmla="*/ 0 w 7"/>
                <a:gd name="T11" fmla="*/ 0 h 36"/>
                <a:gd name="T12" fmla="*/ 7 w 7"/>
                <a:gd name="T13" fmla="*/ 0 h 36"/>
                <a:gd name="T14" fmla="*/ 7 w 7"/>
                <a:gd name="T15" fmla="*/ 36 h 36"/>
                <a:gd name="T16" fmla="*/ 0 w 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3"/>
                  </a:lnTo>
                  <a:lnTo>
                    <a:pt x="3" y="3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6" name="Freeform 2289">
              <a:extLst>
                <a:ext uri="{FF2B5EF4-FFF2-40B4-BE49-F238E27FC236}">
                  <a16:creationId xmlns:a16="http://schemas.microsoft.com/office/drawing/2014/main" id="{69054453-41CE-4918-96EC-EC70B1DA6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380" y="5891365"/>
              <a:ext cx="12461" cy="57634"/>
            </a:xfrm>
            <a:custGeom>
              <a:avLst/>
              <a:gdLst>
                <a:gd name="T0" fmla="*/ 8 w 8"/>
                <a:gd name="T1" fmla="*/ 0 h 37"/>
                <a:gd name="T2" fmla="*/ 8 w 8"/>
                <a:gd name="T3" fmla="*/ 3 h 37"/>
                <a:gd name="T4" fmla="*/ 4 w 8"/>
                <a:gd name="T5" fmla="*/ 3 h 37"/>
                <a:gd name="T6" fmla="*/ 4 w 8"/>
                <a:gd name="T7" fmla="*/ 34 h 37"/>
                <a:gd name="T8" fmla="*/ 8 w 8"/>
                <a:gd name="T9" fmla="*/ 34 h 37"/>
                <a:gd name="T10" fmla="*/ 8 w 8"/>
                <a:gd name="T11" fmla="*/ 37 h 37"/>
                <a:gd name="T12" fmla="*/ 0 w 8"/>
                <a:gd name="T13" fmla="*/ 37 h 37"/>
                <a:gd name="T14" fmla="*/ 0 w 8"/>
                <a:gd name="T15" fmla="*/ 0 h 37"/>
                <a:gd name="T16" fmla="*/ 8 w 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8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7" name="Freeform 2290">
              <a:extLst>
                <a:ext uri="{FF2B5EF4-FFF2-40B4-BE49-F238E27FC236}">
                  <a16:creationId xmlns:a16="http://schemas.microsoft.com/office/drawing/2014/main" id="{B6E52A83-B1B1-477A-8262-9CD7AA33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418" y="5889807"/>
              <a:ext cx="20250" cy="5140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9 h 33"/>
                <a:gd name="T4" fmla="*/ 7 w 13"/>
                <a:gd name="T5" fmla="*/ 13 h 33"/>
                <a:gd name="T6" fmla="*/ 7 w 13"/>
                <a:gd name="T7" fmla="*/ 13 h 33"/>
                <a:gd name="T8" fmla="*/ 8 w 13"/>
                <a:gd name="T9" fmla="*/ 11 h 33"/>
                <a:gd name="T10" fmla="*/ 8 w 13"/>
                <a:gd name="T11" fmla="*/ 11 h 33"/>
                <a:gd name="T12" fmla="*/ 8 w 13"/>
                <a:gd name="T13" fmla="*/ 9 h 33"/>
                <a:gd name="T14" fmla="*/ 8 w 13"/>
                <a:gd name="T15" fmla="*/ 9 h 33"/>
                <a:gd name="T16" fmla="*/ 8 w 13"/>
                <a:gd name="T17" fmla="*/ 8 h 33"/>
                <a:gd name="T18" fmla="*/ 8 w 13"/>
                <a:gd name="T19" fmla="*/ 8 h 33"/>
                <a:gd name="T20" fmla="*/ 8 w 13"/>
                <a:gd name="T21" fmla="*/ 6 h 33"/>
                <a:gd name="T22" fmla="*/ 8 w 13"/>
                <a:gd name="T23" fmla="*/ 6 h 33"/>
                <a:gd name="T24" fmla="*/ 7 w 13"/>
                <a:gd name="T25" fmla="*/ 5 h 33"/>
                <a:gd name="T26" fmla="*/ 7 w 13"/>
                <a:gd name="T27" fmla="*/ 5 h 33"/>
                <a:gd name="T28" fmla="*/ 6 w 13"/>
                <a:gd name="T29" fmla="*/ 5 h 33"/>
                <a:gd name="T30" fmla="*/ 6 w 13"/>
                <a:gd name="T31" fmla="*/ 5 h 33"/>
                <a:gd name="T32" fmla="*/ 5 w 13"/>
                <a:gd name="T33" fmla="*/ 6 h 33"/>
                <a:gd name="T34" fmla="*/ 5 w 13"/>
                <a:gd name="T35" fmla="*/ 6 h 33"/>
                <a:gd name="T36" fmla="*/ 3 w 13"/>
                <a:gd name="T37" fmla="*/ 8 h 33"/>
                <a:gd name="T38" fmla="*/ 3 w 13"/>
                <a:gd name="T39" fmla="*/ 10 h 33"/>
                <a:gd name="T40" fmla="*/ 0 w 13"/>
                <a:gd name="T41" fmla="*/ 10 h 33"/>
                <a:gd name="T42" fmla="*/ 0 w 13"/>
                <a:gd name="T43" fmla="*/ 8 h 33"/>
                <a:gd name="T44" fmla="*/ 0 w 13"/>
                <a:gd name="T45" fmla="*/ 8 h 33"/>
                <a:gd name="T46" fmla="*/ 0 w 13"/>
                <a:gd name="T47" fmla="*/ 5 h 33"/>
                <a:gd name="T48" fmla="*/ 0 w 13"/>
                <a:gd name="T49" fmla="*/ 5 h 33"/>
                <a:gd name="T50" fmla="*/ 1 w 13"/>
                <a:gd name="T51" fmla="*/ 3 h 33"/>
                <a:gd name="T52" fmla="*/ 1 w 13"/>
                <a:gd name="T53" fmla="*/ 3 h 33"/>
                <a:gd name="T54" fmla="*/ 3 w 13"/>
                <a:gd name="T55" fmla="*/ 1 h 33"/>
                <a:gd name="T56" fmla="*/ 3 w 13"/>
                <a:gd name="T57" fmla="*/ 1 h 33"/>
                <a:gd name="T58" fmla="*/ 6 w 13"/>
                <a:gd name="T59" fmla="*/ 0 h 33"/>
                <a:gd name="T60" fmla="*/ 6 w 13"/>
                <a:gd name="T61" fmla="*/ 0 h 33"/>
                <a:gd name="T62" fmla="*/ 10 w 13"/>
                <a:gd name="T63" fmla="*/ 1 h 33"/>
                <a:gd name="T64" fmla="*/ 10 w 13"/>
                <a:gd name="T65" fmla="*/ 1 h 33"/>
                <a:gd name="T66" fmla="*/ 11 w 13"/>
                <a:gd name="T67" fmla="*/ 3 h 33"/>
                <a:gd name="T68" fmla="*/ 11 w 13"/>
                <a:gd name="T69" fmla="*/ 3 h 33"/>
                <a:gd name="T70" fmla="*/ 12 w 13"/>
                <a:gd name="T71" fmla="*/ 5 h 33"/>
                <a:gd name="T72" fmla="*/ 12 w 13"/>
                <a:gd name="T73" fmla="*/ 5 h 33"/>
                <a:gd name="T74" fmla="*/ 13 w 13"/>
                <a:gd name="T75" fmla="*/ 9 h 33"/>
                <a:gd name="T76" fmla="*/ 13 w 13"/>
                <a:gd name="T77" fmla="*/ 9 h 33"/>
                <a:gd name="T78" fmla="*/ 13 w 13"/>
                <a:gd name="T79" fmla="*/ 10 h 33"/>
                <a:gd name="T80" fmla="*/ 13 w 13"/>
                <a:gd name="T81" fmla="*/ 10 h 33"/>
                <a:gd name="T82" fmla="*/ 13 w 13"/>
                <a:gd name="T83" fmla="*/ 13 h 33"/>
                <a:gd name="T84" fmla="*/ 13 w 13"/>
                <a:gd name="T85" fmla="*/ 13 h 33"/>
                <a:gd name="T86" fmla="*/ 12 w 13"/>
                <a:gd name="T87" fmla="*/ 14 h 33"/>
                <a:gd name="T88" fmla="*/ 12 w 13"/>
                <a:gd name="T89" fmla="*/ 14 h 33"/>
                <a:gd name="T90" fmla="*/ 12 w 13"/>
                <a:gd name="T91" fmla="*/ 15 h 33"/>
                <a:gd name="T92" fmla="*/ 5 w 13"/>
                <a:gd name="T93" fmla="*/ 29 h 33"/>
                <a:gd name="T94" fmla="*/ 13 w 13"/>
                <a:gd name="T95" fmla="*/ 29 h 33"/>
                <a:gd name="T96" fmla="*/ 13 w 13"/>
                <a:gd name="T97" fmla="*/ 33 h 33"/>
                <a:gd name="T98" fmla="*/ 0 w 13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2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8" name="Freeform 2291">
              <a:extLst>
                <a:ext uri="{FF2B5EF4-FFF2-40B4-BE49-F238E27FC236}">
                  <a16:creationId xmlns:a16="http://schemas.microsoft.com/office/drawing/2014/main" id="{BF95C0DB-87D8-41A2-94F1-016A6F20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40" y="5889807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7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2 w 14"/>
                <a:gd name="T21" fmla="*/ 3 h 33"/>
                <a:gd name="T22" fmla="*/ 5 w 14"/>
                <a:gd name="T23" fmla="*/ 1 h 33"/>
                <a:gd name="T24" fmla="*/ 7 w 14"/>
                <a:gd name="T25" fmla="*/ 0 h 33"/>
                <a:gd name="T26" fmla="*/ 10 w 14"/>
                <a:gd name="T27" fmla="*/ 1 h 33"/>
                <a:gd name="T28" fmla="*/ 12 w 14"/>
                <a:gd name="T29" fmla="*/ 3 h 33"/>
                <a:gd name="T30" fmla="*/ 12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2 w 14"/>
                <a:gd name="T41" fmla="*/ 15 h 33"/>
                <a:gd name="T42" fmla="*/ 11 w 14"/>
                <a:gd name="T43" fmla="*/ 16 h 33"/>
                <a:gd name="T44" fmla="*/ 12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2 w 14"/>
                <a:gd name="T59" fmla="*/ 30 h 33"/>
                <a:gd name="T60" fmla="*/ 10 w 14"/>
                <a:gd name="T61" fmla="*/ 33 h 33"/>
                <a:gd name="T62" fmla="*/ 7 w 14"/>
                <a:gd name="T63" fmla="*/ 33 h 33"/>
                <a:gd name="T64" fmla="*/ 5 w 14"/>
                <a:gd name="T65" fmla="*/ 33 h 33"/>
                <a:gd name="T66" fmla="*/ 2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7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7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9" name="Freeform 2292">
              <a:extLst>
                <a:ext uri="{FF2B5EF4-FFF2-40B4-BE49-F238E27FC236}">
                  <a16:creationId xmlns:a16="http://schemas.microsoft.com/office/drawing/2014/main" id="{6FC9B125-27CB-465E-BAB2-ECBC4C57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820" y="5891365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5 w 14"/>
                <a:gd name="T17" fmla="*/ 32 h 32"/>
                <a:gd name="T18" fmla="*/ 0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5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0" name="Freeform 2293">
              <a:extLst>
                <a:ext uri="{FF2B5EF4-FFF2-40B4-BE49-F238E27FC236}">
                  <a16:creationId xmlns:a16="http://schemas.microsoft.com/office/drawing/2014/main" id="{13A9EE91-2A91-466E-B2D7-E4D68A8E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204" y="5891365"/>
              <a:ext cx="10904" cy="57634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3 w 7"/>
                <a:gd name="T5" fmla="*/ 34 h 37"/>
                <a:gd name="T6" fmla="*/ 3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1" name="Freeform 2294">
              <a:extLst>
                <a:ext uri="{FF2B5EF4-FFF2-40B4-BE49-F238E27FC236}">
                  <a16:creationId xmlns:a16="http://schemas.microsoft.com/office/drawing/2014/main" id="{93D5238E-1D79-460A-9FB2-9ED2A252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966" y="5389800"/>
              <a:ext cx="12461" cy="49845"/>
            </a:xfrm>
            <a:custGeom>
              <a:avLst/>
              <a:gdLst>
                <a:gd name="T0" fmla="*/ 5 w 8"/>
                <a:gd name="T1" fmla="*/ 32 h 32"/>
                <a:gd name="T2" fmla="*/ 5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5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5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2" name="Freeform 2295">
              <a:extLst>
                <a:ext uri="{FF2B5EF4-FFF2-40B4-BE49-F238E27FC236}">
                  <a16:creationId xmlns:a16="http://schemas.microsoft.com/office/drawing/2014/main" id="{976BCD8B-5EE4-42BF-9631-ADD93C2A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888" y="5389800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4 w 14"/>
                <a:gd name="T5" fmla="*/ 3 h 32"/>
                <a:gd name="T6" fmla="*/ 4 w 14"/>
                <a:gd name="T7" fmla="*/ 12 h 32"/>
                <a:gd name="T8" fmla="*/ 4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2 w 14"/>
                <a:gd name="T21" fmla="*/ 12 h 32"/>
                <a:gd name="T22" fmla="*/ 12 w 14"/>
                <a:gd name="T23" fmla="*/ 12 h 32"/>
                <a:gd name="T24" fmla="*/ 12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2 w 14"/>
                <a:gd name="T33" fmla="*/ 28 h 32"/>
                <a:gd name="T34" fmla="*/ 12 w 14"/>
                <a:gd name="T35" fmla="*/ 28 h 32"/>
                <a:gd name="T36" fmla="*/ 11 w 14"/>
                <a:gd name="T37" fmla="*/ 30 h 32"/>
                <a:gd name="T38" fmla="*/ 11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6 w 14"/>
                <a:gd name="T45" fmla="*/ 32 h 32"/>
                <a:gd name="T46" fmla="*/ 6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1 w 14"/>
                <a:gd name="T53" fmla="*/ 30 h 32"/>
                <a:gd name="T54" fmla="*/ 1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4 w 14"/>
                <a:gd name="T65" fmla="*/ 23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6 w 14"/>
                <a:gd name="T75" fmla="*/ 27 h 32"/>
                <a:gd name="T76" fmla="*/ 6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6 w 14"/>
                <a:gd name="T93" fmla="*/ 15 h 32"/>
                <a:gd name="T94" fmla="*/ 6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3" name="Freeform 2296">
              <a:extLst>
                <a:ext uri="{FF2B5EF4-FFF2-40B4-BE49-F238E27FC236}">
                  <a16:creationId xmlns:a16="http://schemas.microsoft.com/office/drawing/2014/main" id="{CB9D83D7-1825-4B5C-BB96-6A9029445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811" y="5389800"/>
              <a:ext cx="21807" cy="49845"/>
            </a:xfrm>
            <a:custGeom>
              <a:avLst/>
              <a:gdLst>
                <a:gd name="T0" fmla="*/ 0 w 14"/>
                <a:gd name="T1" fmla="*/ 6 h 32"/>
                <a:gd name="T2" fmla="*/ 0 w 14"/>
                <a:gd name="T3" fmla="*/ 6 h 32"/>
                <a:gd name="T4" fmla="*/ 2 w 14"/>
                <a:gd name="T5" fmla="*/ 3 h 32"/>
                <a:gd name="T6" fmla="*/ 2 w 14"/>
                <a:gd name="T7" fmla="*/ 3 h 32"/>
                <a:gd name="T8" fmla="*/ 3 w 14"/>
                <a:gd name="T9" fmla="*/ 1 h 32"/>
                <a:gd name="T10" fmla="*/ 3 w 14"/>
                <a:gd name="T11" fmla="*/ 1 h 32"/>
                <a:gd name="T12" fmla="*/ 5 w 14"/>
                <a:gd name="T13" fmla="*/ 0 h 32"/>
                <a:gd name="T14" fmla="*/ 5 w 14"/>
                <a:gd name="T15" fmla="*/ 0 h 32"/>
                <a:gd name="T16" fmla="*/ 8 w 14"/>
                <a:gd name="T17" fmla="*/ 0 h 32"/>
                <a:gd name="T18" fmla="*/ 8 w 14"/>
                <a:gd name="T19" fmla="*/ 0 h 32"/>
                <a:gd name="T20" fmla="*/ 10 w 14"/>
                <a:gd name="T21" fmla="*/ 0 h 32"/>
                <a:gd name="T22" fmla="*/ 10 w 14"/>
                <a:gd name="T23" fmla="*/ 0 h 32"/>
                <a:gd name="T24" fmla="*/ 12 w 14"/>
                <a:gd name="T25" fmla="*/ 1 h 32"/>
                <a:gd name="T26" fmla="*/ 12 w 14"/>
                <a:gd name="T27" fmla="*/ 1 h 32"/>
                <a:gd name="T28" fmla="*/ 14 w 14"/>
                <a:gd name="T29" fmla="*/ 3 h 32"/>
                <a:gd name="T30" fmla="*/ 14 w 14"/>
                <a:gd name="T31" fmla="*/ 3 h 32"/>
                <a:gd name="T32" fmla="*/ 14 w 14"/>
                <a:gd name="T33" fmla="*/ 6 h 32"/>
                <a:gd name="T34" fmla="*/ 14 w 14"/>
                <a:gd name="T35" fmla="*/ 25 h 32"/>
                <a:gd name="T36" fmla="*/ 14 w 14"/>
                <a:gd name="T37" fmla="*/ 25 h 32"/>
                <a:gd name="T38" fmla="*/ 14 w 14"/>
                <a:gd name="T39" fmla="*/ 28 h 32"/>
                <a:gd name="T40" fmla="*/ 14 w 14"/>
                <a:gd name="T41" fmla="*/ 28 h 32"/>
                <a:gd name="T42" fmla="*/ 12 w 14"/>
                <a:gd name="T43" fmla="*/ 30 h 32"/>
                <a:gd name="T44" fmla="*/ 12 w 14"/>
                <a:gd name="T45" fmla="*/ 30 h 32"/>
                <a:gd name="T46" fmla="*/ 10 w 14"/>
                <a:gd name="T47" fmla="*/ 31 h 32"/>
                <a:gd name="T48" fmla="*/ 10 w 14"/>
                <a:gd name="T49" fmla="*/ 31 h 32"/>
                <a:gd name="T50" fmla="*/ 8 w 14"/>
                <a:gd name="T51" fmla="*/ 32 h 32"/>
                <a:gd name="T52" fmla="*/ 8 w 14"/>
                <a:gd name="T53" fmla="*/ 32 h 32"/>
                <a:gd name="T54" fmla="*/ 5 w 14"/>
                <a:gd name="T55" fmla="*/ 31 h 32"/>
                <a:gd name="T56" fmla="*/ 5 w 14"/>
                <a:gd name="T57" fmla="*/ 31 h 32"/>
                <a:gd name="T58" fmla="*/ 3 w 14"/>
                <a:gd name="T59" fmla="*/ 30 h 32"/>
                <a:gd name="T60" fmla="*/ 3 w 14"/>
                <a:gd name="T61" fmla="*/ 30 h 32"/>
                <a:gd name="T62" fmla="*/ 2 w 14"/>
                <a:gd name="T63" fmla="*/ 28 h 32"/>
                <a:gd name="T64" fmla="*/ 2 w 14"/>
                <a:gd name="T65" fmla="*/ 28 h 32"/>
                <a:gd name="T66" fmla="*/ 0 w 14"/>
                <a:gd name="T67" fmla="*/ 25 h 32"/>
                <a:gd name="T68" fmla="*/ 0 w 14"/>
                <a:gd name="T69" fmla="*/ 6 h 32"/>
                <a:gd name="T70" fmla="*/ 5 w 14"/>
                <a:gd name="T71" fmla="*/ 25 h 32"/>
                <a:gd name="T72" fmla="*/ 5 w 14"/>
                <a:gd name="T73" fmla="*/ 25 h 32"/>
                <a:gd name="T74" fmla="*/ 5 w 14"/>
                <a:gd name="T75" fmla="*/ 27 h 32"/>
                <a:gd name="T76" fmla="*/ 5 w 14"/>
                <a:gd name="T77" fmla="*/ 27 h 32"/>
                <a:gd name="T78" fmla="*/ 8 w 14"/>
                <a:gd name="T79" fmla="*/ 27 h 32"/>
                <a:gd name="T80" fmla="*/ 8 w 14"/>
                <a:gd name="T81" fmla="*/ 27 h 32"/>
                <a:gd name="T82" fmla="*/ 9 w 14"/>
                <a:gd name="T83" fmla="*/ 27 h 32"/>
                <a:gd name="T84" fmla="*/ 9 w 14"/>
                <a:gd name="T85" fmla="*/ 27 h 32"/>
                <a:gd name="T86" fmla="*/ 9 w 14"/>
                <a:gd name="T87" fmla="*/ 25 h 32"/>
                <a:gd name="T88" fmla="*/ 9 w 14"/>
                <a:gd name="T89" fmla="*/ 6 h 32"/>
                <a:gd name="T90" fmla="*/ 9 w 14"/>
                <a:gd name="T91" fmla="*/ 6 h 32"/>
                <a:gd name="T92" fmla="*/ 9 w 14"/>
                <a:gd name="T93" fmla="*/ 5 h 32"/>
                <a:gd name="T94" fmla="*/ 9 w 14"/>
                <a:gd name="T95" fmla="*/ 5 h 32"/>
                <a:gd name="T96" fmla="*/ 8 w 14"/>
                <a:gd name="T97" fmla="*/ 3 h 32"/>
                <a:gd name="T98" fmla="*/ 8 w 14"/>
                <a:gd name="T99" fmla="*/ 3 h 32"/>
                <a:gd name="T100" fmla="*/ 5 w 14"/>
                <a:gd name="T101" fmla="*/ 5 h 32"/>
                <a:gd name="T102" fmla="*/ 5 w 14"/>
                <a:gd name="T103" fmla="*/ 5 h 32"/>
                <a:gd name="T104" fmla="*/ 5 w 14"/>
                <a:gd name="T105" fmla="*/ 6 h 32"/>
                <a:gd name="T106" fmla="*/ 5 w 14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32">
                  <a:moveTo>
                    <a:pt x="0" y="6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6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4" name="Freeform 2297">
              <a:extLst>
                <a:ext uri="{FF2B5EF4-FFF2-40B4-BE49-F238E27FC236}">
                  <a16:creationId xmlns:a16="http://schemas.microsoft.com/office/drawing/2014/main" id="{28D83053-4A0D-498F-9562-80D1CCFB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849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5" name="Freeform 2298">
              <a:extLst>
                <a:ext uri="{FF2B5EF4-FFF2-40B4-BE49-F238E27FC236}">
                  <a16:creationId xmlns:a16="http://schemas.microsoft.com/office/drawing/2014/main" id="{970DC260-2BAB-4312-8C1C-7D6B81B8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753" y="5389800"/>
              <a:ext cx="21807" cy="49845"/>
            </a:xfrm>
            <a:custGeom>
              <a:avLst/>
              <a:gdLst>
                <a:gd name="T0" fmla="*/ 7 w 14"/>
                <a:gd name="T1" fmla="*/ 13 h 32"/>
                <a:gd name="T2" fmla="*/ 9 w 14"/>
                <a:gd name="T3" fmla="*/ 12 h 32"/>
                <a:gd name="T4" fmla="*/ 10 w 14"/>
                <a:gd name="T5" fmla="*/ 6 h 32"/>
                <a:gd name="T6" fmla="*/ 9 w 14"/>
                <a:gd name="T7" fmla="*/ 5 h 32"/>
                <a:gd name="T8" fmla="*/ 8 w 14"/>
                <a:gd name="T9" fmla="*/ 3 h 32"/>
                <a:gd name="T10" fmla="*/ 5 w 14"/>
                <a:gd name="T11" fmla="*/ 5 h 32"/>
                <a:gd name="T12" fmla="*/ 5 w 14"/>
                <a:gd name="T13" fmla="*/ 6 h 32"/>
                <a:gd name="T14" fmla="*/ 0 w 14"/>
                <a:gd name="T15" fmla="*/ 8 h 32"/>
                <a:gd name="T16" fmla="*/ 0 w 14"/>
                <a:gd name="T17" fmla="*/ 6 h 32"/>
                <a:gd name="T18" fmla="*/ 2 w 14"/>
                <a:gd name="T19" fmla="*/ 3 h 32"/>
                <a:gd name="T20" fmla="*/ 3 w 14"/>
                <a:gd name="T21" fmla="*/ 1 h 32"/>
                <a:gd name="T22" fmla="*/ 5 w 14"/>
                <a:gd name="T23" fmla="*/ 0 h 32"/>
                <a:gd name="T24" fmla="*/ 8 w 14"/>
                <a:gd name="T25" fmla="*/ 0 h 32"/>
                <a:gd name="T26" fmla="*/ 10 w 14"/>
                <a:gd name="T27" fmla="*/ 0 h 32"/>
                <a:gd name="T28" fmla="*/ 13 w 14"/>
                <a:gd name="T29" fmla="*/ 1 h 32"/>
                <a:gd name="T30" fmla="*/ 13 w 14"/>
                <a:gd name="T31" fmla="*/ 2 h 32"/>
                <a:gd name="T32" fmla="*/ 14 w 14"/>
                <a:gd name="T33" fmla="*/ 3 h 32"/>
                <a:gd name="T34" fmla="*/ 14 w 14"/>
                <a:gd name="T35" fmla="*/ 8 h 32"/>
                <a:gd name="T36" fmla="*/ 14 w 14"/>
                <a:gd name="T37" fmla="*/ 11 h 32"/>
                <a:gd name="T38" fmla="*/ 14 w 14"/>
                <a:gd name="T39" fmla="*/ 12 h 32"/>
                <a:gd name="T40" fmla="*/ 13 w 14"/>
                <a:gd name="T41" fmla="*/ 13 h 32"/>
                <a:gd name="T42" fmla="*/ 12 w 14"/>
                <a:gd name="T43" fmla="*/ 15 h 32"/>
                <a:gd name="T44" fmla="*/ 13 w 14"/>
                <a:gd name="T45" fmla="*/ 16 h 32"/>
                <a:gd name="T46" fmla="*/ 14 w 14"/>
                <a:gd name="T47" fmla="*/ 17 h 32"/>
                <a:gd name="T48" fmla="*/ 14 w 14"/>
                <a:gd name="T49" fmla="*/ 20 h 32"/>
                <a:gd name="T50" fmla="*/ 14 w 14"/>
                <a:gd name="T51" fmla="*/ 22 h 32"/>
                <a:gd name="T52" fmla="*/ 14 w 14"/>
                <a:gd name="T53" fmla="*/ 25 h 32"/>
                <a:gd name="T54" fmla="*/ 14 w 14"/>
                <a:gd name="T55" fmla="*/ 27 h 32"/>
                <a:gd name="T56" fmla="*/ 14 w 14"/>
                <a:gd name="T57" fmla="*/ 28 h 32"/>
                <a:gd name="T58" fmla="*/ 13 w 14"/>
                <a:gd name="T59" fmla="*/ 28 h 32"/>
                <a:gd name="T60" fmla="*/ 10 w 14"/>
                <a:gd name="T61" fmla="*/ 31 h 32"/>
                <a:gd name="T62" fmla="*/ 8 w 14"/>
                <a:gd name="T63" fmla="*/ 32 h 32"/>
                <a:gd name="T64" fmla="*/ 5 w 14"/>
                <a:gd name="T65" fmla="*/ 31 h 32"/>
                <a:gd name="T66" fmla="*/ 3 w 14"/>
                <a:gd name="T67" fmla="*/ 31 h 32"/>
                <a:gd name="T68" fmla="*/ 2 w 14"/>
                <a:gd name="T69" fmla="*/ 28 h 32"/>
                <a:gd name="T70" fmla="*/ 0 w 14"/>
                <a:gd name="T71" fmla="*/ 22 h 32"/>
                <a:gd name="T72" fmla="*/ 5 w 14"/>
                <a:gd name="T73" fmla="*/ 25 h 32"/>
                <a:gd name="T74" fmla="*/ 5 w 14"/>
                <a:gd name="T75" fmla="*/ 27 h 32"/>
                <a:gd name="T76" fmla="*/ 8 w 14"/>
                <a:gd name="T77" fmla="*/ 27 h 32"/>
                <a:gd name="T78" fmla="*/ 9 w 14"/>
                <a:gd name="T79" fmla="*/ 27 h 32"/>
                <a:gd name="T80" fmla="*/ 10 w 14"/>
                <a:gd name="T81" fmla="*/ 25 h 32"/>
                <a:gd name="T82" fmla="*/ 10 w 14"/>
                <a:gd name="T83" fmla="*/ 20 h 32"/>
                <a:gd name="T84" fmla="*/ 9 w 14"/>
                <a:gd name="T85" fmla="*/ 17 h 32"/>
                <a:gd name="T86" fmla="*/ 8 w 14"/>
                <a:gd name="T87" fmla="*/ 17 h 32"/>
                <a:gd name="T88" fmla="*/ 7 w 14"/>
                <a:gd name="T8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2">
                  <a:moveTo>
                    <a:pt x="7" y="13"/>
                  </a:move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6" name="Freeform 2299">
              <a:extLst>
                <a:ext uri="{FF2B5EF4-FFF2-40B4-BE49-F238E27FC236}">
                  <a16:creationId xmlns:a16="http://schemas.microsoft.com/office/drawing/2014/main" id="{6977921D-703E-4A9D-A5BC-73E40885C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8791" y="5389800"/>
              <a:ext cx="21807" cy="49845"/>
            </a:xfrm>
            <a:custGeom>
              <a:avLst/>
              <a:gdLst>
                <a:gd name="T0" fmla="*/ 6 w 14"/>
                <a:gd name="T1" fmla="*/ 13 h 32"/>
                <a:gd name="T2" fmla="*/ 6 w 14"/>
                <a:gd name="T3" fmla="*/ 13 h 32"/>
                <a:gd name="T4" fmla="*/ 7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2 w 14"/>
                <a:gd name="T13" fmla="*/ 16 h 32"/>
                <a:gd name="T14" fmla="*/ 12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2 w 14"/>
                <a:gd name="T23" fmla="*/ 26 h 32"/>
                <a:gd name="T24" fmla="*/ 12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6 w 14"/>
                <a:gd name="T31" fmla="*/ 32 h 32"/>
                <a:gd name="T32" fmla="*/ 2 w 14"/>
                <a:gd name="T33" fmla="*/ 31 h 32"/>
                <a:gd name="T34" fmla="*/ 1 w 14"/>
                <a:gd name="T35" fmla="*/ 28 h 32"/>
                <a:gd name="T36" fmla="*/ 0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0 w 14"/>
                <a:gd name="T49" fmla="*/ 17 h 32"/>
                <a:gd name="T50" fmla="*/ 6 w 14"/>
                <a:gd name="T51" fmla="*/ 0 h 32"/>
                <a:gd name="T52" fmla="*/ 9 w 14"/>
                <a:gd name="T53" fmla="*/ 18 h 32"/>
                <a:gd name="T54" fmla="*/ 7 w 14"/>
                <a:gd name="T55" fmla="*/ 17 h 32"/>
                <a:gd name="T56" fmla="*/ 6 w 14"/>
                <a:gd name="T57" fmla="*/ 17 h 32"/>
                <a:gd name="T58" fmla="*/ 5 w 14"/>
                <a:gd name="T59" fmla="*/ 17 h 32"/>
                <a:gd name="T60" fmla="*/ 4 w 14"/>
                <a:gd name="T61" fmla="*/ 18 h 32"/>
                <a:gd name="T62" fmla="*/ 4 w 14"/>
                <a:gd name="T63" fmla="*/ 25 h 32"/>
                <a:gd name="T64" fmla="*/ 5 w 14"/>
                <a:gd name="T65" fmla="*/ 27 h 32"/>
                <a:gd name="T66" fmla="*/ 6 w 14"/>
                <a:gd name="T67" fmla="*/ 27 h 32"/>
                <a:gd name="T68" fmla="*/ 7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1" y="0"/>
                  </a:move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1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7" name="Freeform 2300">
              <a:extLst>
                <a:ext uri="{FF2B5EF4-FFF2-40B4-BE49-F238E27FC236}">
                  <a16:creationId xmlns:a16="http://schemas.microsoft.com/office/drawing/2014/main" id="{D93BE2AC-B349-417B-8616-5170FB93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081" y="5891365"/>
              <a:ext cx="12461" cy="57634"/>
            </a:xfrm>
            <a:custGeom>
              <a:avLst/>
              <a:gdLst>
                <a:gd name="T0" fmla="*/ 8 w 8"/>
                <a:gd name="T1" fmla="*/ 0 h 37"/>
                <a:gd name="T2" fmla="*/ 8 w 8"/>
                <a:gd name="T3" fmla="*/ 3 h 37"/>
                <a:gd name="T4" fmla="*/ 5 w 8"/>
                <a:gd name="T5" fmla="*/ 3 h 37"/>
                <a:gd name="T6" fmla="*/ 5 w 8"/>
                <a:gd name="T7" fmla="*/ 34 h 37"/>
                <a:gd name="T8" fmla="*/ 8 w 8"/>
                <a:gd name="T9" fmla="*/ 34 h 37"/>
                <a:gd name="T10" fmla="*/ 8 w 8"/>
                <a:gd name="T11" fmla="*/ 37 h 37"/>
                <a:gd name="T12" fmla="*/ 0 w 8"/>
                <a:gd name="T13" fmla="*/ 37 h 37"/>
                <a:gd name="T14" fmla="*/ 0 w 8"/>
                <a:gd name="T15" fmla="*/ 0 h 37"/>
                <a:gd name="T16" fmla="*/ 8 w 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8" name="Freeform 2301">
              <a:extLst>
                <a:ext uri="{FF2B5EF4-FFF2-40B4-BE49-F238E27FC236}">
                  <a16:creationId xmlns:a16="http://schemas.microsoft.com/office/drawing/2014/main" id="{CBD0A618-87DF-4611-8BCC-7FF4AD314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119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8 w 14"/>
                <a:gd name="T5" fmla="*/ 13 h 33"/>
                <a:gd name="T6" fmla="*/ 8 w 14"/>
                <a:gd name="T7" fmla="*/ 13 h 33"/>
                <a:gd name="T8" fmla="*/ 8 w 14"/>
                <a:gd name="T9" fmla="*/ 11 h 33"/>
                <a:gd name="T10" fmla="*/ 8 w 14"/>
                <a:gd name="T11" fmla="*/ 11 h 33"/>
                <a:gd name="T12" fmla="*/ 8 w 14"/>
                <a:gd name="T13" fmla="*/ 9 h 33"/>
                <a:gd name="T14" fmla="*/ 8 w 14"/>
                <a:gd name="T15" fmla="*/ 9 h 33"/>
                <a:gd name="T16" fmla="*/ 8 w 14"/>
                <a:gd name="T17" fmla="*/ 8 h 33"/>
                <a:gd name="T18" fmla="*/ 8 w 14"/>
                <a:gd name="T19" fmla="*/ 8 h 33"/>
                <a:gd name="T20" fmla="*/ 8 w 14"/>
                <a:gd name="T21" fmla="*/ 6 h 33"/>
                <a:gd name="T22" fmla="*/ 8 w 14"/>
                <a:gd name="T23" fmla="*/ 6 h 33"/>
                <a:gd name="T24" fmla="*/ 8 w 14"/>
                <a:gd name="T25" fmla="*/ 5 h 33"/>
                <a:gd name="T26" fmla="*/ 8 w 14"/>
                <a:gd name="T27" fmla="*/ 5 h 33"/>
                <a:gd name="T28" fmla="*/ 7 w 14"/>
                <a:gd name="T29" fmla="*/ 5 h 33"/>
                <a:gd name="T30" fmla="*/ 7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2 w 14"/>
                <a:gd name="T51" fmla="*/ 3 h 33"/>
                <a:gd name="T52" fmla="*/ 2 w 14"/>
                <a:gd name="T53" fmla="*/ 3 h 33"/>
                <a:gd name="T54" fmla="*/ 3 w 14"/>
                <a:gd name="T55" fmla="*/ 1 h 33"/>
                <a:gd name="T56" fmla="*/ 3 w 14"/>
                <a:gd name="T57" fmla="*/ 1 h 33"/>
                <a:gd name="T58" fmla="*/ 7 w 14"/>
                <a:gd name="T59" fmla="*/ 0 h 33"/>
                <a:gd name="T60" fmla="*/ 7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2 w 14"/>
                <a:gd name="T67" fmla="*/ 3 h 33"/>
                <a:gd name="T68" fmla="*/ 12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2 w 14"/>
                <a:gd name="T91" fmla="*/ 15 h 33"/>
                <a:gd name="T92" fmla="*/ 5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5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9" name="Freeform 2302">
              <a:extLst>
                <a:ext uri="{FF2B5EF4-FFF2-40B4-BE49-F238E27FC236}">
                  <a16:creationId xmlns:a16="http://schemas.microsoft.com/office/drawing/2014/main" id="{5ABB0ADB-3C22-4BA6-AB60-CA40DF02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041" y="5891365"/>
              <a:ext cx="23365" cy="49845"/>
            </a:xfrm>
            <a:custGeom>
              <a:avLst/>
              <a:gdLst>
                <a:gd name="T0" fmla="*/ 9 w 15"/>
                <a:gd name="T1" fmla="*/ 32 h 32"/>
                <a:gd name="T2" fmla="*/ 9 w 15"/>
                <a:gd name="T3" fmla="*/ 27 h 32"/>
                <a:gd name="T4" fmla="*/ 0 w 15"/>
                <a:gd name="T5" fmla="*/ 27 h 32"/>
                <a:gd name="T6" fmla="*/ 0 w 15"/>
                <a:gd name="T7" fmla="*/ 23 h 32"/>
                <a:gd name="T8" fmla="*/ 6 w 15"/>
                <a:gd name="T9" fmla="*/ 0 h 32"/>
                <a:gd name="T10" fmla="*/ 11 w 15"/>
                <a:gd name="T11" fmla="*/ 0 h 32"/>
                <a:gd name="T12" fmla="*/ 4 w 15"/>
                <a:gd name="T13" fmla="*/ 23 h 32"/>
                <a:gd name="T14" fmla="*/ 9 w 15"/>
                <a:gd name="T15" fmla="*/ 23 h 32"/>
                <a:gd name="T16" fmla="*/ 9 w 15"/>
                <a:gd name="T17" fmla="*/ 14 h 32"/>
                <a:gd name="T18" fmla="*/ 14 w 15"/>
                <a:gd name="T19" fmla="*/ 14 h 32"/>
                <a:gd name="T20" fmla="*/ 14 w 15"/>
                <a:gd name="T21" fmla="*/ 23 h 32"/>
                <a:gd name="T22" fmla="*/ 15 w 15"/>
                <a:gd name="T23" fmla="*/ 23 h 32"/>
                <a:gd name="T24" fmla="*/ 15 w 15"/>
                <a:gd name="T25" fmla="*/ 27 h 32"/>
                <a:gd name="T26" fmla="*/ 14 w 15"/>
                <a:gd name="T27" fmla="*/ 27 h 32"/>
                <a:gd name="T28" fmla="*/ 14 w 15"/>
                <a:gd name="T29" fmla="*/ 32 h 32"/>
                <a:gd name="T30" fmla="*/ 9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0" name="Freeform 2303">
              <a:extLst>
                <a:ext uri="{FF2B5EF4-FFF2-40B4-BE49-F238E27FC236}">
                  <a16:creationId xmlns:a16="http://schemas.microsoft.com/office/drawing/2014/main" id="{7004D11E-C6ED-4C4B-983C-FBB009A4D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964" y="5891365"/>
              <a:ext cx="26481" cy="49845"/>
            </a:xfrm>
            <a:custGeom>
              <a:avLst/>
              <a:gdLst>
                <a:gd name="T0" fmla="*/ 9 w 17"/>
                <a:gd name="T1" fmla="*/ 32 h 32"/>
                <a:gd name="T2" fmla="*/ 9 w 17"/>
                <a:gd name="T3" fmla="*/ 27 h 32"/>
                <a:gd name="T4" fmla="*/ 0 w 17"/>
                <a:gd name="T5" fmla="*/ 27 h 32"/>
                <a:gd name="T6" fmla="*/ 0 w 17"/>
                <a:gd name="T7" fmla="*/ 23 h 32"/>
                <a:gd name="T8" fmla="*/ 7 w 17"/>
                <a:gd name="T9" fmla="*/ 0 h 32"/>
                <a:gd name="T10" fmla="*/ 12 w 17"/>
                <a:gd name="T11" fmla="*/ 0 h 32"/>
                <a:gd name="T12" fmla="*/ 5 w 17"/>
                <a:gd name="T13" fmla="*/ 23 h 32"/>
                <a:gd name="T14" fmla="*/ 9 w 17"/>
                <a:gd name="T15" fmla="*/ 23 h 32"/>
                <a:gd name="T16" fmla="*/ 9 w 17"/>
                <a:gd name="T17" fmla="*/ 14 h 32"/>
                <a:gd name="T18" fmla="*/ 14 w 17"/>
                <a:gd name="T19" fmla="*/ 14 h 32"/>
                <a:gd name="T20" fmla="*/ 14 w 17"/>
                <a:gd name="T21" fmla="*/ 23 h 32"/>
                <a:gd name="T22" fmla="*/ 17 w 17"/>
                <a:gd name="T23" fmla="*/ 23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9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1" name="Freeform 2304">
              <a:extLst>
                <a:ext uri="{FF2B5EF4-FFF2-40B4-BE49-F238E27FC236}">
                  <a16:creationId xmlns:a16="http://schemas.microsoft.com/office/drawing/2014/main" id="{F4DA2535-7A8C-46F6-8A3E-02384093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06" y="5891365"/>
              <a:ext cx="12461" cy="57634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3 w 8"/>
                <a:gd name="T5" fmla="*/ 34 h 37"/>
                <a:gd name="T6" fmla="*/ 3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3" y="3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2" name="Freeform 2305">
              <a:extLst>
                <a:ext uri="{FF2B5EF4-FFF2-40B4-BE49-F238E27FC236}">
                  <a16:creationId xmlns:a16="http://schemas.microsoft.com/office/drawing/2014/main" id="{55705E68-F2AC-440C-9E86-66FD76CB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303" y="5389800"/>
              <a:ext cx="12461" cy="49845"/>
            </a:xfrm>
            <a:custGeom>
              <a:avLst/>
              <a:gdLst>
                <a:gd name="T0" fmla="*/ 3 w 8"/>
                <a:gd name="T1" fmla="*/ 32 h 32"/>
                <a:gd name="T2" fmla="*/ 3 w 8"/>
                <a:gd name="T3" fmla="*/ 5 h 32"/>
                <a:gd name="T4" fmla="*/ 0 w 8"/>
                <a:gd name="T5" fmla="*/ 7 h 32"/>
                <a:gd name="T6" fmla="*/ 0 w 8"/>
                <a:gd name="T7" fmla="*/ 3 h 32"/>
                <a:gd name="T8" fmla="*/ 3 w 8"/>
                <a:gd name="T9" fmla="*/ 0 h 32"/>
                <a:gd name="T10" fmla="*/ 8 w 8"/>
                <a:gd name="T11" fmla="*/ 0 h 32"/>
                <a:gd name="T12" fmla="*/ 8 w 8"/>
                <a:gd name="T13" fmla="*/ 32 h 32"/>
                <a:gd name="T14" fmla="*/ 3 w 8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3" y="32"/>
                  </a:moveTo>
                  <a:lnTo>
                    <a:pt x="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3" name="Freeform 2306">
              <a:extLst>
                <a:ext uri="{FF2B5EF4-FFF2-40B4-BE49-F238E27FC236}">
                  <a16:creationId xmlns:a16="http://schemas.microsoft.com/office/drawing/2014/main" id="{89A69232-C530-43C4-B8F1-8391A689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68" y="5389800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6 w 14"/>
                <a:gd name="T11" fmla="*/ 11 h 32"/>
                <a:gd name="T12" fmla="*/ 6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1 w 14"/>
                <a:gd name="T19" fmla="*/ 11 h 32"/>
                <a:gd name="T20" fmla="*/ 12 w 14"/>
                <a:gd name="T21" fmla="*/ 12 h 32"/>
                <a:gd name="T22" fmla="*/ 12 w 14"/>
                <a:gd name="T23" fmla="*/ 12 h 32"/>
                <a:gd name="T24" fmla="*/ 14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4 w 14"/>
                <a:gd name="T33" fmla="*/ 28 h 32"/>
                <a:gd name="T34" fmla="*/ 14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10 w 14"/>
                <a:gd name="T41" fmla="*/ 31 h 32"/>
                <a:gd name="T42" fmla="*/ 10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5 w 14"/>
                <a:gd name="T49" fmla="*/ 31 h 32"/>
                <a:gd name="T50" fmla="*/ 5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1 w 14"/>
                <a:gd name="T57" fmla="*/ 28 h 32"/>
                <a:gd name="T58" fmla="*/ 1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6 w 14"/>
                <a:gd name="T71" fmla="*/ 27 h 32"/>
                <a:gd name="T72" fmla="*/ 6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10 w 14"/>
                <a:gd name="T83" fmla="*/ 25 h 32"/>
                <a:gd name="T84" fmla="*/ 10 w 14"/>
                <a:gd name="T85" fmla="*/ 17 h 32"/>
                <a:gd name="T86" fmla="*/ 10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6 w 14"/>
                <a:gd name="T97" fmla="*/ 15 h 32"/>
                <a:gd name="T98" fmla="*/ 6 w 14"/>
                <a:gd name="T99" fmla="*/ 15 h 32"/>
                <a:gd name="T100" fmla="*/ 6 w 14"/>
                <a:gd name="T101" fmla="*/ 16 h 32"/>
                <a:gd name="T102" fmla="*/ 6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1 w 14"/>
                <a:gd name="T111" fmla="*/ 17 h 32"/>
                <a:gd name="T112" fmla="*/ 1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4" name="Freeform 2307">
              <a:extLst>
                <a:ext uri="{FF2B5EF4-FFF2-40B4-BE49-F238E27FC236}">
                  <a16:creationId xmlns:a16="http://schemas.microsoft.com/office/drawing/2014/main" id="{074BA99F-38A2-472E-9ABF-346B13A7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148" y="5389800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5" name="Freeform 2308">
              <a:extLst>
                <a:ext uri="{FF2B5EF4-FFF2-40B4-BE49-F238E27FC236}">
                  <a16:creationId xmlns:a16="http://schemas.microsoft.com/office/drawing/2014/main" id="{A616C445-137D-40FE-9591-75EB41A1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628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6" name="Freeform 2309">
              <a:extLst>
                <a:ext uri="{FF2B5EF4-FFF2-40B4-BE49-F238E27FC236}">
                  <a16:creationId xmlns:a16="http://schemas.microsoft.com/office/drawing/2014/main" id="{97081FAB-8318-4928-8977-76CC42039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5090" y="5389800"/>
              <a:ext cx="21807" cy="49845"/>
            </a:xfrm>
            <a:custGeom>
              <a:avLst/>
              <a:gdLst>
                <a:gd name="T0" fmla="*/ 7 w 14"/>
                <a:gd name="T1" fmla="*/ 18 h 32"/>
                <a:gd name="T2" fmla="*/ 7 w 14"/>
                <a:gd name="T3" fmla="*/ 18 h 32"/>
                <a:gd name="T4" fmla="*/ 7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2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2 w 14"/>
                <a:gd name="T27" fmla="*/ 2 h 32"/>
                <a:gd name="T28" fmla="*/ 4 w 14"/>
                <a:gd name="T29" fmla="*/ 0 h 32"/>
                <a:gd name="T30" fmla="*/ 7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7 w 14"/>
                <a:gd name="T51" fmla="*/ 32 h 32"/>
                <a:gd name="T52" fmla="*/ 5 w 14"/>
                <a:gd name="T53" fmla="*/ 12 h 32"/>
                <a:gd name="T54" fmla="*/ 5 w 14"/>
                <a:gd name="T55" fmla="*/ 13 h 32"/>
                <a:gd name="T56" fmla="*/ 7 w 14"/>
                <a:gd name="T57" fmla="*/ 15 h 32"/>
                <a:gd name="T58" fmla="*/ 9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9 w 14"/>
                <a:gd name="T65" fmla="*/ 5 h 32"/>
                <a:gd name="T66" fmla="*/ 7 w 14"/>
                <a:gd name="T67" fmla="*/ 3 h 32"/>
                <a:gd name="T68" fmla="*/ 5 w 14"/>
                <a:gd name="T69" fmla="*/ 5 h 32"/>
                <a:gd name="T70" fmla="*/ 5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2" y="32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7" y="32"/>
                  </a:lnTo>
                  <a:lnTo>
                    <a:pt x="2" y="32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7" name="Freeform 2310">
              <a:extLst>
                <a:ext uri="{FF2B5EF4-FFF2-40B4-BE49-F238E27FC236}">
                  <a16:creationId xmlns:a16="http://schemas.microsoft.com/office/drawing/2014/main" id="{81F368B0-CE1E-4230-99DF-D3586F524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569" y="5389800"/>
              <a:ext cx="21807" cy="49845"/>
            </a:xfrm>
            <a:custGeom>
              <a:avLst/>
              <a:gdLst>
                <a:gd name="T0" fmla="*/ 7 w 14"/>
                <a:gd name="T1" fmla="*/ 13 h 32"/>
                <a:gd name="T2" fmla="*/ 7 w 14"/>
                <a:gd name="T3" fmla="*/ 13 h 32"/>
                <a:gd name="T4" fmla="*/ 7 w 14"/>
                <a:gd name="T5" fmla="*/ 13 h 32"/>
                <a:gd name="T6" fmla="*/ 9 w 14"/>
                <a:gd name="T7" fmla="*/ 12 h 32"/>
                <a:gd name="T8" fmla="*/ 11 w 14"/>
                <a:gd name="T9" fmla="*/ 13 h 32"/>
                <a:gd name="T10" fmla="*/ 12 w 14"/>
                <a:gd name="T11" fmla="*/ 15 h 32"/>
                <a:gd name="T12" fmla="*/ 14 w 14"/>
                <a:gd name="T13" fmla="*/ 16 h 32"/>
                <a:gd name="T14" fmla="*/ 14 w 14"/>
                <a:gd name="T15" fmla="*/ 17 h 32"/>
                <a:gd name="T16" fmla="*/ 14 w 14"/>
                <a:gd name="T17" fmla="*/ 20 h 32"/>
                <a:gd name="T18" fmla="*/ 14 w 14"/>
                <a:gd name="T19" fmla="*/ 22 h 32"/>
                <a:gd name="T20" fmla="*/ 14 w 14"/>
                <a:gd name="T21" fmla="*/ 25 h 32"/>
                <a:gd name="T22" fmla="*/ 14 w 14"/>
                <a:gd name="T23" fmla="*/ 26 h 32"/>
                <a:gd name="T24" fmla="*/ 14 w 14"/>
                <a:gd name="T25" fmla="*/ 27 h 32"/>
                <a:gd name="T26" fmla="*/ 12 w 14"/>
                <a:gd name="T27" fmla="*/ 28 h 32"/>
                <a:gd name="T28" fmla="*/ 10 w 14"/>
                <a:gd name="T29" fmla="*/ 31 h 32"/>
                <a:gd name="T30" fmla="*/ 7 w 14"/>
                <a:gd name="T31" fmla="*/ 32 h 32"/>
                <a:gd name="T32" fmla="*/ 4 w 14"/>
                <a:gd name="T33" fmla="*/ 31 h 32"/>
                <a:gd name="T34" fmla="*/ 1 w 14"/>
                <a:gd name="T35" fmla="*/ 28 h 32"/>
                <a:gd name="T36" fmla="*/ 1 w 14"/>
                <a:gd name="T37" fmla="*/ 27 h 32"/>
                <a:gd name="T38" fmla="*/ 0 w 14"/>
                <a:gd name="T39" fmla="*/ 26 h 32"/>
                <a:gd name="T40" fmla="*/ 0 w 14"/>
                <a:gd name="T41" fmla="*/ 25 h 32"/>
                <a:gd name="T42" fmla="*/ 0 w 14"/>
                <a:gd name="T43" fmla="*/ 22 h 32"/>
                <a:gd name="T44" fmla="*/ 0 w 14"/>
                <a:gd name="T45" fmla="*/ 20 h 32"/>
                <a:gd name="T46" fmla="*/ 0 w 14"/>
                <a:gd name="T47" fmla="*/ 18 h 32"/>
                <a:gd name="T48" fmla="*/ 1 w 14"/>
                <a:gd name="T49" fmla="*/ 17 h 32"/>
                <a:gd name="T50" fmla="*/ 7 w 14"/>
                <a:gd name="T51" fmla="*/ 0 h 32"/>
                <a:gd name="T52" fmla="*/ 9 w 14"/>
                <a:gd name="T53" fmla="*/ 18 h 32"/>
                <a:gd name="T54" fmla="*/ 9 w 14"/>
                <a:gd name="T55" fmla="*/ 17 h 32"/>
                <a:gd name="T56" fmla="*/ 7 w 14"/>
                <a:gd name="T57" fmla="*/ 17 h 32"/>
                <a:gd name="T58" fmla="*/ 5 w 14"/>
                <a:gd name="T59" fmla="*/ 17 h 32"/>
                <a:gd name="T60" fmla="*/ 5 w 14"/>
                <a:gd name="T61" fmla="*/ 18 h 32"/>
                <a:gd name="T62" fmla="*/ 5 w 14"/>
                <a:gd name="T63" fmla="*/ 25 h 32"/>
                <a:gd name="T64" fmla="*/ 5 w 14"/>
                <a:gd name="T65" fmla="*/ 27 h 32"/>
                <a:gd name="T66" fmla="*/ 7 w 14"/>
                <a:gd name="T67" fmla="*/ 27 h 32"/>
                <a:gd name="T68" fmla="*/ 9 w 14"/>
                <a:gd name="T69" fmla="*/ 27 h 32"/>
                <a:gd name="T70" fmla="*/ 9 w 14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8" name="Freeform 2311">
              <a:extLst>
                <a:ext uri="{FF2B5EF4-FFF2-40B4-BE49-F238E27FC236}">
                  <a16:creationId xmlns:a16="http://schemas.microsoft.com/office/drawing/2014/main" id="{815C42C8-1D1A-4734-880E-362F3719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492" y="5389800"/>
              <a:ext cx="23365" cy="49845"/>
            </a:xfrm>
            <a:custGeom>
              <a:avLst/>
              <a:gdLst>
                <a:gd name="T0" fmla="*/ 9 w 15"/>
                <a:gd name="T1" fmla="*/ 32 h 32"/>
                <a:gd name="T2" fmla="*/ 9 w 15"/>
                <a:gd name="T3" fmla="*/ 27 h 32"/>
                <a:gd name="T4" fmla="*/ 0 w 15"/>
                <a:gd name="T5" fmla="*/ 27 h 32"/>
                <a:gd name="T6" fmla="*/ 0 w 15"/>
                <a:gd name="T7" fmla="*/ 22 h 32"/>
                <a:gd name="T8" fmla="*/ 6 w 15"/>
                <a:gd name="T9" fmla="*/ 0 h 32"/>
                <a:gd name="T10" fmla="*/ 11 w 15"/>
                <a:gd name="T11" fmla="*/ 0 h 32"/>
                <a:gd name="T12" fmla="*/ 4 w 15"/>
                <a:gd name="T13" fmla="*/ 22 h 32"/>
                <a:gd name="T14" fmla="*/ 9 w 15"/>
                <a:gd name="T15" fmla="*/ 22 h 32"/>
                <a:gd name="T16" fmla="*/ 9 w 15"/>
                <a:gd name="T17" fmla="*/ 13 h 32"/>
                <a:gd name="T18" fmla="*/ 14 w 15"/>
                <a:gd name="T19" fmla="*/ 13 h 32"/>
                <a:gd name="T20" fmla="*/ 14 w 15"/>
                <a:gd name="T21" fmla="*/ 22 h 32"/>
                <a:gd name="T22" fmla="*/ 15 w 15"/>
                <a:gd name="T23" fmla="*/ 22 h 32"/>
                <a:gd name="T24" fmla="*/ 15 w 15"/>
                <a:gd name="T25" fmla="*/ 27 h 32"/>
                <a:gd name="T26" fmla="*/ 14 w 15"/>
                <a:gd name="T27" fmla="*/ 27 h 32"/>
                <a:gd name="T28" fmla="*/ 14 w 15"/>
                <a:gd name="T29" fmla="*/ 32 h 32"/>
                <a:gd name="T30" fmla="*/ 9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9" name="Freeform 2312">
              <a:extLst>
                <a:ext uri="{FF2B5EF4-FFF2-40B4-BE49-F238E27FC236}">
                  <a16:creationId xmlns:a16="http://schemas.microsoft.com/office/drawing/2014/main" id="{E8D0BA24-829E-4910-A303-2F0B3AED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437" y="5891365"/>
              <a:ext cx="9346" cy="57634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 h 37"/>
                <a:gd name="T4" fmla="*/ 4 w 6"/>
                <a:gd name="T5" fmla="*/ 3 h 37"/>
                <a:gd name="T6" fmla="*/ 4 w 6"/>
                <a:gd name="T7" fmla="*/ 34 h 37"/>
                <a:gd name="T8" fmla="*/ 6 w 6"/>
                <a:gd name="T9" fmla="*/ 34 h 37"/>
                <a:gd name="T10" fmla="*/ 6 w 6"/>
                <a:gd name="T11" fmla="*/ 37 h 37"/>
                <a:gd name="T12" fmla="*/ 0 w 6"/>
                <a:gd name="T13" fmla="*/ 37 h 37"/>
                <a:gd name="T14" fmla="*/ 0 w 6"/>
                <a:gd name="T15" fmla="*/ 0 h 37"/>
                <a:gd name="T16" fmla="*/ 6 w 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0" name="Freeform 2313">
              <a:extLst>
                <a:ext uri="{FF2B5EF4-FFF2-40B4-BE49-F238E27FC236}">
                  <a16:creationId xmlns:a16="http://schemas.microsoft.com/office/drawing/2014/main" id="{7E1EA900-2165-4D1D-A905-4F76B163E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360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10 w 14"/>
                <a:gd name="T9" fmla="*/ 11 h 33"/>
                <a:gd name="T10" fmla="*/ 10 w 14"/>
                <a:gd name="T11" fmla="*/ 11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7 w 14"/>
                <a:gd name="T33" fmla="*/ 6 h 33"/>
                <a:gd name="T34" fmla="*/ 7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2 w 14"/>
                <a:gd name="T47" fmla="*/ 5 h 33"/>
                <a:gd name="T48" fmla="*/ 2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7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7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1" name="Freeform 2314">
              <a:extLst>
                <a:ext uri="{FF2B5EF4-FFF2-40B4-BE49-F238E27FC236}">
                  <a16:creationId xmlns:a16="http://schemas.microsoft.com/office/drawing/2014/main" id="{013A600C-0951-4F0F-9FB3-53C9737A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840" y="5891365"/>
              <a:ext cx="24923" cy="49845"/>
            </a:xfrm>
            <a:custGeom>
              <a:avLst/>
              <a:gdLst>
                <a:gd name="T0" fmla="*/ 8 w 16"/>
                <a:gd name="T1" fmla="*/ 32 h 32"/>
                <a:gd name="T2" fmla="*/ 8 w 16"/>
                <a:gd name="T3" fmla="*/ 27 h 32"/>
                <a:gd name="T4" fmla="*/ 0 w 16"/>
                <a:gd name="T5" fmla="*/ 27 h 32"/>
                <a:gd name="T6" fmla="*/ 0 w 16"/>
                <a:gd name="T7" fmla="*/ 23 h 32"/>
                <a:gd name="T8" fmla="*/ 6 w 16"/>
                <a:gd name="T9" fmla="*/ 0 h 32"/>
                <a:gd name="T10" fmla="*/ 11 w 16"/>
                <a:gd name="T11" fmla="*/ 0 h 32"/>
                <a:gd name="T12" fmla="*/ 5 w 16"/>
                <a:gd name="T13" fmla="*/ 23 h 32"/>
                <a:gd name="T14" fmla="*/ 8 w 16"/>
                <a:gd name="T15" fmla="*/ 23 h 32"/>
                <a:gd name="T16" fmla="*/ 8 w 16"/>
                <a:gd name="T17" fmla="*/ 14 h 32"/>
                <a:gd name="T18" fmla="*/ 13 w 16"/>
                <a:gd name="T19" fmla="*/ 14 h 32"/>
                <a:gd name="T20" fmla="*/ 13 w 16"/>
                <a:gd name="T21" fmla="*/ 23 h 32"/>
                <a:gd name="T22" fmla="*/ 16 w 16"/>
                <a:gd name="T23" fmla="*/ 23 h 32"/>
                <a:gd name="T24" fmla="*/ 16 w 16"/>
                <a:gd name="T25" fmla="*/ 27 h 32"/>
                <a:gd name="T26" fmla="*/ 13 w 16"/>
                <a:gd name="T27" fmla="*/ 27 h 32"/>
                <a:gd name="T28" fmla="*/ 13 w 16"/>
                <a:gd name="T29" fmla="*/ 32 h 32"/>
                <a:gd name="T30" fmla="*/ 8 w 16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2" name="Freeform 2315">
              <a:extLst>
                <a:ext uri="{FF2B5EF4-FFF2-40B4-BE49-F238E27FC236}">
                  <a16:creationId xmlns:a16="http://schemas.microsoft.com/office/drawing/2014/main" id="{4F601B17-0A20-40F6-BF3B-262DFE28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320" y="5889807"/>
              <a:ext cx="21807" cy="51403"/>
            </a:xfrm>
            <a:custGeom>
              <a:avLst/>
              <a:gdLst>
                <a:gd name="T0" fmla="*/ 6 w 14"/>
                <a:gd name="T1" fmla="*/ 14 h 33"/>
                <a:gd name="T2" fmla="*/ 9 w 14"/>
                <a:gd name="T3" fmla="*/ 14 h 33"/>
                <a:gd name="T4" fmla="*/ 9 w 14"/>
                <a:gd name="T5" fmla="*/ 8 h 33"/>
                <a:gd name="T6" fmla="*/ 9 w 14"/>
                <a:gd name="T7" fmla="*/ 6 h 33"/>
                <a:gd name="T8" fmla="*/ 8 w 14"/>
                <a:gd name="T9" fmla="*/ 5 h 33"/>
                <a:gd name="T10" fmla="*/ 5 w 14"/>
                <a:gd name="T11" fmla="*/ 6 h 33"/>
                <a:gd name="T12" fmla="*/ 5 w 14"/>
                <a:gd name="T13" fmla="*/ 8 h 33"/>
                <a:gd name="T14" fmla="*/ 0 w 14"/>
                <a:gd name="T15" fmla="*/ 10 h 33"/>
                <a:gd name="T16" fmla="*/ 0 w 14"/>
                <a:gd name="T17" fmla="*/ 8 h 33"/>
                <a:gd name="T18" fmla="*/ 1 w 14"/>
                <a:gd name="T19" fmla="*/ 5 h 33"/>
                <a:gd name="T20" fmla="*/ 3 w 14"/>
                <a:gd name="T21" fmla="*/ 3 h 33"/>
                <a:gd name="T22" fmla="*/ 5 w 14"/>
                <a:gd name="T23" fmla="*/ 1 h 33"/>
                <a:gd name="T24" fmla="*/ 8 w 14"/>
                <a:gd name="T25" fmla="*/ 0 h 33"/>
                <a:gd name="T26" fmla="*/ 10 w 14"/>
                <a:gd name="T27" fmla="*/ 1 h 33"/>
                <a:gd name="T28" fmla="*/ 13 w 14"/>
                <a:gd name="T29" fmla="*/ 3 h 33"/>
                <a:gd name="T30" fmla="*/ 13 w 14"/>
                <a:gd name="T31" fmla="*/ 4 h 33"/>
                <a:gd name="T32" fmla="*/ 14 w 14"/>
                <a:gd name="T33" fmla="*/ 5 h 33"/>
                <a:gd name="T34" fmla="*/ 14 w 14"/>
                <a:gd name="T35" fmla="*/ 10 h 33"/>
                <a:gd name="T36" fmla="*/ 14 w 14"/>
                <a:gd name="T37" fmla="*/ 13 h 33"/>
                <a:gd name="T38" fmla="*/ 14 w 14"/>
                <a:gd name="T39" fmla="*/ 14 h 33"/>
                <a:gd name="T40" fmla="*/ 13 w 14"/>
                <a:gd name="T41" fmla="*/ 15 h 33"/>
                <a:gd name="T42" fmla="*/ 12 w 14"/>
                <a:gd name="T43" fmla="*/ 16 h 33"/>
                <a:gd name="T44" fmla="*/ 13 w 14"/>
                <a:gd name="T45" fmla="*/ 18 h 33"/>
                <a:gd name="T46" fmla="*/ 14 w 14"/>
                <a:gd name="T47" fmla="*/ 19 h 33"/>
                <a:gd name="T48" fmla="*/ 14 w 14"/>
                <a:gd name="T49" fmla="*/ 21 h 33"/>
                <a:gd name="T50" fmla="*/ 14 w 14"/>
                <a:gd name="T51" fmla="*/ 24 h 33"/>
                <a:gd name="T52" fmla="*/ 14 w 14"/>
                <a:gd name="T53" fmla="*/ 26 h 33"/>
                <a:gd name="T54" fmla="*/ 14 w 14"/>
                <a:gd name="T55" fmla="*/ 28 h 33"/>
                <a:gd name="T56" fmla="*/ 14 w 14"/>
                <a:gd name="T57" fmla="*/ 29 h 33"/>
                <a:gd name="T58" fmla="*/ 13 w 14"/>
                <a:gd name="T59" fmla="*/ 30 h 33"/>
                <a:gd name="T60" fmla="*/ 10 w 14"/>
                <a:gd name="T61" fmla="*/ 33 h 33"/>
                <a:gd name="T62" fmla="*/ 8 w 14"/>
                <a:gd name="T63" fmla="*/ 33 h 33"/>
                <a:gd name="T64" fmla="*/ 5 w 14"/>
                <a:gd name="T65" fmla="*/ 33 h 33"/>
                <a:gd name="T66" fmla="*/ 3 w 14"/>
                <a:gd name="T67" fmla="*/ 31 h 33"/>
                <a:gd name="T68" fmla="*/ 1 w 14"/>
                <a:gd name="T69" fmla="*/ 30 h 33"/>
                <a:gd name="T70" fmla="*/ 0 w 14"/>
                <a:gd name="T71" fmla="*/ 24 h 33"/>
                <a:gd name="T72" fmla="*/ 5 w 14"/>
                <a:gd name="T73" fmla="*/ 26 h 33"/>
                <a:gd name="T74" fmla="*/ 5 w 14"/>
                <a:gd name="T75" fmla="*/ 28 h 33"/>
                <a:gd name="T76" fmla="*/ 8 w 14"/>
                <a:gd name="T77" fmla="*/ 29 h 33"/>
                <a:gd name="T78" fmla="*/ 9 w 14"/>
                <a:gd name="T79" fmla="*/ 28 h 33"/>
                <a:gd name="T80" fmla="*/ 9 w 14"/>
                <a:gd name="T81" fmla="*/ 26 h 33"/>
                <a:gd name="T82" fmla="*/ 9 w 14"/>
                <a:gd name="T83" fmla="*/ 21 h 33"/>
                <a:gd name="T84" fmla="*/ 9 w 14"/>
                <a:gd name="T85" fmla="*/ 19 h 33"/>
                <a:gd name="T86" fmla="*/ 8 w 14"/>
                <a:gd name="T87" fmla="*/ 19 h 33"/>
                <a:gd name="T88" fmla="*/ 6 w 14"/>
                <a:gd name="T8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33">
                  <a:moveTo>
                    <a:pt x="6" y="14"/>
                  </a:move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3" name="Freeform 2316">
              <a:extLst>
                <a:ext uri="{FF2B5EF4-FFF2-40B4-BE49-F238E27FC236}">
                  <a16:creationId xmlns:a16="http://schemas.microsoft.com/office/drawing/2014/main" id="{027E579E-1FD3-4C15-9591-A9170DD04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704" y="5891365"/>
              <a:ext cx="12461" cy="57634"/>
            </a:xfrm>
            <a:custGeom>
              <a:avLst/>
              <a:gdLst>
                <a:gd name="T0" fmla="*/ 0 w 8"/>
                <a:gd name="T1" fmla="*/ 37 h 37"/>
                <a:gd name="T2" fmla="*/ 0 w 8"/>
                <a:gd name="T3" fmla="*/ 34 h 37"/>
                <a:gd name="T4" fmla="*/ 4 w 8"/>
                <a:gd name="T5" fmla="*/ 34 h 37"/>
                <a:gd name="T6" fmla="*/ 4 w 8"/>
                <a:gd name="T7" fmla="*/ 3 h 37"/>
                <a:gd name="T8" fmla="*/ 0 w 8"/>
                <a:gd name="T9" fmla="*/ 3 h 37"/>
                <a:gd name="T10" fmla="*/ 0 w 8"/>
                <a:gd name="T11" fmla="*/ 0 h 37"/>
                <a:gd name="T12" fmla="*/ 8 w 8"/>
                <a:gd name="T13" fmla="*/ 0 h 37"/>
                <a:gd name="T14" fmla="*/ 8 w 8"/>
                <a:gd name="T15" fmla="*/ 37 h 37"/>
                <a:gd name="T16" fmla="*/ 0 w 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4" name="Freeform 2317">
              <a:extLst>
                <a:ext uri="{FF2B5EF4-FFF2-40B4-BE49-F238E27FC236}">
                  <a16:creationId xmlns:a16="http://schemas.microsoft.com/office/drawing/2014/main" id="{1EE00B42-D8B2-4C5E-980E-F0ED7385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351" y="5389800"/>
              <a:ext cx="15577" cy="49845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5 h 32"/>
                <a:gd name="T4" fmla="*/ 0 w 10"/>
                <a:gd name="T5" fmla="*/ 7 h 32"/>
                <a:gd name="T6" fmla="*/ 0 w 10"/>
                <a:gd name="T7" fmla="*/ 3 h 32"/>
                <a:gd name="T8" fmla="*/ 5 w 10"/>
                <a:gd name="T9" fmla="*/ 0 h 32"/>
                <a:gd name="T10" fmla="*/ 10 w 10"/>
                <a:gd name="T11" fmla="*/ 0 h 32"/>
                <a:gd name="T12" fmla="*/ 10 w 10"/>
                <a:gd name="T13" fmla="*/ 32 h 32"/>
                <a:gd name="T14" fmla="*/ 5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5" name="Freeform 2318">
              <a:extLst>
                <a:ext uri="{FF2B5EF4-FFF2-40B4-BE49-F238E27FC236}">
                  <a16:creationId xmlns:a16="http://schemas.microsoft.com/office/drawing/2014/main" id="{A8F717B3-8B18-431E-A274-6B7F0BC96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273" y="5389800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5 w 14"/>
                <a:gd name="T5" fmla="*/ 3 h 32"/>
                <a:gd name="T6" fmla="*/ 5 w 14"/>
                <a:gd name="T7" fmla="*/ 12 h 32"/>
                <a:gd name="T8" fmla="*/ 5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9 w 14"/>
                <a:gd name="T15" fmla="*/ 11 h 32"/>
                <a:gd name="T16" fmla="*/ 9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4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3 w 14"/>
                <a:gd name="T53" fmla="*/ 30 h 32"/>
                <a:gd name="T54" fmla="*/ 3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5 w 14"/>
                <a:gd name="T65" fmla="*/ 23 h 32"/>
                <a:gd name="T66" fmla="*/ 5 w 14"/>
                <a:gd name="T67" fmla="*/ 25 h 32"/>
                <a:gd name="T68" fmla="*/ 5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7 w 14"/>
                <a:gd name="T97" fmla="*/ 15 h 32"/>
                <a:gd name="T98" fmla="*/ 7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5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6" name="Freeform 2319">
              <a:extLst>
                <a:ext uri="{FF2B5EF4-FFF2-40B4-BE49-F238E27FC236}">
                  <a16:creationId xmlns:a16="http://schemas.microsoft.com/office/drawing/2014/main" id="{8DF46937-00BF-416F-A542-B888A54F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753" y="5389800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10 w 14"/>
                <a:gd name="T3" fmla="*/ 3 h 32"/>
                <a:gd name="T4" fmla="*/ 5 w 14"/>
                <a:gd name="T5" fmla="*/ 3 h 32"/>
                <a:gd name="T6" fmla="*/ 5 w 14"/>
                <a:gd name="T7" fmla="*/ 7 h 32"/>
                <a:gd name="T8" fmla="*/ 0 w 14"/>
                <a:gd name="T9" fmla="*/ 7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5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10" y="3"/>
                  </a:lnTo>
                  <a:lnTo>
                    <a:pt x="5" y="3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7" name="Freeform 2320">
              <a:extLst>
                <a:ext uri="{FF2B5EF4-FFF2-40B4-BE49-F238E27FC236}">
                  <a16:creationId xmlns:a16="http://schemas.microsoft.com/office/drawing/2014/main" id="{7F4566B8-7F12-441E-BAD6-F9963BBF1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234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8" name="Freeform 2321">
              <a:extLst>
                <a:ext uri="{FF2B5EF4-FFF2-40B4-BE49-F238E27FC236}">
                  <a16:creationId xmlns:a16="http://schemas.microsoft.com/office/drawing/2014/main" id="{FD429CD7-BBCD-4653-AFC5-0D642CE4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695" y="5389800"/>
              <a:ext cx="21807" cy="49845"/>
            </a:xfrm>
            <a:custGeom>
              <a:avLst/>
              <a:gdLst>
                <a:gd name="T0" fmla="*/ 0 w 14"/>
                <a:gd name="T1" fmla="*/ 32 h 32"/>
                <a:gd name="T2" fmla="*/ 0 w 14"/>
                <a:gd name="T3" fmla="*/ 27 h 32"/>
                <a:gd name="T4" fmla="*/ 9 w 14"/>
                <a:gd name="T5" fmla="*/ 12 h 32"/>
                <a:gd name="T6" fmla="*/ 9 w 14"/>
                <a:gd name="T7" fmla="*/ 12 h 32"/>
                <a:gd name="T8" fmla="*/ 10 w 14"/>
                <a:gd name="T9" fmla="*/ 10 h 32"/>
                <a:gd name="T10" fmla="*/ 10 w 14"/>
                <a:gd name="T11" fmla="*/ 10 h 32"/>
                <a:gd name="T12" fmla="*/ 10 w 14"/>
                <a:gd name="T13" fmla="*/ 7 h 32"/>
                <a:gd name="T14" fmla="*/ 10 w 14"/>
                <a:gd name="T15" fmla="*/ 7 h 32"/>
                <a:gd name="T16" fmla="*/ 10 w 14"/>
                <a:gd name="T17" fmla="*/ 6 h 32"/>
                <a:gd name="T18" fmla="*/ 10 w 14"/>
                <a:gd name="T19" fmla="*/ 6 h 32"/>
                <a:gd name="T20" fmla="*/ 9 w 14"/>
                <a:gd name="T21" fmla="*/ 5 h 32"/>
                <a:gd name="T22" fmla="*/ 9 w 14"/>
                <a:gd name="T23" fmla="*/ 5 h 32"/>
                <a:gd name="T24" fmla="*/ 9 w 14"/>
                <a:gd name="T25" fmla="*/ 5 h 32"/>
                <a:gd name="T26" fmla="*/ 9 w 14"/>
                <a:gd name="T27" fmla="*/ 5 h 32"/>
                <a:gd name="T28" fmla="*/ 7 w 14"/>
                <a:gd name="T29" fmla="*/ 3 h 32"/>
                <a:gd name="T30" fmla="*/ 7 w 14"/>
                <a:gd name="T31" fmla="*/ 3 h 32"/>
                <a:gd name="T32" fmla="*/ 6 w 14"/>
                <a:gd name="T33" fmla="*/ 5 h 32"/>
                <a:gd name="T34" fmla="*/ 6 w 14"/>
                <a:gd name="T35" fmla="*/ 5 h 32"/>
                <a:gd name="T36" fmla="*/ 5 w 14"/>
                <a:gd name="T37" fmla="*/ 6 h 32"/>
                <a:gd name="T38" fmla="*/ 5 w 14"/>
                <a:gd name="T39" fmla="*/ 8 h 32"/>
                <a:gd name="T40" fmla="*/ 0 w 14"/>
                <a:gd name="T41" fmla="*/ 8 h 32"/>
                <a:gd name="T42" fmla="*/ 0 w 14"/>
                <a:gd name="T43" fmla="*/ 6 h 32"/>
                <a:gd name="T44" fmla="*/ 0 w 14"/>
                <a:gd name="T45" fmla="*/ 6 h 32"/>
                <a:gd name="T46" fmla="*/ 1 w 14"/>
                <a:gd name="T47" fmla="*/ 3 h 32"/>
                <a:gd name="T48" fmla="*/ 1 w 14"/>
                <a:gd name="T49" fmla="*/ 3 h 32"/>
                <a:gd name="T50" fmla="*/ 2 w 14"/>
                <a:gd name="T51" fmla="*/ 1 h 32"/>
                <a:gd name="T52" fmla="*/ 2 w 14"/>
                <a:gd name="T53" fmla="*/ 1 h 32"/>
                <a:gd name="T54" fmla="*/ 5 w 14"/>
                <a:gd name="T55" fmla="*/ 0 h 32"/>
                <a:gd name="T56" fmla="*/ 5 w 14"/>
                <a:gd name="T57" fmla="*/ 0 h 32"/>
                <a:gd name="T58" fmla="*/ 7 w 14"/>
                <a:gd name="T59" fmla="*/ 0 h 32"/>
                <a:gd name="T60" fmla="*/ 7 w 14"/>
                <a:gd name="T61" fmla="*/ 0 h 32"/>
                <a:gd name="T62" fmla="*/ 10 w 14"/>
                <a:gd name="T63" fmla="*/ 0 h 32"/>
                <a:gd name="T64" fmla="*/ 10 w 14"/>
                <a:gd name="T65" fmla="*/ 0 h 32"/>
                <a:gd name="T66" fmla="*/ 12 w 14"/>
                <a:gd name="T67" fmla="*/ 2 h 32"/>
                <a:gd name="T68" fmla="*/ 12 w 14"/>
                <a:gd name="T69" fmla="*/ 2 h 32"/>
                <a:gd name="T70" fmla="*/ 14 w 14"/>
                <a:gd name="T71" fmla="*/ 5 h 32"/>
                <a:gd name="T72" fmla="*/ 14 w 14"/>
                <a:gd name="T73" fmla="*/ 5 h 32"/>
                <a:gd name="T74" fmla="*/ 14 w 14"/>
                <a:gd name="T75" fmla="*/ 7 h 32"/>
                <a:gd name="T76" fmla="*/ 14 w 14"/>
                <a:gd name="T77" fmla="*/ 7 h 32"/>
                <a:gd name="T78" fmla="*/ 14 w 14"/>
                <a:gd name="T79" fmla="*/ 10 h 32"/>
                <a:gd name="T80" fmla="*/ 14 w 14"/>
                <a:gd name="T81" fmla="*/ 10 h 32"/>
                <a:gd name="T82" fmla="*/ 14 w 14"/>
                <a:gd name="T83" fmla="*/ 11 h 32"/>
                <a:gd name="T84" fmla="*/ 14 w 14"/>
                <a:gd name="T85" fmla="*/ 11 h 32"/>
                <a:gd name="T86" fmla="*/ 14 w 14"/>
                <a:gd name="T87" fmla="*/ 12 h 32"/>
                <a:gd name="T88" fmla="*/ 14 w 14"/>
                <a:gd name="T89" fmla="*/ 12 h 32"/>
                <a:gd name="T90" fmla="*/ 12 w 14"/>
                <a:gd name="T91" fmla="*/ 13 h 32"/>
                <a:gd name="T92" fmla="*/ 6 w 14"/>
                <a:gd name="T93" fmla="*/ 27 h 32"/>
                <a:gd name="T94" fmla="*/ 14 w 14"/>
                <a:gd name="T95" fmla="*/ 27 h 32"/>
                <a:gd name="T96" fmla="*/ 14 w 14"/>
                <a:gd name="T97" fmla="*/ 32 h 32"/>
                <a:gd name="T98" fmla="*/ 0 w 14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2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9" name="Freeform 2322">
              <a:extLst>
                <a:ext uri="{FF2B5EF4-FFF2-40B4-BE49-F238E27FC236}">
                  <a16:creationId xmlns:a16="http://schemas.microsoft.com/office/drawing/2014/main" id="{308425BE-19B7-48D9-86BF-E85F370DF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175" y="5389800"/>
              <a:ext cx="21807" cy="49845"/>
            </a:xfrm>
            <a:custGeom>
              <a:avLst/>
              <a:gdLst>
                <a:gd name="T0" fmla="*/ 14 w 14"/>
                <a:gd name="T1" fmla="*/ 0 h 32"/>
                <a:gd name="T2" fmla="*/ 14 w 14"/>
                <a:gd name="T3" fmla="*/ 3 h 32"/>
                <a:gd name="T4" fmla="*/ 4 w 14"/>
                <a:gd name="T5" fmla="*/ 3 h 32"/>
                <a:gd name="T6" fmla="*/ 4 w 14"/>
                <a:gd name="T7" fmla="*/ 12 h 32"/>
                <a:gd name="T8" fmla="*/ 4 w 14"/>
                <a:gd name="T9" fmla="*/ 12 h 32"/>
                <a:gd name="T10" fmla="*/ 7 w 14"/>
                <a:gd name="T11" fmla="*/ 11 h 32"/>
                <a:gd name="T12" fmla="*/ 7 w 14"/>
                <a:gd name="T13" fmla="*/ 11 h 32"/>
                <a:gd name="T14" fmla="*/ 8 w 14"/>
                <a:gd name="T15" fmla="*/ 11 h 32"/>
                <a:gd name="T16" fmla="*/ 8 w 14"/>
                <a:gd name="T17" fmla="*/ 11 h 32"/>
                <a:gd name="T18" fmla="*/ 10 w 14"/>
                <a:gd name="T19" fmla="*/ 11 h 32"/>
                <a:gd name="T20" fmla="*/ 13 w 14"/>
                <a:gd name="T21" fmla="*/ 12 h 32"/>
                <a:gd name="T22" fmla="*/ 13 w 14"/>
                <a:gd name="T23" fmla="*/ 12 h 32"/>
                <a:gd name="T24" fmla="*/ 13 w 14"/>
                <a:gd name="T25" fmla="*/ 15 h 32"/>
                <a:gd name="T26" fmla="*/ 14 w 14"/>
                <a:gd name="T27" fmla="*/ 17 h 32"/>
                <a:gd name="T28" fmla="*/ 14 w 14"/>
                <a:gd name="T29" fmla="*/ 25 h 32"/>
                <a:gd name="T30" fmla="*/ 14 w 14"/>
                <a:gd name="T31" fmla="*/ 25 h 32"/>
                <a:gd name="T32" fmla="*/ 13 w 14"/>
                <a:gd name="T33" fmla="*/ 28 h 32"/>
                <a:gd name="T34" fmla="*/ 13 w 14"/>
                <a:gd name="T35" fmla="*/ 28 h 32"/>
                <a:gd name="T36" fmla="*/ 12 w 14"/>
                <a:gd name="T37" fmla="*/ 30 h 32"/>
                <a:gd name="T38" fmla="*/ 12 w 14"/>
                <a:gd name="T39" fmla="*/ 30 h 32"/>
                <a:gd name="T40" fmla="*/ 9 w 14"/>
                <a:gd name="T41" fmla="*/ 31 h 32"/>
                <a:gd name="T42" fmla="*/ 9 w 14"/>
                <a:gd name="T43" fmla="*/ 31 h 32"/>
                <a:gd name="T44" fmla="*/ 7 w 14"/>
                <a:gd name="T45" fmla="*/ 32 h 32"/>
                <a:gd name="T46" fmla="*/ 7 w 14"/>
                <a:gd name="T47" fmla="*/ 32 h 32"/>
                <a:gd name="T48" fmla="*/ 4 w 14"/>
                <a:gd name="T49" fmla="*/ 31 h 32"/>
                <a:gd name="T50" fmla="*/ 4 w 14"/>
                <a:gd name="T51" fmla="*/ 31 h 32"/>
                <a:gd name="T52" fmla="*/ 2 w 14"/>
                <a:gd name="T53" fmla="*/ 30 h 32"/>
                <a:gd name="T54" fmla="*/ 2 w 14"/>
                <a:gd name="T55" fmla="*/ 30 h 32"/>
                <a:gd name="T56" fmla="*/ 0 w 14"/>
                <a:gd name="T57" fmla="*/ 28 h 32"/>
                <a:gd name="T58" fmla="*/ 0 w 14"/>
                <a:gd name="T59" fmla="*/ 28 h 32"/>
                <a:gd name="T60" fmla="*/ 0 w 14"/>
                <a:gd name="T61" fmla="*/ 25 h 32"/>
                <a:gd name="T62" fmla="*/ 0 w 14"/>
                <a:gd name="T63" fmla="*/ 23 h 32"/>
                <a:gd name="T64" fmla="*/ 4 w 14"/>
                <a:gd name="T65" fmla="*/ 23 h 32"/>
                <a:gd name="T66" fmla="*/ 4 w 14"/>
                <a:gd name="T67" fmla="*/ 25 h 32"/>
                <a:gd name="T68" fmla="*/ 4 w 14"/>
                <a:gd name="T69" fmla="*/ 25 h 32"/>
                <a:gd name="T70" fmla="*/ 5 w 14"/>
                <a:gd name="T71" fmla="*/ 27 h 32"/>
                <a:gd name="T72" fmla="*/ 5 w 14"/>
                <a:gd name="T73" fmla="*/ 27 h 32"/>
                <a:gd name="T74" fmla="*/ 7 w 14"/>
                <a:gd name="T75" fmla="*/ 27 h 32"/>
                <a:gd name="T76" fmla="*/ 7 w 14"/>
                <a:gd name="T77" fmla="*/ 27 h 32"/>
                <a:gd name="T78" fmla="*/ 9 w 14"/>
                <a:gd name="T79" fmla="*/ 27 h 32"/>
                <a:gd name="T80" fmla="*/ 9 w 14"/>
                <a:gd name="T81" fmla="*/ 27 h 32"/>
                <a:gd name="T82" fmla="*/ 9 w 14"/>
                <a:gd name="T83" fmla="*/ 25 h 32"/>
                <a:gd name="T84" fmla="*/ 9 w 14"/>
                <a:gd name="T85" fmla="*/ 17 h 32"/>
                <a:gd name="T86" fmla="*/ 9 w 14"/>
                <a:gd name="T87" fmla="*/ 17 h 32"/>
                <a:gd name="T88" fmla="*/ 9 w 14"/>
                <a:gd name="T89" fmla="*/ 16 h 32"/>
                <a:gd name="T90" fmla="*/ 9 w 14"/>
                <a:gd name="T91" fmla="*/ 16 h 32"/>
                <a:gd name="T92" fmla="*/ 7 w 14"/>
                <a:gd name="T93" fmla="*/ 15 h 32"/>
                <a:gd name="T94" fmla="*/ 7 w 14"/>
                <a:gd name="T95" fmla="*/ 15 h 32"/>
                <a:gd name="T96" fmla="*/ 5 w 14"/>
                <a:gd name="T97" fmla="*/ 15 h 32"/>
                <a:gd name="T98" fmla="*/ 5 w 14"/>
                <a:gd name="T99" fmla="*/ 15 h 32"/>
                <a:gd name="T100" fmla="*/ 5 w 14"/>
                <a:gd name="T101" fmla="*/ 16 h 32"/>
                <a:gd name="T102" fmla="*/ 5 w 14"/>
                <a:gd name="T103" fmla="*/ 16 h 32"/>
                <a:gd name="T104" fmla="*/ 5 w 14"/>
                <a:gd name="T105" fmla="*/ 16 h 32"/>
                <a:gd name="T106" fmla="*/ 5 w 14"/>
                <a:gd name="T107" fmla="*/ 16 h 32"/>
                <a:gd name="T108" fmla="*/ 4 w 14"/>
                <a:gd name="T109" fmla="*/ 17 h 32"/>
                <a:gd name="T110" fmla="*/ 0 w 14"/>
                <a:gd name="T111" fmla="*/ 17 h 32"/>
                <a:gd name="T112" fmla="*/ 0 w 14"/>
                <a:gd name="T113" fmla="*/ 0 h 32"/>
                <a:gd name="T114" fmla="*/ 14 w 14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0" name="Freeform 2323">
              <a:extLst>
                <a:ext uri="{FF2B5EF4-FFF2-40B4-BE49-F238E27FC236}">
                  <a16:creationId xmlns:a16="http://schemas.microsoft.com/office/drawing/2014/main" id="{75B57C59-A33F-4FC3-9F7B-3892B7E0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023" y="5891365"/>
              <a:ext cx="10904" cy="57634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5 w 7"/>
                <a:gd name="T5" fmla="*/ 3 h 37"/>
                <a:gd name="T6" fmla="*/ 5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1" name="Freeform 2324">
              <a:extLst>
                <a:ext uri="{FF2B5EF4-FFF2-40B4-BE49-F238E27FC236}">
                  <a16:creationId xmlns:a16="http://schemas.microsoft.com/office/drawing/2014/main" id="{425E515E-483C-4A61-B16C-0888D6CEA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504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9 w 14"/>
                <a:gd name="T13" fmla="*/ 9 h 33"/>
                <a:gd name="T14" fmla="*/ 9 w 14"/>
                <a:gd name="T15" fmla="*/ 9 h 33"/>
                <a:gd name="T16" fmla="*/ 9 w 14"/>
                <a:gd name="T17" fmla="*/ 8 h 33"/>
                <a:gd name="T18" fmla="*/ 9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2" name="Freeform 2325">
              <a:extLst>
                <a:ext uri="{FF2B5EF4-FFF2-40B4-BE49-F238E27FC236}">
                  <a16:creationId xmlns:a16="http://schemas.microsoft.com/office/drawing/2014/main" id="{097E3E51-4B14-4E0D-A876-712E2028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984" y="5891365"/>
              <a:ext cx="23365" cy="49845"/>
            </a:xfrm>
            <a:custGeom>
              <a:avLst/>
              <a:gdLst>
                <a:gd name="T0" fmla="*/ 8 w 15"/>
                <a:gd name="T1" fmla="*/ 32 h 32"/>
                <a:gd name="T2" fmla="*/ 8 w 15"/>
                <a:gd name="T3" fmla="*/ 27 h 32"/>
                <a:gd name="T4" fmla="*/ 0 w 15"/>
                <a:gd name="T5" fmla="*/ 27 h 32"/>
                <a:gd name="T6" fmla="*/ 0 w 15"/>
                <a:gd name="T7" fmla="*/ 23 h 32"/>
                <a:gd name="T8" fmla="*/ 6 w 15"/>
                <a:gd name="T9" fmla="*/ 0 h 32"/>
                <a:gd name="T10" fmla="*/ 11 w 15"/>
                <a:gd name="T11" fmla="*/ 0 h 32"/>
                <a:gd name="T12" fmla="*/ 3 w 15"/>
                <a:gd name="T13" fmla="*/ 23 h 32"/>
                <a:gd name="T14" fmla="*/ 8 w 15"/>
                <a:gd name="T15" fmla="*/ 23 h 32"/>
                <a:gd name="T16" fmla="*/ 8 w 15"/>
                <a:gd name="T17" fmla="*/ 14 h 32"/>
                <a:gd name="T18" fmla="*/ 13 w 15"/>
                <a:gd name="T19" fmla="*/ 14 h 32"/>
                <a:gd name="T20" fmla="*/ 13 w 15"/>
                <a:gd name="T21" fmla="*/ 23 h 32"/>
                <a:gd name="T22" fmla="*/ 15 w 15"/>
                <a:gd name="T23" fmla="*/ 23 h 32"/>
                <a:gd name="T24" fmla="*/ 15 w 15"/>
                <a:gd name="T25" fmla="*/ 27 h 32"/>
                <a:gd name="T26" fmla="*/ 13 w 15"/>
                <a:gd name="T27" fmla="*/ 27 h 32"/>
                <a:gd name="T28" fmla="*/ 13 w 15"/>
                <a:gd name="T29" fmla="*/ 32 h 32"/>
                <a:gd name="T30" fmla="*/ 8 w 15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32">
                  <a:moveTo>
                    <a:pt x="8" y="32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3" y="23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3" name="Freeform 2326">
              <a:extLst>
                <a:ext uri="{FF2B5EF4-FFF2-40B4-BE49-F238E27FC236}">
                  <a16:creationId xmlns:a16="http://schemas.microsoft.com/office/drawing/2014/main" id="{210FF25F-4955-4F11-AC8C-180E9801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464" y="5891365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4" name="Freeform 2327">
              <a:extLst>
                <a:ext uri="{FF2B5EF4-FFF2-40B4-BE49-F238E27FC236}">
                  <a16:creationId xmlns:a16="http://schemas.microsoft.com/office/drawing/2014/main" id="{E309CFF1-C692-42F9-989E-27EDE325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848" y="5891365"/>
              <a:ext cx="10904" cy="57634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4 w 7"/>
                <a:gd name="T5" fmla="*/ 34 h 37"/>
                <a:gd name="T6" fmla="*/ 4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5" name="Freeform 2328">
              <a:extLst>
                <a:ext uri="{FF2B5EF4-FFF2-40B4-BE49-F238E27FC236}">
                  <a16:creationId xmlns:a16="http://schemas.microsoft.com/office/drawing/2014/main" id="{06A6DED6-9581-4A73-A35F-9B47AE87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245" y="5389800"/>
              <a:ext cx="14019" cy="49845"/>
            </a:xfrm>
            <a:custGeom>
              <a:avLst/>
              <a:gdLst>
                <a:gd name="T0" fmla="*/ 4 w 9"/>
                <a:gd name="T1" fmla="*/ 32 h 32"/>
                <a:gd name="T2" fmla="*/ 4 w 9"/>
                <a:gd name="T3" fmla="*/ 5 h 32"/>
                <a:gd name="T4" fmla="*/ 0 w 9"/>
                <a:gd name="T5" fmla="*/ 7 h 32"/>
                <a:gd name="T6" fmla="*/ 0 w 9"/>
                <a:gd name="T7" fmla="*/ 3 h 32"/>
                <a:gd name="T8" fmla="*/ 4 w 9"/>
                <a:gd name="T9" fmla="*/ 0 h 32"/>
                <a:gd name="T10" fmla="*/ 9 w 9"/>
                <a:gd name="T11" fmla="*/ 0 h 32"/>
                <a:gd name="T12" fmla="*/ 9 w 9"/>
                <a:gd name="T13" fmla="*/ 32 h 32"/>
                <a:gd name="T14" fmla="*/ 4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4" y="32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6" name="Freeform 2329">
              <a:extLst>
                <a:ext uri="{FF2B5EF4-FFF2-40B4-BE49-F238E27FC236}">
                  <a16:creationId xmlns:a16="http://schemas.microsoft.com/office/drawing/2014/main" id="{1599938A-9047-4A32-A5CC-7C0BA642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167" y="5389800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5 w 13"/>
                <a:gd name="T5" fmla="*/ 3 h 32"/>
                <a:gd name="T6" fmla="*/ 5 w 13"/>
                <a:gd name="T7" fmla="*/ 12 h 32"/>
                <a:gd name="T8" fmla="*/ 5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1 w 13"/>
                <a:gd name="T19" fmla="*/ 11 h 32"/>
                <a:gd name="T20" fmla="*/ 12 w 13"/>
                <a:gd name="T21" fmla="*/ 12 h 32"/>
                <a:gd name="T22" fmla="*/ 12 w 13"/>
                <a:gd name="T23" fmla="*/ 12 h 32"/>
                <a:gd name="T24" fmla="*/ 13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2 w 13"/>
                <a:gd name="T37" fmla="*/ 30 h 32"/>
                <a:gd name="T38" fmla="*/ 12 w 13"/>
                <a:gd name="T39" fmla="*/ 30 h 32"/>
                <a:gd name="T40" fmla="*/ 10 w 13"/>
                <a:gd name="T41" fmla="*/ 31 h 32"/>
                <a:gd name="T42" fmla="*/ 10 w 13"/>
                <a:gd name="T43" fmla="*/ 31 h 32"/>
                <a:gd name="T44" fmla="*/ 7 w 13"/>
                <a:gd name="T45" fmla="*/ 32 h 32"/>
                <a:gd name="T46" fmla="*/ 7 w 13"/>
                <a:gd name="T47" fmla="*/ 32 h 32"/>
                <a:gd name="T48" fmla="*/ 5 w 13"/>
                <a:gd name="T49" fmla="*/ 31 h 32"/>
                <a:gd name="T50" fmla="*/ 5 w 13"/>
                <a:gd name="T51" fmla="*/ 31 h 32"/>
                <a:gd name="T52" fmla="*/ 2 w 13"/>
                <a:gd name="T53" fmla="*/ 30 h 32"/>
                <a:gd name="T54" fmla="*/ 2 w 13"/>
                <a:gd name="T55" fmla="*/ 30 h 32"/>
                <a:gd name="T56" fmla="*/ 1 w 13"/>
                <a:gd name="T57" fmla="*/ 28 h 32"/>
                <a:gd name="T58" fmla="*/ 1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5 w 13"/>
                <a:gd name="T65" fmla="*/ 23 h 32"/>
                <a:gd name="T66" fmla="*/ 5 w 13"/>
                <a:gd name="T67" fmla="*/ 25 h 32"/>
                <a:gd name="T68" fmla="*/ 5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7 w 13"/>
                <a:gd name="T75" fmla="*/ 27 h 32"/>
                <a:gd name="T76" fmla="*/ 7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10 w 13"/>
                <a:gd name="T83" fmla="*/ 25 h 32"/>
                <a:gd name="T84" fmla="*/ 10 w 13"/>
                <a:gd name="T85" fmla="*/ 17 h 32"/>
                <a:gd name="T86" fmla="*/ 10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7 w 13"/>
                <a:gd name="T93" fmla="*/ 15 h 32"/>
                <a:gd name="T94" fmla="*/ 7 w 13"/>
                <a:gd name="T95" fmla="*/ 15 h 32"/>
                <a:gd name="T96" fmla="*/ 6 w 13"/>
                <a:gd name="T97" fmla="*/ 15 h 32"/>
                <a:gd name="T98" fmla="*/ 6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5 w 13"/>
                <a:gd name="T105" fmla="*/ 16 h 32"/>
                <a:gd name="T106" fmla="*/ 5 w 13"/>
                <a:gd name="T107" fmla="*/ 16 h 32"/>
                <a:gd name="T108" fmla="*/ 5 w 13"/>
                <a:gd name="T109" fmla="*/ 17 h 32"/>
                <a:gd name="T110" fmla="*/ 1 w 13"/>
                <a:gd name="T111" fmla="*/ 17 h 32"/>
                <a:gd name="T112" fmla="*/ 1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5" y="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7" name="Freeform 2330">
              <a:extLst>
                <a:ext uri="{FF2B5EF4-FFF2-40B4-BE49-F238E27FC236}">
                  <a16:creationId xmlns:a16="http://schemas.microsoft.com/office/drawing/2014/main" id="{402DBDA8-B861-4A71-8B33-26B899729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648" y="5389800"/>
              <a:ext cx="21807" cy="49845"/>
            </a:xfrm>
            <a:custGeom>
              <a:avLst/>
              <a:gdLst>
                <a:gd name="T0" fmla="*/ 0 w 14"/>
                <a:gd name="T1" fmla="*/ 8 h 32"/>
                <a:gd name="T2" fmla="*/ 0 w 14"/>
                <a:gd name="T3" fmla="*/ 6 h 32"/>
                <a:gd name="T4" fmla="*/ 0 w 14"/>
                <a:gd name="T5" fmla="*/ 5 h 32"/>
                <a:gd name="T6" fmla="*/ 0 w 14"/>
                <a:gd name="T7" fmla="*/ 3 h 32"/>
                <a:gd name="T8" fmla="*/ 1 w 14"/>
                <a:gd name="T9" fmla="*/ 2 h 32"/>
                <a:gd name="T10" fmla="*/ 4 w 14"/>
                <a:gd name="T11" fmla="*/ 0 h 32"/>
                <a:gd name="T12" fmla="*/ 6 w 14"/>
                <a:gd name="T13" fmla="*/ 0 h 32"/>
                <a:gd name="T14" fmla="*/ 9 w 14"/>
                <a:gd name="T15" fmla="*/ 0 h 32"/>
                <a:gd name="T16" fmla="*/ 11 w 14"/>
                <a:gd name="T17" fmla="*/ 2 h 32"/>
                <a:gd name="T18" fmla="*/ 13 w 14"/>
                <a:gd name="T19" fmla="*/ 3 h 32"/>
                <a:gd name="T20" fmla="*/ 13 w 14"/>
                <a:gd name="T21" fmla="*/ 5 h 32"/>
                <a:gd name="T22" fmla="*/ 14 w 14"/>
                <a:gd name="T23" fmla="*/ 6 h 32"/>
                <a:gd name="T24" fmla="*/ 14 w 14"/>
                <a:gd name="T25" fmla="*/ 8 h 32"/>
                <a:gd name="T26" fmla="*/ 14 w 14"/>
                <a:gd name="T27" fmla="*/ 11 h 32"/>
                <a:gd name="T28" fmla="*/ 13 w 14"/>
                <a:gd name="T29" fmla="*/ 12 h 32"/>
                <a:gd name="T30" fmla="*/ 13 w 14"/>
                <a:gd name="T31" fmla="*/ 13 h 32"/>
                <a:gd name="T32" fmla="*/ 11 w 14"/>
                <a:gd name="T33" fmla="*/ 15 h 32"/>
                <a:gd name="T34" fmla="*/ 13 w 14"/>
                <a:gd name="T35" fmla="*/ 16 h 32"/>
                <a:gd name="T36" fmla="*/ 13 w 14"/>
                <a:gd name="T37" fmla="*/ 17 h 32"/>
                <a:gd name="T38" fmla="*/ 14 w 14"/>
                <a:gd name="T39" fmla="*/ 20 h 32"/>
                <a:gd name="T40" fmla="*/ 14 w 14"/>
                <a:gd name="T41" fmla="*/ 22 h 32"/>
                <a:gd name="T42" fmla="*/ 14 w 14"/>
                <a:gd name="T43" fmla="*/ 25 h 32"/>
                <a:gd name="T44" fmla="*/ 13 w 14"/>
                <a:gd name="T45" fmla="*/ 27 h 32"/>
                <a:gd name="T46" fmla="*/ 13 w 14"/>
                <a:gd name="T47" fmla="*/ 28 h 32"/>
                <a:gd name="T48" fmla="*/ 13 w 14"/>
                <a:gd name="T49" fmla="*/ 28 h 32"/>
                <a:gd name="T50" fmla="*/ 10 w 14"/>
                <a:gd name="T51" fmla="*/ 31 h 32"/>
                <a:gd name="T52" fmla="*/ 6 w 14"/>
                <a:gd name="T53" fmla="*/ 32 h 32"/>
                <a:gd name="T54" fmla="*/ 3 w 14"/>
                <a:gd name="T55" fmla="*/ 31 h 32"/>
                <a:gd name="T56" fmla="*/ 1 w 14"/>
                <a:gd name="T57" fmla="*/ 28 h 32"/>
                <a:gd name="T58" fmla="*/ 0 w 14"/>
                <a:gd name="T59" fmla="*/ 28 h 32"/>
                <a:gd name="T60" fmla="*/ 0 w 14"/>
                <a:gd name="T61" fmla="*/ 27 h 32"/>
                <a:gd name="T62" fmla="*/ 0 w 14"/>
                <a:gd name="T63" fmla="*/ 25 h 32"/>
                <a:gd name="T64" fmla="*/ 0 w 14"/>
                <a:gd name="T65" fmla="*/ 22 h 32"/>
                <a:gd name="T66" fmla="*/ 0 w 14"/>
                <a:gd name="T67" fmla="*/ 20 h 32"/>
                <a:gd name="T68" fmla="*/ 0 w 14"/>
                <a:gd name="T69" fmla="*/ 17 h 32"/>
                <a:gd name="T70" fmla="*/ 0 w 14"/>
                <a:gd name="T71" fmla="*/ 16 h 32"/>
                <a:gd name="T72" fmla="*/ 3 w 14"/>
                <a:gd name="T73" fmla="*/ 15 h 32"/>
                <a:gd name="T74" fmla="*/ 0 w 14"/>
                <a:gd name="T75" fmla="*/ 13 h 32"/>
                <a:gd name="T76" fmla="*/ 0 w 14"/>
                <a:gd name="T77" fmla="*/ 12 h 32"/>
                <a:gd name="T78" fmla="*/ 0 w 14"/>
                <a:gd name="T79" fmla="*/ 11 h 32"/>
                <a:gd name="T80" fmla="*/ 0 w 14"/>
                <a:gd name="T81" fmla="*/ 8 h 32"/>
                <a:gd name="T82" fmla="*/ 9 w 14"/>
                <a:gd name="T83" fmla="*/ 6 h 32"/>
                <a:gd name="T84" fmla="*/ 8 w 14"/>
                <a:gd name="T85" fmla="*/ 5 h 32"/>
                <a:gd name="T86" fmla="*/ 6 w 14"/>
                <a:gd name="T87" fmla="*/ 3 h 32"/>
                <a:gd name="T88" fmla="*/ 5 w 14"/>
                <a:gd name="T89" fmla="*/ 5 h 32"/>
                <a:gd name="T90" fmla="*/ 4 w 14"/>
                <a:gd name="T91" fmla="*/ 11 h 32"/>
                <a:gd name="T92" fmla="*/ 5 w 14"/>
                <a:gd name="T93" fmla="*/ 12 h 32"/>
                <a:gd name="T94" fmla="*/ 6 w 14"/>
                <a:gd name="T95" fmla="*/ 13 h 32"/>
                <a:gd name="T96" fmla="*/ 8 w 14"/>
                <a:gd name="T97" fmla="*/ 12 h 32"/>
                <a:gd name="T98" fmla="*/ 9 w 14"/>
                <a:gd name="T99" fmla="*/ 11 h 32"/>
                <a:gd name="T100" fmla="*/ 9 w 14"/>
                <a:gd name="T101" fmla="*/ 18 h 32"/>
                <a:gd name="T102" fmla="*/ 8 w 14"/>
                <a:gd name="T103" fmla="*/ 17 h 32"/>
                <a:gd name="T104" fmla="*/ 6 w 14"/>
                <a:gd name="T105" fmla="*/ 16 h 32"/>
                <a:gd name="T106" fmla="*/ 5 w 14"/>
                <a:gd name="T107" fmla="*/ 17 h 32"/>
                <a:gd name="T108" fmla="*/ 4 w 14"/>
                <a:gd name="T109" fmla="*/ 18 h 32"/>
                <a:gd name="T110" fmla="*/ 4 w 14"/>
                <a:gd name="T111" fmla="*/ 25 h 32"/>
                <a:gd name="T112" fmla="*/ 5 w 14"/>
                <a:gd name="T113" fmla="*/ 27 h 32"/>
                <a:gd name="T114" fmla="*/ 6 w 14"/>
                <a:gd name="T115" fmla="*/ 27 h 32"/>
                <a:gd name="T116" fmla="*/ 8 w 14"/>
                <a:gd name="T117" fmla="*/ 27 h 32"/>
                <a:gd name="T118" fmla="*/ 9 w 14"/>
                <a:gd name="T11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" h="3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8" name="Freeform 2331">
              <a:extLst>
                <a:ext uri="{FF2B5EF4-FFF2-40B4-BE49-F238E27FC236}">
                  <a16:creationId xmlns:a16="http://schemas.microsoft.com/office/drawing/2014/main" id="{F56C7BD7-388D-4089-8141-D8444351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70" y="5431856"/>
              <a:ext cx="7789" cy="12461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0 h 8"/>
                <a:gd name="T4" fmla="*/ 5 w 5"/>
                <a:gd name="T5" fmla="*/ 0 h 8"/>
                <a:gd name="T6" fmla="*/ 5 w 5"/>
                <a:gd name="T7" fmla="*/ 5 h 8"/>
                <a:gd name="T8" fmla="*/ 0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9" name="Freeform 2332">
              <a:extLst>
                <a:ext uri="{FF2B5EF4-FFF2-40B4-BE49-F238E27FC236}">
                  <a16:creationId xmlns:a16="http://schemas.microsoft.com/office/drawing/2014/main" id="{E949E2B4-2AF6-48B0-A777-05D4E7AF3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589" y="5389800"/>
              <a:ext cx="21807" cy="49845"/>
            </a:xfrm>
            <a:custGeom>
              <a:avLst/>
              <a:gdLst>
                <a:gd name="T0" fmla="*/ 6 w 14"/>
                <a:gd name="T1" fmla="*/ 18 h 32"/>
                <a:gd name="T2" fmla="*/ 6 w 14"/>
                <a:gd name="T3" fmla="*/ 18 h 32"/>
                <a:gd name="T4" fmla="*/ 6 w 14"/>
                <a:gd name="T5" fmla="*/ 18 h 32"/>
                <a:gd name="T6" fmla="*/ 5 w 14"/>
                <a:gd name="T7" fmla="*/ 18 h 32"/>
                <a:gd name="T8" fmla="*/ 3 w 14"/>
                <a:gd name="T9" fmla="*/ 18 h 32"/>
                <a:gd name="T10" fmla="*/ 1 w 14"/>
                <a:gd name="T11" fmla="*/ 16 h 32"/>
                <a:gd name="T12" fmla="*/ 0 w 14"/>
                <a:gd name="T13" fmla="*/ 16 h 32"/>
                <a:gd name="T14" fmla="*/ 0 w 14"/>
                <a:gd name="T15" fmla="*/ 15 h 32"/>
                <a:gd name="T16" fmla="*/ 0 w 14"/>
                <a:gd name="T17" fmla="*/ 12 h 32"/>
                <a:gd name="T18" fmla="*/ 0 w 14"/>
                <a:gd name="T19" fmla="*/ 8 h 32"/>
                <a:gd name="T20" fmla="*/ 0 w 14"/>
                <a:gd name="T21" fmla="*/ 6 h 32"/>
                <a:gd name="T22" fmla="*/ 0 w 14"/>
                <a:gd name="T23" fmla="*/ 5 h 32"/>
                <a:gd name="T24" fmla="*/ 0 w 14"/>
                <a:gd name="T25" fmla="*/ 3 h 32"/>
                <a:gd name="T26" fmla="*/ 1 w 14"/>
                <a:gd name="T27" fmla="*/ 2 h 32"/>
                <a:gd name="T28" fmla="*/ 4 w 14"/>
                <a:gd name="T29" fmla="*/ 0 h 32"/>
                <a:gd name="T30" fmla="*/ 6 w 14"/>
                <a:gd name="T31" fmla="*/ 0 h 32"/>
                <a:gd name="T32" fmla="*/ 10 w 14"/>
                <a:gd name="T33" fmla="*/ 0 h 32"/>
                <a:gd name="T34" fmla="*/ 13 w 14"/>
                <a:gd name="T35" fmla="*/ 2 h 32"/>
                <a:gd name="T36" fmla="*/ 13 w 14"/>
                <a:gd name="T37" fmla="*/ 3 h 32"/>
                <a:gd name="T38" fmla="*/ 14 w 14"/>
                <a:gd name="T39" fmla="*/ 5 h 32"/>
                <a:gd name="T40" fmla="*/ 14 w 14"/>
                <a:gd name="T41" fmla="*/ 6 h 32"/>
                <a:gd name="T42" fmla="*/ 14 w 14"/>
                <a:gd name="T43" fmla="*/ 8 h 32"/>
                <a:gd name="T44" fmla="*/ 14 w 14"/>
                <a:gd name="T45" fmla="*/ 11 h 32"/>
                <a:gd name="T46" fmla="*/ 14 w 14"/>
                <a:gd name="T47" fmla="*/ 13 h 32"/>
                <a:gd name="T48" fmla="*/ 13 w 14"/>
                <a:gd name="T49" fmla="*/ 15 h 32"/>
                <a:gd name="T50" fmla="*/ 6 w 14"/>
                <a:gd name="T51" fmla="*/ 32 h 32"/>
                <a:gd name="T52" fmla="*/ 4 w 14"/>
                <a:gd name="T53" fmla="*/ 12 h 32"/>
                <a:gd name="T54" fmla="*/ 5 w 14"/>
                <a:gd name="T55" fmla="*/ 13 h 32"/>
                <a:gd name="T56" fmla="*/ 6 w 14"/>
                <a:gd name="T57" fmla="*/ 15 h 32"/>
                <a:gd name="T58" fmla="*/ 8 w 14"/>
                <a:gd name="T59" fmla="*/ 13 h 32"/>
                <a:gd name="T60" fmla="*/ 9 w 14"/>
                <a:gd name="T61" fmla="*/ 12 h 32"/>
                <a:gd name="T62" fmla="*/ 9 w 14"/>
                <a:gd name="T63" fmla="*/ 6 h 32"/>
                <a:gd name="T64" fmla="*/ 8 w 14"/>
                <a:gd name="T65" fmla="*/ 5 h 32"/>
                <a:gd name="T66" fmla="*/ 6 w 14"/>
                <a:gd name="T67" fmla="*/ 3 h 32"/>
                <a:gd name="T68" fmla="*/ 5 w 14"/>
                <a:gd name="T69" fmla="*/ 5 h 32"/>
                <a:gd name="T70" fmla="*/ 4 w 14"/>
                <a:gd name="T7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6" y="32"/>
                  </a:lnTo>
                  <a:lnTo>
                    <a:pt x="1" y="3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0" name="Freeform 2333">
              <a:extLst>
                <a:ext uri="{FF2B5EF4-FFF2-40B4-BE49-F238E27FC236}">
                  <a16:creationId xmlns:a16="http://schemas.microsoft.com/office/drawing/2014/main" id="{3C76967C-ECB0-4795-BDE4-5A9272E7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069" y="5389800"/>
              <a:ext cx="20250" cy="49845"/>
            </a:xfrm>
            <a:custGeom>
              <a:avLst/>
              <a:gdLst>
                <a:gd name="T0" fmla="*/ 0 w 13"/>
                <a:gd name="T1" fmla="*/ 32 h 32"/>
                <a:gd name="T2" fmla="*/ 0 w 13"/>
                <a:gd name="T3" fmla="*/ 27 h 32"/>
                <a:gd name="T4" fmla="*/ 8 w 13"/>
                <a:gd name="T5" fmla="*/ 12 h 32"/>
                <a:gd name="T6" fmla="*/ 8 w 13"/>
                <a:gd name="T7" fmla="*/ 12 h 32"/>
                <a:gd name="T8" fmla="*/ 8 w 13"/>
                <a:gd name="T9" fmla="*/ 10 h 32"/>
                <a:gd name="T10" fmla="*/ 8 w 13"/>
                <a:gd name="T11" fmla="*/ 10 h 32"/>
                <a:gd name="T12" fmla="*/ 8 w 13"/>
                <a:gd name="T13" fmla="*/ 7 h 32"/>
                <a:gd name="T14" fmla="*/ 8 w 13"/>
                <a:gd name="T15" fmla="*/ 7 h 32"/>
                <a:gd name="T16" fmla="*/ 8 w 13"/>
                <a:gd name="T17" fmla="*/ 6 h 32"/>
                <a:gd name="T18" fmla="*/ 8 w 13"/>
                <a:gd name="T19" fmla="*/ 6 h 32"/>
                <a:gd name="T20" fmla="*/ 8 w 13"/>
                <a:gd name="T21" fmla="*/ 5 h 32"/>
                <a:gd name="T22" fmla="*/ 8 w 13"/>
                <a:gd name="T23" fmla="*/ 5 h 32"/>
                <a:gd name="T24" fmla="*/ 8 w 13"/>
                <a:gd name="T25" fmla="*/ 5 h 32"/>
                <a:gd name="T26" fmla="*/ 8 w 13"/>
                <a:gd name="T27" fmla="*/ 5 h 32"/>
                <a:gd name="T28" fmla="*/ 7 w 13"/>
                <a:gd name="T29" fmla="*/ 3 h 32"/>
                <a:gd name="T30" fmla="*/ 7 w 13"/>
                <a:gd name="T31" fmla="*/ 3 h 32"/>
                <a:gd name="T32" fmla="*/ 5 w 13"/>
                <a:gd name="T33" fmla="*/ 5 h 32"/>
                <a:gd name="T34" fmla="*/ 5 w 13"/>
                <a:gd name="T35" fmla="*/ 5 h 32"/>
                <a:gd name="T36" fmla="*/ 5 w 13"/>
                <a:gd name="T37" fmla="*/ 6 h 32"/>
                <a:gd name="T38" fmla="*/ 5 w 13"/>
                <a:gd name="T39" fmla="*/ 8 h 32"/>
                <a:gd name="T40" fmla="*/ 0 w 13"/>
                <a:gd name="T41" fmla="*/ 8 h 32"/>
                <a:gd name="T42" fmla="*/ 0 w 13"/>
                <a:gd name="T43" fmla="*/ 6 h 32"/>
                <a:gd name="T44" fmla="*/ 0 w 13"/>
                <a:gd name="T45" fmla="*/ 6 h 32"/>
                <a:gd name="T46" fmla="*/ 1 w 13"/>
                <a:gd name="T47" fmla="*/ 3 h 32"/>
                <a:gd name="T48" fmla="*/ 1 w 13"/>
                <a:gd name="T49" fmla="*/ 3 h 32"/>
                <a:gd name="T50" fmla="*/ 2 w 13"/>
                <a:gd name="T51" fmla="*/ 1 h 32"/>
                <a:gd name="T52" fmla="*/ 2 w 13"/>
                <a:gd name="T53" fmla="*/ 1 h 32"/>
                <a:gd name="T54" fmla="*/ 5 w 13"/>
                <a:gd name="T55" fmla="*/ 0 h 32"/>
                <a:gd name="T56" fmla="*/ 5 w 13"/>
                <a:gd name="T57" fmla="*/ 0 h 32"/>
                <a:gd name="T58" fmla="*/ 7 w 13"/>
                <a:gd name="T59" fmla="*/ 0 h 32"/>
                <a:gd name="T60" fmla="*/ 7 w 13"/>
                <a:gd name="T61" fmla="*/ 0 h 32"/>
                <a:gd name="T62" fmla="*/ 10 w 13"/>
                <a:gd name="T63" fmla="*/ 0 h 32"/>
                <a:gd name="T64" fmla="*/ 10 w 13"/>
                <a:gd name="T65" fmla="*/ 0 h 32"/>
                <a:gd name="T66" fmla="*/ 12 w 13"/>
                <a:gd name="T67" fmla="*/ 2 h 32"/>
                <a:gd name="T68" fmla="*/ 12 w 13"/>
                <a:gd name="T69" fmla="*/ 2 h 32"/>
                <a:gd name="T70" fmla="*/ 13 w 13"/>
                <a:gd name="T71" fmla="*/ 5 h 32"/>
                <a:gd name="T72" fmla="*/ 13 w 13"/>
                <a:gd name="T73" fmla="*/ 5 h 32"/>
                <a:gd name="T74" fmla="*/ 13 w 13"/>
                <a:gd name="T75" fmla="*/ 7 h 32"/>
                <a:gd name="T76" fmla="*/ 13 w 13"/>
                <a:gd name="T77" fmla="*/ 7 h 32"/>
                <a:gd name="T78" fmla="*/ 13 w 13"/>
                <a:gd name="T79" fmla="*/ 10 h 32"/>
                <a:gd name="T80" fmla="*/ 13 w 13"/>
                <a:gd name="T81" fmla="*/ 10 h 32"/>
                <a:gd name="T82" fmla="*/ 13 w 13"/>
                <a:gd name="T83" fmla="*/ 11 h 32"/>
                <a:gd name="T84" fmla="*/ 13 w 13"/>
                <a:gd name="T85" fmla="*/ 11 h 32"/>
                <a:gd name="T86" fmla="*/ 13 w 13"/>
                <a:gd name="T87" fmla="*/ 12 h 32"/>
                <a:gd name="T88" fmla="*/ 13 w 13"/>
                <a:gd name="T89" fmla="*/ 12 h 32"/>
                <a:gd name="T90" fmla="*/ 12 w 13"/>
                <a:gd name="T91" fmla="*/ 13 h 32"/>
                <a:gd name="T92" fmla="*/ 5 w 13"/>
                <a:gd name="T93" fmla="*/ 27 h 32"/>
                <a:gd name="T94" fmla="*/ 13 w 13"/>
                <a:gd name="T95" fmla="*/ 27 h 32"/>
                <a:gd name="T96" fmla="*/ 13 w 13"/>
                <a:gd name="T97" fmla="*/ 32 h 32"/>
                <a:gd name="T98" fmla="*/ 0 w 13"/>
                <a:gd name="T9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32">
                  <a:moveTo>
                    <a:pt x="0" y="32"/>
                  </a:moveTo>
                  <a:lnTo>
                    <a:pt x="0" y="27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1" name="Freeform 2334">
              <a:extLst>
                <a:ext uri="{FF2B5EF4-FFF2-40B4-BE49-F238E27FC236}">
                  <a16:creationId xmlns:a16="http://schemas.microsoft.com/office/drawing/2014/main" id="{4ABC7B7E-5AB9-449C-A778-936A4BC8B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49" y="5389800"/>
              <a:ext cx="20250" cy="49845"/>
            </a:xfrm>
            <a:custGeom>
              <a:avLst/>
              <a:gdLst>
                <a:gd name="T0" fmla="*/ 13 w 13"/>
                <a:gd name="T1" fmla="*/ 0 h 32"/>
                <a:gd name="T2" fmla="*/ 13 w 13"/>
                <a:gd name="T3" fmla="*/ 3 h 32"/>
                <a:gd name="T4" fmla="*/ 4 w 13"/>
                <a:gd name="T5" fmla="*/ 3 h 32"/>
                <a:gd name="T6" fmla="*/ 4 w 13"/>
                <a:gd name="T7" fmla="*/ 12 h 32"/>
                <a:gd name="T8" fmla="*/ 4 w 13"/>
                <a:gd name="T9" fmla="*/ 12 h 32"/>
                <a:gd name="T10" fmla="*/ 6 w 13"/>
                <a:gd name="T11" fmla="*/ 11 h 32"/>
                <a:gd name="T12" fmla="*/ 6 w 13"/>
                <a:gd name="T13" fmla="*/ 11 h 32"/>
                <a:gd name="T14" fmla="*/ 8 w 13"/>
                <a:gd name="T15" fmla="*/ 11 h 32"/>
                <a:gd name="T16" fmla="*/ 8 w 13"/>
                <a:gd name="T17" fmla="*/ 11 h 32"/>
                <a:gd name="T18" fmla="*/ 10 w 13"/>
                <a:gd name="T19" fmla="*/ 11 h 32"/>
                <a:gd name="T20" fmla="*/ 11 w 13"/>
                <a:gd name="T21" fmla="*/ 12 h 32"/>
                <a:gd name="T22" fmla="*/ 11 w 13"/>
                <a:gd name="T23" fmla="*/ 12 h 32"/>
                <a:gd name="T24" fmla="*/ 13 w 13"/>
                <a:gd name="T25" fmla="*/ 15 h 32"/>
                <a:gd name="T26" fmla="*/ 13 w 13"/>
                <a:gd name="T27" fmla="*/ 17 h 32"/>
                <a:gd name="T28" fmla="*/ 13 w 13"/>
                <a:gd name="T29" fmla="*/ 25 h 32"/>
                <a:gd name="T30" fmla="*/ 13 w 13"/>
                <a:gd name="T31" fmla="*/ 25 h 32"/>
                <a:gd name="T32" fmla="*/ 13 w 13"/>
                <a:gd name="T33" fmla="*/ 28 h 32"/>
                <a:gd name="T34" fmla="*/ 13 w 13"/>
                <a:gd name="T35" fmla="*/ 28 h 32"/>
                <a:gd name="T36" fmla="*/ 11 w 13"/>
                <a:gd name="T37" fmla="*/ 30 h 32"/>
                <a:gd name="T38" fmla="*/ 11 w 13"/>
                <a:gd name="T39" fmla="*/ 30 h 32"/>
                <a:gd name="T40" fmla="*/ 9 w 13"/>
                <a:gd name="T41" fmla="*/ 31 h 32"/>
                <a:gd name="T42" fmla="*/ 9 w 13"/>
                <a:gd name="T43" fmla="*/ 31 h 32"/>
                <a:gd name="T44" fmla="*/ 6 w 13"/>
                <a:gd name="T45" fmla="*/ 32 h 32"/>
                <a:gd name="T46" fmla="*/ 6 w 13"/>
                <a:gd name="T47" fmla="*/ 32 h 32"/>
                <a:gd name="T48" fmla="*/ 4 w 13"/>
                <a:gd name="T49" fmla="*/ 31 h 32"/>
                <a:gd name="T50" fmla="*/ 4 w 13"/>
                <a:gd name="T51" fmla="*/ 31 h 32"/>
                <a:gd name="T52" fmla="*/ 1 w 13"/>
                <a:gd name="T53" fmla="*/ 30 h 32"/>
                <a:gd name="T54" fmla="*/ 1 w 13"/>
                <a:gd name="T55" fmla="*/ 30 h 32"/>
                <a:gd name="T56" fmla="*/ 0 w 13"/>
                <a:gd name="T57" fmla="*/ 28 h 32"/>
                <a:gd name="T58" fmla="*/ 0 w 13"/>
                <a:gd name="T59" fmla="*/ 28 h 32"/>
                <a:gd name="T60" fmla="*/ 0 w 13"/>
                <a:gd name="T61" fmla="*/ 25 h 32"/>
                <a:gd name="T62" fmla="*/ 0 w 13"/>
                <a:gd name="T63" fmla="*/ 23 h 32"/>
                <a:gd name="T64" fmla="*/ 4 w 13"/>
                <a:gd name="T65" fmla="*/ 23 h 32"/>
                <a:gd name="T66" fmla="*/ 4 w 13"/>
                <a:gd name="T67" fmla="*/ 25 h 32"/>
                <a:gd name="T68" fmla="*/ 4 w 13"/>
                <a:gd name="T69" fmla="*/ 25 h 32"/>
                <a:gd name="T70" fmla="*/ 5 w 13"/>
                <a:gd name="T71" fmla="*/ 27 h 32"/>
                <a:gd name="T72" fmla="*/ 5 w 13"/>
                <a:gd name="T73" fmla="*/ 27 h 32"/>
                <a:gd name="T74" fmla="*/ 6 w 13"/>
                <a:gd name="T75" fmla="*/ 27 h 32"/>
                <a:gd name="T76" fmla="*/ 6 w 13"/>
                <a:gd name="T77" fmla="*/ 27 h 32"/>
                <a:gd name="T78" fmla="*/ 8 w 13"/>
                <a:gd name="T79" fmla="*/ 27 h 32"/>
                <a:gd name="T80" fmla="*/ 8 w 13"/>
                <a:gd name="T81" fmla="*/ 27 h 32"/>
                <a:gd name="T82" fmla="*/ 9 w 13"/>
                <a:gd name="T83" fmla="*/ 25 h 32"/>
                <a:gd name="T84" fmla="*/ 9 w 13"/>
                <a:gd name="T85" fmla="*/ 17 h 32"/>
                <a:gd name="T86" fmla="*/ 9 w 13"/>
                <a:gd name="T87" fmla="*/ 17 h 32"/>
                <a:gd name="T88" fmla="*/ 8 w 13"/>
                <a:gd name="T89" fmla="*/ 16 h 32"/>
                <a:gd name="T90" fmla="*/ 8 w 13"/>
                <a:gd name="T91" fmla="*/ 16 h 32"/>
                <a:gd name="T92" fmla="*/ 6 w 13"/>
                <a:gd name="T93" fmla="*/ 15 h 32"/>
                <a:gd name="T94" fmla="*/ 6 w 13"/>
                <a:gd name="T95" fmla="*/ 15 h 32"/>
                <a:gd name="T96" fmla="*/ 5 w 13"/>
                <a:gd name="T97" fmla="*/ 15 h 32"/>
                <a:gd name="T98" fmla="*/ 5 w 13"/>
                <a:gd name="T99" fmla="*/ 15 h 32"/>
                <a:gd name="T100" fmla="*/ 5 w 13"/>
                <a:gd name="T101" fmla="*/ 16 h 32"/>
                <a:gd name="T102" fmla="*/ 5 w 13"/>
                <a:gd name="T103" fmla="*/ 16 h 32"/>
                <a:gd name="T104" fmla="*/ 4 w 13"/>
                <a:gd name="T105" fmla="*/ 16 h 32"/>
                <a:gd name="T106" fmla="*/ 4 w 13"/>
                <a:gd name="T107" fmla="*/ 16 h 32"/>
                <a:gd name="T108" fmla="*/ 4 w 13"/>
                <a:gd name="T109" fmla="*/ 17 h 32"/>
                <a:gd name="T110" fmla="*/ 0 w 13"/>
                <a:gd name="T111" fmla="*/ 17 h 32"/>
                <a:gd name="T112" fmla="*/ 0 w 13"/>
                <a:gd name="T113" fmla="*/ 0 h 32"/>
                <a:gd name="T114" fmla="*/ 13 w 13"/>
                <a:gd name="T1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lnTo>
                    <a:pt x="13" y="3"/>
                  </a:lnTo>
                  <a:lnTo>
                    <a:pt x="4" y="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2" name="Freeform 2335">
              <a:extLst>
                <a:ext uri="{FF2B5EF4-FFF2-40B4-BE49-F238E27FC236}">
                  <a16:creationId xmlns:a16="http://schemas.microsoft.com/office/drawing/2014/main" id="{E2BEB7BC-4E47-44FD-A0F8-CEA9F1BD8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79" y="5891365"/>
              <a:ext cx="10904" cy="57634"/>
            </a:xfrm>
            <a:custGeom>
              <a:avLst/>
              <a:gdLst>
                <a:gd name="T0" fmla="*/ 7 w 7"/>
                <a:gd name="T1" fmla="*/ 0 h 37"/>
                <a:gd name="T2" fmla="*/ 7 w 7"/>
                <a:gd name="T3" fmla="*/ 3 h 37"/>
                <a:gd name="T4" fmla="*/ 5 w 7"/>
                <a:gd name="T5" fmla="*/ 3 h 37"/>
                <a:gd name="T6" fmla="*/ 5 w 7"/>
                <a:gd name="T7" fmla="*/ 34 h 37"/>
                <a:gd name="T8" fmla="*/ 7 w 7"/>
                <a:gd name="T9" fmla="*/ 34 h 37"/>
                <a:gd name="T10" fmla="*/ 7 w 7"/>
                <a:gd name="T11" fmla="*/ 37 h 37"/>
                <a:gd name="T12" fmla="*/ 0 w 7"/>
                <a:gd name="T13" fmla="*/ 37 h 37"/>
                <a:gd name="T14" fmla="*/ 0 w 7"/>
                <a:gd name="T15" fmla="*/ 0 h 37"/>
                <a:gd name="T16" fmla="*/ 7 w 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3" name="Freeform 2336">
              <a:extLst>
                <a:ext uri="{FF2B5EF4-FFF2-40B4-BE49-F238E27FC236}">
                  <a16:creationId xmlns:a16="http://schemas.microsoft.com/office/drawing/2014/main" id="{084534EA-DC8B-4330-B766-F2E05C68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859" y="5889807"/>
              <a:ext cx="21807" cy="5140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9 h 33"/>
                <a:gd name="T4" fmla="*/ 9 w 14"/>
                <a:gd name="T5" fmla="*/ 13 h 33"/>
                <a:gd name="T6" fmla="*/ 9 w 14"/>
                <a:gd name="T7" fmla="*/ 13 h 33"/>
                <a:gd name="T8" fmla="*/ 9 w 14"/>
                <a:gd name="T9" fmla="*/ 11 h 33"/>
                <a:gd name="T10" fmla="*/ 9 w 14"/>
                <a:gd name="T11" fmla="*/ 11 h 33"/>
                <a:gd name="T12" fmla="*/ 10 w 14"/>
                <a:gd name="T13" fmla="*/ 9 h 33"/>
                <a:gd name="T14" fmla="*/ 10 w 14"/>
                <a:gd name="T15" fmla="*/ 9 h 33"/>
                <a:gd name="T16" fmla="*/ 10 w 14"/>
                <a:gd name="T17" fmla="*/ 8 h 33"/>
                <a:gd name="T18" fmla="*/ 10 w 14"/>
                <a:gd name="T19" fmla="*/ 8 h 33"/>
                <a:gd name="T20" fmla="*/ 9 w 14"/>
                <a:gd name="T21" fmla="*/ 6 h 33"/>
                <a:gd name="T22" fmla="*/ 9 w 14"/>
                <a:gd name="T23" fmla="*/ 6 h 33"/>
                <a:gd name="T24" fmla="*/ 9 w 14"/>
                <a:gd name="T25" fmla="*/ 5 h 33"/>
                <a:gd name="T26" fmla="*/ 9 w 14"/>
                <a:gd name="T27" fmla="*/ 5 h 33"/>
                <a:gd name="T28" fmla="*/ 8 w 14"/>
                <a:gd name="T29" fmla="*/ 5 h 33"/>
                <a:gd name="T30" fmla="*/ 8 w 14"/>
                <a:gd name="T31" fmla="*/ 5 h 33"/>
                <a:gd name="T32" fmla="*/ 5 w 14"/>
                <a:gd name="T33" fmla="*/ 6 h 33"/>
                <a:gd name="T34" fmla="*/ 5 w 14"/>
                <a:gd name="T35" fmla="*/ 6 h 33"/>
                <a:gd name="T36" fmla="*/ 5 w 14"/>
                <a:gd name="T37" fmla="*/ 8 h 33"/>
                <a:gd name="T38" fmla="*/ 5 w 14"/>
                <a:gd name="T39" fmla="*/ 10 h 33"/>
                <a:gd name="T40" fmla="*/ 0 w 14"/>
                <a:gd name="T41" fmla="*/ 10 h 33"/>
                <a:gd name="T42" fmla="*/ 0 w 14"/>
                <a:gd name="T43" fmla="*/ 8 h 33"/>
                <a:gd name="T44" fmla="*/ 0 w 14"/>
                <a:gd name="T45" fmla="*/ 8 h 33"/>
                <a:gd name="T46" fmla="*/ 1 w 14"/>
                <a:gd name="T47" fmla="*/ 5 h 33"/>
                <a:gd name="T48" fmla="*/ 1 w 14"/>
                <a:gd name="T49" fmla="*/ 5 h 33"/>
                <a:gd name="T50" fmla="*/ 3 w 14"/>
                <a:gd name="T51" fmla="*/ 3 h 33"/>
                <a:gd name="T52" fmla="*/ 3 w 14"/>
                <a:gd name="T53" fmla="*/ 3 h 33"/>
                <a:gd name="T54" fmla="*/ 5 w 14"/>
                <a:gd name="T55" fmla="*/ 1 h 33"/>
                <a:gd name="T56" fmla="*/ 5 w 14"/>
                <a:gd name="T57" fmla="*/ 1 h 33"/>
                <a:gd name="T58" fmla="*/ 8 w 14"/>
                <a:gd name="T59" fmla="*/ 0 h 33"/>
                <a:gd name="T60" fmla="*/ 8 w 14"/>
                <a:gd name="T61" fmla="*/ 0 h 33"/>
                <a:gd name="T62" fmla="*/ 10 w 14"/>
                <a:gd name="T63" fmla="*/ 1 h 33"/>
                <a:gd name="T64" fmla="*/ 10 w 14"/>
                <a:gd name="T65" fmla="*/ 1 h 33"/>
                <a:gd name="T66" fmla="*/ 13 w 14"/>
                <a:gd name="T67" fmla="*/ 3 h 33"/>
                <a:gd name="T68" fmla="*/ 13 w 14"/>
                <a:gd name="T69" fmla="*/ 3 h 33"/>
                <a:gd name="T70" fmla="*/ 14 w 14"/>
                <a:gd name="T71" fmla="*/ 5 h 33"/>
                <a:gd name="T72" fmla="*/ 14 w 14"/>
                <a:gd name="T73" fmla="*/ 5 h 33"/>
                <a:gd name="T74" fmla="*/ 14 w 14"/>
                <a:gd name="T75" fmla="*/ 9 h 33"/>
                <a:gd name="T76" fmla="*/ 14 w 14"/>
                <a:gd name="T77" fmla="*/ 9 h 33"/>
                <a:gd name="T78" fmla="*/ 14 w 14"/>
                <a:gd name="T79" fmla="*/ 10 h 33"/>
                <a:gd name="T80" fmla="*/ 14 w 14"/>
                <a:gd name="T81" fmla="*/ 10 h 33"/>
                <a:gd name="T82" fmla="*/ 14 w 14"/>
                <a:gd name="T83" fmla="*/ 13 h 33"/>
                <a:gd name="T84" fmla="*/ 14 w 14"/>
                <a:gd name="T85" fmla="*/ 13 h 33"/>
                <a:gd name="T86" fmla="*/ 14 w 14"/>
                <a:gd name="T87" fmla="*/ 14 h 33"/>
                <a:gd name="T88" fmla="*/ 14 w 14"/>
                <a:gd name="T89" fmla="*/ 14 h 33"/>
                <a:gd name="T90" fmla="*/ 13 w 14"/>
                <a:gd name="T91" fmla="*/ 15 h 33"/>
                <a:gd name="T92" fmla="*/ 6 w 14"/>
                <a:gd name="T93" fmla="*/ 29 h 33"/>
                <a:gd name="T94" fmla="*/ 14 w 14"/>
                <a:gd name="T95" fmla="*/ 29 h 33"/>
                <a:gd name="T96" fmla="*/ 14 w 14"/>
                <a:gd name="T97" fmla="*/ 33 h 33"/>
                <a:gd name="T98" fmla="*/ 0 w 14"/>
                <a:gd name="T9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2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6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4" name="Freeform 2337">
              <a:extLst>
                <a:ext uri="{FF2B5EF4-FFF2-40B4-BE49-F238E27FC236}">
                  <a16:creationId xmlns:a16="http://schemas.microsoft.com/office/drawing/2014/main" id="{EEB5A753-7415-439A-B4BE-AAEA8FBB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82" y="5891365"/>
              <a:ext cx="26481" cy="49845"/>
            </a:xfrm>
            <a:custGeom>
              <a:avLst/>
              <a:gdLst>
                <a:gd name="T0" fmla="*/ 9 w 17"/>
                <a:gd name="T1" fmla="*/ 32 h 32"/>
                <a:gd name="T2" fmla="*/ 9 w 17"/>
                <a:gd name="T3" fmla="*/ 27 h 32"/>
                <a:gd name="T4" fmla="*/ 0 w 17"/>
                <a:gd name="T5" fmla="*/ 27 h 32"/>
                <a:gd name="T6" fmla="*/ 0 w 17"/>
                <a:gd name="T7" fmla="*/ 23 h 32"/>
                <a:gd name="T8" fmla="*/ 7 w 17"/>
                <a:gd name="T9" fmla="*/ 0 h 32"/>
                <a:gd name="T10" fmla="*/ 12 w 17"/>
                <a:gd name="T11" fmla="*/ 0 h 32"/>
                <a:gd name="T12" fmla="*/ 4 w 17"/>
                <a:gd name="T13" fmla="*/ 23 h 32"/>
                <a:gd name="T14" fmla="*/ 9 w 17"/>
                <a:gd name="T15" fmla="*/ 23 h 32"/>
                <a:gd name="T16" fmla="*/ 9 w 17"/>
                <a:gd name="T17" fmla="*/ 14 h 32"/>
                <a:gd name="T18" fmla="*/ 14 w 17"/>
                <a:gd name="T19" fmla="*/ 14 h 32"/>
                <a:gd name="T20" fmla="*/ 14 w 17"/>
                <a:gd name="T21" fmla="*/ 23 h 32"/>
                <a:gd name="T22" fmla="*/ 17 w 17"/>
                <a:gd name="T23" fmla="*/ 23 h 32"/>
                <a:gd name="T24" fmla="*/ 17 w 17"/>
                <a:gd name="T25" fmla="*/ 27 h 32"/>
                <a:gd name="T26" fmla="*/ 14 w 17"/>
                <a:gd name="T27" fmla="*/ 27 h 32"/>
                <a:gd name="T28" fmla="*/ 14 w 17"/>
                <a:gd name="T29" fmla="*/ 32 h 32"/>
                <a:gd name="T30" fmla="*/ 9 w 17"/>
                <a:gd name="T3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9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5" name="Freeform 2338">
              <a:extLst>
                <a:ext uri="{FF2B5EF4-FFF2-40B4-BE49-F238E27FC236}">
                  <a16:creationId xmlns:a16="http://schemas.microsoft.com/office/drawing/2014/main" id="{03F49BAE-8922-411F-A5BC-F06511FB8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19" y="5891365"/>
              <a:ext cx="21807" cy="49845"/>
            </a:xfrm>
            <a:custGeom>
              <a:avLst/>
              <a:gdLst>
                <a:gd name="T0" fmla="*/ 1 w 14"/>
                <a:gd name="T1" fmla="*/ 32 h 32"/>
                <a:gd name="T2" fmla="*/ 9 w 14"/>
                <a:gd name="T3" fmla="*/ 4 h 32"/>
                <a:gd name="T4" fmla="*/ 4 w 14"/>
                <a:gd name="T5" fmla="*/ 4 h 32"/>
                <a:gd name="T6" fmla="*/ 4 w 14"/>
                <a:gd name="T7" fmla="*/ 8 h 32"/>
                <a:gd name="T8" fmla="*/ 0 w 14"/>
                <a:gd name="T9" fmla="*/ 8 h 32"/>
                <a:gd name="T10" fmla="*/ 0 w 14"/>
                <a:gd name="T11" fmla="*/ 0 h 32"/>
                <a:gd name="T12" fmla="*/ 14 w 14"/>
                <a:gd name="T13" fmla="*/ 0 h 32"/>
                <a:gd name="T14" fmla="*/ 14 w 14"/>
                <a:gd name="T15" fmla="*/ 4 h 32"/>
                <a:gd name="T16" fmla="*/ 6 w 14"/>
                <a:gd name="T17" fmla="*/ 32 h 32"/>
                <a:gd name="T18" fmla="*/ 1 w 14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" y="32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6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6" name="Freeform 2339">
              <a:extLst>
                <a:ext uri="{FF2B5EF4-FFF2-40B4-BE49-F238E27FC236}">
                  <a16:creationId xmlns:a16="http://schemas.microsoft.com/office/drawing/2014/main" id="{532ED84B-2639-4A47-BF13-9F7AC7EE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203" y="5891365"/>
              <a:ext cx="10904" cy="57634"/>
            </a:xfrm>
            <a:custGeom>
              <a:avLst/>
              <a:gdLst>
                <a:gd name="T0" fmla="*/ 0 w 7"/>
                <a:gd name="T1" fmla="*/ 37 h 37"/>
                <a:gd name="T2" fmla="*/ 0 w 7"/>
                <a:gd name="T3" fmla="*/ 34 h 37"/>
                <a:gd name="T4" fmla="*/ 4 w 7"/>
                <a:gd name="T5" fmla="*/ 34 h 37"/>
                <a:gd name="T6" fmla="*/ 4 w 7"/>
                <a:gd name="T7" fmla="*/ 3 h 37"/>
                <a:gd name="T8" fmla="*/ 0 w 7"/>
                <a:gd name="T9" fmla="*/ 3 h 37"/>
                <a:gd name="T10" fmla="*/ 0 w 7"/>
                <a:gd name="T11" fmla="*/ 0 h 37"/>
                <a:gd name="T12" fmla="*/ 7 w 7"/>
                <a:gd name="T13" fmla="*/ 0 h 37"/>
                <a:gd name="T14" fmla="*/ 7 w 7"/>
                <a:gd name="T15" fmla="*/ 37 h 37"/>
                <a:gd name="T16" fmla="*/ 0 w 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7" name="Freeform 2340">
              <a:extLst>
                <a:ext uri="{FF2B5EF4-FFF2-40B4-BE49-F238E27FC236}">
                  <a16:creationId xmlns:a16="http://schemas.microsoft.com/office/drawing/2014/main" id="{A6D157CF-1A3E-4506-AB32-30CC7C15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112" y="5221573"/>
              <a:ext cx="93459" cy="119940"/>
            </a:xfrm>
            <a:custGeom>
              <a:avLst/>
              <a:gdLst>
                <a:gd name="T0" fmla="*/ 33 w 60"/>
                <a:gd name="T1" fmla="*/ 56 h 77"/>
                <a:gd name="T2" fmla="*/ 60 w 60"/>
                <a:gd name="T3" fmla="*/ 56 h 77"/>
                <a:gd name="T4" fmla="*/ 56 w 60"/>
                <a:gd name="T5" fmla="*/ 77 h 77"/>
                <a:gd name="T6" fmla="*/ 0 w 60"/>
                <a:gd name="T7" fmla="*/ 77 h 77"/>
                <a:gd name="T8" fmla="*/ 11 w 60"/>
                <a:gd name="T9" fmla="*/ 0 h 77"/>
                <a:gd name="T10" fmla="*/ 40 w 60"/>
                <a:gd name="T11" fmla="*/ 0 h 77"/>
                <a:gd name="T12" fmla="*/ 33 w 60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7">
                  <a:moveTo>
                    <a:pt x="33" y="56"/>
                  </a:moveTo>
                  <a:lnTo>
                    <a:pt x="60" y="56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8" name="Freeform 2341">
              <a:extLst>
                <a:ext uri="{FF2B5EF4-FFF2-40B4-BE49-F238E27FC236}">
                  <a16:creationId xmlns:a16="http://schemas.microsoft.com/office/drawing/2014/main" id="{E24F1E48-0E07-4BAD-988D-7E4C5B420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5359" y="5244937"/>
              <a:ext cx="115267" cy="101248"/>
            </a:xfrm>
            <a:custGeom>
              <a:avLst/>
              <a:gdLst>
                <a:gd name="T0" fmla="*/ 45 w 74"/>
                <a:gd name="T1" fmla="*/ 2 h 65"/>
                <a:gd name="T2" fmla="*/ 68 w 74"/>
                <a:gd name="T3" fmla="*/ 41 h 65"/>
                <a:gd name="T4" fmla="*/ 68 w 74"/>
                <a:gd name="T5" fmla="*/ 44 h 65"/>
                <a:gd name="T6" fmla="*/ 72 w 74"/>
                <a:gd name="T7" fmla="*/ 46 h 65"/>
                <a:gd name="T8" fmla="*/ 72 w 74"/>
                <a:gd name="T9" fmla="*/ 62 h 65"/>
                <a:gd name="T10" fmla="*/ 64 w 74"/>
                <a:gd name="T11" fmla="*/ 64 h 65"/>
                <a:gd name="T12" fmla="*/ 55 w 74"/>
                <a:gd name="T13" fmla="*/ 65 h 65"/>
                <a:gd name="T14" fmla="*/ 45 w 74"/>
                <a:gd name="T15" fmla="*/ 61 h 65"/>
                <a:gd name="T16" fmla="*/ 40 w 74"/>
                <a:gd name="T17" fmla="*/ 55 h 65"/>
                <a:gd name="T18" fmla="*/ 35 w 74"/>
                <a:gd name="T19" fmla="*/ 59 h 65"/>
                <a:gd name="T20" fmla="*/ 27 w 74"/>
                <a:gd name="T21" fmla="*/ 64 h 65"/>
                <a:gd name="T22" fmla="*/ 20 w 74"/>
                <a:gd name="T23" fmla="*/ 65 h 65"/>
                <a:gd name="T24" fmla="*/ 11 w 74"/>
                <a:gd name="T25" fmla="*/ 62 h 65"/>
                <a:gd name="T26" fmla="*/ 5 w 74"/>
                <a:gd name="T27" fmla="*/ 56 h 65"/>
                <a:gd name="T28" fmla="*/ 1 w 74"/>
                <a:gd name="T29" fmla="*/ 47 h 65"/>
                <a:gd name="T30" fmla="*/ 0 w 74"/>
                <a:gd name="T31" fmla="*/ 37 h 65"/>
                <a:gd name="T32" fmla="*/ 1 w 74"/>
                <a:gd name="T33" fmla="*/ 22 h 65"/>
                <a:gd name="T34" fmla="*/ 9 w 74"/>
                <a:gd name="T35" fmla="*/ 11 h 65"/>
                <a:gd name="T36" fmla="*/ 18 w 74"/>
                <a:gd name="T37" fmla="*/ 3 h 65"/>
                <a:gd name="T38" fmla="*/ 30 w 74"/>
                <a:gd name="T39" fmla="*/ 0 h 65"/>
                <a:gd name="T40" fmla="*/ 34 w 74"/>
                <a:gd name="T41" fmla="*/ 1 h 65"/>
                <a:gd name="T42" fmla="*/ 42 w 74"/>
                <a:gd name="T43" fmla="*/ 5 h 65"/>
                <a:gd name="T44" fmla="*/ 44 w 74"/>
                <a:gd name="T45" fmla="*/ 7 h 65"/>
                <a:gd name="T46" fmla="*/ 44 w 74"/>
                <a:gd name="T47" fmla="*/ 31 h 65"/>
                <a:gd name="T48" fmla="*/ 42 w 74"/>
                <a:gd name="T49" fmla="*/ 25 h 65"/>
                <a:gd name="T50" fmla="*/ 37 w 74"/>
                <a:gd name="T51" fmla="*/ 22 h 65"/>
                <a:gd name="T52" fmla="*/ 33 w 74"/>
                <a:gd name="T53" fmla="*/ 24 h 65"/>
                <a:gd name="T54" fmla="*/ 28 w 74"/>
                <a:gd name="T55" fmla="*/ 30 h 65"/>
                <a:gd name="T56" fmla="*/ 27 w 74"/>
                <a:gd name="T57" fmla="*/ 34 h 65"/>
                <a:gd name="T58" fmla="*/ 29 w 74"/>
                <a:gd name="T59" fmla="*/ 40 h 65"/>
                <a:gd name="T60" fmla="*/ 34 w 74"/>
                <a:gd name="T61" fmla="*/ 42 h 65"/>
                <a:gd name="T62" fmla="*/ 38 w 74"/>
                <a:gd name="T63" fmla="*/ 41 h 65"/>
                <a:gd name="T64" fmla="*/ 43 w 74"/>
                <a:gd name="T65" fmla="*/ 35 h 65"/>
                <a:gd name="T66" fmla="*/ 44 w 74"/>
                <a:gd name="T6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5">
                  <a:moveTo>
                    <a:pt x="44" y="7"/>
                  </a:moveTo>
                  <a:lnTo>
                    <a:pt x="45" y="2"/>
                  </a:lnTo>
                  <a:lnTo>
                    <a:pt x="73" y="2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4"/>
                  </a:lnTo>
                  <a:lnTo>
                    <a:pt x="69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64" y="64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0" y="64"/>
                  </a:lnTo>
                  <a:lnTo>
                    <a:pt x="45" y="61"/>
                  </a:lnTo>
                  <a:lnTo>
                    <a:pt x="42" y="5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5" y="64"/>
                  </a:lnTo>
                  <a:lnTo>
                    <a:pt x="11" y="62"/>
                  </a:lnTo>
                  <a:lnTo>
                    <a:pt x="8" y="60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44" y="31"/>
                  </a:moveTo>
                  <a:lnTo>
                    <a:pt x="44" y="31"/>
                  </a:lnTo>
                  <a:lnTo>
                    <a:pt x="43" y="27"/>
                  </a:lnTo>
                  <a:lnTo>
                    <a:pt x="42" y="25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3" y="24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40" y="39"/>
                  </a:lnTo>
                  <a:lnTo>
                    <a:pt x="43" y="35"/>
                  </a:lnTo>
                  <a:lnTo>
                    <a:pt x="44" y="3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9" name="Freeform 2342">
              <a:extLst>
                <a:ext uri="{FF2B5EF4-FFF2-40B4-BE49-F238E27FC236}">
                  <a16:creationId xmlns:a16="http://schemas.microsoft.com/office/drawing/2014/main" id="{FB30A121-EF09-4B1B-8A8F-F2B85D5EC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651" y="5726254"/>
              <a:ext cx="133959" cy="123055"/>
            </a:xfrm>
            <a:custGeom>
              <a:avLst/>
              <a:gdLst>
                <a:gd name="T0" fmla="*/ 86 w 86"/>
                <a:gd name="T1" fmla="*/ 79 h 79"/>
                <a:gd name="T2" fmla="*/ 57 w 86"/>
                <a:gd name="T3" fmla="*/ 79 h 79"/>
                <a:gd name="T4" fmla="*/ 56 w 86"/>
                <a:gd name="T5" fmla="*/ 65 h 79"/>
                <a:gd name="T6" fmla="*/ 34 w 86"/>
                <a:gd name="T7" fmla="*/ 65 h 79"/>
                <a:gd name="T8" fmla="*/ 29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7 h 79"/>
                <a:gd name="T20" fmla="*/ 53 w 86"/>
                <a:gd name="T21" fmla="*/ 47 h 79"/>
                <a:gd name="T22" fmla="*/ 51 w 86"/>
                <a:gd name="T23" fmla="*/ 23 h 79"/>
                <a:gd name="T24" fmla="*/ 41 w 86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7" y="79"/>
                  </a:lnTo>
                  <a:lnTo>
                    <a:pt x="56" y="65"/>
                  </a:lnTo>
                  <a:lnTo>
                    <a:pt x="34" y="65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7"/>
                  </a:moveTo>
                  <a:lnTo>
                    <a:pt x="53" y="47"/>
                  </a:lnTo>
                  <a:lnTo>
                    <a:pt x="51" y="23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0" name="Freeform 2343">
              <a:extLst>
                <a:ext uri="{FF2B5EF4-FFF2-40B4-BE49-F238E27FC236}">
                  <a16:creationId xmlns:a16="http://schemas.microsoft.com/office/drawing/2014/main" id="{27CBD0D6-1548-4596-8651-E42AA9B6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397" y="5751176"/>
              <a:ext cx="88787" cy="99690"/>
            </a:xfrm>
            <a:custGeom>
              <a:avLst/>
              <a:gdLst>
                <a:gd name="T0" fmla="*/ 49 w 57"/>
                <a:gd name="T1" fmla="*/ 40 h 64"/>
                <a:gd name="T2" fmla="*/ 50 w 57"/>
                <a:gd name="T3" fmla="*/ 60 h 64"/>
                <a:gd name="T4" fmla="*/ 50 w 57"/>
                <a:gd name="T5" fmla="*/ 60 h 64"/>
                <a:gd name="T6" fmla="*/ 40 w 57"/>
                <a:gd name="T7" fmla="*/ 63 h 64"/>
                <a:gd name="T8" fmla="*/ 29 w 57"/>
                <a:gd name="T9" fmla="*/ 64 h 64"/>
                <a:gd name="T10" fmla="*/ 29 w 57"/>
                <a:gd name="T11" fmla="*/ 64 h 64"/>
                <a:gd name="T12" fmla="*/ 21 w 57"/>
                <a:gd name="T13" fmla="*/ 63 h 64"/>
                <a:gd name="T14" fmla="*/ 16 w 57"/>
                <a:gd name="T15" fmla="*/ 61 h 64"/>
                <a:gd name="T16" fmla="*/ 11 w 57"/>
                <a:gd name="T17" fmla="*/ 59 h 64"/>
                <a:gd name="T18" fmla="*/ 7 w 57"/>
                <a:gd name="T19" fmla="*/ 56 h 64"/>
                <a:gd name="T20" fmla="*/ 3 w 57"/>
                <a:gd name="T21" fmla="*/ 53 h 64"/>
                <a:gd name="T22" fmla="*/ 1 w 57"/>
                <a:gd name="T23" fmla="*/ 48 h 64"/>
                <a:gd name="T24" fmla="*/ 0 w 57"/>
                <a:gd name="T25" fmla="*/ 43 h 64"/>
                <a:gd name="T26" fmla="*/ 0 w 57"/>
                <a:gd name="T27" fmla="*/ 36 h 64"/>
                <a:gd name="T28" fmla="*/ 0 w 57"/>
                <a:gd name="T29" fmla="*/ 36 h 64"/>
                <a:gd name="T30" fmla="*/ 0 w 57"/>
                <a:gd name="T31" fmla="*/ 29 h 64"/>
                <a:gd name="T32" fmla="*/ 2 w 57"/>
                <a:gd name="T33" fmla="*/ 21 h 64"/>
                <a:gd name="T34" fmla="*/ 5 w 57"/>
                <a:gd name="T35" fmla="*/ 15 h 64"/>
                <a:gd name="T36" fmla="*/ 10 w 57"/>
                <a:gd name="T37" fmla="*/ 10 h 64"/>
                <a:gd name="T38" fmla="*/ 15 w 57"/>
                <a:gd name="T39" fmla="*/ 5 h 64"/>
                <a:gd name="T40" fmla="*/ 21 w 57"/>
                <a:gd name="T41" fmla="*/ 2 h 64"/>
                <a:gd name="T42" fmla="*/ 29 w 57"/>
                <a:gd name="T43" fmla="*/ 0 h 64"/>
                <a:gd name="T44" fmla="*/ 36 w 57"/>
                <a:gd name="T45" fmla="*/ 0 h 64"/>
                <a:gd name="T46" fmla="*/ 36 w 57"/>
                <a:gd name="T47" fmla="*/ 0 h 64"/>
                <a:gd name="T48" fmla="*/ 49 w 57"/>
                <a:gd name="T49" fmla="*/ 1 h 64"/>
                <a:gd name="T50" fmla="*/ 57 w 57"/>
                <a:gd name="T51" fmla="*/ 4 h 64"/>
                <a:gd name="T52" fmla="*/ 51 w 57"/>
                <a:gd name="T53" fmla="*/ 22 h 64"/>
                <a:gd name="T54" fmla="*/ 51 w 57"/>
                <a:gd name="T55" fmla="*/ 22 h 64"/>
                <a:gd name="T56" fmla="*/ 47 w 57"/>
                <a:gd name="T57" fmla="*/ 21 h 64"/>
                <a:gd name="T58" fmla="*/ 40 w 57"/>
                <a:gd name="T59" fmla="*/ 20 h 64"/>
                <a:gd name="T60" fmla="*/ 40 w 57"/>
                <a:gd name="T61" fmla="*/ 20 h 64"/>
                <a:gd name="T62" fmla="*/ 34 w 57"/>
                <a:gd name="T63" fmla="*/ 21 h 64"/>
                <a:gd name="T64" fmla="*/ 30 w 57"/>
                <a:gd name="T65" fmla="*/ 25 h 64"/>
                <a:gd name="T66" fmla="*/ 27 w 57"/>
                <a:gd name="T67" fmla="*/ 29 h 64"/>
                <a:gd name="T68" fmla="*/ 27 w 57"/>
                <a:gd name="T69" fmla="*/ 33 h 64"/>
                <a:gd name="T70" fmla="*/ 27 w 57"/>
                <a:gd name="T71" fmla="*/ 33 h 64"/>
                <a:gd name="T72" fmla="*/ 27 w 57"/>
                <a:gd name="T73" fmla="*/ 36 h 64"/>
                <a:gd name="T74" fmla="*/ 30 w 57"/>
                <a:gd name="T75" fmla="*/ 39 h 64"/>
                <a:gd name="T76" fmla="*/ 32 w 57"/>
                <a:gd name="T77" fmla="*/ 41 h 64"/>
                <a:gd name="T78" fmla="*/ 37 w 57"/>
                <a:gd name="T79" fmla="*/ 43 h 64"/>
                <a:gd name="T80" fmla="*/ 37 w 57"/>
                <a:gd name="T81" fmla="*/ 43 h 64"/>
                <a:gd name="T82" fmla="*/ 45 w 57"/>
                <a:gd name="T83" fmla="*/ 41 h 64"/>
                <a:gd name="T84" fmla="*/ 49 w 57"/>
                <a:gd name="T85" fmla="*/ 40 h 64"/>
                <a:gd name="T86" fmla="*/ 49 w 57"/>
                <a:gd name="T8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64">
                  <a:moveTo>
                    <a:pt x="49" y="40"/>
                  </a:moveTo>
                  <a:lnTo>
                    <a:pt x="50" y="60"/>
                  </a:lnTo>
                  <a:lnTo>
                    <a:pt x="50" y="60"/>
                  </a:lnTo>
                  <a:lnTo>
                    <a:pt x="40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16" y="61"/>
                  </a:lnTo>
                  <a:lnTo>
                    <a:pt x="11" y="59"/>
                  </a:lnTo>
                  <a:lnTo>
                    <a:pt x="7" y="56"/>
                  </a:lnTo>
                  <a:lnTo>
                    <a:pt x="3" y="53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7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49" y="4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1" name="Freeform 2344">
              <a:extLst>
                <a:ext uri="{FF2B5EF4-FFF2-40B4-BE49-F238E27FC236}">
                  <a16:creationId xmlns:a16="http://schemas.microsoft.com/office/drawing/2014/main" id="{6C943070-FB1F-489F-A57F-C65BC1BA6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487" y="5218457"/>
              <a:ext cx="112151" cy="127728"/>
            </a:xfrm>
            <a:custGeom>
              <a:avLst/>
              <a:gdLst>
                <a:gd name="T0" fmla="*/ 61 w 72"/>
                <a:gd name="T1" fmla="*/ 56 h 82"/>
                <a:gd name="T2" fmla="*/ 64 w 72"/>
                <a:gd name="T3" fmla="*/ 77 h 82"/>
                <a:gd name="T4" fmla="*/ 64 w 72"/>
                <a:gd name="T5" fmla="*/ 77 h 82"/>
                <a:gd name="T6" fmla="*/ 51 w 72"/>
                <a:gd name="T7" fmla="*/ 79 h 82"/>
                <a:gd name="T8" fmla="*/ 43 w 72"/>
                <a:gd name="T9" fmla="*/ 81 h 82"/>
                <a:gd name="T10" fmla="*/ 36 w 72"/>
                <a:gd name="T11" fmla="*/ 82 h 82"/>
                <a:gd name="T12" fmla="*/ 36 w 72"/>
                <a:gd name="T13" fmla="*/ 82 h 82"/>
                <a:gd name="T14" fmla="*/ 28 w 72"/>
                <a:gd name="T15" fmla="*/ 81 h 82"/>
                <a:gd name="T16" fmla="*/ 21 w 72"/>
                <a:gd name="T17" fmla="*/ 79 h 82"/>
                <a:gd name="T18" fmla="*/ 15 w 72"/>
                <a:gd name="T19" fmla="*/ 76 h 82"/>
                <a:gd name="T20" fmla="*/ 10 w 72"/>
                <a:gd name="T21" fmla="*/ 72 h 82"/>
                <a:gd name="T22" fmla="*/ 6 w 72"/>
                <a:gd name="T23" fmla="*/ 67 h 82"/>
                <a:gd name="T24" fmla="*/ 2 w 72"/>
                <a:gd name="T25" fmla="*/ 61 h 82"/>
                <a:gd name="T26" fmla="*/ 0 w 72"/>
                <a:gd name="T27" fmla="*/ 54 h 82"/>
                <a:gd name="T28" fmla="*/ 0 w 72"/>
                <a:gd name="T29" fmla="*/ 46 h 82"/>
                <a:gd name="T30" fmla="*/ 0 w 72"/>
                <a:gd name="T31" fmla="*/ 46 h 82"/>
                <a:gd name="T32" fmla="*/ 1 w 72"/>
                <a:gd name="T33" fmla="*/ 37 h 82"/>
                <a:gd name="T34" fmla="*/ 3 w 72"/>
                <a:gd name="T35" fmla="*/ 28 h 82"/>
                <a:gd name="T36" fmla="*/ 7 w 72"/>
                <a:gd name="T37" fmla="*/ 19 h 82"/>
                <a:gd name="T38" fmla="*/ 13 w 72"/>
                <a:gd name="T39" fmla="*/ 13 h 82"/>
                <a:gd name="T40" fmla="*/ 20 w 72"/>
                <a:gd name="T41" fmla="*/ 8 h 82"/>
                <a:gd name="T42" fmla="*/ 28 w 72"/>
                <a:gd name="T43" fmla="*/ 4 h 82"/>
                <a:gd name="T44" fmla="*/ 37 w 72"/>
                <a:gd name="T45" fmla="*/ 2 h 82"/>
                <a:gd name="T46" fmla="*/ 47 w 72"/>
                <a:gd name="T47" fmla="*/ 0 h 82"/>
                <a:gd name="T48" fmla="*/ 47 w 72"/>
                <a:gd name="T49" fmla="*/ 0 h 82"/>
                <a:gd name="T50" fmla="*/ 55 w 72"/>
                <a:gd name="T51" fmla="*/ 0 h 82"/>
                <a:gd name="T52" fmla="*/ 61 w 72"/>
                <a:gd name="T53" fmla="*/ 2 h 82"/>
                <a:gd name="T54" fmla="*/ 72 w 72"/>
                <a:gd name="T55" fmla="*/ 5 h 82"/>
                <a:gd name="T56" fmla="*/ 64 w 72"/>
                <a:gd name="T57" fmla="*/ 25 h 82"/>
                <a:gd name="T58" fmla="*/ 64 w 72"/>
                <a:gd name="T59" fmla="*/ 25 h 82"/>
                <a:gd name="T60" fmla="*/ 59 w 72"/>
                <a:gd name="T61" fmla="*/ 24 h 82"/>
                <a:gd name="T62" fmla="*/ 51 w 72"/>
                <a:gd name="T63" fmla="*/ 23 h 82"/>
                <a:gd name="T64" fmla="*/ 51 w 72"/>
                <a:gd name="T65" fmla="*/ 23 h 82"/>
                <a:gd name="T66" fmla="*/ 46 w 72"/>
                <a:gd name="T67" fmla="*/ 23 h 82"/>
                <a:gd name="T68" fmla="*/ 41 w 72"/>
                <a:gd name="T69" fmla="*/ 24 h 82"/>
                <a:gd name="T70" fmla="*/ 37 w 72"/>
                <a:gd name="T71" fmla="*/ 27 h 82"/>
                <a:gd name="T72" fmla="*/ 35 w 72"/>
                <a:gd name="T73" fmla="*/ 29 h 82"/>
                <a:gd name="T74" fmla="*/ 32 w 72"/>
                <a:gd name="T75" fmla="*/ 32 h 82"/>
                <a:gd name="T76" fmla="*/ 30 w 72"/>
                <a:gd name="T77" fmla="*/ 36 h 82"/>
                <a:gd name="T78" fmla="*/ 30 w 72"/>
                <a:gd name="T79" fmla="*/ 39 h 82"/>
                <a:gd name="T80" fmla="*/ 28 w 72"/>
                <a:gd name="T81" fmla="*/ 43 h 82"/>
                <a:gd name="T82" fmla="*/ 28 w 72"/>
                <a:gd name="T83" fmla="*/ 43 h 82"/>
                <a:gd name="T84" fmla="*/ 30 w 72"/>
                <a:gd name="T85" fmla="*/ 49 h 82"/>
                <a:gd name="T86" fmla="*/ 33 w 72"/>
                <a:gd name="T87" fmla="*/ 54 h 82"/>
                <a:gd name="T88" fmla="*/ 38 w 72"/>
                <a:gd name="T89" fmla="*/ 58 h 82"/>
                <a:gd name="T90" fmla="*/ 46 w 72"/>
                <a:gd name="T91" fmla="*/ 58 h 82"/>
                <a:gd name="T92" fmla="*/ 46 w 72"/>
                <a:gd name="T93" fmla="*/ 58 h 82"/>
                <a:gd name="T94" fmla="*/ 54 w 72"/>
                <a:gd name="T95" fmla="*/ 58 h 82"/>
                <a:gd name="T96" fmla="*/ 61 w 72"/>
                <a:gd name="T97" fmla="*/ 56 h 82"/>
                <a:gd name="T98" fmla="*/ 61 w 72"/>
                <a:gd name="T9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82">
                  <a:moveTo>
                    <a:pt x="61" y="56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1" y="79"/>
                  </a:lnTo>
                  <a:lnTo>
                    <a:pt x="43" y="81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1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72" y="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59" y="24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0" y="49"/>
                  </a:lnTo>
                  <a:lnTo>
                    <a:pt x="33" y="54"/>
                  </a:lnTo>
                  <a:lnTo>
                    <a:pt x="38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4" y="58"/>
                  </a:lnTo>
                  <a:lnTo>
                    <a:pt x="61" y="56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2" name="Freeform 2345">
              <a:extLst>
                <a:ext uri="{FF2B5EF4-FFF2-40B4-BE49-F238E27FC236}">
                  <a16:creationId xmlns:a16="http://schemas.microsoft.com/office/drawing/2014/main" id="{67A29D35-97E3-4E57-810A-C7FDFEC80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965" y="5244937"/>
              <a:ext cx="96575" cy="101248"/>
            </a:xfrm>
            <a:custGeom>
              <a:avLst/>
              <a:gdLst>
                <a:gd name="T0" fmla="*/ 26 w 62"/>
                <a:gd name="T1" fmla="*/ 41 h 65"/>
                <a:gd name="T2" fmla="*/ 31 w 62"/>
                <a:gd name="T3" fmla="*/ 45 h 65"/>
                <a:gd name="T4" fmla="*/ 37 w 62"/>
                <a:gd name="T5" fmla="*/ 45 h 65"/>
                <a:gd name="T6" fmla="*/ 54 w 62"/>
                <a:gd name="T7" fmla="*/ 42 h 65"/>
                <a:gd name="T8" fmla="*/ 55 w 62"/>
                <a:gd name="T9" fmla="*/ 60 h 65"/>
                <a:gd name="T10" fmla="*/ 32 w 62"/>
                <a:gd name="T11" fmla="*/ 65 h 65"/>
                <a:gd name="T12" fmla="*/ 25 w 62"/>
                <a:gd name="T13" fmla="*/ 64 h 65"/>
                <a:gd name="T14" fmla="*/ 13 w 62"/>
                <a:gd name="T15" fmla="*/ 61 h 65"/>
                <a:gd name="T16" fmla="*/ 5 w 62"/>
                <a:gd name="T17" fmla="*/ 54 h 65"/>
                <a:gd name="T18" fmla="*/ 1 w 62"/>
                <a:gd name="T19" fmla="*/ 44 h 65"/>
                <a:gd name="T20" fmla="*/ 0 w 62"/>
                <a:gd name="T21" fmla="*/ 37 h 65"/>
                <a:gd name="T22" fmla="*/ 3 w 62"/>
                <a:gd name="T23" fmla="*/ 22 h 65"/>
                <a:gd name="T24" fmla="*/ 11 w 62"/>
                <a:gd name="T25" fmla="*/ 11 h 65"/>
                <a:gd name="T26" fmla="*/ 22 w 62"/>
                <a:gd name="T27" fmla="*/ 3 h 65"/>
                <a:gd name="T28" fmla="*/ 37 w 62"/>
                <a:gd name="T29" fmla="*/ 0 h 65"/>
                <a:gd name="T30" fmla="*/ 43 w 62"/>
                <a:gd name="T31" fmla="*/ 1 h 65"/>
                <a:gd name="T32" fmla="*/ 52 w 62"/>
                <a:gd name="T33" fmla="*/ 3 h 65"/>
                <a:gd name="T34" fmla="*/ 59 w 62"/>
                <a:gd name="T35" fmla="*/ 8 h 65"/>
                <a:gd name="T36" fmla="*/ 62 w 62"/>
                <a:gd name="T37" fmla="*/ 16 h 65"/>
                <a:gd name="T38" fmla="*/ 62 w 62"/>
                <a:gd name="T39" fmla="*/ 21 h 65"/>
                <a:gd name="T40" fmla="*/ 59 w 62"/>
                <a:gd name="T41" fmla="*/ 32 h 65"/>
                <a:gd name="T42" fmla="*/ 50 w 62"/>
                <a:gd name="T43" fmla="*/ 39 h 65"/>
                <a:gd name="T44" fmla="*/ 38 w 62"/>
                <a:gd name="T45" fmla="*/ 41 h 65"/>
                <a:gd name="T46" fmla="*/ 26 w 62"/>
                <a:gd name="T47" fmla="*/ 41 h 65"/>
                <a:gd name="T48" fmla="*/ 41 w 62"/>
                <a:gd name="T49" fmla="*/ 21 h 65"/>
                <a:gd name="T50" fmla="*/ 37 w 62"/>
                <a:gd name="T51" fmla="*/ 17 h 65"/>
                <a:gd name="T52" fmla="*/ 33 w 62"/>
                <a:gd name="T53" fmla="*/ 19 h 65"/>
                <a:gd name="T54" fmla="*/ 28 w 62"/>
                <a:gd name="T55" fmla="*/ 22 h 65"/>
                <a:gd name="T56" fmla="*/ 27 w 62"/>
                <a:gd name="T57" fmla="*/ 26 h 65"/>
                <a:gd name="T58" fmla="*/ 35 w 62"/>
                <a:gd name="T59" fmla="*/ 26 h 65"/>
                <a:gd name="T60" fmla="*/ 40 w 62"/>
                <a:gd name="T61" fmla="*/ 22 h 65"/>
                <a:gd name="T62" fmla="*/ 41 w 62"/>
                <a:gd name="T63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5">
                  <a:moveTo>
                    <a:pt x="26" y="41"/>
                  </a:moveTo>
                  <a:lnTo>
                    <a:pt x="26" y="41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6" y="45"/>
                  </a:lnTo>
                  <a:lnTo>
                    <a:pt x="54" y="4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43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8" y="62"/>
                  </a:lnTo>
                  <a:lnTo>
                    <a:pt x="13" y="61"/>
                  </a:lnTo>
                  <a:lnTo>
                    <a:pt x="8" y="57"/>
                  </a:lnTo>
                  <a:lnTo>
                    <a:pt x="5" y="54"/>
                  </a:lnTo>
                  <a:lnTo>
                    <a:pt x="2" y="50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59" y="8"/>
                  </a:lnTo>
                  <a:lnTo>
                    <a:pt x="61" y="12"/>
                  </a:lnTo>
                  <a:lnTo>
                    <a:pt x="62" y="16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1" y="27"/>
                  </a:lnTo>
                  <a:lnTo>
                    <a:pt x="59" y="32"/>
                  </a:lnTo>
                  <a:lnTo>
                    <a:pt x="55" y="36"/>
                  </a:lnTo>
                  <a:lnTo>
                    <a:pt x="50" y="39"/>
                  </a:lnTo>
                  <a:lnTo>
                    <a:pt x="45" y="40"/>
                  </a:lnTo>
                  <a:lnTo>
                    <a:pt x="38" y="41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41" y="21"/>
                  </a:moveTo>
                  <a:lnTo>
                    <a:pt x="41" y="21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3" y="19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4"/>
                  </a:lnTo>
                  <a:lnTo>
                    <a:pt x="40" y="22"/>
                  </a:lnTo>
                  <a:lnTo>
                    <a:pt x="41" y="21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3" name="Freeform 2346">
              <a:extLst>
                <a:ext uri="{FF2B5EF4-FFF2-40B4-BE49-F238E27FC236}">
                  <a16:creationId xmlns:a16="http://schemas.microsoft.com/office/drawing/2014/main" id="{6945CA8C-F76B-4B18-82FA-B0AD98ABC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3285" y="5218457"/>
              <a:ext cx="121497" cy="123055"/>
            </a:xfrm>
            <a:custGeom>
              <a:avLst/>
              <a:gdLst>
                <a:gd name="T0" fmla="*/ 78 w 78"/>
                <a:gd name="T1" fmla="*/ 27 h 79"/>
                <a:gd name="T2" fmla="*/ 78 w 78"/>
                <a:gd name="T3" fmla="*/ 27 h 79"/>
                <a:gd name="T4" fmla="*/ 77 w 78"/>
                <a:gd name="T5" fmla="*/ 36 h 79"/>
                <a:gd name="T6" fmla="*/ 73 w 78"/>
                <a:gd name="T7" fmla="*/ 43 h 79"/>
                <a:gd name="T8" fmla="*/ 68 w 78"/>
                <a:gd name="T9" fmla="*/ 49 h 79"/>
                <a:gd name="T10" fmla="*/ 62 w 78"/>
                <a:gd name="T11" fmla="*/ 54 h 79"/>
                <a:gd name="T12" fmla="*/ 56 w 78"/>
                <a:gd name="T13" fmla="*/ 57 h 79"/>
                <a:gd name="T14" fmla="*/ 47 w 78"/>
                <a:gd name="T15" fmla="*/ 59 h 79"/>
                <a:gd name="T16" fmla="*/ 39 w 78"/>
                <a:gd name="T17" fmla="*/ 61 h 79"/>
                <a:gd name="T18" fmla="*/ 32 w 78"/>
                <a:gd name="T19" fmla="*/ 59 h 79"/>
                <a:gd name="T20" fmla="*/ 28 w 78"/>
                <a:gd name="T21" fmla="*/ 79 h 79"/>
                <a:gd name="T22" fmla="*/ 0 w 78"/>
                <a:gd name="T23" fmla="*/ 79 h 79"/>
                <a:gd name="T24" fmla="*/ 0 w 78"/>
                <a:gd name="T25" fmla="*/ 79 h 79"/>
                <a:gd name="T26" fmla="*/ 12 w 78"/>
                <a:gd name="T27" fmla="*/ 2 h 79"/>
                <a:gd name="T28" fmla="*/ 12 w 78"/>
                <a:gd name="T29" fmla="*/ 2 h 79"/>
                <a:gd name="T30" fmla="*/ 22 w 78"/>
                <a:gd name="T31" fmla="*/ 2 h 79"/>
                <a:gd name="T32" fmla="*/ 38 w 78"/>
                <a:gd name="T33" fmla="*/ 0 h 79"/>
                <a:gd name="T34" fmla="*/ 38 w 78"/>
                <a:gd name="T35" fmla="*/ 0 h 79"/>
                <a:gd name="T36" fmla="*/ 52 w 78"/>
                <a:gd name="T37" fmla="*/ 2 h 79"/>
                <a:gd name="T38" fmla="*/ 59 w 78"/>
                <a:gd name="T39" fmla="*/ 3 h 79"/>
                <a:gd name="T40" fmla="*/ 64 w 78"/>
                <a:gd name="T41" fmla="*/ 5 h 79"/>
                <a:gd name="T42" fmla="*/ 71 w 78"/>
                <a:gd name="T43" fmla="*/ 9 h 79"/>
                <a:gd name="T44" fmla="*/ 74 w 78"/>
                <a:gd name="T45" fmla="*/ 14 h 79"/>
                <a:gd name="T46" fmla="*/ 77 w 78"/>
                <a:gd name="T47" fmla="*/ 20 h 79"/>
                <a:gd name="T48" fmla="*/ 78 w 78"/>
                <a:gd name="T49" fmla="*/ 27 h 79"/>
                <a:gd name="T50" fmla="*/ 78 w 78"/>
                <a:gd name="T51" fmla="*/ 27 h 79"/>
                <a:gd name="T52" fmla="*/ 34 w 78"/>
                <a:gd name="T53" fmla="*/ 39 h 79"/>
                <a:gd name="T54" fmla="*/ 34 w 78"/>
                <a:gd name="T55" fmla="*/ 39 h 79"/>
                <a:gd name="T56" fmla="*/ 38 w 78"/>
                <a:gd name="T57" fmla="*/ 39 h 79"/>
                <a:gd name="T58" fmla="*/ 43 w 78"/>
                <a:gd name="T59" fmla="*/ 38 h 79"/>
                <a:gd name="T60" fmla="*/ 48 w 78"/>
                <a:gd name="T61" fmla="*/ 36 h 79"/>
                <a:gd name="T62" fmla="*/ 49 w 78"/>
                <a:gd name="T63" fmla="*/ 33 h 79"/>
                <a:gd name="T64" fmla="*/ 49 w 78"/>
                <a:gd name="T65" fmla="*/ 29 h 79"/>
                <a:gd name="T66" fmla="*/ 49 w 78"/>
                <a:gd name="T67" fmla="*/ 29 h 79"/>
                <a:gd name="T68" fmla="*/ 49 w 78"/>
                <a:gd name="T69" fmla="*/ 27 h 79"/>
                <a:gd name="T70" fmla="*/ 48 w 78"/>
                <a:gd name="T71" fmla="*/ 25 h 79"/>
                <a:gd name="T72" fmla="*/ 44 w 78"/>
                <a:gd name="T73" fmla="*/ 23 h 79"/>
                <a:gd name="T74" fmla="*/ 41 w 78"/>
                <a:gd name="T75" fmla="*/ 23 h 79"/>
                <a:gd name="T76" fmla="*/ 37 w 78"/>
                <a:gd name="T77" fmla="*/ 23 h 79"/>
                <a:gd name="T78" fmla="*/ 34 w 78"/>
                <a:gd name="T7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" h="79">
                  <a:moveTo>
                    <a:pt x="78" y="27"/>
                  </a:moveTo>
                  <a:lnTo>
                    <a:pt x="78" y="27"/>
                  </a:lnTo>
                  <a:lnTo>
                    <a:pt x="77" y="36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2" y="54"/>
                  </a:lnTo>
                  <a:lnTo>
                    <a:pt x="56" y="57"/>
                  </a:lnTo>
                  <a:lnTo>
                    <a:pt x="47" y="59"/>
                  </a:lnTo>
                  <a:lnTo>
                    <a:pt x="39" y="61"/>
                  </a:lnTo>
                  <a:lnTo>
                    <a:pt x="32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71" y="9"/>
                  </a:lnTo>
                  <a:lnTo>
                    <a:pt x="74" y="14"/>
                  </a:lnTo>
                  <a:lnTo>
                    <a:pt x="77" y="20"/>
                  </a:lnTo>
                  <a:lnTo>
                    <a:pt x="78" y="27"/>
                  </a:lnTo>
                  <a:lnTo>
                    <a:pt x="78" y="27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8" y="39"/>
                  </a:lnTo>
                  <a:lnTo>
                    <a:pt x="43" y="38"/>
                  </a:lnTo>
                  <a:lnTo>
                    <a:pt x="48" y="36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4" name="Freeform 2347">
              <a:extLst>
                <a:ext uri="{FF2B5EF4-FFF2-40B4-BE49-F238E27FC236}">
                  <a16:creationId xmlns:a16="http://schemas.microsoft.com/office/drawing/2014/main" id="{E8D878A5-A875-4797-9E63-3158EFB7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224" y="5244937"/>
              <a:ext cx="85672" cy="96575"/>
            </a:xfrm>
            <a:custGeom>
              <a:avLst/>
              <a:gdLst>
                <a:gd name="T0" fmla="*/ 31 w 55"/>
                <a:gd name="T1" fmla="*/ 40 h 62"/>
                <a:gd name="T2" fmla="*/ 29 w 55"/>
                <a:gd name="T3" fmla="*/ 62 h 62"/>
                <a:gd name="T4" fmla="*/ 0 w 55"/>
                <a:gd name="T5" fmla="*/ 62 h 62"/>
                <a:gd name="T6" fmla="*/ 9 w 55"/>
                <a:gd name="T7" fmla="*/ 2 h 62"/>
                <a:gd name="T8" fmla="*/ 35 w 55"/>
                <a:gd name="T9" fmla="*/ 2 h 62"/>
                <a:gd name="T10" fmla="*/ 34 w 55"/>
                <a:gd name="T11" fmla="*/ 12 h 62"/>
                <a:gd name="T12" fmla="*/ 34 w 55"/>
                <a:gd name="T13" fmla="*/ 12 h 62"/>
                <a:gd name="T14" fmla="*/ 36 w 55"/>
                <a:gd name="T15" fmla="*/ 8 h 62"/>
                <a:gd name="T16" fmla="*/ 40 w 55"/>
                <a:gd name="T17" fmla="*/ 3 h 62"/>
                <a:gd name="T18" fmla="*/ 44 w 55"/>
                <a:gd name="T19" fmla="*/ 2 h 62"/>
                <a:gd name="T20" fmla="*/ 46 w 55"/>
                <a:gd name="T21" fmla="*/ 1 h 62"/>
                <a:gd name="T22" fmla="*/ 50 w 55"/>
                <a:gd name="T23" fmla="*/ 0 h 62"/>
                <a:gd name="T24" fmla="*/ 55 w 55"/>
                <a:gd name="T25" fmla="*/ 1 h 62"/>
                <a:gd name="T26" fmla="*/ 51 w 55"/>
                <a:gd name="T27" fmla="*/ 25 h 62"/>
                <a:gd name="T28" fmla="*/ 51 w 55"/>
                <a:gd name="T29" fmla="*/ 25 h 62"/>
                <a:gd name="T30" fmla="*/ 44 w 55"/>
                <a:gd name="T31" fmla="*/ 25 h 62"/>
                <a:gd name="T32" fmla="*/ 39 w 55"/>
                <a:gd name="T33" fmla="*/ 27 h 62"/>
                <a:gd name="T34" fmla="*/ 36 w 55"/>
                <a:gd name="T35" fmla="*/ 30 h 62"/>
                <a:gd name="T36" fmla="*/ 34 w 55"/>
                <a:gd name="T37" fmla="*/ 32 h 62"/>
                <a:gd name="T38" fmla="*/ 31 w 55"/>
                <a:gd name="T39" fmla="*/ 40 h 62"/>
                <a:gd name="T40" fmla="*/ 31 w 55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62">
                  <a:moveTo>
                    <a:pt x="31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40" y="3"/>
                  </a:lnTo>
                  <a:lnTo>
                    <a:pt x="44" y="2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1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5" name="Freeform 2348">
              <a:extLst>
                <a:ext uri="{FF2B5EF4-FFF2-40B4-BE49-F238E27FC236}">
                  <a16:creationId xmlns:a16="http://schemas.microsoft.com/office/drawing/2014/main" id="{7BF4AF1D-BFE6-409F-B851-DA8C24CD5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583" y="5720023"/>
              <a:ext cx="115267" cy="121497"/>
            </a:xfrm>
            <a:custGeom>
              <a:avLst/>
              <a:gdLst>
                <a:gd name="T0" fmla="*/ 42 w 74"/>
                <a:gd name="T1" fmla="*/ 78 h 78"/>
                <a:gd name="T2" fmla="*/ 14 w 74"/>
                <a:gd name="T3" fmla="*/ 78 h 78"/>
                <a:gd name="T4" fmla="*/ 22 w 74"/>
                <a:gd name="T5" fmla="*/ 21 h 78"/>
                <a:gd name="T6" fmla="*/ 0 w 74"/>
                <a:gd name="T7" fmla="*/ 21 h 78"/>
                <a:gd name="T8" fmla="*/ 3 w 74"/>
                <a:gd name="T9" fmla="*/ 0 h 78"/>
                <a:gd name="T10" fmla="*/ 74 w 74"/>
                <a:gd name="T11" fmla="*/ 0 h 78"/>
                <a:gd name="T12" fmla="*/ 71 w 74"/>
                <a:gd name="T13" fmla="*/ 21 h 78"/>
                <a:gd name="T14" fmla="*/ 50 w 74"/>
                <a:gd name="T15" fmla="*/ 21 h 78"/>
                <a:gd name="T16" fmla="*/ 42 w 74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8">
                  <a:moveTo>
                    <a:pt x="42" y="78"/>
                  </a:moveTo>
                  <a:lnTo>
                    <a:pt x="14" y="78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1" y="21"/>
                  </a:lnTo>
                  <a:lnTo>
                    <a:pt x="50" y="21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6" name="Freeform 2349">
              <a:extLst>
                <a:ext uri="{FF2B5EF4-FFF2-40B4-BE49-F238E27FC236}">
                  <a16:creationId xmlns:a16="http://schemas.microsoft.com/office/drawing/2014/main" id="{DF2D34AC-006C-43A2-901B-8F79C1B32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062" y="5707562"/>
              <a:ext cx="119940" cy="135517"/>
            </a:xfrm>
            <a:custGeom>
              <a:avLst/>
              <a:gdLst>
                <a:gd name="T0" fmla="*/ 71 w 77"/>
                <a:gd name="T1" fmla="*/ 64 h 87"/>
                <a:gd name="T2" fmla="*/ 71 w 77"/>
                <a:gd name="T3" fmla="*/ 64 h 87"/>
                <a:gd name="T4" fmla="*/ 71 w 77"/>
                <a:gd name="T5" fmla="*/ 67 h 87"/>
                <a:gd name="T6" fmla="*/ 72 w 77"/>
                <a:gd name="T7" fmla="*/ 68 h 87"/>
                <a:gd name="T8" fmla="*/ 73 w 77"/>
                <a:gd name="T9" fmla="*/ 68 h 87"/>
                <a:gd name="T10" fmla="*/ 77 w 77"/>
                <a:gd name="T11" fmla="*/ 68 h 87"/>
                <a:gd name="T12" fmla="*/ 74 w 77"/>
                <a:gd name="T13" fmla="*/ 84 h 87"/>
                <a:gd name="T14" fmla="*/ 74 w 77"/>
                <a:gd name="T15" fmla="*/ 84 h 87"/>
                <a:gd name="T16" fmla="*/ 67 w 77"/>
                <a:gd name="T17" fmla="*/ 86 h 87"/>
                <a:gd name="T18" fmla="*/ 58 w 77"/>
                <a:gd name="T19" fmla="*/ 87 h 87"/>
                <a:gd name="T20" fmla="*/ 58 w 77"/>
                <a:gd name="T21" fmla="*/ 87 h 87"/>
                <a:gd name="T22" fmla="*/ 53 w 77"/>
                <a:gd name="T23" fmla="*/ 87 h 87"/>
                <a:gd name="T24" fmla="*/ 49 w 77"/>
                <a:gd name="T25" fmla="*/ 86 h 87"/>
                <a:gd name="T26" fmla="*/ 47 w 77"/>
                <a:gd name="T27" fmla="*/ 84 h 87"/>
                <a:gd name="T28" fmla="*/ 44 w 77"/>
                <a:gd name="T29" fmla="*/ 82 h 87"/>
                <a:gd name="T30" fmla="*/ 43 w 77"/>
                <a:gd name="T31" fmla="*/ 79 h 87"/>
                <a:gd name="T32" fmla="*/ 42 w 77"/>
                <a:gd name="T33" fmla="*/ 77 h 87"/>
                <a:gd name="T34" fmla="*/ 42 w 77"/>
                <a:gd name="T35" fmla="*/ 69 h 87"/>
                <a:gd name="T36" fmla="*/ 44 w 77"/>
                <a:gd name="T37" fmla="*/ 50 h 87"/>
                <a:gd name="T38" fmla="*/ 44 w 77"/>
                <a:gd name="T39" fmla="*/ 50 h 87"/>
                <a:gd name="T40" fmla="*/ 44 w 77"/>
                <a:gd name="T41" fmla="*/ 48 h 87"/>
                <a:gd name="T42" fmla="*/ 43 w 77"/>
                <a:gd name="T43" fmla="*/ 47 h 87"/>
                <a:gd name="T44" fmla="*/ 42 w 77"/>
                <a:gd name="T45" fmla="*/ 45 h 87"/>
                <a:gd name="T46" fmla="*/ 39 w 77"/>
                <a:gd name="T47" fmla="*/ 44 h 87"/>
                <a:gd name="T48" fmla="*/ 39 w 77"/>
                <a:gd name="T49" fmla="*/ 44 h 87"/>
                <a:gd name="T50" fmla="*/ 38 w 77"/>
                <a:gd name="T51" fmla="*/ 45 h 87"/>
                <a:gd name="T52" fmla="*/ 35 w 77"/>
                <a:gd name="T53" fmla="*/ 47 h 87"/>
                <a:gd name="T54" fmla="*/ 34 w 77"/>
                <a:gd name="T55" fmla="*/ 50 h 87"/>
                <a:gd name="T56" fmla="*/ 29 w 77"/>
                <a:gd name="T57" fmla="*/ 86 h 87"/>
                <a:gd name="T58" fmla="*/ 0 w 77"/>
                <a:gd name="T59" fmla="*/ 86 h 87"/>
                <a:gd name="T60" fmla="*/ 13 w 77"/>
                <a:gd name="T61" fmla="*/ 0 h 87"/>
                <a:gd name="T62" fmla="*/ 40 w 77"/>
                <a:gd name="T63" fmla="*/ 0 h 87"/>
                <a:gd name="T64" fmla="*/ 37 w 77"/>
                <a:gd name="T65" fmla="*/ 29 h 87"/>
                <a:gd name="T66" fmla="*/ 37 w 77"/>
                <a:gd name="T67" fmla="*/ 29 h 87"/>
                <a:gd name="T68" fmla="*/ 40 w 77"/>
                <a:gd name="T69" fmla="*/ 27 h 87"/>
                <a:gd name="T70" fmla="*/ 44 w 77"/>
                <a:gd name="T71" fmla="*/ 24 h 87"/>
                <a:gd name="T72" fmla="*/ 49 w 77"/>
                <a:gd name="T73" fmla="*/ 23 h 87"/>
                <a:gd name="T74" fmla="*/ 54 w 77"/>
                <a:gd name="T75" fmla="*/ 23 h 87"/>
                <a:gd name="T76" fmla="*/ 54 w 77"/>
                <a:gd name="T77" fmla="*/ 23 h 87"/>
                <a:gd name="T78" fmla="*/ 59 w 77"/>
                <a:gd name="T79" fmla="*/ 23 h 87"/>
                <a:gd name="T80" fmla="*/ 63 w 77"/>
                <a:gd name="T81" fmla="*/ 24 h 87"/>
                <a:gd name="T82" fmla="*/ 67 w 77"/>
                <a:gd name="T83" fmla="*/ 27 h 87"/>
                <a:gd name="T84" fmla="*/ 69 w 77"/>
                <a:gd name="T85" fmla="*/ 29 h 87"/>
                <a:gd name="T86" fmla="*/ 72 w 77"/>
                <a:gd name="T87" fmla="*/ 32 h 87"/>
                <a:gd name="T88" fmla="*/ 73 w 77"/>
                <a:gd name="T89" fmla="*/ 35 h 87"/>
                <a:gd name="T90" fmla="*/ 73 w 77"/>
                <a:gd name="T91" fmla="*/ 39 h 87"/>
                <a:gd name="T92" fmla="*/ 73 w 77"/>
                <a:gd name="T93" fmla="*/ 44 h 87"/>
                <a:gd name="T94" fmla="*/ 71 w 77"/>
                <a:gd name="T95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87">
                  <a:moveTo>
                    <a:pt x="71" y="64"/>
                  </a:moveTo>
                  <a:lnTo>
                    <a:pt x="71" y="64"/>
                  </a:lnTo>
                  <a:lnTo>
                    <a:pt x="71" y="67"/>
                  </a:lnTo>
                  <a:lnTo>
                    <a:pt x="72" y="68"/>
                  </a:lnTo>
                  <a:lnTo>
                    <a:pt x="73" y="68"/>
                  </a:lnTo>
                  <a:lnTo>
                    <a:pt x="77" y="68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67" y="86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3" y="87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44" y="82"/>
                  </a:lnTo>
                  <a:lnTo>
                    <a:pt x="43" y="79"/>
                  </a:lnTo>
                  <a:lnTo>
                    <a:pt x="42" y="77"/>
                  </a:lnTo>
                  <a:lnTo>
                    <a:pt x="42" y="6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3" y="47"/>
                  </a:lnTo>
                  <a:lnTo>
                    <a:pt x="42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4" y="50"/>
                  </a:lnTo>
                  <a:lnTo>
                    <a:pt x="29" y="86"/>
                  </a:lnTo>
                  <a:lnTo>
                    <a:pt x="0" y="86"/>
                  </a:lnTo>
                  <a:lnTo>
                    <a:pt x="13" y="0"/>
                  </a:lnTo>
                  <a:lnTo>
                    <a:pt x="40" y="0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40" y="27"/>
                  </a:lnTo>
                  <a:lnTo>
                    <a:pt x="44" y="24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7" y="27"/>
                  </a:lnTo>
                  <a:lnTo>
                    <a:pt x="69" y="29"/>
                  </a:lnTo>
                  <a:lnTo>
                    <a:pt x="72" y="32"/>
                  </a:lnTo>
                  <a:lnTo>
                    <a:pt x="73" y="35"/>
                  </a:lnTo>
                  <a:lnTo>
                    <a:pt x="73" y="39"/>
                  </a:lnTo>
                  <a:lnTo>
                    <a:pt x="73" y="44"/>
                  </a:lnTo>
                  <a:lnTo>
                    <a:pt x="7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7" name="Freeform 2350">
              <a:extLst>
                <a:ext uri="{FF2B5EF4-FFF2-40B4-BE49-F238E27FC236}">
                  <a16:creationId xmlns:a16="http://schemas.microsoft.com/office/drawing/2014/main" id="{B285FFD2-AD16-45E1-BEE7-BD5F486B7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708" y="5723138"/>
              <a:ext cx="121497" cy="126171"/>
            </a:xfrm>
            <a:custGeom>
              <a:avLst/>
              <a:gdLst>
                <a:gd name="T0" fmla="*/ 78 w 78"/>
                <a:gd name="T1" fmla="*/ 28 h 81"/>
                <a:gd name="T2" fmla="*/ 78 w 78"/>
                <a:gd name="T3" fmla="*/ 28 h 81"/>
                <a:gd name="T4" fmla="*/ 77 w 78"/>
                <a:gd name="T5" fmla="*/ 37 h 81"/>
                <a:gd name="T6" fmla="*/ 73 w 78"/>
                <a:gd name="T7" fmla="*/ 43 h 81"/>
                <a:gd name="T8" fmla="*/ 68 w 78"/>
                <a:gd name="T9" fmla="*/ 49 h 81"/>
                <a:gd name="T10" fmla="*/ 62 w 78"/>
                <a:gd name="T11" fmla="*/ 54 h 81"/>
                <a:gd name="T12" fmla="*/ 56 w 78"/>
                <a:gd name="T13" fmla="*/ 57 h 81"/>
                <a:gd name="T14" fmla="*/ 48 w 78"/>
                <a:gd name="T15" fmla="*/ 59 h 81"/>
                <a:gd name="T16" fmla="*/ 39 w 78"/>
                <a:gd name="T17" fmla="*/ 61 h 81"/>
                <a:gd name="T18" fmla="*/ 32 w 78"/>
                <a:gd name="T19" fmla="*/ 61 h 81"/>
                <a:gd name="T20" fmla="*/ 29 w 78"/>
                <a:gd name="T21" fmla="*/ 81 h 81"/>
                <a:gd name="T22" fmla="*/ 0 w 78"/>
                <a:gd name="T23" fmla="*/ 81 h 81"/>
                <a:gd name="T24" fmla="*/ 0 w 78"/>
                <a:gd name="T25" fmla="*/ 81 h 81"/>
                <a:gd name="T26" fmla="*/ 12 w 78"/>
                <a:gd name="T27" fmla="*/ 3 h 81"/>
                <a:gd name="T28" fmla="*/ 12 w 78"/>
                <a:gd name="T29" fmla="*/ 3 h 81"/>
                <a:gd name="T30" fmla="*/ 22 w 78"/>
                <a:gd name="T31" fmla="*/ 2 h 81"/>
                <a:gd name="T32" fmla="*/ 38 w 78"/>
                <a:gd name="T33" fmla="*/ 0 h 81"/>
                <a:gd name="T34" fmla="*/ 38 w 78"/>
                <a:gd name="T35" fmla="*/ 0 h 81"/>
                <a:gd name="T36" fmla="*/ 52 w 78"/>
                <a:gd name="T37" fmla="*/ 2 h 81"/>
                <a:gd name="T38" fmla="*/ 59 w 78"/>
                <a:gd name="T39" fmla="*/ 4 h 81"/>
                <a:gd name="T40" fmla="*/ 66 w 78"/>
                <a:gd name="T41" fmla="*/ 7 h 81"/>
                <a:gd name="T42" fmla="*/ 71 w 78"/>
                <a:gd name="T43" fmla="*/ 9 h 81"/>
                <a:gd name="T44" fmla="*/ 74 w 78"/>
                <a:gd name="T45" fmla="*/ 14 h 81"/>
                <a:gd name="T46" fmla="*/ 77 w 78"/>
                <a:gd name="T47" fmla="*/ 20 h 81"/>
                <a:gd name="T48" fmla="*/ 78 w 78"/>
                <a:gd name="T49" fmla="*/ 28 h 81"/>
                <a:gd name="T50" fmla="*/ 78 w 78"/>
                <a:gd name="T51" fmla="*/ 28 h 81"/>
                <a:gd name="T52" fmla="*/ 34 w 78"/>
                <a:gd name="T53" fmla="*/ 39 h 81"/>
                <a:gd name="T54" fmla="*/ 34 w 78"/>
                <a:gd name="T55" fmla="*/ 39 h 81"/>
                <a:gd name="T56" fmla="*/ 39 w 78"/>
                <a:gd name="T57" fmla="*/ 39 h 81"/>
                <a:gd name="T58" fmla="*/ 44 w 78"/>
                <a:gd name="T59" fmla="*/ 38 h 81"/>
                <a:gd name="T60" fmla="*/ 48 w 78"/>
                <a:gd name="T61" fmla="*/ 35 h 81"/>
                <a:gd name="T62" fmla="*/ 49 w 78"/>
                <a:gd name="T63" fmla="*/ 33 h 81"/>
                <a:gd name="T64" fmla="*/ 49 w 78"/>
                <a:gd name="T65" fmla="*/ 30 h 81"/>
                <a:gd name="T66" fmla="*/ 49 w 78"/>
                <a:gd name="T67" fmla="*/ 30 h 81"/>
                <a:gd name="T68" fmla="*/ 49 w 78"/>
                <a:gd name="T69" fmla="*/ 28 h 81"/>
                <a:gd name="T70" fmla="*/ 48 w 78"/>
                <a:gd name="T71" fmla="*/ 25 h 81"/>
                <a:gd name="T72" fmla="*/ 44 w 78"/>
                <a:gd name="T73" fmla="*/ 23 h 81"/>
                <a:gd name="T74" fmla="*/ 41 w 78"/>
                <a:gd name="T75" fmla="*/ 23 h 81"/>
                <a:gd name="T76" fmla="*/ 37 w 78"/>
                <a:gd name="T77" fmla="*/ 23 h 81"/>
                <a:gd name="T78" fmla="*/ 34 w 78"/>
                <a:gd name="T7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" h="81">
                  <a:moveTo>
                    <a:pt x="78" y="28"/>
                  </a:moveTo>
                  <a:lnTo>
                    <a:pt x="78" y="28"/>
                  </a:lnTo>
                  <a:lnTo>
                    <a:pt x="77" y="37"/>
                  </a:lnTo>
                  <a:lnTo>
                    <a:pt x="73" y="43"/>
                  </a:lnTo>
                  <a:lnTo>
                    <a:pt x="68" y="49"/>
                  </a:lnTo>
                  <a:lnTo>
                    <a:pt x="62" y="54"/>
                  </a:lnTo>
                  <a:lnTo>
                    <a:pt x="56" y="57"/>
                  </a:lnTo>
                  <a:lnTo>
                    <a:pt x="48" y="59"/>
                  </a:lnTo>
                  <a:lnTo>
                    <a:pt x="39" y="61"/>
                  </a:lnTo>
                  <a:lnTo>
                    <a:pt x="32" y="61"/>
                  </a:lnTo>
                  <a:lnTo>
                    <a:pt x="29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4" y="14"/>
                  </a:lnTo>
                  <a:lnTo>
                    <a:pt x="77" y="20"/>
                  </a:lnTo>
                  <a:lnTo>
                    <a:pt x="78" y="28"/>
                  </a:lnTo>
                  <a:lnTo>
                    <a:pt x="78" y="28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39" y="39"/>
                  </a:lnTo>
                  <a:lnTo>
                    <a:pt x="44" y="38"/>
                  </a:lnTo>
                  <a:lnTo>
                    <a:pt x="48" y="35"/>
                  </a:lnTo>
                  <a:lnTo>
                    <a:pt x="49" y="33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8" name="Freeform 2351">
              <a:extLst>
                <a:ext uri="{FF2B5EF4-FFF2-40B4-BE49-F238E27FC236}">
                  <a16:creationId xmlns:a16="http://schemas.microsoft.com/office/drawing/2014/main" id="{F8EB5460-8B87-4BA9-861C-E74AAEE03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205" y="5751176"/>
              <a:ext cx="115267" cy="99690"/>
            </a:xfrm>
            <a:custGeom>
              <a:avLst/>
              <a:gdLst>
                <a:gd name="T0" fmla="*/ 45 w 74"/>
                <a:gd name="T1" fmla="*/ 1 h 64"/>
                <a:gd name="T2" fmla="*/ 68 w 74"/>
                <a:gd name="T3" fmla="*/ 40 h 64"/>
                <a:gd name="T4" fmla="*/ 68 w 74"/>
                <a:gd name="T5" fmla="*/ 43 h 64"/>
                <a:gd name="T6" fmla="*/ 72 w 74"/>
                <a:gd name="T7" fmla="*/ 45 h 64"/>
                <a:gd name="T8" fmla="*/ 72 w 74"/>
                <a:gd name="T9" fmla="*/ 61 h 64"/>
                <a:gd name="T10" fmla="*/ 64 w 74"/>
                <a:gd name="T11" fmla="*/ 63 h 64"/>
                <a:gd name="T12" fmla="*/ 55 w 74"/>
                <a:gd name="T13" fmla="*/ 64 h 64"/>
                <a:gd name="T14" fmla="*/ 45 w 74"/>
                <a:gd name="T15" fmla="*/ 61 h 64"/>
                <a:gd name="T16" fmla="*/ 40 w 74"/>
                <a:gd name="T17" fmla="*/ 54 h 64"/>
                <a:gd name="T18" fmla="*/ 37 w 74"/>
                <a:gd name="T19" fmla="*/ 58 h 64"/>
                <a:gd name="T20" fmla="*/ 27 w 74"/>
                <a:gd name="T21" fmla="*/ 63 h 64"/>
                <a:gd name="T22" fmla="*/ 20 w 74"/>
                <a:gd name="T23" fmla="*/ 64 h 64"/>
                <a:gd name="T24" fmla="*/ 11 w 74"/>
                <a:gd name="T25" fmla="*/ 61 h 64"/>
                <a:gd name="T26" fmla="*/ 5 w 74"/>
                <a:gd name="T27" fmla="*/ 56 h 64"/>
                <a:gd name="T28" fmla="*/ 1 w 74"/>
                <a:gd name="T29" fmla="*/ 48 h 64"/>
                <a:gd name="T30" fmla="*/ 0 w 74"/>
                <a:gd name="T31" fmla="*/ 36 h 64"/>
                <a:gd name="T32" fmla="*/ 3 w 74"/>
                <a:gd name="T33" fmla="*/ 22 h 64"/>
                <a:gd name="T34" fmla="*/ 9 w 74"/>
                <a:gd name="T35" fmla="*/ 10 h 64"/>
                <a:gd name="T36" fmla="*/ 18 w 74"/>
                <a:gd name="T37" fmla="*/ 2 h 64"/>
                <a:gd name="T38" fmla="*/ 30 w 74"/>
                <a:gd name="T39" fmla="*/ 0 h 64"/>
                <a:gd name="T40" fmla="*/ 35 w 74"/>
                <a:gd name="T41" fmla="*/ 0 h 64"/>
                <a:gd name="T42" fmla="*/ 42 w 74"/>
                <a:gd name="T43" fmla="*/ 4 h 64"/>
                <a:gd name="T44" fmla="*/ 45 w 74"/>
                <a:gd name="T45" fmla="*/ 7 h 64"/>
                <a:gd name="T46" fmla="*/ 44 w 74"/>
                <a:gd name="T47" fmla="*/ 30 h 64"/>
                <a:gd name="T48" fmla="*/ 42 w 74"/>
                <a:gd name="T49" fmla="*/ 24 h 64"/>
                <a:gd name="T50" fmla="*/ 37 w 74"/>
                <a:gd name="T51" fmla="*/ 21 h 64"/>
                <a:gd name="T52" fmla="*/ 33 w 74"/>
                <a:gd name="T53" fmla="*/ 22 h 64"/>
                <a:gd name="T54" fmla="*/ 28 w 74"/>
                <a:gd name="T55" fmla="*/ 29 h 64"/>
                <a:gd name="T56" fmla="*/ 28 w 74"/>
                <a:gd name="T57" fmla="*/ 33 h 64"/>
                <a:gd name="T58" fmla="*/ 29 w 74"/>
                <a:gd name="T59" fmla="*/ 39 h 64"/>
                <a:gd name="T60" fmla="*/ 34 w 74"/>
                <a:gd name="T61" fmla="*/ 41 h 64"/>
                <a:gd name="T62" fmla="*/ 38 w 74"/>
                <a:gd name="T63" fmla="*/ 41 h 64"/>
                <a:gd name="T64" fmla="*/ 43 w 74"/>
                <a:gd name="T65" fmla="*/ 34 h 64"/>
                <a:gd name="T66" fmla="*/ 44 w 74"/>
                <a:gd name="T67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64">
                  <a:moveTo>
                    <a:pt x="45" y="7"/>
                  </a:moveTo>
                  <a:lnTo>
                    <a:pt x="45" y="1"/>
                  </a:lnTo>
                  <a:lnTo>
                    <a:pt x="73" y="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4" y="45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4" y="63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0" y="63"/>
                  </a:lnTo>
                  <a:lnTo>
                    <a:pt x="45" y="61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7" y="58"/>
                  </a:lnTo>
                  <a:lnTo>
                    <a:pt x="32" y="61"/>
                  </a:lnTo>
                  <a:lnTo>
                    <a:pt x="27" y="63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5" y="63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5" y="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39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3" y="22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9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8" y="41"/>
                  </a:lnTo>
                  <a:lnTo>
                    <a:pt x="40" y="39"/>
                  </a:lnTo>
                  <a:lnTo>
                    <a:pt x="43" y="3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9" name="Freeform 2352">
              <a:extLst>
                <a:ext uri="{FF2B5EF4-FFF2-40B4-BE49-F238E27FC236}">
                  <a16:creationId xmlns:a16="http://schemas.microsoft.com/office/drawing/2014/main" id="{09E26312-88ED-4DBF-ADF5-B2FB7CAAD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276" y="5221573"/>
              <a:ext cx="137074" cy="119940"/>
            </a:xfrm>
            <a:custGeom>
              <a:avLst/>
              <a:gdLst>
                <a:gd name="T0" fmla="*/ 88 w 88"/>
                <a:gd name="T1" fmla="*/ 0 h 77"/>
                <a:gd name="T2" fmla="*/ 77 w 88"/>
                <a:gd name="T3" fmla="*/ 77 h 77"/>
                <a:gd name="T4" fmla="*/ 49 w 88"/>
                <a:gd name="T5" fmla="*/ 77 h 77"/>
                <a:gd name="T6" fmla="*/ 32 w 88"/>
                <a:gd name="T7" fmla="*/ 37 h 77"/>
                <a:gd name="T8" fmla="*/ 27 w 88"/>
                <a:gd name="T9" fmla="*/ 77 h 77"/>
                <a:gd name="T10" fmla="*/ 0 w 88"/>
                <a:gd name="T11" fmla="*/ 77 h 77"/>
                <a:gd name="T12" fmla="*/ 12 w 88"/>
                <a:gd name="T13" fmla="*/ 0 h 77"/>
                <a:gd name="T14" fmla="*/ 39 w 88"/>
                <a:gd name="T15" fmla="*/ 0 h 77"/>
                <a:gd name="T16" fmla="*/ 55 w 88"/>
                <a:gd name="T17" fmla="*/ 40 h 77"/>
                <a:gd name="T18" fmla="*/ 62 w 88"/>
                <a:gd name="T19" fmla="*/ 0 h 77"/>
                <a:gd name="T20" fmla="*/ 88 w 88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7">
                  <a:moveTo>
                    <a:pt x="88" y="0"/>
                  </a:moveTo>
                  <a:lnTo>
                    <a:pt x="77" y="77"/>
                  </a:lnTo>
                  <a:lnTo>
                    <a:pt x="49" y="77"/>
                  </a:lnTo>
                  <a:lnTo>
                    <a:pt x="32" y="3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55" y="40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0" name="Freeform 2353">
              <a:extLst>
                <a:ext uri="{FF2B5EF4-FFF2-40B4-BE49-F238E27FC236}">
                  <a16:creationId xmlns:a16="http://schemas.microsoft.com/office/drawing/2014/main" id="{74D66EA1-96B2-43CD-8735-118CA2BE1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6907" y="5209111"/>
              <a:ext cx="119940" cy="137074"/>
            </a:xfrm>
            <a:custGeom>
              <a:avLst/>
              <a:gdLst>
                <a:gd name="T0" fmla="*/ 49 w 77"/>
                <a:gd name="T1" fmla="*/ 0 h 88"/>
                <a:gd name="T2" fmla="*/ 68 w 77"/>
                <a:gd name="T3" fmla="*/ 64 h 88"/>
                <a:gd name="T4" fmla="*/ 69 w 77"/>
                <a:gd name="T5" fmla="*/ 67 h 88"/>
                <a:gd name="T6" fmla="*/ 72 w 77"/>
                <a:gd name="T7" fmla="*/ 69 h 88"/>
                <a:gd name="T8" fmla="*/ 73 w 77"/>
                <a:gd name="T9" fmla="*/ 85 h 88"/>
                <a:gd name="T10" fmla="*/ 66 w 77"/>
                <a:gd name="T11" fmla="*/ 87 h 88"/>
                <a:gd name="T12" fmla="*/ 57 w 77"/>
                <a:gd name="T13" fmla="*/ 88 h 88"/>
                <a:gd name="T14" fmla="*/ 46 w 77"/>
                <a:gd name="T15" fmla="*/ 84 h 88"/>
                <a:gd name="T16" fmla="*/ 40 w 77"/>
                <a:gd name="T17" fmla="*/ 78 h 88"/>
                <a:gd name="T18" fmla="*/ 37 w 77"/>
                <a:gd name="T19" fmla="*/ 82 h 88"/>
                <a:gd name="T20" fmla="*/ 27 w 77"/>
                <a:gd name="T21" fmla="*/ 87 h 88"/>
                <a:gd name="T22" fmla="*/ 20 w 77"/>
                <a:gd name="T23" fmla="*/ 88 h 88"/>
                <a:gd name="T24" fmla="*/ 13 w 77"/>
                <a:gd name="T25" fmla="*/ 85 h 88"/>
                <a:gd name="T26" fmla="*/ 5 w 77"/>
                <a:gd name="T27" fmla="*/ 79 h 88"/>
                <a:gd name="T28" fmla="*/ 2 w 77"/>
                <a:gd name="T29" fmla="*/ 70 h 88"/>
                <a:gd name="T30" fmla="*/ 0 w 77"/>
                <a:gd name="T31" fmla="*/ 60 h 88"/>
                <a:gd name="T32" fmla="*/ 3 w 77"/>
                <a:gd name="T33" fmla="*/ 45 h 88"/>
                <a:gd name="T34" fmla="*/ 9 w 77"/>
                <a:gd name="T35" fmla="*/ 34 h 88"/>
                <a:gd name="T36" fmla="*/ 19 w 77"/>
                <a:gd name="T37" fmla="*/ 26 h 88"/>
                <a:gd name="T38" fmla="*/ 30 w 77"/>
                <a:gd name="T39" fmla="*/ 23 h 88"/>
                <a:gd name="T40" fmla="*/ 35 w 77"/>
                <a:gd name="T41" fmla="*/ 24 h 88"/>
                <a:gd name="T42" fmla="*/ 43 w 77"/>
                <a:gd name="T43" fmla="*/ 28 h 88"/>
                <a:gd name="T44" fmla="*/ 46 w 77"/>
                <a:gd name="T45" fmla="*/ 30 h 88"/>
                <a:gd name="T46" fmla="*/ 44 w 77"/>
                <a:gd name="T47" fmla="*/ 54 h 88"/>
                <a:gd name="T48" fmla="*/ 43 w 77"/>
                <a:gd name="T49" fmla="*/ 48 h 88"/>
                <a:gd name="T50" fmla="*/ 38 w 77"/>
                <a:gd name="T51" fmla="*/ 45 h 88"/>
                <a:gd name="T52" fmla="*/ 34 w 77"/>
                <a:gd name="T53" fmla="*/ 47 h 88"/>
                <a:gd name="T54" fmla="*/ 29 w 77"/>
                <a:gd name="T55" fmla="*/ 53 h 88"/>
                <a:gd name="T56" fmla="*/ 28 w 77"/>
                <a:gd name="T57" fmla="*/ 57 h 88"/>
                <a:gd name="T58" fmla="*/ 29 w 77"/>
                <a:gd name="T59" fmla="*/ 63 h 88"/>
                <a:gd name="T60" fmla="*/ 34 w 77"/>
                <a:gd name="T61" fmla="*/ 65 h 88"/>
                <a:gd name="T62" fmla="*/ 38 w 77"/>
                <a:gd name="T63" fmla="*/ 64 h 88"/>
                <a:gd name="T64" fmla="*/ 43 w 77"/>
                <a:gd name="T65" fmla="*/ 58 h 88"/>
                <a:gd name="T66" fmla="*/ 44 w 77"/>
                <a:gd name="T67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88">
                  <a:moveTo>
                    <a:pt x="46" y="30"/>
                  </a:moveTo>
                  <a:lnTo>
                    <a:pt x="49" y="0"/>
                  </a:lnTo>
                  <a:lnTo>
                    <a:pt x="77" y="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9" y="67"/>
                  </a:lnTo>
                  <a:lnTo>
                    <a:pt x="71" y="68"/>
                  </a:lnTo>
                  <a:lnTo>
                    <a:pt x="72" y="69"/>
                  </a:lnTo>
                  <a:lnTo>
                    <a:pt x="76" y="68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66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1" y="87"/>
                  </a:lnTo>
                  <a:lnTo>
                    <a:pt x="46" y="84"/>
                  </a:lnTo>
                  <a:lnTo>
                    <a:pt x="43" y="82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7" y="82"/>
                  </a:lnTo>
                  <a:lnTo>
                    <a:pt x="33" y="84"/>
                  </a:lnTo>
                  <a:lnTo>
                    <a:pt x="27" y="87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7" y="87"/>
                  </a:lnTo>
                  <a:lnTo>
                    <a:pt x="13" y="85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3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9" y="34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4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4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46" y="30"/>
                  </a:lnTo>
                  <a:lnTo>
                    <a:pt x="46" y="30"/>
                  </a:lnTo>
                  <a:close/>
                  <a:moveTo>
                    <a:pt x="44" y="54"/>
                  </a:moveTo>
                  <a:lnTo>
                    <a:pt x="44" y="54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0" y="49"/>
                  </a:lnTo>
                  <a:lnTo>
                    <a:pt x="29" y="53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3" y="58"/>
                  </a:lnTo>
                  <a:lnTo>
                    <a:pt x="44" y="54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1" name="Freeform 2354">
              <a:extLst>
                <a:ext uri="{FF2B5EF4-FFF2-40B4-BE49-F238E27FC236}">
                  <a16:creationId xmlns:a16="http://schemas.microsoft.com/office/drawing/2014/main" id="{C22F9F97-5FE4-4412-B035-8815F52F1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939" y="5218457"/>
              <a:ext cx="119940" cy="123055"/>
            </a:xfrm>
            <a:custGeom>
              <a:avLst/>
              <a:gdLst>
                <a:gd name="T0" fmla="*/ 77 w 77"/>
                <a:gd name="T1" fmla="*/ 27 h 79"/>
                <a:gd name="T2" fmla="*/ 77 w 77"/>
                <a:gd name="T3" fmla="*/ 27 h 79"/>
                <a:gd name="T4" fmla="*/ 76 w 77"/>
                <a:gd name="T5" fmla="*/ 36 h 79"/>
                <a:gd name="T6" fmla="*/ 72 w 77"/>
                <a:gd name="T7" fmla="*/ 43 h 79"/>
                <a:gd name="T8" fmla="*/ 69 w 77"/>
                <a:gd name="T9" fmla="*/ 49 h 79"/>
                <a:gd name="T10" fmla="*/ 62 w 77"/>
                <a:gd name="T11" fmla="*/ 54 h 79"/>
                <a:gd name="T12" fmla="*/ 55 w 77"/>
                <a:gd name="T13" fmla="*/ 57 h 79"/>
                <a:gd name="T14" fmla="*/ 47 w 77"/>
                <a:gd name="T15" fmla="*/ 59 h 79"/>
                <a:gd name="T16" fmla="*/ 38 w 77"/>
                <a:gd name="T17" fmla="*/ 61 h 79"/>
                <a:gd name="T18" fmla="*/ 31 w 77"/>
                <a:gd name="T19" fmla="*/ 59 h 79"/>
                <a:gd name="T20" fmla="*/ 28 w 77"/>
                <a:gd name="T21" fmla="*/ 79 h 79"/>
                <a:gd name="T22" fmla="*/ 0 w 77"/>
                <a:gd name="T23" fmla="*/ 79 h 79"/>
                <a:gd name="T24" fmla="*/ 0 w 77"/>
                <a:gd name="T25" fmla="*/ 79 h 79"/>
                <a:gd name="T26" fmla="*/ 11 w 77"/>
                <a:gd name="T27" fmla="*/ 2 h 79"/>
                <a:gd name="T28" fmla="*/ 11 w 77"/>
                <a:gd name="T29" fmla="*/ 2 h 79"/>
                <a:gd name="T30" fmla="*/ 22 w 77"/>
                <a:gd name="T31" fmla="*/ 2 h 79"/>
                <a:gd name="T32" fmla="*/ 38 w 77"/>
                <a:gd name="T33" fmla="*/ 0 h 79"/>
                <a:gd name="T34" fmla="*/ 38 w 77"/>
                <a:gd name="T35" fmla="*/ 0 h 79"/>
                <a:gd name="T36" fmla="*/ 52 w 77"/>
                <a:gd name="T37" fmla="*/ 2 h 79"/>
                <a:gd name="T38" fmla="*/ 59 w 77"/>
                <a:gd name="T39" fmla="*/ 3 h 79"/>
                <a:gd name="T40" fmla="*/ 65 w 77"/>
                <a:gd name="T41" fmla="*/ 5 h 79"/>
                <a:gd name="T42" fmla="*/ 70 w 77"/>
                <a:gd name="T43" fmla="*/ 9 h 79"/>
                <a:gd name="T44" fmla="*/ 74 w 77"/>
                <a:gd name="T45" fmla="*/ 14 h 79"/>
                <a:gd name="T46" fmla="*/ 76 w 77"/>
                <a:gd name="T47" fmla="*/ 20 h 79"/>
                <a:gd name="T48" fmla="*/ 77 w 77"/>
                <a:gd name="T49" fmla="*/ 27 h 79"/>
                <a:gd name="T50" fmla="*/ 77 w 77"/>
                <a:gd name="T51" fmla="*/ 27 h 79"/>
                <a:gd name="T52" fmla="*/ 33 w 77"/>
                <a:gd name="T53" fmla="*/ 39 h 79"/>
                <a:gd name="T54" fmla="*/ 33 w 77"/>
                <a:gd name="T55" fmla="*/ 39 h 79"/>
                <a:gd name="T56" fmla="*/ 38 w 77"/>
                <a:gd name="T57" fmla="*/ 39 h 79"/>
                <a:gd name="T58" fmla="*/ 43 w 77"/>
                <a:gd name="T59" fmla="*/ 38 h 79"/>
                <a:gd name="T60" fmla="*/ 47 w 77"/>
                <a:gd name="T61" fmla="*/ 36 h 79"/>
                <a:gd name="T62" fmla="*/ 48 w 77"/>
                <a:gd name="T63" fmla="*/ 33 h 79"/>
                <a:gd name="T64" fmla="*/ 48 w 77"/>
                <a:gd name="T65" fmla="*/ 29 h 79"/>
                <a:gd name="T66" fmla="*/ 48 w 77"/>
                <a:gd name="T67" fmla="*/ 29 h 79"/>
                <a:gd name="T68" fmla="*/ 48 w 77"/>
                <a:gd name="T69" fmla="*/ 27 h 79"/>
                <a:gd name="T70" fmla="*/ 47 w 77"/>
                <a:gd name="T71" fmla="*/ 25 h 79"/>
                <a:gd name="T72" fmla="*/ 43 w 77"/>
                <a:gd name="T73" fmla="*/ 23 h 79"/>
                <a:gd name="T74" fmla="*/ 40 w 77"/>
                <a:gd name="T75" fmla="*/ 23 h 79"/>
                <a:gd name="T76" fmla="*/ 36 w 77"/>
                <a:gd name="T77" fmla="*/ 23 h 79"/>
                <a:gd name="T78" fmla="*/ 33 w 77"/>
                <a:gd name="T7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79">
                  <a:moveTo>
                    <a:pt x="77" y="27"/>
                  </a:moveTo>
                  <a:lnTo>
                    <a:pt x="77" y="27"/>
                  </a:lnTo>
                  <a:lnTo>
                    <a:pt x="76" y="36"/>
                  </a:lnTo>
                  <a:lnTo>
                    <a:pt x="72" y="43"/>
                  </a:lnTo>
                  <a:lnTo>
                    <a:pt x="69" y="49"/>
                  </a:lnTo>
                  <a:lnTo>
                    <a:pt x="62" y="54"/>
                  </a:lnTo>
                  <a:lnTo>
                    <a:pt x="55" y="57"/>
                  </a:lnTo>
                  <a:lnTo>
                    <a:pt x="47" y="59"/>
                  </a:lnTo>
                  <a:lnTo>
                    <a:pt x="38" y="61"/>
                  </a:lnTo>
                  <a:lnTo>
                    <a:pt x="31" y="59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5" y="5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7" y="27"/>
                  </a:lnTo>
                  <a:lnTo>
                    <a:pt x="77" y="27"/>
                  </a:lnTo>
                  <a:close/>
                  <a:moveTo>
                    <a:pt x="33" y="39"/>
                  </a:moveTo>
                  <a:lnTo>
                    <a:pt x="33" y="39"/>
                  </a:lnTo>
                  <a:lnTo>
                    <a:pt x="38" y="39"/>
                  </a:lnTo>
                  <a:lnTo>
                    <a:pt x="43" y="38"/>
                  </a:lnTo>
                  <a:lnTo>
                    <a:pt x="47" y="36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7" y="25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2" name="Freeform 2355">
              <a:extLst>
                <a:ext uri="{FF2B5EF4-FFF2-40B4-BE49-F238E27FC236}">
                  <a16:creationId xmlns:a16="http://schemas.microsoft.com/office/drawing/2014/main" id="{403CB2DF-DF5B-43B9-A9B4-2049D6777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79" y="5244937"/>
              <a:ext cx="176016" cy="101248"/>
            </a:xfrm>
            <a:custGeom>
              <a:avLst/>
              <a:gdLst>
                <a:gd name="T0" fmla="*/ 107 w 113"/>
                <a:gd name="T1" fmla="*/ 41 h 65"/>
                <a:gd name="T2" fmla="*/ 107 w 113"/>
                <a:gd name="T3" fmla="*/ 44 h 65"/>
                <a:gd name="T4" fmla="*/ 110 w 113"/>
                <a:gd name="T5" fmla="*/ 46 h 65"/>
                <a:gd name="T6" fmla="*/ 111 w 113"/>
                <a:gd name="T7" fmla="*/ 62 h 65"/>
                <a:gd name="T8" fmla="*/ 103 w 113"/>
                <a:gd name="T9" fmla="*/ 64 h 65"/>
                <a:gd name="T10" fmla="*/ 94 w 113"/>
                <a:gd name="T11" fmla="*/ 65 h 65"/>
                <a:gd name="T12" fmla="*/ 86 w 113"/>
                <a:gd name="T13" fmla="*/ 64 h 65"/>
                <a:gd name="T14" fmla="*/ 81 w 113"/>
                <a:gd name="T15" fmla="*/ 60 h 65"/>
                <a:gd name="T16" fmla="*/ 78 w 113"/>
                <a:gd name="T17" fmla="*/ 54 h 65"/>
                <a:gd name="T18" fmla="*/ 81 w 113"/>
                <a:gd name="T19" fmla="*/ 29 h 65"/>
                <a:gd name="T20" fmla="*/ 81 w 113"/>
                <a:gd name="T21" fmla="*/ 26 h 65"/>
                <a:gd name="T22" fmla="*/ 78 w 113"/>
                <a:gd name="T23" fmla="*/ 22 h 65"/>
                <a:gd name="T24" fmla="*/ 77 w 113"/>
                <a:gd name="T25" fmla="*/ 22 h 65"/>
                <a:gd name="T26" fmla="*/ 73 w 113"/>
                <a:gd name="T27" fmla="*/ 24 h 65"/>
                <a:gd name="T28" fmla="*/ 66 w 113"/>
                <a:gd name="T29" fmla="*/ 62 h 65"/>
                <a:gd name="T30" fmla="*/ 43 w 113"/>
                <a:gd name="T31" fmla="*/ 29 h 65"/>
                <a:gd name="T32" fmla="*/ 43 w 113"/>
                <a:gd name="T33" fmla="*/ 26 h 65"/>
                <a:gd name="T34" fmla="*/ 41 w 113"/>
                <a:gd name="T35" fmla="*/ 22 h 65"/>
                <a:gd name="T36" fmla="*/ 38 w 113"/>
                <a:gd name="T37" fmla="*/ 22 h 65"/>
                <a:gd name="T38" fmla="*/ 35 w 113"/>
                <a:gd name="T39" fmla="*/ 24 h 65"/>
                <a:gd name="T40" fmla="*/ 28 w 113"/>
                <a:gd name="T41" fmla="*/ 62 h 65"/>
                <a:gd name="T42" fmla="*/ 9 w 113"/>
                <a:gd name="T43" fmla="*/ 2 h 65"/>
                <a:gd name="T44" fmla="*/ 34 w 113"/>
                <a:gd name="T45" fmla="*/ 8 h 65"/>
                <a:gd name="T46" fmla="*/ 38 w 113"/>
                <a:gd name="T47" fmla="*/ 5 h 65"/>
                <a:gd name="T48" fmla="*/ 48 w 113"/>
                <a:gd name="T49" fmla="*/ 1 h 65"/>
                <a:gd name="T50" fmla="*/ 54 w 113"/>
                <a:gd name="T51" fmla="*/ 0 h 65"/>
                <a:gd name="T52" fmla="*/ 63 w 113"/>
                <a:gd name="T53" fmla="*/ 2 h 65"/>
                <a:gd name="T54" fmla="*/ 69 w 113"/>
                <a:gd name="T55" fmla="*/ 10 h 65"/>
                <a:gd name="T56" fmla="*/ 73 w 113"/>
                <a:gd name="T57" fmla="*/ 6 h 65"/>
                <a:gd name="T58" fmla="*/ 84 w 113"/>
                <a:gd name="T59" fmla="*/ 1 h 65"/>
                <a:gd name="T60" fmla="*/ 91 w 113"/>
                <a:gd name="T61" fmla="*/ 0 h 65"/>
                <a:gd name="T62" fmla="*/ 100 w 113"/>
                <a:gd name="T63" fmla="*/ 2 h 65"/>
                <a:gd name="T64" fmla="*/ 106 w 113"/>
                <a:gd name="T65" fmla="*/ 6 h 65"/>
                <a:gd name="T66" fmla="*/ 110 w 113"/>
                <a:gd name="T67" fmla="*/ 13 h 65"/>
                <a:gd name="T68" fmla="*/ 110 w 113"/>
                <a:gd name="T69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5">
                  <a:moveTo>
                    <a:pt x="110" y="21"/>
                  </a:moveTo>
                  <a:lnTo>
                    <a:pt x="107" y="41"/>
                  </a:lnTo>
                  <a:lnTo>
                    <a:pt x="107" y="41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10" y="46"/>
                  </a:lnTo>
                  <a:lnTo>
                    <a:pt x="113" y="45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3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89" y="64"/>
                  </a:lnTo>
                  <a:lnTo>
                    <a:pt x="86" y="64"/>
                  </a:lnTo>
                  <a:lnTo>
                    <a:pt x="83" y="61"/>
                  </a:lnTo>
                  <a:lnTo>
                    <a:pt x="81" y="60"/>
                  </a:lnTo>
                  <a:lnTo>
                    <a:pt x="79" y="57"/>
                  </a:lnTo>
                  <a:lnTo>
                    <a:pt x="78" y="54"/>
                  </a:lnTo>
                  <a:lnTo>
                    <a:pt x="78" y="47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1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1" y="29"/>
                  </a:lnTo>
                  <a:lnTo>
                    <a:pt x="66" y="62"/>
                  </a:lnTo>
                  <a:lnTo>
                    <a:pt x="38" y="6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9"/>
                  </a:lnTo>
                  <a:lnTo>
                    <a:pt x="28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7" y="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3" y="6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0" y="2"/>
                  </a:lnTo>
                  <a:lnTo>
                    <a:pt x="103" y="3"/>
                  </a:lnTo>
                  <a:lnTo>
                    <a:pt x="106" y="6"/>
                  </a:lnTo>
                  <a:lnTo>
                    <a:pt x="108" y="10"/>
                  </a:lnTo>
                  <a:lnTo>
                    <a:pt x="110" y="13"/>
                  </a:lnTo>
                  <a:lnTo>
                    <a:pt x="110" y="17"/>
                  </a:lnTo>
                  <a:lnTo>
                    <a:pt x="110" y="21"/>
                  </a:lnTo>
                  <a:lnTo>
                    <a:pt x="11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3" name="Freeform 2356">
              <a:extLst>
                <a:ext uri="{FF2B5EF4-FFF2-40B4-BE49-F238E27FC236}">
                  <a16:creationId xmlns:a16="http://schemas.microsoft.com/office/drawing/2014/main" id="{209A7DD4-AFCB-41D7-B948-7997384D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370" y="5720023"/>
              <a:ext cx="123055" cy="123055"/>
            </a:xfrm>
            <a:custGeom>
              <a:avLst/>
              <a:gdLst>
                <a:gd name="T0" fmla="*/ 79 w 79"/>
                <a:gd name="T1" fmla="*/ 0 h 79"/>
                <a:gd name="T2" fmla="*/ 72 w 79"/>
                <a:gd name="T3" fmla="*/ 46 h 79"/>
                <a:gd name="T4" fmla="*/ 72 w 79"/>
                <a:gd name="T5" fmla="*/ 46 h 79"/>
                <a:gd name="T6" fmla="*/ 71 w 79"/>
                <a:gd name="T7" fmla="*/ 54 h 79"/>
                <a:gd name="T8" fmla="*/ 68 w 79"/>
                <a:gd name="T9" fmla="*/ 61 h 79"/>
                <a:gd name="T10" fmla="*/ 64 w 79"/>
                <a:gd name="T11" fmla="*/ 66 h 79"/>
                <a:gd name="T12" fmla="*/ 59 w 79"/>
                <a:gd name="T13" fmla="*/ 71 h 79"/>
                <a:gd name="T14" fmla="*/ 54 w 79"/>
                <a:gd name="T15" fmla="*/ 74 h 79"/>
                <a:gd name="T16" fmla="*/ 47 w 79"/>
                <a:gd name="T17" fmla="*/ 76 h 79"/>
                <a:gd name="T18" fmla="*/ 41 w 79"/>
                <a:gd name="T19" fmla="*/ 79 h 79"/>
                <a:gd name="T20" fmla="*/ 32 w 79"/>
                <a:gd name="T21" fmla="*/ 79 h 79"/>
                <a:gd name="T22" fmla="*/ 32 w 79"/>
                <a:gd name="T23" fmla="*/ 79 h 79"/>
                <a:gd name="T24" fmla="*/ 24 w 79"/>
                <a:gd name="T25" fmla="*/ 79 h 79"/>
                <a:gd name="T26" fmla="*/ 17 w 79"/>
                <a:gd name="T27" fmla="*/ 76 h 79"/>
                <a:gd name="T28" fmla="*/ 12 w 79"/>
                <a:gd name="T29" fmla="*/ 74 h 79"/>
                <a:gd name="T30" fmla="*/ 7 w 79"/>
                <a:gd name="T31" fmla="*/ 71 h 79"/>
                <a:gd name="T32" fmla="*/ 3 w 79"/>
                <a:gd name="T33" fmla="*/ 66 h 79"/>
                <a:gd name="T34" fmla="*/ 2 w 79"/>
                <a:gd name="T35" fmla="*/ 61 h 79"/>
                <a:gd name="T36" fmla="*/ 0 w 79"/>
                <a:gd name="T37" fmla="*/ 54 h 79"/>
                <a:gd name="T38" fmla="*/ 0 w 79"/>
                <a:gd name="T39" fmla="*/ 46 h 79"/>
                <a:gd name="T40" fmla="*/ 8 w 79"/>
                <a:gd name="T41" fmla="*/ 0 h 79"/>
                <a:gd name="T42" fmla="*/ 36 w 79"/>
                <a:gd name="T43" fmla="*/ 0 h 79"/>
                <a:gd name="T44" fmla="*/ 29 w 79"/>
                <a:gd name="T45" fmla="*/ 46 h 79"/>
                <a:gd name="T46" fmla="*/ 29 w 79"/>
                <a:gd name="T47" fmla="*/ 46 h 79"/>
                <a:gd name="T48" fmla="*/ 29 w 79"/>
                <a:gd name="T49" fmla="*/ 50 h 79"/>
                <a:gd name="T50" fmla="*/ 29 w 79"/>
                <a:gd name="T51" fmla="*/ 53 h 79"/>
                <a:gd name="T52" fmla="*/ 32 w 79"/>
                <a:gd name="T53" fmla="*/ 55 h 79"/>
                <a:gd name="T54" fmla="*/ 36 w 79"/>
                <a:gd name="T55" fmla="*/ 56 h 79"/>
                <a:gd name="T56" fmla="*/ 36 w 79"/>
                <a:gd name="T57" fmla="*/ 56 h 79"/>
                <a:gd name="T58" fmla="*/ 39 w 79"/>
                <a:gd name="T59" fmla="*/ 55 h 79"/>
                <a:gd name="T60" fmla="*/ 42 w 79"/>
                <a:gd name="T61" fmla="*/ 53 h 79"/>
                <a:gd name="T62" fmla="*/ 43 w 79"/>
                <a:gd name="T63" fmla="*/ 50 h 79"/>
                <a:gd name="T64" fmla="*/ 44 w 79"/>
                <a:gd name="T65" fmla="*/ 46 h 79"/>
                <a:gd name="T66" fmla="*/ 51 w 79"/>
                <a:gd name="T67" fmla="*/ 0 h 79"/>
                <a:gd name="T68" fmla="*/ 79 w 79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79" y="0"/>
                  </a:moveTo>
                  <a:lnTo>
                    <a:pt x="72" y="46"/>
                  </a:lnTo>
                  <a:lnTo>
                    <a:pt x="72" y="46"/>
                  </a:lnTo>
                  <a:lnTo>
                    <a:pt x="71" y="54"/>
                  </a:lnTo>
                  <a:lnTo>
                    <a:pt x="68" y="61"/>
                  </a:lnTo>
                  <a:lnTo>
                    <a:pt x="64" y="66"/>
                  </a:lnTo>
                  <a:lnTo>
                    <a:pt x="59" y="71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41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24" y="79"/>
                  </a:lnTo>
                  <a:lnTo>
                    <a:pt x="17" y="76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3" y="66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0"/>
                  </a:lnTo>
                  <a:lnTo>
                    <a:pt x="36" y="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50"/>
                  </a:lnTo>
                  <a:lnTo>
                    <a:pt x="29" y="53"/>
                  </a:lnTo>
                  <a:lnTo>
                    <a:pt x="32" y="55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55"/>
                  </a:lnTo>
                  <a:lnTo>
                    <a:pt x="42" y="53"/>
                  </a:lnTo>
                  <a:lnTo>
                    <a:pt x="43" y="50"/>
                  </a:lnTo>
                  <a:lnTo>
                    <a:pt x="44" y="46"/>
                  </a:lnTo>
                  <a:lnTo>
                    <a:pt x="5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4" name="Freeform 2357">
              <a:extLst>
                <a:ext uri="{FF2B5EF4-FFF2-40B4-BE49-F238E27FC236}">
                  <a16:creationId xmlns:a16="http://schemas.microsoft.com/office/drawing/2014/main" id="{2E47E082-A7FE-403A-9AE4-7157F417E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304" y="5726254"/>
              <a:ext cx="133959" cy="123055"/>
            </a:xfrm>
            <a:custGeom>
              <a:avLst/>
              <a:gdLst>
                <a:gd name="T0" fmla="*/ 86 w 86"/>
                <a:gd name="T1" fmla="*/ 0 h 79"/>
                <a:gd name="T2" fmla="*/ 76 w 86"/>
                <a:gd name="T3" fmla="*/ 79 h 79"/>
                <a:gd name="T4" fmla="*/ 49 w 86"/>
                <a:gd name="T5" fmla="*/ 79 h 79"/>
                <a:gd name="T6" fmla="*/ 31 w 86"/>
                <a:gd name="T7" fmla="*/ 38 h 79"/>
                <a:gd name="T8" fmla="*/ 25 w 86"/>
                <a:gd name="T9" fmla="*/ 79 h 79"/>
                <a:gd name="T10" fmla="*/ 0 w 86"/>
                <a:gd name="T11" fmla="*/ 79 h 79"/>
                <a:gd name="T12" fmla="*/ 10 w 86"/>
                <a:gd name="T13" fmla="*/ 0 h 79"/>
                <a:gd name="T14" fmla="*/ 39 w 86"/>
                <a:gd name="T15" fmla="*/ 0 h 79"/>
                <a:gd name="T16" fmla="*/ 55 w 86"/>
                <a:gd name="T17" fmla="*/ 40 h 79"/>
                <a:gd name="T18" fmla="*/ 60 w 86"/>
                <a:gd name="T19" fmla="*/ 0 h 79"/>
                <a:gd name="T20" fmla="*/ 86 w 86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79">
                  <a:moveTo>
                    <a:pt x="86" y="0"/>
                  </a:moveTo>
                  <a:lnTo>
                    <a:pt x="76" y="79"/>
                  </a:lnTo>
                  <a:lnTo>
                    <a:pt x="49" y="79"/>
                  </a:lnTo>
                  <a:lnTo>
                    <a:pt x="31" y="38"/>
                  </a:lnTo>
                  <a:lnTo>
                    <a:pt x="25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55" y="40"/>
                  </a:lnTo>
                  <a:lnTo>
                    <a:pt x="6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5" name="Freeform 2358">
              <a:extLst>
                <a:ext uri="{FF2B5EF4-FFF2-40B4-BE49-F238E27FC236}">
                  <a16:creationId xmlns:a16="http://schemas.microsoft.com/office/drawing/2014/main" id="{7FEDFED8-DD13-402A-8A62-9185D93EC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148" y="5751176"/>
              <a:ext cx="121497" cy="130843"/>
            </a:xfrm>
            <a:custGeom>
              <a:avLst/>
              <a:gdLst>
                <a:gd name="T0" fmla="*/ 32 w 78"/>
                <a:gd name="T1" fmla="*/ 56 h 84"/>
                <a:gd name="T2" fmla="*/ 29 w 78"/>
                <a:gd name="T3" fmla="*/ 84 h 84"/>
                <a:gd name="T4" fmla="*/ 0 w 78"/>
                <a:gd name="T5" fmla="*/ 84 h 84"/>
                <a:gd name="T6" fmla="*/ 12 w 78"/>
                <a:gd name="T7" fmla="*/ 1 h 84"/>
                <a:gd name="T8" fmla="*/ 39 w 78"/>
                <a:gd name="T9" fmla="*/ 1 h 84"/>
                <a:gd name="T10" fmla="*/ 37 w 78"/>
                <a:gd name="T11" fmla="*/ 9 h 84"/>
                <a:gd name="T12" fmla="*/ 37 w 78"/>
                <a:gd name="T13" fmla="*/ 9 h 84"/>
                <a:gd name="T14" fmla="*/ 42 w 78"/>
                <a:gd name="T15" fmla="*/ 5 h 84"/>
                <a:gd name="T16" fmla="*/ 46 w 78"/>
                <a:gd name="T17" fmla="*/ 2 h 84"/>
                <a:gd name="T18" fmla="*/ 51 w 78"/>
                <a:gd name="T19" fmla="*/ 0 h 84"/>
                <a:gd name="T20" fmla="*/ 56 w 78"/>
                <a:gd name="T21" fmla="*/ 0 h 84"/>
                <a:gd name="T22" fmla="*/ 56 w 78"/>
                <a:gd name="T23" fmla="*/ 0 h 84"/>
                <a:gd name="T24" fmla="*/ 61 w 78"/>
                <a:gd name="T25" fmla="*/ 0 h 84"/>
                <a:gd name="T26" fmla="*/ 65 w 78"/>
                <a:gd name="T27" fmla="*/ 1 h 84"/>
                <a:gd name="T28" fmla="*/ 69 w 78"/>
                <a:gd name="T29" fmla="*/ 4 h 84"/>
                <a:gd name="T30" fmla="*/ 71 w 78"/>
                <a:gd name="T31" fmla="*/ 7 h 84"/>
                <a:gd name="T32" fmla="*/ 74 w 78"/>
                <a:gd name="T33" fmla="*/ 11 h 84"/>
                <a:gd name="T34" fmla="*/ 76 w 78"/>
                <a:gd name="T35" fmla="*/ 16 h 84"/>
                <a:gd name="T36" fmla="*/ 78 w 78"/>
                <a:gd name="T37" fmla="*/ 26 h 84"/>
                <a:gd name="T38" fmla="*/ 78 w 78"/>
                <a:gd name="T39" fmla="*/ 26 h 84"/>
                <a:gd name="T40" fmla="*/ 76 w 78"/>
                <a:gd name="T41" fmla="*/ 34 h 84"/>
                <a:gd name="T42" fmla="*/ 75 w 78"/>
                <a:gd name="T43" fmla="*/ 41 h 84"/>
                <a:gd name="T44" fmla="*/ 72 w 78"/>
                <a:gd name="T45" fmla="*/ 48 h 84"/>
                <a:gd name="T46" fmla="*/ 69 w 78"/>
                <a:gd name="T47" fmla="*/ 53 h 84"/>
                <a:gd name="T48" fmla="*/ 64 w 78"/>
                <a:gd name="T49" fmla="*/ 58 h 84"/>
                <a:gd name="T50" fmla="*/ 59 w 78"/>
                <a:gd name="T51" fmla="*/ 60 h 84"/>
                <a:gd name="T52" fmla="*/ 54 w 78"/>
                <a:gd name="T53" fmla="*/ 63 h 84"/>
                <a:gd name="T54" fmla="*/ 46 w 78"/>
                <a:gd name="T55" fmla="*/ 64 h 84"/>
                <a:gd name="T56" fmla="*/ 46 w 78"/>
                <a:gd name="T57" fmla="*/ 64 h 84"/>
                <a:gd name="T58" fmla="*/ 42 w 78"/>
                <a:gd name="T59" fmla="*/ 63 h 84"/>
                <a:gd name="T60" fmla="*/ 39 w 78"/>
                <a:gd name="T61" fmla="*/ 61 h 84"/>
                <a:gd name="T62" fmla="*/ 35 w 78"/>
                <a:gd name="T63" fmla="*/ 59 h 84"/>
                <a:gd name="T64" fmla="*/ 32 w 78"/>
                <a:gd name="T65" fmla="*/ 56 h 84"/>
                <a:gd name="T66" fmla="*/ 32 w 78"/>
                <a:gd name="T67" fmla="*/ 56 h 84"/>
                <a:gd name="T68" fmla="*/ 34 w 78"/>
                <a:gd name="T69" fmla="*/ 33 h 84"/>
                <a:gd name="T70" fmla="*/ 34 w 78"/>
                <a:gd name="T71" fmla="*/ 33 h 84"/>
                <a:gd name="T72" fmla="*/ 34 w 78"/>
                <a:gd name="T73" fmla="*/ 36 h 84"/>
                <a:gd name="T74" fmla="*/ 35 w 78"/>
                <a:gd name="T75" fmla="*/ 39 h 84"/>
                <a:gd name="T76" fmla="*/ 37 w 78"/>
                <a:gd name="T77" fmla="*/ 41 h 84"/>
                <a:gd name="T78" fmla="*/ 40 w 78"/>
                <a:gd name="T79" fmla="*/ 41 h 84"/>
                <a:gd name="T80" fmla="*/ 40 w 78"/>
                <a:gd name="T81" fmla="*/ 41 h 84"/>
                <a:gd name="T82" fmla="*/ 44 w 78"/>
                <a:gd name="T83" fmla="*/ 41 h 84"/>
                <a:gd name="T84" fmla="*/ 47 w 78"/>
                <a:gd name="T85" fmla="*/ 39 h 84"/>
                <a:gd name="T86" fmla="*/ 49 w 78"/>
                <a:gd name="T87" fmla="*/ 34 h 84"/>
                <a:gd name="T88" fmla="*/ 50 w 78"/>
                <a:gd name="T89" fmla="*/ 30 h 84"/>
                <a:gd name="T90" fmla="*/ 50 w 78"/>
                <a:gd name="T91" fmla="*/ 30 h 84"/>
                <a:gd name="T92" fmla="*/ 50 w 78"/>
                <a:gd name="T93" fmla="*/ 26 h 84"/>
                <a:gd name="T94" fmla="*/ 47 w 78"/>
                <a:gd name="T95" fmla="*/ 24 h 84"/>
                <a:gd name="T96" fmla="*/ 46 w 78"/>
                <a:gd name="T97" fmla="*/ 22 h 84"/>
                <a:gd name="T98" fmla="*/ 42 w 78"/>
                <a:gd name="T99" fmla="*/ 21 h 84"/>
                <a:gd name="T100" fmla="*/ 42 w 78"/>
                <a:gd name="T101" fmla="*/ 21 h 84"/>
                <a:gd name="T102" fmla="*/ 39 w 78"/>
                <a:gd name="T103" fmla="*/ 22 h 84"/>
                <a:gd name="T104" fmla="*/ 36 w 78"/>
                <a:gd name="T105" fmla="*/ 25 h 84"/>
                <a:gd name="T106" fmla="*/ 34 w 78"/>
                <a:gd name="T107" fmla="*/ 29 h 84"/>
                <a:gd name="T108" fmla="*/ 34 w 78"/>
                <a:gd name="T109" fmla="*/ 33 h 84"/>
                <a:gd name="T110" fmla="*/ 34 w 78"/>
                <a:gd name="T111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84">
                  <a:moveTo>
                    <a:pt x="32" y="56"/>
                  </a:moveTo>
                  <a:lnTo>
                    <a:pt x="29" y="84"/>
                  </a:lnTo>
                  <a:lnTo>
                    <a:pt x="0" y="84"/>
                  </a:lnTo>
                  <a:lnTo>
                    <a:pt x="12" y="1"/>
                  </a:lnTo>
                  <a:lnTo>
                    <a:pt x="39" y="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2" y="5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4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6" y="34"/>
                  </a:lnTo>
                  <a:lnTo>
                    <a:pt x="75" y="41"/>
                  </a:lnTo>
                  <a:lnTo>
                    <a:pt x="72" y="48"/>
                  </a:lnTo>
                  <a:lnTo>
                    <a:pt x="69" y="53"/>
                  </a:lnTo>
                  <a:lnTo>
                    <a:pt x="64" y="58"/>
                  </a:lnTo>
                  <a:lnTo>
                    <a:pt x="59" y="60"/>
                  </a:lnTo>
                  <a:lnTo>
                    <a:pt x="54" y="63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2" y="63"/>
                  </a:lnTo>
                  <a:lnTo>
                    <a:pt x="39" y="61"/>
                  </a:lnTo>
                  <a:lnTo>
                    <a:pt x="35" y="59"/>
                  </a:lnTo>
                  <a:lnTo>
                    <a:pt x="32" y="56"/>
                  </a:lnTo>
                  <a:lnTo>
                    <a:pt x="32" y="56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7" y="39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6" name="Freeform 2359">
              <a:extLst>
                <a:ext uri="{FF2B5EF4-FFF2-40B4-BE49-F238E27FC236}">
                  <a16:creationId xmlns:a16="http://schemas.microsoft.com/office/drawing/2014/main" id="{753B3A0E-9108-4ED6-AE1E-3D4944B0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56" y="5218457"/>
              <a:ext cx="109036" cy="127728"/>
            </a:xfrm>
            <a:custGeom>
              <a:avLst/>
              <a:gdLst>
                <a:gd name="T0" fmla="*/ 67 w 70"/>
                <a:gd name="T1" fmla="*/ 52 h 82"/>
                <a:gd name="T2" fmla="*/ 67 w 70"/>
                <a:gd name="T3" fmla="*/ 52 h 82"/>
                <a:gd name="T4" fmla="*/ 67 w 70"/>
                <a:gd name="T5" fmla="*/ 59 h 82"/>
                <a:gd name="T6" fmla="*/ 64 w 70"/>
                <a:gd name="T7" fmla="*/ 64 h 82"/>
                <a:gd name="T8" fmla="*/ 62 w 70"/>
                <a:gd name="T9" fmla="*/ 69 h 82"/>
                <a:gd name="T10" fmla="*/ 57 w 70"/>
                <a:gd name="T11" fmla="*/ 74 h 82"/>
                <a:gd name="T12" fmla="*/ 52 w 70"/>
                <a:gd name="T13" fmla="*/ 77 h 82"/>
                <a:gd name="T14" fmla="*/ 45 w 70"/>
                <a:gd name="T15" fmla="*/ 79 h 82"/>
                <a:gd name="T16" fmla="*/ 38 w 70"/>
                <a:gd name="T17" fmla="*/ 81 h 82"/>
                <a:gd name="T18" fmla="*/ 29 w 70"/>
                <a:gd name="T19" fmla="*/ 82 h 82"/>
                <a:gd name="T20" fmla="*/ 29 w 70"/>
                <a:gd name="T21" fmla="*/ 82 h 82"/>
                <a:gd name="T22" fmla="*/ 22 w 70"/>
                <a:gd name="T23" fmla="*/ 81 h 82"/>
                <a:gd name="T24" fmla="*/ 14 w 70"/>
                <a:gd name="T25" fmla="*/ 79 h 82"/>
                <a:gd name="T26" fmla="*/ 6 w 70"/>
                <a:gd name="T27" fmla="*/ 78 h 82"/>
                <a:gd name="T28" fmla="*/ 0 w 70"/>
                <a:gd name="T29" fmla="*/ 76 h 82"/>
                <a:gd name="T30" fmla="*/ 8 w 70"/>
                <a:gd name="T31" fmla="*/ 54 h 82"/>
                <a:gd name="T32" fmla="*/ 8 w 70"/>
                <a:gd name="T33" fmla="*/ 54 h 82"/>
                <a:gd name="T34" fmla="*/ 18 w 70"/>
                <a:gd name="T35" fmla="*/ 58 h 82"/>
                <a:gd name="T36" fmla="*/ 24 w 70"/>
                <a:gd name="T37" fmla="*/ 59 h 82"/>
                <a:gd name="T38" fmla="*/ 30 w 70"/>
                <a:gd name="T39" fmla="*/ 61 h 82"/>
                <a:gd name="T40" fmla="*/ 30 w 70"/>
                <a:gd name="T41" fmla="*/ 61 h 82"/>
                <a:gd name="T42" fmla="*/ 37 w 70"/>
                <a:gd name="T43" fmla="*/ 59 h 82"/>
                <a:gd name="T44" fmla="*/ 38 w 70"/>
                <a:gd name="T45" fmla="*/ 58 h 82"/>
                <a:gd name="T46" fmla="*/ 38 w 70"/>
                <a:gd name="T47" fmla="*/ 58 h 82"/>
                <a:gd name="T48" fmla="*/ 38 w 70"/>
                <a:gd name="T49" fmla="*/ 58 h 82"/>
                <a:gd name="T50" fmla="*/ 37 w 70"/>
                <a:gd name="T51" fmla="*/ 56 h 82"/>
                <a:gd name="T52" fmla="*/ 33 w 70"/>
                <a:gd name="T53" fmla="*/ 54 h 82"/>
                <a:gd name="T54" fmla="*/ 23 w 70"/>
                <a:gd name="T55" fmla="*/ 52 h 82"/>
                <a:gd name="T56" fmla="*/ 17 w 70"/>
                <a:gd name="T57" fmla="*/ 49 h 82"/>
                <a:gd name="T58" fmla="*/ 13 w 70"/>
                <a:gd name="T59" fmla="*/ 46 h 82"/>
                <a:gd name="T60" fmla="*/ 9 w 70"/>
                <a:gd name="T61" fmla="*/ 39 h 82"/>
                <a:gd name="T62" fmla="*/ 8 w 70"/>
                <a:gd name="T63" fmla="*/ 36 h 82"/>
                <a:gd name="T64" fmla="*/ 8 w 70"/>
                <a:gd name="T65" fmla="*/ 30 h 82"/>
                <a:gd name="T66" fmla="*/ 8 w 70"/>
                <a:gd name="T67" fmla="*/ 30 h 82"/>
                <a:gd name="T68" fmla="*/ 8 w 70"/>
                <a:gd name="T69" fmla="*/ 24 h 82"/>
                <a:gd name="T70" fmla="*/ 10 w 70"/>
                <a:gd name="T71" fmla="*/ 19 h 82"/>
                <a:gd name="T72" fmla="*/ 13 w 70"/>
                <a:gd name="T73" fmla="*/ 13 h 82"/>
                <a:gd name="T74" fmla="*/ 18 w 70"/>
                <a:gd name="T75" fmla="*/ 9 h 82"/>
                <a:gd name="T76" fmla="*/ 23 w 70"/>
                <a:gd name="T77" fmla="*/ 5 h 82"/>
                <a:gd name="T78" fmla="*/ 29 w 70"/>
                <a:gd name="T79" fmla="*/ 3 h 82"/>
                <a:gd name="T80" fmla="*/ 35 w 70"/>
                <a:gd name="T81" fmla="*/ 0 h 82"/>
                <a:gd name="T82" fmla="*/ 44 w 70"/>
                <a:gd name="T83" fmla="*/ 0 h 82"/>
                <a:gd name="T84" fmla="*/ 44 w 70"/>
                <a:gd name="T85" fmla="*/ 0 h 82"/>
                <a:gd name="T86" fmla="*/ 58 w 70"/>
                <a:gd name="T87" fmla="*/ 2 h 82"/>
                <a:gd name="T88" fmla="*/ 70 w 70"/>
                <a:gd name="T89" fmla="*/ 5 h 82"/>
                <a:gd name="T90" fmla="*/ 63 w 70"/>
                <a:gd name="T91" fmla="*/ 27 h 82"/>
                <a:gd name="T92" fmla="*/ 63 w 70"/>
                <a:gd name="T93" fmla="*/ 27 h 82"/>
                <a:gd name="T94" fmla="*/ 54 w 70"/>
                <a:gd name="T95" fmla="*/ 23 h 82"/>
                <a:gd name="T96" fmla="*/ 43 w 70"/>
                <a:gd name="T97" fmla="*/ 22 h 82"/>
                <a:gd name="T98" fmla="*/ 43 w 70"/>
                <a:gd name="T99" fmla="*/ 22 h 82"/>
                <a:gd name="T100" fmla="*/ 38 w 70"/>
                <a:gd name="T101" fmla="*/ 23 h 82"/>
                <a:gd name="T102" fmla="*/ 37 w 70"/>
                <a:gd name="T103" fmla="*/ 23 h 82"/>
                <a:gd name="T104" fmla="*/ 35 w 70"/>
                <a:gd name="T105" fmla="*/ 24 h 82"/>
                <a:gd name="T106" fmla="*/ 35 w 70"/>
                <a:gd name="T107" fmla="*/ 24 h 82"/>
                <a:gd name="T108" fmla="*/ 37 w 70"/>
                <a:gd name="T109" fmla="*/ 27 h 82"/>
                <a:gd name="T110" fmla="*/ 40 w 70"/>
                <a:gd name="T111" fmla="*/ 28 h 82"/>
                <a:gd name="T112" fmla="*/ 52 w 70"/>
                <a:gd name="T113" fmla="*/ 30 h 82"/>
                <a:gd name="T114" fmla="*/ 57 w 70"/>
                <a:gd name="T115" fmla="*/ 33 h 82"/>
                <a:gd name="T116" fmla="*/ 62 w 70"/>
                <a:gd name="T117" fmla="*/ 37 h 82"/>
                <a:gd name="T118" fmla="*/ 65 w 70"/>
                <a:gd name="T119" fmla="*/ 43 h 82"/>
                <a:gd name="T120" fmla="*/ 67 w 70"/>
                <a:gd name="T121" fmla="*/ 48 h 82"/>
                <a:gd name="T122" fmla="*/ 67 w 70"/>
                <a:gd name="T123" fmla="*/ 52 h 82"/>
                <a:gd name="T124" fmla="*/ 67 w 70"/>
                <a:gd name="T125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2">
                  <a:moveTo>
                    <a:pt x="67" y="52"/>
                  </a:moveTo>
                  <a:lnTo>
                    <a:pt x="67" y="52"/>
                  </a:lnTo>
                  <a:lnTo>
                    <a:pt x="67" y="59"/>
                  </a:lnTo>
                  <a:lnTo>
                    <a:pt x="64" y="64"/>
                  </a:lnTo>
                  <a:lnTo>
                    <a:pt x="62" y="69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5" y="79"/>
                  </a:lnTo>
                  <a:lnTo>
                    <a:pt x="38" y="81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2" y="81"/>
                  </a:lnTo>
                  <a:lnTo>
                    <a:pt x="14" y="79"/>
                  </a:lnTo>
                  <a:lnTo>
                    <a:pt x="6" y="78"/>
                  </a:lnTo>
                  <a:lnTo>
                    <a:pt x="0" y="7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7" y="56"/>
                  </a:lnTo>
                  <a:lnTo>
                    <a:pt x="33" y="54"/>
                  </a:lnTo>
                  <a:lnTo>
                    <a:pt x="23" y="52"/>
                  </a:lnTo>
                  <a:lnTo>
                    <a:pt x="17" y="49"/>
                  </a:lnTo>
                  <a:lnTo>
                    <a:pt x="13" y="46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3" y="13"/>
                  </a:lnTo>
                  <a:lnTo>
                    <a:pt x="18" y="9"/>
                  </a:lnTo>
                  <a:lnTo>
                    <a:pt x="23" y="5"/>
                  </a:lnTo>
                  <a:lnTo>
                    <a:pt x="29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8" y="2"/>
                  </a:lnTo>
                  <a:lnTo>
                    <a:pt x="70" y="5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54" y="23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7"/>
                  </a:lnTo>
                  <a:lnTo>
                    <a:pt x="40" y="28"/>
                  </a:lnTo>
                  <a:lnTo>
                    <a:pt x="52" y="30"/>
                  </a:lnTo>
                  <a:lnTo>
                    <a:pt x="57" y="33"/>
                  </a:lnTo>
                  <a:lnTo>
                    <a:pt x="62" y="37"/>
                  </a:lnTo>
                  <a:lnTo>
                    <a:pt x="65" y="43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7" name="Freeform 2360">
              <a:extLst>
                <a:ext uri="{FF2B5EF4-FFF2-40B4-BE49-F238E27FC236}">
                  <a16:creationId xmlns:a16="http://schemas.microsoft.com/office/drawing/2014/main" id="{A99EE6AE-5573-4025-B291-A2208BB6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908" y="5244937"/>
              <a:ext cx="176016" cy="101248"/>
            </a:xfrm>
            <a:custGeom>
              <a:avLst/>
              <a:gdLst>
                <a:gd name="T0" fmla="*/ 106 w 113"/>
                <a:gd name="T1" fmla="*/ 41 h 65"/>
                <a:gd name="T2" fmla="*/ 106 w 113"/>
                <a:gd name="T3" fmla="*/ 44 h 65"/>
                <a:gd name="T4" fmla="*/ 109 w 113"/>
                <a:gd name="T5" fmla="*/ 46 h 65"/>
                <a:gd name="T6" fmla="*/ 110 w 113"/>
                <a:gd name="T7" fmla="*/ 62 h 65"/>
                <a:gd name="T8" fmla="*/ 103 w 113"/>
                <a:gd name="T9" fmla="*/ 64 h 65"/>
                <a:gd name="T10" fmla="*/ 94 w 113"/>
                <a:gd name="T11" fmla="*/ 65 h 65"/>
                <a:gd name="T12" fmla="*/ 85 w 113"/>
                <a:gd name="T13" fmla="*/ 64 h 65"/>
                <a:gd name="T14" fmla="*/ 80 w 113"/>
                <a:gd name="T15" fmla="*/ 60 h 65"/>
                <a:gd name="T16" fmla="*/ 78 w 113"/>
                <a:gd name="T17" fmla="*/ 54 h 65"/>
                <a:gd name="T18" fmla="*/ 80 w 113"/>
                <a:gd name="T19" fmla="*/ 29 h 65"/>
                <a:gd name="T20" fmla="*/ 80 w 113"/>
                <a:gd name="T21" fmla="*/ 26 h 65"/>
                <a:gd name="T22" fmla="*/ 78 w 113"/>
                <a:gd name="T23" fmla="*/ 22 h 65"/>
                <a:gd name="T24" fmla="*/ 76 w 113"/>
                <a:gd name="T25" fmla="*/ 22 h 65"/>
                <a:gd name="T26" fmla="*/ 73 w 113"/>
                <a:gd name="T27" fmla="*/ 24 h 65"/>
                <a:gd name="T28" fmla="*/ 65 w 113"/>
                <a:gd name="T29" fmla="*/ 62 h 65"/>
                <a:gd name="T30" fmla="*/ 42 w 113"/>
                <a:gd name="T31" fmla="*/ 29 h 65"/>
                <a:gd name="T32" fmla="*/ 42 w 113"/>
                <a:gd name="T33" fmla="*/ 26 h 65"/>
                <a:gd name="T34" fmla="*/ 40 w 113"/>
                <a:gd name="T35" fmla="*/ 22 h 65"/>
                <a:gd name="T36" fmla="*/ 37 w 113"/>
                <a:gd name="T37" fmla="*/ 22 h 65"/>
                <a:gd name="T38" fmla="*/ 35 w 113"/>
                <a:gd name="T39" fmla="*/ 24 h 65"/>
                <a:gd name="T40" fmla="*/ 27 w 113"/>
                <a:gd name="T41" fmla="*/ 62 h 65"/>
                <a:gd name="T42" fmla="*/ 9 w 113"/>
                <a:gd name="T43" fmla="*/ 2 h 65"/>
                <a:gd name="T44" fmla="*/ 34 w 113"/>
                <a:gd name="T45" fmla="*/ 8 h 65"/>
                <a:gd name="T46" fmla="*/ 37 w 113"/>
                <a:gd name="T47" fmla="*/ 5 h 65"/>
                <a:gd name="T48" fmla="*/ 47 w 113"/>
                <a:gd name="T49" fmla="*/ 1 h 65"/>
                <a:gd name="T50" fmla="*/ 54 w 113"/>
                <a:gd name="T51" fmla="*/ 0 h 65"/>
                <a:gd name="T52" fmla="*/ 62 w 113"/>
                <a:gd name="T53" fmla="*/ 2 h 65"/>
                <a:gd name="T54" fmla="*/ 69 w 113"/>
                <a:gd name="T55" fmla="*/ 10 h 65"/>
                <a:gd name="T56" fmla="*/ 73 w 113"/>
                <a:gd name="T57" fmla="*/ 6 h 65"/>
                <a:gd name="T58" fmla="*/ 84 w 113"/>
                <a:gd name="T59" fmla="*/ 1 h 65"/>
                <a:gd name="T60" fmla="*/ 90 w 113"/>
                <a:gd name="T61" fmla="*/ 0 h 65"/>
                <a:gd name="T62" fmla="*/ 99 w 113"/>
                <a:gd name="T63" fmla="*/ 2 h 65"/>
                <a:gd name="T64" fmla="*/ 105 w 113"/>
                <a:gd name="T65" fmla="*/ 6 h 65"/>
                <a:gd name="T66" fmla="*/ 109 w 113"/>
                <a:gd name="T67" fmla="*/ 13 h 65"/>
                <a:gd name="T68" fmla="*/ 109 w 113"/>
                <a:gd name="T69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5">
                  <a:moveTo>
                    <a:pt x="109" y="21"/>
                  </a:moveTo>
                  <a:lnTo>
                    <a:pt x="106" y="41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3" y="45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3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3" y="61"/>
                  </a:lnTo>
                  <a:lnTo>
                    <a:pt x="80" y="60"/>
                  </a:lnTo>
                  <a:lnTo>
                    <a:pt x="79" y="57"/>
                  </a:lnTo>
                  <a:lnTo>
                    <a:pt x="78" y="54"/>
                  </a:lnTo>
                  <a:lnTo>
                    <a:pt x="78" y="4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0" y="29"/>
                  </a:lnTo>
                  <a:lnTo>
                    <a:pt x="65" y="62"/>
                  </a:lnTo>
                  <a:lnTo>
                    <a:pt x="37" y="62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0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2" y="29"/>
                  </a:lnTo>
                  <a:lnTo>
                    <a:pt x="27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2" y="2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2" y="2"/>
                  </a:lnTo>
                  <a:lnTo>
                    <a:pt x="66" y="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3" y="6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1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8" y="10"/>
                  </a:lnTo>
                  <a:lnTo>
                    <a:pt x="109" y="13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8" name="Freeform 2361">
              <a:extLst>
                <a:ext uri="{FF2B5EF4-FFF2-40B4-BE49-F238E27FC236}">
                  <a16:creationId xmlns:a16="http://schemas.microsoft.com/office/drawing/2014/main" id="{B54C3CAA-9DB7-426A-8EED-B74D8E489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708" y="5221573"/>
              <a:ext cx="113709" cy="119940"/>
            </a:xfrm>
            <a:custGeom>
              <a:avLst/>
              <a:gdLst>
                <a:gd name="T0" fmla="*/ 36 w 73"/>
                <a:gd name="T1" fmla="*/ 22 h 77"/>
                <a:gd name="T2" fmla="*/ 35 w 73"/>
                <a:gd name="T3" fmla="*/ 28 h 77"/>
                <a:gd name="T4" fmla="*/ 64 w 73"/>
                <a:gd name="T5" fmla="*/ 28 h 77"/>
                <a:gd name="T6" fmla="*/ 61 w 73"/>
                <a:gd name="T7" fmla="*/ 49 h 77"/>
                <a:gd name="T8" fmla="*/ 33 w 73"/>
                <a:gd name="T9" fmla="*/ 49 h 77"/>
                <a:gd name="T10" fmla="*/ 31 w 73"/>
                <a:gd name="T11" fmla="*/ 56 h 77"/>
                <a:gd name="T12" fmla="*/ 64 w 73"/>
                <a:gd name="T13" fmla="*/ 56 h 77"/>
                <a:gd name="T14" fmla="*/ 61 w 73"/>
                <a:gd name="T15" fmla="*/ 77 h 77"/>
                <a:gd name="T16" fmla="*/ 0 w 73"/>
                <a:gd name="T17" fmla="*/ 77 h 77"/>
                <a:gd name="T18" fmla="*/ 11 w 73"/>
                <a:gd name="T19" fmla="*/ 0 h 77"/>
                <a:gd name="T20" fmla="*/ 73 w 73"/>
                <a:gd name="T21" fmla="*/ 0 h 77"/>
                <a:gd name="T22" fmla="*/ 69 w 73"/>
                <a:gd name="T23" fmla="*/ 22 h 77"/>
                <a:gd name="T24" fmla="*/ 36 w 73"/>
                <a:gd name="T2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7">
                  <a:moveTo>
                    <a:pt x="36" y="22"/>
                  </a:moveTo>
                  <a:lnTo>
                    <a:pt x="35" y="28"/>
                  </a:lnTo>
                  <a:lnTo>
                    <a:pt x="64" y="28"/>
                  </a:lnTo>
                  <a:lnTo>
                    <a:pt x="61" y="49"/>
                  </a:lnTo>
                  <a:lnTo>
                    <a:pt x="33" y="49"/>
                  </a:lnTo>
                  <a:lnTo>
                    <a:pt x="31" y="56"/>
                  </a:lnTo>
                  <a:lnTo>
                    <a:pt x="64" y="56"/>
                  </a:lnTo>
                  <a:lnTo>
                    <a:pt x="61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73" y="0"/>
                  </a:lnTo>
                  <a:lnTo>
                    <a:pt x="69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9" name="Freeform 2362">
              <a:extLst>
                <a:ext uri="{FF2B5EF4-FFF2-40B4-BE49-F238E27FC236}">
                  <a16:creationId xmlns:a16="http://schemas.microsoft.com/office/drawing/2014/main" id="{648E5EBA-7ECC-40B9-8E73-EF255C1D0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974" y="5248052"/>
              <a:ext cx="113709" cy="9813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3 h 63"/>
                <a:gd name="T8" fmla="*/ 70 w 73"/>
                <a:gd name="T9" fmla="*/ 44 h 63"/>
                <a:gd name="T10" fmla="*/ 73 w 73"/>
                <a:gd name="T11" fmla="*/ 43 h 63"/>
                <a:gd name="T12" fmla="*/ 70 w 73"/>
                <a:gd name="T13" fmla="*/ 60 h 63"/>
                <a:gd name="T14" fmla="*/ 70 w 73"/>
                <a:gd name="T15" fmla="*/ 60 h 63"/>
                <a:gd name="T16" fmla="*/ 63 w 73"/>
                <a:gd name="T17" fmla="*/ 62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2 h 63"/>
                <a:gd name="T24" fmla="*/ 44 w 73"/>
                <a:gd name="T25" fmla="*/ 60 h 63"/>
                <a:gd name="T26" fmla="*/ 40 w 73"/>
                <a:gd name="T27" fmla="*/ 57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2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2 h 63"/>
                <a:gd name="T44" fmla="*/ 10 w 73"/>
                <a:gd name="T45" fmla="*/ 60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3 h 63"/>
                <a:gd name="T52" fmla="*/ 0 w 73"/>
                <a:gd name="T53" fmla="*/ 49 h 63"/>
                <a:gd name="T54" fmla="*/ 0 w 73"/>
                <a:gd name="T55" fmla="*/ 45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7 h 63"/>
                <a:gd name="T68" fmla="*/ 30 w 73"/>
                <a:gd name="T69" fmla="*/ 39 h 63"/>
                <a:gd name="T70" fmla="*/ 31 w 73"/>
                <a:gd name="T71" fmla="*/ 40 h 63"/>
                <a:gd name="T72" fmla="*/ 33 w 73"/>
                <a:gd name="T73" fmla="*/ 40 h 63"/>
                <a:gd name="T74" fmla="*/ 33 w 73"/>
                <a:gd name="T75" fmla="*/ 40 h 63"/>
                <a:gd name="T76" fmla="*/ 35 w 73"/>
                <a:gd name="T77" fmla="*/ 40 h 63"/>
                <a:gd name="T78" fmla="*/ 36 w 73"/>
                <a:gd name="T79" fmla="*/ 39 h 63"/>
                <a:gd name="T80" fmla="*/ 38 w 73"/>
                <a:gd name="T81" fmla="*/ 37 h 63"/>
                <a:gd name="T82" fmla="*/ 39 w 73"/>
                <a:gd name="T83" fmla="*/ 35 h 63"/>
                <a:gd name="T84" fmla="*/ 44 w 73"/>
                <a:gd name="T85" fmla="*/ 0 h 63"/>
                <a:gd name="T86" fmla="*/ 71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3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2"/>
                  </a:lnTo>
                  <a:lnTo>
                    <a:pt x="44" y="60"/>
                  </a:lnTo>
                  <a:lnTo>
                    <a:pt x="40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2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0" name="Freeform 2363">
              <a:extLst>
                <a:ext uri="{FF2B5EF4-FFF2-40B4-BE49-F238E27FC236}">
                  <a16:creationId xmlns:a16="http://schemas.microsoft.com/office/drawing/2014/main" id="{BD9BE743-B9E5-45F3-8D9D-2554ABA91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794" y="5715350"/>
              <a:ext cx="118382" cy="126171"/>
            </a:xfrm>
            <a:custGeom>
              <a:avLst/>
              <a:gdLst>
                <a:gd name="T0" fmla="*/ 76 w 76"/>
                <a:gd name="T1" fmla="*/ 28 h 81"/>
                <a:gd name="T2" fmla="*/ 76 w 76"/>
                <a:gd name="T3" fmla="*/ 28 h 81"/>
                <a:gd name="T4" fmla="*/ 75 w 76"/>
                <a:gd name="T5" fmla="*/ 37 h 81"/>
                <a:gd name="T6" fmla="*/ 73 w 76"/>
                <a:gd name="T7" fmla="*/ 44 h 81"/>
                <a:gd name="T8" fmla="*/ 68 w 76"/>
                <a:gd name="T9" fmla="*/ 49 h 81"/>
                <a:gd name="T10" fmla="*/ 61 w 76"/>
                <a:gd name="T11" fmla="*/ 54 h 81"/>
                <a:gd name="T12" fmla="*/ 54 w 76"/>
                <a:gd name="T13" fmla="*/ 57 h 81"/>
                <a:gd name="T14" fmla="*/ 46 w 76"/>
                <a:gd name="T15" fmla="*/ 59 h 81"/>
                <a:gd name="T16" fmla="*/ 39 w 76"/>
                <a:gd name="T17" fmla="*/ 61 h 81"/>
                <a:gd name="T18" fmla="*/ 30 w 76"/>
                <a:gd name="T19" fmla="*/ 61 h 81"/>
                <a:gd name="T20" fmla="*/ 27 w 76"/>
                <a:gd name="T21" fmla="*/ 81 h 81"/>
                <a:gd name="T22" fmla="*/ 0 w 76"/>
                <a:gd name="T23" fmla="*/ 81 h 81"/>
                <a:gd name="T24" fmla="*/ 0 w 76"/>
                <a:gd name="T25" fmla="*/ 81 h 81"/>
                <a:gd name="T26" fmla="*/ 10 w 76"/>
                <a:gd name="T27" fmla="*/ 3 h 81"/>
                <a:gd name="T28" fmla="*/ 10 w 76"/>
                <a:gd name="T29" fmla="*/ 3 h 81"/>
                <a:gd name="T30" fmla="*/ 21 w 76"/>
                <a:gd name="T31" fmla="*/ 2 h 81"/>
                <a:gd name="T32" fmla="*/ 37 w 76"/>
                <a:gd name="T33" fmla="*/ 0 h 81"/>
                <a:gd name="T34" fmla="*/ 37 w 76"/>
                <a:gd name="T35" fmla="*/ 0 h 81"/>
                <a:gd name="T36" fmla="*/ 51 w 76"/>
                <a:gd name="T37" fmla="*/ 2 h 81"/>
                <a:gd name="T38" fmla="*/ 57 w 76"/>
                <a:gd name="T39" fmla="*/ 4 h 81"/>
                <a:gd name="T40" fmla="*/ 64 w 76"/>
                <a:gd name="T41" fmla="*/ 7 h 81"/>
                <a:gd name="T42" fmla="*/ 69 w 76"/>
                <a:gd name="T43" fmla="*/ 10 h 81"/>
                <a:gd name="T44" fmla="*/ 73 w 76"/>
                <a:gd name="T45" fmla="*/ 14 h 81"/>
                <a:gd name="T46" fmla="*/ 75 w 76"/>
                <a:gd name="T47" fmla="*/ 20 h 81"/>
                <a:gd name="T48" fmla="*/ 76 w 76"/>
                <a:gd name="T49" fmla="*/ 28 h 81"/>
                <a:gd name="T50" fmla="*/ 76 w 76"/>
                <a:gd name="T51" fmla="*/ 28 h 81"/>
                <a:gd name="T52" fmla="*/ 32 w 76"/>
                <a:gd name="T53" fmla="*/ 39 h 81"/>
                <a:gd name="T54" fmla="*/ 32 w 76"/>
                <a:gd name="T55" fmla="*/ 39 h 81"/>
                <a:gd name="T56" fmla="*/ 37 w 76"/>
                <a:gd name="T57" fmla="*/ 39 h 81"/>
                <a:gd name="T58" fmla="*/ 42 w 76"/>
                <a:gd name="T59" fmla="*/ 38 h 81"/>
                <a:gd name="T60" fmla="*/ 46 w 76"/>
                <a:gd name="T61" fmla="*/ 35 h 81"/>
                <a:gd name="T62" fmla="*/ 47 w 76"/>
                <a:gd name="T63" fmla="*/ 33 h 81"/>
                <a:gd name="T64" fmla="*/ 49 w 76"/>
                <a:gd name="T65" fmla="*/ 30 h 81"/>
                <a:gd name="T66" fmla="*/ 49 w 76"/>
                <a:gd name="T67" fmla="*/ 30 h 81"/>
                <a:gd name="T68" fmla="*/ 47 w 76"/>
                <a:gd name="T69" fmla="*/ 28 h 81"/>
                <a:gd name="T70" fmla="*/ 47 w 76"/>
                <a:gd name="T71" fmla="*/ 25 h 81"/>
                <a:gd name="T72" fmla="*/ 44 w 76"/>
                <a:gd name="T73" fmla="*/ 24 h 81"/>
                <a:gd name="T74" fmla="*/ 39 w 76"/>
                <a:gd name="T75" fmla="*/ 23 h 81"/>
                <a:gd name="T76" fmla="*/ 35 w 76"/>
                <a:gd name="T77" fmla="*/ 23 h 81"/>
                <a:gd name="T78" fmla="*/ 32 w 76"/>
                <a:gd name="T7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81">
                  <a:moveTo>
                    <a:pt x="76" y="28"/>
                  </a:moveTo>
                  <a:lnTo>
                    <a:pt x="76" y="28"/>
                  </a:lnTo>
                  <a:lnTo>
                    <a:pt x="75" y="37"/>
                  </a:lnTo>
                  <a:lnTo>
                    <a:pt x="73" y="44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54" y="57"/>
                  </a:lnTo>
                  <a:lnTo>
                    <a:pt x="46" y="59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27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1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1" y="2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69" y="10"/>
                  </a:lnTo>
                  <a:lnTo>
                    <a:pt x="73" y="14"/>
                  </a:lnTo>
                  <a:lnTo>
                    <a:pt x="75" y="20"/>
                  </a:lnTo>
                  <a:lnTo>
                    <a:pt x="76" y="28"/>
                  </a:lnTo>
                  <a:lnTo>
                    <a:pt x="76" y="28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7" y="39"/>
                  </a:lnTo>
                  <a:lnTo>
                    <a:pt x="42" y="38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1" name="Freeform 2364">
              <a:extLst>
                <a:ext uri="{FF2B5EF4-FFF2-40B4-BE49-F238E27FC236}">
                  <a16:creationId xmlns:a16="http://schemas.microsoft.com/office/drawing/2014/main" id="{965D7AD6-49FE-429A-B854-BF934B88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849" y="5744946"/>
              <a:ext cx="113709" cy="9813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4 h 63"/>
                <a:gd name="T8" fmla="*/ 70 w 73"/>
                <a:gd name="T9" fmla="*/ 44 h 63"/>
                <a:gd name="T10" fmla="*/ 73 w 73"/>
                <a:gd name="T11" fmla="*/ 44 h 63"/>
                <a:gd name="T12" fmla="*/ 70 w 73"/>
                <a:gd name="T13" fmla="*/ 60 h 63"/>
                <a:gd name="T14" fmla="*/ 70 w 73"/>
                <a:gd name="T15" fmla="*/ 60 h 63"/>
                <a:gd name="T16" fmla="*/ 63 w 73"/>
                <a:gd name="T17" fmla="*/ 62 h 63"/>
                <a:gd name="T18" fmla="*/ 54 w 73"/>
                <a:gd name="T19" fmla="*/ 63 h 63"/>
                <a:gd name="T20" fmla="*/ 54 w 73"/>
                <a:gd name="T21" fmla="*/ 63 h 63"/>
                <a:gd name="T22" fmla="*/ 49 w 73"/>
                <a:gd name="T23" fmla="*/ 62 h 63"/>
                <a:gd name="T24" fmla="*/ 44 w 73"/>
                <a:gd name="T25" fmla="*/ 60 h 63"/>
                <a:gd name="T26" fmla="*/ 40 w 73"/>
                <a:gd name="T27" fmla="*/ 58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2 h 63"/>
                <a:gd name="T38" fmla="*/ 17 w 73"/>
                <a:gd name="T39" fmla="*/ 63 h 63"/>
                <a:gd name="T40" fmla="*/ 17 w 73"/>
                <a:gd name="T41" fmla="*/ 63 h 63"/>
                <a:gd name="T42" fmla="*/ 14 w 73"/>
                <a:gd name="T43" fmla="*/ 63 h 63"/>
                <a:gd name="T44" fmla="*/ 10 w 73"/>
                <a:gd name="T45" fmla="*/ 62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4 h 63"/>
                <a:gd name="T52" fmla="*/ 0 w 73"/>
                <a:gd name="T53" fmla="*/ 50 h 63"/>
                <a:gd name="T54" fmla="*/ 0 w 73"/>
                <a:gd name="T55" fmla="*/ 47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8 h 63"/>
                <a:gd name="T68" fmla="*/ 30 w 73"/>
                <a:gd name="T69" fmla="*/ 39 h 63"/>
                <a:gd name="T70" fmla="*/ 31 w 73"/>
                <a:gd name="T71" fmla="*/ 40 h 63"/>
                <a:gd name="T72" fmla="*/ 32 w 73"/>
                <a:gd name="T73" fmla="*/ 40 h 63"/>
                <a:gd name="T74" fmla="*/ 32 w 73"/>
                <a:gd name="T75" fmla="*/ 40 h 63"/>
                <a:gd name="T76" fmla="*/ 35 w 73"/>
                <a:gd name="T77" fmla="*/ 40 h 63"/>
                <a:gd name="T78" fmla="*/ 36 w 73"/>
                <a:gd name="T79" fmla="*/ 39 h 63"/>
                <a:gd name="T80" fmla="*/ 37 w 73"/>
                <a:gd name="T81" fmla="*/ 38 h 63"/>
                <a:gd name="T82" fmla="*/ 39 w 73"/>
                <a:gd name="T83" fmla="*/ 35 h 63"/>
                <a:gd name="T84" fmla="*/ 44 w 73"/>
                <a:gd name="T85" fmla="*/ 0 h 63"/>
                <a:gd name="T86" fmla="*/ 71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3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49" y="62"/>
                  </a:lnTo>
                  <a:lnTo>
                    <a:pt x="44" y="60"/>
                  </a:lnTo>
                  <a:lnTo>
                    <a:pt x="40" y="5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8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2" name="Freeform 2365">
              <a:extLst>
                <a:ext uri="{FF2B5EF4-FFF2-40B4-BE49-F238E27FC236}">
                  <a16:creationId xmlns:a16="http://schemas.microsoft.com/office/drawing/2014/main" id="{AAD6FB48-7284-4220-9AEC-D336150A2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8420" y="5726254"/>
              <a:ext cx="133959" cy="123055"/>
            </a:xfrm>
            <a:custGeom>
              <a:avLst/>
              <a:gdLst>
                <a:gd name="T0" fmla="*/ 86 w 86"/>
                <a:gd name="T1" fmla="*/ 79 h 79"/>
                <a:gd name="T2" fmla="*/ 57 w 86"/>
                <a:gd name="T3" fmla="*/ 79 h 79"/>
                <a:gd name="T4" fmla="*/ 56 w 86"/>
                <a:gd name="T5" fmla="*/ 65 h 79"/>
                <a:gd name="T6" fmla="*/ 33 w 86"/>
                <a:gd name="T7" fmla="*/ 65 h 79"/>
                <a:gd name="T8" fmla="*/ 28 w 86"/>
                <a:gd name="T9" fmla="*/ 79 h 79"/>
                <a:gd name="T10" fmla="*/ 0 w 86"/>
                <a:gd name="T11" fmla="*/ 79 h 79"/>
                <a:gd name="T12" fmla="*/ 37 w 86"/>
                <a:gd name="T13" fmla="*/ 0 h 79"/>
                <a:gd name="T14" fmla="*/ 71 w 86"/>
                <a:gd name="T15" fmla="*/ 0 h 79"/>
                <a:gd name="T16" fmla="*/ 86 w 86"/>
                <a:gd name="T17" fmla="*/ 79 h 79"/>
                <a:gd name="T18" fmla="*/ 41 w 86"/>
                <a:gd name="T19" fmla="*/ 47 h 79"/>
                <a:gd name="T20" fmla="*/ 53 w 86"/>
                <a:gd name="T21" fmla="*/ 47 h 79"/>
                <a:gd name="T22" fmla="*/ 51 w 86"/>
                <a:gd name="T23" fmla="*/ 23 h 79"/>
                <a:gd name="T24" fmla="*/ 41 w 86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86" y="79"/>
                  </a:moveTo>
                  <a:lnTo>
                    <a:pt x="57" y="79"/>
                  </a:lnTo>
                  <a:lnTo>
                    <a:pt x="56" y="65"/>
                  </a:lnTo>
                  <a:lnTo>
                    <a:pt x="33" y="65"/>
                  </a:lnTo>
                  <a:lnTo>
                    <a:pt x="28" y="79"/>
                  </a:lnTo>
                  <a:lnTo>
                    <a:pt x="0" y="79"/>
                  </a:lnTo>
                  <a:lnTo>
                    <a:pt x="37" y="0"/>
                  </a:lnTo>
                  <a:lnTo>
                    <a:pt x="71" y="0"/>
                  </a:lnTo>
                  <a:lnTo>
                    <a:pt x="86" y="79"/>
                  </a:lnTo>
                  <a:close/>
                  <a:moveTo>
                    <a:pt x="41" y="47"/>
                  </a:moveTo>
                  <a:lnTo>
                    <a:pt x="53" y="47"/>
                  </a:lnTo>
                  <a:lnTo>
                    <a:pt x="51" y="23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3" name="Freeform 2366">
              <a:extLst>
                <a:ext uri="{FF2B5EF4-FFF2-40B4-BE49-F238E27FC236}">
                  <a16:creationId xmlns:a16="http://schemas.microsoft.com/office/drawing/2014/main" id="{6FAA40E3-10D3-4F8E-BFE8-F1C8B32A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609" y="5751176"/>
              <a:ext cx="176016" cy="99690"/>
            </a:xfrm>
            <a:custGeom>
              <a:avLst/>
              <a:gdLst>
                <a:gd name="T0" fmla="*/ 107 w 113"/>
                <a:gd name="T1" fmla="*/ 40 h 64"/>
                <a:gd name="T2" fmla="*/ 107 w 113"/>
                <a:gd name="T3" fmla="*/ 44 h 64"/>
                <a:gd name="T4" fmla="*/ 110 w 113"/>
                <a:gd name="T5" fmla="*/ 45 h 64"/>
                <a:gd name="T6" fmla="*/ 110 w 113"/>
                <a:gd name="T7" fmla="*/ 61 h 64"/>
                <a:gd name="T8" fmla="*/ 103 w 113"/>
                <a:gd name="T9" fmla="*/ 63 h 64"/>
                <a:gd name="T10" fmla="*/ 94 w 113"/>
                <a:gd name="T11" fmla="*/ 64 h 64"/>
                <a:gd name="T12" fmla="*/ 86 w 113"/>
                <a:gd name="T13" fmla="*/ 63 h 64"/>
                <a:gd name="T14" fmla="*/ 80 w 113"/>
                <a:gd name="T15" fmla="*/ 59 h 64"/>
                <a:gd name="T16" fmla="*/ 78 w 113"/>
                <a:gd name="T17" fmla="*/ 53 h 64"/>
                <a:gd name="T18" fmla="*/ 80 w 113"/>
                <a:gd name="T19" fmla="*/ 27 h 64"/>
                <a:gd name="T20" fmla="*/ 80 w 113"/>
                <a:gd name="T21" fmla="*/ 25 h 64"/>
                <a:gd name="T22" fmla="*/ 78 w 113"/>
                <a:gd name="T23" fmla="*/ 22 h 64"/>
                <a:gd name="T24" fmla="*/ 76 w 113"/>
                <a:gd name="T25" fmla="*/ 21 h 64"/>
                <a:gd name="T26" fmla="*/ 73 w 113"/>
                <a:gd name="T27" fmla="*/ 24 h 64"/>
                <a:gd name="T28" fmla="*/ 65 w 113"/>
                <a:gd name="T29" fmla="*/ 63 h 64"/>
                <a:gd name="T30" fmla="*/ 43 w 113"/>
                <a:gd name="T31" fmla="*/ 27 h 64"/>
                <a:gd name="T32" fmla="*/ 43 w 113"/>
                <a:gd name="T33" fmla="*/ 25 h 64"/>
                <a:gd name="T34" fmla="*/ 40 w 113"/>
                <a:gd name="T35" fmla="*/ 22 h 64"/>
                <a:gd name="T36" fmla="*/ 39 w 113"/>
                <a:gd name="T37" fmla="*/ 21 h 64"/>
                <a:gd name="T38" fmla="*/ 35 w 113"/>
                <a:gd name="T39" fmla="*/ 24 h 64"/>
                <a:gd name="T40" fmla="*/ 27 w 113"/>
                <a:gd name="T41" fmla="*/ 63 h 64"/>
                <a:gd name="T42" fmla="*/ 9 w 113"/>
                <a:gd name="T43" fmla="*/ 1 h 64"/>
                <a:gd name="T44" fmla="*/ 35 w 113"/>
                <a:gd name="T45" fmla="*/ 7 h 64"/>
                <a:gd name="T46" fmla="*/ 39 w 113"/>
                <a:gd name="T47" fmla="*/ 4 h 64"/>
                <a:gd name="T48" fmla="*/ 48 w 113"/>
                <a:gd name="T49" fmla="*/ 0 h 64"/>
                <a:gd name="T50" fmla="*/ 54 w 113"/>
                <a:gd name="T51" fmla="*/ 0 h 64"/>
                <a:gd name="T52" fmla="*/ 64 w 113"/>
                <a:gd name="T53" fmla="*/ 2 h 64"/>
                <a:gd name="T54" fmla="*/ 69 w 113"/>
                <a:gd name="T55" fmla="*/ 9 h 64"/>
                <a:gd name="T56" fmla="*/ 73 w 113"/>
                <a:gd name="T57" fmla="*/ 5 h 64"/>
                <a:gd name="T58" fmla="*/ 84 w 113"/>
                <a:gd name="T59" fmla="*/ 0 h 64"/>
                <a:gd name="T60" fmla="*/ 91 w 113"/>
                <a:gd name="T61" fmla="*/ 0 h 64"/>
                <a:gd name="T62" fmla="*/ 100 w 113"/>
                <a:gd name="T63" fmla="*/ 1 h 64"/>
                <a:gd name="T64" fmla="*/ 105 w 113"/>
                <a:gd name="T65" fmla="*/ 5 h 64"/>
                <a:gd name="T66" fmla="*/ 109 w 113"/>
                <a:gd name="T67" fmla="*/ 12 h 64"/>
                <a:gd name="T68" fmla="*/ 109 w 113"/>
                <a:gd name="T6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4">
                  <a:moveTo>
                    <a:pt x="109" y="21"/>
                  </a:moveTo>
                  <a:lnTo>
                    <a:pt x="107" y="40"/>
                  </a:lnTo>
                  <a:lnTo>
                    <a:pt x="107" y="40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3" y="45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3" y="63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86" y="63"/>
                  </a:lnTo>
                  <a:lnTo>
                    <a:pt x="83" y="60"/>
                  </a:lnTo>
                  <a:lnTo>
                    <a:pt x="80" y="59"/>
                  </a:lnTo>
                  <a:lnTo>
                    <a:pt x="79" y="56"/>
                  </a:lnTo>
                  <a:lnTo>
                    <a:pt x="78" y="53"/>
                  </a:lnTo>
                  <a:lnTo>
                    <a:pt x="78" y="46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0" y="27"/>
                  </a:lnTo>
                  <a:lnTo>
                    <a:pt x="65" y="63"/>
                  </a:lnTo>
                  <a:lnTo>
                    <a:pt x="38" y="6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1" y="24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6" y="5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3" y="5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3" y="2"/>
                  </a:lnTo>
                  <a:lnTo>
                    <a:pt x="105" y="5"/>
                  </a:lnTo>
                  <a:lnTo>
                    <a:pt x="108" y="9"/>
                  </a:lnTo>
                  <a:lnTo>
                    <a:pt x="109" y="12"/>
                  </a:lnTo>
                  <a:lnTo>
                    <a:pt x="109" y="16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4" name="Freeform 2367">
              <a:extLst>
                <a:ext uri="{FF2B5EF4-FFF2-40B4-BE49-F238E27FC236}">
                  <a16:creationId xmlns:a16="http://schemas.microsoft.com/office/drawing/2014/main" id="{C00E6873-8868-40DE-85F4-36C64A4CC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621" y="5218457"/>
              <a:ext cx="116825" cy="127728"/>
            </a:xfrm>
            <a:custGeom>
              <a:avLst/>
              <a:gdLst>
                <a:gd name="T0" fmla="*/ 74 w 75"/>
                <a:gd name="T1" fmla="*/ 37 h 82"/>
                <a:gd name="T2" fmla="*/ 69 w 75"/>
                <a:gd name="T3" fmla="*/ 76 h 82"/>
                <a:gd name="T4" fmla="*/ 69 w 75"/>
                <a:gd name="T5" fmla="*/ 76 h 82"/>
                <a:gd name="T6" fmla="*/ 62 w 75"/>
                <a:gd name="T7" fmla="*/ 78 h 82"/>
                <a:gd name="T8" fmla="*/ 54 w 75"/>
                <a:gd name="T9" fmla="*/ 79 h 82"/>
                <a:gd name="T10" fmla="*/ 46 w 75"/>
                <a:gd name="T11" fmla="*/ 81 h 82"/>
                <a:gd name="T12" fmla="*/ 39 w 75"/>
                <a:gd name="T13" fmla="*/ 82 h 82"/>
                <a:gd name="T14" fmla="*/ 39 w 75"/>
                <a:gd name="T15" fmla="*/ 82 h 82"/>
                <a:gd name="T16" fmla="*/ 30 w 75"/>
                <a:gd name="T17" fmla="*/ 81 h 82"/>
                <a:gd name="T18" fmla="*/ 23 w 75"/>
                <a:gd name="T19" fmla="*/ 79 h 82"/>
                <a:gd name="T20" fmla="*/ 15 w 75"/>
                <a:gd name="T21" fmla="*/ 76 h 82"/>
                <a:gd name="T22" fmla="*/ 10 w 75"/>
                <a:gd name="T23" fmla="*/ 72 h 82"/>
                <a:gd name="T24" fmla="*/ 6 w 75"/>
                <a:gd name="T25" fmla="*/ 67 h 82"/>
                <a:gd name="T26" fmla="*/ 3 w 75"/>
                <a:gd name="T27" fmla="*/ 62 h 82"/>
                <a:gd name="T28" fmla="*/ 1 w 75"/>
                <a:gd name="T29" fmla="*/ 54 h 82"/>
                <a:gd name="T30" fmla="*/ 0 w 75"/>
                <a:gd name="T31" fmla="*/ 47 h 82"/>
                <a:gd name="T32" fmla="*/ 0 w 75"/>
                <a:gd name="T33" fmla="*/ 47 h 82"/>
                <a:gd name="T34" fmla="*/ 1 w 75"/>
                <a:gd name="T35" fmla="*/ 37 h 82"/>
                <a:gd name="T36" fmla="*/ 4 w 75"/>
                <a:gd name="T37" fmla="*/ 28 h 82"/>
                <a:gd name="T38" fmla="*/ 9 w 75"/>
                <a:gd name="T39" fmla="*/ 19 h 82"/>
                <a:gd name="T40" fmla="*/ 14 w 75"/>
                <a:gd name="T41" fmla="*/ 13 h 82"/>
                <a:gd name="T42" fmla="*/ 21 w 75"/>
                <a:gd name="T43" fmla="*/ 8 h 82"/>
                <a:gd name="T44" fmla="*/ 30 w 75"/>
                <a:gd name="T45" fmla="*/ 4 h 82"/>
                <a:gd name="T46" fmla="*/ 40 w 75"/>
                <a:gd name="T47" fmla="*/ 2 h 82"/>
                <a:gd name="T48" fmla="*/ 51 w 75"/>
                <a:gd name="T49" fmla="*/ 0 h 82"/>
                <a:gd name="T50" fmla="*/ 51 w 75"/>
                <a:gd name="T51" fmla="*/ 0 h 82"/>
                <a:gd name="T52" fmla="*/ 65 w 75"/>
                <a:gd name="T53" fmla="*/ 2 h 82"/>
                <a:gd name="T54" fmla="*/ 75 w 75"/>
                <a:gd name="T55" fmla="*/ 4 h 82"/>
                <a:gd name="T56" fmla="*/ 69 w 75"/>
                <a:gd name="T57" fmla="*/ 25 h 82"/>
                <a:gd name="T58" fmla="*/ 69 w 75"/>
                <a:gd name="T59" fmla="*/ 25 h 82"/>
                <a:gd name="T60" fmla="*/ 62 w 75"/>
                <a:gd name="T61" fmla="*/ 24 h 82"/>
                <a:gd name="T62" fmla="*/ 53 w 75"/>
                <a:gd name="T63" fmla="*/ 23 h 82"/>
                <a:gd name="T64" fmla="*/ 53 w 75"/>
                <a:gd name="T65" fmla="*/ 23 h 82"/>
                <a:gd name="T66" fmla="*/ 46 w 75"/>
                <a:gd name="T67" fmla="*/ 23 h 82"/>
                <a:gd name="T68" fmla="*/ 41 w 75"/>
                <a:gd name="T69" fmla="*/ 24 h 82"/>
                <a:gd name="T70" fmla="*/ 38 w 75"/>
                <a:gd name="T71" fmla="*/ 27 h 82"/>
                <a:gd name="T72" fmla="*/ 34 w 75"/>
                <a:gd name="T73" fmla="*/ 29 h 82"/>
                <a:gd name="T74" fmla="*/ 33 w 75"/>
                <a:gd name="T75" fmla="*/ 32 h 82"/>
                <a:gd name="T76" fmla="*/ 30 w 75"/>
                <a:gd name="T77" fmla="*/ 36 h 82"/>
                <a:gd name="T78" fmla="*/ 29 w 75"/>
                <a:gd name="T79" fmla="*/ 43 h 82"/>
                <a:gd name="T80" fmla="*/ 29 w 75"/>
                <a:gd name="T81" fmla="*/ 43 h 82"/>
                <a:gd name="T82" fmla="*/ 30 w 75"/>
                <a:gd name="T83" fmla="*/ 51 h 82"/>
                <a:gd name="T84" fmla="*/ 34 w 75"/>
                <a:gd name="T85" fmla="*/ 56 h 82"/>
                <a:gd name="T86" fmla="*/ 38 w 75"/>
                <a:gd name="T87" fmla="*/ 58 h 82"/>
                <a:gd name="T88" fmla="*/ 44 w 75"/>
                <a:gd name="T89" fmla="*/ 59 h 82"/>
                <a:gd name="T90" fmla="*/ 44 w 75"/>
                <a:gd name="T91" fmla="*/ 59 h 82"/>
                <a:gd name="T92" fmla="*/ 46 w 75"/>
                <a:gd name="T93" fmla="*/ 59 h 82"/>
                <a:gd name="T94" fmla="*/ 49 w 75"/>
                <a:gd name="T95" fmla="*/ 37 h 82"/>
                <a:gd name="T96" fmla="*/ 74 w 75"/>
                <a:gd name="T97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82">
                  <a:moveTo>
                    <a:pt x="74" y="37"/>
                  </a:moveTo>
                  <a:lnTo>
                    <a:pt x="69" y="76"/>
                  </a:lnTo>
                  <a:lnTo>
                    <a:pt x="69" y="76"/>
                  </a:lnTo>
                  <a:lnTo>
                    <a:pt x="62" y="78"/>
                  </a:lnTo>
                  <a:lnTo>
                    <a:pt x="54" y="79"/>
                  </a:lnTo>
                  <a:lnTo>
                    <a:pt x="46" y="81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7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5" y="2"/>
                  </a:lnTo>
                  <a:lnTo>
                    <a:pt x="75" y="4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2" y="2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33" y="32"/>
                  </a:lnTo>
                  <a:lnTo>
                    <a:pt x="30" y="36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1"/>
                  </a:lnTo>
                  <a:lnTo>
                    <a:pt x="34" y="56"/>
                  </a:lnTo>
                  <a:lnTo>
                    <a:pt x="38" y="58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37"/>
                  </a:lnTo>
                  <a:lnTo>
                    <a:pt x="7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5" name="Freeform 2368">
              <a:extLst>
                <a:ext uri="{FF2B5EF4-FFF2-40B4-BE49-F238E27FC236}">
                  <a16:creationId xmlns:a16="http://schemas.microsoft.com/office/drawing/2014/main" id="{A9D25D02-2D11-498C-9759-9DCD45CAAD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9675" y="5209111"/>
              <a:ext cx="119940" cy="137074"/>
            </a:xfrm>
            <a:custGeom>
              <a:avLst/>
              <a:gdLst>
                <a:gd name="T0" fmla="*/ 49 w 77"/>
                <a:gd name="T1" fmla="*/ 0 h 88"/>
                <a:gd name="T2" fmla="*/ 68 w 77"/>
                <a:gd name="T3" fmla="*/ 64 h 88"/>
                <a:gd name="T4" fmla="*/ 68 w 77"/>
                <a:gd name="T5" fmla="*/ 67 h 88"/>
                <a:gd name="T6" fmla="*/ 72 w 77"/>
                <a:gd name="T7" fmla="*/ 69 h 88"/>
                <a:gd name="T8" fmla="*/ 72 w 77"/>
                <a:gd name="T9" fmla="*/ 85 h 88"/>
                <a:gd name="T10" fmla="*/ 64 w 77"/>
                <a:gd name="T11" fmla="*/ 87 h 88"/>
                <a:gd name="T12" fmla="*/ 55 w 77"/>
                <a:gd name="T13" fmla="*/ 88 h 88"/>
                <a:gd name="T14" fmla="*/ 45 w 77"/>
                <a:gd name="T15" fmla="*/ 84 h 88"/>
                <a:gd name="T16" fmla="*/ 40 w 77"/>
                <a:gd name="T17" fmla="*/ 78 h 88"/>
                <a:gd name="T18" fmla="*/ 36 w 77"/>
                <a:gd name="T19" fmla="*/ 82 h 88"/>
                <a:gd name="T20" fmla="*/ 26 w 77"/>
                <a:gd name="T21" fmla="*/ 87 h 88"/>
                <a:gd name="T22" fmla="*/ 20 w 77"/>
                <a:gd name="T23" fmla="*/ 88 h 88"/>
                <a:gd name="T24" fmla="*/ 11 w 77"/>
                <a:gd name="T25" fmla="*/ 85 h 88"/>
                <a:gd name="T26" fmla="*/ 5 w 77"/>
                <a:gd name="T27" fmla="*/ 79 h 88"/>
                <a:gd name="T28" fmla="*/ 1 w 77"/>
                <a:gd name="T29" fmla="*/ 70 h 88"/>
                <a:gd name="T30" fmla="*/ 0 w 77"/>
                <a:gd name="T31" fmla="*/ 60 h 88"/>
                <a:gd name="T32" fmla="*/ 3 w 77"/>
                <a:gd name="T33" fmla="*/ 45 h 88"/>
                <a:gd name="T34" fmla="*/ 9 w 77"/>
                <a:gd name="T35" fmla="*/ 34 h 88"/>
                <a:gd name="T36" fmla="*/ 18 w 77"/>
                <a:gd name="T37" fmla="*/ 26 h 88"/>
                <a:gd name="T38" fmla="*/ 30 w 77"/>
                <a:gd name="T39" fmla="*/ 23 h 88"/>
                <a:gd name="T40" fmla="*/ 35 w 77"/>
                <a:gd name="T41" fmla="*/ 24 h 88"/>
                <a:gd name="T42" fmla="*/ 42 w 77"/>
                <a:gd name="T43" fmla="*/ 28 h 88"/>
                <a:gd name="T44" fmla="*/ 44 w 77"/>
                <a:gd name="T45" fmla="*/ 30 h 88"/>
                <a:gd name="T46" fmla="*/ 44 w 77"/>
                <a:gd name="T47" fmla="*/ 54 h 88"/>
                <a:gd name="T48" fmla="*/ 42 w 77"/>
                <a:gd name="T49" fmla="*/ 48 h 88"/>
                <a:gd name="T50" fmla="*/ 36 w 77"/>
                <a:gd name="T51" fmla="*/ 45 h 88"/>
                <a:gd name="T52" fmla="*/ 33 w 77"/>
                <a:gd name="T53" fmla="*/ 47 h 88"/>
                <a:gd name="T54" fmla="*/ 28 w 77"/>
                <a:gd name="T55" fmla="*/ 53 h 88"/>
                <a:gd name="T56" fmla="*/ 28 w 77"/>
                <a:gd name="T57" fmla="*/ 57 h 88"/>
                <a:gd name="T58" fmla="*/ 29 w 77"/>
                <a:gd name="T59" fmla="*/ 63 h 88"/>
                <a:gd name="T60" fmla="*/ 34 w 77"/>
                <a:gd name="T61" fmla="*/ 65 h 88"/>
                <a:gd name="T62" fmla="*/ 38 w 77"/>
                <a:gd name="T63" fmla="*/ 64 h 88"/>
                <a:gd name="T64" fmla="*/ 43 w 77"/>
                <a:gd name="T65" fmla="*/ 58 h 88"/>
                <a:gd name="T66" fmla="*/ 44 w 77"/>
                <a:gd name="T67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88">
                  <a:moveTo>
                    <a:pt x="44" y="30"/>
                  </a:moveTo>
                  <a:lnTo>
                    <a:pt x="49" y="0"/>
                  </a:lnTo>
                  <a:lnTo>
                    <a:pt x="77" y="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69" y="68"/>
                  </a:lnTo>
                  <a:lnTo>
                    <a:pt x="72" y="69"/>
                  </a:lnTo>
                  <a:lnTo>
                    <a:pt x="74" y="68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64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0" y="87"/>
                  </a:lnTo>
                  <a:lnTo>
                    <a:pt x="45" y="84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6" y="82"/>
                  </a:lnTo>
                  <a:lnTo>
                    <a:pt x="31" y="84"/>
                  </a:lnTo>
                  <a:lnTo>
                    <a:pt x="26" y="87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5" y="87"/>
                  </a:lnTo>
                  <a:lnTo>
                    <a:pt x="11" y="85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9" y="34"/>
                  </a:lnTo>
                  <a:lnTo>
                    <a:pt x="13" y="29"/>
                  </a:lnTo>
                  <a:lnTo>
                    <a:pt x="18" y="26"/>
                  </a:lnTo>
                  <a:lnTo>
                    <a:pt x="24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4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4" y="30"/>
                  </a:lnTo>
                  <a:lnTo>
                    <a:pt x="44" y="30"/>
                  </a:lnTo>
                  <a:close/>
                  <a:moveTo>
                    <a:pt x="44" y="54"/>
                  </a:moveTo>
                  <a:lnTo>
                    <a:pt x="44" y="54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0" y="49"/>
                  </a:lnTo>
                  <a:lnTo>
                    <a:pt x="28" y="53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4" y="65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3" y="58"/>
                  </a:lnTo>
                  <a:lnTo>
                    <a:pt x="44" y="54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6" name="Freeform 2369">
              <a:extLst>
                <a:ext uri="{FF2B5EF4-FFF2-40B4-BE49-F238E27FC236}">
                  <a16:creationId xmlns:a16="http://schemas.microsoft.com/office/drawing/2014/main" id="{409C09A6-1405-405C-B0B7-3C77D787C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322" y="5221573"/>
              <a:ext cx="115267" cy="119940"/>
            </a:xfrm>
            <a:custGeom>
              <a:avLst/>
              <a:gdLst>
                <a:gd name="T0" fmla="*/ 43 w 74"/>
                <a:gd name="T1" fmla="*/ 77 h 77"/>
                <a:gd name="T2" fmla="*/ 14 w 74"/>
                <a:gd name="T3" fmla="*/ 77 h 77"/>
                <a:gd name="T4" fmla="*/ 21 w 74"/>
                <a:gd name="T5" fmla="*/ 22 h 77"/>
                <a:gd name="T6" fmla="*/ 0 w 74"/>
                <a:gd name="T7" fmla="*/ 22 h 77"/>
                <a:gd name="T8" fmla="*/ 4 w 74"/>
                <a:gd name="T9" fmla="*/ 0 h 77"/>
                <a:gd name="T10" fmla="*/ 74 w 74"/>
                <a:gd name="T11" fmla="*/ 0 h 77"/>
                <a:gd name="T12" fmla="*/ 72 w 74"/>
                <a:gd name="T13" fmla="*/ 22 h 77"/>
                <a:gd name="T14" fmla="*/ 50 w 74"/>
                <a:gd name="T15" fmla="*/ 22 h 77"/>
                <a:gd name="T16" fmla="*/ 43 w 7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7">
                  <a:moveTo>
                    <a:pt x="43" y="77"/>
                  </a:moveTo>
                  <a:lnTo>
                    <a:pt x="14" y="77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74" y="0"/>
                  </a:lnTo>
                  <a:lnTo>
                    <a:pt x="72" y="22"/>
                  </a:lnTo>
                  <a:lnTo>
                    <a:pt x="50" y="22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7" name="Freeform 2370">
              <a:extLst>
                <a:ext uri="{FF2B5EF4-FFF2-40B4-BE49-F238E27FC236}">
                  <a16:creationId xmlns:a16="http://schemas.microsoft.com/office/drawing/2014/main" id="{C116A011-EC37-437D-9C5D-0446EC07B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358" y="5209111"/>
              <a:ext cx="115267" cy="137074"/>
            </a:xfrm>
            <a:custGeom>
              <a:avLst/>
              <a:gdLst>
                <a:gd name="T0" fmla="*/ 74 w 74"/>
                <a:gd name="T1" fmla="*/ 50 h 88"/>
                <a:gd name="T2" fmla="*/ 74 w 74"/>
                <a:gd name="T3" fmla="*/ 50 h 88"/>
                <a:gd name="T4" fmla="*/ 73 w 74"/>
                <a:gd name="T5" fmla="*/ 58 h 88"/>
                <a:gd name="T6" fmla="*/ 72 w 74"/>
                <a:gd name="T7" fmla="*/ 64 h 88"/>
                <a:gd name="T8" fmla="*/ 69 w 74"/>
                <a:gd name="T9" fmla="*/ 70 h 88"/>
                <a:gd name="T10" fmla="*/ 66 w 74"/>
                <a:gd name="T11" fmla="*/ 77 h 88"/>
                <a:gd name="T12" fmla="*/ 62 w 74"/>
                <a:gd name="T13" fmla="*/ 80 h 88"/>
                <a:gd name="T14" fmla="*/ 57 w 74"/>
                <a:gd name="T15" fmla="*/ 84 h 88"/>
                <a:gd name="T16" fmla="*/ 51 w 74"/>
                <a:gd name="T17" fmla="*/ 87 h 88"/>
                <a:gd name="T18" fmla="*/ 44 w 74"/>
                <a:gd name="T19" fmla="*/ 88 h 88"/>
                <a:gd name="T20" fmla="*/ 44 w 74"/>
                <a:gd name="T21" fmla="*/ 88 h 88"/>
                <a:gd name="T22" fmla="*/ 39 w 74"/>
                <a:gd name="T23" fmla="*/ 87 h 88"/>
                <a:gd name="T24" fmla="*/ 36 w 74"/>
                <a:gd name="T25" fmla="*/ 85 h 88"/>
                <a:gd name="T26" fmla="*/ 32 w 74"/>
                <a:gd name="T27" fmla="*/ 82 h 88"/>
                <a:gd name="T28" fmla="*/ 28 w 74"/>
                <a:gd name="T29" fmla="*/ 78 h 88"/>
                <a:gd name="T30" fmla="*/ 27 w 74"/>
                <a:gd name="T31" fmla="*/ 85 h 88"/>
                <a:gd name="T32" fmla="*/ 0 w 74"/>
                <a:gd name="T33" fmla="*/ 85 h 88"/>
                <a:gd name="T34" fmla="*/ 12 w 74"/>
                <a:gd name="T35" fmla="*/ 0 h 88"/>
                <a:gd name="T36" fmla="*/ 41 w 74"/>
                <a:gd name="T37" fmla="*/ 0 h 88"/>
                <a:gd name="T38" fmla="*/ 36 w 74"/>
                <a:gd name="T39" fmla="*/ 31 h 88"/>
                <a:gd name="T40" fmla="*/ 36 w 74"/>
                <a:gd name="T41" fmla="*/ 31 h 88"/>
                <a:gd name="T42" fmla="*/ 39 w 74"/>
                <a:gd name="T43" fmla="*/ 28 h 88"/>
                <a:gd name="T44" fmla="*/ 44 w 74"/>
                <a:gd name="T45" fmla="*/ 25 h 88"/>
                <a:gd name="T46" fmla="*/ 48 w 74"/>
                <a:gd name="T47" fmla="*/ 24 h 88"/>
                <a:gd name="T48" fmla="*/ 53 w 74"/>
                <a:gd name="T49" fmla="*/ 23 h 88"/>
                <a:gd name="T50" fmla="*/ 53 w 74"/>
                <a:gd name="T51" fmla="*/ 23 h 88"/>
                <a:gd name="T52" fmla="*/ 58 w 74"/>
                <a:gd name="T53" fmla="*/ 24 h 88"/>
                <a:gd name="T54" fmla="*/ 62 w 74"/>
                <a:gd name="T55" fmla="*/ 25 h 88"/>
                <a:gd name="T56" fmla="*/ 66 w 74"/>
                <a:gd name="T57" fmla="*/ 28 h 88"/>
                <a:gd name="T58" fmla="*/ 68 w 74"/>
                <a:gd name="T59" fmla="*/ 31 h 88"/>
                <a:gd name="T60" fmla="*/ 71 w 74"/>
                <a:gd name="T61" fmla="*/ 35 h 88"/>
                <a:gd name="T62" fmla="*/ 73 w 74"/>
                <a:gd name="T63" fmla="*/ 39 h 88"/>
                <a:gd name="T64" fmla="*/ 74 w 74"/>
                <a:gd name="T65" fmla="*/ 50 h 88"/>
                <a:gd name="T66" fmla="*/ 74 w 74"/>
                <a:gd name="T67" fmla="*/ 50 h 88"/>
                <a:gd name="T68" fmla="*/ 47 w 74"/>
                <a:gd name="T69" fmla="*/ 54 h 88"/>
                <a:gd name="T70" fmla="*/ 47 w 74"/>
                <a:gd name="T71" fmla="*/ 54 h 88"/>
                <a:gd name="T72" fmla="*/ 46 w 74"/>
                <a:gd name="T73" fmla="*/ 50 h 88"/>
                <a:gd name="T74" fmla="*/ 44 w 74"/>
                <a:gd name="T75" fmla="*/ 48 h 88"/>
                <a:gd name="T76" fmla="*/ 43 w 74"/>
                <a:gd name="T77" fmla="*/ 45 h 88"/>
                <a:gd name="T78" fmla="*/ 39 w 74"/>
                <a:gd name="T79" fmla="*/ 45 h 88"/>
                <a:gd name="T80" fmla="*/ 39 w 74"/>
                <a:gd name="T81" fmla="*/ 45 h 88"/>
                <a:gd name="T82" fmla="*/ 36 w 74"/>
                <a:gd name="T83" fmla="*/ 47 h 88"/>
                <a:gd name="T84" fmla="*/ 33 w 74"/>
                <a:gd name="T85" fmla="*/ 49 h 88"/>
                <a:gd name="T86" fmla="*/ 31 w 74"/>
                <a:gd name="T87" fmla="*/ 53 h 88"/>
                <a:gd name="T88" fmla="*/ 31 w 74"/>
                <a:gd name="T89" fmla="*/ 57 h 88"/>
                <a:gd name="T90" fmla="*/ 31 w 74"/>
                <a:gd name="T91" fmla="*/ 57 h 88"/>
                <a:gd name="T92" fmla="*/ 31 w 74"/>
                <a:gd name="T93" fmla="*/ 60 h 88"/>
                <a:gd name="T94" fmla="*/ 32 w 74"/>
                <a:gd name="T95" fmla="*/ 63 h 88"/>
                <a:gd name="T96" fmla="*/ 34 w 74"/>
                <a:gd name="T97" fmla="*/ 65 h 88"/>
                <a:gd name="T98" fmla="*/ 37 w 74"/>
                <a:gd name="T99" fmla="*/ 65 h 88"/>
                <a:gd name="T100" fmla="*/ 37 w 74"/>
                <a:gd name="T101" fmla="*/ 65 h 88"/>
                <a:gd name="T102" fmla="*/ 41 w 74"/>
                <a:gd name="T103" fmla="*/ 64 h 88"/>
                <a:gd name="T104" fmla="*/ 44 w 74"/>
                <a:gd name="T105" fmla="*/ 62 h 88"/>
                <a:gd name="T106" fmla="*/ 46 w 74"/>
                <a:gd name="T107" fmla="*/ 58 h 88"/>
                <a:gd name="T108" fmla="*/ 47 w 74"/>
                <a:gd name="T109" fmla="*/ 54 h 88"/>
                <a:gd name="T110" fmla="*/ 47 w 74"/>
                <a:gd name="T11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8">
                  <a:moveTo>
                    <a:pt x="74" y="50"/>
                  </a:moveTo>
                  <a:lnTo>
                    <a:pt x="74" y="50"/>
                  </a:lnTo>
                  <a:lnTo>
                    <a:pt x="73" y="58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6" y="77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1" y="87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39" y="87"/>
                  </a:lnTo>
                  <a:lnTo>
                    <a:pt x="36" y="85"/>
                  </a:lnTo>
                  <a:lnTo>
                    <a:pt x="32" y="82"/>
                  </a:lnTo>
                  <a:lnTo>
                    <a:pt x="28" y="78"/>
                  </a:lnTo>
                  <a:lnTo>
                    <a:pt x="27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41" y="0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9" y="28"/>
                  </a:lnTo>
                  <a:lnTo>
                    <a:pt x="44" y="25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4"/>
                  </a:lnTo>
                  <a:lnTo>
                    <a:pt x="62" y="25"/>
                  </a:lnTo>
                  <a:lnTo>
                    <a:pt x="66" y="28"/>
                  </a:lnTo>
                  <a:lnTo>
                    <a:pt x="68" y="31"/>
                  </a:lnTo>
                  <a:lnTo>
                    <a:pt x="71" y="35"/>
                  </a:lnTo>
                  <a:lnTo>
                    <a:pt x="73" y="39"/>
                  </a:lnTo>
                  <a:lnTo>
                    <a:pt x="74" y="50"/>
                  </a:lnTo>
                  <a:lnTo>
                    <a:pt x="74" y="50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3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6" y="47"/>
                  </a:lnTo>
                  <a:lnTo>
                    <a:pt x="33" y="49"/>
                  </a:lnTo>
                  <a:lnTo>
                    <a:pt x="31" y="53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2" y="63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1" y="64"/>
                  </a:lnTo>
                  <a:lnTo>
                    <a:pt x="44" y="62"/>
                  </a:lnTo>
                  <a:lnTo>
                    <a:pt x="46" y="58"/>
                  </a:lnTo>
                  <a:lnTo>
                    <a:pt x="47" y="54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8" name="Freeform 2371">
              <a:extLst>
                <a:ext uri="{FF2B5EF4-FFF2-40B4-BE49-F238E27FC236}">
                  <a16:creationId xmlns:a16="http://schemas.microsoft.com/office/drawing/2014/main" id="{57BEE6EA-E746-402D-8DF5-8CBEACD41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14" y="5715350"/>
              <a:ext cx="113709" cy="127728"/>
            </a:xfrm>
            <a:custGeom>
              <a:avLst/>
              <a:gdLst>
                <a:gd name="T0" fmla="*/ 62 w 73"/>
                <a:gd name="T1" fmla="*/ 56 h 82"/>
                <a:gd name="T2" fmla="*/ 64 w 73"/>
                <a:gd name="T3" fmla="*/ 77 h 82"/>
                <a:gd name="T4" fmla="*/ 64 w 73"/>
                <a:gd name="T5" fmla="*/ 77 h 82"/>
                <a:gd name="T6" fmla="*/ 52 w 73"/>
                <a:gd name="T7" fmla="*/ 81 h 82"/>
                <a:gd name="T8" fmla="*/ 44 w 73"/>
                <a:gd name="T9" fmla="*/ 82 h 82"/>
                <a:gd name="T10" fmla="*/ 37 w 73"/>
                <a:gd name="T11" fmla="*/ 82 h 82"/>
                <a:gd name="T12" fmla="*/ 37 w 73"/>
                <a:gd name="T13" fmla="*/ 82 h 82"/>
                <a:gd name="T14" fmla="*/ 29 w 73"/>
                <a:gd name="T15" fmla="*/ 81 h 82"/>
                <a:gd name="T16" fmla="*/ 22 w 73"/>
                <a:gd name="T17" fmla="*/ 79 h 82"/>
                <a:gd name="T18" fmla="*/ 15 w 73"/>
                <a:gd name="T19" fmla="*/ 77 h 82"/>
                <a:gd name="T20" fmla="*/ 10 w 73"/>
                <a:gd name="T21" fmla="*/ 73 h 82"/>
                <a:gd name="T22" fmla="*/ 6 w 73"/>
                <a:gd name="T23" fmla="*/ 68 h 82"/>
                <a:gd name="T24" fmla="*/ 3 w 73"/>
                <a:gd name="T25" fmla="*/ 62 h 82"/>
                <a:gd name="T26" fmla="*/ 1 w 73"/>
                <a:gd name="T27" fmla="*/ 54 h 82"/>
                <a:gd name="T28" fmla="*/ 0 w 73"/>
                <a:gd name="T29" fmla="*/ 47 h 82"/>
                <a:gd name="T30" fmla="*/ 0 w 73"/>
                <a:gd name="T31" fmla="*/ 47 h 82"/>
                <a:gd name="T32" fmla="*/ 1 w 73"/>
                <a:gd name="T33" fmla="*/ 37 h 82"/>
                <a:gd name="T34" fmla="*/ 4 w 73"/>
                <a:gd name="T35" fmla="*/ 28 h 82"/>
                <a:gd name="T36" fmla="*/ 8 w 73"/>
                <a:gd name="T37" fmla="*/ 20 h 82"/>
                <a:gd name="T38" fmla="*/ 14 w 73"/>
                <a:gd name="T39" fmla="*/ 13 h 82"/>
                <a:gd name="T40" fmla="*/ 20 w 73"/>
                <a:gd name="T41" fmla="*/ 8 h 82"/>
                <a:gd name="T42" fmla="*/ 29 w 73"/>
                <a:gd name="T43" fmla="*/ 4 h 82"/>
                <a:gd name="T44" fmla="*/ 38 w 73"/>
                <a:gd name="T45" fmla="*/ 2 h 82"/>
                <a:gd name="T46" fmla="*/ 48 w 73"/>
                <a:gd name="T47" fmla="*/ 0 h 82"/>
                <a:gd name="T48" fmla="*/ 48 w 73"/>
                <a:gd name="T49" fmla="*/ 0 h 82"/>
                <a:gd name="T50" fmla="*/ 55 w 73"/>
                <a:gd name="T51" fmla="*/ 2 h 82"/>
                <a:gd name="T52" fmla="*/ 62 w 73"/>
                <a:gd name="T53" fmla="*/ 3 h 82"/>
                <a:gd name="T54" fmla="*/ 73 w 73"/>
                <a:gd name="T55" fmla="*/ 5 h 82"/>
                <a:gd name="T56" fmla="*/ 65 w 73"/>
                <a:gd name="T57" fmla="*/ 27 h 82"/>
                <a:gd name="T58" fmla="*/ 65 w 73"/>
                <a:gd name="T59" fmla="*/ 27 h 82"/>
                <a:gd name="T60" fmla="*/ 59 w 73"/>
                <a:gd name="T61" fmla="*/ 24 h 82"/>
                <a:gd name="T62" fmla="*/ 52 w 73"/>
                <a:gd name="T63" fmla="*/ 23 h 82"/>
                <a:gd name="T64" fmla="*/ 52 w 73"/>
                <a:gd name="T65" fmla="*/ 23 h 82"/>
                <a:gd name="T66" fmla="*/ 47 w 73"/>
                <a:gd name="T67" fmla="*/ 24 h 82"/>
                <a:gd name="T68" fmla="*/ 42 w 73"/>
                <a:gd name="T69" fmla="*/ 25 h 82"/>
                <a:gd name="T70" fmla="*/ 38 w 73"/>
                <a:gd name="T71" fmla="*/ 27 h 82"/>
                <a:gd name="T72" fmla="*/ 35 w 73"/>
                <a:gd name="T73" fmla="*/ 29 h 82"/>
                <a:gd name="T74" fmla="*/ 33 w 73"/>
                <a:gd name="T75" fmla="*/ 32 h 82"/>
                <a:gd name="T76" fmla="*/ 32 w 73"/>
                <a:gd name="T77" fmla="*/ 35 h 82"/>
                <a:gd name="T78" fmla="*/ 30 w 73"/>
                <a:gd name="T79" fmla="*/ 39 h 82"/>
                <a:gd name="T80" fmla="*/ 29 w 73"/>
                <a:gd name="T81" fmla="*/ 43 h 82"/>
                <a:gd name="T82" fmla="*/ 29 w 73"/>
                <a:gd name="T83" fmla="*/ 43 h 82"/>
                <a:gd name="T84" fmla="*/ 30 w 73"/>
                <a:gd name="T85" fmla="*/ 50 h 82"/>
                <a:gd name="T86" fmla="*/ 34 w 73"/>
                <a:gd name="T87" fmla="*/ 56 h 82"/>
                <a:gd name="T88" fmla="*/ 39 w 73"/>
                <a:gd name="T89" fmla="*/ 58 h 82"/>
                <a:gd name="T90" fmla="*/ 47 w 73"/>
                <a:gd name="T91" fmla="*/ 59 h 82"/>
                <a:gd name="T92" fmla="*/ 47 w 73"/>
                <a:gd name="T93" fmla="*/ 59 h 82"/>
                <a:gd name="T94" fmla="*/ 55 w 73"/>
                <a:gd name="T95" fmla="*/ 58 h 82"/>
                <a:gd name="T96" fmla="*/ 62 w 73"/>
                <a:gd name="T97" fmla="*/ 56 h 82"/>
                <a:gd name="T98" fmla="*/ 62 w 73"/>
                <a:gd name="T9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2">
                  <a:moveTo>
                    <a:pt x="62" y="56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2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29" y="81"/>
                  </a:lnTo>
                  <a:lnTo>
                    <a:pt x="22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6" y="68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73" y="5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59" y="24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7" y="24"/>
                  </a:lnTo>
                  <a:lnTo>
                    <a:pt x="42" y="25"/>
                  </a:lnTo>
                  <a:lnTo>
                    <a:pt x="38" y="27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9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55" y="58"/>
                  </a:lnTo>
                  <a:lnTo>
                    <a:pt x="62" y="56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9" name="Freeform 2372">
              <a:extLst>
                <a:ext uri="{FF2B5EF4-FFF2-40B4-BE49-F238E27FC236}">
                  <a16:creationId xmlns:a16="http://schemas.microsoft.com/office/drawing/2014/main" id="{05957480-3007-4D06-A129-5F00ABCB6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850" y="5743387"/>
              <a:ext cx="176016" cy="99690"/>
            </a:xfrm>
            <a:custGeom>
              <a:avLst/>
              <a:gdLst>
                <a:gd name="T0" fmla="*/ 107 w 113"/>
                <a:gd name="T1" fmla="*/ 41 h 64"/>
                <a:gd name="T2" fmla="*/ 107 w 113"/>
                <a:gd name="T3" fmla="*/ 44 h 64"/>
                <a:gd name="T4" fmla="*/ 111 w 113"/>
                <a:gd name="T5" fmla="*/ 45 h 64"/>
                <a:gd name="T6" fmla="*/ 111 w 113"/>
                <a:gd name="T7" fmla="*/ 61 h 64"/>
                <a:gd name="T8" fmla="*/ 103 w 113"/>
                <a:gd name="T9" fmla="*/ 63 h 64"/>
                <a:gd name="T10" fmla="*/ 95 w 113"/>
                <a:gd name="T11" fmla="*/ 64 h 64"/>
                <a:gd name="T12" fmla="*/ 87 w 113"/>
                <a:gd name="T13" fmla="*/ 63 h 64"/>
                <a:gd name="T14" fmla="*/ 81 w 113"/>
                <a:gd name="T15" fmla="*/ 59 h 64"/>
                <a:gd name="T16" fmla="*/ 78 w 113"/>
                <a:gd name="T17" fmla="*/ 54 h 64"/>
                <a:gd name="T18" fmla="*/ 81 w 113"/>
                <a:gd name="T19" fmla="*/ 27 h 64"/>
                <a:gd name="T20" fmla="*/ 81 w 113"/>
                <a:gd name="T21" fmla="*/ 25 h 64"/>
                <a:gd name="T22" fmla="*/ 80 w 113"/>
                <a:gd name="T23" fmla="*/ 22 h 64"/>
                <a:gd name="T24" fmla="*/ 77 w 113"/>
                <a:gd name="T25" fmla="*/ 21 h 64"/>
                <a:gd name="T26" fmla="*/ 73 w 113"/>
                <a:gd name="T27" fmla="*/ 24 h 64"/>
                <a:gd name="T28" fmla="*/ 67 w 113"/>
                <a:gd name="T29" fmla="*/ 63 h 64"/>
                <a:gd name="T30" fmla="*/ 43 w 113"/>
                <a:gd name="T31" fmla="*/ 27 h 64"/>
                <a:gd name="T32" fmla="*/ 43 w 113"/>
                <a:gd name="T33" fmla="*/ 25 h 64"/>
                <a:gd name="T34" fmla="*/ 41 w 113"/>
                <a:gd name="T35" fmla="*/ 22 h 64"/>
                <a:gd name="T36" fmla="*/ 39 w 113"/>
                <a:gd name="T37" fmla="*/ 21 h 64"/>
                <a:gd name="T38" fmla="*/ 36 w 113"/>
                <a:gd name="T39" fmla="*/ 24 h 64"/>
                <a:gd name="T40" fmla="*/ 29 w 113"/>
                <a:gd name="T41" fmla="*/ 63 h 64"/>
                <a:gd name="T42" fmla="*/ 9 w 113"/>
                <a:gd name="T43" fmla="*/ 1 h 64"/>
                <a:gd name="T44" fmla="*/ 36 w 113"/>
                <a:gd name="T45" fmla="*/ 7 h 64"/>
                <a:gd name="T46" fmla="*/ 39 w 113"/>
                <a:gd name="T47" fmla="*/ 4 h 64"/>
                <a:gd name="T48" fmla="*/ 49 w 113"/>
                <a:gd name="T49" fmla="*/ 0 h 64"/>
                <a:gd name="T50" fmla="*/ 54 w 113"/>
                <a:gd name="T51" fmla="*/ 0 h 64"/>
                <a:gd name="T52" fmla="*/ 65 w 113"/>
                <a:gd name="T53" fmla="*/ 2 h 64"/>
                <a:gd name="T54" fmla="*/ 71 w 113"/>
                <a:gd name="T55" fmla="*/ 9 h 64"/>
                <a:gd name="T56" fmla="*/ 73 w 113"/>
                <a:gd name="T57" fmla="*/ 6 h 64"/>
                <a:gd name="T58" fmla="*/ 85 w 113"/>
                <a:gd name="T59" fmla="*/ 0 h 64"/>
                <a:gd name="T60" fmla="*/ 92 w 113"/>
                <a:gd name="T61" fmla="*/ 0 h 64"/>
                <a:gd name="T62" fmla="*/ 101 w 113"/>
                <a:gd name="T63" fmla="*/ 1 h 64"/>
                <a:gd name="T64" fmla="*/ 107 w 113"/>
                <a:gd name="T65" fmla="*/ 6 h 64"/>
                <a:gd name="T66" fmla="*/ 110 w 113"/>
                <a:gd name="T67" fmla="*/ 12 h 64"/>
                <a:gd name="T68" fmla="*/ 110 w 113"/>
                <a:gd name="T6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4">
                  <a:moveTo>
                    <a:pt x="110" y="21"/>
                  </a:moveTo>
                  <a:lnTo>
                    <a:pt x="107" y="41"/>
                  </a:lnTo>
                  <a:lnTo>
                    <a:pt x="107" y="41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11" y="45"/>
                  </a:lnTo>
                  <a:lnTo>
                    <a:pt x="113" y="4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3" y="63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1" y="64"/>
                  </a:lnTo>
                  <a:lnTo>
                    <a:pt x="87" y="63"/>
                  </a:lnTo>
                  <a:lnTo>
                    <a:pt x="83" y="61"/>
                  </a:lnTo>
                  <a:lnTo>
                    <a:pt x="81" y="59"/>
                  </a:lnTo>
                  <a:lnTo>
                    <a:pt x="80" y="56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22"/>
                  </a:lnTo>
                  <a:lnTo>
                    <a:pt x="73" y="24"/>
                  </a:lnTo>
                  <a:lnTo>
                    <a:pt x="72" y="27"/>
                  </a:lnTo>
                  <a:lnTo>
                    <a:pt x="67" y="63"/>
                  </a:lnTo>
                  <a:lnTo>
                    <a:pt x="38" y="63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6" y="24"/>
                  </a:lnTo>
                  <a:lnTo>
                    <a:pt x="33" y="27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6" y="1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68" y="5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3" y="6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3" y="4"/>
                  </a:lnTo>
                  <a:lnTo>
                    <a:pt x="107" y="6"/>
                  </a:lnTo>
                  <a:lnTo>
                    <a:pt x="108" y="9"/>
                  </a:lnTo>
                  <a:lnTo>
                    <a:pt x="110" y="12"/>
                  </a:lnTo>
                  <a:lnTo>
                    <a:pt x="110" y="16"/>
                  </a:lnTo>
                  <a:lnTo>
                    <a:pt x="110" y="21"/>
                  </a:lnTo>
                  <a:lnTo>
                    <a:pt x="11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0" name="Freeform 2373">
              <a:extLst>
                <a:ext uri="{FF2B5EF4-FFF2-40B4-BE49-F238E27FC236}">
                  <a16:creationId xmlns:a16="http://schemas.microsoft.com/office/drawing/2014/main" id="{4157B3F5-970F-4102-BA0E-4651AA6FF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534" y="5723138"/>
              <a:ext cx="115267" cy="127728"/>
            </a:xfrm>
            <a:custGeom>
              <a:avLst/>
              <a:gdLst>
                <a:gd name="T0" fmla="*/ 26 w 74"/>
                <a:gd name="T1" fmla="*/ 82 h 82"/>
                <a:gd name="T2" fmla="*/ 0 w 74"/>
                <a:gd name="T3" fmla="*/ 81 h 82"/>
                <a:gd name="T4" fmla="*/ 11 w 74"/>
                <a:gd name="T5" fmla="*/ 3 h 82"/>
                <a:gd name="T6" fmla="*/ 37 w 74"/>
                <a:gd name="T7" fmla="*/ 0 h 82"/>
                <a:gd name="T8" fmla="*/ 50 w 74"/>
                <a:gd name="T9" fmla="*/ 2 h 82"/>
                <a:gd name="T10" fmla="*/ 63 w 74"/>
                <a:gd name="T11" fmla="*/ 5 h 82"/>
                <a:gd name="T12" fmla="*/ 72 w 74"/>
                <a:gd name="T13" fmla="*/ 12 h 82"/>
                <a:gd name="T14" fmla="*/ 74 w 74"/>
                <a:gd name="T15" fmla="*/ 22 h 82"/>
                <a:gd name="T16" fmla="*/ 73 w 74"/>
                <a:gd name="T17" fmla="*/ 28 h 82"/>
                <a:gd name="T18" fmla="*/ 67 w 74"/>
                <a:gd name="T19" fmla="*/ 38 h 82"/>
                <a:gd name="T20" fmla="*/ 62 w 74"/>
                <a:gd name="T21" fmla="*/ 40 h 82"/>
                <a:gd name="T22" fmla="*/ 69 w 74"/>
                <a:gd name="T23" fmla="*/ 45 h 82"/>
                <a:gd name="T24" fmla="*/ 73 w 74"/>
                <a:gd name="T25" fmla="*/ 56 h 82"/>
                <a:gd name="T26" fmla="*/ 72 w 74"/>
                <a:gd name="T27" fmla="*/ 63 h 82"/>
                <a:gd name="T28" fmla="*/ 65 w 74"/>
                <a:gd name="T29" fmla="*/ 73 h 82"/>
                <a:gd name="T30" fmla="*/ 52 w 74"/>
                <a:gd name="T31" fmla="*/ 79 h 82"/>
                <a:gd name="T32" fmla="*/ 26 w 74"/>
                <a:gd name="T33" fmla="*/ 82 h 82"/>
                <a:gd name="T34" fmla="*/ 47 w 74"/>
                <a:gd name="T35" fmla="*/ 54 h 82"/>
                <a:gd name="T36" fmla="*/ 45 w 74"/>
                <a:gd name="T37" fmla="*/ 51 h 82"/>
                <a:gd name="T38" fmla="*/ 40 w 74"/>
                <a:gd name="T39" fmla="*/ 48 h 82"/>
                <a:gd name="T40" fmla="*/ 37 w 74"/>
                <a:gd name="T41" fmla="*/ 48 h 82"/>
                <a:gd name="T42" fmla="*/ 30 w 74"/>
                <a:gd name="T43" fmla="*/ 62 h 82"/>
                <a:gd name="T44" fmla="*/ 35 w 74"/>
                <a:gd name="T45" fmla="*/ 62 h 82"/>
                <a:gd name="T46" fmla="*/ 39 w 74"/>
                <a:gd name="T47" fmla="*/ 62 h 82"/>
                <a:gd name="T48" fmla="*/ 45 w 74"/>
                <a:gd name="T49" fmla="*/ 58 h 82"/>
                <a:gd name="T50" fmla="*/ 47 w 74"/>
                <a:gd name="T51" fmla="*/ 54 h 82"/>
                <a:gd name="T52" fmla="*/ 34 w 74"/>
                <a:gd name="T53" fmla="*/ 33 h 82"/>
                <a:gd name="T54" fmla="*/ 38 w 74"/>
                <a:gd name="T55" fmla="*/ 33 h 82"/>
                <a:gd name="T56" fmla="*/ 45 w 74"/>
                <a:gd name="T57" fmla="*/ 32 h 82"/>
                <a:gd name="T58" fmla="*/ 48 w 74"/>
                <a:gd name="T59" fmla="*/ 25 h 82"/>
                <a:gd name="T60" fmla="*/ 48 w 74"/>
                <a:gd name="T61" fmla="*/ 23 h 82"/>
                <a:gd name="T62" fmla="*/ 40 w 74"/>
                <a:gd name="T63" fmla="*/ 19 h 82"/>
                <a:gd name="T64" fmla="*/ 35 w 74"/>
                <a:gd name="T65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82">
                  <a:moveTo>
                    <a:pt x="26" y="82"/>
                  </a:moveTo>
                  <a:lnTo>
                    <a:pt x="26" y="82"/>
                  </a:lnTo>
                  <a:lnTo>
                    <a:pt x="11" y="81"/>
                  </a:lnTo>
                  <a:lnTo>
                    <a:pt x="0" y="8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3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3" y="5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3" y="15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3" y="28"/>
                  </a:lnTo>
                  <a:lnTo>
                    <a:pt x="70" y="34"/>
                  </a:lnTo>
                  <a:lnTo>
                    <a:pt x="67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42"/>
                  </a:lnTo>
                  <a:lnTo>
                    <a:pt x="69" y="45"/>
                  </a:lnTo>
                  <a:lnTo>
                    <a:pt x="72" y="49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2" y="63"/>
                  </a:lnTo>
                  <a:lnTo>
                    <a:pt x="69" y="69"/>
                  </a:lnTo>
                  <a:lnTo>
                    <a:pt x="65" y="73"/>
                  </a:lnTo>
                  <a:lnTo>
                    <a:pt x="59" y="77"/>
                  </a:lnTo>
                  <a:lnTo>
                    <a:pt x="52" y="79"/>
                  </a:lnTo>
                  <a:lnTo>
                    <a:pt x="44" y="81"/>
                  </a:lnTo>
                  <a:lnTo>
                    <a:pt x="26" y="82"/>
                  </a:lnTo>
                  <a:lnTo>
                    <a:pt x="26" y="82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5" y="51"/>
                  </a:lnTo>
                  <a:lnTo>
                    <a:pt x="43" y="49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54"/>
                  </a:lnTo>
                  <a:lnTo>
                    <a:pt x="47" y="54"/>
                  </a:lnTo>
                  <a:close/>
                  <a:moveTo>
                    <a:pt x="34" y="33"/>
                  </a:moveTo>
                  <a:lnTo>
                    <a:pt x="34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5" y="32"/>
                  </a:lnTo>
                  <a:lnTo>
                    <a:pt x="48" y="29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2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1" name="Freeform 2374">
              <a:extLst>
                <a:ext uri="{FF2B5EF4-FFF2-40B4-BE49-F238E27FC236}">
                  <a16:creationId xmlns:a16="http://schemas.microsoft.com/office/drawing/2014/main" id="{E7DB77F4-E249-4F24-860E-1928DFF8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032" y="5715350"/>
              <a:ext cx="115267" cy="135517"/>
            </a:xfrm>
            <a:custGeom>
              <a:avLst/>
              <a:gdLst>
                <a:gd name="T0" fmla="*/ 71 w 74"/>
                <a:gd name="T1" fmla="*/ 67 h 87"/>
                <a:gd name="T2" fmla="*/ 69 w 74"/>
                <a:gd name="T3" fmla="*/ 84 h 87"/>
                <a:gd name="T4" fmla="*/ 69 w 74"/>
                <a:gd name="T5" fmla="*/ 84 h 87"/>
                <a:gd name="T6" fmla="*/ 63 w 74"/>
                <a:gd name="T7" fmla="*/ 86 h 87"/>
                <a:gd name="T8" fmla="*/ 55 w 74"/>
                <a:gd name="T9" fmla="*/ 87 h 87"/>
                <a:gd name="T10" fmla="*/ 55 w 74"/>
                <a:gd name="T11" fmla="*/ 87 h 87"/>
                <a:gd name="T12" fmla="*/ 49 w 74"/>
                <a:gd name="T13" fmla="*/ 86 h 87"/>
                <a:gd name="T14" fmla="*/ 45 w 74"/>
                <a:gd name="T15" fmla="*/ 84 h 87"/>
                <a:gd name="T16" fmla="*/ 43 w 74"/>
                <a:gd name="T17" fmla="*/ 82 h 87"/>
                <a:gd name="T18" fmla="*/ 36 w 74"/>
                <a:gd name="T19" fmla="*/ 74 h 87"/>
                <a:gd name="T20" fmla="*/ 31 w 74"/>
                <a:gd name="T21" fmla="*/ 62 h 87"/>
                <a:gd name="T22" fmla="*/ 28 w 74"/>
                <a:gd name="T23" fmla="*/ 86 h 87"/>
                <a:gd name="T24" fmla="*/ 0 w 74"/>
                <a:gd name="T25" fmla="*/ 86 h 87"/>
                <a:gd name="T26" fmla="*/ 11 w 74"/>
                <a:gd name="T27" fmla="*/ 0 h 87"/>
                <a:gd name="T28" fmla="*/ 40 w 74"/>
                <a:gd name="T29" fmla="*/ 0 h 87"/>
                <a:gd name="T30" fmla="*/ 34 w 74"/>
                <a:gd name="T31" fmla="*/ 44 h 87"/>
                <a:gd name="T32" fmla="*/ 34 w 74"/>
                <a:gd name="T33" fmla="*/ 44 h 87"/>
                <a:gd name="T34" fmla="*/ 38 w 74"/>
                <a:gd name="T35" fmla="*/ 40 h 87"/>
                <a:gd name="T36" fmla="*/ 41 w 74"/>
                <a:gd name="T37" fmla="*/ 37 h 87"/>
                <a:gd name="T38" fmla="*/ 44 w 74"/>
                <a:gd name="T39" fmla="*/ 32 h 87"/>
                <a:gd name="T40" fmla="*/ 46 w 74"/>
                <a:gd name="T41" fmla="*/ 24 h 87"/>
                <a:gd name="T42" fmla="*/ 74 w 74"/>
                <a:gd name="T43" fmla="*/ 24 h 87"/>
                <a:gd name="T44" fmla="*/ 74 w 74"/>
                <a:gd name="T45" fmla="*/ 24 h 87"/>
                <a:gd name="T46" fmla="*/ 73 w 74"/>
                <a:gd name="T47" fmla="*/ 33 h 87"/>
                <a:gd name="T48" fmla="*/ 69 w 74"/>
                <a:gd name="T49" fmla="*/ 40 h 87"/>
                <a:gd name="T50" fmla="*/ 63 w 74"/>
                <a:gd name="T51" fmla="*/ 47 h 87"/>
                <a:gd name="T52" fmla="*/ 55 w 74"/>
                <a:gd name="T53" fmla="*/ 52 h 87"/>
                <a:gd name="T54" fmla="*/ 55 w 74"/>
                <a:gd name="T55" fmla="*/ 52 h 87"/>
                <a:gd name="T56" fmla="*/ 58 w 74"/>
                <a:gd name="T57" fmla="*/ 58 h 87"/>
                <a:gd name="T58" fmla="*/ 60 w 74"/>
                <a:gd name="T59" fmla="*/ 63 h 87"/>
                <a:gd name="T60" fmla="*/ 65 w 74"/>
                <a:gd name="T61" fmla="*/ 67 h 87"/>
                <a:gd name="T62" fmla="*/ 68 w 74"/>
                <a:gd name="T63" fmla="*/ 67 h 87"/>
                <a:gd name="T64" fmla="*/ 71 w 74"/>
                <a:gd name="T65" fmla="*/ 67 h 87"/>
                <a:gd name="T66" fmla="*/ 71 w 74"/>
                <a:gd name="T67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7">
                  <a:moveTo>
                    <a:pt x="71" y="67"/>
                  </a:moveTo>
                  <a:lnTo>
                    <a:pt x="69" y="84"/>
                  </a:lnTo>
                  <a:lnTo>
                    <a:pt x="69" y="84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49" y="86"/>
                  </a:lnTo>
                  <a:lnTo>
                    <a:pt x="45" y="84"/>
                  </a:lnTo>
                  <a:lnTo>
                    <a:pt x="43" y="82"/>
                  </a:lnTo>
                  <a:lnTo>
                    <a:pt x="36" y="74"/>
                  </a:lnTo>
                  <a:lnTo>
                    <a:pt x="31" y="62"/>
                  </a:lnTo>
                  <a:lnTo>
                    <a:pt x="28" y="86"/>
                  </a:lnTo>
                  <a:lnTo>
                    <a:pt x="0" y="86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0"/>
                  </a:lnTo>
                  <a:lnTo>
                    <a:pt x="41" y="37"/>
                  </a:lnTo>
                  <a:lnTo>
                    <a:pt x="44" y="32"/>
                  </a:lnTo>
                  <a:lnTo>
                    <a:pt x="46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33"/>
                  </a:lnTo>
                  <a:lnTo>
                    <a:pt x="69" y="40"/>
                  </a:lnTo>
                  <a:lnTo>
                    <a:pt x="63" y="47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8" y="58"/>
                  </a:lnTo>
                  <a:lnTo>
                    <a:pt x="60" y="63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2" name="Freeform 2375">
              <a:extLst>
                <a:ext uri="{FF2B5EF4-FFF2-40B4-BE49-F238E27FC236}">
                  <a16:creationId xmlns:a16="http://schemas.microsoft.com/office/drawing/2014/main" id="{A498650B-8D92-4C35-9F90-4978F4CBE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563" y="5218457"/>
              <a:ext cx="127728" cy="127728"/>
            </a:xfrm>
            <a:custGeom>
              <a:avLst/>
              <a:gdLst>
                <a:gd name="T0" fmla="*/ 82 w 82"/>
                <a:gd name="T1" fmla="*/ 36 h 82"/>
                <a:gd name="T2" fmla="*/ 82 w 82"/>
                <a:gd name="T3" fmla="*/ 36 h 82"/>
                <a:gd name="T4" fmla="*/ 82 w 82"/>
                <a:gd name="T5" fmla="*/ 43 h 82"/>
                <a:gd name="T6" fmla="*/ 81 w 82"/>
                <a:gd name="T7" fmla="*/ 49 h 82"/>
                <a:gd name="T8" fmla="*/ 79 w 82"/>
                <a:gd name="T9" fmla="*/ 54 h 82"/>
                <a:gd name="T10" fmla="*/ 76 w 82"/>
                <a:gd name="T11" fmla="*/ 59 h 82"/>
                <a:gd name="T12" fmla="*/ 74 w 82"/>
                <a:gd name="T13" fmla="*/ 64 h 82"/>
                <a:gd name="T14" fmla="*/ 70 w 82"/>
                <a:gd name="T15" fmla="*/ 68 h 82"/>
                <a:gd name="T16" fmla="*/ 62 w 82"/>
                <a:gd name="T17" fmla="*/ 73 h 82"/>
                <a:gd name="T18" fmla="*/ 53 w 82"/>
                <a:gd name="T19" fmla="*/ 77 h 82"/>
                <a:gd name="T20" fmla="*/ 43 w 82"/>
                <a:gd name="T21" fmla="*/ 79 h 82"/>
                <a:gd name="T22" fmla="*/ 33 w 82"/>
                <a:gd name="T23" fmla="*/ 81 h 82"/>
                <a:gd name="T24" fmla="*/ 25 w 82"/>
                <a:gd name="T25" fmla="*/ 82 h 82"/>
                <a:gd name="T26" fmla="*/ 25 w 82"/>
                <a:gd name="T27" fmla="*/ 82 h 82"/>
                <a:gd name="T28" fmla="*/ 11 w 82"/>
                <a:gd name="T29" fmla="*/ 81 h 82"/>
                <a:gd name="T30" fmla="*/ 0 w 82"/>
                <a:gd name="T31" fmla="*/ 79 h 82"/>
                <a:gd name="T32" fmla="*/ 11 w 82"/>
                <a:gd name="T33" fmla="*/ 3 h 82"/>
                <a:gd name="T34" fmla="*/ 11 w 82"/>
                <a:gd name="T35" fmla="*/ 3 h 82"/>
                <a:gd name="T36" fmla="*/ 25 w 82"/>
                <a:gd name="T37" fmla="*/ 0 h 82"/>
                <a:gd name="T38" fmla="*/ 40 w 82"/>
                <a:gd name="T39" fmla="*/ 0 h 82"/>
                <a:gd name="T40" fmla="*/ 40 w 82"/>
                <a:gd name="T41" fmla="*/ 0 h 82"/>
                <a:gd name="T42" fmla="*/ 48 w 82"/>
                <a:gd name="T43" fmla="*/ 0 h 82"/>
                <a:gd name="T44" fmla="*/ 57 w 82"/>
                <a:gd name="T45" fmla="*/ 3 h 82"/>
                <a:gd name="T46" fmla="*/ 65 w 82"/>
                <a:gd name="T47" fmla="*/ 5 h 82"/>
                <a:gd name="T48" fmla="*/ 71 w 82"/>
                <a:gd name="T49" fmla="*/ 9 h 82"/>
                <a:gd name="T50" fmla="*/ 76 w 82"/>
                <a:gd name="T51" fmla="*/ 14 h 82"/>
                <a:gd name="T52" fmla="*/ 80 w 82"/>
                <a:gd name="T53" fmla="*/ 20 h 82"/>
                <a:gd name="T54" fmla="*/ 81 w 82"/>
                <a:gd name="T55" fmla="*/ 28 h 82"/>
                <a:gd name="T56" fmla="*/ 82 w 82"/>
                <a:gd name="T57" fmla="*/ 36 h 82"/>
                <a:gd name="T58" fmla="*/ 82 w 82"/>
                <a:gd name="T59" fmla="*/ 36 h 82"/>
                <a:gd name="T60" fmla="*/ 35 w 82"/>
                <a:gd name="T61" fmla="*/ 59 h 82"/>
                <a:gd name="T62" fmla="*/ 35 w 82"/>
                <a:gd name="T63" fmla="*/ 59 h 82"/>
                <a:gd name="T64" fmla="*/ 40 w 82"/>
                <a:gd name="T65" fmla="*/ 59 h 82"/>
                <a:gd name="T66" fmla="*/ 43 w 82"/>
                <a:gd name="T67" fmla="*/ 58 h 82"/>
                <a:gd name="T68" fmla="*/ 46 w 82"/>
                <a:gd name="T69" fmla="*/ 56 h 82"/>
                <a:gd name="T70" fmla="*/ 48 w 82"/>
                <a:gd name="T71" fmla="*/ 52 h 82"/>
                <a:gd name="T72" fmla="*/ 52 w 82"/>
                <a:gd name="T73" fmla="*/ 46 h 82"/>
                <a:gd name="T74" fmla="*/ 53 w 82"/>
                <a:gd name="T75" fmla="*/ 37 h 82"/>
                <a:gd name="T76" fmla="*/ 53 w 82"/>
                <a:gd name="T77" fmla="*/ 37 h 82"/>
                <a:gd name="T78" fmla="*/ 52 w 82"/>
                <a:gd name="T79" fmla="*/ 30 h 82"/>
                <a:gd name="T80" fmla="*/ 50 w 82"/>
                <a:gd name="T81" fmla="*/ 25 h 82"/>
                <a:gd name="T82" fmla="*/ 46 w 82"/>
                <a:gd name="T83" fmla="*/ 23 h 82"/>
                <a:gd name="T84" fmla="*/ 40 w 82"/>
                <a:gd name="T85" fmla="*/ 22 h 82"/>
                <a:gd name="T86" fmla="*/ 40 w 82"/>
                <a:gd name="T87" fmla="*/ 22 h 82"/>
                <a:gd name="T88" fmla="*/ 37 w 82"/>
                <a:gd name="T89" fmla="*/ 22 h 82"/>
                <a:gd name="T90" fmla="*/ 31 w 82"/>
                <a:gd name="T91" fmla="*/ 59 h 82"/>
                <a:gd name="T92" fmla="*/ 31 w 82"/>
                <a:gd name="T93" fmla="*/ 59 h 82"/>
                <a:gd name="T94" fmla="*/ 35 w 82"/>
                <a:gd name="T95" fmla="*/ 59 h 82"/>
                <a:gd name="T96" fmla="*/ 35 w 82"/>
                <a:gd name="T9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82">
                  <a:moveTo>
                    <a:pt x="82" y="36"/>
                  </a:moveTo>
                  <a:lnTo>
                    <a:pt x="82" y="36"/>
                  </a:lnTo>
                  <a:lnTo>
                    <a:pt x="82" y="43"/>
                  </a:lnTo>
                  <a:lnTo>
                    <a:pt x="81" y="49"/>
                  </a:lnTo>
                  <a:lnTo>
                    <a:pt x="79" y="54"/>
                  </a:lnTo>
                  <a:lnTo>
                    <a:pt x="76" y="59"/>
                  </a:lnTo>
                  <a:lnTo>
                    <a:pt x="74" y="64"/>
                  </a:lnTo>
                  <a:lnTo>
                    <a:pt x="70" y="68"/>
                  </a:lnTo>
                  <a:lnTo>
                    <a:pt x="62" y="73"/>
                  </a:lnTo>
                  <a:lnTo>
                    <a:pt x="53" y="77"/>
                  </a:lnTo>
                  <a:lnTo>
                    <a:pt x="43" y="79"/>
                  </a:lnTo>
                  <a:lnTo>
                    <a:pt x="33" y="81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11" y="81"/>
                  </a:lnTo>
                  <a:lnTo>
                    <a:pt x="0" y="79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6" y="14"/>
                  </a:lnTo>
                  <a:lnTo>
                    <a:pt x="80" y="20"/>
                  </a:lnTo>
                  <a:lnTo>
                    <a:pt x="81" y="28"/>
                  </a:lnTo>
                  <a:lnTo>
                    <a:pt x="82" y="36"/>
                  </a:lnTo>
                  <a:lnTo>
                    <a:pt x="82" y="36"/>
                  </a:lnTo>
                  <a:close/>
                  <a:moveTo>
                    <a:pt x="35" y="59"/>
                  </a:moveTo>
                  <a:lnTo>
                    <a:pt x="35" y="59"/>
                  </a:lnTo>
                  <a:lnTo>
                    <a:pt x="40" y="59"/>
                  </a:lnTo>
                  <a:lnTo>
                    <a:pt x="43" y="58"/>
                  </a:lnTo>
                  <a:lnTo>
                    <a:pt x="46" y="56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30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7" y="22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5" y="59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3" name="Freeform 2376">
              <a:extLst>
                <a:ext uri="{FF2B5EF4-FFF2-40B4-BE49-F238E27FC236}">
                  <a16:creationId xmlns:a16="http://schemas.microsoft.com/office/drawing/2014/main" id="{CD5735B8-671B-4C2C-86BF-43ADFED71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3522" y="5248052"/>
              <a:ext cx="113709" cy="130843"/>
            </a:xfrm>
            <a:custGeom>
              <a:avLst/>
              <a:gdLst>
                <a:gd name="T0" fmla="*/ 73 w 73"/>
                <a:gd name="T1" fmla="*/ 0 h 84"/>
                <a:gd name="T2" fmla="*/ 65 w 73"/>
                <a:gd name="T3" fmla="*/ 52 h 84"/>
                <a:gd name="T4" fmla="*/ 65 w 73"/>
                <a:gd name="T5" fmla="*/ 52 h 84"/>
                <a:gd name="T6" fmla="*/ 64 w 73"/>
                <a:gd name="T7" fmla="*/ 59 h 84"/>
                <a:gd name="T8" fmla="*/ 62 w 73"/>
                <a:gd name="T9" fmla="*/ 67 h 84"/>
                <a:gd name="T10" fmla="*/ 59 w 73"/>
                <a:gd name="T11" fmla="*/ 72 h 84"/>
                <a:gd name="T12" fmla="*/ 54 w 73"/>
                <a:gd name="T13" fmla="*/ 77 h 84"/>
                <a:gd name="T14" fmla="*/ 49 w 73"/>
                <a:gd name="T15" fmla="*/ 81 h 84"/>
                <a:gd name="T16" fmla="*/ 43 w 73"/>
                <a:gd name="T17" fmla="*/ 83 h 84"/>
                <a:gd name="T18" fmla="*/ 35 w 73"/>
                <a:gd name="T19" fmla="*/ 84 h 84"/>
                <a:gd name="T20" fmla="*/ 26 w 73"/>
                <a:gd name="T21" fmla="*/ 84 h 84"/>
                <a:gd name="T22" fmla="*/ 26 w 73"/>
                <a:gd name="T23" fmla="*/ 84 h 84"/>
                <a:gd name="T24" fmla="*/ 14 w 73"/>
                <a:gd name="T25" fmla="*/ 84 h 84"/>
                <a:gd name="T26" fmla="*/ 9 w 73"/>
                <a:gd name="T27" fmla="*/ 82 h 84"/>
                <a:gd name="T28" fmla="*/ 5 w 73"/>
                <a:gd name="T29" fmla="*/ 81 h 84"/>
                <a:gd name="T30" fmla="*/ 3 w 73"/>
                <a:gd name="T31" fmla="*/ 78 h 84"/>
                <a:gd name="T32" fmla="*/ 1 w 73"/>
                <a:gd name="T33" fmla="*/ 76 h 84"/>
                <a:gd name="T34" fmla="*/ 0 w 73"/>
                <a:gd name="T35" fmla="*/ 73 h 84"/>
                <a:gd name="T36" fmla="*/ 0 w 73"/>
                <a:gd name="T37" fmla="*/ 71 h 84"/>
                <a:gd name="T38" fmla="*/ 0 w 73"/>
                <a:gd name="T39" fmla="*/ 71 h 84"/>
                <a:gd name="T40" fmla="*/ 0 w 73"/>
                <a:gd name="T41" fmla="*/ 64 h 84"/>
                <a:gd name="T42" fmla="*/ 4 w 73"/>
                <a:gd name="T43" fmla="*/ 60 h 84"/>
                <a:gd name="T44" fmla="*/ 8 w 73"/>
                <a:gd name="T45" fmla="*/ 55 h 84"/>
                <a:gd name="T46" fmla="*/ 14 w 73"/>
                <a:gd name="T47" fmla="*/ 53 h 84"/>
                <a:gd name="T48" fmla="*/ 14 w 73"/>
                <a:gd name="T49" fmla="*/ 53 h 84"/>
                <a:gd name="T50" fmla="*/ 8 w 73"/>
                <a:gd name="T51" fmla="*/ 52 h 84"/>
                <a:gd name="T52" fmla="*/ 4 w 73"/>
                <a:gd name="T53" fmla="*/ 48 h 84"/>
                <a:gd name="T54" fmla="*/ 1 w 73"/>
                <a:gd name="T55" fmla="*/ 43 h 84"/>
                <a:gd name="T56" fmla="*/ 1 w 73"/>
                <a:gd name="T57" fmla="*/ 37 h 84"/>
                <a:gd name="T58" fmla="*/ 6 w 73"/>
                <a:gd name="T59" fmla="*/ 0 h 84"/>
                <a:gd name="T60" fmla="*/ 35 w 73"/>
                <a:gd name="T61" fmla="*/ 0 h 84"/>
                <a:gd name="T62" fmla="*/ 30 w 73"/>
                <a:gd name="T63" fmla="*/ 33 h 84"/>
                <a:gd name="T64" fmla="*/ 30 w 73"/>
                <a:gd name="T65" fmla="*/ 33 h 84"/>
                <a:gd name="T66" fmla="*/ 30 w 73"/>
                <a:gd name="T67" fmla="*/ 35 h 84"/>
                <a:gd name="T68" fmla="*/ 31 w 73"/>
                <a:gd name="T69" fmla="*/ 37 h 84"/>
                <a:gd name="T70" fmla="*/ 33 w 73"/>
                <a:gd name="T71" fmla="*/ 38 h 84"/>
                <a:gd name="T72" fmla="*/ 34 w 73"/>
                <a:gd name="T73" fmla="*/ 39 h 84"/>
                <a:gd name="T74" fmla="*/ 34 w 73"/>
                <a:gd name="T75" fmla="*/ 39 h 84"/>
                <a:gd name="T76" fmla="*/ 37 w 73"/>
                <a:gd name="T77" fmla="*/ 38 h 84"/>
                <a:gd name="T78" fmla="*/ 39 w 73"/>
                <a:gd name="T79" fmla="*/ 37 h 84"/>
                <a:gd name="T80" fmla="*/ 40 w 73"/>
                <a:gd name="T81" fmla="*/ 35 h 84"/>
                <a:gd name="T82" fmla="*/ 40 w 73"/>
                <a:gd name="T83" fmla="*/ 33 h 84"/>
                <a:gd name="T84" fmla="*/ 45 w 73"/>
                <a:gd name="T85" fmla="*/ 0 h 84"/>
                <a:gd name="T86" fmla="*/ 73 w 73"/>
                <a:gd name="T87" fmla="*/ 0 h 84"/>
                <a:gd name="T88" fmla="*/ 38 w 73"/>
                <a:gd name="T89" fmla="*/ 53 h 84"/>
                <a:gd name="T90" fmla="*/ 38 w 73"/>
                <a:gd name="T91" fmla="*/ 53 h 84"/>
                <a:gd name="T92" fmla="*/ 35 w 73"/>
                <a:gd name="T93" fmla="*/ 53 h 84"/>
                <a:gd name="T94" fmla="*/ 31 w 73"/>
                <a:gd name="T95" fmla="*/ 55 h 84"/>
                <a:gd name="T96" fmla="*/ 28 w 73"/>
                <a:gd name="T97" fmla="*/ 58 h 84"/>
                <a:gd name="T98" fmla="*/ 26 w 73"/>
                <a:gd name="T99" fmla="*/ 60 h 84"/>
                <a:gd name="T100" fmla="*/ 26 w 73"/>
                <a:gd name="T101" fmla="*/ 64 h 84"/>
                <a:gd name="T102" fmla="*/ 26 w 73"/>
                <a:gd name="T103" fmla="*/ 64 h 84"/>
                <a:gd name="T104" fmla="*/ 26 w 73"/>
                <a:gd name="T105" fmla="*/ 67 h 84"/>
                <a:gd name="T106" fmla="*/ 28 w 73"/>
                <a:gd name="T107" fmla="*/ 68 h 84"/>
                <a:gd name="T108" fmla="*/ 30 w 73"/>
                <a:gd name="T109" fmla="*/ 68 h 84"/>
                <a:gd name="T110" fmla="*/ 30 w 73"/>
                <a:gd name="T111" fmla="*/ 68 h 84"/>
                <a:gd name="T112" fmla="*/ 33 w 73"/>
                <a:gd name="T113" fmla="*/ 68 h 84"/>
                <a:gd name="T114" fmla="*/ 34 w 73"/>
                <a:gd name="T115" fmla="*/ 67 h 84"/>
                <a:gd name="T116" fmla="*/ 37 w 73"/>
                <a:gd name="T117" fmla="*/ 62 h 84"/>
                <a:gd name="T118" fmla="*/ 38 w 73"/>
                <a:gd name="T119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84">
                  <a:moveTo>
                    <a:pt x="73" y="0"/>
                  </a:moveTo>
                  <a:lnTo>
                    <a:pt x="65" y="52"/>
                  </a:lnTo>
                  <a:lnTo>
                    <a:pt x="65" y="52"/>
                  </a:lnTo>
                  <a:lnTo>
                    <a:pt x="64" y="59"/>
                  </a:lnTo>
                  <a:lnTo>
                    <a:pt x="62" y="67"/>
                  </a:lnTo>
                  <a:lnTo>
                    <a:pt x="59" y="72"/>
                  </a:lnTo>
                  <a:lnTo>
                    <a:pt x="54" y="77"/>
                  </a:lnTo>
                  <a:lnTo>
                    <a:pt x="49" y="81"/>
                  </a:lnTo>
                  <a:lnTo>
                    <a:pt x="43" y="83"/>
                  </a:lnTo>
                  <a:lnTo>
                    <a:pt x="35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14" y="84"/>
                  </a:lnTo>
                  <a:lnTo>
                    <a:pt x="9" y="82"/>
                  </a:lnTo>
                  <a:lnTo>
                    <a:pt x="5" y="81"/>
                  </a:lnTo>
                  <a:lnTo>
                    <a:pt x="3" y="78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1" y="43"/>
                  </a:lnTo>
                  <a:lnTo>
                    <a:pt x="1" y="37"/>
                  </a:lnTo>
                  <a:lnTo>
                    <a:pt x="6" y="0"/>
                  </a:lnTo>
                  <a:lnTo>
                    <a:pt x="35" y="0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5" y="0"/>
                  </a:lnTo>
                  <a:lnTo>
                    <a:pt x="73" y="0"/>
                  </a:lnTo>
                  <a:close/>
                  <a:moveTo>
                    <a:pt x="38" y="53"/>
                  </a:moveTo>
                  <a:lnTo>
                    <a:pt x="38" y="53"/>
                  </a:lnTo>
                  <a:lnTo>
                    <a:pt x="35" y="53"/>
                  </a:lnTo>
                  <a:lnTo>
                    <a:pt x="31" y="55"/>
                  </a:lnTo>
                  <a:lnTo>
                    <a:pt x="28" y="58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7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4" y="67"/>
                  </a:lnTo>
                  <a:lnTo>
                    <a:pt x="37" y="62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4" name="Freeform 2377">
              <a:extLst>
                <a:ext uri="{FF2B5EF4-FFF2-40B4-BE49-F238E27FC236}">
                  <a16:creationId xmlns:a16="http://schemas.microsoft.com/office/drawing/2014/main" id="{9472A8E6-4FED-4C9E-83E7-4B472B9E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15" y="5221573"/>
              <a:ext cx="132401" cy="119940"/>
            </a:xfrm>
            <a:custGeom>
              <a:avLst/>
              <a:gdLst>
                <a:gd name="T0" fmla="*/ 85 w 85"/>
                <a:gd name="T1" fmla="*/ 0 h 77"/>
                <a:gd name="T2" fmla="*/ 75 w 85"/>
                <a:gd name="T3" fmla="*/ 77 h 77"/>
                <a:gd name="T4" fmla="*/ 47 w 85"/>
                <a:gd name="T5" fmla="*/ 77 h 77"/>
                <a:gd name="T6" fmla="*/ 50 w 85"/>
                <a:gd name="T7" fmla="*/ 49 h 77"/>
                <a:gd name="T8" fmla="*/ 31 w 85"/>
                <a:gd name="T9" fmla="*/ 49 h 77"/>
                <a:gd name="T10" fmla="*/ 28 w 85"/>
                <a:gd name="T11" fmla="*/ 77 h 77"/>
                <a:gd name="T12" fmla="*/ 0 w 85"/>
                <a:gd name="T13" fmla="*/ 77 h 77"/>
                <a:gd name="T14" fmla="*/ 10 w 85"/>
                <a:gd name="T15" fmla="*/ 0 h 77"/>
                <a:gd name="T16" fmla="*/ 39 w 85"/>
                <a:gd name="T17" fmla="*/ 0 h 77"/>
                <a:gd name="T18" fmla="*/ 35 w 85"/>
                <a:gd name="T19" fmla="*/ 28 h 77"/>
                <a:gd name="T20" fmla="*/ 54 w 85"/>
                <a:gd name="T21" fmla="*/ 28 h 77"/>
                <a:gd name="T22" fmla="*/ 58 w 85"/>
                <a:gd name="T23" fmla="*/ 0 h 77"/>
                <a:gd name="T24" fmla="*/ 85 w 8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7">
                  <a:moveTo>
                    <a:pt x="85" y="0"/>
                  </a:moveTo>
                  <a:lnTo>
                    <a:pt x="75" y="77"/>
                  </a:lnTo>
                  <a:lnTo>
                    <a:pt x="47" y="77"/>
                  </a:lnTo>
                  <a:lnTo>
                    <a:pt x="50" y="49"/>
                  </a:lnTo>
                  <a:lnTo>
                    <a:pt x="31" y="49"/>
                  </a:lnTo>
                  <a:lnTo>
                    <a:pt x="28" y="77"/>
                  </a:lnTo>
                  <a:lnTo>
                    <a:pt x="0" y="77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35" y="28"/>
                  </a:lnTo>
                  <a:lnTo>
                    <a:pt x="54" y="28"/>
                  </a:lnTo>
                  <a:lnTo>
                    <a:pt x="58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5" name="Freeform 2378">
              <a:extLst>
                <a:ext uri="{FF2B5EF4-FFF2-40B4-BE49-F238E27FC236}">
                  <a16:creationId xmlns:a16="http://schemas.microsoft.com/office/drawing/2014/main" id="{1619B07D-308A-4914-A30F-98AA10ED0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4089" y="5244937"/>
              <a:ext cx="109036" cy="101248"/>
            </a:xfrm>
            <a:custGeom>
              <a:avLst/>
              <a:gdLst>
                <a:gd name="T0" fmla="*/ 70 w 70"/>
                <a:gd name="T1" fmla="*/ 29 h 65"/>
                <a:gd name="T2" fmla="*/ 70 w 70"/>
                <a:gd name="T3" fmla="*/ 29 h 65"/>
                <a:gd name="T4" fmla="*/ 69 w 70"/>
                <a:gd name="T5" fmla="*/ 36 h 65"/>
                <a:gd name="T6" fmla="*/ 66 w 70"/>
                <a:gd name="T7" fmla="*/ 44 h 65"/>
                <a:gd name="T8" fmla="*/ 63 w 70"/>
                <a:gd name="T9" fmla="*/ 50 h 65"/>
                <a:gd name="T10" fmla="*/ 58 w 70"/>
                <a:gd name="T11" fmla="*/ 55 h 65"/>
                <a:gd name="T12" fmla="*/ 53 w 70"/>
                <a:gd name="T13" fmla="*/ 59 h 65"/>
                <a:gd name="T14" fmla="*/ 45 w 70"/>
                <a:gd name="T15" fmla="*/ 62 h 65"/>
                <a:gd name="T16" fmla="*/ 38 w 70"/>
                <a:gd name="T17" fmla="*/ 64 h 65"/>
                <a:gd name="T18" fmla="*/ 30 w 70"/>
                <a:gd name="T19" fmla="*/ 65 h 65"/>
                <a:gd name="T20" fmla="*/ 30 w 70"/>
                <a:gd name="T21" fmla="*/ 65 h 65"/>
                <a:gd name="T22" fmla="*/ 24 w 70"/>
                <a:gd name="T23" fmla="*/ 64 h 65"/>
                <a:gd name="T24" fmla="*/ 19 w 70"/>
                <a:gd name="T25" fmla="*/ 62 h 65"/>
                <a:gd name="T26" fmla="*/ 13 w 70"/>
                <a:gd name="T27" fmla="*/ 60 h 65"/>
                <a:gd name="T28" fmla="*/ 9 w 70"/>
                <a:gd name="T29" fmla="*/ 57 h 65"/>
                <a:gd name="T30" fmla="*/ 5 w 70"/>
                <a:gd name="T31" fmla="*/ 54 h 65"/>
                <a:gd name="T32" fmla="*/ 2 w 70"/>
                <a:gd name="T33" fmla="*/ 49 h 65"/>
                <a:gd name="T34" fmla="*/ 0 w 70"/>
                <a:gd name="T35" fmla="*/ 42 h 65"/>
                <a:gd name="T36" fmla="*/ 0 w 70"/>
                <a:gd name="T37" fmla="*/ 36 h 65"/>
                <a:gd name="T38" fmla="*/ 0 w 70"/>
                <a:gd name="T39" fmla="*/ 36 h 65"/>
                <a:gd name="T40" fmla="*/ 0 w 70"/>
                <a:gd name="T41" fmla="*/ 29 h 65"/>
                <a:gd name="T42" fmla="*/ 2 w 70"/>
                <a:gd name="T43" fmla="*/ 21 h 65"/>
                <a:gd name="T44" fmla="*/ 6 w 70"/>
                <a:gd name="T45" fmla="*/ 15 h 65"/>
                <a:gd name="T46" fmla="*/ 11 w 70"/>
                <a:gd name="T47" fmla="*/ 10 h 65"/>
                <a:gd name="T48" fmla="*/ 18 w 70"/>
                <a:gd name="T49" fmla="*/ 6 h 65"/>
                <a:gd name="T50" fmla="*/ 25 w 70"/>
                <a:gd name="T51" fmla="*/ 2 h 65"/>
                <a:gd name="T52" fmla="*/ 31 w 70"/>
                <a:gd name="T53" fmla="*/ 1 h 65"/>
                <a:gd name="T54" fmla="*/ 40 w 70"/>
                <a:gd name="T55" fmla="*/ 0 h 65"/>
                <a:gd name="T56" fmla="*/ 40 w 70"/>
                <a:gd name="T57" fmla="*/ 0 h 65"/>
                <a:gd name="T58" fmla="*/ 46 w 70"/>
                <a:gd name="T59" fmla="*/ 1 h 65"/>
                <a:gd name="T60" fmla="*/ 51 w 70"/>
                <a:gd name="T61" fmla="*/ 2 h 65"/>
                <a:gd name="T62" fmla="*/ 56 w 70"/>
                <a:gd name="T63" fmla="*/ 5 h 65"/>
                <a:gd name="T64" fmla="*/ 61 w 70"/>
                <a:gd name="T65" fmla="*/ 7 h 65"/>
                <a:gd name="T66" fmla="*/ 65 w 70"/>
                <a:gd name="T67" fmla="*/ 12 h 65"/>
                <a:gd name="T68" fmla="*/ 68 w 70"/>
                <a:gd name="T69" fmla="*/ 16 h 65"/>
                <a:gd name="T70" fmla="*/ 70 w 70"/>
                <a:gd name="T71" fmla="*/ 22 h 65"/>
                <a:gd name="T72" fmla="*/ 70 w 70"/>
                <a:gd name="T73" fmla="*/ 29 h 65"/>
                <a:gd name="T74" fmla="*/ 70 w 70"/>
                <a:gd name="T75" fmla="*/ 29 h 65"/>
                <a:gd name="T76" fmla="*/ 44 w 70"/>
                <a:gd name="T77" fmla="*/ 31 h 65"/>
                <a:gd name="T78" fmla="*/ 44 w 70"/>
                <a:gd name="T79" fmla="*/ 31 h 65"/>
                <a:gd name="T80" fmla="*/ 43 w 70"/>
                <a:gd name="T81" fmla="*/ 27 h 65"/>
                <a:gd name="T82" fmla="*/ 41 w 70"/>
                <a:gd name="T83" fmla="*/ 25 h 65"/>
                <a:gd name="T84" fmla="*/ 39 w 70"/>
                <a:gd name="T85" fmla="*/ 22 h 65"/>
                <a:gd name="T86" fmla="*/ 36 w 70"/>
                <a:gd name="T87" fmla="*/ 21 h 65"/>
                <a:gd name="T88" fmla="*/ 36 w 70"/>
                <a:gd name="T89" fmla="*/ 21 h 65"/>
                <a:gd name="T90" fmla="*/ 33 w 70"/>
                <a:gd name="T91" fmla="*/ 22 h 65"/>
                <a:gd name="T92" fmla="*/ 30 w 70"/>
                <a:gd name="T93" fmla="*/ 26 h 65"/>
                <a:gd name="T94" fmla="*/ 28 w 70"/>
                <a:gd name="T95" fmla="*/ 30 h 65"/>
                <a:gd name="T96" fmla="*/ 26 w 70"/>
                <a:gd name="T97" fmla="*/ 34 h 65"/>
                <a:gd name="T98" fmla="*/ 26 w 70"/>
                <a:gd name="T99" fmla="*/ 34 h 65"/>
                <a:gd name="T100" fmla="*/ 28 w 70"/>
                <a:gd name="T101" fmla="*/ 37 h 65"/>
                <a:gd name="T102" fmla="*/ 29 w 70"/>
                <a:gd name="T103" fmla="*/ 40 h 65"/>
                <a:gd name="T104" fmla="*/ 30 w 70"/>
                <a:gd name="T105" fmla="*/ 42 h 65"/>
                <a:gd name="T106" fmla="*/ 34 w 70"/>
                <a:gd name="T107" fmla="*/ 44 h 65"/>
                <a:gd name="T108" fmla="*/ 34 w 70"/>
                <a:gd name="T109" fmla="*/ 44 h 65"/>
                <a:gd name="T110" fmla="*/ 38 w 70"/>
                <a:gd name="T111" fmla="*/ 42 h 65"/>
                <a:gd name="T112" fmla="*/ 40 w 70"/>
                <a:gd name="T113" fmla="*/ 40 h 65"/>
                <a:gd name="T114" fmla="*/ 43 w 70"/>
                <a:gd name="T115" fmla="*/ 35 h 65"/>
                <a:gd name="T116" fmla="*/ 44 w 70"/>
                <a:gd name="T117" fmla="*/ 31 h 65"/>
                <a:gd name="T118" fmla="*/ 44 w 70"/>
                <a:gd name="T1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65">
                  <a:moveTo>
                    <a:pt x="70" y="29"/>
                  </a:moveTo>
                  <a:lnTo>
                    <a:pt x="70" y="29"/>
                  </a:lnTo>
                  <a:lnTo>
                    <a:pt x="69" y="36"/>
                  </a:lnTo>
                  <a:lnTo>
                    <a:pt x="66" y="44"/>
                  </a:lnTo>
                  <a:lnTo>
                    <a:pt x="63" y="50"/>
                  </a:lnTo>
                  <a:lnTo>
                    <a:pt x="58" y="55"/>
                  </a:lnTo>
                  <a:lnTo>
                    <a:pt x="53" y="59"/>
                  </a:lnTo>
                  <a:lnTo>
                    <a:pt x="45" y="62"/>
                  </a:lnTo>
                  <a:lnTo>
                    <a:pt x="38" y="64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4" y="64"/>
                  </a:lnTo>
                  <a:lnTo>
                    <a:pt x="19" y="62"/>
                  </a:lnTo>
                  <a:lnTo>
                    <a:pt x="13" y="60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1" y="7"/>
                  </a:lnTo>
                  <a:lnTo>
                    <a:pt x="65" y="12"/>
                  </a:lnTo>
                  <a:lnTo>
                    <a:pt x="68" y="16"/>
                  </a:lnTo>
                  <a:lnTo>
                    <a:pt x="70" y="22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44" y="31"/>
                  </a:moveTo>
                  <a:lnTo>
                    <a:pt x="44" y="31"/>
                  </a:lnTo>
                  <a:lnTo>
                    <a:pt x="43" y="27"/>
                  </a:lnTo>
                  <a:lnTo>
                    <a:pt x="41" y="25"/>
                  </a:lnTo>
                  <a:lnTo>
                    <a:pt x="39" y="22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3" y="35"/>
                  </a:lnTo>
                  <a:lnTo>
                    <a:pt x="44" y="3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6" name="Freeform 2379">
              <a:extLst>
                <a:ext uri="{FF2B5EF4-FFF2-40B4-BE49-F238E27FC236}">
                  <a16:creationId xmlns:a16="http://schemas.microsoft.com/office/drawing/2014/main" id="{A449DCCA-2E05-4E85-95A6-78374A5C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043" y="5715350"/>
              <a:ext cx="113709" cy="127728"/>
            </a:xfrm>
            <a:custGeom>
              <a:avLst/>
              <a:gdLst>
                <a:gd name="T0" fmla="*/ 62 w 73"/>
                <a:gd name="T1" fmla="*/ 56 h 82"/>
                <a:gd name="T2" fmla="*/ 64 w 73"/>
                <a:gd name="T3" fmla="*/ 77 h 82"/>
                <a:gd name="T4" fmla="*/ 64 w 73"/>
                <a:gd name="T5" fmla="*/ 77 h 82"/>
                <a:gd name="T6" fmla="*/ 52 w 73"/>
                <a:gd name="T7" fmla="*/ 81 h 82"/>
                <a:gd name="T8" fmla="*/ 44 w 73"/>
                <a:gd name="T9" fmla="*/ 82 h 82"/>
                <a:gd name="T10" fmla="*/ 36 w 73"/>
                <a:gd name="T11" fmla="*/ 82 h 82"/>
                <a:gd name="T12" fmla="*/ 36 w 73"/>
                <a:gd name="T13" fmla="*/ 82 h 82"/>
                <a:gd name="T14" fmla="*/ 29 w 73"/>
                <a:gd name="T15" fmla="*/ 81 h 82"/>
                <a:gd name="T16" fmla="*/ 21 w 73"/>
                <a:gd name="T17" fmla="*/ 79 h 82"/>
                <a:gd name="T18" fmla="*/ 15 w 73"/>
                <a:gd name="T19" fmla="*/ 77 h 82"/>
                <a:gd name="T20" fmla="*/ 10 w 73"/>
                <a:gd name="T21" fmla="*/ 73 h 82"/>
                <a:gd name="T22" fmla="*/ 6 w 73"/>
                <a:gd name="T23" fmla="*/ 68 h 82"/>
                <a:gd name="T24" fmla="*/ 3 w 73"/>
                <a:gd name="T25" fmla="*/ 62 h 82"/>
                <a:gd name="T26" fmla="*/ 1 w 73"/>
                <a:gd name="T27" fmla="*/ 54 h 82"/>
                <a:gd name="T28" fmla="*/ 0 w 73"/>
                <a:gd name="T29" fmla="*/ 47 h 82"/>
                <a:gd name="T30" fmla="*/ 0 w 73"/>
                <a:gd name="T31" fmla="*/ 47 h 82"/>
                <a:gd name="T32" fmla="*/ 1 w 73"/>
                <a:gd name="T33" fmla="*/ 37 h 82"/>
                <a:gd name="T34" fmla="*/ 4 w 73"/>
                <a:gd name="T35" fmla="*/ 28 h 82"/>
                <a:gd name="T36" fmla="*/ 8 w 73"/>
                <a:gd name="T37" fmla="*/ 20 h 82"/>
                <a:gd name="T38" fmla="*/ 14 w 73"/>
                <a:gd name="T39" fmla="*/ 13 h 82"/>
                <a:gd name="T40" fmla="*/ 20 w 73"/>
                <a:gd name="T41" fmla="*/ 8 h 82"/>
                <a:gd name="T42" fmla="*/ 29 w 73"/>
                <a:gd name="T43" fmla="*/ 4 h 82"/>
                <a:gd name="T44" fmla="*/ 38 w 73"/>
                <a:gd name="T45" fmla="*/ 2 h 82"/>
                <a:gd name="T46" fmla="*/ 48 w 73"/>
                <a:gd name="T47" fmla="*/ 0 h 82"/>
                <a:gd name="T48" fmla="*/ 48 w 73"/>
                <a:gd name="T49" fmla="*/ 0 h 82"/>
                <a:gd name="T50" fmla="*/ 55 w 73"/>
                <a:gd name="T51" fmla="*/ 2 h 82"/>
                <a:gd name="T52" fmla="*/ 62 w 73"/>
                <a:gd name="T53" fmla="*/ 3 h 82"/>
                <a:gd name="T54" fmla="*/ 73 w 73"/>
                <a:gd name="T55" fmla="*/ 5 h 82"/>
                <a:gd name="T56" fmla="*/ 65 w 73"/>
                <a:gd name="T57" fmla="*/ 27 h 82"/>
                <a:gd name="T58" fmla="*/ 65 w 73"/>
                <a:gd name="T59" fmla="*/ 27 h 82"/>
                <a:gd name="T60" fmla="*/ 59 w 73"/>
                <a:gd name="T61" fmla="*/ 24 h 82"/>
                <a:gd name="T62" fmla="*/ 52 w 73"/>
                <a:gd name="T63" fmla="*/ 23 h 82"/>
                <a:gd name="T64" fmla="*/ 52 w 73"/>
                <a:gd name="T65" fmla="*/ 23 h 82"/>
                <a:gd name="T66" fmla="*/ 47 w 73"/>
                <a:gd name="T67" fmla="*/ 24 h 82"/>
                <a:gd name="T68" fmla="*/ 42 w 73"/>
                <a:gd name="T69" fmla="*/ 25 h 82"/>
                <a:gd name="T70" fmla="*/ 38 w 73"/>
                <a:gd name="T71" fmla="*/ 27 h 82"/>
                <a:gd name="T72" fmla="*/ 35 w 73"/>
                <a:gd name="T73" fmla="*/ 29 h 82"/>
                <a:gd name="T74" fmla="*/ 33 w 73"/>
                <a:gd name="T75" fmla="*/ 32 h 82"/>
                <a:gd name="T76" fmla="*/ 31 w 73"/>
                <a:gd name="T77" fmla="*/ 35 h 82"/>
                <a:gd name="T78" fmla="*/ 30 w 73"/>
                <a:gd name="T79" fmla="*/ 39 h 82"/>
                <a:gd name="T80" fmla="*/ 29 w 73"/>
                <a:gd name="T81" fmla="*/ 43 h 82"/>
                <a:gd name="T82" fmla="*/ 29 w 73"/>
                <a:gd name="T83" fmla="*/ 43 h 82"/>
                <a:gd name="T84" fmla="*/ 30 w 73"/>
                <a:gd name="T85" fmla="*/ 50 h 82"/>
                <a:gd name="T86" fmla="*/ 34 w 73"/>
                <a:gd name="T87" fmla="*/ 56 h 82"/>
                <a:gd name="T88" fmla="*/ 39 w 73"/>
                <a:gd name="T89" fmla="*/ 58 h 82"/>
                <a:gd name="T90" fmla="*/ 47 w 73"/>
                <a:gd name="T91" fmla="*/ 59 h 82"/>
                <a:gd name="T92" fmla="*/ 47 w 73"/>
                <a:gd name="T93" fmla="*/ 59 h 82"/>
                <a:gd name="T94" fmla="*/ 55 w 73"/>
                <a:gd name="T95" fmla="*/ 58 h 82"/>
                <a:gd name="T96" fmla="*/ 62 w 73"/>
                <a:gd name="T97" fmla="*/ 56 h 82"/>
                <a:gd name="T98" fmla="*/ 62 w 73"/>
                <a:gd name="T9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82">
                  <a:moveTo>
                    <a:pt x="62" y="56"/>
                  </a:moveTo>
                  <a:lnTo>
                    <a:pt x="64" y="77"/>
                  </a:lnTo>
                  <a:lnTo>
                    <a:pt x="64" y="77"/>
                  </a:lnTo>
                  <a:lnTo>
                    <a:pt x="52" y="81"/>
                  </a:lnTo>
                  <a:lnTo>
                    <a:pt x="44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9" y="81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0" y="73"/>
                  </a:lnTo>
                  <a:lnTo>
                    <a:pt x="6" y="68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73" y="5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59" y="24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7" y="24"/>
                  </a:lnTo>
                  <a:lnTo>
                    <a:pt x="42" y="25"/>
                  </a:lnTo>
                  <a:lnTo>
                    <a:pt x="38" y="27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9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55" y="58"/>
                  </a:lnTo>
                  <a:lnTo>
                    <a:pt x="62" y="56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7" name="Freeform 2380">
              <a:extLst>
                <a:ext uri="{FF2B5EF4-FFF2-40B4-BE49-F238E27FC236}">
                  <a16:creationId xmlns:a16="http://schemas.microsoft.com/office/drawing/2014/main" id="{FCDAFEC1-2E35-4561-9116-933D363D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617" y="5706004"/>
              <a:ext cx="99690" cy="171342"/>
            </a:xfrm>
            <a:custGeom>
              <a:avLst/>
              <a:gdLst>
                <a:gd name="T0" fmla="*/ 49 w 64"/>
                <a:gd name="T1" fmla="*/ 25 h 110"/>
                <a:gd name="T2" fmla="*/ 59 w 64"/>
                <a:gd name="T3" fmla="*/ 25 h 110"/>
                <a:gd name="T4" fmla="*/ 56 w 64"/>
                <a:gd name="T5" fmla="*/ 45 h 110"/>
                <a:gd name="T6" fmla="*/ 46 w 64"/>
                <a:gd name="T7" fmla="*/ 45 h 110"/>
                <a:gd name="T8" fmla="*/ 41 w 64"/>
                <a:gd name="T9" fmla="*/ 84 h 110"/>
                <a:gd name="T10" fmla="*/ 41 w 64"/>
                <a:gd name="T11" fmla="*/ 84 h 110"/>
                <a:gd name="T12" fmla="*/ 40 w 64"/>
                <a:gd name="T13" fmla="*/ 92 h 110"/>
                <a:gd name="T14" fmla="*/ 37 w 64"/>
                <a:gd name="T15" fmla="*/ 97 h 110"/>
                <a:gd name="T16" fmla="*/ 33 w 64"/>
                <a:gd name="T17" fmla="*/ 102 h 110"/>
                <a:gd name="T18" fmla="*/ 31 w 64"/>
                <a:gd name="T19" fmla="*/ 105 h 110"/>
                <a:gd name="T20" fmla="*/ 27 w 64"/>
                <a:gd name="T21" fmla="*/ 108 h 110"/>
                <a:gd name="T22" fmla="*/ 22 w 64"/>
                <a:gd name="T23" fmla="*/ 109 h 110"/>
                <a:gd name="T24" fmla="*/ 13 w 64"/>
                <a:gd name="T25" fmla="*/ 110 h 110"/>
                <a:gd name="T26" fmla="*/ 13 w 64"/>
                <a:gd name="T27" fmla="*/ 110 h 110"/>
                <a:gd name="T28" fmla="*/ 6 w 64"/>
                <a:gd name="T29" fmla="*/ 109 h 110"/>
                <a:gd name="T30" fmla="*/ 0 w 64"/>
                <a:gd name="T31" fmla="*/ 108 h 110"/>
                <a:gd name="T32" fmla="*/ 2 w 64"/>
                <a:gd name="T33" fmla="*/ 92 h 110"/>
                <a:gd name="T34" fmla="*/ 2 w 64"/>
                <a:gd name="T35" fmla="*/ 92 h 110"/>
                <a:gd name="T36" fmla="*/ 5 w 64"/>
                <a:gd name="T37" fmla="*/ 92 h 110"/>
                <a:gd name="T38" fmla="*/ 5 w 64"/>
                <a:gd name="T39" fmla="*/ 92 h 110"/>
                <a:gd name="T40" fmla="*/ 7 w 64"/>
                <a:gd name="T41" fmla="*/ 92 h 110"/>
                <a:gd name="T42" fmla="*/ 10 w 64"/>
                <a:gd name="T43" fmla="*/ 90 h 110"/>
                <a:gd name="T44" fmla="*/ 12 w 64"/>
                <a:gd name="T45" fmla="*/ 88 h 110"/>
                <a:gd name="T46" fmla="*/ 13 w 64"/>
                <a:gd name="T47" fmla="*/ 84 h 110"/>
                <a:gd name="T48" fmla="*/ 18 w 64"/>
                <a:gd name="T49" fmla="*/ 45 h 110"/>
                <a:gd name="T50" fmla="*/ 12 w 64"/>
                <a:gd name="T51" fmla="*/ 45 h 110"/>
                <a:gd name="T52" fmla="*/ 15 w 64"/>
                <a:gd name="T53" fmla="*/ 25 h 110"/>
                <a:gd name="T54" fmla="*/ 21 w 64"/>
                <a:gd name="T55" fmla="*/ 25 h 110"/>
                <a:gd name="T56" fmla="*/ 21 w 64"/>
                <a:gd name="T57" fmla="*/ 25 h 110"/>
                <a:gd name="T58" fmla="*/ 23 w 64"/>
                <a:gd name="T59" fmla="*/ 18 h 110"/>
                <a:gd name="T60" fmla="*/ 25 w 64"/>
                <a:gd name="T61" fmla="*/ 13 h 110"/>
                <a:gd name="T62" fmla="*/ 28 w 64"/>
                <a:gd name="T63" fmla="*/ 8 h 110"/>
                <a:gd name="T64" fmla="*/ 31 w 64"/>
                <a:gd name="T65" fmla="*/ 4 h 110"/>
                <a:gd name="T66" fmla="*/ 35 w 64"/>
                <a:gd name="T67" fmla="*/ 1 h 110"/>
                <a:gd name="T68" fmla="*/ 40 w 64"/>
                <a:gd name="T69" fmla="*/ 0 h 110"/>
                <a:gd name="T70" fmla="*/ 47 w 64"/>
                <a:gd name="T71" fmla="*/ 0 h 110"/>
                <a:gd name="T72" fmla="*/ 47 w 64"/>
                <a:gd name="T73" fmla="*/ 0 h 110"/>
                <a:gd name="T74" fmla="*/ 57 w 64"/>
                <a:gd name="T75" fmla="*/ 0 h 110"/>
                <a:gd name="T76" fmla="*/ 64 w 64"/>
                <a:gd name="T77" fmla="*/ 2 h 110"/>
                <a:gd name="T78" fmla="*/ 60 w 64"/>
                <a:gd name="T79" fmla="*/ 19 h 110"/>
                <a:gd name="T80" fmla="*/ 60 w 64"/>
                <a:gd name="T81" fmla="*/ 19 h 110"/>
                <a:gd name="T82" fmla="*/ 57 w 64"/>
                <a:gd name="T83" fmla="*/ 19 h 110"/>
                <a:gd name="T84" fmla="*/ 57 w 64"/>
                <a:gd name="T85" fmla="*/ 19 h 110"/>
                <a:gd name="T86" fmla="*/ 55 w 64"/>
                <a:gd name="T87" fmla="*/ 19 h 110"/>
                <a:gd name="T88" fmla="*/ 52 w 64"/>
                <a:gd name="T89" fmla="*/ 19 h 110"/>
                <a:gd name="T90" fmla="*/ 51 w 64"/>
                <a:gd name="T91" fmla="*/ 21 h 110"/>
                <a:gd name="T92" fmla="*/ 49 w 64"/>
                <a:gd name="T93" fmla="*/ 25 h 110"/>
                <a:gd name="T94" fmla="*/ 49 w 64"/>
                <a:gd name="T95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110">
                  <a:moveTo>
                    <a:pt x="49" y="25"/>
                  </a:moveTo>
                  <a:lnTo>
                    <a:pt x="59" y="25"/>
                  </a:lnTo>
                  <a:lnTo>
                    <a:pt x="56" y="45"/>
                  </a:lnTo>
                  <a:lnTo>
                    <a:pt x="46" y="45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0" y="92"/>
                  </a:lnTo>
                  <a:lnTo>
                    <a:pt x="37" y="97"/>
                  </a:lnTo>
                  <a:lnTo>
                    <a:pt x="33" y="102"/>
                  </a:lnTo>
                  <a:lnTo>
                    <a:pt x="31" y="105"/>
                  </a:lnTo>
                  <a:lnTo>
                    <a:pt x="27" y="108"/>
                  </a:lnTo>
                  <a:lnTo>
                    <a:pt x="22" y="109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6" y="109"/>
                  </a:lnTo>
                  <a:lnTo>
                    <a:pt x="0" y="108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3" y="84"/>
                  </a:lnTo>
                  <a:lnTo>
                    <a:pt x="18" y="45"/>
                  </a:lnTo>
                  <a:lnTo>
                    <a:pt x="12" y="45"/>
                  </a:lnTo>
                  <a:lnTo>
                    <a:pt x="1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8" y="8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8" name="Freeform 2381">
              <a:extLst>
                <a:ext uri="{FF2B5EF4-FFF2-40B4-BE49-F238E27FC236}">
                  <a16:creationId xmlns:a16="http://schemas.microsoft.com/office/drawing/2014/main" id="{07C76976-CC71-40A3-A97B-1FEEFEB2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822" y="5726254"/>
              <a:ext cx="113709" cy="123055"/>
            </a:xfrm>
            <a:custGeom>
              <a:avLst/>
              <a:gdLst>
                <a:gd name="T0" fmla="*/ 36 w 73"/>
                <a:gd name="T1" fmla="*/ 22 h 79"/>
                <a:gd name="T2" fmla="*/ 35 w 73"/>
                <a:gd name="T3" fmla="*/ 28 h 79"/>
                <a:gd name="T4" fmla="*/ 64 w 73"/>
                <a:gd name="T5" fmla="*/ 28 h 79"/>
                <a:gd name="T6" fmla="*/ 61 w 73"/>
                <a:gd name="T7" fmla="*/ 50 h 79"/>
                <a:gd name="T8" fmla="*/ 33 w 73"/>
                <a:gd name="T9" fmla="*/ 50 h 79"/>
                <a:gd name="T10" fmla="*/ 31 w 73"/>
                <a:gd name="T11" fmla="*/ 56 h 79"/>
                <a:gd name="T12" fmla="*/ 64 w 73"/>
                <a:gd name="T13" fmla="*/ 56 h 79"/>
                <a:gd name="T14" fmla="*/ 61 w 73"/>
                <a:gd name="T15" fmla="*/ 79 h 79"/>
                <a:gd name="T16" fmla="*/ 0 w 73"/>
                <a:gd name="T17" fmla="*/ 79 h 79"/>
                <a:gd name="T18" fmla="*/ 11 w 73"/>
                <a:gd name="T19" fmla="*/ 0 h 79"/>
                <a:gd name="T20" fmla="*/ 73 w 73"/>
                <a:gd name="T21" fmla="*/ 0 h 79"/>
                <a:gd name="T22" fmla="*/ 69 w 73"/>
                <a:gd name="T23" fmla="*/ 22 h 79"/>
                <a:gd name="T24" fmla="*/ 36 w 73"/>
                <a:gd name="T25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9">
                  <a:moveTo>
                    <a:pt x="36" y="22"/>
                  </a:moveTo>
                  <a:lnTo>
                    <a:pt x="35" y="28"/>
                  </a:lnTo>
                  <a:lnTo>
                    <a:pt x="64" y="28"/>
                  </a:lnTo>
                  <a:lnTo>
                    <a:pt x="61" y="50"/>
                  </a:lnTo>
                  <a:lnTo>
                    <a:pt x="33" y="50"/>
                  </a:lnTo>
                  <a:lnTo>
                    <a:pt x="31" y="56"/>
                  </a:lnTo>
                  <a:lnTo>
                    <a:pt x="64" y="56"/>
                  </a:lnTo>
                  <a:lnTo>
                    <a:pt x="61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73" y="0"/>
                  </a:lnTo>
                  <a:lnTo>
                    <a:pt x="69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9" name="Freeform 2382">
              <a:extLst>
                <a:ext uri="{FF2B5EF4-FFF2-40B4-BE49-F238E27FC236}">
                  <a16:creationId xmlns:a16="http://schemas.microsoft.com/office/drawing/2014/main" id="{A4225B43-0281-4AD8-854A-9F5F76CE2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300" y="5751176"/>
              <a:ext cx="93459" cy="99690"/>
            </a:xfrm>
            <a:custGeom>
              <a:avLst/>
              <a:gdLst>
                <a:gd name="T0" fmla="*/ 58 w 60"/>
                <a:gd name="T1" fmla="*/ 40 h 64"/>
                <a:gd name="T2" fmla="*/ 58 w 60"/>
                <a:gd name="T3" fmla="*/ 40 h 64"/>
                <a:gd name="T4" fmla="*/ 56 w 60"/>
                <a:gd name="T5" fmla="*/ 45 h 64"/>
                <a:gd name="T6" fmla="*/ 55 w 60"/>
                <a:gd name="T7" fmla="*/ 50 h 64"/>
                <a:gd name="T8" fmla="*/ 53 w 60"/>
                <a:gd name="T9" fmla="*/ 54 h 64"/>
                <a:gd name="T10" fmla="*/ 49 w 60"/>
                <a:gd name="T11" fmla="*/ 58 h 64"/>
                <a:gd name="T12" fmla="*/ 44 w 60"/>
                <a:gd name="T13" fmla="*/ 60 h 64"/>
                <a:gd name="T14" fmla="*/ 39 w 60"/>
                <a:gd name="T15" fmla="*/ 63 h 64"/>
                <a:gd name="T16" fmla="*/ 33 w 60"/>
                <a:gd name="T17" fmla="*/ 64 h 64"/>
                <a:gd name="T18" fmla="*/ 26 w 60"/>
                <a:gd name="T19" fmla="*/ 64 h 64"/>
                <a:gd name="T20" fmla="*/ 26 w 60"/>
                <a:gd name="T21" fmla="*/ 64 h 64"/>
                <a:gd name="T22" fmla="*/ 19 w 60"/>
                <a:gd name="T23" fmla="*/ 63 h 64"/>
                <a:gd name="T24" fmla="*/ 12 w 60"/>
                <a:gd name="T25" fmla="*/ 61 h 64"/>
                <a:gd name="T26" fmla="*/ 6 w 60"/>
                <a:gd name="T27" fmla="*/ 60 h 64"/>
                <a:gd name="T28" fmla="*/ 0 w 60"/>
                <a:gd name="T29" fmla="*/ 56 h 64"/>
                <a:gd name="T30" fmla="*/ 5 w 60"/>
                <a:gd name="T31" fmla="*/ 39 h 64"/>
                <a:gd name="T32" fmla="*/ 5 w 60"/>
                <a:gd name="T33" fmla="*/ 39 h 64"/>
                <a:gd name="T34" fmla="*/ 9 w 60"/>
                <a:gd name="T35" fmla="*/ 41 h 64"/>
                <a:gd name="T36" fmla="*/ 14 w 60"/>
                <a:gd name="T37" fmla="*/ 44 h 64"/>
                <a:gd name="T38" fmla="*/ 19 w 60"/>
                <a:gd name="T39" fmla="*/ 45 h 64"/>
                <a:gd name="T40" fmla="*/ 24 w 60"/>
                <a:gd name="T41" fmla="*/ 45 h 64"/>
                <a:gd name="T42" fmla="*/ 24 w 60"/>
                <a:gd name="T43" fmla="*/ 45 h 64"/>
                <a:gd name="T44" fmla="*/ 28 w 60"/>
                <a:gd name="T45" fmla="*/ 45 h 64"/>
                <a:gd name="T46" fmla="*/ 29 w 60"/>
                <a:gd name="T47" fmla="*/ 43 h 64"/>
                <a:gd name="T48" fmla="*/ 29 w 60"/>
                <a:gd name="T49" fmla="*/ 43 h 64"/>
                <a:gd name="T50" fmla="*/ 29 w 60"/>
                <a:gd name="T51" fmla="*/ 41 h 64"/>
                <a:gd name="T52" fmla="*/ 26 w 60"/>
                <a:gd name="T53" fmla="*/ 41 h 64"/>
                <a:gd name="T54" fmla="*/ 18 w 60"/>
                <a:gd name="T55" fmla="*/ 39 h 64"/>
                <a:gd name="T56" fmla="*/ 14 w 60"/>
                <a:gd name="T57" fmla="*/ 38 h 64"/>
                <a:gd name="T58" fmla="*/ 10 w 60"/>
                <a:gd name="T59" fmla="*/ 34 h 64"/>
                <a:gd name="T60" fmla="*/ 7 w 60"/>
                <a:gd name="T61" fmla="*/ 30 h 64"/>
                <a:gd name="T62" fmla="*/ 7 w 60"/>
                <a:gd name="T63" fmla="*/ 24 h 64"/>
                <a:gd name="T64" fmla="*/ 7 w 60"/>
                <a:gd name="T65" fmla="*/ 24 h 64"/>
                <a:gd name="T66" fmla="*/ 7 w 60"/>
                <a:gd name="T67" fmla="*/ 17 h 64"/>
                <a:gd name="T68" fmla="*/ 9 w 60"/>
                <a:gd name="T69" fmla="*/ 14 h 64"/>
                <a:gd name="T70" fmla="*/ 12 w 60"/>
                <a:gd name="T71" fmla="*/ 9 h 64"/>
                <a:gd name="T72" fmla="*/ 16 w 60"/>
                <a:gd name="T73" fmla="*/ 6 h 64"/>
                <a:gd name="T74" fmla="*/ 20 w 60"/>
                <a:gd name="T75" fmla="*/ 2 h 64"/>
                <a:gd name="T76" fmla="*/ 25 w 60"/>
                <a:gd name="T77" fmla="*/ 1 h 64"/>
                <a:gd name="T78" fmla="*/ 31 w 60"/>
                <a:gd name="T79" fmla="*/ 0 h 64"/>
                <a:gd name="T80" fmla="*/ 39 w 60"/>
                <a:gd name="T81" fmla="*/ 0 h 64"/>
                <a:gd name="T82" fmla="*/ 39 w 60"/>
                <a:gd name="T83" fmla="*/ 0 h 64"/>
                <a:gd name="T84" fmla="*/ 50 w 60"/>
                <a:gd name="T85" fmla="*/ 1 h 64"/>
                <a:gd name="T86" fmla="*/ 60 w 60"/>
                <a:gd name="T87" fmla="*/ 5 h 64"/>
                <a:gd name="T88" fmla="*/ 55 w 60"/>
                <a:gd name="T89" fmla="*/ 21 h 64"/>
                <a:gd name="T90" fmla="*/ 55 w 60"/>
                <a:gd name="T91" fmla="*/ 21 h 64"/>
                <a:gd name="T92" fmla="*/ 49 w 60"/>
                <a:gd name="T93" fmla="*/ 19 h 64"/>
                <a:gd name="T94" fmla="*/ 40 w 60"/>
                <a:gd name="T95" fmla="*/ 17 h 64"/>
                <a:gd name="T96" fmla="*/ 40 w 60"/>
                <a:gd name="T97" fmla="*/ 17 h 64"/>
                <a:gd name="T98" fmla="*/ 36 w 60"/>
                <a:gd name="T99" fmla="*/ 17 h 64"/>
                <a:gd name="T100" fmla="*/ 35 w 60"/>
                <a:gd name="T101" fmla="*/ 19 h 64"/>
                <a:gd name="T102" fmla="*/ 35 w 60"/>
                <a:gd name="T103" fmla="*/ 20 h 64"/>
                <a:gd name="T104" fmla="*/ 35 w 60"/>
                <a:gd name="T105" fmla="*/ 20 h 64"/>
                <a:gd name="T106" fmla="*/ 35 w 60"/>
                <a:gd name="T107" fmla="*/ 21 h 64"/>
                <a:gd name="T108" fmla="*/ 38 w 60"/>
                <a:gd name="T109" fmla="*/ 21 h 64"/>
                <a:gd name="T110" fmla="*/ 46 w 60"/>
                <a:gd name="T111" fmla="*/ 24 h 64"/>
                <a:gd name="T112" fmla="*/ 50 w 60"/>
                <a:gd name="T113" fmla="*/ 26 h 64"/>
                <a:gd name="T114" fmla="*/ 54 w 60"/>
                <a:gd name="T115" fmla="*/ 29 h 64"/>
                <a:gd name="T116" fmla="*/ 56 w 60"/>
                <a:gd name="T117" fmla="*/ 34 h 64"/>
                <a:gd name="T118" fmla="*/ 58 w 60"/>
                <a:gd name="T119" fmla="*/ 40 h 64"/>
                <a:gd name="T120" fmla="*/ 58 w 60"/>
                <a:gd name="T12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64">
                  <a:moveTo>
                    <a:pt x="58" y="40"/>
                  </a:moveTo>
                  <a:lnTo>
                    <a:pt x="58" y="40"/>
                  </a:lnTo>
                  <a:lnTo>
                    <a:pt x="56" y="45"/>
                  </a:lnTo>
                  <a:lnTo>
                    <a:pt x="55" y="50"/>
                  </a:lnTo>
                  <a:lnTo>
                    <a:pt x="53" y="54"/>
                  </a:lnTo>
                  <a:lnTo>
                    <a:pt x="49" y="58"/>
                  </a:lnTo>
                  <a:lnTo>
                    <a:pt x="44" y="60"/>
                  </a:lnTo>
                  <a:lnTo>
                    <a:pt x="39" y="63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18" y="39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60" y="5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6" y="24"/>
                  </a:lnTo>
                  <a:lnTo>
                    <a:pt x="50" y="26"/>
                  </a:lnTo>
                  <a:lnTo>
                    <a:pt x="54" y="29"/>
                  </a:lnTo>
                  <a:lnTo>
                    <a:pt x="56" y="34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0" name="Freeform 2383">
              <a:extLst>
                <a:ext uri="{FF2B5EF4-FFF2-40B4-BE49-F238E27FC236}">
                  <a16:creationId xmlns:a16="http://schemas.microsoft.com/office/drawing/2014/main" id="{A2DFA64A-7BF4-4E72-9ABF-02004A12F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543" y="5221573"/>
              <a:ext cx="110594" cy="119940"/>
            </a:xfrm>
            <a:custGeom>
              <a:avLst/>
              <a:gdLst>
                <a:gd name="T0" fmla="*/ 35 w 71"/>
                <a:gd name="T1" fmla="*/ 22 h 77"/>
                <a:gd name="T2" fmla="*/ 34 w 71"/>
                <a:gd name="T3" fmla="*/ 28 h 77"/>
                <a:gd name="T4" fmla="*/ 64 w 71"/>
                <a:gd name="T5" fmla="*/ 28 h 77"/>
                <a:gd name="T6" fmla="*/ 60 w 71"/>
                <a:gd name="T7" fmla="*/ 49 h 77"/>
                <a:gd name="T8" fmla="*/ 31 w 71"/>
                <a:gd name="T9" fmla="*/ 49 h 77"/>
                <a:gd name="T10" fmla="*/ 30 w 71"/>
                <a:gd name="T11" fmla="*/ 56 h 77"/>
                <a:gd name="T12" fmla="*/ 64 w 71"/>
                <a:gd name="T13" fmla="*/ 56 h 77"/>
                <a:gd name="T14" fmla="*/ 60 w 71"/>
                <a:gd name="T15" fmla="*/ 77 h 77"/>
                <a:gd name="T16" fmla="*/ 0 w 71"/>
                <a:gd name="T17" fmla="*/ 77 h 77"/>
                <a:gd name="T18" fmla="*/ 10 w 71"/>
                <a:gd name="T19" fmla="*/ 0 h 77"/>
                <a:gd name="T20" fmla="*/ 71 w 71"/>
                <a:gd name="T21" fmla="*/ 0 h 77"/>
                <a:gd name="T22" fmla="*/ 69 w 71"/>
                <a:gd name="T23" fmla="*/ 22 h 77"/>
                <a:gd name="T24" fmla="*/ 35 w 71"/>
                <a:gd name="T2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7">
                  <a:moveTo>
                    <a:pt x="35" y="22"/>
                  </a:moveTo>
                  <a:lnTo>
                    <a:pt x="34" y="28"/>
                  </a:lnTo>
                  <a:lnTo>
                    <a:pt x="64" y="28"/>
                  </a:lnTo>
                  <a:lnTo>
                    <a:pt x="60" y="49"/>
                  </a:lnTo>
                  <a:lnTo>
                    <a:pt x="31" y="49"/>
                  </a:lnTo>
                  <a:lnTo>
                    <a:pt x="30" y="56"/>
                  </a:lnTo>
                  <a:lnTo>
                    <a:pt x="64" y="56"/>
                  </a:lnTo>
                  <a:lnTo>
                    <a:pt x="60" y="77"/>
                  </a:lnTo>
                  <a:lnTo>
                    <a:pt x="0" y="77"/>
                  </a:lnTo>
                  <a:lnTo>
                    <a:pt x="10" y="0"/>
                  </a:lnTo>
                  <a:lnTo>
                    <a:pt x="71" y="0"/>
                  </a:lnTo>
                  <a:lnTo>
                    <a:pt x="69" y="22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1" name="Freeform 2384">
              <a:extLst>
                <a:ext uri="{FF2B5EF4-FFF2-40B4-BE49-F238E27FC236}">
                  <a16:creationId xmlns:a16="http://schemas.microsoft.com/office/drawing/2014/main" id="{3E8D309F-D857-4864-8D98-C94D1A94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579" y="5244937"/>
              <a:ext cx="85672" cy="96575"/>
            </a:xfrm>
            <a:custGeom>
              <a:avLst/>
              <a:gdLst>
                <a:gd name="T0" fmla="*/ 32 w 55"/>
                <a:gd name="T1" fmla="*/ 40 h 62"/>
                <a:gd name="T2" fmla="*/ 29 w 55"/>
                <a:gd name="T3" fmla="*/ 62 h 62"/>
                <a:gd name="T4" fmla="*/ 0 w 55"/>
                <a:gd name="T5" fmla="*/ 62 h 62"/>
                <a:gd name="T6" fmla="*/ 9 w 55"/>
                <a:gd name="T7" fmla="*/ 2 h 62"/>
                <a:gd name="T8" fmla="*/ 35 w 55"/>
                <a:gd name="T9" fmla="*/ 2 h 62"/>
                <a:gd name="T10" fmla="*/ 34 w 55"/>
                <a:gd name="T11" fmla="*/ 12 h 62"/>
                <a:gd name="T12" fmla="*/ 34 w 55"/>
                <a:gd name="T13" fmla="*/ 12 h 62"/>
                <a:gd name="T14" fmla="*/ 37 w 55"/>
                <a:gd name="T15" fmla="*/ 8 h 62"/>
                <a:gd name="T16" fmla="*/ 40 w 55"/>
                <a:gd name="T17" fmla="*/ 3 h 62"/>
                <a:gd name="T18" fmla="*/ 44 w 55"/>
                <a:gd name="T19" fmla="*/ 2 h 62"/>
                <a:gd name="T20" fmla="*/ 47 w 55"/>
                <a:gd name="T21" fmla="*/ 1 h 62"/>
                <a:gd name="T22" fmla="*/ 50 w 55"/>
                <a:gd name="T23" fmla="*/ 0 h 62"/>
                <a:gd name="T24" fmla="*/ 55 w 55"/>
                <a:gd name="T25" fmla="*/ 1 h 62"/>
                <a:gd name="T26" fmla="*/ 52 w 55"/>
                <a:gd name="T27" fmla="*/ 25 h 62"/>
                <a:gd name="T28" fmla="*/ 52 w 55"/>
                <a:gd name="T29" fmla="*/ 25 h 62"/>
                <a:gd name="T30" fmla="*/ 44 w 55"/>
                <a:gd name="T31" fmla="*/ 25 h 62"/>
                <a:gd name="T32" fmla="*/ 38 w 55"/>
                <a:gd name="T33" fmla="*/ 27 h 62"/>
                <a:gd name="T34" fmla="*/ 37 w 55"/>
                <a:gd name="T35" fmla="*/ 30 h 62"/>
                <a:gd name="T36" fmla="*/ 34 w 55"/>
                <a:gd name="T37" fmla="*/ 32 h 62"/>
                <a:gd name="T38" fmla="*/ 32 w 55"/>
                <a:gd name="T39" fmla="*/ 40 h 62"/>
                <a:gd name="T40" fmla="*/ 32 w 55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62">
                  <a:moveTo>
                    <a:pt x="32" y="40"/>
                  </a:moveTo>
                  <a:lnTo>
                    <a:pt x="29" y="62"/>
                  </a:lnTo>
                  <a:lnTo>
                    <a:pt x="0" y="62"/>
                  </a:lnTo>
                  <a:lnTo>
                    <a:pt x="9" y="2"/>
                  </a:lnTo>
                  <a:lnTo>
                    <a:pt x="35" y="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7" y="8"/>
                  </a:lnTo>
                  <a:lnTo>
                    <a:pt x="40" y="3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4" y="25"/>
                  </a:lnTo>
                  <a:lnTo>
                    <a:pt x="38" y="27"/>
                  </a:lnTo>
                  <a:lnTo>
                    <a:pt x="37" y="30"/>
                  </a:lnTo>
                  <a:lnTo>
                    <a:pt x="34" y="32"/>
                  </a:lnTo>
                  <a:lnTo>
                    <a:pt x="32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2" name="Freeform 2385">
              <a:extLst>
                <a:ext uri="{FF2B5EF4-FFF2-40B4-BE49-F238E27FC236}">
                  <a16:creationId xmlns:a16="http://schemas.microsoft.com/office/drawing/2014/main" id="{70CFC045-F053-4A95-839C-140E2E07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168" y="5221573"/>
              <a:ext cx="115267" cy="119940"/>
            </a:xfrm>
            <a:custGeom>
              <a:avLst/>
              <a:gdLst>
                <a:gd name="T0" fmla="*/ 42 w 74"/>
                <a:gd name="T1" fmla="*/ 77 h 77"/>
                <a:gd name="T2" fmla="*/ 13 w 74"/>
                <a:gd name="T3" fmla="*/ 77 h 77"/>
                <a:gd name="T4" fmla="*/ 21 w 74"/>
                <a:gd name="T5" fmla="*/ 22 h 77"/>
                <a:gd name="T6" fmla="*/ 0 w 74"/>
                <a:gd name="T7" fmla="*/ 22 h 77"/>
                <a:gd name="T8" fmla="*/ 3 w 74"/>
                <a:gd name="T9" fmla="*/ 0 h 77"/>
                <a:gd name="T10" fmla="*/ 74 w 74"/>
                <a:gd name="T11" fmla="*/ 0 h 77"/>
                <a:gd name="T12" fmla="*/ 71 w 74"/>
                <a:gd name="T13" fmla="*/ 22 h 77"/>
                <a:gd name="T14" fmla="*/ 50 w 74"/>
                <a:gd name="T15" fmla="*/ 22 h 77"/>
                <a:gd name="T16" fmla="*/ 42 w 7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7">
                  <a:moveTo>
                    <a:pt x="42" y="77"/>
                  </a:moveTo>
                  <a:lnTo>
                    <a:pt x="13" y="77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3" y="0"/>
                  </a:lnTo>
                  <a:lnTo>
                    <a:pt x="74" y="0"/>
                  </a:lnTo>
                  <a:lnTo>
                    <a:pt x="71" y="22"/>
                  </a:lnTo>
                  <a:lnTo>
                    <a:pt x="50" y="22"/>
                  </a:lnTo>
                  <a:lnTo>
                    <a:pt x="4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3" name="Freeform 2386">
              <a:extLst>
                <a:ext uri="{FF2B5EF4-FFF2-40B4-BE49-F238E27FC236}">
                  <a16:creationId xmlns:a16="http://schemas.microsoft.com/office/drawing/2014/main" id="{37B7381E-ABF6-417E-9D5E-66448BC2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204" y="5244937"/>
              <a:ext cx="176016" cy="101248"/>
            </a:xfrm>
            <a:custGeom>
              <a:avLst/>
              <a:gdLst>
                <a:gd name="T0" fmla="*/ 105 w 113"/>
                <a:gd name="T1" fmla="*/ 41 h 65"/>
                <a:gd name="T2" fmla="*/ 107 w 113"/>
                <a:gd name="T3" fmla="*/ 44 h 65"/>
                <a:gd name="T4" fmla="*/ 109 w 113"/>
                <a:gd name="T5" fmla="*/ 46 h 65"/>
                <a:gd name="T6" fmla="*/ 110 w 113"/>
                <a:gd name="T7" fmla="*/ 62 h 65"/>
                <a:gd name="T8" fmla="*/ 103 w 113"/>
                <a:gd name="T9" fmla="*/ 64 h 65"/>
                <a:gd name="T10" fmla="*/ 94 w 113"/>
                <a:gd name="T11" fmla="*/ 65 h 65"/>
                <a:gd name="T12" fmla="*/ 85 w 113"/>
                <a:gd name="T13" fmla="*/ 64 h 65"/>
                <a:gd name="T14" fmla="*/ 80 w 113"/>
                <a:gd name="T15" fmla="*/ 60 h 65"/>
                <a:gd name="T16" fmla="*/ 78 w 113"/>
                <a:gd name="T17" fmla="*/ 54 h 65"/>
                <a:gd name="T18" fmla="*/ 80 w 113"/>
                <a:gd name="T19" fmla="*/ 29 h 65"/>
                <a:gd name="T20" fmla="*/ 80 w 113"/>
                <a:gd name="T21" fmla="*/ 26 h 65"/>
                <a:gd name="T22" fmla="*/ 78 w 113"/>
                <a:gd name="T23" fmla="*/ 22 h 65"/>
                <a:gd name="T24" fmla="*/ 75 w 113"/>
                <a:gd name="T25" fmla="*/ 22 h 65"/>
                <a:gd name="T26" fmla="*/ 71 w 113"/>
                <a:gd name="T27" fmla="*/ 24 h 65"/>
                <a:gd name="T28" fmla="*/ 65 w 113"/>
                <a:gd name="T29" fmla="*/ 62 h 65"/>
                <a:gd name="T30" fmla="*/ 43 w 113"/>
                <a:gd name="T31" fmla="*/ 29 h 65"/>
                <a:gd name="T32" fmla="*/ 43 w 113"/>
                <a:gd name="T33" fmla="*/ 26 h 65"/>
                <a:gd name="T34" fmla="*/ 40 w 113"/>
                <a:gd name="T35" fmla="*/ 22 h 65"/>
                <a:gd name="T36" fmla="*/ 38 w 113"/>
                <a:gd name="T37" fmla="*/ 22 h 65"/>
                <a:gd name="T38" fmla="*/ 34 w 113"/>
                <a:gd name="T39" fmla="*/ 24 h 65"/>
                <a:gd name="T40" fmla="*/ 27 w 113"/>
                <a:gd name="T41" fmla="*/ 62 h 65"/>
                <a:gd name="T42" fmla="*/ 7 w 113"/>
                <a:gd name="T43" fmla="*/ 2 h 65"/>
                <a:gd name="T44" fmla="*/ 34 w 113"/>
                <a:gd name="T45" fmla="*/ 8 h 65"/>
                <a:gd name="T46" fmla="*/ 38 w 113"/>
                <a:gd name="T47" fmla="*/ 5 h 65"/>
                <a:gd name="T48" fmla="*/ 48 w 113"/>
                <a:gd name="T49" fmla="*/ 1 h 65"/>
                <a:gd name="T50" fmla="*/ 53 w 113"/>
                <a:gd name="T51" fmla="*/ 0 h 65"/>
                <a:gd name="T52" fmla="*/ 63 w 113"/>
                <a:gd name="T53" fmla="*/ 2 h 65"/>
                <a:gd name="T54" fmla="*/ 69 w 113"/>
                <a:gd name="T55" fmla="*/ 10 h 65"/>
                <a:gd name="T56" fmla="*/ 73 w 113"/>
                <a:gd name="T57" fmla="*/ 6 h 65"/>
                <a:gd name="T58" fmla="*/ 84 w 113"/>
                <a:gd name="T59" fmla="*/ 1 h 65"/>
                <a:gd name="T60" fmla="*/ 90 w 113"/>
                <a:gd name="T61" fmla="*/ 0 h 65"/>
                <a:gd name="T62" fmla="*/ 99 w 113"/>
                <a:gd name="T63" fmla="*/ 2 h 65"/>
                <a:gd name="T64" fmla="*/ 105 w 113"/>
                <a:gd name="T65" fmla="*/ 6 h 65"/>
                <a:gd name="T66" fmla="*/ 108 w 113"/>
                <a:gd name="T67" fmla="*/ 13 h 65"/>
                <a:gd name="T68" fmla="*/ 109 w 113"/>
                <a:gd name="T69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5">
                  <a:moveTo>
                    <a:pt x="109" y="21"/>
                  </a:moveTo>
                  <a:lnTo>
                    <a:pt x="105" y="41"/>
                  </a:lnTo>
                  <a:lnTo>
                    <a:pt x="105" y="41"/>
                  </a:lnTo>
                  <a:lnTo>
                    <a:pt x="107" y="44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3" y="45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3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3" y="61"/>
                  </a:lnTo>
                  <a:lnTo>
                    <a:pt x="80" y="60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6" y="4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1" y="24"/>
                  </a:lnTo>
                  <a:lnTo>
                    <a:pt x="70" y="29"/>
                  </a:lnTo>
                  <a:lnTo>
                    <a:pt x="65" y="62"/>
                  </a:lnTo>
                  <a:lnTo>
                    <a:pt x="38" y="6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3" y="29"/>
                  </a:lnTo>
                  <a:lnTo>
                    <a:pt x="27" y="62"/>
                  </a:lnTo>
                  <a:lnTo>
                    <a:pt x="0" y="62"/>
                  </a:lnTo>
                  <a:lnTo>
                    <a:pt x="7" y="2"/>
                  </a:lnTo>
                  <a:lnTo>
                    <a:pt x="35" y="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6" y="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3" y="6"/>
                  </a:lnTo>
                  <a:lnTo>
                    <a:pt x="78" y="3"/>
                  </a:lnTo>
                  <a:lnTo>
                    <a:pt x="84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1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8" y="10"/>
                  </a:lnTo>
                  <a:lnTo>
                    <a:pt x="108" y="13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4" name="Freeform 2387">
              <a:extLst>
                <a:ext uri="{FF2B5EF4-FFF2-40B4-BE49-F238E27FC236}">
                  <a16:creationId xmlns:a16="http://schemas.microsoft.com/office/drawing/2014/main" id="{EBC78FC3-7884-4AAB-915C-A1D0C376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86" y="5720023"/>
              <a:ext cx="109036" cy="121497"/>
            </a:xfrm>
            <a:custGeom>
              <a:avLst/>
              <a:gdLst>
                <a:gd name="T0" fmla="*/ 36 w 70"/>
                <a:gd name="T1" fmla="*/ 21 h 78"/>
                <a:gd name="T2" fmla="*/ 34 w 70"/>
                <a:gd name="T3" fmla="*/ 31 h 78"/>
                <a:gd name="T4" fmla="*/ 61 w 70"/>
                <a:gd name="T5" fmla="*/ 31 h 78"/>
                <a:gd name="T6" fmla="*/ 57 w 70"/>
                <a:gd name="T7" fmla="*/ 54 h 78"/>
                <a:gd name="T8" fmla="*/ 32 w 70"/>
                <a:gd name="T9" fmla="*/ 54 h 78"/>
                <a:gd name="T10" fmla="*/ 28 w 70"/>
                <a:gd name="T11" fmla="*/ 78 h 78"/>
                <a:gd name="T12" fmla="*/ 0 w 70"/>
                <a:gd name="T13" fmla="*/ 78 h 78"/>
                <a:gd name="T14" fmla="*/ 11 w 70"/>
                <a:gd name="T15" fmla="*/ 0 h 78"/>
                <a:gd name="T16" fmla="*/ 70 w 70"/>
                <a:gd name="T17" fmla="*/ 0 h 78"/>
                <a:gd name="T18" fmla="*/ 66 w 70"/>
                <a:gd name="T19" fmla="*/ 21 h 78"/>
                <a:gd name="T20" fmla="*/ 36 w 70"/>
                <a:gd name="T21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8">
                  <a:moveTo>
                    <a:pt x="36" y="21"/>
                  </a:moveTo>
                  <a:lnTo>
                    <a:pt x="34" y="31"/>
                  </a:lnTo>
                  <a:lnTo>
                    <a:pt x="61" y="31"/>
                  </a:lnTo>
                  <a:lnTo>
                    <a:pt x="57" y="54"/>
                  </a:lnTo>
                  <a:lnTo>
                    <a:pt x="32" y="54"/>
                  </a:lnTo>
                  <a:lnTo>
                    <a:pt x="28" y="78"/>
                  </a:lnTo>
                  <a:lnTo>
                    <a:pt x="0" y="78"/>
                  </a:lnTo>
                  <a:lnTo>
                    <a:pt x="11" y="0"/>
                  </a:lnTo>
                  <a:lnTo>
                    <a:pt x="70" y="0"/>
                  </a:lnTo>
                  <a:lnTo>
                    <a:pt x="66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5" name="Freeform 2388">
              <a:extLst>
                <a:ext uri="{FF2B5EF4-FFF2-40B4-BE49-F238E27FC236}">
                  <a16:creationId xmlns:a16="http://schemas.microsoft.com/office/drawing/2014/main" id="{BA9BA576-FDDF-4B34-9527-54710E523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291" y="5743387"/>
              <a:ext cx="176016" cy="99690"/>
            </a:xfrm>
            <a:custGeom>
              <a:avLst/>
              <a:gdLst>
                <a:gd name="T0" fmla="*/ 106 w 113"/>
                <a:gd name="T1" fmla="*/ 41 h 64"/>
                <a:gd name="T2" fmla="*/ 106 w 113"/>
                <a:gd name="T3" fmla="*/ 44 h 64"/>
                <a:gd name="T4" fmla="*/ 110 w 113"/>
                <a:gd name="T5" fmla="*/ 45 h 64"/>
                <a:gd name="T6" fmla="*/ 110 w 113"/>
                <a:gd name="T7" fmla="*/ 61 h 64"/>
                <a:gd name="T8" fmla="*/ 103 w 113"/>
                <a:gd name="T9" fmla="*/ 63 h 64"/>
                <a:gd name="T10" fmla="*/ 94 w 113"/>
                <a:gd name="T11" fmla="*/ 64 h 64"/>
                <a:gd name="T12" fmla="*/ 86 w 113"/>
                <a:gd name="T13" fmla="*/ 63 h 64"/>
                <a:gd name="T14" fmla="*/ 80 w 113"/>
                <a:gd name="T15" fmla="*/ 59 h 64"/>
                <a:gd name="T16" fmla="*/ 78 w 113"/>
                <a:gd name="T17" fmla="*/ 54 h 64"/>
                <a:gd name="T18" fmla="*/ 80 w 113"/>
                <a:gd name="T19" fmla="*/ 27 h 64"/>
                <a:gd name="T20" fmla="*/ 80 w 113"/>
                <a:gd name="T21" fmla="*/ 25 h 64"/>
                <a:gd name="T22" fmla="*/ 79 w 113"/>
                <a:gd name="T23" fmla="*/ 22 h 64"/>
                <a:gd name="T24" fmla="*/ 76 w 113"/>
                <a:gd name="T25" fmla="*/ 21 h 64"/>
                <a:gd name="T26" fmla="*/ 73 w 113"/>
                <a:gd name="T27" fmla="*/ 24 h 64"/>
                <a:gd name="T28" fmla="*/ 66 w 113"/>
                <a:gd name="T29" fmla="*/ 63 h 64"/>
                <a:gd name="T30" fmla="*/ 42 w 113"/>
                <a:gd name="T31" fmla="*/ 27 h 64"/>
                <a:gd name="T32" fmla="*/ 42 w 113"/>
                <a:gd name="T33" fmla="*/ 25 h 64"/>
                <a:gd name="T34" fmla="*/ 41 w 113"/>
                <a:gd name="T35" fmla="*/ 22 h 64"/>
                <a:gd name="T36" fmla="*/ 39 w 113"/>
                <a:gd name="T37" fmla="*/ 21 h 64"/>
                <a:gd name="T38" fmla="*/ 35 w 113"/>
                <a:gd name="T39" fmla="*/ 24 h 64"/>
                <a:gd name="T40" fmla="*/ 29 w 113"/>
                <a:gd name="T41" fmla="*/ 63 h 64"/>
                <a:gd name="T42" fmla="*/ 9 w 113"/>
                <a:gd name="T43" fmla="*/ 1 h 64"/>
                <a:gd name="T44" fmla="*/ 35 w 113"/>
                <a:gd name="T45" fmla="*/ 7 h 64"/>
                <a:gd name="T46" fmla="*/ 39 w 113"/>
                <a:gd name="T47" fmla="*/ 4 h 64"/>
                <a:gd name="T48" fmla="*/ 49 w 113"/>
                <a:gd name="T49" fmla="*/ 0 h 64"/>
                <a:gd name="T50" fmla="*/ 54 w 113"/>
                <a:gd name="T51" fmla="*/ 0 h 64"/>
                <a:gd name="T52" fmla="*/ 64 w 113"/>
                <a:gd name="T53" fmla="*/ 2 h 64"/>
                <a:gd name="T54" fmla="*/ 70 w 113"/>
                <a:gd name="T55" fmla="*/ 9 h 64"/>
                <a:gd name="T56" fmla="*/ 74 w 113"/>
                <a:gd name="T57" fmla="*/ 6 h 64"/>
                <a:gd name="T58" fmla="*/ 84 w 113"/>
                <a:gd name="T59" fmla="*/ 0 h 64"/>
                <a:gd name="T60" fmla="*/ 91 w 113"/>
                <a:gd name="T61" fmla="*/ 0 h 64"/>
                <a:gd name="T62" fmla="*/ 100 w 113"/>
                <a:gd name="T63" fmla="*/ 1 h 64"/>
                <a:gd name="T64" fmla="*/ 106 w 113"/>
                <a:gd name="T65" fmla="*/ 6 h 64"/>
                <a:gd name="T66" fmla="*/ 109 w 113"/>
                <a:gd name="T67" fmla="*/ 12 h 64"/>
                <a:gd name="T68" fmla="*/ 109 w 113"/>
                <a:gd name="T6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64">
                  <a:moveTo>
                    <a:pt x="109" y="21"/>
                  </a:moveTo>
                  <a:lnTo>
                    <a:pt x="106" y="41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3" y="45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3" y="63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80" y="59"/>
                  </a:lnTo>
                  <a:lnTo>
                    <a:pt x="79" y="56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79" y="22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4" y="22"/>
                  </a:lnTo>
                  <a:lnTo>
                    <a:pt x="73" y="24"/>
                  </a:lnTo>
                  <a:lnTo>
                    <a:pt x="71" y="27"/>
                  </a:lnTo>
                  <a:lnTo>
                    <a:pt x="66" y="63"/>
                  </a:lnTo>
                  <a:lnTo>
                    <a:pt x="37" y="63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4" y="27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9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4" y="6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0" y="1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8" y="9"/>
                  </a:lnTo>
                  <a:lnTo>
                    <a:pt x="109" y="12"/>
                  </a:lnTo>
                  <a:lnTo>
                    <a:pt x="110" y="16"/>
                  </a:lnTo>
                  <a:lnTo>
                    <a:pt x="109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6" name="Freeform 2389">
              <a:extLst>
                <a:ext uri="{FF2B5EF4-FFF2-40B4-BE49-F238E27FC236}">
                  <a16:creationId xmlns:a16="http://schemas.microsoft.com/office/drawing/2014/main" id="{D967B798-7B0E-4125-A8D6-1DC714CE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842" y="5726254"/>
              <a:ext cx="146420" cy="123055"/>
            </a:xfrm>
            <a:custGeom>
              <a:avLst/>
              <a:gdLst>
                <a:gd name="T0" fmla="*/ 94 w 94"/>
                <a:gd name="T1" fmla="*/ 0 h 79"/>
                <a:gd name="T2" fmla="*/ 83 w 94"/>
                <a:gd name="T3" fmla="*/ 79 h 79"/>
                <a:gd name="T4" fmla="*/ 57 w 94"/>
                <a:gd name="T5" fmla="*/ 79 h 79"/>
                <a:gd name="T6" fmla="*/ 62 w 94"/>
                <a:gd name="T7" fmla="*/ 38 h 79"/>
                <a:gd name="T8" fmla="*/ 44 w 94"/>
                <a:gd name="T9" fmla="*/ 64 h 79"/>
                <a:gd name="T10" fmla="*/ 43 w 94"/>
                <a:gd name="T11" fmla="*/ 64 h 79"/>
                <a:gd name="T12" fmla="*/ 32 w 94"/>
                <a:gd name="T13" fmla="*/ 38 h 79"/>
                <a:gd name="T14" fmla="*/ 27 w 94"/>
                <a:gd name="T15" fmla="*/ 79 h 79"/>
                <a:gd name="T16" fmla="*/ 0 w 94"/>
                <a:gd name="T17" fmla="*/ 79 h 79"/>
                <a:gd name="T18" fmla="*/ 10 w 94"/>
                <a:gd name="T19" fmla="*/ 0 h 79"/>
                <a:gd name="T20" fmla="*/ 39 w 94"/>
                <a:gd name="T21" fmla="*/ 0 h 79"/>
                <a:gd name="T22" fmla="*/ 49 w 94"/>
                <a:gd name="T23" fmla="*/ 26 h 79"/>
                <a:gd name="T24" fmla="*/ 66 w 94"/>
                <a:gd name="T25" fmla="*/ 0 h 79"/>
                <a:gd name="T26" fmla="*/ 94 w 9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9">
                  <a:moveTo>
                    <a:pt x="94" y="0"/>
                  </a:moveTo>
                  <a:lnTo>
                    <a:pt x="83" y="79"/>
                  </a:lnTo>
                  <a:lnTo>
                    <a:pt x="57" y="79"/>
                  </a:lnTo>
                  <a:lnTo>
                    <a:pt x="62" y="38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32" y="38"/>
                  </a:lnTo>
                  <a:lnTo>
                    <a:pt x="27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49" y="26"/>
                  </a:lnTo>
                  <a:lnTo>
                    <a:pt x="66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7" name="Freeform 2390">
              <a:extLst>
                <a:ext uri="{FF2B5EF4-FFF2-40B4-BE49-F238E27FC236}">
                  <a16:creationId xmlns:a16="http://schemas.microsoft.com/office/drawing/2014/main" id="{6C84A609-BF65-4BC1-81ED-07A4787B6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7934" y="5715350"/>
              <a:ext cx="119940" cy="135517"/>
            </a:xfrm>
            <a:custGeom>
              <a:avLst/>
              <a:gdLst>
                <a:gd name="T0" fmla="*/ 49 w 77"/>
                <a:gd name="T1" fmla="*/ 0 h 87"/>
                <a:gd name="T2" fmla="*/ 68 w 77"/>
                <a:gd name="T3" fmla="*/ 63 h 87"/>
                <a:gd name="T4" fmla="*/ 68 w 77"/>
                <a:gd name="T5" fmla="*/ 66 h 87"/>
                <a:gd name="T6" fmla="*/ 72 w 77"/>
                <a:gd name="T7" fmla="*/ 68 h 87"/>
                <a:gd name="T8" fmla="*/ 72 w 77"/>
                <a:gd name="T9" fmla="*/ 84 h 87"/>
                <a:gd name="T10" fmla="*/ 64 w 77"/>
                <a:gd name="T11" fmla="*/ 86 h 87"/>
                <a:gd name="T12" fmla="*/ 55 w 77"/>
                <a:gd name="T13" fmla="*/ 87 h 87"/>
                <a:gd name="T14" fmla="*/ 45 w 77"/>
                <a:gd name="T15" fmla="*/ 84 h 87"/>
                <a:gd name="T16" fmla="*/ 40 w 77"/>
                <a:gd name="T17" fmla="*/ 77 h 87"/>
                <a:gd name="T18" fmla="*/ 36 w 77"/>
                <a:gd name="T19" fmla="*/ 81 h 87"/>
                <a:gd name="T20" fmla="*/ 26 w 77"/>
                <a:gd name="T21" fmla="*/ 86 h 87"/>
                <a:gd name="T22" fmla="*/ 20 w 77"/>
                <a:gd name="T23" fmla="*/ 87 h 87"/>
                <a:gd name="T24" fmla="*/ 11 w 77"/>
                <a:gd name="T25" fmla="*/ 84 h 87"/>
                <a:gd name="T26" fmla="*/ 5 w 77"/>
                <a:gd name="T27" fmla="*/ 79 h 87"/>
                <a:gd name="T28" fmla="*/ 1 w 77"/>
                <a:gd name="T29" fmla="*/ 71 h 87"/>
                <a:gd name="T30" fmla="*/ 0 w 77"/>
                <a:gd name="T31" fmla="*/ 59 h 87"/>
                <a:gd name="T32" fmla="*/ 3 w 77"/>
                <a:gd name="T33" fmla="*/ 45 h 87"/>
                <a:gd name="T34" fmla="*/ 9 w 77"/>
                <a:gd name="T35" fmla="*/ 33 h 87"/>
                <a:gd name="T36" fmla="*/ 18 w 77"/>
                <a:gd name="T37" fmla="*/ 25 h 87"/>
                <a:gd name="T38" fmla="*/ 30 w 77"/>
                <a:gd name="T39" fmla="*/ 23 h 87"/>
                <a:gd name="T40" fmla="*/ 35 w 77"/>
                <a:gd name="T41" fmla="*/ 23 h 87"/>
                <a:gd name="T42" fmla="*/ 41 w 77"/>
                <a:gd name="T43" fmla="*/ 27 h 87"/>
                <a:gd name="T44" fmla="*/ 44 w 77"/>
                <a:gd name="T45" fmla="*/ 30 h 87"/>
                <a:gd name="T46" fmla="*/ 44 w 77"/>
                <a:gd name="T47" fmla="*/ 53 h 87"/>
                <a:gd name="T48" fmla="*/ 41 w 77"/>
                <a:gd name="T49" fmla="*/ 47 h 87"/>
                <a:gd name="T50" fmla="*/ 36 w 77"/>
                <a:gd name="T51" fmla="*/ 44 h 87"/>
                <a:gd name="T52" fmla="*/ 33 w 77"/>
                <a:gd name="T53" fmla="*/ 45 h 87"/>
                <a:gd name="T54" fmla="*/ 28 w 77"/>
                <a:gd name="T55" fmla="*/ 52 h 87"/>
                <a:gd name="T56" fmla="*/ 26 w 77"/>
                <a:gd name="T57" fmla="*/ 56 h 87"/>
                <a:gd name="T58" fmla="*/ 29 w 77"/>
                <a:gd name="T59" fmla="*/ 62 h 87"/>
                <a:gd name="T60" fmla="*/ 34 w 77"/>
                <a:gd name="T61" fmla="*/ 64 h 87"/>
                <a:gd name="T62" fmla="*/ 38 w 77"/>
                <a:gd name="T63" fmla="*/ 64 h 87"/>
                <a:gd name="T64" fmla="*/ 43 w 77"/>
                <a:gd name="T65" fmla="*/ 57 h 87"/>
                <a:gd name="T66" fmla="*/ 44 w 77"/>
                <a:gd name="T67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87">
                  <a:moveTo>
                    <a:pt x="44" y="30"/>
                  </a:moveTo>
                  <a:lnTo>
                    <a:pt x="49" y="0"/>
                  </a:lnTo>
                  <a:lnTo>
                    <a:pt x="77" y="0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4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0" y="86"/>
                  </a:lnTo>
                  <a:lnTo>
                    <a:pt x="45" y="84"/>
                  </a:lnTo>
                  <a:lnTo>
                    <a:pt x="41" y="81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6" y="81"/>
                  </a:lnTo>
                  <a:lnTo>
                    <a:pt x="31" y="84"/>
                  </a:lnTo>
                  <a:lnTo>
                    <a:pt x="26" y="86"/>
                  </a:lnTo>
                  <a:lnTo>
                    <a:pt x="20" y="87"/>
                  </a:lnTo>
                  <a:lnTo>
                    <a:pt x="20" y="87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8" y="82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3" y="29"/>
                  </a:lnTo>
                  <a:lnTo>
                    <a:pt x="18" y="25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9" y="24"/>
                  </a:lnTo>
                  <a:lnTo>
                    <a:pt x="41" y="27"/>
                  </a:lnTo>
                  <a:lnTo>
                    <a:pt x="44" y="30"/>
                  </a:lnTo>
                  <a:lnTo>
                    <a:pt x="44" y="30"/>
                  </a:lnTo>
                  <a:close/>
                  <a:moveTo>
                    <a:pt x="44" y="53"/>
                  </a:moveTo>
                  <a:lnTo>
                    <a:pt x="44" y="53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39" y="45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8" y="59"/>
                  </a:lnTo>
                  <a:lnTo>
                    <a:pt x="29" y="62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3" y="57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8" name="Freeform 2391">
              <a:extLst>
                <a:ext uri="{FF2B5EF4-FFF2-40B4-BE49-F238E27FC236}">
                  <a16:creationId xmlns:a16="http://schemas.microsoft.com/office/drawing/2014/main" id="{F779A1F6-07F6-43AB-98AE-9A7B7DDA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235" y="5221573"/>
              <a:ext cx="129286" cy="119940"/>
            </a:xfrm>
            <a:custGeom>
              <a:avLst/>
              <a:gdLst>
                <a:gd name="T0" fmla="*/ 83 w 83"/>
                <a:gd name="T1" fmla="*/ 0 h 77"/>
                <a:gd name="T2" fmla="*/ 49 w 83"/>
                <a:gd name="T3" fmla="*/ 50 h 77"/>
                <a:gd name="T4" fmla="*/ 45 w 83"/>
                <a:gd name="T5" fmla="*/ 77 h 77"/>
                <a:gd name="T6" fmla="*/ 16 w 83"/>
                <a:gd name="T7" fmla="*/ 77 h 77"/>
                <a:gd name="T8" fmla="*/ 20 w 83"/>
                <a:gd name="T9" fmla="*/ 50 h 77"/>
                <a:gd name="T10" fmla="*/ 0 w 83"/>
                <a:gd name="T11" fmla="*/ 0 h 77"/>
                <a:gd name="T12" fmla="*/ 29 w 83"/>
                <a:gd name="T13" fmla="*/ 0 h 77"/>
                <a:gd name="T14" fmla="*/ 37 w 83"/>
                <a:gd name="T15" fmla="*/ 28 h 77"/>
                <a:gd name="T16" fmla="*/ 54 w 83"/>
                <a:gd name="T17" fmla="*/ 0 h 77"/>
                <a:gd name="T18" fmla="*/ 83 w 8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77">
                  <a:moveTo>
                    <a:pt x="83" y="0"/>
                  </a:moveTo>
                  <a:lnTo>
                    <a:pt x="49" y="50"/>
                  </a:lnTo>
                  <a:lnTo>
                    <a:pt x="45" y="77"/>
                  </a:lnTo>
                  <a:lnTo>
                    <a:pt x="16" y="77"/>
                  </a:lnTo>
                  <a:lnTo>
                    <a:pt x="20" y="5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37" y="28"/>
                  </a:lnTo>
                  <a:lnTo>
                    <a:pt x="54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9" name="Freeform 2392">
              <a:extLst>
                <a:ext uri="{FF2B5EF4-FFF2-40B4-BE49-F238E27FC236}">
                  <a16:creationId xmlns:a16="http://schemas.microsoft.com/office/drawing/2014/main" id="{E5C85ED3-C5E7-4A67-BE97-C7475FC57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0060" y="5209111"/>
              <a:ext cx="113709" cy="137074"/>
            </a:xfrm>
            <a:custGeom>
              <a:avLst/>
              <a:gdLst>
                <a:gd name="T0" fmla="*/ 73 w 73"/>
                <a:gd name="T1" fmla="*/ 50 h 88"/>
                <a:gd name="T2" fmla="*/ 73 w 73"/>
                <a:gd name="T3" fmla="*/ 50 h 88"/>
                <a:gd name="T4" fmla="*/ 73 w 73"/>
                <a:gd name="T5" fmla="*/ 58 h 88"/>
                <a:gd name="T6" fmla="*/ 72 w 73"/>
                <a:gd name="T7" fmla="*/ 64 h 88"/>
                <a:gd name="T8" fmla="*/ 69 w 73"/>
                <a:gd name="T9" fmla="*/ 70 h 88"/>
                <a:gd name="T10" fmla="*/ 65 w 73"/>
                <a:gd name="T11" fmla="*/ 77 h 88"/>
                <a:gd name="T12" fmla="*/ 62 w 73"/>
                <a:gd name="T13" fmla="*/ 80 h 88"/>
                <a:gd name="T14" fmla="*/ 57 w 73"/>
                <a:gd name="T15" fmla="*/ 84 h 88"/>
                <a:gd name="T16" fmla="*/ 50 w 73"/>
                <a:gd name="T17" fmla="*/ 87 h 88"/>
                <a:gd name="T18" fmla="*/ 44 w 73"/>
                <a:gd name="T19" fmla="*/ 88 h 88"/>
                <a:gd name="T20" fmla="*/ 44 w 73"/>
                <a:gd name="T21" fmla="*/ 88 h 88"/>
                <a:gd name="T22" fmla="*/ 39 w 73"/>
                <a:gd name="T23" fmla="*/ 87 h 88"/>
                <a:gd name="T24" fmla="*/ 34 w 73"/>
                <a:gd name="T25" fmla="*/ 85 h 88"/>
                <a:gd name="T26" fmla="*/ 30 w 73"/>
                <a:gd name="T27" fmla="*/ 82 h 88"/>
                <a:gd name="T28" fmla="*/ 28 w 73"/>
                <a:gd name="T29" fmla="*/ 78 h 88"/>
                <a:gd name="T30" fmla="*/ 26 w 73"/>
                <a:gd name="T31" fmla="*/ 85 h 88"/>
                <a:gd name="T32" fmla="*/ 0 w 73"/>
                <a:gd name="T33" fmla="*/ 85 h 88"/>
                <a:gd name="T34" fmla="*/ 11 w 73"/>
                <a:gd name="T35" fmla="*/ 0 h 88"/>
                <a:gd name="T36" fmla="*/ 40 w 73"/>
                <a:gd name="T37" fmla="*/ 0 h 88"/>
                <a:gd name="T38" fmla="*/ 35 w 73"/>
                <a:gd name="T39" fmla="*/ 31 h 88"/>
                <a:gd name="T40" fmla="*/ 35 w 73"/>
                <a:gd name="T41" fmla="*/ 31 h 88"/>
                <a:gd name="T42" fmla="*/ 39 w 73"/>
                <a:gd name="T43" fmla="*/ 28 h 88"/>
                <a:gd name="T44" fmla="*/ 44 w 73"/>
                <a:gd name="T45" fmla="*/ 25 h 88"/>
                <a:gd name="T46" fmla="*/ 48 w 73"/>
                <a:gd name="T47" fmla="*/ 24 h 88"/>
                <a:gd name="T48" fmla="*/ 53 w 73"/>
                <a:gd name="T49" fmla="*/ 23 h 88"/>
                <a:gd name="T50" fmla="*/ 53 w 73"/>
                <a:gd name="T51" fmla="*/ 23 h 88"/>
                <a:gd name="T52" fmla="*/ 58 w 73"/>
                <a:gd name="T53" fmla="*/ 24 h 88"/>
                <a:gd name="T54" fmla="*/ 62 w 73"/>
                <a:gd name="T55" fmla="*/ 25 h 88"/>
                <a:gd name="T56" fmla="*/ 65 w 73"/>
                <a:gd name="T57" fmla="*/ 28 h 88"/>
                <a:gd name="T58" fmla="*/ 68 w 73"/>
                <a:gd name="T59" fmla="*/ 31 h 88"/>
                <a:gd name="T60" fmla="*/ 70 w 73"/>
                <a:gd name="T61" fmla="*/ 35 h 88"/>
                <a:gd name="T62" fmla="*/ 72 w 73"/>
                <a:gd name="T63" fmla="*/ 39 h 88"/>
                <a:gd name="T64" fmla="*/ 73 w 73"/>
                <a:gd name="T65" fmla="*/ 50 h 88"/>
                <a:gd name="T66" fmla="*/ 73 w 73"/>
                <a:gd name="T67" fmla="*/ 50 h 88"/>
                <a:gd name="T68" fmla="*/ 47 w 73"/>
                <a:gd name="T69" fmla="*/ 54 h 88"/>
                <a:gd name="T70" fmla="*/ 47 w 73"/>
                <a:gd name="T71" fmla="*/ 54 h 88"/>
                <a:gd name="T72" fmla="*/ 45 w 73"/>
                <a:gd name="T73" fmla="*/ 50 h 88"/>
                <a:gd name="T74" fmla="*/ 44 w 73"/>
                <a:gd name="T75" fmla="*/ 48 h 88"/>
                <a:gd name="T76" fmla="*/ 42 w 73"/>
                <a:gd name="T77" fmla="*/ 45 h 88"/>
                <a:gd name="T78" fmla="*/ 39 w 73"/>
                <a:gd name="T79" fmla="*/ 45 h 88"/>
                <a:gd name="T80" fmla="*/ 39 w 73"/>
                <a:gd name="T81" fmla="*/ 45 h 88"/>
                <a:gd name="T82" fmla="*/ 35 w 73"/>
                <a:gd name="T83" fmla="*/ 47 h 88"/>
                <a:gd name="T84" fmla="*/ 33 w 73"/>
                <a:gd name="T85" fmla="*/ 49 h 88"/>
                <a:gd name="T86" fmla="*/ 30 w 73"/>
                <a:gd name="T87" fmla="*/ 53 h 88"/>
                <a:gd name="T88" fmla="*/ 29 w 73"/>
                <a:gd name="T89" fmla="*/ 57 h 88"/>
                <a:gd name="T90" fmla="*/ 29 w 73"/>
                <a:gd name="T91" fmla="*/ 57 h 88"/>
                <a:gd name="T92" fmla="*/ 30 w 73"/>
                <a:gd name="T93" fmla="*/ 60 h 88"/>
                <a:gd name="T94" fmla="*/ 31 w 73"/>
                <a:gd name="T95" fmla="*/ 63 h 88"/>
                <a:gd name="T96" fmla="*/ 34 w 73"/>
                <a:gd name="T97" fmla="*/ 65 h 88"/>
                <a:gd name="T98" fmla="*/ 37 w 73"/>
                <a:gd name="T99" fmla="*/ 65 h 88"/>
                <a:gd name="T100" fmla="*/ 37 w 73"/>
                <a:gd name="T101" fmla="*/ 65 h 88"/>
                <a:gd name="T102" fmla="*/ 40 w 73"/>
                <a:gd name="T103" fmla="*/ 64 h 88"/>
                <a:gd name="T104" fmla="*/ 43 w 73"/>
                <a:gd name="T105" fmla="*/ 62 h 88"/>
                <a:gd name="T106" fmla="*/ 45 w 73"/>
                <a:gd name="T107" fmla="*/ 58 h 88"/>
                <a:gd name="T108" fmla="*/ 47 w 73"/>
                <a:gd name="T109" fmla="*/ 54 h 88"/>
                <a:gd name="T110" fmla="*/ 47 w 73"/>
                <a:gd name="T11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88">
                  <a:moveTo>
                    <a:pt x="73" y="50"/>
                  </a:moveTo>
                  <a:lnTo>
                    <a:pt x="73" y="50"/>
                  </a:lnTo>
                  <a:lnTo>
                    <a:pt x="73" y="58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65" y="77"/>
                  </a:lnTo>
                  <a:lnTo>
                    <a:pt x="62" y="80"/>
                  </a:lnTo>
                  <a:lnTo>
                    <a:pt x="57" y="84"/>
                  </a:lnTo>
                  <a:lnTo>
                    <a:pt x="50" y="87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39" y="87"/>
                  </a:lnTo>
                  <a:lnTo>
                    <a:pt x="34" y="85"/>
                  </a:lnTo>
                  <a:lnTo>
                    <a:pt x="30" y="82"/>
                  </a:lnTo>
                  <a:lnTo>
                    <a:pt x="28" y="7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9" y="28"/>
                  </a:lnTo>
                  <a:lnTo>
                    <a:pt x="44" y="25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8" y="24"/>
                  </a:lnTo>
                  <a:lnTo>
                    <a:pt x="62" y="25"/>
                  </a:lnTo>
                  <a:lnTo>
                    <a:pt x="65" y="28"/>
                  </a:lnTo>
                  <a:lnTo>
                    <a:pt x="68" y="31"/>
                  </a:lnTo>
                  <a:lnTo>
                    <a:pt x="70" y="35"/>
                  </a:lnTo>
                  <a:lnTo>
                    <a:pt x="72" y="39"/>
                  </a:lnTo>
                  <a:lnTo>
                    <a:pt x="73" y="50"/>
                  </a:lnTo>
                  <a:lnTo>
                    <a:pt x="73" y="50"/>
                  </a:lnTo>
                  <a:close/>
                  <a:moveTo>
                    <a:pt x="47" y="54"/>
                  </a:moveTo>
                  <a:lnTo>
                    <a:pt x="47" y="54"/>
                  </a:lnTo>
                  <a:lnTo>
                    <a:pt x="45" y="50"/>
                  </a:lnTo>
                  <a:lnTo>
                    <a:pt x="44" y="48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0" y="53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60"/>
                  </a:lnTo>
                  <a:lnTo>
                    <a:pt x="31" y="63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40" y="64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54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0" name="Freeform 2393">
              <a:extLst>
                <a:ext uri="{FF2B5EF4-FFF2-40B4-BE49-F238E27FC236}">
                  <a16:creationId xmlns:a16="http://schemas.microsoft.com/office/drawing/2014/main" id="{0E1327ED-FDDF-4CAE-BDC8-1FFA0C8AD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379" y="5221573"/>
              <a:ext cx="93459" cy="119940"/>
            </a:xfrm>
            <a:custGeom>
              <a:avLst/>
              <a:gdLst>
                <a:gd name="T0" fmla="*/ 31 w 60"/>
                <a:gd name="T1" fmla="*/ 56 h 77"/>
                <a:gd name="T2" fmla="*/ 60 w 60"/>
                <a:gd name="T3" fmla="*/ 56 h 77"/>
                <a:gd name="T4" fmla="*/ 56 w 60"/>
                <a:gd name="T5" fmla="*/ 77 h 77"/>
                <a:gd name="T6" fmla="*/ 0 w 60"/>
                <a:gd name="T7" fmla="*/ 77 h 77"/>
                <a:gd name="T8" fmla="*/ 11 w 60"/>
                <a:gd name="T9" fmla="*/ 0 h 77"/>
                <a:gd name="T10" fmla="*/ 39 w 60"/>
                <a:gd name="T11" fmla="*/ 0 h 77"/>
                <a:gd name="T12" fmla="*/ 31 w 60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7">
                  <a:moveTo>
                    <a:pt x="31" y="56"/>
                  </a:moveTo>
                  <a:lnTo>
                    <a:pt x="60" y="56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39" y="0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1" name="Freeform 2394">
              <a:extLst>
                <a:ext uri="{FF2B5EF4-FFF2-40B4-BE49-F238E27FC236}">
                  <a16:creationId xmlns:a16="http://schemas.microsoft.com/office/drawing/2014/main" id="{B60284A8-A3AC-48B9-B65B-98A45E13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0627" y="5248052"/>
              <a:ext cx="113709" cy="98133"/>
            </a:xfrm>
            <a:custGeom>
              <a:avLst/>
              <a:gdLst>
                <a:gd name="T0" fmla="*/ 66 w 73"/>
                <a:gd name="T1" fmla="*/ 39 h 63"/>
                <a:gd name="T2" fmla="*/ 66 w 73"/>
                <a:gd name="T3" fmla="*/ 39 h 63"/>
                <a:gd name="T4" fmla="*/ 66 w 73"/>
                <a:gd name="T5" fmla="*/ 42 h 63"/>
                <a:gd name="T6" fmla="*/ 68 w 73"/>
                <a:gd name="T7" fmla="*/ 43 h 63"/>
                <a:gd name="T8" fmla="*/ 70 w 73"/>
                <a:gd name="T9" fmla="*/ 44 h 63"/>
                <a:gd name="T10" fmla="*/ 73 w 73"/>
                <a:gd name="T11" fmla="*/ 43 h 63"/>
                <a:gd name="T12" fmla="*/ 70 w 73"/>
                <a:gd name="T13" fmla="*/ 60 h 63"/>
                <a:gd name="T14" fmla="*/ 70 w 73"/>
                <a:gd name="T15" fmla="*/ 60 h 63"/>
                <a:gd name="T16" fmla="*/ 64 w 73"/>
                <a:gd name="T17" fmla="*/ 62 h 63"/>
                <a:gd name="T18" fmla="*/ 55 w 73"/>
                <a:gd name="T19" fmla="*/ 63 h 63"/>
                <a:gd name="T20" fmla="*/ 55 w 73"/>
                <a:gd name="T21" fmla="*/ 63 h 63"/>
                <a:gd name="T22" fmla="*/ 49 w 73"/>
                <a:gd name="T23" fmla="*/ 62 h 63"/>
                <a:gd name="T24" fmla="*/ 44 w 73"/>
                <a:gd name="T25" fmla="*/ 60 h 63"/>
                <a:gd name="T26" fmla="*/ 41 w 73"/>
                <a:gd name="T27" fmla="*/ 57 h 63"/>
                <a:gd name="T28" fmla="*/ 39 w 73"/>
                <a:gd name="T29" fmla="*/ 54 h 63"/>
                <a:gd name="T30" fmla="*/ 39 w 73"/>
                <a:gd name="T31" fmla="*/ 54 h 63"/>
                <a:gd name="T32" fmla="*/ 34 w 73"/>
                <a:gd name="T33" fmla="*/ 58 h 63"/>
                <a:gd name="T34" fmla="*/ 29 w 73"/>
                <a:gd name="T35" fmla="*/ 60 h 63"/>
                <a:gd name="T36" fmla="*/ 24 w 73"/>
                <a:gd name="T37" fmla="*/ 62 h 63"/>
                <a:gd name="T38" fmla="*/ 18 w 73"/>
                <a:gd name="T39" fmla="*/ 63 h 63"/>
                <a:gd name="T40" fmla="*/ 18 w 73"/>
                <a:gd name="T41" fmla="*/ 63 h 63"/>
                <a:gd name="T42" fmla="*/ 14 w 73"/>
                <a:gd name="T43" fmla="*/ 62 h 63"/>
                <a:gd name="T44" fmla="*/ 10 w 73"/>
                <a:gd name="T45" fmla="*/ 60 h 63"/>
                <a:gd name="T46" fmla="*/ 6 w 73"/>
                <a:gd name="T47" fmla="*/ 59 h 63"/>
                <a:gd name="T48" fmla="*/ 4 w 73"/>
                <a:gd name="T49" fmla="*/ 57 h 63"/>
                <a:gd name="T50" fmla="*/ 1 w 73"/>
                <a:gd name="T51" fmla="*/ 53 h 63"/>
                <a:gd name="T52" fmla="*/ 0 w 73"/>
                <a:gd name="T53" fmla="*/ 49 h 63"/>
                <a:gd name="T54" fmla="*/ 0 w 73"/>
                <a:gd name="T55" fmla="*/ 45 h 63"/>
                <a:gd name="T56" fmla="*/ 0 w 73"/>
                <a:gd name="T57" fmla="*/ 42 h 63"/>
                <a:gd name="T58" fmla="*/ 6 w 73"/>
                <a:gd name="T59" fmla="*/ 0 h 63"/>
                <a:gd name="T60" fmla="*/ 34 w 73"/>
                <a:gd name="T61" fmla="*/ 0 h 63"/>
                <a:gd name="T62" fmla="*/ 29 w 73"/>
                <a:gd name="T63" fmla="*/ 35 h 63"/>
                <a:gd name="T64" fmla="*/ 29 w 73"/>
                <a:gd name="T65" fmla="*/ 35 h 63"/>
                <a:gd name="T66" fmla="*/ 29 w 73"/>
                <a:gd name="T67" fmla="*/ 37 h 63"/>
                <a:gd name="T68" fmla="*/ 30 w 73"/>
                <a:gd name="T69" fmla="*/ 39 h 63"/>
                <a:gd name="T70" fmla="*/ 31 w 73"/>
                <a:gd name="T71" fmla="*/ 40 h 63"/>
                <a:gd name="T72" fmla="*/ 34 w 73"/>
                <a:gd name="T73" fmla="*/ 40 h 63"/>
                <a:gd name="T74" fmla="*/ 34 w 73"/>
                <a:gd name="T75" fmla="*/ 40 h 63"/>
                <a:gd name="T76" fmla="*/ 35 w 73"/>
                <a:gd name="T77" fmla="*/ 40 h 63"/>
                <a:gd name="T78" fmla="*/ 38 w 73"/>
                <a:gd name="T79" fmla="*/ 39 h 63"/>
                <a:gd name="T80" fmla="*/ 39 w 73"/>
                <a:gd name="T81" fmla="*/ 37 h 63"/>
                <a:gd name="T82" fmla="*/ 39 w 73"/>
                <a:gd name="T83" fmla="*/ 35 h 63"/>
                <a:gd name="T84" fmla="*/ 44 w 73"/>
                <a:gd name="T85" fmla="*/ 0 h 63"/>
                <a:gd name="T86" fmla="*/ 73 w 73"/>
                <a:gd name="T87" fmla="*/ 0 h 63"/>
                <a:gd name="T88" fmla="*/ 66 w 73"/>
                <a:gd name="T8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3">
                  <a:moveTo>
                    <a:pt x="66" y="39"/>
                  </a:moveTo>
                  <a:lnTo>
                    <a:pt x="66" y="39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9" y="62"/>
                  </a:lnTo>
                  <a:lnTo>
                    <a:pt x="44" y="60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4" y="58"/>
                  </a:lnTo>
                  <a:lnTo>
                    <a:pt x="29" y="60"/>
                  </a:lnTo>
                  <a:lnTo>
                    <a:pt x="24" y="62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6" y="0"/>
                  </a:lnTo>
                  <a:lnTo>
                    <a:pt x="34" y="0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39" y="37"/>
                  </a:lnTo>
                  <a:lnTo>
                    <a:pt x="39" y="35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2" name="Freeform 2395">
              <a:extLst>
                <a:ext uri="{FF2B5EF4-FFF2-40B4-BE49-F238E27FC236}">
                  <a16:creationId xmlns:a16="http://schemas.microsoft.com/office/drawing/2014/main" id="{46599BCD-4B73-4C79-A9F6-09DA0E40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774" y="5720023"/>
              <a:ext cx="137074" cy="121497"/>
            </a:xfrm>
            <a:custGeom>
              <a:avLst/>
              <a:gdLst>
                <a:gd name="T0" fmla="*/ 88 w 88"/>
                <a:gd name="T1" fmla="*/ 0 h 78"/>
                <a:gd name="T2" fmla="*/ 77 w 88"/>
                <a:gd name="T3" fmla="*/ 78 h 78"/>
                <a:gd name="T4" fmla="*/ 50 w 88"/>
                <a:gd name="T5" fmla="*/ 78 h 78"/>
                <a:gd name="T6" fmla="*/ 33 w 88"/>
                <a:gd name="T7" fmla="*/ 37 h 78"/>
                <a:gd name="T8" fmla="*/ 27 w 88"/>
                <a:gd name="T9" fmla="*/ 78 h 78"/>
                <a:gd name="T10" fmla="*/ 0 w 88"/>
                <a:gd name="T11" fmla="*/ 78 h 78"/>
                <a:gd name="T12" fmla="*/ 12 w 88"/>
                <a:gd name="T13" fmla="*/ 0 h 78"/>
                <a:gd name="T14" fmla="*/ 40 w 88"/>
                <a:gd name="T15" fmla="*/ 0 h 78"/>
                <a:gd name="T16" fmla="*/ 57 w 88"/>
                <a:gd name="T17" fmla="*/ 39 h 78"/>
                <a:gd name="T18" fmla="*/ 62 w 88"/>
                <a:gd name="T19" fmla="*/ 0 h 78"/>
                <a:gd name="T20" fmla="*/ 88 w 8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78">
                  <a:moveTo>
                    <a:pt x="88" y="0"/>
                  </a:moveTo>
                  <a:lnTo>
                    <a:pt x="77" y="78"/>
                  </a:lnTo>
                  <a:lnTo>
                    <a:pt x="50" y="78"/>
                  </a:lnTo>
                  <a:lnTo>
                    <a:pt x="33" y="37"/>
                  </a:lnTo>
                  <a:lnTo>
                    <a:pt x="27" y="78"/>
                  </a:lnTo>
                  <a:lnTo>
                    <a:pt x="0" y="78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57" y="39"/>
                  </a:lnTo>
                  <a:lnTo>
                    <a:pt x="62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3" name="Freeform 2396">
              <a:extLst>
                <a:ext uri="{FF2B5EF4-FFF2-40B4-BE49-F238E27FC236}">
                  <a16:creationId xmlns:a16="http://schemas.microsoft.com/office/drawing/2014/main" id="{4F232B6D-16F7-489F-BE97-971F7813A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406" y="5743387"/>
              <a:ext cx="112151" cy="99690"/>
            </a:xfrm>
            <a:custGeom>
              <a:avLst/>
              <a:gdLst>
                <a:gd name="T0" fmla="*/ 72 w 72"/>
                <a:gd name="T1" fmla="*/ 27 h 64"/>
                <a:gd name="T2" fmla="*/ 72 w 72"/>
                <a:gd name="T3" fmla="*/ 27 h 64"/>
                <a:gd name="T4" fmla="*/ 71 w 72"/>
                <a:gd name="T5" fmla="*/ 36 h 64"/>
                <a:gd name="T6" fmla="*/ 68 w 72"/>
                <a:gd name="T7" fmla="*/ 43 h 64"/>
                <a:gd name="T8" fmla="*/ 64 w 72"/>
                <a:gd name="T9" fmla="*/ 49 h 64"/>
                <a:gd name="T10" fmla="*/ 59 w 72"/>
                <a:gd name="T11" fmla="*/ 54 h 64"/>
                <a:gd name="T12" fmla="*/ 53 w 72"/>
                <a:gd name="T13" fmla="*/ 59 h 64"/>
                <a:gd name="T14" fmla="*/ 47 w 72"/>
                <a:gd name="T15" fmla="*/ 61 h 64"/>
                <a:gd name="T16" fmla="*/ 39 w 72"/>
                <a:gd name="T17" fmla="*/ 63 h 64"/>
                <a:gd name="T18" fmla="*/ 32 w 72"/>
                <a:gd name="T19" fmla="*/ 64 h 64"/>
                <a:gd name="T20" fmla="*/ 32 w 72"/>
                <a:gd name="T21" fmla="*/ 64 h 64"/>
                <a:gd name="T22" fmla="*/ 25 w 72"/>
                <a:gd name="T23" fmla="*/ 64 h 64"/>
                <a:gd name="T24" fmla="*/ 20 w 72"/>
                <a:gd name="T25" fmla="*/ 61 h 64"/>
                <a:gd name="T26" fmla="*/ 14 w 72"/>
                <a:gd name="T27" fmla="*/ 60 h 64"/>
                <a:gd name="T28" fmla="*/ 10 w 72"/>
                <a:gd name="T29" fmla="*/ 56 h 64"/>
                <a:gd name="T30" fmla="*/ 7 w 72"/>
                <a:gd name="T31" fmla="*/ 53 h 64"/>
                <a:gd name="T32" fmla="*/ 3 w 72"/>
                <a:gd name="T33" fmla="*/ 48 h 64"/>
                <a:gd name="T34" fmla="*/ 2 w 72"/>
                <a:gd name="T35" fmla="*/ 43 h 64"/>
                <a:gd name="T36" fmla="*/ 0 w 72"/>
                <a:gd name="T37" fmla="*/ 36 h 64"/>
                <a:gd name="T38" fmla="*/ 0 w 72"/>
                <a:gd name="T39" fmla="*/ 36 h 64"/>
                <a:gd name="T40" fmla="*/ 2 w 72"/>
                <a:gd name="T41" fmla="*/ 27 h 64"/>
                <a:gd name="T42" fmla="*/ 4 w 72"/>
                <a:gd name="T43" fmla="*/ 20 h 64"/>
                <a:gd name="T44" fmla="*/ 8 w 72"/>
                <a:gd name="T45" fmla="*/ 15 h 64"/>
                <a:gd name="T46" fmla="*/ 13 w 72"/>
                <a:gd name="T47" fmla="*/ 9 h 64"/>
                <a:gd name="T48" fmla="*/ 19 w 72"/>
                <a:gd name="T49" fmla="*/ 5 h 64"/>
                <a:gd name="T50" fmla="*/ 25 w 72"/>
                <a:gd name="T51" fmla="*/ 2 h 64"/>
                <a:gd name="T52" fmla="*/ 33 w 72"/>
                <a:gd name="T53" fmla="*/ 0 h 64"/>
                <a:gd name="T54" fmla="*/ 41 w 72"/>
                <a:gd name="T55" fmla="*/ 0 h 64"/>
                <a:gd name="T56" fmla="*/ 41 w 72"/>
                <a:gd name="T57" fmla="*/ 0 h 64"/>
                <a:gd name="T58" fmla="*/ 47 w 72"/>
                <a:gd name="T59" fmla="*/ 0 h 64"/>
                <a:gd name="T60" fmla="*/ 53 w 72"/>
                <a:gd name="T61" fmla="*/ 1 h 64"/>
                <a:gd name="T62" fmla="*/ 58 w 72"/>
                <a:gd name="T63" fmla="*/ 4 h 64"/>
                <a:gd name="T64" fmla="*/ 63 w 72"/>
                <a:gd name="T65" fmla="*/ 7 h 64"/>
                <a:gd name="T66" fmla="*/ 67 w 72"/>
                <a:gd name="T67" fmla="*/ 11 h 64"/>
                <a:gd name="T68" fmla="*/ 69 w 72"/>
                <a:gd name="T69" fmla="*/ 16 h 64"/>
                <a:gd name="T70" fmla="*/ 71 w 72"/>
                <a:gd name="T71" fmla="*/ 21 h 64"/>
                <a:gd name="T72" fmla="*/ 72 w 72"/>
                <a:gd name="T73" fmla="*/ 27 h 64"/>
                <a:gd name="T74" fmla="*/ 72 w 72"/>
                <a:gd name="T75" fmla="*/ 27 h 64"/>
                <a:gd name="T76" fmla="*/ 44 w 72"/>
                <a:gd name="T77" fmla="*/ 30 h 64"/>
                <a:gd name="T78" fmla="*/ 44 w 72"/>
                <a:gd name="T79" fmla="*/ 30 h 64"/>
                <a:gd name="T80" fmla="*/ 44 w 72"/>
                <a:gd name="T81" fmla="*/ 26 h 64"/>
                <a:gd name="T82" fmla="*/ 43 w 72"/>
                <a:gd name="T83" fmla="*/ 24 h 64"/>
                <a:gd name="T84" fmla="*/ 41 w 72"/>
                <a:gd name="T85" fmla="*/ 21 h 64"/>
                <a:gd name="T86" fmla="*/ 38 w 72"/>
                <a:gd name="T87" fmla="*/ 21 h 64"/>
                <a:gd name="T88" fmla="*/ 38 w 72"/>
                <a:gd name="T89" fmla="*/ 21 h 64"/>
                <a:gd name="T90" fmla="*/ 34 w 72"/>
                <a:gd name="T91" fmla="*/ 22 h 64"/>
                <a:gd name="T92" fmla="*/ 31 w 72"/>
                <a:gd name="T93" fmla="*/ 25 h 64"/>
                <a:gd name="T94" fmla="*/ 29 w 72"/>
                <a:gd name="T95" fmla="*/ 29 h 64"/>
                <a:gd name="T96" fmla="*/ 28 w 72"/>
                <a:gd name="T97" fmla="*/ 34 h 64"/>
                <a:gd name="T98" fmla="*/ 28 w 72"/>
                <a:gd name="T99" fmla="*/ 34 h 64"/>
                <a:gd name="T100" fmla="*/ 28 w 72"/>
                <a:gd name="T101" fmla="*/ 38 h 64"/>
                <a:gd name="T102" fmla="*/ 31 w 72"/>
                <a:gd name="T103" fmla="*/ 40 h 64"/>
                <a:gd name="T104" fmla="*/ 32 w 72"/>
                <a:gd name="T105" fmla="*/ 41 h 64"/>
                <a:gd name="T106" fmla="*/ 36 w 72"/>
                <a:gd name="T107" fmla="*/ 43 h 64"/>
                <a:gd name="T108" fmla="*/ 36 w 72"/>
                <a:gd name="T109" fmla="*/ 43 h 64"/>
                <a:gd name="T110" fmla="*/ 39 w 72"/>
                <a:gd name="T111" fmla="*/ 41 h 64"/>
                <a:gd name="T112" fmla="*/ 42 w 72"/>
                <a:gd name="T113" fmla="*/ 39 h 64"/>
                <a:gd name="T114" fmla="*/ 44 w 72"/>
                <a:gd name="T115" fmla="*/ 35 h 64"/>
                <a:gd name="T116" fmla="*/ 44 w 72"/>
                <a:gd name="T117" fmla="*/ 30 h 64"/>
                <a:gd name="T118" fmla="*/ 44 w 72"/>
                <a:gd name="T11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" h="64">
                  <a:moveTo>
                    <a:pt x="72" y="27"/>
                  </a:moveTo>
                  <a:lnTo>
                    <a:pt x="72" y="27"/>
                  </a:lnTo>
                  <a:lnTo>
                    <a:pt x="71" y="36"/>
                  </a:lnTo>
                  <a:lnTo>
                    <a:pt x="68" y="43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3" y="59"/>
                  </a:lnTo>
                  <a:lnTo>
                    <a:pt x="47" y="61"/>
                  </a:lnTo>
                  <a:lnTo>
                    <a:pt x="39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7" y="53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69" y="16"/>
                  </a:lnTo>
                  <a:lnTo>
                    <a:pt x="71" y="21"/>
                  </a:lnTo>
                  <a:lnTo>
                    <a:pt x="72" y="27"/>
                  </a:lnTo>
                  <a:lnTo>
                    <a:pt x="72" y="27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26"/>
                  </a:lnTo>
                  <a:lnTo>
                    <a:pt x="43" y="24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4" y="22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4" name="Freeform 2397">
              <a:extLst>
                <a:ext uri="{FF2B5EF4-FFF2-40B4-BE49-F238E27FC236}">
                  <a16:creationId xmlns:a16="http://schemas.microsoft.com/office/drawing/2014/main" id="{15286A80-8443-41F3-B055-37382F31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4955" y="5726254"/>
              <a:ext cx="93459" cy="123055"/>
            </a:xfrm>
            <a:custGeom>
              <a:avLst/>
              <a:gdLst>
                <a:gd name="T0" fmla="*/ 31 w 60"/>
                <a:gd name="T1" fmla="*/ 56 h 79"/>
                <a:gd name="T2" fmla="*/ 60 w 60"/>
                <a:gd name="T3" fmla="*/ 56 h 79"/>
                <a:gd name="T4" fmla="*/ 56 w 60"/>
                <a:gd name="T5" fmla="*/ 79 h 79"/>
                <a:gd name="T6" fmla="*/ 0 w 60"/>
                <a:gd name="T7" fmla="*/ 79 h 79"/>
                <a:gd name="T8" fmla="*/ 11 w 60"/>
                <a:gd name="T9" fmla="*/ 0 h 79"/>
                <a:gd name="T10" fmla="*/ 40 w 60"/>
                <a:gd name="T11" fmla="*/ 0 h 79"/>
                <a:gd name="T12" fmla="*/ 31 w 60"/>
                <a:gd name="T13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9">
                  <a:moveTo>
                    <a:pt x="31" y="56"/>
                  </a:moveTo>
                  <a:lnTo>
                    <a:pt x="60" y="56"/>
                  </a:lnTo>
                  <a:lnTo>
                    <a:pt x="56" y="79"/>
                  </a:lnTo>
                  <a:lnTo>
                    <a:pt x="0" y="79"/>
                  </a:lnTo>
                  <a:lnTo>
                    <a:pt x="11" y="0"/>
                  </a:lnTo>
                  <a:lnTo>
                    <a:pt x="40" y="0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5" name="Freeform 2398">
              <a:extLst>
                <a:ext uri="{FF2B5EF4-FFF2-40B4-BE49-F238E27FC236}">
                  <a16:creationId xmlns:a16="http://schemas.microsoft.com/office/drawing/2014/main" id="{8ACD81EB-4985-4F77-B9C1-F7C9EDC2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4646" y="5751176"/>
              <a:ext cx="84113" cy="98133"/>
            </a:xfrm>
            <a:custGeom>
              <a:avLst/>
              <a:gdLst>
                <a:gd name="T0" fmla="*/ 30 w 54"/>
                <a:gd name="T1" fmla="*/ 39 h 63"/>
                <a:gd name="T2" fmla="*/ 27 w 54"/>
                <a:gd name="T3" fmla="*/ 63 h 63"/>
                <a:gd name="T4" fmla="*/ 0 w 54"/>
                <a:gd name="T5" fmla="*/ 63 h 63"/>
                <a:gd name="T6" fmla="*/ 7 w 54"/>
                <a:gd name="T7" fmla="*/ 1 h 63"/>
                <a:gd name="T8" fmla="*/ 34 w 54"/>
                <a:gd name="T9" fmla="*/ 1 h 63"/>
                <a:gd name="T10" fmla="*/ 32 w 54"/>
                <a:gd name="T11" fmla="*/ 12 h 63"/>
                <a:gd name="T12" fmla="*/ 32 w 54"/>
                <a:gd name="T13" fmla="*/ 12 h 63"/>
                <a:gd name="T14" fmla="*/ 35 w 54"/>
                <a:gd name="T15" fmla="*/ 7 h 63"/>
                <a:gd name="T16" fmla="*/ 39 w 54"/>
                <a:gd name="T17" fmla="*/ 2 h 63"/>
                <a:gd name="T18" fmla="*/ 42 w 54"/>
                <a:gd name="T19" fmla="*/ 1 h 63"/>
                <a:gd name="T20" fmla="*/ 45 w 54"/>
                <a:gd name="T21" fmla="*/ 0 h 63"/>
                <a:gd name="T22" fmla="*/ 49 w 54"/>
                <a:gd name="T23" fmla="*/ 0 h 63"/>
                <a:gd name="T24" fmla="*/ 54 w 54"/>
                <a:gd name="T25" fmla="*/ 0 h 63"/>
                <a:gd name="T26" fmla="*/ 50 w 54"/>
                <a:gd name="T27" fmla="*/ 24 h 63"/>
                <a:gd name="T28" fmla="*/ 50 w 54"/>
                <a:gd name="T29" fmla="*/ 24 h 63"/>
                <a:gd name="T30" fmla="*/ 42 w 54"/>
                <a:gd name="T31" fmla="*/ 24 h 63"/>
                <a:gd name="T32" fmla="*/ 37 w 54"/>
                <a:gd name="T33" fmla="*/ 26 h 63"/>
                <a:gd name="T34" fmla="*/ 35 w 54"/>
                <a:gd name="T35" fmla="*/ 29 h 63"/>
                <a:gd name="T36" fmla="*/ 32 w 54"/>
                <a:gd name="T37" fmla="*/ 31 h 63"/>
                <a:gd name="T38" fmla="*/ 30 w 54"/>
                <a:gd name="T39" fmla="*/ 39 h 63"/>
                <a:gd name="T40" fmla="*/ 30 w 54"/>
                <a:gd name="T4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30" y="39"/>
                  </a:moveTo>
                  <a:lnTo>
                    <a:pt x="27" y="63"/>
                  </a:lnTo>
                  <a:lnTo>
                    <a:pt x="0" y="63"/>
                  </a:lnTo>
                  <a:lnTo>
                    <a:pt x="7" y="1"/>
                  </a:lnTo>
                  <a:lnTo>
                    <a:pt x="34" y="1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5" y="7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2" y="24"/>
                  </a:lnTo>
                  <a:lnTo>
                    <a:pt x="37" y="26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30" y="39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6" name="Freeform 2399">
              <a:extLst>
                <a:ext uri="{FF2B5EF4-FFF2-40B4-BE49-F238E27FC236}">
                  <a16:creationId xmlns:a16="http://schemas.microsoft.com/office/drawing/2014/main" id="{8FE39BE5-B6C6-4DBC-88BA-024E4040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12" y="4788544"/>
              <a:ext cx="213400" cy="795963"/>
            </a:xfrm>
            <a:custGeom>
              <a:avLst/>
              <a:gdLst>
                <a:gd name="T0" fmla="*/ 132 w 137"/>
                <a:gd name="T1" fmla="*/ 511 h 511"/>
                <a:gd name="T2" fmla="*/ 132 w 137"/>
                <a:gd name="T3" fmla="*/ 511 h 511"/>
                <a:gd name="T4" fmla="*/ 118 w 137"/>
                <a:gd name="T5" fmla="*/ 511 h 511"/>
                <a:gd name="T6" fmla="*/ 105 w 137"/>
                <a:gd name="T7" fmla="*/ 509 h 511"/>
                <a:gd name="T8" fmla="*/ 91 w 137"/>
                <a:gd name="T9" fmla="*/ 506 h 511"/>
                <a:gd name="T10" fmla="*/ 80 w 137"/>
                <a:gd name="T11" fmla="*/ 501 h 511"/>
                <a:gd name="T12" fmla="*/ 69 w 137"/>
                <a:gd name="T13" fmla="*/ 496 h 511"/>
                <a:gd name="T14" fmla="*/ 57 w 137"/>
                <a:gd name="T15" fmla="*/ 489 h 511"/>
                <a:gd name="T16" fmla="*/ 47 w 137"/>
                <a:gd name="T17" fmla="*/ 481 h 511"/>
                <a:gd name="T18" fmla="*/ 37 w 137"/>
                <a:gd name="T19" fmla="*/ 472 h 511"/>
                <a:gd name="T20" fmla="*/ 30 w 137"/>
                <a:gd name="T21" fmla="*/ 463 h 511"/>
                <a:gd name="T22" fmla="*/ 22 w 137"/>
                <a:gd name="T23" fmla="*/ 453 h 511"/>
                <a:gd name="T24" fmla="*/ 15 w 137"/>
                <a:gd name="T25" fmla="*/ 442 h 511"/>
                <a:gd name="T26" fmla="*/ 10 w 137"/>
                <a:gd name="T27" fmla="*/ 431 h 511"/>
                <a:gd name="T28" fmla="*/ 5 w 137"/>
                <a:gd name="T29" fmla="*/ 418 h 511"/>
                <a:gd name="T30" fmla="*/ 2 w 137"/>
                <a:gd name="T31" fmla="*/ 406 h 511"/>
                <a:gd name="T32" fmla="*/ 0 w 137"/>
                <a:gd name="T33" fmla="*/ 393 h 511"/>
                <a:gd name="T34" fmla="*/ 0 w 137"/>
                <a:gd name="T35" fmla="*/ 379 h 511"/>
                <a:gd name="T36" fmla="*/ 0 w 137"/>
                <a:gd name="T37" fmla="*/ 5 h 511"/>
                <a:gd name="T38" fmla="*/ 0 w 137"/>
                <a:gd name="T39" fmla="*/ 5 h 511"/>
                <a:gd name="T40" fmla="*/ 0 w 137"/>
                <a:gd name="T41" fmla="*/ 3 h 511"/>
                <a:gd name="T42" fmla="*/ 1 w 137"/>
                <a:gd name="T43" fmla="*/ 1 h 511"/>
                <a:gd name="T44" fmla="*/ 2 w 137"/>
                <a:gd name="T45" fmla="*/ 0 h 511"/>
                <a:gd name="T46" fmla="*/ 5 w 137"/>
                <a:gd name="T47" fmla="*/ 0 h 511"/>
                <a:gd name="T48" fmla="*/ 5 w 137"/>
                <a:gd name="T49" fmla="*/ 0 h 511"/>
                <a:gd name="T50" fmla="*/ 6 w 137"/>
                <a:gd name="T51" fmla="*/ 0 h 511"/>
                <a:gd name="T52" fmla="*/ 7 w 137"/>
                <a:gd name="T53" fmla="*/ 1 h 511"/>
                <a:gd name="T54" fmla="*/ 9 w 137"/>
                <a:gd name="T55" fmla="*/ 3 h 511"/>
                <a:gd name="T56" fmla="*/ 10 w 137"/>
                <a:gd name="T57" fmla="*/ 5 h 511"/>
                <a:gd name="T58" fmla="*/ 10 w 137"/>
                <a:gd name="T59" fmla="*/ 379 h 511"/>
                <a:gd name="T60" fmla="*/ 10 w 137"/>
                <a:gd name="T61" fmla="*/ 379 h 511"/>
                <a:gd name="T62" fmla="*/ 10 w 137"/>
                <a:gd name="T63" fmla="*/ 392 h 511"/>
                <a:gd name="T64" fmla="*/ 12 w 137"/>
                <a:gd name="T65" fmla="*/ 404 h 511"/>
                <a:gd name="T66" fmla="*/ 15 w 137"/>
                <a:gd name="T67" fmla="*/ 416 h 511"/>
                <a:gd name="T68" fmla="*/ 19 w 137"/>
                <a:gd name="T69" fmla="*/ 427 h 511"/>
                <a:gd name="T70" fmla="*/ 24 w 137"/>
                <a:gd name="T71" fmla="*/ 437 h 511"/>
                <a:gd name="T72" fmla="*/ 30 w 137"/>
                <a:gd name="T73" fmla="*/ 447 h 511"/>
                <a:gd name="T74" fmla="*/ 37 w 137"/>
                <a:gd name="T75" fmla="*/ 457 h 511"/>
                <a:gd name="T76" fmla="*/ 45 w 137"/>
                <a:gd name="T77" fmla="*/ 466 h 511"/>
                <a:gd name="T78" fmla="*/ 54 w 137"/>
                <a:gd name="T79" fmla="*/ 473 h 511"/>
                <a:gd name="T80" fmla="*/ 62 w 137"/>
                <a:gd name="T81" fmla="*/ 481 h 511"/>
                <a:gd name="T82" fmla="*/ 73 w 137"/>
                <a:gd name="T83" fmla="*/ 487 h 511"/>
                <a:gd name="T84" fmla="*/ 84 w 137"/>
                <a:gd name="T85" fmla="*/ 492 h 511"/>
                <a:gd name="T86" fmla="*/ 95 w 137"/>
                <a:gd name="T87" fmla="*/ 496 h 511"/>
                <a:gd name="T88" fmla="*/ 106 w 137"/>
                <a:gd name="T89" fmla="*/ 499 h 511"/>
                <a:gd name="T90" fmla="*/ 119 w 137"/>
                <a:gd name="T91" fmla="*/ 501 h 511"/>
                <a:gd name="T92" fmla="*/ 132 w 137"/>
                <a:gd name="T93" fmla="*/ 501 h 511"/>
                <a:gd name="T94" fmla="*/ 132 w 137"/>
                <a:gd name="T95" fmla="*/ 501 h 511"/>
                <a:gd name="T96" fmla="*/ 133 w 137"/>
                <a:gd name="T97" fmla="*/ 502 h 511"/>
                <a:gd name="T98" fmla="*/ 134 w 137"/>
                <a:gd name="T99" fmla="*/ 502 h 511"/>
                <a:gd name="T100" fmla="*/ 135 w 137"/>
                <a:gd name="T101" fmla="*/ 505 h 511"/>
                <a:gd name="T102" fmla="*/ 137 w 137"/>
                <a:gd name="T103" fmla="*/ 506 h 511"/>
                <a:gd name="T104" fmla="*/ 137 w 137"/>
                <a:gd name="T105" fmla="*/ 506 h 511"/>
                <a:gd name="T106" fmla="*/ 135 w 137"/>
                <a:gd name="T107" fmla="*/ 509 h 511"/>
                <a:gd name="T108" fmla="*/ 134 w 137"/>
                <a:gd name="T109" fmla="*/ 510 h 511"/>
                <a:gd name="T110" fmla="*/ 133 w 137"/>
                <a:gd name="T111" fmla="*/ 511 h 511"/>
                <a:gd name="T112" fmla="*/ 132 w 137"/>
                <a:gd name="T113" fmla="*/ 511 h 511"/>
                <a:gd name="T114" fmla="*/ 132 w 137"/>
                <a:gd name="T115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511">
                  <a:moveTo>
                    <a:pt x="132" y="511"/>
                  </a:moveTo>
                  <a:lnTo>
                    <a:pt x="132" y="511"/>
                  </a:lnTo>
                  <a:lnTo>
                    <a:pt x="118" y="511"/>
                  </a:lnTo>
                  <a:lnTo>
                    <a:pt x="105" y="509"/>
                  </a:lnTo>
                  <a:lnTo>
                    <a:pt x="91" y="506"/>
                  </a:lnTo>
                  <a:lnTo>
                    <a:pt x="80" y="501"/>
                  </a:lnTo>
                  <a:lnTo>
                    <a:pt x="69" y="496"/>
                  </a:lnTo>
                  <a:lnTo>
                    <a:pt x="57" y="489"/>
                  </a:lnTo>
                  <a:lnTo>
                    <a:pt x="47" y="481"/>
                  </a:lnTo>
                  <a:lnTo>
                    <a:pt x="37" y="472"/>
                  </a:lnTo>
                  <a:lnTo>
                    <a:pt x="30" y="463"/>
                  </a:lnTo>
                  <a:lnTo>
                    <a:pt x="22" y="453"/>
                  </a:lnTo>
                  <a:lnTo>
                    <a:pt x="15" y="442"/>
                  </a:lnTo>
                  <a:lnTo>
                    <a:pt x="10" y="431"/>
                  </a:lnTo>
                  <a:lnTo>
                    <a:pt x="5" y="418"/>
                  </a:lnTo>
                  <a:lnTo>
                    <a:pt x="2" y="406"/>
                  </a:lnTo>
                  <a:lnTo>
                    <a:pt x="0" y="393"/>
                  </a:lnTo>
                  <a:lnTo>
                    <a:pt x="0" y="3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10" y="392"/>
                  </a:lnTo>
                  <a:lnTo>
                    <a:pt x="12" y="404"/>
                  </a:lnTo>
                  <a:lnTo>
                    <a:pt x="15" y="416"/>
                  </a:lnTo>
                  <a:lnTo>
                    <a:pt x="19" y="427"/>
                  </a:lnTo>
                  <a:lnTo>
                    <a:pt x="24" y="437"/>
                  </a:lnTo>
                  <a:lnTo>
                    <a:pt x="30" y="447"/>
                  </a:lnTo>
                  <a:lnTo>
                    <a:pt x="37" y="457"/>
                  </a:lnTo>
                  <a:lnTo>
                    <a:pt x="45" y="466"/>
                  </a:lnTo>
                  <a:lnTo>
                    <a:pt x="54" y="473"/>
                  </a:lnTo>
                  <a:lnTo>
                    <a:pt x="62" y="481"/>
                  </a:lnTo>
                  <a:lnTo>
                    <a:pt x="73" y="487"/>
                  </a:lnTo>
                  <a:lnTo>
                    <a:pt x="84" y="492"/>
                  </a:lnTo>
                  <a:lnTo>
                    <a:pt x="95" y="496"/>
                  </a:lnTo>
                  <a:lnTo>
                    <a:pt x="106" y="499"/>
                  </a:lnTo>
                  <a:lnTo>
                    <a:pt x="119" y="501"/>
                  </a:lnTo>
                  <a:lnTo>
                    <a:pt x="132" y="501"/>
                  </a:lnTo>
                  <a:lnTo>
                    <a:pt x="132" y="501"/>
                  </a:lnTo>
                  <a:lnTo>
                    <a:pt x="133" y="502"/>
                  </a:lnTo>
                  <a:lnTo>
                    <a:pt x="134" y="502"/>
                  </a:lnTo>
                  <a:lnTo>
                    <a:pt x="135" y="505"/>
                  </a:lnTo>
                  <a:lnTo>
                    <a:pt x="137" y="506"/>
                  </a:lnTo>
                  <a:lnTo>
                    <a:pt x="137" y="506"/>
                  </a:lnTo>
                  <a:lnTo>
                    <a:pt x="135" y="509"/>
                  </a:lnTo>
                  <a:lnTo>
                    <a:pt x="134" y="510"/>
                  </a:lnTo>
                  <a:lnTo>
                    <a:pt x="133" y="511"/>
                  </a:lnTo>
                  <a:lnTo>
                    <a:pt x="132" y="511"/>
                  </a:lnTo>
                  <a:lnTo>
                    <a:pt x="132" y="51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7" name="Freeform 2400">
              <a:extLst>
                <a:ext uri="{FF2B5EF4-FFF2-40B4-BE49-F238E27FC236}">
                  <a16:creationId xmlns:a16="http://schemas.microsoft.com/office/drawing/2014/main" id="{404F5B21-201B-4F0F-BE73-ADBAFB38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384" y="2444269"/>
              <a:ext cx="593468" cy="157324"/>
            </a:xfrm>
            <a:custGeom>
              <a:avLst/>
              <a:gdLst>
                <a:gd name="T0" fmla="*/ 4 w 381"/>
                <a:gd name="T1" fmla="*/ 101 h 101"/>
                <a:gd name="T2" fmla="*/ 4 w 381"/>
                <a:gd name="T3" fmla="*/ 101 h 101"/>
                <a:gd name="T4" fmla="*/ 1 w 381"/>
                <a:gd name="T5" fmla="*/ 100 h 101"/>
                <a:gd name="T6" fmla="*/ 0 w 381"/>
                <a:gd name="T7" fmla="*/ 98 h 101"/>
                <a:gd name="T8" fmla="*/ 0 w 381"/>
                <a:gd name="T9" fmla="*/ 98 h 101"/>
                <a:gd name="T10" fmla="*/ 1 w 381"/>
                <a:gd name="T11" fmla="*/ 88 h 101"/>
                <a:gd name="T12" fmla="*/ 2 w 381"/>
                <a:gd name="T13" fmla="*/ 78 h 101"/>
                <a:gd name="T14" fmla="*/ 5 w 381"/>
                <a:gd name="T15" fmla="*/ 69 h 101"/>
                <a:gd name="T16" fmla="*/ 7 w 381"/>
                <a:gd name="T17" fmla="*/ 59 h 101"/>
                <a:gd name="T18" fmla="*/ 12 w 381"/>
                <a:gd name="T19" fmla="*/ 51 h 101"/>
                <a:gd name="T20" fmla="*/ 17 w 381"/>
                <a:gd name="T21" fmla="*/ 42 h 101"/>
                <a:gd name="T22" fmla="*/ 22 w 381"/>
                <a:gd name="T23" fmla="*/ 35 h 101"/>
                <a:gd name="T24" fmla="*/ 29 w 381"/>
                <a:gd name="T25" fmla="*/ 29 h 101"/>
                <a:gd name="T26" fmla="*/ 36 w 381"/>
                <a:gd name="T27" fmla="*/ 21 h 101"/>
                <a:gd name="T28" fmla="*/ 44 w 381"/>
                <a:gd name="T29" fmla="*/ 16 h 101"/>
                <a:gd name="T30" fmla="*/ 51 w 381"/>
                <a:gd name="T31" fmla="*/ 11 h 101"/>
                <a:gd name="T32" fmla="*/ 60 w 381"/>
                <a:gd name="T33" fmla="*/ 7 h 101"/>
                <a:gd name="T34" fmla="*/ 69 w 381"/>
                <a:gd name="T35" fmla="*/ 4 h 101"/>
                <a:gd name="T36" fmla="*/ 79 w 381"/>
                <a:gd name="T37" fmla="*/ 1 h 101"/>
                <a:gd name="T38" fmla="*/ 89 w 381"/>
                <a:gd name="T39" fmla="*/ 0 h 101"/>
                <a:gd name="T40" fmla="*/ 99 w 381"/>
                <a:gd name="T41" fmla="*/ 0 h 101"/>
                <a:gd name="T42" fmla="*/ 378 w 381"/>
                <a:gd name="T43" fmla="*/ 0 h 101"/>
                <a:gd name="T44" fmla="*/ 378 w 381"/>
                <a:gd name="T45" fmla="*/ 0 h 101"/>
                <a:gd name="T46" fmla="*/ 381 w 381"/>
                <a:gd name="T47" fmla="*/ 0 h 101"/>
                <a:gd name="T48" fmla="*/ 381 w 381"/>
                <a:gd name="T49" fmla="*/ 4 h 101"/>
                <a:gd name="T50" fmla="*/ 381 w 381"/>
                <a:gd name="T51" fmla="*/ 4 h 101"/>
                <a:gd name="T52" fmla="*/ 381 w 381"/>
                <a:gd name="T53" fmla="*/ 6 h 101"/>
                <a:gd name="T54" fmla="*/ 378 w 381"/>
                <a:gd name="T55" fmla="*/ 6 h 101"/>
                <a:gd name="T56" fmla="*/ 99 w 381"/>
                <a:gd name="T57" fmla="*/ 6 h 101"/>
                <a:gd name="T58" fmla="*/ 99 w 381"/>
                <a:gd name="T59" fmla="*/ 6 h 101"/>
                <a:gd name="T60" fmla="*/ 89 w 381"/>
                <a:gd name="T61" fmla="*/ 7 h 101"/>
                <a:gd name="T62" fmla="*/ 80 w 381"/>
                <a:gd name="T63" fmla="*/ 9 h 101"/>
                <a:gd name="T64" fmla="*/ 71 w 381"/>
                <a:gd name="T65" fmla="*/ 11 h 101"/>
                <a:gd name="T66" fmla="*/ 64 w 381"/>
                <a:gd name="T67" fmla="*/ 14 h 101"/>
                <a:gd name="T68" fmla="*/ 55 w 381"/>
                <a:gd name="T69" fmla="*/ 17 h 101"/>
                <a:gd name="T70" fmla="*/ 48 w 381"/>
                <a:gd name="T71" fmla="*/ 22 h 101"/>
                <a:gd name="T72" fmla="*/ 41 w 381"/>
                <a:gd name="T73" fmla="*/ 27 h 101"/>
                <a:gd name="T74" fmla="*/ 34 w 381"/>
                <a:gd name="T75" fmla="*/ 34 h 101"/>
                <a:gd name="T76" fmla="*/ 29 w 381"/>
                <a:gd name="T77" fmla="*/ 40 h 101"/>
                <a:gd name="T78" fmla="*/ 24 w 381"/>
                <a:gd name="T79" fmla="*/ 46 h 101"/>
                <a:gd name="T80" fmla="*/ 19 w 381"/>
                <a:gd name="T81" fmla="*/ 54 h 101"/>
                <a:gd name="T82" fmla="*/ 15 w 381"/>
                <a:gd name="T83" fmla="*/ 63 h 101"/>
                <a:gd name="T84" fmla="*/ 12 w 381"/>
                <a:gd name="T85" fmla="*/ 70 h 101"/>
                <a:gd name="T86" fmla="*/ 10 w 381"/>
                <a:gd name="T87" fmla="*/ 79 h 101"/>
                <a:gd name="T88" fmla="*/ 9 w 381"/>
                <a:gd name="T89" fmla="*/ 89 h 101"/>
                <a:gd name="T90" fmla="*/ 7 w 381"/>
                <a:gd name="T91" fmla="*/ 98 h 101"/>
                <a:gd name="T92" fmla="*/ 7 w 381"/>
                <a:gd name="T93" fmla="*/ 98 h 101"/>
                <a:gd name="T94" fmla="*/ 6 w 381"/>
                <a:gd name="T95" fmla="*/ 100 h 101"/>
                <a:gd name="T96" fmla="*/ 4 w 381"/>
                <a:gd name="T97" fmla="*/ 101 h 101"/>
                <a:gd name="T98" fmla="*/ 4 w 381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1">
                  <a:moveTo>
                    <a:pt x="4" y="101"/>
                  </a:moveTo>
                  <a:lnTo>
                    <a:pt x="4" y="101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7" y="59"/>
                  </a:lnTo>
                  <a:lnTo>
                    <a:pt x="12" y="51"/>
                  </a:lnTo>
                  <a:lnTo>
                    <a:pt x="17" y="42"/>
                  </a:lnTo>
                  <a:lnTo>
                    <a:pt x="22" y="35"/>
                  </a:lnTo>
                  <a:lnTo>
                    <a:pt x="29" y="29"/>
                  </a:lnTo>
                  <a:lnTo>
                    <a:pt x="36" y="21"/>
                  </a:lnTo>
                  <a:lnTo>
                    <a:pt x="44" y="16"/>
                  </a:lnTo>
                  <a:lnTo>
                    <a:pt x="51" y="11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1" y="4"/>
                  </a:lnTo>
                  <a:lnTo>
                    <a:pt x="381" y="4"/>
                  </a:lnTo>
                  <a:lnTo>
                    <a:pt x="381" y="6"/>
                  </a:lnTo>
                  <a:lnTo>
                    <a:pt x="378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89" y="7"/>
                  </a:lnTo>
                  <a:lnTo>
                    <a:pt x="80" y="9"/>
                  </a:lnTo>
                  <a:lnTo>
                    <a:pt x="71" y="11"/>
                  </a:lnTo>
                  <a:lnTo>
                    <a:pt x="64" y="14"/>
                  </a:lnTo>
                  <a:lnTo>
                    <a:pt x="55" y="17"/>
                  </a:lnTo>
                  <a:lnTo>
                    <a:pt x="48" y="22"/>
                  </a:lnTo>
                  <a:lnTo>
                    <a:pt x="41" y="27"/>
                  </a:lnTo>
                  <a:lnTo>
                    <a:pt x="34" y="34"/>
                  </a:lnTo>
                  <a:lnTo>
                    <a:pt x="29" y="40"/>
                  </a:lnTo>
                  <a:lnTo>
                    <a:pt x="24" y="46"/>
                  </a:lnTo>
                  <a:lnTo>
                    <a:pt x="19" y="54"/>
                  </a:lnTo>
                  <a:lnTo>
                    <a:pt x="15" y="63"/>
                  </a:lnTo>
                  <a:lnTo>
                    <a:pt x="12" y="70"/>
                  </a:lnTo>
                  <a:lnTo>
                    <a:pt x="10" y="79"/>
                  </a:lnTo>
                  <a:lnTo>
                    <a:pt x="9" y="89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6" y="100"/>
                  </a:lnTo>
                  <a:lnTo>
                    <a:pt x="4" y="101"/>
                  </a:lnTo>
                  <a:lnTo>
                    <a:pt x="4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8" name="Freeform 2401">
              <a:extLst>
                <a:ext uri="{FF2B5EF4-FFF2-40B4-BE49-F238E27FC236}">
                  <a16:creationId xmlns:a16="http://schemas.microsoft.com/office/drawing/2014/main" id="{BEF26028-B58C-45B6-8CD2-5C1CFE97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117" y="2444269"/>
              <a:ext cx="595025" cy="157324"/>
            </a:xfrm>
            <a:custGeom>
              <a:avLst/>
              <a:gdLst>
                <a:gd name="T0" fmla="*/ 378 w 382"/>
                <a:gd name="T1" fmla="*/ 101 h 101"/>
                <a:gd name="T2" fmla="*/ 378 w 382"/>
                <a:gd name="T3" fmla="*/ 101 h 101"/>
                <a:gd name="T4" fmla="*/ 376 w 382"/>
                <a:gd name="T5" fmla="*/ 100 h 101"/>
                <a:gd name="T6" fmla="*/ 374 w 382"/>
                <a:gd name="T7" fmla="*/ 98 h 101"/>
                <a:gd name="T8" fmla="*/ 374 w 382"/>
                <a:gd name="T9" fmla="*/ 98 h 101"/>
                <a:gd name="T10" fmla="*/ 374 w 382"/>
                <a:gd name="T11" fmla="*/ 89 h 101"/>
                <a:gd name="T12" fmla="*/ 373 w 382"/>
                <a:gd name="T13" fmla="*/ 79 h 101"/>
                <a:gd name="T14" fmla="*/ 371 w 382"/>
                <a:gd name="T15" fmla="*/ 70 h 101"/>
                <a:gd name="T16" fmla="*/ 368 w 382"/>
                <a:gd name="T17" fmla="*/ 63 h 101"/>
                <a:gd name="T18" fmla="*/ 364 w 382"/>
                <a:gd name="T19" fmla="*/ 54 h 101"/>
                <a:gd name="T20" fmla="*/ 359 w 382"/>
                <a:gd name="T21" fmla="*/ 46 h 101"/>
                <a:gd name="T22" fmla="*/ 354 w 382"/>
                <a:gd name="T23" fmla="*/ 40 h 101"/>
                <a:gd name="T24" fmla="*/ 348 w 382"/>
                <a:gd name="T25" fmla="*/ 34 h 101"/>
                <a:gd name="T26" fmla="*/ 342 w 382"/>
                <a:gd name="T27" fmla="*/ 27 h 101"/>
                <a:gd name="T28" fmla="*/ 334 w 382"/>
                <a:gd name="T29" fmla="*/ 22 h 101"/>
                <a:gd name="T30" fmla="*/ 327 w 382"/>
                <a:gd name="T31" fmla="*/ 17 h 101"/>
                <a:gd name="T32" fmla="*/ 319 w 382"/>
                <a:gd name="T33" fmla="*/ 14 h 101"/>
                <a:gd name="T34" fmla="*/ 310 w 382"/>
                <a:gd name="T35" fmla="*/ 11 h 101"/>
                <a:gd name="T36" fmla="*/ 302 w 382"/>
                <a:gd name="T37" fmla="*/ 9 h 101"/>
                <a:gd name="T38" fmla="*/ 293 w 382"/>
                <a:gd name="T39" fmla="*/ 7 h 101"/>
                <a:gd name="T40" fmla="*/ 284 w 382"/>
                <a:gd name="T41" fmla="*/ 6 h 101"/>
                <a:gd name="T42" fmla="*/ 4 w 382"/>
                <a:gd name="T43" fmla="*/ 6 h 101"/>
                <a:gd name="T44" fmla="*/ 4 w 382"/>
                <a:gd name="T45" fmla="*/ 6 h 101"/>
                <a:gd name="T46" fmla="*/ 2 w 382"/>
                <a:gd name="T47" fmla="*/ 6 h 101"/>
                <a:gd name="T48" fmla="*/ 0 w 382"/>
                <a:gd name="T49" fmla="*/ 4 h 101"/>
                <a:gd name="T50" fmla="*/ 0 w 382"/>
                <a:gd name="T51" fmla="*/ 4 h 101"/>
                <a:gd name="T52" fmla="*/ 2 w 382"/>
                <a:gd name="T53" fmla="*/ 0 h 101"/>
                <a:gd name="T54" fmla="*/ 4 w 382"/>
                <a:gd name="T55" fmla="*/ 0 h 101"/>
                <a:gd name="T56" fmla="*/ 284 w 382"/>
                <a:gd name="T57" fmla="*/ 0 h 101"/>
                <a:gd name="T58" fmla="*/ 284 w 382"/>
                <a:gd name="T59" fmla="*/ 0 h 101"/>
                <a:gd name="T60" fmla="*/ 294 w 382"/>
                <a:gd name="T61" fmla="*/ 0 h 101"/>
                <a:gd name="T62" fmla="*/ 304 w 382"/>
                <a:gd name="T63" fmla="*/ 1 h 101"/>
                <a:gd name="T64" fmla="*/ 313 w 382"/>
                <a:gd name="T65" fmla="*/ 4 h 101"/>
                <a:gd name="T66" fmla="*/ 322 w 382"/>
                <a:gd name="T67" fmla="*/ 7 h 101"/>
                <a:gd name="T68" fmla="*/ 331 w 382"/>
                <a:gd name="T69" fmla="*/ 11 h 101"/>
                <a:gd name="T70" fmla="*/ 339 w 382"/>
                <a:gd name="T71" fmla="*/ 16 h 101"/>
                <a:gd name="T72" fmla="*/ 347 w 382"/>
                <a:gd name="T73" fmla="*/ 21 h 101"/>
                <a:gd name="T74" fmla="*/ 353 w 382"/>
                <a:gd name="T75" fmla="*/ 29 h 101"/>
                <a:gd name="T76" fmla="*/ 359 w 382"/>
                <a:gd name="T77" fmla="*/ 35 h 101"/>
                <a:gd name="T78" fmla="*/ 366 w 382"/>
                <a:gd name="T79" fmla="*/ 42 h 101"/>
                <a:gd name="T80" fmla="*/ 371 w 382"/>
                <a:gd name="T81" fmla="*/ 51 h 101"/>
                <a:gd name="T82" fmla="*/ 374 w 382"/>
                <a:gd name="T83" fmla="*/ 59 h 101"/>
                <a:gd name="T84" fmla="*/ 378 w 382"/>
                <a:gd name="T85" fmla="*/ 69 h 101"/>
                <a:gd name="T86" fmla="*/ 381 w 382"/>
                <a:gd name="T87" fmla="*/ 78 h 101"/>
                <a:gd name="T88" fmla="*/ 382 w 382"/>
                <a:gd name="T89" fmla="*/ 88 h 101"/>
                <a:gd name="T90" fmla="*/ 382 w 382"/>
                <a:gd name="T91" fmla="*/ 98 h 101"/>
                <a:gd name="T92" fmla="*/ 382 w 382"/>
                <a:gd name="T93" fmla="*/ 98 h 101"/>
                <a:gd name="T94" fmla="*/ 381 w 382"/>
                <a:gd name="T95" fmla="*/ 100 h 101"/>
                <a:gd name="T96" fmla="*/ 378 w 382"/>
                <a:gd name="T97" fmla="*/ 101 h 101"/>
                <a:gd name="T98" fmla="*/ 378 w 382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101">
                  <a:moveTo>
                    <a:pt x="378" y="101"/>
                  </a:moveTo>
                  <a:lnTo>
                    <a:pt x="378" y="101"/>
                  </a:lnTo>
                  <a:lnTo>
                    <a:pt x="376" y="100"/>
                  </a:lnTo>
                  <a:lnTo>
                    <a:pt x="374" y="98"/>
                  </a:lnTo>
                  <a:lnTo>
                    <a:pt x="374" y="98"/>
                  </a:lnTo>
                  <a:lnTo>
                    <a:pt x="374" y="89"/>
                  </a:lnTo>
                  <a:lnTo>
                    <a:pt x="373" y="79"/>
                  </a:lnTo>
                  <a:lnTo>
                    <a:pt x="371" y="70"/>
                  </a:lnTo>
                  <a:lnTo>
                    <a:pt x="368" y="63"/>
                  </a:lnTo>
                  <a:lnTo>
                    <a:pt x="364" y="54"/>
                  </a:lnTo>
                  <a:lnTo>
                    <a:pt x="359" y="46"/>
                  </a:lnTo>
                  <a:lnTo>
                    <a:pt x="354" y="40"/>
                  </a:lnTo>
                  <a:lnTo>
                    <a:pt x="348" y="34"/>
                  </a:lnTo>
                  <a:lnTo>
                    <a:pt x="342" y="27"/>
                  </a:lnTo>
                  <a:lnTo>
                    <a:pt x="334" y="22"/>
                  </a:lnTo>
                  <a:lnTo>
                    <a:pt x="327" y="17"/>
                  </a:lnTo>
                  <a:lnTo>
                    <a:pt x="319" y="14"/>
                  </a:lnTo>
                  <a:lnTo>
                    <a:pt x="310" y="11"/>
                  </a:lnTo>
                  <a:lnTo>
                    <a:pt x="302" y="9"/>
                  </a:lnTo>
                  <a:lnTo>
                    <a:pt x="293" y="7"/>
                  </a:lnTo>
                  <a:lnTo>
                    <a:pt x="28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0"/>
                  </a:lnTo>
                  <a:lnTo>
                    <a:pt x="304" y="1"/>
                  </a:lnTo>
                  <a:lnTo>
                    <a:pt x="313" y="4"/>
                  </a:lnTo>
                  <a:lnTo>
                    <a:pt x="322" y="7"/>
                  </a:lnTo>
                  <a:lnTo>
                    <a:pt x="331" y="11"/>
                  </a:lnTo>
                  <a:lnTo>
                    <a:pt x="339" y="16"/>
                  </a:lnTo>
                  <a:lnTo>
                    <a:pt x="347" y="21"/>
                  </a:lnTo>
                  <a:lnTo>
                    <a:pt x="353" y="29"/>
                  </a:lnTo>
                  <a:lnTo>
                    <a:pt x="359" y="35"/>
                  </a:lnTo>
                  <a:lnTo>
                    <a:pt x="366" y="42"/>
                  </a:lnTo>
                  <a:lnTo>
                    <a:pt x="371" y="51"/>
                  </a:lnTo>
                  <a:lnTo>
                    <a:pt x="374" y="59"/>
                  </a:lnTo>
                  <a:lnTo>
                    <a:pt x="378" y="69"/>
                  </a:lnTo>
                  <a:lnTo>
                    <a:pt x="381" y="78"/>
                  </a:lnTo>
                  <a:lnTo>
                    <a:pt x="382" y="88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1" y="100"/>
                  </a:lnTo>
                  <a:lnTo>
                    <a:pt x="378" y="101"/>
                  </a:lnTo>
                  <a:lnTo>
                    <a:pt x="378" y="10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6" name="Freeform 2590">
              <a:extLst>
                <a:ext uri="{FF2B5EF4-FFF2-40B4-BE49-F238E27FC236}">
                  <a16:creationId xmlns:a16="http://schemas.microsoft.com/office/drawing/2014/main" id="{2C1A9937-A150-4DD3-A90B-4F1D14684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799" y="1006551"/>
              <a:ext cx="443933" cy="518700"/>
            </a:xfrm>
            <a:prstGeom prst="roundRect">
              <a:avLst/>
            </a:prstGeom>
            <a:solidFill>
              <a:srgbClr val="81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7" name="Freeform 2591">
              <a:extLst>
                <a:ext uri="{FF2B5EF4-FFF2-40B4-BE49-F238E27FC236}">
                  <a16:creationId xmlns:a16="http://schemas.microsoft.com/office/drawing/2014/main" id="{7A4ADFAB-217E-431C-A4D9-C0F6BF98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6" y="1057954"/>
              <a:ext cx="31153" cy="73210"/>
            </a:xfrm>
            <a:custGeom>
              <a:avLst/>
              <a:gdLst>
                <a:gd name="T0" fmla="*/ 0 w 20"/>
                <a:gd name="T1" fmla="*/ 47 h 47"/>
                <a:gd name="T2" fmla="*/ 0 w 20"/>
                <a:gd name="T3" fmla="*/ 41 h 47"/>
                <a:gd name="T4" fmla="*/ 13 w 20"/>
                <a:gd name="T5" fmla="*/ 18 h 47"/>
                <a:gd name="T6" fmla="*/ 13 w 20"/>
                <a:gd name="T7" fmla="*/ 18 h 47"/>
                <a:gd name="T8" fmla="*/ 14 w 20"/>
                <a:gd name="T9" fmla="*/ 15 h 47"/>
                <a:gd name="T10" fmla="*/ 14 w 20"/>
                <a:gd name="T11" fmla="*/ 15 h 47"/>
                <a:gd name="T12" fmla="*/ 14 w 20"/>
                <a:gd name="T13" fmla="*/ 12 h 47"/>
                <a:gd name="T14" fmla="*/ 14 w 20"/>
                <a:gd name="T15" fmla="*/ 12 h 47"/>
                <a:gd name="T16" fmla="*/ 14 w 20"/>
                <a:gd name="T17" fmla="*/ 10 h 47"/>
                <a:gd name="T18" fmla="*/ 14 w 20"/>
                <a:gd name="T19" fmla="*/ 10 h 47"/>
                <a:gd name="T20" fmla="*/ 14 w 20"/>
                <a:gd name="T21" fmla="*/ 8 h 47"/>
                <a:gd name="T22" fmla="*/ 14 w 20"/>
                <a:gd name="T23" fmla="*/ 8 h 47"/>
                <a:gd name="T24" fmla="*/ 13 w 20"/>
                <a:gd name="T25" fmla="*/ 7 h 47"/>
                <a:gd name="T26" fmla="*/ 13 w 20"/>
                <a:gd name="T27" fmla="*/ 7 h 47"/>
                <a:gd name="T28" fmla="*/ 10 w 20"/>
                <a:gd name="T29" fmla="*/ 7 h 47"/>
                <a:gd name="T30" fmla="*/ 10 w 20"/>
                <a:gd name="T31" fmla="*/ 7 h 47"/>
                <a:gd name="T32" fmla="*/ 8 w 20"/>
                <a:gd name="T33" fmla="*/ 7 h 47"/>
                <a:gd name="T34" fmla="*/ 8 w 20"/>
                <a:gd name="T35" fmla="*/ 7 h 47"/>
                <a:gd name="T36" fmla="*/ 8 w 20"/>
                <a:gd name="T37" fmla="*/ 10 h 47"/>
                <a:gd name="T38" fmla="*/ 8 w 20"/>
                <a:gd name="T39" fmla="*/ 13 h 47"/>
                <a:gd name="T40" fmla="*/ 0 w 20"/>
                <a:gd name="T41" fmla="*/ 13 h 47"/>
                <a:gd name="T42" fmla="*/ 0 w 20"/>
                <a:gd name="T43" fmla="*/ 10 h 47"/>
                <a:gd name="T44" fmla="*/ 0 w 20"/>
                <a:gd name="T45" fmla="*/ 10 h 47"/>
                <a:gd name="T46" fmla="*/ 1 w 20"/>
                <a:gd name="T47" fmla="*/ 6 h 47"/>
                <a:gd name="T48" fmla="*/ 1 w 20"/>
                <a:gd name="T49" fmla="*/ 6 h 47"/>
                <a:gd name="T50" fmla="*/ 4 w 20"/>
                <a:gd name="T51" fmla="*/ 3 h 47"/>
                <a:gd name="T52" fmla="*/ 4 w 20"/>
                <a:gd name="T53" fmla="*/ 3 h 47"/>
                <a:gd name="T54" fmla="*/ 6 w 20"/>
                <a:gd name="T55" fmla="*/ 1 h 47"/>
                <a:gd name="T56" fmla="*/ 6 w 20"/>
                <a:gd name="T57" fmla="*/ 1 h 47"/>
                <a:gd name="T58" fmla="*/ 10 w 20"/>
                <a:gd name="T59" fmla="*/ 0 h 47"/>
                <a:gd name="T60" fmla="*/ 10 w 20"/>
                <a:gd name="T61" fmla="*/ 0 h 47"/>
                <a:gd name="T62" fmla="*/ 15 w 20"/>
                <a:gd name="T63" fmla="*/ 1 h 47"/>
                <a:gd name="T64" fmla="*/ 15 w 20"/>
                <a:gd name="T65" fmla="*/ 1 h 47"/>
                <a:gd name="T66" fmla="*/ 18 w 20"/>
                <a:gd name="T67" fmla="*/ 3 h 47"/>
                <a:gd name="T68" fmla="*/ 18 w 20"/>
                <a:gd name="T69" fmla="*/ 3 h 47"/>
                <a:gd name="T70" fmla="*/ 20 w 20"/>
                <a:gd name="T71" fmla="*/ 7 h 47"/>
                <a:gd name="T72" fmla="*/ 20 w 20"/>
                <a:gd name="T73" fmla="*/ 7 h 47"/>
                <a:gd name="T74" fmla="*/ 20 w 20"/>
                <a:gd name="T75" fmla="*/ 12 h 47"/>
                <a:gd name="T76" fmla="*/ 20 w 20"/>
                <a:gd name="T77" fmla="*/ 12 h 47"/>
                <a:gd name="T78" fmla="*/ 20 w 20"/>
                <a:gd name="T79" fmla="*/ 15 h 47"/>
                <a:gd name="T80" fmla="*/ 20 w 20"/>
                <a:gd name="T81" fmla="*/ 15 h 47"/>
                <a:gd name="T82" fmla="*/ 20 w 20"/>
                <a:gd name="T83" fmla="*/ 17 h 47"/>
                <a:gd name="T84" fmla="*/ 20 w 20"/>
                <a:gd name="T85" fmla="*/ 17 h 47"/>
                <a:gd name="T86" fmla="*/ 19 w 20"/>
                <a:gd name="T87" fmla="*/ 18 h 47"/>
                <a:gd name="T88" fmla="*/ 19 w 20"/>
                <a:gd name="T89" fmla="*/ 18 h 47"/>
                <a:gd name="T90" fmla="*/ 18 w 20"/>
                <a:gd name="T91" fmla="*/ 21 h 47"/>
                <a:gd name="T92" fmla="*/ 9 w 20"/>
                <a:gd name="T93" fmla="*/ 40 h 47"/>
                <a:gd name="T94" fmla="*/ 20 w 20"/>
                <a:gd name="T95" fmla="*/ 40 h 47"/>
                <a:gd name="T96" fmla="*/ 20 w 20"/>
                <a:gd name="T97" fmla="*/ 47 h 47"/>
                <a:gd name="T98" fmla="*/ 0 w 20"/>
                <a:gd name="T9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47">
                  <a:moveTo>
                    <a:pt x="0" y="47"/>
                  </a:moveTo>
                  <a:lnTo>
                    <a:pt x="0" y="4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9" y="40"/>
                  </a:lnTo>
                  <a:lnTo>
                    <a:pt x="20" y="40"/>
                  </a:lnTo>
                  <a:lnTo>
                    <a:pt x="2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8" name="Freeform 2592">
              <a:extLst>
                <a:ext uri="{FF2B5EF4-FFF2-40B4-BE49-F238E27FC236}">
                  <a16:creationId xmlns:a16="http://schemas.microsoft.com/office/drawing/2014/main" id="{69AFF98C-4CCB-437E-9C3C-CF0C3F7B0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9258" y="1059511"/>
              <a:ext cx="31153" cy="71652"/>
            </a:xfrm>
            <a:custGeom>
              <a:avLst/>
              <a:gdLst>
                <a:gd name="T0" fmla="*/ 10 w 20"/>
                <a:gd name="T1" fmla="*/ 19 h 46"/>
                <a:gd name="T2" fmla="*/ 10 w 20"/>
                <a:gd name="T3" fmla="*/ 19 h 46"/>
                <a:gd name="T4" fmla="*/ 12 w 20"/>
                <a:gd name="T5" fmla="*/ 19 h 46"/>
                <a:gd name="T6" fmla="*/ 13 w 20"/>
                <a:gd name="T7" fmla="*/ 19 h 46"/>
                <a:gd name="T8" fmla="*/ 17 w 20"/>
                <a:gd name="T9" fmla="*/ 19 h 46"/>
                <a:gd name="T10" fmla="*/ 18 w 20"/>
                <a:gd name="T11" fmla="*/ 21 h 46"/>
                <a:gd name="T12" fmla="*/ 19 w 20"/>
                <a:gd name="T13" fmla="*/ 22 h 46"/>
                <a:gd name="T14" fmla="*/ 19 w 20"/>
                <a:gd name="T15" fmla="*/ 25 h 46"/>
                <a:gd name="T16" fmla="*/ 20 w 20"/>
                <a:gd name="T17" fmla="*/ 28 h 46"/>
                <a:gd name="T18" fmla="*/ 20 w 20"/>
                <a:gd name="T19" fmla="*/ 33 h 46"/>
                <a:gd name="T20" fmla="*/ 20 w 20"/>
                <a:gd name="T21" fmla="*/ 36 h 46"/>
                <a:gd name="T22" fmla="*/ 19 w 20"/>
                <a:gd name="T23" fmla="*/ 39 h 46"/>
                <a:gd name="T24" fmla="*/ 19 w 20"/>
                <a:gd name="T25" fmla="*/ 40 h 46"/>
                <a:gd name="T26" fmla="*/ 18 w 20"/>
                <a:gd name="T27" fmla="*/ 41 h 46"/>
                <a:gd name="T28" fmla="*/ 15 w 20"/>
                <a:gd name="T29" fmla="*/ 45 h 46"/>
                <a:gd name="T30" fmla="*/ 10 w 20"/>
                <a:gd name="T31" fmla="*/ 46 h 46"/>
                <a:gd name="T32" fmla="*/ 5 w 20"/>
                <a:gd name="T33" fmla="*/ 45 h 46"/>
                <a:gd name="T34" fmla="*/ 2 w 20"/>
                <a:gd name="T35" fmla="*/ 41 h 46"/>
                <a:gd name="T36" fmla="*/ 0 w 20"/>
                <a:gd name="T37" fmla="*/ 40 h 46"/>
                <a:gd name="T38" fmla="*/ 0 w 20"/>
                <a:gd name="T39" fmla="*/ 39 h 46"/>
                <a:gd name="T40" fmla="*/ 0 w 20"/>
                <a:gd name="T41" fmla="*/ 36 h 46"/>
                <a:gd name="T42" fmla="*/ 0 w 20"/>
                <a:gd name="T43" fmla="*/ 33 h 46"/>
                <a:gd name="T44" fmla="*/ 0 w 20"/>
                <a:gd name="T45" fmla="*/ 29 h 46"/>
                <a:gd name="T46" fmla="*/ 0 w 20"/>
                <a:gd name="T47" fmla="*/ 26 h 46"/>
                <a:gd name="T48" fmla="*/ 0 w 20"/>
                <a:gd name="T49" fmla="*/ 25 h 46"/>
                <a:gd name="T50" fmla="*/ 10 w 20"/>
                <a:gd name="T51" fmla="*/ 0 h 46"/>
                <a:gd name="T52" fmla="*/ 13 w 20"/>
                <a:gd name="T53" fmla="*/ 28 h 46"/>
                <a:gd name="T54" fmla="*/ 13 w 20"/>
                <a:gd name="T55" fmla="*/ 25 h 46"/>
                <a:gd name="T56" fmla="*/ 10 w 20"/>
                <a:gd name="T57" fmla="*/ 24 h 46"/>
                <a:gd name="T58" fmla="*/ 8 w 20"/>
                <a:gd name="T59" fmla="*/ 25 h 46"/>
                <a:gd name="T60" fmla="*/ 7 w 20"/>
                <a:gd name="T61" fmla="*/ 28 h 46"/>
                <a:gd name="T62" fmla="*/ 7 w 20"/>
                <a:gd name="T63" fmla="*/ 36 h 46"/>
                <a:gd name="T64" fmla="*/ 8 w 20"/>
                <a:gd name="T65" fmla="*/ 39 h 46"/>
                <a:gd name="T66" fmla="*/ 10 w 20"/>
                <a:gd name="T67" fmla="*/ 40 h 46"/>
                <a:gd name="T68" fmla="*/ 13 w 20"/>
                <a:gd name="T69" fmla="*/ 39 h 46"/>
                <a:gd name="T70" fmla="*/ 13 w 20"/>
                <a:gd name="T71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46">
                  <a:moveTo>
                    <a:pt x="18" y="0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10" y="0"/>
                  </a:lnTo>
                  <a:lnTo>
                    <a:pt x="18" y="0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9" name="Rectangle 2593">
              <a:extLst>
                <a:ext uri="{FF2B5EF4-FFF2-40B4-BE49-F238E27FC236}">
                  <a16:creationId xmlns:a16="http://schemas.microsoft.com/office/drawing/2014/main" id="{4523FF1D-6FFB-4EBC-8F4D-D0AB563A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67" y="1420888"/>
              <a:ext cx="9346" cy="607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0" name="Freeform 2594">
              <a:extLst>
                <a:ext uri="{FF2B5EF4-FFF2-40B4-BE49-F238E27FC236}">
                  <a16:creationId xmlns:a16="http://schemas.microsoft.com/office/drawing/2014/main" id="{FAC91FF4-1DA3-4C15-A4EF-E54C49FE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602" y="1436464"/>
              <a:ext cx="20250" cy="45173"/>
            </a:xfrm>
            <a:custGeom>
              <a:avLst/>
              <a:gdLst>
                <a:gd name="T0" fmla="*/ 0 w 13"/>
                <a:gd name="T1" fmla="*/ 29 h 29"/>
                <a:gd name="T2" fmla="*/ 0 w 13"/>
                <a:gd name="T3" fmla="*/ 0 h 29"/>
                <a:gd name="T4" fmla="*/ 5 w 13"/>
                <a:gd name="T5" fmla="*/ 0 h 29"/>
                <a:gd name="T6" fmla="*/ 5 w 13"/>
                <a:gd name="T7" fmla="*/ 4 h 29"/>
                <a:gd name="T8" fmla="*/ 5 w 13"/>
                <a:gd name="T9" fmla="*/ 4 h 29"/>
                <a:gd name="T10" fmla="*/ 9 w 13"/>
                <a:gd name="T11" fmla="*/ 1 h 29"/>
                <a:gd name="T12" fmla="*/ 9 w 13"/>
                <a:gd name="T13" fmla="*/ 1 h 29"/>
                <a:gd name="T14" fmla="*/ 13 w 13"/>
                <a:gd name="T15" fmla="*/ 0 h 29"/>
                <a:gd name="T16" fmla="*/ 13 w 13"/>
                <a:gd name="T17" fmla="*/ 6 h 29"/>
                <a:gd name="T18" fmla="*/ 13 w 13"/>
                <a:gd name="T19" fmla="*/ 6 h 29"/>
                <a:gd name="T20" fmla="*/ 11 w 13"/>
                <a:gd name="T21" fmla="*/ 6 h 29"/>
                <a:gd name="T22" fmla="*/ 11 w 13"/>
                <a:gd name="T23" fmla="*/ 6 h 29"/>
                <a:gd name="T24" fmla="*/ 9 w 13"/>
                <a:gd name="T25" fmla="*/ 6 h 29"/>
                <a:gd name="T26" fmla="*/ 9 w 13"/>
                <a:gd name="T27" fmla="*/ 6 h 29"/>
                <a:gd name="T28" fmla="*/ 8 w 13"/>
                <a:gd name="T29" fmla="*/ 8 h 29"/>
                <a:gd name="T30" fmla="*/ 8 w 13"/>
                <a:gd name="T31" fmla="*/ 8 h 29"/>
                <a:gd name="T32" fmla="*/ 6 w 13"/>
                <a:gd name="T33" fmla="*/ 9 h 29"/>
                <a:gd name="T34" fmla="*/ 6 w 13"/>
                <a:gd name="T35" fmla="*/ 9 h 29"/>
                <a:gd name="T36" fmla="*/ 5 w 13"/>
                <a:gd name="T37" fmla="*/ 12 h 29"/>
                <a:gd name="T38" fmla="*/ 5 w 13"/>
                <a:gd name="T39" fmla="*/ 29 h 29"/>
                <a:gd name="T40" fmla="*/ 0 w 13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9">
                  <a:moveTo>
                    <a:pt x="0" y="2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1" name="Freeform 2595">
              <a:extLst>
                <a:ext uri="{FF2B5EF4-FFF2-40B4-BE49-F238E27FC236}">
                  <a16:creationId xmlns:a16="http://schemas.microsoft.com/office/drawing/2014/main" id="{B52B04E8-084C-420B-9962-3BDA461CA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1409" y="1436464"/>
              <a:ext cx="26481" cy="45173"/>
            </a:xfrm>
            <a:custGeom>
              <a:avLst/>
              <a:gdLst>
                <a:gd name="T0" fmla="*/ 0 w 17"/>
                <a:gd name="T1" fmla="*/ 10 h 29"/>
                <a:gd name="T2" fmla="*/ 0 w 17"/>
                <a:gd name="T3" fmla="*/ 10 h 29"/>
                <a:gd name="T4" fmla="*/ 0 w 17"/>
                <a:gd name="T5" fmla="*/ 6 h 29"/>
                <a:gd name="T6" fmla="*/ 0 w 17"/>
                <a:gd name="T7" fmla="*/ 6 h 29"/>
                <a:gd name="T8" fmla="*/ 1 w 17"/>
                <a:gd name="T9" fmla="*/ 4 h 29"/>
                <a:gd name="T10" fmla="*/ 1 w 17"/>
                <a:gd name="T11" fmla="*/ 4 h 29"/>
                <a:gd name="T12" fmla="*/ 4 w 17"/>
                <a:gd name="T13" fmla="*/ 1 h 29"/>
                <a:gd name="T14" fmla="*/ 4 w 17"/>
                <a:gd name="T15" fmla="*/ 1 h 29"/>
                <a:gd name="T16" fmla="*/ 9 w 17"/>
                <a:gd name="T17" fmla="*/ 0 h 29"/>
                <a:gd name="T18" fmla="*/ 9 w 17"/>
                <a:gd name="T19" fmla="*/ 0 h 29"/>
                <a:gd name="T20" fmla="*/ 12 w 17"/>
                <a:gd name="T21" fmla="*/ 1 h 29"/>
                <a:gd name="T22" fmla="*/ 12 w 17"/>
                <a:gd name="T23" fmla="*/ 1 h 29"/>
                <a:gd name="T24" fmla="*/ 16 w 17"/>
                <a:gd name="T25" fmla="*/ 4 h 29"/>
                <a:gd name="T26" fmla="*/ 16 w 17"/>
                <a:gd name="T27" fmla="*/ 4 h 29"/>
                <a:gd name="T28" fmla="*/ 16 w 17"/>
                <a:gd name="T29" fmla="*/ 6 h 29"/>
                <a:gd name="T30" fmla="*/ 16 w 17"/>
                <a:gd name="T31" fmla="*/ 6 h 29"/>
                <a:gd name="T32" fmla="*/ 17 w 17"/>
                <a:gd name="T33" fmla="*/ 10 h 29"/>
                <a:gd name="T34" fmla="*/ 17 w 17"/>
                <a:gd name="T35" fmla="*/ 19 h 29"/>
                <a:gd name="T36" fmla="*/ 17 w 17"/>
                <a:gd name="T37" fmla="*/ 19 h 29"/>
                <a:gd name="T38" fmla="*/ 16 w 17"/>
                <a:gd name="T39" fmla="*/ 23 h 29"/>
                <a:gd name="T40" fmla="*/ 16 w 17"/>
                <a:gd name="T41" fmla="*/ 23 h 29"/>
                <a:gd name="T42" fmla="*/ 16 w 17"/>
                <a:gd name="T43" fmla="*/ 25 h 29"/>
                <a:gd name="T44" fmla="*/ 16 w 17"/>
                <a:gd name="T45" fmla="*/ 25 h 29"/>
                <a:gd name="T46" fmla="*/ 12 w 17"/>
                <a:gd name="T47" fmla="*/ 28 h 29"/>
                <a:gd name="T48" fmla="*/ 12 w 17"/>
                <a:gd name="T49" fmla="*/ 28 h 29"/>
                <a:gd name="T50" fmla="*/ 9 w 17"/>
                <a:gd name="T51" fmla="*/ 29 h 29"/>
                <a:gd name="T52" fmla="*/ 9 w 17"/>
                <a:gd name="T53" fmla="*/ 29 h 29"/>
                <a:gd name="T54" fmla="*/ 4 w 17"/>
                <a:gd name="T55" fmla="*/ 28 h 29"/>
                <a:gd name="T56" fmla="*/ 4 w 17"/>
                <a:gd name="T57" fmla="*/ 28 h 29"/>
                <a:gd name="T58" fmla="*/ 1 w 17"/>
                <a:gd name="T59" fmla="*/ 25 h 29"/>
                <a:gd name="T60" fmla="*/ 1 w 17"/>
                <a:gd name="T61" fmla="*/ 25 h 29"/>
                <a:gd name="T62" fmla="*/ 0 w 17"/>
                <a:gd name="T63" fmla="*/ 23 h 29"/>
                <a:gd name="T64" fmla="*/ 0 w 17"/>
                <a:gd name="T65" fmla="*/ 23 h 29"/>
                <a:gd name="T66" fmla="*/ 0 w 17"/>
                <a:gd name="T67" fmla="*/ 19 h 29"/>
                <a:gd name="T68" fmla="*/ 0 w 17"/>
                <a:gd name="T69" fmla="*/ 10 h 29"/>
                <a:gd name="T70" fmla="*/ 6 w 17"/>
                <a:gd name="T71" fmla="*/ 20 h 29"/>
                <a:gd name="T72" fmla="*/ 6 w 17"/>
                <a:gd name="T73" fmla="*/ 20 h 29"/>
                <a:gd name="T74" fmla="*/ 6 w 17"/>
                <a:gd name="T75" fmla="*/ 23 h 29"/>
                <a:gd name="T76" fmla="*/ 6 w 17"/>
                <a:gd name="T77" fmla="*/ 23 h 29"/>
                <a:gd name="T78" fmla="*/ 9 w 17"/>
                <a:gd name="T79" fmla="*/ 23 h 29"/>
                <a:gd name="T80" fmla="*/ 9 w 17"/>
                <a:gd name="T81" fmla="*/ 23 h 29"/>
                <a:gd name="T82" fmla="*/ 11 w 17"/>
                <a:gd name="T83" fmla="*/ 23 h 29"/>
                <a:gd name="T84" fmla="*/ 11 w 17"/>
                <a:gd name="T85" fmla="*/ 23 h 29"/>
                <a:gd name="T86" fmla="*/ 11 w 17"/>
                <a:gd name="T87" fmla="*/ 20 h 29"/>
                <a:gd name="T88" fmla="*/ 11 w 17"/>
                <a:gd name="T89" fmla="*/ 9 h 29"/>
                <a:gd name="T90" fmla="*/ 11 w 17"/>
                <a:gd name="T91" fmla="*/ 9 h 29"/>
                <a:gd name="T92" fmla="*/ 11 w 17"/>
                <a:gd name="T93" fmla="*/ 6 h 29"/>
                <a:gd name="T94" fmla="*/ 11 w 17"/>
                <a:gd name="T95" fmla="*/ 6 h 29"/>
                <a:gd name="T96" fmla="*/ 9 w 17"/>
                <a:gd name="T97" fmla="*/ 6 h 29"/>
                <a:gd name="T98" fmla="*/ 9 w 17"/>
                <a:gd name="T99" fmla="*/ 6 h 29"/>
                <a:gd name="T100" fmla="*/ 6 w 17"/>
                <a:gd name="T101" fmla="*/ 6 h 29"/>
                <a:gd name="T102" fmla="*/ 6 w 17"/>
                <a:gd name="T103" fmla="*/ 6 h 29"/>
                <a:gd name="T104" fmla="*/ 6 w 17"/>
                <a:gd name="T105" fmla="*/ 9 h 29"/>
                <a:gd name="T106" fmla="*/ 6 w 17"/>
                <a:gd name="T10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29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0"/>
                  </a:lnTo>
                  <a:close/>
                  <a:moveTo>
                    <a:pt x="6" y="20"/>
                  </a:moveTo>
                  <a:lnTo>
                    <a:pt x="6" y="2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2" name="Freeform 2596">
              <a:extLst>
                <a:ext uri="{FF2B5EF4-FFF2-40B4-BE49-F238E27FC236}">
                  <a16:creationId xmlns:a16="http://schemas.microsoft.com/office/drawing/2014/main" id="{E8C18BC7-DBA1-4D51-ABF8-0A3883EC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120" y="1436464"/>
              <a:ext cx="26481" cy="45173"/>
            </a:xfrm>
            <a:custGeom>
              <a:avLst/>
              <a:gdLst>
                <a:gd name="T0" fmla="*/ 0 w 17"/>
                <a:gd name="T1" fmla="*/ 29 h 29"/>
                <a:gd name="T2" fmla="*/ 0 w 17"/>
                <a:gd name="T3" fmla="*/ 0 h 29"/>
                <a:gd name="T4" fmla="*/ 5 w 17"/>
                <a:gd name="T5" fmla="*/ 0 h 29"/>
                <a:gd name="T6" fmla="*/ 5 w 17"/>
                <a:gd name="T7" fmla="*/ 4 h 29"/>
                <a:gd name="T8" fmla="*/ 5 w 17"/>
                <a:gd name="T9" fmla="*/ 4 h 29"/>
                <a:gd name="T10" fmla="*/ 5 w 17"/>
                <a:gd name="T11" fmla="*/ 4 h 29"/>
                <a:gd name="T12" fmla="*/ 8 w 17"/>
                <a:gd name="T13" fmla="*/ 1 h 29"/>
                <a:gd name="T14" fmla="*/ 8 w 17"/>
                <a:gd name="T15" fmla="*/ 1 h 29"/>
                <a:gd name="T16" fmla="*/ 11 w 17"/>
                <a:gd name="T17" fmla="*/ 0 h 29"/>
                <a:gd name="T18" fmla="*/ 11 w 17"/>
                <a:gd name="T19" fmla="*/ 0 h 29"/>
                <a:gd name="T20" fmla="*/ 13 w 17"/>
                <a:gd name="T21" fmla="*/ 0 h 29"/>
                <a:gd name="T22" fmla="*/ 13 w 17"/>
                <a:gd name="T23" fmla="*/ 0 h 29"/>
                <a:gd name="T24" fmla="*/ 15 w 17"/>
                <a:gd name="T25" fmla="*/ 1 h 29"/>
                <a:gd name="T26" fmla="*/ 15 w 17"/>
                <a:gd name="T27" fmla="*/ 1 h 29"/>
                <a:gd name="T28" fmla="*/ 17 w 17"/>
                <a:gd name="T29" fmla="*/ 4 h 29"/>
                <a:gd name="T30" fmla="*/ 17 w 17"/>
                <a:gd name="T31" fmla="*/ 4 h 29"/>
                <a:gd name="T32" fmla="*/ 17 w 17"/>
                <a:gd name="T33" fmla="*/ 8 h 29"/>
                <a:gd name="T34" fmla="*/ 17 w 17"/>
                <a:gd name="T35" fmla="*/ 29 h 29"/>
                <a:gd name="T36" fmla="*/ 11 w 17"/>
                <a:gd name="T37" fmla="*/ 29 h 29"/>
                <a:gd name="T38" fmla="*/ 11 w 17"/>
                <a:gd name="T39" fmla="*/ 9 h 29"/>
                <a:gd name="T40" fmla="*/ 11 w 17"/>
                <a:gd name="T41" fmla="*/ 9 h 29"/>
                <a:gd name="T42" fmla="*/ 10 w 17"/>
                <a:gd name="T43" fmla="*/ 6 h 29"/>
                <a:gd name="T44" fmla="*/ 10 w 17"/>
                <a:gd name="T45" fmla="*/ 6 h 29"/>
                <a:gd name="T46" fmla="*/ 8 w 17"/>
                <a:gd name="T47" fmla="*/ 6 h 29"/>
                <a:gd name="T48" fmla="*/ 8 w 17"/>
                <a:gd name="T49" fmla="*/ 6 h 29"/>
                <a:gd name="T50" fmla="*/ 6 w 17"/>
                <a:gd name="T51" fmla="*/ 6 h 29"/>
                <a:gd name="T52" fmla="*/ 6 w 17"/>
                <a:gd name="T53" fmla="*/ 6 h 29"/>
                <a:gd name="T54" fmla="*/ 5 w 17"/>
                <a:gd name="T55" fmla="*/ 10 h 29"/>
                <a:gd name="T56" fmla="*/ 5 w 17"/>
                <a:gd name="T57" fmla="*/ 29 h 29"/>
                <a:gd name="T58" fmla="*/ 0 w 17"/>
                <a:gd name="T5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10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3" name="Freeform 2597">
              <a:extLst>
                <a:ext uri="{FF2B5EF4-FFF2-40B4-BE49-F238E27FC236}">
                  <a16:creationId xmlns:a16="http://schemas.microsoft.com/office/drawing/2014/main" id="{F4CA9C28-8FD8-4A49-9A10-A5FB614E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950" y="1134279"/>
              <a:ext cx="116825" cy="132401"/>
            </a:xfrm>
            <a:custGeom>
              <a:avLst/>
              <a:gdLst>
                <a:gd name="T0" fmla="*/ 39 w 75"/>
                <a:gd name="T1" fmla="*/ 23 h 85"/>
                <a:gd name="T2" fmla="*/ 37 w 75"/>
                <a:gd name="T3" fmla="*/ 35 h 85"/>
                <a:gd name="T4" fmla="*/ 66 w 75"/>
                <a:gd name="T5" fmla="*/ 35 h 85"/>
                <a:gd name="T6" fmla="*/ 62 w 75"/>
                <a:gd name="T7" fmla="*/ 60 h 85"/>
                <a:gd name="T8" fmla="*/ 33 w 75"/>
                <a:gd name="T9" fmla="*/ 60 h 85"/>
                <a:gd name="T10" fmla="*/ 31 w 75"/>
                <a:gd name="T11" fmla="*/ 85 h 85"/>
                <a:gd name="T12" fmla="*/ 0 w 75"/>
                <a:gd name="T13" fmla="*/ 85 h 85"/>
                <a:gd name="T14" fmla="*/ 12 w 75"/>
                <a:gd name="T15" fmla="*/ 0 h 85"/>
                <a:gd name="T16" fmla="*/ 75 w 75"/>
                <a:gd name="T17" fmla="*/ 0 h 85"/>
                <a:gd name="T18" fmla="*/ 71 w 75"/>
                <a:gd name="T19" fmla="*/ 23 h 85"/>
                <a:gd name="T20" fmla="*/ 39 w 75"/>
                <a:gd name="T21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5">
                  <a:moveTo>
                    <a:pt x="39" y="23"/>
                  </a:moveTo>
                  <a:lnTo>
                    <a:pt x="37" y="35"/>
                  </a:lnTo>
                  <a:lnTo>
                    <a:pt x="66" y="35"/>
                  </a:lnTo>
                  <a:lnTo>
                    <a:pt x="62" y="60"/>
                  </a:lnTo>
                  <a:lnTo>
                    <a:pt x="33" y="60"/>
                  </a:lnTo>
                  <a:lnTo>
                    <a:pt x="31" y="85"/>
                  </a:lnTo>
                  <a:lnTo>
                    <a:pt x="0" y="85"/>
                  </a:lnTo>
                  <a:lnTo>
                    <a:pt x="12" y="0"/>
                  </a:lnTo>
                  <a:lnTo>
                    <a:pt x="75" y="0"/>
                  </a:lnTo>
                  <a:lnTo>
                    <a:pt x="71" y="23"/>
                  </a:lnTo>
                  <a:lnTo>
                    <a:pt x="3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4" name="Freeform 2598">
              <a:extLst>
                <a:ext uri="{FF2B5EF4-FFF2-40B4-BE49-F238E27FC236}">
                  <a16:creationId xmlns:a16="http://schemas.microsoft.com/office/drawing/2014/main" id="{E7F2B09B-27B3-445F-A046-6FF597A2E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543" y="1160760"/>
              <a:ext cx="105921" cy="107479"/>
            </a:xfrm>
            <a:custGeom>
              <a:avLst/>
              <a:gdLst>
                <a:gd name="T0" fmla="*/ 29 w 68"/>
                <a:gd name="T1" fmla="*/ 44 h 69"/>
                <a:gd name="T2" fmla="*/ 34 w 68"/>
                <a:gd name="T3" fmla="*/ 48 h 69"/>
                <a:gd name="T4" fmla="*/ 42 w 68"/>
                <a:gd name="T5" fmla="*/ 49 h 69"/>
                <a:gd name="T6" fmla="*/ 59 w 68"/>
                <a:gd name="T7" fmla="*/ 45 h 69"/>
                <a:gd name="T8" fmla="*/ 60 w 68"/>
                <a:gd name="T9" fmla="*/ 65 h 69"/>
                <a:gd name="T10" fmla="*/ 35 w 68"/>
                <a:gd name="T11" fmla="*/ 69 h 69"/>
                <a:gd name="T12" fmla="*/ 28 w 68"/>
                <a:gd name="T13" fmla="*/ 69 h 69"/>
                <a:gd name="T14" fmla="*/ 15 w 68"/>
                <a:gd name="T15" fmla="*/ 65 h 69"/>
                <a:gd name="T16" fmla="*/ 6 w 68"/>
                <a:gd name="T17" fmla="*/ 58 h 69"/>
                <a:gd name="T18" fmla="*/ 1 w 68"/>
                <a:gd name="T19" fmla="*/ 47 h 69"/>
                <a:gd name="T20" fmla="*/ 0 w 68"/>
                <a:gd name="T21" fmla="*/ 39 h 69"/>
                <a:gd name="T22" fmla="*/ 4 w 68"/>
                <a:gd name="T23" fmla="*/ 24 h 69"/>
                <a:gd name="T24" fmla="*/ 13 w 68"/>
                <a:gd name="T25" fmla="*/ 11 h 69"/>
                <a:gd name="T26" fmla="*/ 25 w 68"/>
                <a:gd name="T27" fmla="*/ 3 h 69"/>
                <a:gd name="T28" fmla="*/ 42 w 68"/>
                <a:gd name="T29" fmla="*/ 0 h 69"/>
                <a:gd name="T30" fmla="*/ 47 w 68"/>
                <a:gd name="T31" fmla="*/ 0 h 69"/>
                <a:gd name="T32" fmla="*/ 57 w 68"/>
                <a:gd name="T33" fmla="*/ 3 h 69"/>
                <a:gd name="T34" fmla="*/ 64 w 68"/>
                <a:gd name="T35" fmla="*/ 9 h 69"/>
                <a:gd name="T36" fmla="*/ 68 w 68"/>
                <a:gd name="T37" fmla="*/ 17 h 69"/>
                <a:gd name="T38" fmla="*/ 68 w 68"/>
                <a:gd name="T39" fmla="*/ 22 h 69"/>
                <a:gd name="T40" fmla="*/ 64 w 68"/>
                <a:gd name="T41" fmla="*/ 34 h 69"/>
                <a:gd name="T42" fmla="*/ 55 w 68"/>
                <a:gd name="T43" fmla="*/ 42 h 69"/>
                <a:gd name="T44" fmla="*/ 43 w 68"/>
                <a:gd name="T45" fmla="*/ 44 h 69"/>
                <a:gd name="T46" fmla="*/ 29 w 68"/>
                <a:gd name="T47" fmla="*/ 44 h 69"/>
                <a:gd name="T48" fmla="*/ 44 w 68"/>
                <a:gd name="T49" fmla="*/ 22 h 69"/>
                <a:gd name="T50" fmla="*/ 40 w 68"/>
                <a:gd name="T51" fmla="*/ 18 h 69"/>
                <a:gd name="T52" fmla="*/ 37 w 68"/>
                <a:gd name="T53" fmla="*/ 19 h 69"/>
                <a:gd name="T54" fmla="*/ 32 w 68"/>
                <a:gd name="T55" fmla="*/ 24 h 69"/>
                <a:gd name="T56" fmla="*/ 30 w 68"/>
                <a:gd name="T57" fmla="*/ 28 h 69"/>
                <a:gd name="T58" fmla="*/ 39 w 68"/>
                <a:gd name="T59" fmla="*/ 28 h 69"/>
                <a:gd name="T60" fmla="*/ 44 w 68"/>
                <a:gd name="T61" fmla="*/ 24 h 69"/>
                <a:gd name="T62" fmla="*/ 44 w 68"/>
                <a:gd name="T63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9">
                  <a:moveTo>
                    <a:pt x="29" y="44"/>
                  </a:moveTo>
                  <a:lnTo>
                    <a:pt x="29" y="44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50" y="48"/>
                  </a:lnTo>
                  <a:lnTo>
                    <a:pt x="59" y="4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48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9"/>
                  </a:lnTo>
                  <a:lnTo>
                    <a:pt x="20" y="68"/>
                  </a:lnTo>
                  <a:lnTo>
                    <a:pt x="15" y="65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3" y="53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3" y="11"/>
                  </a:lnTo>
                  <a:lnTo>
                    <a:pt x="18" y="6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7" y="3"/>
                  </a:lnTo>
                  <a:lnTo>
                    <a:pt x="60" y="5"/>
                  </a:lnTo>
                  <a:lnTo>
                    <a:pt x="64" y="9"/>
                  </a:lnTo>
                  <a:lnTo>
                    <a:pt x="67" y="13"/>
                  </a:lnTo>
                  <a:lnTo>
                    <a:pt x="68" y="17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9"/>
                  </a:lnTo>
                  <a:lnTo>
                    <a:pt x="64" y="34"/>
                  </a:lnTo>
                  <a:lnTo>
                    <a:pt x="60" y="39"/>
                  </a:lnTo>
                  <a:lnTo>
                    <a:pt x="55" y="42"/>
                  </a:lnTo>
                  <a:lnTo>
                    <a:pt x="49" y="43"/>
                  </a:lnTo>
                  <a:lnTo>
                    <a:pt x="43" y="44"/>
                  </a:lnTo>
                  <a:lnTo>
                    <a:pt x="29" y="44"/>
                  </a:lnTo>
                  <a:lnTo>
                    <a:pt x="29" y="44"/>
                  </a:lnTo>
                  <a:close/>
                  <a:moveTo>
                    <a:pt x="44" y="22"/>
                  </a:moveTo>
                  <a:lnTo>
                    <a:pt x="44" y="22"/>
                  </a:lnTo>
                  <a:lnTo>
                    <a:pt x="43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32" y="24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9" y="28"/>
                  </a:lnTo>
                  <a:lnTo>
                    <a:pt x="43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5" name="Freeform 2599">
              <a:extLst>
                <a:ext uri="{FF2B5EF4-FFF2-40B4-BE49-F238E27FC236}">
                  <a16:creationId xmlns:a16="http://schemas.microsoft.com/office/drawing/2014/main" id="{023FA815-C6F6-4D7B-A3E9-2F23669A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430" y="1341448"/>
              <a:ext cx="23365" cy="54518"/>
            </a:xfrm>
            <a:custGeom>
              <a:avLst/>
              <a:gdLst>
                <a:gd name="T0" fmla="*/ 15 w 15"/>
                <a:gd name="T1" fmla="*/ 0 h 35"/>
                <a:gd name="T2" fmla="*/ 15 w 15"/>
                <a:gd name="T3" fmla="*/ 5 h 35"/>
                <a:gd name="T4" fmla="*/ 5 w 15"/>
                <a:gd name="T5" fmla="*/ 5 h 35"/>
                <a:gd name="T6" fmla="*/ 5 w 15"/>
                <a:gd name="T7" fmla="*/ 14 h 35"/>
                <a:gd name="T8" fmla="*/ 5 w 15"/>
                <a:gd name="T9" fmla="*/ 14 h 35"/>
                <a:gd name="T10" fmla="*/ 8 w 15"/>
                <a:gd name="T11" fmla="*/ 12 h 35"/>
                <a:gd name="T12" fmla="*/ 8 w 15"/>
                <a:gd name="T13" fmla="*/ 12 h 35"/>
                <a:gd name="T14" fmla="*/ 10 w 15"/>
                <a:gd name="T15" fmla="*/ 12 h 35"/>
                <a:gd name="T16" fmla="*/ 10 w 15"/>
                <a:gd name="T17" fmla="*/ 12 h 35"/>
                <a:gd name="T18" fmla="*/ 11 w 15"/>
                <a:gd name="T19" fmla="*/ 12 h 35"/>
                <a:gd name="T20" fmla="*/ 14 w 15"/>
                <a:gd name="T21" fmla="*/ 14 h 35"/>
                <a:gd name="T22" fmla="*/ 14 w 15"/>
                <a:gd name="T23" fmla="*/ 14 h 35"/>
                <a:gd name="T24" fmla="*/ 15 w 15"/>
                <a:gd name="T25" fmla="*/ 16 h 35"/>
                <a:gd name="T26" fmla="*/ 15 w 15"/>
                <a:gd name="T27" fmla="*/ 19 h 35"/>
                <a:gd name="T28" fmla="*/ 15 w 15"/>
                <a:gd name="T29" fmla="*/ 27 h 35"/>
                <a:gd name="T30" fmla="*/ 15 w 15"/>
                <a:gd name="T31" fmla="*/ 27 h 35"/>
                <a:gd name="T32" fmla="*/ 15 w 15"/>
                <a:gd name="T33" fmla="*/ 31 h 35"/>
                <a:gd name="T34" fmla="*/ 15 w 15"/>
                <a:gd name="T35" fmla="*/ 31 h 35"/>
                <a:gd name="T36" fmla="*/ 13 w 15"/>
                <a:gd name="T37" fmla="*/ 34 h 35"/>
                <a:gd name="T38" fmla="*/ 13 w 15"/>
                <a:gd name="T39" fmla="*/ 34 h 35"/>
                <a:gd name="T40" fmla="*/ 11 w 15"/>
                <a:gd name="T41" fmla="*/ 35 h 35"/>
                <a:gd name="T42" fmla="*/ 11 w 15"/>
                <a:gd name="T43" fmla="*/ 35 h 35"/>
                <a:gd name="T44" fmla="*/ 8 w 15"/>
                <a:gd name="T45" fmla="*/ 35 h 35"/>
                <a:gd name="T46" fmla="*/ 8 w 15"/>
                <a:gd name="T47" fmla="*/ 35 h 35"/>
                <a:gd name="T48" fmla="*/ 5 w 15"/>
                <a:gd name="T49" fmla="*/ 35 h 35"/>
                <a:gd name="T50" fmla="*/ 5 w 15"/>
                <a:gd name="T51" fmla="*/ 35 h 35"/>
                <a:gd name="T52" fmla="*/ 3 w 15"/>
                <a:gd name="T53" fmla="*/ 34 h 35"/>
                <a:gd name="T54" fmla="*/ 3 w 15"/>
                <a:gd name="T55" fmla="*/ 34 h 35"/>
                <a:gd name="T56" fmla="*/ 1 w 15"/>
                <a:gd name="T57" fmla="*/ 31 h 35"/>
                <a:gd name="T58" fmla="*/ 1 w 15"/>
                <a:gd name="T59" fmla="*/ 31 h 35"/>
                <a:gd name="T60" fmla="*/ 0 w 15"/>
                <a:gd name="T61" fmla="*/ 27 h 35"/>
                <a:gd name="T62" fmla="*/ 0 w 15"/>
                <a:gd name="T63" fmla="*/ 26 h 35"/>
                <a:gd name="T64" fmla="*/ 5 w 15"/>
                <a:gd name="T65" fmla="*/ 26 h 35"/>
                <a:gd name="T66" fmla="*/ 5 w 15"/>
                <a:gd name="T67" fmla="*/ 27 h 35"/>
                <a:gd name="T68" fmla="*/ 5 w 15"/>
                <a:gd name="T69" fmla="*/ 27 h 35"/>
                <a:gd name="T70" fmla="*/ 6 w 15"/>
                <a:gd name="T71" fmla="*/ 30 h 35"/>
                <a:gd name="T72" fmla="*/ 6 w 15"/>
                <a:gd name="T73" fmla="*/ 30 h 35"/>
                <a:gd name="T74" fmla="*/ 8 w 15"/>
                <a:gd name="T75" fmla="*/ 30 h 35"/>
                <a:gd name="T76" fmla="*/ 8 w 15"/>
                <a:gd name="T77" fmla="*/ 30 h 35"/>
                <a:gd name="T78" fmla="*/ 10 w 15"/>
                <a:gd name="T79" fmla="*/ 30 h 35"/>
                <a:gd name="T80" fmla="*/ 10 w 15"/>
                <a:gd name="T81" fmla="*/ 30 h 35"/>
                <a:gd name="T82" fmla="*/ 10 w 15"/>
                <a:gd name="T83" fmla="*/ 27 h 35"/>
                <a:gd name="T84" fmla="*/ 10 w 15"/>
                <a:gd name="T85" fmla="*/ 20 h 35"/>
                <a:gd name="T86" fmla="*/ 10 w 15"/>
                <a:gd name="T87" fmla="*/ 20 h 35"/>
                <a:gd name="T88" fmla="*/ 10 w 15"/>
                <a:gd name="T89" fmla="*/ 17 h 35"/>
                <a:gd name="T90" fmla="*/ 10 w 15"/>
                <a:gd name="T91" fmla="*/ 17 h 35"/>
                <a:gd name="T92" fmla="*/ 8 w 15"/>
                <a:gd name="T93" fmla="*/ 17 h 35"/>
                <a:gd name="T94" fmla="*/ 8 w 15"/>
                <a:gd name="T95" fmla="*/ 17 h 35"/>
                <a:gd name="T96" fmla="*/ 6 w 15"/>
                <a:gd name="T97" fmla="*/ 17 h 35"/>
                <a:gd name="T98" fmla="*/ 6 w 15"/>
                <a:gd name="T99" fmla="*/ 17 h 35"/>
                <a:gd name="T100" fmla="*/ 6 w 15"/>
                <a:gd name="T101" fmla="*/ 17 h 35"/>
                <a:gd name="T102" fmla="*/ 6 w 15"/>
                <a:gd name="T103" fmla="*/ 17 h 35"/>
                <a:gd name="T104" fmla="*/ 6 w 15"/>
                <a:gd name="T105" fmla="*/ 19 h 35"/>
                <a:gd name="T106" fmla="*/ 6 w 15"/>
                <a:gd name="T107" fmla="*/ 19 h 35"/>
                <a:gd name="T108" fmla="*/ 5 w 15"/>
                <a:gd name="T109" fmla="*/ 19 h 35"/>
                <a:gd name="T110" fmla="*/ 1 w 15"/>
                <a:gd name="T111" fmla="*/ 19 h 35"/>
                <a:gd name="T112" fmla="*/ 1 w 15"/>
                <a:gd name="T113" fmla="*/ 0 h 35"/>
                <a:gd name="T114" fmla="*/ 15 w 15"/>
                <a:gd name="T1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15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6" name="Freeform 2600">
              <a:extLst>
                <a:ext uri="{FF2B5EF4-FFF2-40B4-BE49-F238E27FC236}">
                  <a16:creationId xmlns:a16="http://schemas.microsoft.com/office/drawing/2014/main" id="{CA72E08B-F578-42AF-A73D-482E33B72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026" y="1341448"/>
              <a:ext cx="23365" cy="54518"/>
            </a:xfrm>
            <a:custGeom>
              <a:avLst/>
              <a:gdLst>
                <a:gd name="T0" fmla="*/ 15 w 15"/>
                <a:gd name="T1" fmla="*/ 0 h 35"/>
                <a:gd name="T2" fmla="*/ 15 w 15"/>
                <a:gd name="T3" fmla="*/ 5 h 35"/>
                <a:gd name="T4" fmla="*/ 5 w 15"/>
                <a:gd name="T5" fmla="*/ 5 h 35"/>
                <a:gd name="T6" fmla="*/ 5 w 15"/>
                <a:gd name="T7" fmla="*/ 14 h 35"/>
                <a:gd name="T8" fmla="*/ 5 w 15"/>
                <a:gd name="T9" fmla="*/ 14 h 35"/>
                <a:gd name="T10" fmla="*/ 6 w 15"/>
                <a:gd name="T11" fmla="*/ 12 h 35"/>
                <a:gd name="T12" fmla="*/ 6 w 15"/>
                <a:gd name="T13" fmla="*/ 12 h 35"/>
                <a:gd name="T14" fmla="*/ 9 w 15"/>
                <a:gd name="T15" fmla="*/ 12 h 35"/>
                <a:gd name="T16" fmla="*/ 9 w 15"/>
                <a:gd name="T17" fmla="*/ 12 h 35"/>
                <a:gd name="T18" fmla="*/ 11 w 15"/>
                <a:gd name="T19" fmla="*/ 12 h 35"/>
                <a:gd name="T20" fmla="*/ 14 w 15"/>
                <a:gd name="T21" fmla="*/ 14 h 35"/>
                <a:gd name="T22" fmla="*/ 14 w 15"/>
                <a:gd name="T23" fmla="*/ 14 h 35"/>
                <a:gd name="T24" fmla="*/ 14 w 15"/>
                <a:gd name="T25" fmla="*/ 16 h 35"/>
                <a:gd name="T26" fmla="*/ 15 w 15"/>
                <a:gd name="T27" fmla="*/ 19 h 35"/>
                <a:gd name="T28" fmla="*/ 15 w 15"/>
                <a:gd name="T29" fmla="*/ 27 h 35"/>
                <a:gd name="T30" fmla="*/ 15 w 15"/>
                <a:gd name="T31" fmla="*/ 27 h 35"/>
                <a:gd name="T32" fmla="*/ 14 w 15"/>
                <a:gd name="T33" fmla="*/ 31 h 35"/>
                <a:gd name="T34" fmla="*/ 14 w 15"/>
                <a:gd name="T35" fmla="*/ 31 h 35"/>
                <a:gd name="T36" fmla="*/ 13 w 15"/>
                <a:gd name="T37" fmla="*/ 34 h 35"/>
                <a:gd name="T38" fmla="*/ 13 w 15"/>
                <a:gd name="T39" fmla="*/ 34 h 35"/>
                <a:gd name="T40" fmla="*/ 10 w 15"/>
                <a:gd name="T41" fmla="*/ 35 h 35"/>
                <a:gd name="T42" fmla="*/ 10 w 15"/>
                <a:gd name="T43" fmla="*/ 35 h 35"/>
                <a:gd name="T44" fmla="*/ 8 w 15"/>
                <a:gd name="T45" fmla="*/ 35 h 35"/>
                <a:gd name="T46" fmla="*/ 8 w 15"/>
                <a:gd name="T47" fmla="*/ 35 h 35"/>
                <a:gd name="T48" fmla="*/ 5 w 15"/>
                <a:gd name="T49" fmla="*/ 35 h 35"/>
                <a:gd name="T50" fmla="*/ 5 w 15"/>
                <a:gd name="T51" fmla="*/ 35 h 35"/>
                <a:gd name="T52" fmla="*/ 3 w 15"/>
                <a:gd name="T53" fmla="*/ 34 h 35"/>
                <a:gd name="T54" fmla="*/ 3 w 15"/>
                <a:gd name="T55" fmla="*/ 34 h 35"/>
                <a:gd name="T56" fmla="*/ 0 w 15"/>
                <a:gd name="T57" fmla="*/ 31 h 35"/>
                <a:gd name="T58" fmla="*/ 0 w 15"/>
                <a:gd name="T59" fmla="*/ 31 h 35"/>
                <a:gd name="T60" fmla="*/ 0 w 15"/>
                <a:gd name="T61" fmla="*/ 27 h 35"/>
                <a:gd name="T62" fmla="*/ 0 w 15"/>
                <a:gd name="T63" fmla="*/ 26 h 35"/>
                <a:gd name="T64" fmla="*/ 5 w 15"/>
                <a:gd name="T65" fmla="*/ 26 h 35"/>
                <a:gd name="T66" fmla="*/ 5 w 15"/>
                <a:gd name="T67" fmla="*/ 27 h 35"/>
                <a:gd name="T68" fmla="*/ 5 w 15"/>
                <a:gd name="T69" fmla="*/ 27 h 35"/>
                <a:gd name="T70" fmla="*/ 5 w 15"/>
                <a:gd name="T71" fmla="*/ 30 h 35"/>
                <a:gd name="T72" fmla="*/ 5 w 15"/>
                <a:gd name="T73" fmla="*/ 30 h 35"/>
                <a:gd name="T74" fmla="*/ 8 w 15"/>
                <a:gd name="T75" fmla="*/ 30 h 35"/>
                <a:gd name="T76" fmla="*/ 8 w 15"/>
                <a:gd name="T77" fmla="*/ 30 h 35"/>
                <a:gd name="T78" fmla="*/ 9 w 15"/>
                <a:gd name="T79" fmla="*/ 30 h 35"/>
                <a:gd name="T80" fmla="*/ 9 w 15"/>
                <a:gd name="T81" fmla="*/ 30 h 35"/>
                <a:gd name="T82" fmla="*/ 10 w 15"/>
                <a:gd name="T83" fmla="*/ 27 h 35"/>
                <a:gd name="T84" fmla="*/ 10 w 15"/>
                <a:gd name="T85" fmla="*/ 20 h 35"/>
                <a:gd name="T86" fmla="*/ 10 w 15"/>
                <a:gd name="T87" fmla="*/ 20 h 35"/>
                <a:gd name="T88" fmla="*/ 9 w 15"/>
                <a:gd name="T89" fmla="*/ 17 h 35"/>
                <a:gd name="T90" fmla="*/ 9 w 15"/>
                <a:gd name="T91" fmla="*/ 17 h 35"/>
                <a:gd name="T92" fmla="*/ 8 w 15"/>
                <a:gd name="T93" fmla="*/ 17 h 35"/>
                <a:gd name="T94" fmla="*/ 8 w 15"/>
                <a:gd name="T95" fmla="*/ 17 h 35"/>
                <a:gd name="T96" fmla="*/ 6 w 15"/>
                <a:gd name="T97" fmla="*/ 17 h 35"/>
                <a:gd name="T98" fmla="*/ 6 w 15"/>
                <a:gd name="T99" fmla="*/ 17 h 35"/>
                <a:gd name="T100" fmla="*/ 5 w 15"/>
                <a:gd name="T101" fmla="*/ 17 h 35"/>
                <a:gd name="T102" fmla="*/ 5 w 15"/>
                <a:gd name="T103" fmla="*/ 17 h 35"/>
                <a:gd name="T104" fmla="*/ 5 w 15"/>
                <a:gd name="T105" fmla="*/ 19 h 35"/>
                <a:gd name="T106" fmla="*/ 5 w 15"/>
                <a:gd name="T107" fmla="*/ 19 h 35"/>
                <a:gd name="T108" fmla="*/ 5 w 15"/>
                <a:gd name="T109" fmla="*/ 19 h 35"/>
                <a:gd name="T110" fmla="*/ 0 w 15"/>
                <a:gd name="T111" fmla="*/ 19 h 35"/>
                <a:gd name="T112" fmla="*/ 0 w 15"/>
                <a:gd name="T113" fmla="*/ 0 h 35"/>
                <a:gd name="T114" fmla="*/ 15 w 15"/>
                <a:gd name="T1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15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7" name="Freeform 2601">
              <a:extLst>
                <a:ext uri="{FF2B5EF4-FFF2-40B4-BE49-F238E27FC236}">
                  <a16:creationId xmlns:a16="http://schemas.microsoft.com/office/drawing/2014/main" id="{3C7D612B-8934-491F-927A-216F352A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621" y="1388178"/>
              <a:ext cx="7789" cy="14019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0 h 9"/>
                <a:gd name="T4" fmla="*/ 5 w 5"/>
                <a:gd name="T5" fmla="*/ 0 h 9"/>
                <a:gd name="T6" fmla="*/ 5 w 5"/>
                <a:gd name="T7" fmla="*/ 5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8" name="Freeform 2602">
              <a:extLst>
                <a:ext uri="{FF2B5EF4-FFF2-40B4-BE49-F238E27FC236}">
                  <a16:creationId xmlns:a16="http://schemas.microsoft.com/office/drawing/2014/main" id="{745D9301-DA80-42CD-BE7E-A02909984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640" y="1341448"/>
              <a:ext cx="23365" cy="54518"/>
            </a:xfrm>
            <a:custGeom>
              <a:avLst/>
              <a:gdLst>
                <a:gd name="T0" fmla="*/ 0 w 15"/>
                <a:gd name="T1" fmla="*/ 8 h 35"/>
                <a:gd name="T2" fmla="*/ 0 w 15"/>
                <a:gd name="T3" fmla="*/ 6 h 35"/>
                <a:gd name="T4" fmla="*/ 0 w 15"/>
                <a:gd name="T5" fmla="*/ 5 h 35"/>
                <a:gd name="T6" fmla="*/ 1 w 15"/>
                <a:gd name="T7" fmla="*/ 3 h 35"/>
                <a:gd name="T8" fmla="*/ 1 w 15"/>
                <a:gd name="T9" fmla="*/ 2 h 35"/>
                <a:gd name="T10" fmla="*/ 3 w 15"/>
                <a:gd name="T11" fmla="*/ 0 h 35"/>
                <a:gd name="T12" fmla="*/ 7 w 15"/>
                <a:gd name="T13" fmla="*/ 0 h 35"/>
                <a:gd name="T14" fmla="*/ 10 w 15"/>
                <a:gd name="T15" fmla="*/ 0 h 35"/>
                <a:gd name="T16" fmla="*/ 12 w 15"/>
                <a:gd name="T17" fmla="*/ 2 h 35"/>
                <a:gd name="T18" fmla="*/ 13 w 15"/>
                <a:gd name="T19" fmla="*/ 3 h 35"/>
                <a:gd name="T20" fmla="*/ 13 w 15"/>
                <a:gd name="T21" fmla="*/ 5 h 35"/>
                <a:gd name="T22" fmla="*/ 15 w 15"/>
                <a:gd name="T23" fmla="*/ 6 h 35"/>
                <a:gd name="T24" fmla="*/ 15 w 15"/>
                <a:gd name="T25" fmla="*/ 8 h 35"/>
                <a:gd name="T26" fmla="*/ 15 w 15"/>
                <a:gd name="T27" fmla="*/ 12 h 35"/>
                <a:gd name="T28" fmla="*/ 13 w 15"/>
                <a:gd name="T29" fmla="*/ 14 h 35"/>
                <a:gd name="T30" fmla="*/ 13 w 15"/>
                <a:gd name="T31" fmla="*/ 15 h 35"/>
                <a:gd name="T32" fmla="*/ 12 w 15"/>
                <a:gd name="T33" fmla="*/ 16 h 35"/>
                <a:gd name="T34" fmla="*/ 13 w 15"/>
                <a:gd name="T35" fmla="*/ 17 h 35"/>
                <a:gd name="T36" fmla="*/ 13 w 15"/>
                <a:gd name="T37" fmla="*/ 20 h 35"/>
                <a:gd name="T38" fmla="*/ 15 w 15"/>
                <a:gd name="T39" fmla="*/ 22 h 35"/>
                <a:gd name="T40" fmla="*/ 15 w 15"/>
                <a:gd name="T41" fmla="*/ 25 h 35"/>
                <a:gd name="T42" fmla="*/ 15 w 15"/>
                <a:gd name="T43" fmla="*/ 27 h 35"/>
                <a:gd name="T44" fmla="*/ 13 w 15"/>
                <a:gd name="T45" fmla="*/ 30 h 35"/>
                <a:gd name="T46" fmla="*/ 13 w 15"/>
                <a:gd name="T47" fmla="*/ 31 h 35"/>
                <a:gd name="T48" fmla="*/ 13 w 15"/>
                <a:gd name="T49" fmla="*/ 32 h 35"/>
                <a:gd name="T50" fmla="*/ 11 w 15"/>
                <a:gd name="T51" fmla="*/ 35 h 35"/>
                <a:gd name="T52" fmla="*/ 7 w 15"/>
                <a:gd name="T53" fmla="*/ 35 h 35"/>
                <a:gd name="T54" fmla="*/ 3 w 15"/>
                <a:gd name="T55" fmla="*/ 35 h 35"/>
                <a:gd name="T56" fmla="*/ 1 w 15"/>
                <a:gd name="T57" fmla="*/ 32 h 35"/>
                <a:gd name="T58" fmla="*/ 0 w 15"/>
                <a:gd name="T59" fmla="*/ 31 h 35"/>
                <a:gd name="T60" fmla="*/ 0 w 15"/>
                <a:gd name="T61" fmla="*/ 30 h 35"/>
                <a:gd name="T62" fmla="*/ 0 w 15"/>
                <a:gd name="T63" fmla="*/ 27 h 35"/>
                <a:gd name="T64" fmla="*/ 0 w 15"/>
                <a:gd name="T65" fmla="*/ 25 h 35"/>
                <a:gd name="T66" fmla="*/ 0 w 15"/>
                <a:gd name="T67" fmla="*/ 22 h 35"/>
                <a:gd name="T68" fmla="*/ 0 w 15"/>
                <a:gd name="T69" fmla="*/ 20 h 35"/>
                <a:gd name="T70" fmla="*/ 1 w 15"/>
                <a:gd name="T71" fmla="*/ 17 h 35"/>
                <a:gd name="T72" fmla="*/ 2 w 15"/>
                <a:gd name="T73" fmla="*/ 16 h 35"/>
                <a:gd name="T74" fmla="*/ 1 w 15"/>
                <a:gd name="T75" fmla="*/ 15 h 35"/>
                <a:gd name="T76" fmla="*/ 0 w 15"/>
                <a:gd name="T77" fmla="*/ 14 h 35"/>
                <a:gd name="T78" fmla="*/ 0 w 15"/>
                <a:gd name="T79" fmla="*/ 12 h 35"/>
                <a:gd name="T80" fmla="*/ 0 w 15"/>
                <a:gd name="T81" fmla="*/ 8 h 35"/>
                <a:gd name="T82" fmla="*/ 10 w 15"/>
                <a:gd name="T83" fmla="*/ 7 h 35"/>
                <a:gd name="T84" fmla="*/ 8 w 15"/>
                <a:gd name="T85" fmla="*/ 5 h 35"/>
                <a:gd name="T86" fmla="*/ 7 w 15"/>
                <a:gd name="T87" fmla="*/ 5 h 35"/>
                <a:gd name="T88" fmla="*/ 5 w 15"/>
                <a:gd name="T89" fmla="*/ 5 h 35"/>
                <a:gd name="T90" fmla="*/ 5 w 15"/>
                <a:gd name="T91" fmla="*/ 12 h 35"/>
                <a:gd name="T92" fmla="*/ 5 w 15"/>
                <a:gd name="T93" fmla="*/ 14 h 35"/>
                <a:gd name="T94" fmla="*/ 7 w 15"/>
                <a:gd name="T95" fmla="*/ 15 h 35"/>
                <a:gd name="T96" fmla="*/ 8 w 15"/>
                <a:gd name="T97" fmla="*/ 14 h 35"/>
                <a:gd name="T98" fmla="*/ 10 w 15"/>
                <a:gd name="T99" fmla="*/ 12 h 35"/>
                <a:gd name="T100" fmla="*/ 10 w 15"/>
                <a:gd name="T101" fmla="*/ 21 h 35"/>
                <a:gd name="T102" fmla="*/ 8 w 15"/>
                <a:gd name="T103" fmla="*/ 19 h 35"/>
                <a:gd name="T104" fmla="*/ 7 w 15"/>
                <a:gd name="T105" fmla="*/ 19 h 35"/>
                <a:gd name="T106" fmla="*/ 5 w 15"/>
                <a:gd name="T107" fmla="*/ 19 h 35"/>
                <a:gd name="T108" fmla="*/ 5 w 15"/>
                <a:gd name="T109" fmla="*/ 21 h 35"/>
                <a:gd name="T110" fmla="*/ 5 w 15"/>
                <a:gd name="T111" fmla="*/ 27 h 35"/>
                <a:gd name="T112" fmla="*/ 5 w 15"/>
                <a:gd name="T113" fmla="*/ 30 h 35"/>
                <a:gd name="T114" fmla="*/ 7 w 15"/>
                <a:gd name="T115" fmla="*/ 30 h 35"/>
                <a:gd name="T116" fmla="*/ 8 w 15"/>
                <a:gd name="T117" fmla="*/ 30 h 35"/>
                <a:gd name="T118" fmla="*/ 10 w 15"/>
                <a:gd name="T11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35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7"/>
                  </a:lnTo>
                  <a:close/>
                  <a:moveTo>
                    <a:pt x="10" y="21"/>
                  </a:moveTo>
                  <a:lnTo>
                    <a:pt x="10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27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9" name="Freeform 2603">
              <a:extLst>
                <a:ext uri="{FF2B5EF4-FFF2-40B4-BE49-F238E27FC236}">
                  <a16:creationId xmlns:a16="http://schemas.microsoft.com/office/drawing/2014/main" id="{FB37F8DF-DB48-4CF2-803B-1A2DBE28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562" y="1341448"/>
              <a:ext cx="28038" cy="54518"/>
            </a:xfrm>
            <a:custGeom>
              <a:avLst/>
              <a:gdLst>
                <a:gd name="T0" fmla="*/ 10 w 18"/>
                <a:gd name="T1" fmla="*/ 35 h 35"/>
                <a:gd name="T2" fmla="*/ 10 w 18"/>
                <a:gd name="T3" fmla="*/ 30 h 35"/>
                <a:gd name="T4" fmla="*/ 0 w 18"/>
                <a:gd name="T5" fmla="*/ 30 h 35"/>
                <a:gd name="T6" fmla="*/ 0 w 18"/>
                <a:gd name="T7" fmla="*/ 25 h 35"/>
                <a:gd name="T8" fmla="*/ 7 w 18"/>
                <a:gd name="T9" fmla="*/ 0 h 35"/>
                <a:gd name="T10" fmla="*/ 12 w 18"/>
                <a:gd name="T11" fmla="*/ 0 h 35"/>
                <a:gd name="T12" fmla="*/ 5 w 18"/>
                <a:gd name="T13" fmla="*/ 25 h 35"/>
                <a:gd name="T14" fmla="*/ 10 w 18"/>
                <a:gd name="T15" fmla="*/ 25 h 35"/>
                <a:gd name="T16" fmla="*/ 10 w 18"/>
                <a:gd name="T17" fmla="*/ 15 h 35"/>
                <a:gd name="T18" fmla="*/ 15 w 18"/>
                <a:gd name="T19" fmla="*/ 15 h 35"/>
                <a:gd name="T20" fmla="*/ 15 w 18"/>
                <a:gd name="T21" fmla="*/ 25 h 35"/>
                <a:gd name="T22" fmla="*/ 18 w 18"/>
                <a:gd name="T23" fmla="*/ 25 h 35"/>
                <a:gd name="T24" fmla="*/ 18 w 18"/>
                <a:gd name="T25" fmla="*/ 30 h 35"/>
                <a:gd name="T26" fmla="*/ 15 w 18"/>
                <a:gd name="T27" fmla="*/ 30 h 35"/>
                <a:gd name="T28" fmla="*/ 15 w 18"/>
                <a:gd name="T29" fmla="*/ 35 h 35"/>
                <a:gd name="T30" fmla="*/ 10 w 18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35">
                  <a:moveTo>
                    <a:pt x="10" y="35"/>
                  </a:moveTo>
                  <a:lnTo>
                    <a:pt x="10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7" y="0"/>
                  </a:lnTo>
                  <a:lnTo>
                    <a:pt x="12" y="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0" name="Freeform 2604">
              <a:extLst>
                <a:ext uri="{FF2B5EF4-FFF2-40B4-BE49-F238E27FC236}">
                  <a16:creationId xmlns:a16="http://schemas.microsoft.com/office/drawing/2014/main" id="{756AC087-BFD1-4951-A1DF-2CCC5E474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716" y="1341448"/>
              <a:ext cx="23365" cy="54518"/>
            </a:xfrm>
            <a:custGeom>
              <a:avLst/>
              <a:gdLst>
                <a:gd name="T0" fmla="*/ 15 w 15"/>
                <a:gd name="T1" fmla="*/ 0 h 35"/>
                <a:gd name="T2" fmla="*/ 15 w 15"/>
                <a:gd name="T3" fmla="*/ 5 h 35"/>
                <a:gd name="T4" fmla="*/ 5 w 15"/>
                <a:gd name="T5" fmla="*/ 5 h 35"/>
                <a:gd name="T6" fmla="*/ 5 w 15"/>
                <a:gd name="T7" fmla="*/ 14 h 35"/>
                <a:gd name="T8" fmla="*/ 5 w 15"/>
                <a:gd name="T9" fmla="*/ 14 h 35"/>
                <a:gd name="T10" fmla="*/ 6 w 15"/>
                <a:gd name="T11" fmla="*/ 12 h 35"/>
                <a:gd name="T12" fmla="*/ 6 w 15"/>
                <a:gd name="T13" fmla="*/ 12 h 35"/>
                <a:gd name="T14" fmla="*/ 9 w 15"/>
                <a:gd name="T15" fmla="*/ 12 h 35"/>
                <a:gd name="T16" fmla="*/ 9 w 15"/>
                <a:gd name="T17" fmla="*/ 12 h 35"/>
                <a:gd name="T18" fmla="*/ 11 w 15"/>
                <a:gd name="T19" fmla="*/ 12 h 35"/>
                <a:gd name="T20" fmla="*/ 13 w 15"/>
                <a:gd name="T21" fmla="*/ 14 h 35"/>
                <a:gd name="T22" fmla="*/ 13 w 15"/>
                <a:gd name="T23" fmla="*/ 14 h 35"/>
                <a:gd name="T24" fmla="*/ 14 w 15"/>
                <a:gd name="T25" fmla="*/ 16 h 35"/>
                <a:gd name="T26" fmla="*/ 15 w 15"/>
                <a:gd name="T27" fmla="*/ 19 h 35"/>
                <a:gd name="T28" fmla="*/ 15 w 15"/>
                <a:gd name="T29" fmla="*/ 27 h 35"/>
                <a:gd name="T30" fmla="*/ 15 w 15"/>
                <a:gd name="T31" fmla="*/ 27 h 35"/>
                <a:gd name="T32" fmla="*/ 14 w 15"/>
                <a:gd name="T33" fmla="*/ 31 h 35"/>
                <a:gd name="T34" fmla="*/ 14 w 15"/>
                <a:gd name="T35" fmla="*/ 31 h 35"/>
                <a:gd name="T36" fmla="*/ 13 w 15"/>
                <a:gd name="T37" fmla="*/ 34 h 35"/>
                <a:gd name="T38" fmla="*/ 13 w 15"/>
                <a:gd name="T39" fmla="*/ 34 h 35"/>
                <a:gd name="T40" fmla="*/ 10 w 15"/>
                <a:gd name="T41" fmla="*/ 35 h 35"/>
                <a:gd name="T42" fmla="*/ 10 w 15"/>
                <a:gd name="T43" fmla="*/ 35 h 35"/>
                <a:gd name="T44" fmla="*/ 8 w 15"/>
                <a:gd name="T45" fmla="*/ 35 h 35"/>
                <a:gd name="T46" fmla="*/ 8 w 15"/>
                <a:gd name="T47" fmla="*/ 35 h 35"/>
                <a:gd name="T48" fmla="*/ 5 w 15"/>
                <a:gd name="T49" fmla="*/ 35 h 35"/>
                <a:gd name="T50" fmla="*/ 5 w 15"/>
                <a:gd name="T51" fmla="*/ 35 h 35"/>
                <a:gd name="T52" fmla="*/ 3 w 15"/>
                <a:gd name="T53" fmla="*/ 34 h 35"/>
                <a:gd name="T54" fmla="*/ 3 w 15"/>
                <a:gd name="T55" fmla="*/ 34 h 35"/>
                <a:gd name="T56" fmla="*/ 0 w 15"/>
                <a:gd name="T57" fmla="*/ 31 h 35"/>
                <a:gd name="T58" fmla="*/ 0 w 15"/>
                <a:gd name="T59" fmla="*/ 31 h 35"/>
                <a:gd name="T60" fmla="*/ 0 w 15"/>
                <a:gd name="T61" fmla="*/ 27 h 35"/>
                <a:gd name="T62" fmla="*/ 0 w 15"/>
                <a:gd name="T63" fmla="*/ 26 h 35"/>
                <a:gd name="T64" fmla="*/ 5 w 15"/>
                <a:gd name="T65" fmla="*/ 26 h 35"/>
                <a:gd name="T66" fmla="*/ 5 w 15"/>
                <a:gd name="T67" fmla="*/ 27 h 35"/>
                <a:gd name="T68" fmla="*/ 5 w 15"/>
                <a:gd name="T69" fmla="*/ 27 h 35"/>
                <a:gd name="T70" fmla="*/ 5 w 15"/>
                <a:gd name="T71" fmla="*/ 30 h 35"/>
                <a:gd name="T72" fmla="*/ 5 w 15"/>
                <a:gd name="T73" fmla="*/ 30 h 35"/>
                <a:gd name="T74" fmla="*/ 8 w 15"/>
                <a:gd name="T75" fmla="*/ 30 h 35"/>
                <a:gd name="T76" fmla="*/ 8 w 15"/>
                <a:gd name="T77" fmla="*/ 30 h 35"/>
                <a:gd name="T78" fmla="*/ 9 w 15"/>
                <a:gd name="T79" fmla="*/ 30 h 35"/>
                <a:gd name="T80" fmla="*/ 9 w 15"/>
                <a:gd name="T81" fmla="*/ 30 h 35"/>
                <a:gd name="T82" fmla="*/ 10 w 15"/>
                <a:gd name="T83" fmla="*/ 27 h 35"/>
                <a:gd name="T84" fmla="*/ 10 w 15"/>
                <a:gd name="T85" fmla="*/ 20 h 35"/>
                <a:gd name="T86" fmla="*/ 10 w 15"/>
                <a:gd name="T87" fmla="*/ 20 h 35"/>
                <a:gd name="T88" fmla="*/ 9 w 15"/>
                <a:gd name="T89" fmla="*/ 17 h 35"/>
                <a:gd name="T90" fmla="*/ 9 w 15"/>
                <a:gd name="T91" fmla="*/ 17 h 35"/>
                <a:gd name="T92" fmla="*/ 8 w 15"/>
                <a:gd name="T93" fmla="*/ 17 h 35"/>
                <a:gd name="T94" fmla="*/ 8 w 15"/>
                <a:gd name="T95" fmla="*/ 17 h 35"/>
                <a:gd name="T96" fmla="*/ 6 w 15"/>
                <a:gd name="T97" fmla="*/ 17 h 35"/>
                <a:gd name="T98" fmla="*/ 6 w 15"/>
                <a:gd name="T99" fmla="*/ 17 h 35"/>
                <a:gd name="T100" fmla="*/ 5 w 15"/>
                <a:gd name="T101" fmla="*/ 17 h 35"/>
                <a:gd name="T102" fmla="*/ 5 w 15"/>
                <a:gd name="T103" fmla="*/ 17 h 35"/>
                <a:gd name="T104" fmla="*/ 5 w 15"/>
                <a:gd name="T105" fmla="*/ 19 h 35"/>
                <a:gd name="T106" fmla="*/ 5 w 15"/>
                <a:gd name="T107" fmla="*/ 19 h 35"/>
                <a:gd name="T108" fmla="*/ 5 w 15"/>
                <a:gd name="T109" fmla="*/ 19 h 35"/>
                <a:gd name="T110" fmla="*/ 0 w 15"/>
                <a:gd name="T111" fmla="*/ 19 h 35"/>
                <a:gd name="T112" fmla="*/ 0 w 15"/>
                <a:gd name="T113" fmla="*/ 0 h 35"/>
                <a:gd name="T114" fmla="*/ 15 w 15"/>
                <a:gd name="T1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35">
                  <a:moveTo>
                    <a:pt x="15" y="0"/>
                  </a:moveTo>
                  <a:lnTo>
                    <a:pt x="15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1" name="Freeform 2605">
              <a:extLst>
                <a:ext uri="{FF2B5EF4-FFF2-40B4-BE49-F238E27FC236}">
                  <a16:creationId xmlns:a16="http://schemas.microsoft.com/office/drawing/2014/main" id="{281AE5CF-56A8-46B5-906B-B89D55AB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252" y="1366370"/>
              <a:ext cx="213400" cy="14019"/>
            </a:xfrm>
            <a:custGeom>
              <a:avLst/>
              <a:gdLst>
                <a:gd name="T0" fmla="*/ 133 w 137"/>
                <a:gd name="T1" fmla="*/ 9 h 9"/>
                <a:gd name="T2" fmla="*/ 5 w 137"/>
                <a:gd name="T3" fmla="*/ 9 h 9"/>
                <a:gd name="T4" fmla="*/ 5 w 137"/>
                <a:gd name="T5" fmla="*/ 9 h 9"/>
                <a:gd name="T6" fmla="*/ 1 w 137"/>
                <a:gd name="T7" fmla="*/ 8 h 9"/>
                <a:gd name="T8" fmla="*/ 0 w 137"/>
                <a:gd name="T9" fmla="*/ 5 h 9"/>
                <a:gd name="T10" fmla="*/ 0 w 137"/>
                <a:gd name="T11" fmla="*/ 5 h 9"/>
                <a:gd name="T12" fmla="*/ 1 w 137"/>
                <a:gd name="T13" fmla="*/ 1 h 9"/>
                <a:gd name="T14" fmla="*/ 5 w 137"/>
                <a:gd name="T15" fmla="*/ 0 h 9"/>
                <a:gd name="T16" fmla="*/ 133 w 137"/>
                <a:gd name="T17" fmla="*/ 0 h 9"/>
                <a:gd name="T18" fmla="*/ 133 w 137"/>
                <a:gd name="T19" fmla="*/ 0 h 9"/>
                <a:gd name="T20" fmla="*/ 135 w 137"/>
                <a:gd name="T21" fmla="*/ 1 h 9"/>
                <a:gd name="T22" fmla="*/ 137 w 137"/>
                <a:gd name="T23" fmla="*/ 5 h 9"/>
                <a:gd name="T24" fmla="*/ 137 w 137"/>
                <a:gd name="T25" fmla="*/ 5 h 9"/>
                <a:gd name="T26" fmla="*/ 135 w 137"/>
                <a:gd name="T27" fmla="*/ 8 h 9"/>
                <a:gd name="T28" fmla="*/ 133 w 137"/>
                <a:gd name="T29" fmla="*/ 9 h 9"/>
                <a:gd name="T30" fmla="*/ 133 w 137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9">
                  <a:moveTo>
                    <a:pt x="133" y="9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1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5" y="8"/>
                  </a:lnTo>
                  <a:lnTo>
                    <a:pt x="133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2" name="Freeform 2606">
              <a:extLst>
                <a:ext uri="{FF2B5EF4-FFF2-40B4-BE49-F238E27FC236}">
                  <a16:creationId xmlns:a16="http://schemas.microsoft.com/office/drawing/2014/main" id="{14FA9381-8DE6-44DF-97B0-85E65695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995" y="1096895"/>
              <a:ext cx="211841" cy="10904"/>
            </a:xfrm>
            <a:custGeom>
              <a:avLst/>
              <a:gdLst>
                <a:gd name="T0" fmla="*/ 132 w 136"/>
                <a:gd name="T1" fmla="*/ 7 h 7"/>
                <a:gd name="T2" fmla="*/ 4 w 136"/>
                <a:gd name="T3" fmla="*/ 7 h 7"/>
                <a:gd name="T4" fmla="*/ 4 w 136"/>
                <a:gd name="T5" fmla="*/ 7 h 7"/>
                <a:gd name="T6" fmla="*/ 1 w 136"/>
                <a:gd name="T7" fmla="*/ 6 h 7"/>
                <a:gd name="T8" fmla="*/ 0 w 136"/>
                <a:gd name="T9" fmla="*/ 4 h 7"/>
                <a:gd name="T10" fmla="*/ 0 w 136"/>
                <a:gd name="T11" fmla="*/ 4 h 7"/>
                <a:gd name="T12" fmla="*/ 1 w 136"/>
                <a:gd name="T13" fmla="*/ 0 h 7"/>
                <a:gd name="T14" fmla="*/ 4 w 136"/>
                <a:gd name="T15" fmla="*/ 0 h 7"/>
                <a:gd name="T16" fmla="*/ 132 w 136"/>
                <a:gd name="T17" fmla="*/ 0 h 7"/>
                <a:gd name="T18" fmla="*/ 132 w 136"/>
                <a:gd name="T19" fmla="*/ 0 h 7"/>
                <a:gd name="T20" fmla="*/ 134 w 136"/>
                <a:gd name="T21" fmla="*/ 0 h 7"/>
                <a:gd name="T22" fmla="*/ 136 w 136"/>
                <a:gd name="T23" fmla="*/ 4 h 7"/>
                <a:gd name="T24" fmla="*/ 136 w 136"/>
                <a:gd name="T25" fmla="*/ 4 h 7"/>
                <a:gd name="T26" fmla="*/ 134 w 136"/>
                <a:gd name="T27" fmla="*/ 6 h 7"/>
                <a:gd name="T28" fmla="*/ 132 w 136"/>
                <a:gd name="T29" fmla="*/ 7 h 7"/>
                <a:gd name="T30" fmla="*/ 132 w 13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7">
                  <a:moveTo>
                    <a:pt x="132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6"/>
                  </a:lnTo>
                  <a:lnTo>
                    <a:pt x="132" y="7"/>
                  </a:lnTo>
                  <a:lnTo>
                    <a:pt x="132" y="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3" name="Freeform 2607">
              <a:extLst>
                <a:ext uri="{FF2B5EF4-FFF2-40B4-BE49-F238E27FC236}">
                  <a16:creationId xmlns:a16="http://schemas.microsoft.com/office/drawing/2014/main" id="{5C80F3AF-0794-4897-92F3-D8AB819DA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252" y="1233969"/>
              <a:ext cx="213400" cy="12461"/>
            </a:xfrm>
            <a:custGeom>
              <a:avLst/>
              <a:gdLst>
                <a:gd name="T0" fmla="*/ 133 w 137"/>
                <a:gd name="T1" fmla="*/ 8 h 8"/>
                <a:gd name="T2" fmla="*/ 5 w 137"/>
                <a:gd name="T3" fmla="*/ 8 h 8"/>
                <a:gd name="T4" fmla="*/ 5 w 137"/>
                <a:gd name="T5" fmla="*/ 8 h 8"/>
                <a:gd name="T6" fmla="*/ 1 w 137"/>
                <a:gd name="T7" fmla="*/ 7 h 8"/>
                <a:gd name="T8" fmla="*/ 0 w 137"/>
                <a:gd name="T9" fmla="*/ 5 h 8"/>
                <a:gd name="T10" fmla="*/ 0 w 137"/>
                <a:gd name="T11" fmla="*/ 5 h 8"/>
                <a:gd name="T12" fmla="*/ 1 w 137"/>
                <a:gd name="T13" fmla="*/ 1 h 8"/>
                <a:gd name="T14" fmla="*/ 5 w 137"/>
                <a:gd name="T15" fmla="*/ 0 h 8"/>
                <a:gd name="T16" fmla="*/ 133 w 137"/>
                <a:gd name="T17" fmla="*/ 0 h 8"/>
                <a:gd name="T18" fmla="*/ 133 w 137"/>
                <a:gd name="T19" fmla="*/ 0 h 8"/>
                <a:gd name="T20" fmla="*/ 135 w 137"/>
                <a:gd name="T21" fmla="*/ 1 h 8"/>
                <a:gd name="T22" fmla="*/ 137 w 137"/>
                <a:gd name="T23" fmla="*/ 5 h 8"/>
                <a:gd name="T24" fmla="*/ 137 w 137"/>
                <a:gd name="T25" fmla="*/ 5 h 8"/>
                <a:gd name="T26" fmla="*/ 135 w 137"/>
                <a:gd name="T27" fmla="*/ 7 h 8"/>
                <a:gd name="T28" fmla="*/ 133 w 137"/>
                <a:gd name="T29" fmla="*/ 8 h 8"/>
                <a:gd name="T30" fmla="*/ 133 w 137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8">
                  <a:moveTo>
                    <a:pt x="133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1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3" y="8"/>
                  </a:lnTo>
                  <a:lnTo>
                    <a:pt x="133" y="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4" name="Freeform 2608">
              <a:extLst>
                <a:ext uri="{FF2B5EF4-FFF2-40B4-BE49-F238E27FC236}">
                  <a16:creationId xmlns:a16="http://schemas.microsoft.com/office/drawing/2014/main" id="{03585002-DFE6-445E-AD89-217AD6FB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552" y="1445810"/>
              <a:ext cx="309974" cy="14019"/>
            </a:xfrm>
            <a:custGeom>
              <a:avLst/>
              <a:gdLst>
                <a:gd name="T0" fmla="*/ 195 w 199"/>
                <a:gd name="T1" fmla="*/ 9 h 9"/>
                <a:gd name="T2" fmla="*/ 4 w 199"/>
                <a:gd name="T3" fmla="*/ 9 h 9"/>
                <a:gd name="T4" fmla="*/ 4 w 199"/>
                <a:gd name="T5" fmla="*/ 9 h 9"/>
                <a:gd name="T6" fmla="*/ 2 w 199"/>
                <a:gd name="T7" fmla="*/ 8 h 9"/>
                <a:gd name="T8" fmla="*/ 0 w 199"/>
                <a:gd name="T9" fmla="*/ 4 h 9"/>
                <a:gd name="T10" fmla="*/ 0 w 199"/>
                <a:gd name="T11" fmla="*/ 4 h 9"/>
                <a:gd name="T12" fmla="*/ 2 w 199"/>
                <a:gd name="T13" fmla="*/ 2 h 9"/>
                <a:gd name="T14" fmla="*/ 4 w 199"/>
                <a:gd name="T15" fmla="*/ 0 h 9"/>
                <a:gd name="T16" fmla="*/ 195 w 199"/>
                <a:gd name="T17" fmla="*/ 0 h 9"/>
                <a:gd name="T18" fmla="*/ 195 w 199"/>
                <a:gd name="T19" fmla="*/ 0 h 9"/>
                <a:gd name="T20" fmla="*/ 199 w 199"/>
                <a:gd name="T21" fmla="*/ 2 h 9"/>
                <a:gd name="T22" fmla="*/ 199 w 199"/>
                <a:gd name="T23" fmla="*/ 4 h 9"/>
                <a:gd name="T24" fmla="*/ 199 w 199"/>
                <a:gd name="T25" fmla="*/ 4 h 9"/>
                <a:gd name="T26" fmla="*/ 199 w 199"/>
                <a:gd name="T27" fmla="*/ 8 h 9"/>
                <a:gd name="T28" fmla="*/ 195 w 199"/>
                <a:gd name="T29" fmla="*/ 9 h 9"/>
                <a:gd name="T30" fmla="*/ 195 w 199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9">
                  <a:moveTo>
                    <a:pt x="195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9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8"/>
                  </a:lnTo>
                  <a:lnTo>
                    <a:pt x="195" y="9"/>
                  </a:lnTo>
                  <a:lnTo>
                    <a:pt x="195" y="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68" name="TextBox 2667">
              <a:extLst>
                <a:ext uri="{FF2B5EF4-FFF2-40B4-BE49-F238E27FC236}">
                  <a16:creationId xmlns:a16="http://schemas.microsoft.com/office/drawing/2014/main" id="{F10FFD6F-5A9F-41FE-A52F-98F28D7D3AAD}"/>
                </a:ext>
              </a:extLst>
            </p:cNvPr>
            <p:cNvSpPr txBox="1"/>
            <p:nvPr/>
          </p:nvSpPr>
          <p:spPr>
            <a:xfrm>
              <a:off x="2615581" y="1688249"/>
              <a:ext cx="501221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nonmetals</a:t>
              </a:r>
            </a:p>
          </p:txBody>
        </p:sp>
        <p:sp>
          <p:nvSpPr>
            <p:cNvPr id="2669" name="TextBox 2668">
              <a:extLst>
                <a:ext uri="{FF2B5EF4-FFF2-40B4-BE49-F238E27FC236}">
                  <a16:creationId xmlns:a16="http://schemas.microsoft.com/office/drawing/2014/main" id="{A46D73F4-DF6E-42F0-9827-4C50DDF71149}"/>
                </a:ext>
              </a:extLst>
            </p:cNvPr>
            <p:cNvSpPr txBox="1"/>
            <p:nvPr/>
          </p:nvSpPr>
          <p:spPr>
            <a:xfrm>
              <a:off x="2615581" y="1842042"/>
              <a:ext cx="593496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alkali metals</a:t>
              </a:r>
            </a:p>
          </p:txBody>
        </p:sp>
        <p:sp>
          <p:nvSpPr>
            <p:cNvPr id="2670" name="TextBox 2669">
              <a:extLst>
                <a:ext uri="{FF2B5EF4-FFF2-40B4-BE49-F238E27FC236}">
                  <a16:creationId xmlns:a16="http://schemas.microsoft.com/office/drawing/2014/main" id="{C554C2BD-0DA8-4AB3-97E1-CE067AACE290}"/>
                </a:ext>
              </a:extLst>
            </p:cNvPr>
            <p:cNvSpPr txBox="1"/>
            <p:nvPr/>
          </p:nvSpPr>
          <p:spPr>
            <a:xfrm>
              <a:off x="2615581" y="1995835"/>
              <a:ext cx="710936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alkaline metals</a:t>
              </a:r>
            </a:p>
          </p:txBody>
        </p:sp>
        <p:sp>
          <p:nvSpPr>
            <p:cNvPr id="2671" name="TextBox 2670">
              <a:extLst>
                <a:ext uri="{FF2B5EF4-FFF2-40B4-BE49-F238E27FC236}">
                  <a16:creationId xmlns:a16="http://schemas.microsoft.com/office/drawing/2014/main" id="{883A1A43-881E-4B05-92E8-8B633E33CF28}"/>
                </a:ext>
              </a:extLst>
            </p:cNvPr>
            <p:cNvSpPr txBox="1"/>
            <p:nvPr/>
          </p:nvSpPr>
          <p:spPr>
            <a:xfrm>
              <a:off x="2615581" y="2149629"/>
              <a:ext cx="803212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transition metals</a:t>
              </a:r>
            </a:p>
          </p:txBody>
        </p:sp>
        <p:sp>
          <p:nvSpPr>
            <p:cNvPr id="2673" name="TextBox 2672">
              <a:extLst>
                <a:ext uri="{FF2B5EF4-FFF2-40B4-BE49-F238E27FC236}">
                  <a16:creationId xmlns:a16="http://schemas.microsoft.com/office/drawing/2014/main" id="{CD3D6FFB-B78C-46C1-BF22-AE53ACFF5E44}"/>
                </a:ext>
              </a:extLst>
            </p:cNvPr>
            <p:cNvSpPr txBox="1"/>
            <p:nvPr/>
          </p:nvSpPr>
          <p:spPr>
            <a:xfrm>
              <a:off x="3712171" y="1688249"/>
              <a:ext cx="557844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lanthanoids</a:t>
              </a:r>
            </a:p>
          </p:txBody>
        </p:sp>
        <p:sp>
          <p:nvSpPr>
            <p:cNvPr id="2674" name="TextBox 2673">
              <a:extLst>
                <a:ext uri="{FF2B5EF4-FFF2-40B4-BE49-F238E27FC236}">
                  <a16:creationId xmlns:a16="http://schemas.microsoft.com/office/drawing/2014/main" id="{D09376CF-9E2A-402B-87F7-B5E70A476E12}"/>
                </a:ext>
              </a:extLst>
            </p:cNvPr>
            <p:cNvSpPr txBox="1"/>
            <p:nvPr/>
          </p:nvSpPr>
          <p:spPr>
            <a:xfrm>
              <a:off x="3712171" y="1842042"/>
              <a:ext cx="427820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actinoids</a:t>
              </a:r>
            </a:p>
          </p:txBody>
        </p:sp>
        <p:sp>
          <p:nvSpPr>
            <p:cNvPr id="2675" name="TextBox 2674">
              <a:extLst>
                <a:ext uri="{FF2B5EF4-FFF2-40B4-BE49-F238E27FC236}">
                  <a16:creationId xmlns:a16="http://schemas.microsoft.com/office/drawing/2014/main" id="{9207632C-3DAE-409E-B15C-C5BA18AE7EDA}"/>
                </a:ext>
              </a:extLst>
            </p:cNvPr>
            <p:cNvSpPr txBox="1"/>
            <p:nvPr/>
          </p:nvSpPr>
          <p:spPr>
            <a:xfrm>
              <a:off x="3712171" y="1995835"/>
              <a:ext cx="494930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metalloids</a:t>
              </a:r>
            </a:p>
          </p:txBody>
        </p:sp>
        <p:sp>
          <p:nvSpPr>
            <p:cNvPr id="2676" name="TextBox 2675">
              <a:extLst>
                <a:ext uri="{FF2B5EF4-FFF2-40B4-BE49-F238E27FC236}">
                  <a16:creationId xmlns:a16="http://schemas.microsoft.com/office/drawing/2014/main" id="{CFDC6309-243D-4D8C-9378-1487BF97E55B}"/>
                </a:ext>
              </a:extLst>
            </p:cNvPr>
            <p:cNvSpPr txBox="1"/>
            <p:nvPr/>
          </p:nvSpPr>
          <p:spPr>
            <a:xfrm>
              <a:off x="3712171" y="2149629"/>
              <a:ext cx="601885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other metals</a:t>
              </a:r>
            </a:p>
          </p:txBody>
        </p:sp>
        <p:sp>
          <p:nvSpPr>
            <p:cNvPr id="2678" name="TextBox 2677">
              <a:extLst>
                <a:ext uri="{FF2B5EF4-FFF2-40B4-BE49-F238E27FC236}">
                  <a16:creationId xmlns:a16="http://schemas.microsoft.com/office/drawing/2014/main" id="{9CE3BC6D-D15D-4314-932F-721EB3E4DBEA}"/>
                </a:ext>
              </a:extLst>
            </p:cNvPr>
            <p:cNvSpPr txBox="1"/>
            <p:nvPr/>
          </p:nvSpPr>
          <p:spPr>
            <a:xfrm>
              <a:off x="4777610" y="1688249"/>
              <a:ext cx="784337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chemical symbol</a:t>
              </a:r>
            </a:p>
          </p:txBody>
        </p:sp>
        <p:sp>
          <p:nvSpPr>
            <p:cNvPr id="2679" name="TextBox 2678">
              <a:extLst>
                <a:ext uri="{FF2B5EF4-FFF2-40B4-BE49-F238E27FC236}">
                  <a16:creationId xmlns:a16="http://schemas.microsoft.com/office/drawing/2014/main" id="{1BAC8147-8C81-4685-A99D-ABDEEC29DF9A}"/>
                </a:ext>
              </a:extLst>
            </p:cNvPr>
            <p:cNvSpPr txBox="1"/>
            <p:nvPr/>
          </p:nvSpPr>
          <p:spPr>
            <a:xfrm>
              <a:off x="4777610" y="1842042"/>
              <a:ext cx="423627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halogens</a:t>
              </a:r>
            </a:p>
          </p:txBody>
        </p:sp>
        <p:sp>
          <p:nvSpPr>
            <p:cNvPr id="2680" name="TextBox 2679">
              <a:extLst>
                <a:ext uri="{FF2B5EF4-FFF2-40B4-BE49-F238E27FC236}">
                  <a16:creationId xmlns:a16="http://schemas.microsoft.com/office/drawing/2014/main" id="{71BA682D-3C03-4FEF-B13E-DF2ADB64782E}"/>
                </a:ext>
              </a:extLst>
            </p:cNvPr>
            <p:cNvSpPr txBox="1"/>
            <p:nvPr/>
          </p:nvSpPr>
          <p:spPr>
            <a:xfrm>
              <a:off x="4777610" y="1995835"/>
              <a:ext cx="551553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noble gases</a:t>
              </a:r>
            </a:p>
          </p:txBody>
        </p:sp>
        <p:sp>
          <p:nvSpPr>
            <p:cNvPr id="2682" name="TextBox 2681">
              <a:extLst>
                <a:ext uri="{FF2B5EF4-FFF2-40B4-BE49-F238E27FC236}">
                  <a16:creationId xmlns:a16="http://schemas.microsoft.com/office/drawing/2014/main" id="{5E0C3656-7E92-41F4-AB68-F92CD9302F1C}"/>
                </a:ext>
              </a:extLst>
            </p:cNvPr>
            <p:cNvSpPr txBox="1"/>
            <p:nvPr/>
          </p:nvSpPr>
          <p:spPr>
            <a:xfrm>
              <a:off x="2011807" y="1380389"/>
              <a:ext cx="203582" cy="1038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675" b="1" dirty="0"/>
                <a:t>name</a:t>
              </a:r>
            </a:p>
          </p:txBody>
        </p:sp>
        <p:sp>
          <p:nvSpPr>
            <p:cNvPr id="2684" name="TextBox 2683">
              <a:extLst>
                <a:ext uri="{FF2B5EF4-FFF2-40B4-BE49-F238E27FC236}">
                  <a16:creationId xmlns:a16="http://schemas.microsoft.com/office/drawing/2014/main" id="{708EF14A-67FE-4355-81E4-764C8393909D}"/>
                </a:ext>
              </a:extLst>
            </p:cNvPr>
            <p:cNvSpPr txBox="1"/>
            <p:nvPr/>
          </p:nvSpPr>
          <p:spPr>
            <a:xfrm>
              <a:off x="3045526" y="1289890"/>
              <a:ext cx="1015024" cy="241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atomic mass</a:t>
              </a:r>
            </a:p>
            <a:p>
              <a:r>
                <a:rPr lang="en-US" sz="525" dirty="0"/>
                <a:t>or most stable mass number</a:t>
              </a:r>
            </a:p>
          </p:txBody>
        </p:sp>
        <p:sp>
          <p:nvSpPr>
            <p:cNvPr id="2685" name="TextBox 2684">
              <a:extLst>
                <a:ext uri="{FF2B5EF4-FFF2-40B4-BE49-F238E27FC236}">
                  <a16:creationId xmlns:a16="http://schemas.microsoft.com/office/drawing/2014/main" id="{B708B1D7-0EBF-40F6-B709-264E2300F821}"/>
                </a:ext>
              </a:extLst>
            </p:cNvPr>
            <p:cNvSpPr txBox="1"/>
            <p:nvPr/>
          </p:nvSpPr>
          <p:spPr>
            <a:xfrm>
              <a:off x="1663956" y="1036006"/>
              <a:ext cx="551433" cy="1038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675" b="1" dirty="0"/>
                <a:t>atomic number</a:t>
              </a:r>
            </a:p>
          </p:txBody>
        </p:sp>
        <p:sp>
          <p:nvSpPr>
            <p:cNvPr id="2686" name="TextBox 2685">
              <a:extLst>
                <a:ext uri="{FF2B5EF4-FFF2-40B4-BE49-F238E27FC236}">
                  <a16:creationId xmlns:a16="http://schemas.microsoft.com/office/drawing/2014/main" id="{AB1CEB15-F2CC-4607-83C4-BEBE1D7C6336}"/>
                </a:ext>
              </a:extLst>
            </p:cNvPr>
            <p:cNvSpPr txBox="1"/>
            <p:nvPr/>
          </p:nvSpPr>
          <p:spPr>
            <a:xfrm>
              <a:off x="3045526" y="1145803"/>
              <a:ext cx="784337" cy="135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75" b="1" dirty="0"/>
                <a:t>chemical symbol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36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10151</TotalTime>
  <Words>58</Words>
  <PresentationFormat>On-screen Show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The Periodic Table for PowerPoint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Table for PowerPoint</dc:title>
  <dc:creator>PresentationGO.com</dc:creator>
  <dc:description>© Copyright PresentationGO.com</dc:description>
  <dcterms:created xsi:type="dcterms:W3CDTF">2014-11-26T05:14:11Z</dcterms:created>
  <dcterms:modified xsi:type="dcterms:W3CDTF">2019-01-09T18:18:00Z</dcterms:modified>
  <cp:category>Charts &amp; Diagrams</cp:category>
</cp:coreProperties>
</file>