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2682"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41558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8/24/2023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Perspective Arrow Conversion – Slide Template</a:t>
            </a:r>
            <a:endParaRPr lang="en-US" sz="2550" dirty="0"/>
          </a:p>
        </p:txBody>
      </p:sp>
      <p:sp>
        <p:nvSpPr>
          <p:cNvPr id="3" name="正方形/長方形 4">
            <a:extLst>
              <a:ext uri="{FF2B5EF4-FFF2-40B4-BE49-F238E27FC236}">
                <a16:creationId xmlns:a16="http://schemas.microsoft.com/office/drawing/2014/main" id="{03EAA54E-B0E4-602C-8437-7517817DE6B4}"/>
              </a:ext>
            </a:extLst>
          </p:cNvPr>
          <p:cNvSpPr/>
          <p:nvPr/>
        </p:nvSpPr>
        <p:spPr>
          <a:xfrm rot="10800000">
            <a:off x="1342845" y="3954891"/>
            <a:ext cx="3931683" cy="194425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36782"/>
              <a:gd name="connsiteY0" fmla="*/ 1 h 2475754"/>
              <a:gd name="connsiteX1" fmla="*/ 2330857 w 2336782"/>
              <a:gd name="connsiteY1" fmla="*/ 0 h 2475754"/>
              <a:gd name="connsiteX2" fmla="*/ 2336782 w 2336782"/>
              <a:gd name="connsiteY2" fmla="*/ 814122 h 2475754"/>
              <a:gd name="connsiteX3" fmla="*/ 2330857 w 2336782"/>
              <a:gd name="connsiteY3" fmla="*/ 1332289 h 2475754"/>
              <a:gd name="connsiteX4" fmla="*/ 2330858 w 2336782"/>
              <a:gd name="connsiteY4" fmla="*/ 1332289 h 2475754"/>
              <a:gd name="connsiteX5" fmla="*/ 2330858 w 2336782"/>
              <a:gd name="connsiteY5" fmla="*/ 1332290 h 2475754"/>
              <a:gd name="connsiteX6" fmla="*/ 2 w 2336782"/>
              <a:gd name="connsiteY6" fmla="*/ 2475754 h 2475754"/>
              <a:gd name="connsiteX7" fmla="*/ 1 w 2336782"/>
              <a:gd name="connsiteY7" fmla="*/ 2475754 h 2475754"/>
              <a:gd name="connsiteX8" fmla="*/ 1 w 2336782"/>
              <a:gd name="connsiteY8" fmla="*/ 2286931 h 2475754"/>
              <a:gd name="connsiteX9" fmla="*/ 0 w 2336782"/>
              <a:gd name="connsiteY9" fmla="*/ 2286931 h 2475754"/>
              <a:gd name="connsiteX10" fmla="*/ 0 w 2336782"/>
              <a:gd name="connsiteY10" fmla="*/ 2286929 h 2475754"/>
              <a:gd name="connsiteX11" fmla="*/ 2330855 w 2336782"/>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1 w 2493418"/>
              <a:gd name="connsiteY8" fmla="*/ 2286931 h 2475754"/>
              <a:gd name="connsiteX9" fmla="*/ 0 w 2493418"/>
              <a:gd name="connsiteY9" fmla="*/ 2286931 h 2475754"/>
              <a:gd name="connsiteX10" fmla="*/ 0 w 2493418"/>
              <a:gd name="connsiteY10" fmla="*/ 2286929 h 2475754"/>
              <a:gd name="connsiteX11" fmla="*/ 2330855 w 2493418"/>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4639 w 2493418"/>
              <a:gd name="connsiteY8" fmla="*/ 2383628 h 2475754"/>
              <a:gd name="connsiteX9" fmla="*/ 1 w 2493418"/>
              <a:gd name="connsiteY9" fmla="*/ 2286931 h 2475754"/>
              <a:gd name="connsiteX10" fmla="*/ 0 w 2493418"/>
              <a:gd name="connsiteY10" fmla="*/ 2286931 h 2475754"/>
              <a:gd name="connsiteX11" fmla="*/ 0 w 2493418"/>
              <a:gd name="connsiteY11" fmla="*/ 2286929 h 2475754"/>
              <a:gd name="connsiteX12" fmla="*/ 2330855 w 2493418"/>
              <a:gd name="connsiteY12" fmla="*/ 1 h 2475754"/>
              <a:gd name="connsiteX0" fmla="*/ 2439343 w 2601906"/>
              <a:gd name="connsiteY0" fmla="*/ 1 h 2475754"/>
              <a:gd name="connsiteX1" fmla="*/ 2439345 w 2601906"/>
              <a:gd name="connsiteY1" fmla="*/ 0 h 2475754"/>
              <a:gd name="connsiteX2" fmla="*/ 2601906 w 2601906"/>
              <a:gd name="connsiteY2" fmla="*/ 805862 h 2475754"/>
              <a:gd name="connsiteX3" fmla="*/ 2439345 w 2601906"/>
              <a:gd name="connsiteY3" fmla="*/ 1332289 h 2475754"/>
              <a:gd name="connsiteX4" fmla="*/ 2439346 w 2601906"/>
              <a:gd name="connsiteY4" fmla="*/ 1332289 h 2475754"/>
              <a:gd name="connsiteX5" fmla="*/ 2439346 w 2601906"/>
              <a:gd name="connsiteY5" fmla="*/ 1332290 h 2475754"/>
              <a:gd name="connsiteX6" fmla="*/ 108490 w 2601906"/>
              <a:gd name="connsiteY6" fmla="*/ 2475754 h 2475754"/>
              <a:gd name="connsiteX7" fmla="*/ 108489 w 2601906"/>
              <a:gd name="connsiteY7" fmla="*/ 2475754 h 2475754"/>
              <a:gd name="connsiteX8" fmla="*/ 0 w 2601906"/>
              <a:gd name="connsiteY8" fmla="*/ 2369860 h 2475754"/>
              <a:gd name="connsiteX9" fmla="*/ 108489 w 2601906"/>
              <a:gd name="connsiteY9" fmla="*/ 2286931 h 2475754"/>
              <a:gd name="connsiteX10" fmla="*/ 108488 w 2601906"/>
              <a:gd name="connsiteY10" fmla="*/ 2286931 h 2475754"/>
              <a:gd name="connsiteX11" fmla="*/ 108488 w 2601906"/>
              <a:gd name="connsiteY11" fmla="*/ 2286929 h 2475754"/>
              <a:gd name="connsiteX12" fmla="*/ 2439343 w 2601906"/>
              <a:gd name="connsiteY12" fmla="*/ 1 h 2475754"/>
              <a:gd name="connsiteX0" fmla="*/ 2439343 w 7475039"/>
              <a:gd name="connsiteY0" fmla="*/ 1 h 2475754"/>
              <a:gd name="connsiteX1" fmla="*/ 2439345 w 7475039"/>
              <a:gd name="connsiteY1" fmla="*/ 0 h 2475754"/>
              <a:gd name="connsiteX2" fmla="*/ 7475039 w 7475039"/>
              <a:gd name="connsiteY2" fmla="*/ 739778 h 2475754"/>
              <a:gd name="connsiteX3" fmla="*/ 2439345 w 7475039"/>
              <a:gd name="connsiteY3" fmla="*/ 1332289 h 2475754"/>
              <a:gd name="connsiteX4" fmla="*/ 2439346 w 7475039"/>
              <a:gd name="connsiteY4" fmla="*/ 1332289 h 2475754"/>
              <a:gd name="connsiteX5" fmla="*/ 2439346 w 7475039"/>
              <a:gd name="connsiteY5" fmla="*/ 1332290 h 2475754"/>
              <a:gd name="connsiteX6" fmla="*/ 108490 w 7475039"/>
              <a:gd name="connsiteY6" fmla="*/ 2475754 h 2475754"/>
              <a:gd name="connsiteX7" fmla="*/ 108489 w 7475039"/>
              <a:gd name="connsiteY7" fmla="*/ 2475754 h 2475754"/>
              <a:gd name="connsiteX8" fmla="*/ 0 w 7475039"/>
              <a:gd name="connsiteY8" fmla="*/ 2369860 h 2475754"/>
              <a:gd name="connsiteX9" fmla="*/ 108489 w 7475039"/>
              <a:gd name="connsiteY9" fmla="*/ 2286931 h 2475754"/>
              <a:gd name="connsiteX10" fmla="*/ 108488 w 7475039"/>
              <a:gd name="connsiteY10" fmla="*/ 2286931 h 2475754"/>
              <a:gd name="connsiteX11" fmla="*/ 108488 w 7475039"/>
              <a:gd name="connsiteY11" fmla="*/ 2286929 h 2475754"/>
              <a:gd name="connsiteX12" fmla="*/ 2439343 w 7475039"/>
              <a:gd name="connsiteY12" fmla="*/ 1 h 2475754"/>
              <a:gd name="connsiteX0" fmla="*/ 2875357 w 7911053"/>
              <a:gd name="connsiteY0" fmla="*/ 1 h 2475754"/>
              <a:gd name="connsiteX1" fmla="*/ 2875359 w 7911053"/>
              <a:gd name="connsiteY1" fmla="*/ 0 h 2475754"/>
              <a:gd name="connsiteX2" fmla="*/ 7911053 w 7911053"/>
              <a:gd name="connsiteY2" fmla="*/ 739778 h 2475754"/>
              <a:gd name="connsiteX3" fmla="*/ 2875359 w 7911053"/>
              <a:gd name="connsiteY3" fmla="*/ 1332289 h 2475754"/>
              <a:gd name="connsiteX4" fmla="*/ 2875360 w 7911053"/>
              <a:gd name="connsiteY4" fmla="*/ 1332289 h 2475754"/>
              <a:gd name="connsiteX5" fmla="*/ 2875360 w 7911053"/>
              <a:gd name="connsiteY5" fmla="*/ 1332290 h 2475754"/>
              <a:gd name="connsiteX6" fmla="*/ 544504 w 7911053"/>
              <a:gd name="connsiteY6" fmla="*/ 2475754 h 2475754"/>
              <a:gd name="connsiteX7" fmla="*/ 544503 w 7911053"/>
              <a:gd name="connsiteY7" fmla="*/ 2475754 h 2475754"/>
              <a:gd name="connsiteX8" fmla="*/ 0 w 7911053"/>
              <a:gd name="connsiteY8" fmla="*/ 2369860 h 2475754"/>
              <a:gd name="connsiteX9" fmla="*/ 544503 w 7911053"/>
              <a:gd name="connsiteY9" fmla="*/ 2286931 h 2475754"/>
              <a:gd name="connsiteX10" fmla="*/ 544502 w 7911053"/>
              <a:gd name="connsiteY10" fmla="*/ 2286931 h 2475754"/>
              <a:gd name="connsiteX11" fmla="*/ 544502 w 7911053"/>
              <a:gd name="connsiteY11" fmla="*/ 2286929 h 2475754"/>
              <a:gd name="connsiteX12" fmla="*/ 2875357 w 7911053"/>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11053" h="2475754">
                <a:moveTo>
                  <a:pt x="2875357" y="1"/>
                </a:moveTo>
                <a:cubicBezTo>
                  <a:pt x="2875358" y="1"/>
                  <a:pt x="2875358" y="0"/>
                  <a:pt x="2875359" y="0"/>
                </a:cubicBezTo>
                <a:lnTo>
                  <a:pt x="7911053" y="739778"/>
                </a:lnTo>
                <a:lnTo>
                  <a:pt x="2875359" y="1332289"/>
                </a:lnTo>
                <a:lnTo>
                  <a:pt x="2875360" y="1332289"/>
                </a:lnTo>
                <a:lnTo>
                  <a:pt x="2875360" y="1332290"/>
                </a:lnTo>
                <a:lnTo>
                  <a:pt x="544504" y="2475754"/>
                </a:lnTo>
                <a:lnTo>
                  <a:pt x="544503" y="2475754"/>
                </a:lnTo>
                <a:lnTo>
                  <a:pt x="0" y="2369860"/>
                </a:lnTo>
                <a:lnTo>
                  <a:pt x="544503" y="2286931"/>
                </a:lnTo>
                <a:lnTo>
                  <a:pt x="544502" y="2286931"/>
                </a:lnTo>
                <a:lnTo>
                  <a:pt x="544502" y="2286929"/>
                </a:lnTo>
                <a:lnTo>
                  <a:pt x="2875357" y="1"/>
                </a:lnTo>
                <a:close/>
              </a:path>
            </a:pathLst>
          </a:cu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 name="直角三角形 31">
            <a:extLst>
              <a:ext uri="{FF2B5EF4-FFF2-40B4-BE49-F238E27FC236}">
                <a16:creationId xmlns:a16="http://schemas.microsoft.com/office/drawing/2014/main" id="{216636B8-3688-ECEA-661B-789F9A211ACE}"/>
              </a:ext>
            </a:extLst>
          </p:cNvPr>
          <p:cNvSpPr/>
          <p:nvPr/>
        </p:nvSpPr>
        <p:spPr>
          <a:xfrm rot="5400000">
            <a:off x="2446070" y="1951173"/>
            <a:ext cx="1046272" cy="4679898"/>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635765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432502"/>
              <a:gd name="connsiteX1" fmla="*/ 635768 w 1332288"/>
              <a:gd name="connsiteY1" fmla="*/ 2432501 h 2432502"/>
              <a:gd name="connsiteX2" fmla="*/ 0 w 1332288"/>
              <a:gd name="connsiteY2" fmla="*/ 2330857 h 2432502"/>
              <a:gd name="connsiteX3" fmla="*/ 0 w 1332288"/>
              <a:gd name="connsiteY3" fmla="*/ 3 h 2432502"/>
              <a:gd name="connsiteX4" fmla="*/ 188824 w 1332288"/>
              <a:gd name="connsiteY4" fmla="*/ 3 h 2432502"/>
              <a:gd name="connsiteX5" fmla="*/ 188824 w 1332288"/>
              <a:gd name="connsiteY5" fmla="*/ 0 h 2432502"/>
              <a:gd name="connsiteX6" fmla="*/ 1332288 w 1332288"/>
              <a:gd name="connsiteY6" fmla="*/ 2330856 h 2432502"/>
              <a:gd name="connsiteX0" fmla="*/ 1332288 w 1332288"/>
              <a:gd name="connsiteY0" fmla="*/ 2330856 h 2432500"/>
              <a:gd name="connsiteX1" fmla="*/ 635768 w 1332288"/>
              <a:gd name="connsiteY1" fmla="*/ 2432501 h 2432500"/>
              <a:gd name="connsiteX2" fmla="*/ 0 w 1332288"/>
              <a:gd name="connsiteY2" fmla="*/ 2330857 h 2432500"/>
              <a:gd name="connsiteX3" fmla="*/ 0 w 1332288"/>
              <a:gd name="connsiteY3" fmla="*/ 3 h 2432500"/>
              <a:gd name="connsiteX4" fmla="*/ 98828 w 1332288"/>
              <a:gd name="connsiteY4" fmla="*/ 285 h 2432500"/>
              <a:gd name="connsiteX5" fmla="*/ 188824 w 1332288"/>
              <a:gd name="connsiteY5" fmla="*/ 3 h 2432500"/>
              <a:gd name="connsiteX6" fmla="*/ 188824 w 1332288"/>
              <a:gd name="connsiteY6" fmla="*/ 0 h 2432500"/>
              <a:gd name="connsiteX7" fmla="*/ 1332288 w 1332288"/>
              <a:gd name="connsiteY7" fmla="*/ 2330856 h 2432500"/>
              <a:gd name="connsiteX0" fmla="*/ 1332288 w 1332288"/>
              <a:gd name="connsiteY0" fmla="*/ 2461100 h 2562746"/>
              <a:gd name="connsiteX1" fmla="*/ 635768 w 1332288"/>
              <a:gd name="connsiteY1" fmla="*/ 2562745 h 2562746"/>
              <a:gd name="connsiteX2" fmla="*/ 0 w 1332288"/>
              <a:gd name="connsiteY2" fmla="*/ 2461101 h 2562746"/>
              <a:gd name="connsiteX3" fmla="*/ 0 w 1332288"/>
              <a:gd name="connsiteY3" fmla="*/ 130247 h 2562746"/>
              <a:gd name="connsiteX4" fmla="*/ 104339 w 1332288"/>
              <a:gd name="connsiteY4" fmla="*/ -1 h 2562746"/>
              <a:gd name="connsiteX5" fmla="*/ 188824 w 1332288"/>
              <a:gd name="connsiteY5" fmla="*/ 130247 h 2562746"/>
              <a:gd name="connsiteX6" fmla="*/ 188824 w 1332288"/>
              <a:gd name="connsiteY6" fmla="*/ 130244 h 2562746"/>
              <a:gd name="connsiteX7" fmla="*/ 1332288 w 1332288"/>
              <a:gd name="connsiteY7" fmla="*/ 2461100 h 2562746"/>
              <a:gd name="connsiteX0" fmla="*/ 1332288 w 1332288"/>
              <a:gd name="connsiteY0" fmla="*/ 2461102 h 8932624"/>
              <a:gd name="connsiteX1" fmla="*/ 591715 w 1332288"/>
              <a:gd name="connsiteY1" fmla="*/ 8932625 h 8932624"/>
              <a:gd name="connsiteX2" fmla="*/ 0 w 1332288"/>
              <a:gd name="connsiteY2" fmla="*/ 2461103 h 8932624"/>
              <a:gd name="connsiteX3" fmla="*/ 0 w 1332288"/>
              <a:gd name="connsiteY3" fmla="*/ 130249 h 8932624"/>
              <a:gd name="connsiteX4" fmla="*/ 104339 w 1332288"/>
              <a:gd name="connsiteY4" fmla="*/ 1 h 8932624"/>
              <a:gd name="connsiteX5" fmla="*/ 188824 w 1332288"/>
              <a:gd name="connsiteY5" fmla="*/ 130249 h 8932624"/>
              <a:gd name="connsiteX6" fmla="*/ 188824 w 1332288"/>
              <a:gd name="connsiteY6" fmla="*/ 130246 h 8932624"/>
              <a:gd name="connsiteX7" fmla="*/ 1332288 w 1332288"/>
              <a:gd name="connsiteY7" fmla="*/ 2461102 h 8932624"/>
              <a:gd name="connsiteX0" fmla="*/ 1332288 w 1332288"/>
              <a:gd name="connsiteY0" fmla="*/ 2945031 h 9416553"/>
              <a:gd name="connsiteX1" fmla="*/ 591715 w 1332288"/>
              <a:gd name="connsiteY1" fmla="*/ 9416554 h 9416553"/>
              <a:gd name="connsiteX2" fmla="*/ 0 w 1332288"/>
              <a:gd name="connsiteY2" fmla="*/ 2945032 h 9416553"/>
              <a:gd name="connsiteX3" fmla="*/ 0 w 1332288"/>
              <a:gd name="connsiteY3" fmla="*/ 614178 h 9416553"/>
              <a:gd name="connsiteX4" fmla="*/ 92210 w 1332288"/>
              <a:gd name="connsiteY4" fmla="*/ 0 h 9416553"/>
              <a:gd name="connsiteX5" fmla="*/ 188824 w 1332288"/>
              <a:gd name="connsiteY5" fmla="*/ 614178 h 9416553"/>
              <a:gd name="connsiteX6" fmla="*/ 188824 w 1332288"/>
              <a:gd name="connsiteY6" fmla="*/ 614175 h 9416553"/>
              <a:gd name="connsiteX7" fmla="*/ 1332288 w 1332288"/>
              <a:gd name="connsiteY7" fmla="*/ 2945031 h 94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9416553">
                <a:moveTo>
                  <a:pt x="1332288" y="2945031"/>
                </a:moveTo>
                <a:lnTo>
                  <a:pt x="591715" y="9416554"/>
                </a:lnTo>
                <a:lnTo>
                  <a:pt x="0" y="2945032"/>
                </a:lnTo>
                <a:lnTo>
                  <a:pt x="0" y="614178"/>
                </a:lnTo>
                <a:lnTo>
                  <a:pt x="92210" y="0"/>
                </a:lnTo>
                <a:lnTo>
                  <a:pt x="188824" y="614178"/>
                </a:lnTo>
                <a:lnTo>
                  <a:pt x="188824" y="614175"/>
                </a:lnTo>
                <a:lnTo>
                  <a:pt x="1332288" y="2945031"/>
                </a:lnTo>
                <a:close/>
              </a:path>
            </a:pathLst>
          </a:cu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5" name="直角三角形 31">
            <a:extLst>
              <a:ext uri="{FF2B5EF4-FFF2-40B4-BE49-F238E27FC236}">
                <a16:creationId xmlns:a16="http://schemas.microsoft.com/office/drawing/2014/main" id="{C91495E0-8C25-05FE-0867-1FB5CE111C0C}"/>
              </a:ext>
            </a:extLst>
          </p:cNvPr>
          <p:cNvSpPr/>
          <p:nvPr/>
        </p:nvSpPr>
        <p:spPr>
          <a:xfrm rot="16200000" flipV="1">
            <a:off x="2464136" y="886368"/>
            <a:ext cx="1046272" cy="4638181"/>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715614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563026"/>
              <a:gd name="connsiteX1" fmla="*/ 710106 w 1332288"/>
              <a:gd name="connsiteY1" fmla="*/ 2563025 h 2563026"/>
              <a:gd name="connsiteX2" fmla="*/ 0 w 1332288"/>
              <a:gd name="connsiteY2" fmla="*/ 2330857 h 2563026"/>
              <a:gd name="connsiteX3" fmla="*/ 0 w 1332288"/>
              <a:gd name="connsiteY3" fmla="*/ 3 h 2563026"/>
              <a:gd name="connsiteX4" fmla="*/ 188824 w 1332288"/>
              <a:gd name="connsiteY4" fmla="*/ 3 h 2563026"/>
              <a:gd name="connsiteX5" fmla="*/ 188824 w 1332288"/>
              <a:gd name="connsiteY5" fmla="*/ 0 h 2563026"/>
              <a:gd name="connsiteX6" fmla="*/ 1332288 w 1332288"/>
              <a:gd name="connsiteY6" fmla="*/ 2330856 h 2563026"/>
              <a:gd name="connsiteX0" fmla="*/ 1332288 w 1332288"/>
              <a:gd name="connsiteY0" fmla="*/ 2330856 h 2563024"/>
              <a:gd name="connsiteX1" fmla="*/ 710106 w 1332288"/>
              <a:gd name="connsiteY1" fmla="*/ 2563025 h 2563024"/>
              <a:gd name="connsiteX2" fmla="*/ 0 w 1332288"/>
              <a:gd name="connsiteY2" fmla="*/ 2330857 h 2563024"/>
              <a:gd name="connsiteX3" fmla="*/ 0 w 1332288"/>
              <a:gd name="connsiteY3" fmla="*/ 3 h 2563024"/>
              <a:gd name="connsiteX4" fmla="*/ 98826 w 1332288"/>
              <a:gd name="connsiteY4" fmla="*/ 285 h 2563024"/>
              <a:gd name="connsiteX5" fmla="*/ 188824 w 1332288"/>
              <a:gd name="connsiteY5" fmla="*/ 3 h 2563024"/>
              <a:gd name="connsiteX6" fmla="*/ 188824 w 1332288"/>
              <a:gd name="connsiteY6" fmla="*/ 0 h 2563024"/>
              <a:gd name="connsiteX7" fmla="*/ 1332288 w 1332288"/>
              <a:gd name="connsiteY7" fmla="*/ 2330856 h 2563024"/>
              <a:gd name="connsiteX0" fmla="*/ 1332288 w 1332288"/>
              <a:gd name="connsiteY0" fmla="*/ 2421944 h 2654113"/>
              <a:gd name="connsiteX1" fmla="*/ 710106 w 1332288"/>
              <a:gd name="connsiteY1" fmla="*/ 2654113 h 2654113"/>
              <a:gd name="connsiteX2" fmla="*/ 0 w 1332288"/>
              <a:gd name="connsiteY2" fmla="*/ 2421945 h 2654113"/>
              <a:gd name="connsiteX3" fmla="*/ 0 w 1332288"/>
              <a:gd name="connsiteY3" fmla="*/ 91091 h 2654113"/>
              <a:gd name="connsiteX4" fmla="*/ 90565 w 1332288"/>
              <a:gd name="connsiteY4" fmla="*/ 1 h 2654113"/>
              <a:gd name="connsiteX5" fmla="*/ 188824 w 1332288"/>
              <a:gd name="connsiteY5" fmla="*/ 91091 h 2654113"/>
              <a:gd name="connsiteX6" fmla="*/ 188824 w 1332288"/>
              <a:gd name="connsiteY6" fmla="*/ 91088 h 2654113"/>
              <a:gd name="connsiteX7" fmla="*/ 1332288 w 1332288"/>
              <a:gd name="connsiteY7" fmla="*/ 2421944 h 2654113"/>
              <a:gd name="connsiteX0" fmla="*/ 1332288 w 1332288"/>
              <a:gd name="connsiteY0" fmla="*/ 2421942 h 8815140"/>
              <a:gd name="connsiteX1" fmla="*/ 831260 w 1332288"/>
              <a:gd name="connsiteY1" fmla="*/ 8815141 h 8815140"/>
              <a:gd name="connsiteX2" fmla="*/ 0 w 1332288"/>
              <a:gd name="connsiteY2" fmla="*/ 2421943 h 8815140"/>
              <a:gd name="connsiteX3" fmla="*/ 0 w 1332288"/>
              <a:gd name="connsiteY3" fmla="*/ 91089 h 8815140"/>
              <a:gd name="connsiteX4" fmla="*/ 90565 w 1332288"/>
              <a:gd name="connsiteY4" fmla="*/ -1 h 8815140"/>
              <a:gd name="connsiteX5" fmla="*/ 188824 w 1332288"/>
              <a:gd name="connsiteY5" fmla="*/ 91089 h 8815140"/>
              <a:gd name="connsiteX6" fmla="*/ 188824 w 1332288"/>
              <a:gd name="connsiteY6" fmla="*/ 91086 h 8815140"/>
              <a:gd name="connsiteX7" fmla="*/ 1332288 w 1332288"/>
              <a:gd name="connsiteY7" fmla="*/ 2421942 h 8815140"/>
              <a:gd name="connsiteX0" fmla="*/ 1332288 w 1332288"/>
              <a:gd name="connsiteY0" fmla="*/ 2939413 h 9332611"/>
              <a:gd name="connsiteX1" fmla="*/ 831260 w 1332288"/>
              <a:gd name="connsiteY1" fmla="*/ 9332612 h 9332611"/>
              <a:gd name="connsiteX2" fmla="*/ 0 w 1332288"/>
              <a:gd name="connsiteY2" fmla="*/ 2939414 h 9332611"/>
              <a:gd name="connsiteX3" fmla="*/ 0 w 1332288"/>
              <a:gd name="connsiteY3" fmla="*/ 608560 h 9332611"/>
              <a:gd name="connsiteX4" fmla="*/ 63276 w 1332288"/>
              <a:gd name="connsiteY4" fmla="*/ 1 h 9332611"/>
              <a:gd name="connsiteX5" fmla="*/ 188824 w 1332288"/>
              <a:gd name="connsiteY5" fmla="*/ 608560 h 9332611"/>
              <a:gd name="connsiteX6" fmla="*/ 188824 w 1332288"/>
              <a:gd name="connsiteY6" fmla="*/ 608557 h 9332611"/>
              <a:gd name="connsiteX7" fmla="*/ 1332288 w 1332288"/>
              <a:gd name="connsiteY7" fmla="*/ 2939413 h 9332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9332611">
                <a:moveTo>
                  <a:pt x="1332288" y="2939413"/>
                </a:moveTo>
                <a:lnTo>
                  <a:pt x="831260" y="9332612"/>
                </a:lnTo>
                <a:lnTo>
                  <a:pt x="0" y="2939414"/>
                </a:lnTo>
                <a:lnTo>
                  <a:pt x="0" y="608560"/>
                </a:lnTo>
                <a:lnTo>
                  <a:pt x="63276" y="1"/>
                </a:lnTo>
                <a:lnTo>
                  <a:pt x="188824" y="608560"/>
                </a:lnTo>
                <a:lnTo>
                  <a:pt x="188824" y="608557"/>
                </a:lnTo>
                <a:lnTo>
                  <a:pt x="1332288" y="2939413"/>
                </a:lnTo>
                <a:close/>
              </a:path>
            </a:pathLst>
          </a:cu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6" name="正方形/長方形 4">
            <a:extLst>
              <a:ext uri="{FF2B5EF4-FFF2-40B4-BE49-F238E27FC236}">
                <a16:creationId xmlns:a16="http://schemas.microsoft.com/office/drawing/2014/main" id="{F47F0198-21E6-0E69-B8C6-2F11B2149490}"/>
              </a:ext>
            </a:extLst>
          </p:cNvPr>
          <p:cNvSpPr/>
          <p:nvPr/>
        </p:nvSpPr>
        <p:spPr>
          <a:xfrm rot="10800000" flipV="1">
            <a:off x="778461" y="1597430"/>
            <a:ext cx="4508631" cy="194425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41132"/>
              <a:gd name="connsiteY0" fmla="*/ 1 h 2475754"/>
              <a:gd name="connsiteX1" fmla="*/ 2330857 w 2341132"/>
              <a:gd name="connsiteY1" fmla="*/ 0 h 2475754"/>
              <a:gd name="connsiteX2" fmla="*/ 2341132 w 2341132"/>
              <a:gd name="connsiteY2" fmla="*/ 675532 h 2475754"/>
              <a:gd name="connsiteX3" fmla="*/ 2330857 w 2341132"/>
              <a:gd name="connsiteY3" fmla="*/ 1332289 h 2475754"/>
              <a:gd name="connsiteX4" fmla="*/ 2330858 w 2341132"/>
              <a:gd name="connsiteY4" fmla="*/ 1332289 h 2475754"/>
              <a:gd name="connsiteX5" fmla="*/ 2330858 w 2341132"/>
              <a:gd name="connsiteY5" fmla="*/ 1332290 h 2475754"/>
              <a:gd name="connsiteX6" fmla="*/ 2 w 2341132"/>
              <a:gd name="connsiteY6" fmla="*/ 2475754 h 2475754"/>
              <a:gd name="connsiteX7" fmla="*/ 1 w 2341132"/>
              <a:gd name="connsiteY7" fmla="*/ 2475754 h 2475754"/>
              <a:gd name="connsiteX8" fmla="*/ 1 w 2341132"/>
              <a:gd name="connsiteY8" fmla="*/ 2286931 h 2475754"/>
              <a:gd name="connsiteX9" fmla="*/ 0 w 2341132"/>
              <a:gd name="connsiteY9" fmla="*/ 2286931 h 2475754"/>
              <a:gd name="connsiteX10" fmla="*/ 0 w 2341132"/>
              <a:gd name="connsiteY10" fmla="*/ 2286929 h 2475754"/>
              <a:gd name="connsiteX11" fmla="*/ 2330855 w 2341132"/>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1 w 2758829"/>
              <a:gd name="connsiteY8" fmla="*/ 2286931 h 2475754"/>
              <a:gd name="connsiteX9" fmla="*/ 0 w 2758829"/>
              <a:gd name="connsiteY9" fmla="*/ 2286931 h 2475754"/>
              <a:gd name="connsiteX10" fmla="*/ 0 w 2758829"/>
              <a:gd name="connsiteY10" fmla="*/ 2286929 h 2475754"/>
              <a:gd name="connsiteX11" fmla="*/ 2330855 w 2758829"/>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4639 w 2758829"/>
              <a:gd name="connsiteY8" fmla="*/ 2383631 h 2475754"/>
              <a:gd name="connsiteX9" fmla="*/ 1 w 2758829"/>
              <a:gd name="connsiteY9" fmla="*/ 2286931 h 2475754"/>
              <a:gd name="connsiteX10" fmla="*/ 0 w 2758829"/>
              <a:gd name="connsiteY10" fmla="*/ 2286931 h 2475754"/>
              <a:gd name="connsiteX11" fmla="*/ 0 w 2758829"/>
              <a:gd name="connsiteY11" fmla="*/ 2286929 h 2475754"/>
              <a:gd name="connsiteX12" fmla="*/ 2330855 w 2758829"/>
              <a:gd name="connsiteY12" fmla="*/ 1 h 2475754"/>
              <a:gd name="connsiteX0" fmla="*/ 2426289 w 2854263"/>
              <a:gd name="connsiteY0" fmla="*/ 1 h 2475754"/>
              <a:gd name="connsiteX1" fmla="*/ 2426291 w 2854263"/>
              <a:gd name="connsiteY1" fmla="*/ 0 h 2475754"/>
              <a:gd name="connsiteX2" fmla="*/ 2854263 w 2854263"/>
              <a:gd name="connsiteY2" fmla="*/ 682875 h 2475754"/>
              <a:gd name="connsiteX3" fmla="*/ 2426291 w 2854263"/>
              <a:gd name="connsiteY3" fmla="*/ 1332289 h 2475754"/>
              <a:gd name="connsiteX4" fmla="*/ 2426292 w 2854263"/>
              <a:gd name="connsiteY4" fmla="*/ 1332289 h 2475754"/>
              <a:gd name="connsiteX5" fmla="*/ 2426292 w 2854263"/>
              <a:gd name="connsiteY5" fmla="*/ 1332290 h 2475754"/>
              <a:gd name="connsiteX6" fmla="*/ 95436 w 2854263"/>
              <a:gd name="connsiteY6" fmla="*/ 2475754 h 2475754"/>
              <a:gd name="connsiteX7" fmla="*/ 95435 w 2854263"/>
              <a:gd name="connsiteY7" fmla="*/ 2475754 h 2475754"/>
              <a:gd name="connsiteX8" fmla="*/ 0 w 2854263"/>
              <a:gd name="connsiteY8" fmla="*/ 2389139 h 2475754"/>
              <a:gd name="connsiteX9" fmla="*/ 95435 w 2854263"/>
              <a:gd name="connsiteY9" fmla="*/ 2286931 h 2475754"/>
              <a:gd name="connsiteX10" fmla="*/ 95434 w 2854263"/>
              <a:gd name="connsiteY10" fmla="*/ 2286931 h 2475754"/>
              <a:gd name="connsiteX11" fmla="*/ 95434 w 2854263"/>
              <a:gd name="connsiteY11" fmla="*/ 2286929 h 2475754"/>
              <a:gd name="connsiteX12" fmla="*/ 2426289 w 2854263"/>
              <a:gd name="connsiteY12" fmla="*/ 1 h 2475754"/>
              <a:gd name="connsiteX0" fmla="*/ 2426289 w 8597597"/>
              <a:gd name="connsiteY0" fmla="*/ 1 h 2475754"/>
              <a:gd name="connsiteX1" fmla="*/ 2426291 w 8597597"/>
              <a:gd name="connsiteY1" fmla="*/ 0 h 2475754"/>
              <a:gd name="connsiteX2" fmla="*/ 8597597 w 8597597"/>
              <a:gd name="connsiteY2" fmla="*/ 517664 h 2475754"/>
              <a:gd name="connsiteX3" fmla="*/ 2426291 w 8597597"/>
              <a:gd name="connsiteY3" fmla="*/ 1332289 h 2475754"/>
              <a:gd name="connsiteX4" fmla="*/ 2426292 w 8597597"/>
              <a:gd name="connsiteY4" fmla="*/ 1332289 h 2475754"/>
              <a:gd name="connsiteX5" fmla="*/ 2426292 w 8597597"/>
              <a:gd name="connsiteY5" fmla="*/ 1332290 h 2475754"/>
              <a:gd name="connsiteX6" fmla="*/ 95436 w 8597597"/>
              <a:gd name="connsiteY6" fmla="*/ 2475754 h 2475754"/>
              <a:gd name="connsiteX7" fmla="*/ 95435 w 8597597"/>
              <a:gd name="connsiteY7" fmla="*/ 2475754 h 2475754"/>
              <a:gd name="connsiteX8" fmla="*/ 0 w 8597597"/>
              <a:gd name="connsiteY8" fmla="*/ 2389139 h 2475754"/>
              <a:gd name="connsiteX9" fmla="*/ 95435 w 8597597"/>
              <a:gd name="connsiteY9" fmla="*/ 2286931 h 2475754"/>
              <a:gd name="connsiteX10" fmla="*/ 95434 w 8597597"/>
              <a:gd name="connsiteY10" fmla="*/ 2286931 h 2475754"/>
              <a:gd name="connsiteX11" fmla="*/ 95434 w 8597597"/>
              <a:gd name="connsiteY11" fmla="*/ 2286929 h 2475754"/>
              <a:gd name="connsiteX12" fmla="*/ 2426289 w 8597597"/>
              <a:gd name="connsiteY12" fmla="*/ 1 h 2475754"/>
              <a:gd name="connsiteX0" fmla="*/ 2900636 w 9071944"/>
              <a:gd name="connsiteY0" fmla="*/ 1 h 2475754"/>
              <a:gd name="connsiteX1" fmla="*/ 2900638 w 9071944"/>
              <a:gd name="connsiteY1" fmla="*/ 0 h 2475754"/>
              <a:gd name="connsiteX2" fmla="*/ 9071944 w 9071944"/>
              <a:gd name="connsiteY2" fmla="*/ 517664 h 2475754"/>
              <a:gd name="connsiteX3" fmla="*/ 2900638 w 9071944"/>
              <a:gd name="connsiteY3" fmla="*/ 1332289 h 2475754"/>
              <a:gd name="connsiteX4" fmla="*/ 2900639 w 9071944"/>
              <a:gd name="connsiteY4" fmla="*/ 1332289 h 2475754"/>
              <a:gd name="connsiteX5" fmla="*/ 2900639 w 9071944"/>
              <a:gd name="connsiteY5" fmla="*/ 1332290 h 2475754"/>
              <a:gd name="connsiteX6" fmla="*/ 569783 w 9071944"/>
              <a:gd name="connsiteY6" fmla="*/ 2475754 h 2475754"/>
              <a:gd name="connsiteX7" fmla="*/ 569782 w 9071944"/>
              <a:gd name="connsiteY7" fmla="*/ 2475754 h 2475754"/>
              <a:gd name="connsiteX8" fmla="*/ 0 w 9071944"/>
              <a:gd name="connsiteY8" fmla="*/ 2380043 h 2475754"/>
              <a:gd name="connsiteX9" fmla="*/ 569782 w 9071944"/>
              <a:gd name="connsiteY9" fmla="*/ 2286931 h 2475754"/>
              <a:gd name="connsiteX10" fmla="*/ 569781 w 9071944"/>
              <a:gd name="connsiteY10" fmla="*/ 2286931 h 2475754"/>
              <a:gd name="connsiteX11" fmla="*/ 569781 w 9071944"/>
              <a:gd name="connsiteY11" fmla="*/ 2286929 h 2475754"/>
              <a:gd name="connsiteX12" fmla="*/ 2900636 w 9071944"/>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71944" h="2475754">
                <a:moveTo>
                  <a:pt x="2900636" y="1"/>
                </a:moveTo>
                <a:cubicBezTo>
                  <a:pt x="2900637" y="1"/>
                  <a:pt x="2900637" y="0"/>
                  <a:pt x="2900638" y="0"/>
                </a:cubicBezTo>
                <a:lnTo>
                  <a:pt x="9071944" y="517664"/>
                </a:lnTo>
                <a:lnTo>
                  <a:pt x="2900638" y="1332289"/>
                </a:lnTo>
                <a:lnTo>
                  <a:pt x="2900639" y="1332289"/>
                </a:lnTo>
                <a:lnTo>
                  <a:pt x="2900639" y="1332290"/>
                </a:lnTo>
                <a:lnTo>
                  <a:pt x="569783" y="2475754"/>
                </a:lnTo>
                <a:lnTo>
                  <a:pt x="569782" y="2475754"/>
                </a:lnTo>
                <a:lnTo>
                  <a:pt x="0" y="2380043"/>
                </a:lnTo>
                <a:lnTo>
                  <a:pt x="569782" y="2286931"/>
                </a:lnTo>
                <a:lnTo>
                  <a:pt x="569781" y="2286931"/>
                </a:lnTo>
                <a:lnTo>
                  <a:pt x="569781" y="2286929"/>
                </a:lnTo>
                <a:lnTo>
                  <a:pt x="2900636" y="1"/>
                </a:lnTo>
                <a:close/>
              </a:path>
            </a:pathLst>
          </a:cu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7" name="正方形/長方形 24">
            <a:extLst>
              <a:ext uri="{FF2B5EF4-FFF2-40B4-BE49-F238E27FC236}">
                <a16:creationId xmlns:a16="http://schemas.microsoft.com/office/drawing/2014/main" id="{5E6B3574-A7EC-31DC-D89E-27989BEAB93C}"/>
              </a:ext>
            </a:extLst>
          </p:cNvPr>
          <p:cNvSpPr/>
          <p:nvPr/>
        </p:nvSpPr>
        <p:spPr>
          <a:xfrm rot="10800000">
            <a:off x="0" y="4852876"/>
            <a:ext cx="3845514" cy="1046273"/>
          </a:xfrm>
          <a:prstGeom prst="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9" name="正方形/長方形 23">
            <a:extLst>
              <a:ext uri="{FF2B5EF4-FFF2-40B4-BE49-F238E27FC236}">
                <a16:creationId xmlns:a16="http://schemas.microsoft.com/office/drawing/2014/main" id="{5E20B301-76D6-3792-2F49-63F5C6ADD818}"/>
              </a:ext>
            </a:extLst>
          </p:cNvPr>
          <p:cNvSpPr/>
          <p:nvPr/>
        </p:nvSpPr>
        <p:spPr>
          <a:xfrm rot="10800000">
            <a:off x="0" y="3767987"/>
            <a:ext cx="3845514" cy="1046273"/>
          </a:xfrm>
          <a:prstGeom prst="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11" name="正方形/長方形 30">
            <a:extLst>
              <a:ext uri="{FF2B5EF4-FFF2-40B4-BE49-F238E27FC236}">
                <a16:creationId xmlns:a16="http://schemas.microsoft.com/office/drawing/2014/main" id="{01596908-F454-8733-F683-29832B3BEA07}"/>
              </a:ext>
            </a:extLst>
          </p:cNvPr>
          <p:cNvSpPr/>
          <p:nvPr/>
        </p:nvSpPr>
        <p:spPr>
          <a:xfrm rot="10800000" flipV="1">
            <a:off x="-1" y="1597429"/>
            <a:ext cx="3845514" cy="1046273"/>
          </a:xfrm>
          <a:prstGeom prst="rect">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13" name="正方形/長方形 29">
            <a:extLst>
              <a:ext uri="{FF2B5EF4-FFF2-40B4-BE49-F238E27FC236}">
                <a16:creationId xmlns:a16="http://schemas.microsoft.com/office/drawing/2014/main" id="{1B3BADCE-5481-8072-C433-EB9B16D724D5}"/>
              </a:ext>
            </a:extLst>
          </p:cNvPr>
          <p:cNvSpPr/>
          <p:nvPr/>
        </p:nvSpPr>
        <p:spPr>
          <a:xfrm rot="10800000" flipV="1">
            <a:off x="-1" y="2682320"/>
            <a:ext cx="3845514" cy="1046273"/>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7" name="Freeform: Shape 46">
            <a:extLst>
              <a:ext uri="{FF2B5EF4-FFF2-40B4-BE49-F238E27FC236}">
                <a16:creationId xmlns:a16="http://schemas.microsoft.com/office/drawing/2014/main" id="{3492DE63-CCAE-50F7-2165-20DE573B7235}"/>
              </a:ext>
            </a:extLst>
          </p:cNvPr>
          <p:cNvSpPr/>
          <p:nvPr/>
        </p:nvSpPr>
        <p:spPr>
          <a:xfrm rot="10800000">
            <a:off x="5003918" y="3954889"/>
            <a:ext cx="1953512" cy="148288"/>
          </a:xfrm>
          <a:custGeom>
            <a:avLst/>
            <a:gdLst>
              <a:gd name="connsiteX0" fmla="*/ 1953512 w 1953512"/>
              <a:gd name="connsiteY0" fmla="*/ 148288 h 148288"/>
              <a:gd name="connsiteX1" fmla="*/ 0 w 1953512"/>
              <a:gd name="connsiteY1" fmla="*/ 148288 h 148288"/>
              <a:gd name="connsiteX2" fmla="*/ 148288 w 1953512"/>
              <a:gd name="connsiteY2" fmla="*/ 0 h 148288"/>
              <a:gd name="connsiteX3" fmla="*/ 1953512 w 1953512"/>
              <a:gd name="connsiteY3" fmla="*/ 0 h 148288"/>
            </a:gdLst>
            <a:ahLst/>
            <a:cxnLst>
              <a:cxn ang="0">
                <a:pos x="connsiteX0" y="connsiteY0"/>
              </a:cxn>
              <a:cxn ang="0">
                <a:pos x="connsiteX1" y="connsiteY1"/>
              </a:cxn>
              <a:cxn ang="0">
                <a:pos x="connsiteX2" y="connsiteY2"/>
              </a:cxn>
              <a:cxn ang="0">
                <a:pos x="connsiteX3" y="connsiteY3"/>
              </a:cxn>
            </a:cxnLst>
            <a:rect l="l" t="t" r="r" b="b"/>
            <a:pathLst>
              <a:path w="1953512" h="148288">
                <a:moveTo>
                  <a:pt x="1953512" y="148288"/>
                </a:moveTo>
                <a:lnTo>
                  <a:pt x="0" y="148288"/>
                </a:lnTo>
                <a:lnTo>
                  <a:pt x="148288" y="0"/>
                </a:lnTo>
                <a:lnTo>
                  <a:pt x="1953512" y="0"/>
                </a:lnTo>
                <a:close/>
              </a:path>
            </a:pathLst>
          </a:cu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5" name="Freeform: Shape 44">
            <a:extLst>
              <a:ext uri="{FF2B5EF4-FFF2-40B4-BE49-F238E27FC236}">
                <a16:creationId xmlns:a16="http://schemas.microsoft.com/office/drawing/2014/main" id="{9E19A065-1853-36BC-60E1-0A114EA955B5}"/>
              </a:ext>
            </a:extLst>
          </p:cNvPr>
          <p:cNvSpPr/>
          <p:nvPr/>
        </p:nvSpPr>
        <p:spPr>
          <a:xfrm rot="10800000">
            <a:off x="5003918" y="3767987"/>
            <a:ext cx="2140415" cy="148288"/>
          </a:xfrm>
          <a:custGeom>
            <a:avLst/>
            <a:gdLst>
              <a:gd name="connsiteX0" fmla="*/ 2140415 w 2140415"/>
              <a:gd name="connsiteY0" fmla="*/ 148288 h 148288"/>
              <a:gd name="connsiteX1" fmla="*/ 0 w 2140415"/>
              <a:gd name="connsiteY1" fmla="*/ 148288 h 148288"/>
              <a:gd name="connsiteX2" fmla="*/ 148289 w 2140415"/>
              <a:gd name="connsiteY2" fmla="*/ 0 h 148288"/>
              <a:gd name="connsiteX3" fmla="*/ 2140415 w 2140415"/>
              <a:gd name="connsiteY3" fmla="*/ 0 h 148288"/>
            </a:gdLst>
            <a:ahLst/>
            <a:cxnLst>
              <a:cxn ang="0">
                <a:pos x="connsiteX0" y="connsiteY0"/>
              </a:cxn>
              <a:cxn ang="0">
                <a:pos x="connsiteX1" y="connsiteY1"/>
              </a:cxn>
              <a:cxn ang="0">
                <a:pos x="connsiteX2" y="connsiteY2"/>
              </a:cxn>
              <a:cxn ang="0">
                <a:pos x="connsiteX3" y="connsiteY3"/>
              </a:cxn>
            </a:cxnLst>
            <a:rect l="l" t="t" r="r" b="b"/>
            <a:pathLst>
              <a:path w="2140415" h="148288">
                <a:moveTo>
                  <a:pt x="2140415" y="148288"/>
                </a:moveTo>
                <a:lnTo>
                  <a:pt x="0" y="148288"/>
                </a:lnTo>
                <a:lnTo>
                  <a:pt x="148289" y="0"/>
                </a:lnTo>
                <a:lnTo>
                  <a:pt x="2140415" y="0"/>
                </a:lnTo>
                <a:close/>
              </a:path>
            </a:pathLst>
          </a:cu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0" name="Freeform: Shape 39">
            <a:extLst>
              <a:ext uri="{FF2B5EF4-FFF2-40B4-BE49-F238E27FC236}">
                <a16:creationId xmlns:a16="http://schemas.microsoft.com/office/drawing/2014/main" id="{16AE47C5-2C8C-6FBB-9A05-CD0B88A70D11}"/>
              </a:ext>
            </a:extLst>
          </p:cNvPr>
          <p:cNvSpPr/>
          <p:nvPr/>
        </p:nvSpPr>
        <p:spPr>
          <a:xfrm rot="10800000" flipV="1">
            <a:off x="5003918" y="3393403"/>
            <a:ext cx="1953513" cy="148288"/>
          </a:xfrm>
          <a:custGeom>
            <a:avLst/>
            <a:gdLst>
              <a:gd name="connsiteX0" fmla="*/ 1953513 w 1953513"/>
              <a:gd name="connsiteY0" fmla="*/ 0 h 148288"/>
              <a:gd name="connsiteX1" fmla="*/ 148288 w 1953513"/>
              <a:gd name="connsiteY1" fmla="*/ 0 h 148288"/>
              <a:gd name="connsiteX2" fmla="*/ 0 w 1953513"/>
              <a:gd name="connsiteY2" fmla="*/ 148288 h 148288"/>
              <a:gd name="connsiteX3" fmla="*/ 1953513 w 1953513"/>
              <a:gd name="connsiteY3" fmla="*/ 148288 h 148288"/>
            </a:gdLst>
            <a:ahLst/>
            <a:cxnLst>
              <a:cxn ang="0">
                <a:pos x="connsiteX0" y="connsiteY0"/>
              </a:cxn>
              <a:cxn ang="0">
                <a:pos x="connsiteX1" y="connsiteY1"/>
              </a:cxn>
              <a:cxn ang="0">
                <a:pos x="connsiteX2" y="connsiteY2"/>
              </a:cxn>
              <a:cxn ang="0">
                <a:pos x="connsiteX3" y="connsiteY3"/>
              </a:cxn>
            </a:cxnLst>
            <a:rect l="l" t="t" r="r" b="b"/>
            <a:pathLst>
              <a:path w="1953513" h="148288">
                <a:moveTo>
                  <a:pt x="1953513" y="0"/>
                </a:moveTo>
                <a:lnTo>
                  <a:pt x="148288" y="0"/>
                </a:lnTo>
                <a:lnTo>
                  <a:pt x="0" y="148288"/>
                </a:lnTo>
                <a:lnTo>
                  <a:pt x="1953513" y="148288"/>
                </a:lnTo>
                <a:close/>
              </a:path>
            </a:pathLst>
          </a:cu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2" name="Freeform: Shape 41">
            <a:extLst>
              <a:ext uri="{FF2B5EF4-FFF2-40B4-BE49-F238E27FC236}">
                <a16:creationId xmlns:a16="http://schemas.microsoft.com/office/drawing/2014/main" id="{851ED1EC-5972-414C-A85B-D54AD14D295D}"/>
              </a:ext>
            </a:extLst>
          </p:cNvPr>
          <p:cNvSpPr/>
          <p:nvPr/>
        </p:nvSpPr>
        <p:spPr>
          <a:xfrm rot="10800000" flipV="1">
            <a:off x="5003918" y="3580306"/>
            <a:ext cx="2140415" cy="148287"/>
          </a:xfrm>
          <a:custGeom>
            <a:avLst/>
            <a:gdLst>
              <a:gd name="connsiteX0" fmla="*/ 2140415 w 2140415"/>
              <a:gd name="connsiteY0" fmla="*/ 0 h 148287"/>
              <a:gd name="connsiteX1" fmla="*/ 148287 w 2140415"/>
              <a:gd name="connsiteY1" fmla="*/ 0 h 148287"/>
              <a:gd name="connsiteX2" fmla="*/ 0 w 2140415"/>
              <a:gd name="connsiteY2" fmla="*/ 148287 h 148287"/>
              <a:gd name="connsiteX3" fmla="*/ 2140415 w 2140415"/>
              <a:gd name="connsiteY3" fmla="*/ 148287 h 148287"/>
            </a:gdLst>
            <a:ahLst/>
            <a:cxnLst>
              <a:cxn ang="0">
                <a:pos x="connsiteX0" y="connsiteY0"/>
              </a:cxn>
              <a:cxn ang="0">
                <a:pos x="connsiteX1" y="connsiteY1"/>
              </a:cxn>
              <a:cxn ang="0">
                <a:pos x="connsiteX2" y="connsiteY2"/>
              </a:cxn>
              <a:cxn ang="0">
                <a:pos x="connsiteX3" y="connsiteY3"/>
              </a:cxn>
            </a:cxnLst>
            <a:rect l="l" t="t" r="r" b="b"/>
            <a:pathLst>
              <a:path w="2140415" h="148287">
                <a:moveTo>
                  <a:pt x="2140415" y="0"/>
                </a:moveTo>
                <a:lnTo>
                  <a:pt x="148287" y="0"/>
                </a:lnTo>
                <a:lnTo>
                  <a:pt x="0" y="148287"/>
                </a:lnTo>
                <a:lnTo>
                  <a:pt x="2140415" y="148287"/>
                </a:lnTo>
                <a:close/>
              </a:path>
            </a:pathLst>
          </a:cu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grpSp>
        <p:nvGrpSpPr>
          <p:cNvPr id="15" name="Group 14">
            <a:extLst>
              <a:ext uri="{FF2B5EF4-FFF2-40B4-BE49-F238E27FC236}">
                <a16:creationId xmlns:a16="http://schemas.microsoft.com/office/drawing/2014/main" id="{33555775-0EDC-8E2B-16D2-6406E5A21762}"/>
              </a:ext>
            </a:extLst>
          </p:cNvPr>
          <p:cNvGrpSpPr/>
          <p:nvPr/>
        </p:nvGrpSpPr>
        <p:grpSpPr>
          <a:xfrm>
            <a:off x="257758" y="1599747"/>
            <a:ext cx="2633776" cy="989359"/>
            <a:chOff x="8921977" y="1536729"/>
            <a:chExt cx="2926080" cy="1089492"/>
          </a:xfrm>
        </p:grpSpPr>
        <p:sp>
          <p:nvSpPr>
            <p:cNvPr id="16" name="TextBox 15">
              <a:extLst>
                <a:ext uri="{FF2B5EF4-FFF2-40B4-BE49-F238E27FC236}">
                  <a16:creationId xmlns:a16="http://schemas.microsoft.com/office/drawing/2014/main" id="{06C61B04-1BEA-A933-6E5A-BBD18E61B19A}"/>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7" name="TextBox 16">
              <a:extLst>
                <a:ext uri="{FF2B5EF4-FFF2-40B4-BE49-F238E27FC236}">
                  <a16:creationId xmlns:a16="http://schemas.microsoft.com/office/drawing/2014/main" id="{3DCCF061-64EF-EB0F-DC9F-42D9A0519F4E}"/>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cras pha. </a:t>
              </a:r>
            </a:p>
          </p:txBody>
        </p:sp>
      </p:grpSp>
      <p:grpSp>
        <p:nvGrpSpPr>
          <p:cNvPr id="18" name="Group 17">
            <a:extLst>
              <a:ext uri="{FF2B5EF4-FFF2-40B4-BE49-F238E27FC236}">
                <a16:creationId xmlns:a16="http://schemas.microsoft.com/office/drawing/2014/main" id="{154F322C-029D-A6EF-9121-798F8223310F}"/>
              </a:ext>
            </a:extLst>
          </p:cNvPr>
          <p:cNvGrpSpPr/>
          <p:nvPr/>
        </p:nvGrpSpPr>
        <p:grpSpPr>
          <a:xfrm>
            <a:off x="257758" y="2684639"/>
            <a:ext cx="2633776" cy="989359"/>
            <a:chOff x="8921977" y="1536729"/>
            <a:chExt cx="2926080" cy="1089492"/>
          </a:xfrm>
        </p:grpSpPr>
        <p:sp>
          <p:nvSpPr>
            <p:cNvPr id="19" name="TextBox 18">
              <a:extLst>
                <a:ext uri="{FF2B5EF4-FFF2-40B4-BE49-F238E27FC236}">
                  <a16:creationId xmlns:a16="http://schemas.microsoft.com/office/drawing/2014/main" id="{57A36466-F952-95E9-24C2-C6660862CCE5}"/>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t>Lorem Ipsum</a:t>
              </a:r>
            </a:p>
          </p:txBody>
        </p:sp>
        <p:sp>
          <p:nvSpPr>
            <p:cNvPr id="20" name="TextBox 19">
              <a:extLst>
                <a:ext uri="{FF2B5EF4-FFF2-40B4-BE49-F238E27FC236}">
                  <a16:creationId xmlns:a16="http://schemas.microsoft.com/office/drawing/2014/main" id="{D5A3269A-6FE7-5136-C1CA-567AD116A10A}"/>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1" name="Group 20">
            <a:extLst>
              <a:ext uri="{FF2B5EF4-FFF2-40B4-BE49-F238E27FC236}">
                <a16:creationId xmlns:a16="http://schemas.microsoft.com/office/drawing/2014/main" id="{CBDE6A12-8891-5E77-B0DC-FD7D2FF2E76E}"/>
              </a:ext>
            </a:extLst>
          </p:cNvPr>
          <p:cNvGrpSpPr/>
          <p:nvPr/>
        </p:nvGrpSpPr>
        <p:grpSpPr>
          <a:xfrm>
            <a:off x="257758" y="3770304"/>
            <a:ext cx="2633776" cy="989359"/>
            <a:chOff x="8921977" y="1536729"/>
            <a:chExt cx="2926080" cy="1089492"/>
          </a:xfrm>
        </p:grpSpPr>
        <p:sp>
          <p:nvSpPr>
            <p:cNvPr id="22" name="TextBox 21">
              <a:extLst>
                <a:ext uri="{FF2B5EF4-FFF2-40B4-BE49-F238E27FC236}">
                  <a16:creationId xmlns:a16="http://schemas.microsoft.com/office/drawing/2014/main" id="{1EE65C49-6611-2583-B7E1-45ECDF7423EA}"/>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54D44A21-C086-396D-3207-8C40F22554D1}"/>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4" name="Group 23">
            <a:extLst>
              <a:ext uri="{FF2B5EF4-FFF2-40B4-BE49-F238E27FC236}">
                <a16:creationId xmlns:a16="http://schemas.microsoft.com/office/drawing/2014/main" id="{9E64CCBF-C197-0A54-2DF3-079AB81A9F97}"/>
              </a:ext>
            </a:extLst>
          </p:cNvPr>
          <p:cNvGrpSpPr/>
          <p:nvPr/>
        </p:nvGrpSpPr>
        <p:grpSpPr>
          <a:xfrm>
            <a:off x="257758" y="4855194"/>
            <a:ext cx="2633776" cy="989359"/>
            <a:chOff x="8921977" y="1536729"/>
            <a:chExt cx="2926080" cy="1089492"/>
          </a:xfrm>
        </p:grpSpPr>
        <p:sp>
          <p:nvSpPr>
            <p:cNvPr id="25" name="TextBox 24">
              <a:extLst>
                <a:ext uri="{FF2B5EF4-FFF2-40B4-BE49-F238E27FC236}">
                  <a16:creationId xmlns:a16="http://schemas.microsoft.com/office/drawing/2014/main" id="{DB2C35AE-72E0-8662-7F03-854F659020C2}"/>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8FEC0652-BE59-9E07-0E30-22840B7F2212}"/>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cras pha. </a:t>
              </a:r>
            </a:p>
          </p:txBody>
        </p:sp>
      </p:grpSp>
      <p:pic>
        <p:nvPicPr>
          <p:cNvPr id="27" name="Graphic 26" descr="Users">
            <a:extLst>
              <a:ext uri="{FF2B5EF4-FFF2-40B4-BE49-F238E27FC236}">
                <a16:creationId xmlns:a16="http://schemas.microsoft.com/office/drawing/2014/main" id="{4187B48D-F421-B5BF-6618-BC760ADF29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04138" y="2941072"/>
            <a:ext cx="528769" cy="528769"/>
          </a:xfrm>
          <a:prstGeom prst="rect">
            <a:avLst/>
          </a:prstGeom>
          <a:effectLst>
            <a:outerShdw blurRad="50800" dist="38100" dir="2700000" algn="tl" rotWithShape="0">
              <a:prstClr val="black">
                <a:alpha val="40000"/>
              </a:prstClr>
            </a:outerShdw>
          </a:effectLst>
        </p:spPr>
      </p:pic>
      <p:pic>
        <p:nvPicPr>
          <p:cNvPr id="28" name="Graphic 27" descr="Puzzle">
            <a:extLst>
              <a:ext uri="{FF2B5EF4-FFF2-40B4-BE49-F238E27FC236}">
                <a16:creationId xmlns:a16="http://schemas.microsoft.com/office/drawing/2014/main" id="{113D686F-D757-4477-7E86-34662F7544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04138" y="1856180"/>
            <a:ext cx="528769" cy="528769"/>
          </a:xfrm>
          <a:prstGeom prst="rect">
            <a:avLst/>
          </a:prstGeom>
          <a:effectLst>
            <a:outerShdw blurRad="50800" dist="38100" dir="2700000" algn="tl" rotWithShape="0">
              <a:prstClr val="black">
                <a:alpha val="40000"/>
              </a:prstClr>
            </a:outerShdw>
          </a:effectLst>
        </p:spPr>
      </p:pic>
      <p:pic>
        <p:nvPicPr>
          <p:cNvPr id="29" name="Graphic 28" descr="Lightbulb">
            <a:extLst>
              <a:ext uri="{FF2B5EF4-FFF2-40B4-BE49-F238E27FC236}">
                <a16:creationId xmlns:a16="http://schemas.microsoft.com/office/drawing/2014/main" id="{71CBDA42-3DC9-6D2A-0519-303E742B38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04138" y="4026737"/>
            <a:ext cx="528769" cy="528769"/>
          </a:xfrm>
          <a:prstGeom prst="rect">
            <a:avLst/>
          </a:prstGeom>
          <a:effectLst>
            <a:outerShdw blurRad="50800" dist="38100" dir="2700000" algn="tl" rotWithShape="0">
              <a:prstClr val="black">
                <a:alpha val="40000"/>
              </a:prstClr>
            </a:outerShdw>
          </a:effectLst>
        </p:spPr>
      </p:pic>
      <p:pic>
        <p:nvPicPr>
          <p:cNvPr id="30" name="Graphic 29" descr="Rocket">
            <a:extLst>
              <a:ext uri="{FF2B5EF4-FFF2-40B4-BE49-F238E27FC236}">
                <a16:creationId xmlns:a16="http://schemas.microsoft.com/office/drawing/2014/main" id="{301095E3-8191-AD72-F054-40B64183DF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04138" y="5111628"/>
            <a:ext cx="528769" cy="528769"/>
          </a:xfrm>
          <a:prstGeom prst="rect">
            <a:avLst/>
          </a:prstGeom>
          <a:effectLst>
            <a:outerShdw blurRad="50800" dist="38100" dir="2700000" algn="tl" rotWithShape="0">
              <a:prstClr val="black">
                <a:alpha val="40000"/>
              </a:prstClr>
            </a:outerShdw>
          </a:effectLst>
        </p:spPr>
      </p:pic>
      <p:grpSp>
        <p:nvGrpSpPr>
          <p:cNvPr id="34" name="Group 33">
            <a:extLst>
              <a:ext uri="{FF2B5EF4-FFF2-40B4-BE49-F238E27FC236}">
                <a16:creationId xmlns:a16="http://schemas.microsoft.com/office/drawing/2014/main" id="{B5CC8E60-4D36-1DF1-8D19-151A5A889143}"/>
              </a:ext>
            </a:extLst>
          </p:cNvPr>
          <p:cNvGrpSpPr/>
          <p:nvPr/>
        </p:nvGrpSpPr>
        <p:grpSpPr>
          <a:xfrm>
            <a:off x="5003917" y="1450864"/>
            <a:ext cx="3285309" cy="1598881"/>
            <a:chOff x="332936" y="2444676"/>
            <a:chExt cx="2926080" cy="1760705"/>
          </a:xfrm>
        </p:grpSpPr>
        <p:sp>
          <p:nvSpPr>
            <p:cNvPr id="35" name="TextBox 34">
              <a:extLst>
                <a:ext uri="{FF2B5EF4-FFF2-40B4-BE49-F238E27FC236}">
                  <a16:creationId xmlns:a16="http://schemas.microsoft.com/office/drawing/2014/main" id="{B06F80FB-A9FA-9B33-0A9D-1753B79F8947}"/>
                </a:ext>
              </a:extLst>
            </p:cNvPr>
            <p:cNvSpPr txBox="1"/>
            <p:nvPr/>
          </p:nvSpPr>
          <p:spPr>
            <a:xfrm>
              <a:off x="332936" y="2444676"/>
              <a:ext cx="2926080" cy="576175"/>
            </a:xfrm>
            <a:prstGeom prst="rect">
              <a:avLst/>
            </a:prstGeom>
            <a:noFill/>
          </p:spPr>
          <p:txBody>
            <a:bodyPr wrap="square" lIns="0" rIns="0" rtlCol="0" anchor="b">
              <a:spAutoFit/>
            </a:bodyPr>
            <a:lstStyle/>
            <a:p>
              <a:pPr algn="ctr"/>
              <a:r>
                <a:rPr lang="en-US" sz="2800" b="1" noProof="1"/>
                <a:t>Lorem Ipsum</a:t>
              </a:r>
            </a:p>
          </p:txBody>
        </p:sp>
        <p:sp>
          <p:nvSpPr>
            <p:cNvPr id="36" name="TextBox 35">
              <a:extLst>
                <a:ext uri="{FF2B5EF4-FFF2-40B4-BE49-F238E27FC236}">
                  <a16:creationId xmlns:a16="http://schemas.microsoft.com/office/drawing/2014/main" id="{F67FAE74-5DA6-598B-7210-2115F5535621}"/>
                </a:ext>
              </a:extLst>
            </p:cNvPr>
            <p:cNvSpPr txBox="1"/>
            <p:nvPr/>
          </p:nvSpPr>
          <p:spPr>
            <a:xfrm>
              <a:off x="332936" y="3086922"/>
              <a:ext cx="2926080" cy="1118459"/>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9" name="TextBox 38">
            <a:extLst>
              <a:ext uri="{FF2B5EF4-FFF2-40B4-BE49-F238E27FC236}">
                <a16:creationId xmlns:a16="http://schemas.microsoft.com/office/drawing/2014/main" id="{9C7C07E9-7347-D56E-F06F-F90EA0917F1E}"/>
              </a:ext>
            </a:extLst>
          </p:cNvPr>
          <p:cNvSpPr txBox="1"/>
          <p:nvPr/>
        </p:nvSpPr>
        <p:spPr>
          <a:xfrm>
            <a:off x="5003916" y="4511463"/>
            <a:ext cx="3285309" cy="1200329"/>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 Suspendisse viverra sodales mauris, cras pharetra proin egestas arcu erat dolor, at amet. </a:t>
            </a:r>
          </a:p>
        </p:txBody>
      </p:sp>
      <p:sp>
        <p:nvSpPr>
          <p:cNvPr id="44" name="TextBox 43">
            <a:extLst>
              <a:ext uri="{FF2B5EF4-FFF2-40B4-BE49-F238E27FC236}">
                <a16:creationId xmlns:a16="http://schemas.microsoft.com/office/drawing/2014/main" id="{33362092-0A98-2645-3079-FC0097917D86}"/>
              </a:ext>
            </a:extLst>
          </p:cNvPr>
          <p:cNvSpPr txBox="1"/>
          <p:nvPr/>
        </p:nvSpPr>
        <p:spPr>
          <a:xfrm>
            <a:off x="7266194" y="3548234"/>
            <a:ext cx="1701143" cy="400110"/>
          </a:xfrm>
          <a:prstGeom prst="rect">
            <a:avLst/>
          </a:prstGeom>
          <a:noFill/>
        </p:spPr>
        <p:txBody>
          <a:bodyPr wrap="square" anchor="ctr">
            <a:spAutoFit/>
          </a:bodyPr>
          <a:lstStyle/>
          <a:p>
            <a:r>
              <a:rPr lang="en-US" sz="2000" b="1" dirty="0"/>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Perspective Arrow Conversion – Slide Template</a:t>
            </a:r>
            <a:endParaRPr lang="en-US" sz="2550" dirty="0"/>
          </a:p>
        </p:txBody>
      </p:sp>
      <p:sp>
        <p:nvSpPr>
          <p:cNvPr id="3" name="正方形/長方形 4">
            <a:extLst>
              <a:ext uri="{FF2B5EF4-FFF2-40B4-BE49-F238E27FC236}">
                <a16:creationId xmlns:a16="http://schemas.microsoft.com/office/drawing/2014/main" id="{03EAA54E-B0E4-602C-8437-7517817DE6B4}"/>
              </a:ext>
            </a:extLst>
          </p:cNvPr>
          <p:cNvSpPr/>
          <p:nvPr/>
        </p:nvSpPr>
        <p:spPr>
          <a:xfrm rot="10800000">
            <a:off x="1342845" y="3954891"/>
            <a:ext cx="3931683" cy="194425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36782"/>
              <a:gd name="connsiteY0" fmla="*/ 1 h 2475754"/>
              <a:gd name="connsiteX1" fmla="*/ 2330857 w 2336782"/>
              <a:gd name="connsiteY1" fmla="*/ 0 h 2475754"/>
              <a:gd name="connsiteX2" fmla="*/ 2336782 w 2336782"/>
              <a:gd name="connsiteY2" fmla="*/ 814122 h 2475754"/>
              <a:gd name="connsiteX3" fmla="*/ 2330857 w 2336782"/>
              <a:gd name="connsiteY3" fmla="*/ 1332289 h 2475754"/>
              <a:gd name="connsiteX4" fmla="*/ 2330858 w 2336782"/>
              <a:gd name="connsiteY4" fmla="*/ 1332289 h 2475754"/>
              <a:gd name="connsiteX5" fmla="*/ 2330858 w 2336782"/>
              <a:gd name="connsiteY5" fmla="*/ 1332290 h 2475754"/>
              <a:gd name="connsiteX6" fmla="*/ 2 w 2336782"/>
              <a:gd name="connsiteY6" fmla="*/ 2475754 h 2475754"/>
              <a:gd name="connsiteX7" fmla="*/ 1 w 2336782"/>
              <a:gd name="connsiteY7" fmla="*/ 2475754 h 2475754"/>
              <a:gd name="connsiteX8" fmla="*/ 1 w 2336782"/>
              <a:gd name="connsiteY8" fmla="*/ 2286931 h 2475754"/>
              <a:gd name="connsiteX9" fmla="*/ 0 w 2336782"/>
              <a:gd name="connsiteY9" fmla="*/ 2286931 h 2475754"/>
              <a:gd name="connsiteX10" fmla="*/ 0 w 2336782"/>
              <a:gd name="connsiteY10" fmla="*/ 2286929 h 2475754"/>
              <a:gd name="connsiteX11" fmla="*/ 2330855 w 2336782"/>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1 w 2493418"/>
              <a:gd name="connsiteY8" fmla="*/ 2286931 h 2475754"/>
              <a:gd name="connsiteX9" fmla="*/ 0 w 2493418"/>
              <a:gd name="connsiteY9" fmla="*/ 2286931 h 2475754"/>
              <a:gd name="connsiteX10" fmla="*/ 0 w 2493418"/>
              <a:gd name="connsiteY10" fmla="*/ 2286929 h 2475754"/>
              <a:gd name="connsiteX11" fmla="*/ 2330855 w 2493418"/>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4639 w 2493418"/>
              <a:gd name="connsiteY8" fmla="*/ 2383628 h 2475754"/>
              <a:gd name="connsiteX9" fmla="*/ 1 w 2493418"/>
              <a:gd name="connsiteY9" fmla="*/ 2286931 h 2475754"/>
              <a:gd name="connsiteX10" fmla="*/ 0 w 2493418"/>
              <a:gd name="connsiteY10" fmla="*/ 2286931 h 2475754"/>
              <a:gd name="connsiteX11" fmla="*/ 0 w 2493418"/>
              <a:gd name="connsiteY11" fmla="*/ 2286929 h 2475754"/>
              <a:gd name="connsiteX12" fmla="*/ 2330855 w 2493418"/>
              <a:gd name="connsiteY12" fmla="*/ 1 h 2475754"/>
              <a:gd name="connsiteX0" fmla="*/ 2439343 w 2601906"/>
              <a:gd name="connsiteY0" fmla="*/ 1 h 2475754"/>
              <a:gd name="connsiteX1" fmla="*/ 2439345 w 2601906"/>
              <a:gd name="connsiteY1" fmla="*/ 0 h 2475754"/>
              <a:gd name="connsiteX2" fmla="*/ 2601906 w 2601906"/>
              <a:gd name="connsiteY2" fmla="*/ 805862 h 2475754"/>
              <a:gd name="connsiteX3" fmla="*/ 2439345 w 2601906"/>
              <a:gd name="connsiteY3" fmla="*/ 1332289 h 2475754"/>
              <a:gd name="connsiteX4" fmla="*/ 2439346 w 2601906"/>
              <a:gd name="connsiteY4" fmla="*/ 1332289 h 2475754"/>
              <a:gd name="connsiteX5" fmla="*/ 2439346 w 2601906"/>
              <a:gd name="connsiteY5" fmla="*/ 1332290 h 2475754"/>
              <a:gd name="connsiteX6" fmla="*/ 108490 w 2601906"/>
              <a:gd name="connsiteY6" fmla="*/ 2475754 h 2475754"/>
              <a:gd name="connsiteX7" fmla="*/ 108489 w 2601906"/>
              <a:gd name="connsiteY7" fmla="*/ 2475754 h 2475754"/>
              <a:gd name="connsiteX8" fmla="*/ 0 w 2601906"/>
              <a:gd name="connsiteY8" fmla="*/ 2369860 h 2475754"/>
              <a:gd name="connsiteX9" fmla="*/ 108489 w 2601906"/>
              <a:gd name="connsiteY9" fmla="*/ 2286931 h 2475754"/>
              <a:gd name="connsiteX10" fmla="*/ 108488 w 2601906"/>
              <a:gd name="connsiteY10" fmla="*/ 2286931 h 2475754"/>
              <a:gd name="connsiteX11" fmla="*/ 108488 w 2601906"/>
              <a:gd name="connsiteY11" fmla="*/ 2286929 h 2475754"/>
              <a:gd name="connsiteX12" fmla="*/ 2439343 w 2601906"/>
              <a:gd name="connsiteY12" fmla="*/ 1 h 2475754"/>
              <a:gd name="connsiteX0" fmla="*/ 2439343 w 7475039"/>
              <a:gd name="connsiteY0" fmla="*/ 1 h 2475754"/>
              <a:gd name="connsiteX1" fmla="*/ 2439345 w 7475039"/>
              <a:gd name="connsiteY1" fmla="*/ 0 h 2475754"/>
              <a:gd name="connsiteX2" fmla="*/ 7475039 w 7475039"/>
              <a:gd name="connsiteY2" fmla="*/ 739778 h 2475754"/>
              <a:gd name="connsiteX3" fmla="*/ 2439345 w 7475039"/>
              <a:gd name="connsiteY3" fmla="*/ 1332289 h 2475754"/>
              <a:gd name="connsiteX4" fmla="*/ 2439346 w 7475039"/>
              <a:gd name="connsiteY4" fmla="*/ 1332289 h 2475754"/>
              <a:gd name="connsiteX5" fmla="*/ 2439346 w 7475039"/>
              <a:gd name="connsiteY5" fmla="*/ 1332290 h 2475754"/>
              <a:gd name="connsiteX6" fmla="*/ 108490 w 7475039"/>
              <a:gd name="connsiteY6" fmla="*/ 2475754 h 2475754"/>
              <a:gd name="connsiteX7" fmla="*/ 108489 w 7475039"/>
              <a:gd name="connsiteY7" fmla="*/ 2475754 h 2475754"/>
              <a:gd name="connsiteX8" fmla="*/ 0 w 7475039"/>
              <a:gd name="connsiteY8" fmla="*/ 2369860 h 2475754"/>
              <a:gd name="connsiteX9" fmla="*/ 108489 w 7475039"/>
              <a:gd name="connsiteY9" fmla="*/ 2286931 h 2475754"/>
              <a:gd name="connsiteX10" fmla="*/ 108488 w 7475039"/>
              <a:gd name="connsiteY10" fmla="*/ 2286931 h 2475754"/>
              <a:gd name="connsiteX11" fmla="*/ 108488 w 7475039"/>
              <a:gd name="connsiteY11" fmla="*/ 2286929 h 2475754"/>
              <a:gd name="connsiteX12" fmla="*/ 2439343 w 7475039"/>
              <a:gd name="connsiteY12" fmla="*/ 1 h 2475754"/>
              <a:gd name="connsiteX0" fmla="*/ 2875357 w 7911053"/>
              <a:gd name="connsiteY0" fmla="*/ 1 h 2475754"/>
              <a:gd name="connsiteX1" fmla="*/ 2875359 w 7911053"/>
              <a:gd name="connsiteY1" fmla="*/ 0 h 2475754"/>
              <a:gd name="connsiteX2" fmla="*/ 7911053 w 7911053"/>
              <a:gd name="connsiteY2" fmla="*/ 739778 h 2475754"/>
              <a:gd name="connsiteX3" fmla="*/ 2875359 w 7911053"/>
              <a:gd name="connsiteY3" fmla="*/ 1332289 h 2475754"/>
              <a:gd name="connsiteX4" fmla="*/ 2875360 w 7911053"/>
              <a:gd name="connsiteY4" fmla="*/ 1332289 h 2475754"/>
              <a:gd name="connsiteX5" fmla="*/ 2875360 w 7911053"/>
              <a:gd name="connsiteY5" fmla="*/ 1332290 h 2475754"/>
              <a:gd name="connsiteX6" fmla="*/ 544504 w 7911053"/>
              <a:gd name="connsiteY6" fmla="*/ 2475754 h 2475754"/>
              <a:gd name="connsiteX7" fmla="*/ 544503 w 7911053"/>
              <a:gd name="connsiteY7" fmla="*/ 2475754 h 2475754"/>
              <a:gd name="connsiteX8" fmla="*/ 0 w 7911053"/>
              <a:gd name="connsiteY8" fmla="*/ 2369860 h 2475754"/>
              <a:gd name="connsiteX9" fmla="*/ 544503 w 7911053"/>
              <a:gd name="connsiteY9" fmla="*/ 2286931 h 2475754"/>
              <a:gd name="connsiteX10" fmla="*/ 544502 w 7911053"/>
              <a:gd name="connsiteY10" fmla="*/ 2286931 h 2475754"/>
              <a:gd name="connsiteX11" fmla="*/ 544502 w 7911053"/>
              <a:gd name="connsiteY11" fmla="*/ 2286929 h 2475754"/>
              <a:gd name="connsiteX12" fmla="*/ 2875357 w 7911053"/>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11053" h="2475754">
                <a:moveTo>
                  <a:pt x="2875357" y="1"/>
                </a:moveTo>
                <a:cubicBezTo>
                  <a:pt x="2875358" y="1"/>
                  <a:pt x="2875358" y="0"/>
                  <a:pt x="2875359" y="0"/>
                </a:cubicBezTo>
                <a:lnTo>
                  <a:pt x="7911053" y="739778"/>
                </a:lnTo>
                <a:lnTo>
                  <a:pt x="2875359" y="1332289"/>
                </a:lnTo>
                <a:lnTo>
                  <a:pt x="2875360" y="1332289"/>
                </a:lnTo>
                <a:lnTo>
                  <a:pt x="2875360" y="1332290"/>
                </a:lnTo>
                <a:lnTo>
                  <a:pt x="544504" y="2475754"/>
                </a:lnTo>
                <a:lnTo>
                  <a:pt x="544503" y="2475754"/>
                </a:lnTo>
                <a:lnTo>
                  <a:pt x="0" y="2369860"/>
                </a:lnTo>
                <a:lnTo>
                  <a:pt x="544503" y="2286931"/>
                </a:lnTo>
                <a:lnTo>
                  <a:pt x="544502" y="2286931"/>
                </a:lnTo>
                <a:lnTo>
                  <a:pt x="544502" y="2286929"/>
                </a:lnTo>
                <a:lnTo>
                  <a:pt x="2875357" y="1"/>
                </a:lnTo>
                <a:close/>
              </a:path>
            </a:pathLst>
          </a:cu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 name="直角三角形 31">
            <a:extLst>
              <a:ext uri="{FF2B5EF4-FFF2-40B4-BE49-F238E27FC236}">
                <a16:creationId xmlns:a16="http://schemas.microsoft.com/office/drawing/2014/main" id="{216636B8-3688-ECEA-661B-789F9A211ACE}"/>
              </a:ext>
            </a:extLst>
          </p:cNvPr>
          <p:cNvSpPr/>
          <p:nvPr/>
        </p:nvSpPr>
        <p:spPr>
          <a:xfrm rot="5400000">
            <a:off x="2446070" y="1951173"/>
            <a:ext cx="1046272" cy="4679898"/>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635765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432502"/>
              <a:gd name="connsiteX1" fmla="*/ 635768 w 1332288"/>
              <a:gd name="connsiteY1" fmla="*/ 2432501 h 2432502"/>
              <a:gd name="connsiteX2" fmla="*/ 0 w 1332288"/>
              <a:gd name="connsiteY2" fmla="*/ 2330857 h 2432502"/>
              <a:gd name="connsiteX3" fmla="*/ 0 w 1332288"/>
              <a:gd name="connsiteY3" fmla="*/ 3 h 2432502"/>
              <a:gd name="connsiteX4" fmla="*/ 188824 w 1332288"/>
              <a:gd name="connsiteY4" fmla="*/ 3 h 2432502"/>
              <a:gd name="connsiteX5" fmla="*/ 188824 w 1332288"/>
              <a:gd name="connsiteY5" fmla="*/ 0 h 2432502"/>
              <a:gd name="connsiteX6" fmla="*/ 1332288 w 1332288"/>
              <a:gd name="connsiteY6" fmla="*/ 2330856 h 2432502"/>
              <a:gd name="connsiteX0" fmla="*/ 1332288 w 1332288"/>
              <a:gd name="connsiteY0" fmla="*/ 2330856 h 2432500"/>
              <a:gd name="connsiteX1" fmla="*/ 635768 w 1332288"/>
              <a:gd name="connsiteY1" fmla="*/ 2432501 h 2432500"/>
              <a:gd name="connsiteX2" fmla="*/ 0 w 1332288"/>
              <a:gd name="connsiteY2" fmla="*/ 2330857 h 2432500"/>
              <a:gd name="connsiteX3" fmla="*/ 0 w 1332288"/>
              <a:gd name="connsiteY3" fmla="*/ 3 h 2432500"/>
              <a:gd name="connsiteX4" fmla="*/ 98828 w 1332288"/>
              <a:gd name="connsiteY4" fmla="*/ 285 h 2432500"/>
              <a:gd name="connsiteX5" fmla="*/ 188824 w 1332288"/>
              <a:gd name="connsiteY5" fmla="*/ 3 h 2432500"/>
              <a:gd name="connsiteX6" fmla="*/ 188824 w 1332288"/>
              <a:gd name="connsiteY6" fmla="*/ 0 h 2432500"/>
              <a:gd name="connsiteX7" fmla="*/ 1332288 w 1332288"/>
              <a:gd name="connsiteY7" fmla="*/ 2330856 h 2432500"/>
              <a:gd name="connsiteX0" fmla="*/ 1332288 w 1332288"/>
              <a:gd name="connsiteY0" fmla="*/ 2461100 h 2562746"/>
              <a:gd name="connsiteX1" fmla="*/ 635768 w 1332288"/>
              <a:gd name="connsiteY1" fmla="*/ 2562745 h 2562746"/>
              <a:gd name="connsiteX2" fmla="*/ 0 w 1332288"/>
              <a:gd name="connsiteY2" fmla="*/ 2461101 h 2562746"/>
              <a:gd name="connsiteX3" fmla="*/ 0 w 1332288"/>
              <a:gd name="connsiteY3" fmla="*/ 130247 h 2562746"/>
              <a:gd name="connsiteX4" fmla="*/ 104339 w 1332288"/>
              <a:gd name="connsiteY4" fmla="*/ -1 h 2562746"/>
              <a:gd name="connsiteX5" fmla="*/ 188824 w 1332288"/>
              <a:gd name="connsiteY5" fmla="*/ 130247 h 2562746"/>
              <a:gd name="connsiteX6" fmla="*/ 188824 w 1332288"/>
              <a:gd name="connsiteY6" fmla="*/ 130244 h 2562746"/>
              <a:gd name="connsiteX7" fmla="*/ 1332288 w 1332288"/>
              <a:gd name="connsiteY7" fmla="*/ 2461100 h 2562746"/>
              <a:gd name="connsiteX0" fmla="*/ 1332288 w 1332288"/>
              <a:gd name="connsiteY0" fmla="*/ 2461102 h 8932624"/>
              <a:gd name="connsiteX1" fmla="*/ 591715 w 1332288"/>
              <a:gd name="connsiteY1" fmla="*/ 8932625 h 8932624"/>
              <a:gd name="connsiteX2" fmla="*/ 0 w 1332288"/>
              <a:gd name="connsiteY2" fmla="*/ 2461103 h 8932624"/>
              <a:gd name="connsiteX3" fmla="*/ 0 w 1332288"/>
              <a:gd name="connsiteY3" fmla="*/ 130249 h 8932624"/>
              <a:gd name="connsiteX4" fmla="*/ 104339 w 1332288"/>
              <a:gd name="connsiteY4" fmla="*/ 1 h 8932624"/>
              <a:gd name="connsiteX5" fmla="*/ 188824 w 1332288"/>
              <a:gd name="connsiteY5" fmla="*/ 130249 h 8932624"/>
              <a:gd name="connsiteX6" fmla="*/ 188824 w 1332288"/>
              <a:gd name="connsiteY6" fmla="*/ 130246 h 8932624"/>
              <a:gd name="connsiteX7" fmla="*/ 1332288 w 1332288"/>
              <a:gd name="connsiteY7" fmla="*/ 2461102 h 8932624"/>
              <a:gd name="connsiteX0" fmla="*/ 1332288 w 1332288"/>
              <a:gd name="connsiteY0" fmla="*/ 2945031 h 9416553"/>
              <a:gd name="connsiteX1" fmla="*/ 591715 w 1332288"/>
              <a:gd name="connsiteY1" fmla="*/ 9416554 h 9416553"/>
              <a:gd name="connsiteX2" fmla="*/ 0 w 1332288"/>
              <a:gd name="connsiteY2" fmla="*/ 2945032 h 9416553"/>
              <a:gd name="connsiteX3" fmla="*/ 0 w 1332288"/>
              <a:gd name="connsiteY3" fmla="*/ 614178 h 9416553"/>
              <a:gd name="connsiteX4" fmla="*/ 92210 w 1332288"/>
              <a:gd name="connsiteY4" fmla="*/ 0 h 9416553"/>
              <a:gd name="connsiteX5" fmla="*/ 188824 w 1332288"/>
              <a:gd name="connsiteY5" fmla="*/ 614178 h 9416553"/>
              <a:gd name="connsiteX6" fmla="*/ 188824 w 1332288"/>
              <a:gd name="connsiteY6" fmla="*/ 614175 h 9416553"/>
              <a:gd name="connsiteX7" fmla="*/ 1332288 w 1332288"/>
              <a:gd name="connsiteY7" fmla="*/ 2945031 h 94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9416553">
                <a:moveTo>
                  <a:pt x="1332288" y="2945031"/>
                </a:moveTo>
                <a:lnTo>
                  <a:pt x="591715" y="9416554"/>
                </a:lnTo>
                <a:lnTo>
                  <a:pt x="0" y="2945032"/>
                </a:lnTo>
                <a:lnTo>
                  <a:pt x="0" y="614178"/>
                </a:lnTo>
                <a:lnTo>
                  <a:pt x="92210" y="0"/>
                </a:lnTo>
                <a:lnTo>
                  <a:pt x="188824" y="614178"/>
                </a:lnTo>
                <a:lnTo>
                  <a:pt x="188824" y="614175"/>
                </a:lnTo>
                <a:lnTo>
                  <a:pt x="1332288" y="2945031"/>
                </a:lnTo>
                <a:close/>
              </a:path>
            </a:pathLst>
          </a:cu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5" name="直角三角形 31">
            <a:extLst>
              <a:ext uri="{FF2B5EF4-FFF2-40B4-BE49-F238E27FC236}">
                <a16:creationId xmlns:a16="http://schemas.microsoft.com/office/drawing/2014/main" id="{C91495E0-8C25-05FE-0867-1FB5CE111C0C}"/>
              </a:ext>
            </a:extLst>
          </p:cNvPr>
          <p:cNvSpPr/>
          <p:nvPr/>
        </p:nvSpPr>
        <p:spPr>
          <a:xfrm rot="16200000" flipV="1">
            <a:off x="2464136" y="886368"/>
            <a:ext cx="1046272" cy="4638181"/>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715614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563026"/>
              <a:gd name="connsiteX1" fmla="*/ 710106 w 1332288"/>
              <a:gd name="connsiteY1" fmla="*/ 2563025 h 2563026"/>
              <a:gd name="connsiteX2" fmla="*/ 0 w 1332288"/>
              <a:gd name="connsiteY2" fmla="*/ 2330857 h 2563026"/>
              <a:gd name="connsiteX3" fmla="*/ 0 w 1332288"/>
              <a:gd name="connsiteY3" fmla="*/ 3 h 2563026"/>
              <a:gd name="connsiteX4" fmla="*/ 188824 w 1332288"/>
              <a:gd name="connsiteY4" fmla="*/ 3 h 2563026"/>
              <a:gd name="connsiteX5" fmla="*/ 188824 w 1332288"/>
              <a:gd name="connsiteY5" fmla="*/ 0 h 2563026"/>
              <a:gd name="connsiteX6" fmla="*/ 1332288 w 1332288"/>
              <a:gd name="connsiteY6" fmla="*/ 2330856 h 2563026"/>
              <a:gd name="connsiteX0" fmla="*/ 1332288 w 1332288"/>
              <a:gd name="connsiteY0" fmla="*/ 2330856 h 2563024"/>
              <a:gd name="connsiteX1" fmla="*/ 710106 w 1332288"/>
              <a:gd name="connsiteY1" fmla="*/ 2563025 h 2563024"/>
              <a:gd name="connsiteX2" fmla="*/ 0 w 1332288"/>
              <a:gd name="connsiteY2" fmla="*/ 2330857 h 2563024"/>
              <a:gd name="connsiteX3" fmla="*/ 0 w 1332288"/>
              <a:gd name="connsiteY3" fmla="*/ 3 h 2563024"/>
              <a:gd name="connsiteX4" fmla="*/ 98826 w 1332288"/>
              <a:gd name="connsiteY4" fmla="*/ 285 h 2563024"/>
              <a:gd name="connsiteX5" fmla="*/ 188824 w 1332288"/>
              <a:gd name="connsiteY5" fmla="*/ 3 h 2563024"/>
              <a:gd name="connsiteX6" fmla="*/ 188824 w 1332288"/>
              <a:gd name="connsiteY6" fmla="*/ 0 h 2563024"/>
              <a:gd name="connsiteX7" fmla="*/ 1332288 w 1332288"/>
              <a:gd name="connsiteY7" fmla="*/ 2330856 h 2563024"/>
              <a:gd name="connsiteX0" fmla="*/ 1332288 w 1332288"/>
              <a:gd name="connsiteY0" fmla="*/ 2421944 h 2654113"/>
              <a:gd name="connsiteX1" fmla="*/ 710106 w 1332288"/>
              <a:gd name="connsiteY1" fmla="*/ 2654113 h 2654113"/>
              <a:gd name="connsiteX2" fmla="*/ 0 w 1332288"/>
              <a:gd name="connsiteY2" fmla="*/ 2421945 h 2654113"/>
              <a:gd name="connsiteX3" fmla="*/ 0 w 1332288"/>
              <a:gd name="connsiteY3" fmla="*/ 91091 h 2654113"/>
              <a:gd name="connsiteX4" fmla="*/ 90565 w 1332288"/>
              <a:gd name="connsiteY4" fmla="*/ 1 h 2654113"/>
              <a:gd name="connsiteX5" fmla="*/ 188824 w 1332288"/>
              <a:gd name="connsiteY5" fmla="*/ 91091 h 2654113"/>
              <a:gd name="connsiteX6" fmla="*/ 188824 w 1332288"/>
              <a:gd name="connsiteY6" fmla="*/ 91088 h 2654113"/>
              <a:gd name="connsiteX7" fmla="*/ 1332288 w 1332288"/>
              <a:gd name="connsiteY7" fmla="*/ 2421944 h 2654113"/>
              <a:gd name="connsiteX0" fmla="*/ 1332288 w 1332288"/>
              <a:gd name="connsiteY0" fmla="*/ 2421942 h 8815140"/>
              <a:gd name="connsiteX1" fmla="*/ 831260 w 1332288"/>
              <a:gd name="connsiteY1" fmla="*/ 8815141 h 8815140"/>
              <a:gd name="connsiteX2" fmla="*/ 0 w 1332288"/>
              <a:gd name="connsiteY2" fmla="*/ 2421943 h 8815140"/>
              <a:gd name="connsiteX3" fmla="*/ 0 w 1332288"/>
              <a:gd name="connsiteY3" fmla="*/ 91089 h 8815140"/>
              <a:gd name="connsiteX4" fmla="*/ 90565 w 1332288"/>
              <a:gd name="connsiteY4" fmla="*/ -1 h 8815140"/>
              <a:gd name="connsiteX5" fmla="*/ 188824 w 1332288"/>
              <a:gd name="connsiteY5" fmla="*/ 91089 h 8815140"/>
              <a:gd name="connsiteX6" fmla="*/ 188824 w 1332288"/>
              <a:gd name="connsiteY6" fmla="*/ 91086 h 8815140"/>
              <a:gd name="connsiteX7" fmla="*/ 1332288 w 1332288"/>
              <a:gd name="connsiteY7" fmla="*/ 2421942 h 8815140"/>
              <a:gd name="connsiteX0" fmla="*/ 1332288 w 1332288"/>
              <a:gd name="connsiteY0" fmla="*/ 2939413 h 9332611"/>
              <a:gd name="connsiteX1" fmla="*/ 831260 w 1332288"/>
              <a:gd name="connsiteY1" fmla="*/ 9332612 h 9332611"/>
              <a:gd name="connsiteX2" fmla="*/ 0 w 1332288"/>
              <a:gd name="connsiteY2" fmla="*/ 2939414 h 9332611"/>
              <a:gd name="connsiteX3" fmla="*/ 0 w 1332288"/>
              <a:gd name="connsiteY3" fmla="*/ 608560 h 9332611"/>
              <a:gd name="connsiteX4" fmla="*/ 63276 w 1332288"/>
              <a:gd name="connsiteY4" fmla="*/ 1 h 9332611"/>
              <a:gd name="connsiteX5" fmla="*/ 188824 w 1332288"/>
              <a:gd name="connsiteY5" fmla="*/ 608560 h 9332611"/>
              <a:gd name="connsiteX6" fmla="*/ 188824 w 1332288"/>
              <a:gd name="connsiteY6" fmla="*/ 608557 h 9332611"/>
              <a:gd name="connsiteX7" fmla="*/ 1332288 w 1332288"/>
              <a:gd name="connsiteY7" fmla="*/ 2939413 h 9332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9332611">
                <a:moveTo>
                  <a:pt x="1332288" y="2939413"/>
                </a:moveTo>
                <a:lnTo>
                  <a:pt x="831260" y="9332612"/>
                </a:lnTo>
                <a:lnTo>
                  <a:pt x="0" y="2939414"/>
                </a:lnTo>
                <a:lnTo>
                  <a:pt x="0" y="608560"/>
                </a:lnTo>
                <a:lnTo>
                  <a:pt x="63276" y="1"/>
                </a:lnTo>
                <a:lnTo>
                  <a:pt x="188824" y="608560"/>
                </a:lnTo>
                <a:lnTo>
                  <a:pt x="188824" y="608557"/>
                </a:lnTo>
                <a:lnTo>
                  <a:pt x="1332288" y="2939413"/>
                </a:lnTo>
                <a:close/>
              </a:path>
            </a:pathLst>
          </a:cu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6" name="正方形/長方形 4">
            <a:extLst>
              <a:ext uri="{FF2B5EF4-FFF2-40B4-BE49-F238E27FC236}">
                <a16:creationId xmlns:a16="http://schemas.microsoft.com/office/drawing/2014/main" id="{F47F0198-21E6-0E69-B8C6-2F11B2149490}"/>
              </a:ext>
            </a:extLst>
          </p:cNvPr>
          <p:cNvSpPr/>
          <p:nvPr/>
        </p:nvSpPr>
        <p:spPr>
          <a:xfrm rot="10800000" flipV="1">
            <a:off x="778461" y="1597430"/>
            <a:ext cx="4508631" cy="194425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41132"/>
              <a:gd name="connsiteY0" fmla="*/ 1 h 2475754"/>
              <a:gd name="connsiteX1" fmla="*/ 2330857 w 2341132"/>
              <a:gd name="connsiteY1" fmla="*/ 0 h 2475754"/>
              <a:gd name="connsiteX2" fmla="*/ 2341132 w 2341132"/>
              <a:gd name="connsiteY2" fmla="*/ 675532 h 2475754"/>
              <a:gd name="connsiteX3" fmla="*/ 2330857 w 2341132"/>
              <a:gd name="connsiteY3" fmla="*/ 1332289 h 2475754"/>
              <a:gd name="connsiteX4" fmla="*/ 2330858 w 2341132"/>
              <a:gd name="connsiteY4" fmla="*/ 1332289 h 2475754"/>
              <a:gd name="connsiteX5" fmla="*/ 2330858 w 2341132"/>
              <a:gd name="connsiteY5" fmla="*/ 1332290 h 2475754"/>
              <a:gd name="connsiteX6" fmla="*/ 2 w 2341132"/>
              <a:gd name="connsiteY6" fmla="*/ 2475754 h 2475754"/>
              <a:gd name="connsiteX7" fmla="*/ 1 w 2341132"/>
              <a:gd name="connsiteY7" fmla="*/ 2475754 h 2475754"/>
              <a:gd name="connsiteX8" fmla="*/ 1 w 2341132"/>
              <a:gd name="connsiteY8" fmla="*/ 2286931 h 2475754"/>
              <a:gd name="connsiteX9" fmla="*/ 0 w 2341132"/>
              <a:gd name="connsiteY9" fmla="*/ 2286931 h 2475754"/>
              <a:gd name="connsiteX10" fmla="*/ 0 w 2341132"/>
              <a:gd name="connsiteY10" fmla="*/ 2286929 h 2475754"/>
              <a:gd name="connsiteX11" fmla="*/ 2330855 w 2341132"/>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1 w 2758829"/>
              <a:gd name="connsiteY8" fmla="*/ 2286931 h 2475754"/>
              <a:gd name="connsiteX9" fmla="*/ 0 w 2758829"/>
              <a:gd name="connsiteY9" fmla="*/ 2286931 h 2475754"/>
              <a:gd name="connsiteX10" fmla="*/ 0 w 2758829"/>
              <a:gd name="connsiteY10" fmla="*/ 2286929 h 2475754"/>
              <a:gd name="connsiteX11" fmla="*/ 2330855 w 2758829"/>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4639 w 2758829"/>
              <a:gd name="connsiteY8" fmla="*/ 2383631 h 2475754"/>
              <a:gd name="connsiteX9" fmla="*/ 1 w 2758829"/>
              <a:gd name="connsiteY9" fmla="*/ 2286931 h 2475754"/>
              <a:gd name="connsiteX10" fmla="*/ 0 w 2758829"/>
              <a:gd name="connsiteY10" fmla="*/ 2286931 h 2475754"/>
              <a:gd name="connsiteX11" fmla="*/ 0 w 2758829"/>
              <a:gd name="connsiteY11" fmla="*/ 2286929 h 2475754"/>
              <a:gd name="connsiteX12" fmla="*/ 2330855 w 2758829"/>
              <a:gd name="connsiteY12" fmla="*/ 1 h 2475754"/>
              <a:gd name="connsiteX0" fmla="*/ 2426289 w 2854263"/>
              <a:gd name="connsiteY0" fmla="*/ 1 h 2475754"/>
              <a:gd name="connsiteX1" fmla="*/ 2426291 w 2854263"/>
              <a:gd name="connsiteY1" fmla="*/ 0 h 2475754"/>
              <a:gd name="connsiteX2" fmla="*/ 2854263 w 2854263"/>
              <a:gd name="connsiteY2" fmla="*/ 682875 h 2475754"/>
              <a:gd name="connsiteX3" fmla="*/ 2426291 w 2854263"/>
              <a:gd name="connsiteY3" fmla="*/ 1332289 h 2475754"/>
              <a:gd name="connsiteX4" fmla="*/ 2426292 w 2854263"/>
              <a:gd name="connsiteY4" fmla="*/ 1332289 h 2475754"/>
              <a:gd name="connsiteX5" fmla="*/ 2426292 w 2854263"/>
              <a:gd name="connsiteY5" fmla="*/ 1332290 h 2475754"/>
              <a:gd name="connsiteX6" fmla="*/ 95436 w 2854263"/>
              <a:gd name="connsiteY6" fmla="*/ 2475754 h 2475754"/>
              <a:gd name="connsiteX7" fmla="*/ 95435 w 2854263"/>
              <a:gd name="connsiteY7" fmla="*/ 2475754 h 2475754"/>
              <a:gd name="connsiteX8" fmla="*/ 0 w 2854263"/>
              <a:gd name="connsiteY8" fmla="*/ 2389139 h 2475754"/>
              <a:gd name="connsiteX9" fmla="*/ 95435 w 2854263"/>
              <a:gd name="connsiteY9" fmla="*/ 2286931 h 2475754"/>
              <a:gd name="connsiteX10" fmla="*/ 95434 w 2854263"/>
              <a:gd name="connsiteY10" fmla="*/ 2286931 h 2475754"/>
              <a:gd name="connsiteX11" fmla="*/ 95434 w 2854263"/>
              <a:gd name="connsiteY11" fmla="*/ 2286929 h 2475754"/>
              <a:gd name="connsiteX12" fmla="*/ 2426289 w 2854263"/>
              <a:gd name="connsiteY12" fmla="*/ 1 h 2475754"/>
              <a:gd name="connsiteX0" fmla="*/ 2426289 w 8597597"/>
              <a:gd name="connsiteY0" fmla="*/ 1 h 2475754"/>
              <a:gd name="connsiteX1" fmla="*/ 2426291 w 8597597"/>
              <a:gd name="connsiteY1" fmla="*/ 0 h 2475754"/>
              <a:gd name="connsiteX2" fmla="*/ 8597597 w 8597597"/>
              <a:gd name="connsiteY2" fmla="*/ 517664 h 2475754"/>
              <a:gd name="connsiteX3" fmla="*/ 2426291 w 8597597"/>
              <a:gd name="connsiteY3" fmla="*/ 1332289 h 2475754"/>
              <a:gd name="connsiteX4" fmla="*/ 2426292 w 8597597"/>
              <a:gd name="connsiteY4" fmla="*/ 1332289 h 2475754"/>
              <a:gd name="connsiteX5" fmla="*/ 2426292 w 8597597"/>
              <a:gd name="connsiteY5" fmla="*/ 1332290 h 2475754"/>
              <a:gd name="connsiteX6" fmla="*/ 95436 w 8597597"/>
              <a:gd name="connsiteY6" fmla="*/ 2475754 h 2475754"/>
              <a:gd name="connsiteX7" fmla="*/ 95435 w 8597597"/>
              <a:gd name="connsiteY7" fmla="*/ 2475754 h 2475754"/>
              <a:gd name="connsiteX8" fmla="*/ 0 w 8597597"/>
              <a:gd name="connsiteY8" fmla="*/ 2389139 h 2475754"/>
              <a:gd name="connsiteX9" fmla="*/ 95435 w 8597597"/>
              <a:gd name="connsiteY9" fmla="*/ 2286931 h 2475754"/>
              <a:gd name="connsiteX10" fmla="*/ 95434 w 8597597"/>
              <a:gd name="connsiteY10" fmla="*/ 2286931 h 2475754"/>
              <a:gd name="connsiteX11" fmla="*/ 95434 w 8597597"/>
              <a:gd name="connsiteY11" fmla="*/ 2286929 h 2475754"/>
              <a:gd name="connsiteX12" fmla="*/ 2426289 w 8597597"/>
              <a:gd name="connsiteY12" fmla="*/ 1 h 2475754"/>
              <a:gd name="connsiteX0" fmla="*/ 2900636 w 9071944"/>
              <a:gd name="connsiteY0" fmla="*/ 1 h 2475754"/>
              <a:gd name="connsiteX1" fmla="*/ 2900638 w 9071944"/>
              <a:gd name="connsiteY1" fmla="*/ 0 h 2475754"/>
              <a:gd name="connsiteX2" fmla="*/ 9071944 w 9071944"/>
              <a:gd name="connsiteY2" fmla="*/ 517664 h 2475754"/>
              <a:gd name="connsiteX3" fmla="*/ 2900638 w 9071944"/>
              <a:gd name="connsiteY3" fmla="*/ 1332289 h 2475754"/>
              <a:gd name="connsiteX4" fmla="*/ 2900639 w 9071944"/>
              <a:gd name="connsiteY4" fmla="*/ 1332289 h 2475754"/>
              <a:gd name="connsiteX5" fmla="*/ 2900639 w 9071944"/>
              <a:gd name="connsiteY5" fmla="*/ 1332290 h 2475754"/>
              <a:gd name="connsiteX6" fmla="*/ 569783 w 9071944"/>
              <a:gd name="connsiteY6" fmla="*/ 2475754 h 2475754"/>
              <a:gd name="connsiteX7" fmla="*/ 569782 w 9071944"/>
              <a:gd name="connsiteY7" fmla="*/ 2475754 h 2475754"/>
              <a:gd name="connsiteX8" fmla="*/ 0 w 9071944"/>
              <a:gd name="connsiteY8" fmla="*/ 2380043 h 2475754"/>
              <a:gd name="connsiteX9" fmla="*/ 569782 w 9071944"/>
              <a:gd name="connsiteY9" fmla="*/ 2286931 h 2475754"/>
              <a:gd name="connsiteX10" fmla="*/ 569781 w 9071944"/>
              <a:gd name="connsiteY10" fmla="*/ 2286931 h 2475754"/>
              <a:gd name="connsiteX11" fmla="*/ 569781 w 9071944"/>
              <a:gd name="connsiteY11" fmla="*/ 2286929 h 2475754"/>
              <a:gd name="connsiteX12" fmla="*/ 2900636 w 9071944"/>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71944" h="2475754">
                <a:moveTo>
                  <a:pt x="2900636" y="1"/>
                </a:moveTo>
                <a:cubicBezTo>
                  <a:pt x="2900637" y="1"/>
                  <a:pt x="2900637" y="0"/>
                  <a:pt x="2900638" y="0"/>
                </a:cubicBezTo>
                <a:lnTo>
                  <a:pt x="9071944" y="517664"/>
                </a:lnTo>
                <a:lnTo>
                  <a:pt x="2900638" y="1332289"/>
                </a:lnTo>
                <a:lnTo>
                  <a:pt x="2900639" y="1332289"/>
                </a:lnTo>
                <a:lnTo>
                  <a:pt x="2900639" y="1332290"/>
                </a:lnTo>
                <a:lnTo>
                  <a:pt x="569783" y="2475754"/>
                </a:lnTo>
                <a:lnTo>
                  <a:pt x="569782" y="2475754"/>
                </a:lnTo>
                <a:lnTo>
                  <a:pt x="0" y="2380043"/>
                </a:lnTo>
                <a:lnTo>
                  <a:pt x="569782" y="2286931"/>
                </a:lnTo>
                <a:lnTo>
                  <a:pt x="569781" y="2286931"/>
                </a:lnTo>
                <a:lnTo>
                  <a:pt x="569781" y="2286929"/>
                </a:lnTo>
                <a:lnTo>
                  <a:pt x="2900636" y="1"/>
                </a:lnTo>
                <a:close/>
              </a:path>
            </a:pathLst>
          </a:cu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7" name="正方形/長方形 24">
            <a:extLst>
              <a:ext uri="{FF2B5EF4-FFF2-40B4-BE49-F238E27FC236}">
                <a16:creationId xmlns:a16="http://schemas.microsoft.com/office/drawing/2014/main" id="{5E6B3574-A7EC-31DC-D89E-27989BEAB93C}"/>
              </a:ext>
            </a:extLst>
          </p:cNvPr>
          <p:cNvSpPr/>
          <p:nvPr/>
        </p:nvSpPr>
        <p:spPr>
          <a:xfrm rot="10800000">
            <a:off x="0" y="4852876"/>
            <a:ext cx="3845514" cy="1046273"/>
          </a:xfrm>
          <a:prstGeom prst="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9" name="正方形/長方形 23">
            <a:extLst>
              <a:ext uri="{FF2B5EF4-FFF2-40B4-BE49-F238E27FC236}">
                <a16:creationId xmlns:a16="http://schemas.microsoft.com/office/drawing/2014/main" id="{5E20B301-76D6-3792-2F49-63F5C6ADD818}"/>
              </a:ext>
            </a:extLst>
          </p:cNvPr>
          <p:cNvSpPr/>
          <p:nvPr/>
        </p:nvSpPr>
        <p:spPr>
          <a:xfrm rot="10800000">
            <a:off x="0" y="3767987"/>
            <a:ext cx="3845514" cy="1046273"/>
          </a:xfrm>
          <a:prstGeom prst="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11" name="正方形/長方形 30">
            <a:extLst>
              <a:ext uri="{FF2B5EF4-FFF2-40B4-BE49-F238E27FC236}">
                <a16:creationId xmlns:a16="http://schemas.microsoft.com/office/drawing/2014/main" id="{01596908-F454-8733-F683-29832B3BEA07}"/>
              </a:ext>
            </a:extLst>
          </p:cNvPr>
          <p:cNvSpPr/>
          <p:nvPr/>
        </p:nvSpPr>
        <p:spPr>
          <a:xfrm rot="10800000" flipV="1">
            <a:off x="-1" y="1597429"/>
            <a:ext cx="3845514" cy="1046273"/>
          </a:xfrm>
          <a:prstGeom prst="rect">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13" name="正方形/長方形 29">
            <a:extLst>
              <a:ext uri="{FF2B5EF4-FFF2-40B4-BE49-F238E27FC236}">
                <a16:creationId xmlns:a16="http://schemas.microsoft.com/office/drawing/2014/main" id="{1B3BADCE-5481-8072-C433-EB9B16D724D5}"/>
              </a:ext>
            </a:extLst>
          </p:cNvPr>
          <p:cNvSpPr/>
          <p:nvPr/>
        </p:nvSpPr>
        <p:spPr>
          <a:xfrm rot="10800000" flipV="1">
            <a:off x="-1" y="2682320"/>
            <a:ext cx="3845514" cy="1046273"/>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7" name="Freeform: Shape 46">
            <a:extLst>
              <a:ext uri="{FF2B5EF4-FFF2-40B4-BE49-F238E27FC236}">
                <a16:creationId xmlns:a16="http://schemas.microsoft.com/office/drawing/2014/main" id="{3492DE63-CCAE-50F7-2165-20DE573B7235}"/>
              </a:ext>
            </a:extLst>
          </p:cNvPr>
          <p:cNvSpPr/>
          <p:nvPr/>
        </p:nvSpPr>
        <p:spPr>
          <a:xfrm rot="10800000">
            <a:off x="5003918" y="3954889"/>
            <a:ext cx="1953512" cy="148288"/>
          </a:xfrm>
          <a:custGeom>
            <a:avLst/>
            <a:gdLst>
              <a:gd name="connsiteX0" fmla="*/ 1953512 w 1953512"/>
              <a:gd name="connsiteY0" fmla="*/ 148288 h 148288"/>
              <a:gd name="connsiteX1" fmla="*/ 0 w 1953512"/>
              <a:gd name="connsiteY1" fmla="*/ 148288 h 148288"/>
              <a:gd name="connsiteX2" fmla="*/ 148288 w 1953512"/>
              <a:gd name="connsiteY2" fmla="*/ 0 h 148288"/>
              <a:gd name="connsiteX3" fmla="*/ 1953512 w 1953512"/>
              <a:gd name="connsiteY3" fmla="*/ 0 h 148288"/>
            </a:gdLst>
            <a:ahLst/>
            <a:cxnLst>
              <a:cxn ang="0">
                <a:pos x="connsiteX0" y="connsiteY0"/>
              </a:cxn>
              <a:cxn ang="0">
                <a:pos x="connsiteX1" y="connsiteY1"/>
              </a:cxn>
              <a:cxn ang="0">
                <a:pos x="connsiteX2" y="connsiteY2"/>
              </a:cxn>
              <a:cxn ang="0">
                <a:pos x="connsiteX3" y="connsiteY3"/>
              </a:cxn>
            </a:cxnLst>
            <a:rect l="l" t="t" r="r" b="b"/>
            <a:pathLst>
              <a:path w="1953512" h="148288">
                <a:moveTo>
                  <a:pt x="1953512" y="148288"/>
                </a:moveTo>
                <a:lnTo>
                  <a:pt x="0" y="148288"/>
                </a:lnTo>
                <a:lnTo>
                  <a:pt x="148288" y="0"/>
                </a:lnTo>
                <a:lnTo>
                  <a:pt x="1953512" y="0"/>
                </a:lnTo>
                <a:close/>
              </a:path>
            </a:pathLst>
          </a:cu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5" name="Freeform: Shape 44">
            <a:extLst>
              <a:ext uri="{FF2B5EF4-FFF2-40B4-BE49-F238E27FC236}">
                <a16:creationId xmlns:a16="http://schemas.microsoft.com/office/drawing/2014/main" id="{9E19A065-1853-36BC-60E1-0A114EA955B5}"/>
              </a:ext>
            </a:extLst>
          </p:cNvPr>
          <p:cNvSpPr/>
          <p:nvPr/>
        </p:nvSpPr>
        <p:spPr>
          <a:xfrm rot="10800000">
            <a:off x="5003918" y="3767987"/>
            <a:ext cx="2140415" cy="148288"/>
          </a:xfrm>
          <a:custGeom>
            <a:avLst/>
            <a:gdLst>
              <a:gd name="connsiteX0" fmla="*/ 2140415 w 2140415"/>
              <a:gd name="connsiteY0" fmla="*/ 148288 h 148288"/>
              <a:gd name="connsiteX1" fmla="*/ 0 w 2140415"/>
              <a:gd name="connsiteY1" fmla="*/ 148288 h 148288"/>
              <a:gd name="connsiteX2" fmla="*/ 148289 w 2140415"/>
              <a:gd name="connsiteY2" fmla="*/ 0 h 148288"/>
              <a:gd name="connsiteX3" fmla="*/ 2140415 w 2140415"/>
              <a:gd name="connsiteY3" fmla="*/ 0 h 148288"/>
            </a:gdLst>
            <a:ahLst/>
            <a:cxnLst>
              <a:cxn ang="0">
                <a:pos x="connsiteX0" y="connsiteY0"/>
              </a:cxn>
              <a:cxn ang="0">
                <a:pos x="connsiteX1" y="connsiteY1"/>
              </a:cxn>
              <a:cxn ang="0">
                <a:pos x="connsiteX2" y="connsiteY2"/>
              </a:cxn>
              <a:cxn ang="0">
                <a:pos x="connsiteX3" y="connsiteY3"/>
              </a:cxn>
            </a:cxnLst>
            <a:rect l="l" t="t" r="r" b="b"/>
            <a:pathLst>
              <a:path w="2140415" h="148288">
                <a:moveTo>
                  <a:pt x="2140415" y="148288"/>
                </a:moveTo>
                <a:lnTo>
                  <a:pt x="0" y="148288"/>
                </a:lnTo>
                <a:lnTo>
                  <a:pt x="148289" y="0"/>
                </a:lnTo>
                <a:lnTo>
                  <a:pt x="2140415" y="0"/>
                </a:lnTo>
                <a:close/>
              </a:path>
            </a:pathLst>
          </a:cu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0" name="Freeform: Shape 39">
            <a:extLst>
              <a:ext uri="{FF2B5EF4-FFF2-40B4-BE49-F238E27FC236}">
                <a16:creationId xmlns:a16="http://schemas.microsoft.com/office/drawing/2014/main" id="{16AE47C5-2C8C-6FBB-9A05-CD0B88A70D11}"/>
              </a:ext>
            </a:extLst>
          </p:cNvPr>
          <p:cNvSpPr/>
          <p:nvPr/>
        </p:nvSpPr>
        <p:spPr>
          <a:xfrm rot="10800000" flipV="1">
            <a:off x="5003918" y="3393403"/>
            <a:ext cx="1953513" cy="148288"/>
          </a:xfrm>
          <a:custGeom>
            <a:avLst/>
            <a:gdLst>
              <a:gd name="connsiteX0" fmla="*/ 1953513 w 1953513"/>
              <a:gd name="connsiteY0" fmla="*/ 0 h 148288"/>
              <a:gd name="connsiteX1" fmla="*/ 148288 w 1953513"/>
              <a:gd name="connsiteY1" fmla="*/ 0 h 148288"/>
              <a:gd name="connsiteX2" fmla="*/ 0 w 1953513"/>
              <a:gd name="connsiteY2" fmla="*/ 148288 h 148288"/>
              <a:gd name="connsiteX3" fmla="*/ 1953513 w 1953513"/>
              <a:gd name="connsiteY3" fmla="*/ 148288 h 148288"/>
            </a:gdLst>
            <a:ahLst/>
            <a:cxnLst>
              <a:cxn ang="0">
                <a:pos x="connsiteX0" y="connsiteY0"/>
              </a:cxn>
              <a:cxn ang="0">
                <a:pos x="connsiteX1" y="connsiteY1"/>
              </a:cxn>
              <a:cxn ang="0">
                <a:pos x="connsiteX2" y="connsiteY2"/>
              </a:cxn>
              <a:cxn ang="0">
                <a:pos x="connsiteX3" y="connsiteY3"/>
              </a:cxn>
            </a:cxnLst>
            <a:rect l="l" t="t" r="r" b="b"/>
            <a:pathLst>
              <a:path w="1953513" h="148288">
                <a:moveTo>
                  <a:pt x="1953513" y="0"/>
                </a:moveTo>
                <a:lnTo>
                  <a:pt x="148288" y="0"/>
                </a:lnTo>
                <a:lnTo>
                  <a:pt x="0" y="148288"/>
                </a:lnTo>
                <a:lnTo>
                  <a:pt x="1953513" y="148288"/>
                </a:lnTo>
                <a:close/>
              </a:path>
            </a:pathLst>
          </a:cu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sp>
        <p:nvSpPr>
          <p:cNvPr id="42" name="Freeform: Shape 41">
            <a:extLst>
              <a:ext uri="{FF2B5EF4-FFF2-40B4-BE49-F238E27FC236}">
                <a16:creationId xmlns:a16="http://schemas.microsoft.com/office/drawing/2014/main" id="{851ED1EC-5972-414C-A85B-D54AD14D295D}"/>
              </a:ext>
            </a:extLst>
          </p:cNvPr>
          <p:cNvSpPr/>
          <p:nvPr/>
        </p:nvSpPr>
        <p:spPr>
          <a:xfrm rot="10800000" flipV="1">
            <a:off x="5003918" y="3580306"/>
            <a:ext cx="2140415" cy="148287"/>
          </a:xfrm>
          <a:custGeom>
            <a:avLst/>
            <a:gdLst>
              <a:gd name="connsiteX0" fmla="*/ 2140415 w 2140415"/>
              <a:gd name="connsiteY0" fmla="*/ 0 h 148287"/>
              <a:gd name="connsiteX1" fmla="*/ 148287 w 2140415"/>
              <a:gd name="connsiteY1" fmla="*/ 0 h 148287"/>
              <a:gd name="connsiteX2" fmla="*/ 0 w 2140415"/>
              <a:gd name="connsiteY2" fmla="*/ 148287 h 148287"/>
              <a:gd name="connsiteX3" fmla="*/ 2140415 w 2140415"/>
              <a:gd name="connsiteY3" fmla="*/ 148287 h 148287"/>
            </a:gdLst>
            <a:ahLst/>
            <a:cxnLst>
              <a:cxn ang="0">
                <a:pos x="connsiteX0" y="connsiteY0"/>
              </a:cxn>
              <a:cxn ang="0">
                <a:pos x="connsiteX1" y="connsiteY1"/>
              </a:cxn>
              <a:cxn ang="0">
                <a:pos x="connsiteX2" y="connsiteY2"/>
              </a:cxn>
              <a:cxn ang="0">
                <a:pos x="connsiteX3" y="connsiteY3"/>
              </a:cxn>
            </a:cxnLst>
            <a:rect l="l" t="t" r="r" b="b"/>
            <a:pathLst>
              <a:path w="2140415" h="148287">
                <a:moveTo>
                  <a:pt x="2140415" y="0"/>
                </a:moveTo>
                <a:lnTo>
                  <a:pt x="148287" y="0"/>
                </a:lnTo>
                <a:lnTo>
                  <a:pt x="0" y="148287"/>
                </a:lnTo>
                <a:lnTo>
                  <a:pt x="2140415" y="148287"/>
                </a:lnTo>
                <a:close/>
              </a:path>
            </a:pathLst>
          </a:cu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accent6"/>
              </a:solidFill>
            </a:endParaRPr>
          </a:p>
        </p:txBody>
      </p:sp>
      <p:grpSp>
        <p:nvGrpSpPr>
          <p:cNvPr id="15" name="Group 14">
            <a:extLst>
              <a:ext uri="{FF2B5EF4-FFF2-40B4-BE49-F238E27FC236}">
                <a16:creationId xmlns:a16="http://schemas.microsoft.com/office/drawing/2014/main" id="{33555775-0EDC-8E2B-16D2-6406E5A21762}"/>
              </a:ext>
            </a:extLst>
          </p:cNvPr>
          <p:cNvGrpSpPr/>
          <p:nvPr/>
        </p:nvGrpSpPr>
        <p:grpSpPr>
          <a:xfrm>
            <a:off x="257758" y="1599747"/>
            <a:ext cx="2633776" cy="989359"/>
            <a:chOff x="8921977" y="1536729"/>
            <a:chExt cx="2926080" cy="1089492"/>
          </a:xfrm>
        </p:grpSpPr>
        <p:sp>
          <p:nvSpPr>
            <p:cNvPr id="16" name="TextBox 15">
              <a:extLst>
                <a:ext uri="{FF2B5EF4-FFF2-40B4-BE49-F238E27FC236}">
                  <a16:creationId xmlns:a16="http://schemas.microsoft.com/office/drawing/2014/main" id="{06C61B04-1BEA-A933-6E5A-BBD18E61B19A}"/>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7" name="TextBox 16">
              <a:extLst>
                <a:ext uri="{FF2B5EF4-FFF2-40B4-BE49-F238E27FC236}">
                  <a16:creationId xmlns:a16="http://schemas.microsoft.com/office/drawing/2014/main" id="{3DCCF061-64EF-EB0F-DC9F-42D9A0519F4E}"/>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cras pha. </a:t>
              </a:r>
            </a:p>
          </p:txBody>
        </p:sp>
      </p:grpSp>
      <p:grpSp>
        <p:nvGrpSpPr>
          <p:cNvPr id="18" name="Group 17">
            <a:extLst>
              <a:ext uri="{FF2B5EF4-FFF2-40B4-BE49-F238E27FC236}">
                <a16:creationId xmlns:a16="http://schemas.microsoft.com/office/drawing/2014/main" id="{154F322C-029D-A6EF-9121-798F8223310F}"/>
              </a:ext>
            </a:extLst>
          </p:cNvPr>
          <p:cNvGrpSpPr/>
          <p:nvPr/>
        </p:nvGrpSpPr>
        <p:grpSpPr>
          <a:xfrm>
            <a:off x="257758" y="2684639"/>
            <a:ext cx="2633776" cy="989359"/>
            <a:chOff x="8921977" y="1536729"/>
            <a:chExt cx="2926080" cy="1089492"/>
          </a:xfrm>
        </p:grpSpPr>
        <p:sp>
          <p:nvSpPr>
            <p:cNvPr id="19" name="TextBox 18">
              <a:extLst>
                <a:ext uri="{FF2B5EF4-FFF2-40B4-BE49-F238E27FC236}">
                  <a16:creationId xmlns:a16="http://schemas.microsoft.com/office/drawing/2014/main" id="{57A36466-F952-95E9-24C2-C6660862CCE5}"/>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t>Lorem Ipsum</a:t>
              </a:r>
            </a:p>
          </p:txBody>
        </p:sp>
        <p:sp>
          <p:nvSpPr>
            <p:cNvPr id="20" name="TextBox 19">
              <a:extLst>
                <a:ext uri="{FF2B5EF4-FFF2-40B4-BE49-F238E27FC236}">
                  <a16:creationId xmlns:a16="http://schemas.microsoft.com/office/drawing/2014/main" id="{D5A3269A-6FE7-5136-C1CA-567AD116A10A}"/>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1" name="Group 20">
            <a:extLst>
              <a:ext uri="{FF2B5EF4-FFF2-40B4-BE49-F238E27FC236}">
                <a16:creationId xmlns:a16="http://schemas.microsoft.com/office/drawing/2014/main" id="{CBDE6A12-8891-5E77-B0DC-FD7D2FF2E76E}"/>
              </a:ext>
            </a:extLst>
          </p:cNvPr>
          <p:cNvGrpSpPr/>
          <p:nvPr/>
        </p:nvGrpSpPr>
        <p:grpSpPr>
          <a:xfrm>
            <a:off x="257758" y="3770304"/>
            <a:ext cx="2633776" cy="989359"/>
            <a:chOff x="8921977" y="1536729"/>
            <a:chExt cx="2926080" cy="1089492"/>
          </a:xfrm>
        </p:grpSpPr>
        <p:sp>
          <p:nvSpPr>
            <p:cNvPr id="22" name="TextBox 21">
              <a:extLst>
                <a:ext uri="{FF2B5EF4-FFF2-40B4-BE49-F238E27FC236}">
                  <a16:creationId xmlns:a16="http://schemas.microsoft.com/office/drawing/2014/main" id="{1EE65C49-6611-2583-B7E1-45ECDF7423EA}"/>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54D44A21-C086-396D-3207-8C40F22554D1}"/>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4" name="Group 23">
            <a:extLst>
              <a:ext uri="{FF2B5EF4-FFF2-40B4-BE49-F238E27FC236}">
                <a16:creationId xmlns:a16="http://schemas.microsoft.com/office/drawing/2014/main" id="{9E64CCBF-C197-0A54-2DF3-079AB81A9F97}"/>
              </a:ext>
            </a:extLst>
          </p:cNvPr>
          <p:cNvGrpSpPr/>
          <p:nvPr/>
        </p:nvGrpSpPr>
        <p:grpSpPr>
          <a:xfrm>
            <a:off x="257758" y="4855194"/>
            <a:ext cx="2633776" cy="989359"/>
            <a:chOff x="8921977" y="1536729"/>
            <a:chExt cx="2926080" cy="1089492"/>
          </a:xfrm>
        </p:grpSpPr>
        <p:sp>
          <p:nvSpPr>
            <p:cNvPr id="25" name="TextBox 24">
              <a:extLst>
                <a:ext uri="{FF2B5EF4-FFF2-40B4-BE49-F238E27FC236}">
                  <a16:creationId xmlns:a16="http://schemas.microsoft.com/office/drawing/2014/main" id="{DB2C35AE-72E0-8662-7F03-854F659020C2}"/>
                </a:ext>
              </a:extLst>
            </p:cNvPr>
            <p:cNvSpPr txBox="1"/>
            <p:nvPr/>
          </p:nvSpPr>
          <p:spPr>
            <a:xfrm>
              <a:off x="8921977" y="1536729"/>
              <a:ext cx="2926080" cy="508390"/>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8FEC0652-BE59-9E07-0E30-22840B7F2212}"/>
                </a:ext>
              </a:extLst>
            </p:cNvPr>
            <p:cNvSpPr txBox="1"/>
            <p:nvPr/>
          </p:nvSpPr>
          <p:spPr>
            <a:xfrm>
              <a:off x="8921977" y="1990733"/>
              <a:ext cx="2926080" cy="635488"/>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cras pha. </a:t>
              </a:r>
            </a:p>
          </p:txBody>
        </p:sp>
      </p:grpSp>
      <p:pic>
        <p:nvPicPr>
          <p:cNvPr id="27" name="Graphic 26" descr="Users">
            <a:extLst>
              <a:ext uri="{FF2B5EF4-FFF2-40B4-BE49-F238E27FC236}">
                <a16:creationId xmlns:a16="http://schemas.microsoft.com/office/drawing/2014/main" id="{4187B48D-F421-B5BF-6618-BC760ADF29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04138" y="2941072"/>
            <a:ext cx="528769" cy="528769"/>
          </a:xfrm>
          <a:prstGeom prst="rect">
            <a:avLst/>
          </a:prstGeom>
          <a:effectLst>
            <a:outerShdw blurRad="50800" dist="38100" dir="2700000" algn="tl" rotWithShape="0">
              <a:prstClr val="black">
                <a:alpha val="40000"/>
              </a:prstClr>
            </a:outerShdw>
          </a:effectLst>
        </p:spPr>
      </p:pic>
      <p:pic>
        <p:nvPicPr>
          <p:cNvPr id="28" name="Graphic 27" descr="Puzzle">
            <a:extLst>
              <a:ext uri="{FF2B5EF4-FFF2-40B4-BE49-F238E27FC236}">
                <a16:creationId xmlns:a16="http://schemas.microsoft.com/office/drawing/2014/main" id="{113D686F-D757-4477-7E86-34662F7544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04138" y="1856180"/>
            <a:ext cx="528769" cy="528769"/>
          </a:xfrm>
          <a:prstGeom prst="rect">
            <a:avLst/>
          </a:prstGeom>
          <a:effectLst>
            <a:outerShdw blurRad="50800" dist="38100" dir="2700000" algn="tl" rotWithShape="0">
              <a:prstClr val="black">
                <a:alpha val="40000"/>
              </a:prstClr>
            </a:outerShdw>
          </a:effectLst>
        </p:spPr>
      </p:pic>
      <p:pic>
        <p:nvPicPr>
          <p:cNvPr id="29" name="Graphic 28" descr="Lightbulb">
            <a:extLst>
              <a:ext uri="{FF2B5EF4-FFF2-40B4-BE49-F238E27FC236}">
                <a16:creationId xmlns:a16="http://schemas.microsoft.com/office/drawing/2014/main" id="{71CBDA42-3DC9-6D2A-0519-303E742B38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04138" y="4026737"/>
            <a:ext cx="528769" cy="528769"/>
          </a:xfrm>
          <a:prstGeom prst="rect">
            <a:avLst/>
          </a:prstGeom>
          <a:effectLst>
            <a:outerShdw blurRad="50800" dist="38100" dir="2700000" algn="tl" rotWithShape="0">
              <a:prstClr val="black">
                <a:alpha val="40000"/>
              </a:prstClr>
            </a:outerShdw>
          </a:effectLst>
        </p:spPr>
      </p:pic>
      <p:pic>
        <p:nvPicPr>
          <p:cNvPr id="30" name="Graphic 29" descr="Rocket">
            <a:extLst>
              <a:ext uri="{FF2B5EF4-FFF2-40B4-BE49-F238E27FC236}">
                <a16:creationId xmlns:a16="http://schemas.microsoft.com/office/drawing/2014/main" id="{301095E3-8191-AD72-F054-40B64183DF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04138" y="5111628"/>
            <a:ext cx="528769" cy="528769"/>
          </a:xfrm>
          <a:prstGeom prst="rect">
            <a:avLst/>
          </a:prstGeom>
          <a:effectLst>
            <a:outerShdw blurRad="50800" dist="38100" dir="2700000" algn="tl" rotWithShape="0">
              <a:prstClr val="black">
                <a:alpha val="40000"/>
              </a:prstClr>
            </a:outerShdw>
          </a:effectLst>
        </p:spPr>
      </p:pic>
      <p:grpSp>
        <p:nvGrpSpPr>
          <p:cNvPr id="34" name="Group 33">
            <a:extLst>
              <a:ext uri="{FF2B5EF4-FFF2-40B4-BE49-F238E27FC236}">
                <a16:creationId xmlns:a16="http://schemas.microsoft.com/office/drawing/2014/main" id="{B5CC8E60-4D36-1DF1-8D19-151A5A889143}"/>
              </a:ext>
            </a:extLst>
          </p:cNvPr>
          <p:cNvGrpSpPr/>
          <p:nvPr/>
        </p:nvGrpSpPr>
        <p:grpSpPr>
          <a:xfrm>
            <a:off x="5003917" y="1450864"/>
            <a:ext cx="3285309" cy="1598881"/>
            <a:chOff x="332936" y="2444676"/>
            <a:chExt cx="2926080" cy="1760705"/>
          </a:xfrm>
        </p:grpSpPr>
        <p:sp>
          <p:nvSpPr>
            <p:cNvPr id="35" name="TextBox 34">
              <a:extLst>
                <a:ext uri="{FF2B5EF4-FFF2-40B4-BE49-F238E27FC236}">
                  <a16:creationId xmlns:a16="http://schemas.microsoft.com/office/drawing/2014/main" id="{B06F80FB-A9FA-9B33-0A9D-1753B79F8947}"/>
                </a:ext>
              </a:extLst>
            </p:cNvPr>
            <p:cNvSpPr txBox="1"/>
            <p:nvPr/>
          </p:nvSpPr>
          <p:spPr>
            <a:xfrm>
              <a:off x="332936" y="2444676"/>
              <a:ext cx="2926080" cy="576175"/>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36" name="TextBox 35">
              <a:extLst>
                <a:ext uri="{FF2B5EF4-FFF2-40B4-BE49-F238E27FC236}">
                  <a16:creationId xmlns:a16="http://schemas.microsoft.com/office/drawing/2014/main" id="{F67FAE74-5DA6-598B-7210-2115F5535621}"/>
                </a:ext>
              </a:extLst>
            </p:cNvPr>
            <p:cNvSpPr txBox="1"/>
            <p:nvPr/>
          </p:nvSpPr>
          <p:spPr>
            <a:xfrm>
              <a:off x="332936" y="3086922"/>
              <a:ext cx="2926080" cy="1118459"/>
            </a:xfrm>
            <a:prstGeom prst="rect">
              <a:avLst/>
            </a:prstGeom>
            <a:noFill/>
          </p:spPr>
          <p:txBody>
            <a:bodyPr wrap="square" lIns="0" rIns="0" rtlCol="0" anchor="t">
              <a:spAutoFit/>
            </a:bodyPr>
            <a:lstStyle/>
            <a:p>
              <a:pPr algn="just">
                <a:spcAft>
                  <a:spcPts val="9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9" name="TextBox 38">
            <a:extLst>
              <a:ext uri="{FF2B5EF4-FFF2-40B4-BE49-F238E27FC236}">
                <a16:creationId xmlns:a16="http://schemas.microsoft.com/office/drawing/2014/main" id="{9C7C07E9-7347-D56E-F06F-F90EA0917F1E}"/>
              </a:ext>
            </a:extLst>
          </p:cNvPr>
          <p:cNvSpPr txBox="1"/>
          <p:nvPr/>
        </p:nvSpPr>
        <p:spPr>
          <a:xfrm>
            <a:off x="5003916" y="4511463"/>
            <a:ext cx="3285309" cy="1200329"/>
          </a:xfrm>
          <a:prstGeom prst="rect">
            <a:avLst/>
          </a:prstGeom>
          <a:noFill/>
        </p:spPr>
        <p:txBody>
          <a:bodyPr wrap="square" lIns="0" rIns="0" rtlCol="0" anchor="t">
            <a:spAutoFit/>
          </a:bodyPr>
          <a:lstStyle/>
          <a:p>
            <a:pPr algn="just">
              <a:spcAft>
                <a:spcPts val="9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 Suspendisse viverra sodales mauris, cras pharetra proin egestas arcu erat dolor, at amet. </a:t>
            </a:r>
          </a:p>
        </p:txBody>
      </p:sp>
      <p:sp>
        <p:nvSpPr>
          <p:cNvPr id="44" name="TextBox 43">
            <a:extLst>
              <a:ext uri="{FF2B5EF4-FFF2-40B4-BE49-F238E27FC236}">
                <a16:creationId xmlns:a16="http://schemas.microsoft.com/office/drawing/2014/main" id="{33362092-0A98-2645-3079-FC0097917D86}"/>
              </a:ext>
            </a:extLst>
          </p:cNvPr>
          <p:cNvSpPr txBox="1"/>
          <p:nvPr/>
        </p:nvSpPr>
        <p:spPr>
          <a:xfrm>
            <a:off x="7266194" y="3548234"/>
            <a:ext cx="1701143" cy="400110"/>
          </a:xfrm>
          <a:prstGeom prst="rect">
            <a:avLst/>
          </a:prstGeom>
          <a:noFill/>
        </p:spPr>
        <p:txBody>
          <a:bodyPr wrap="square" anchor="ctr">
            <a:spAutoFit/>
          </a:bodyPr>
          <a:lstStyle/>
          <a:p>
            <a:r>
              <a:rPr lang="en-US" sz="2000" b="1" dirty="0">
                <a:solidFill>
                  <a:schemeClr val="bg1"/>
                </a:solidFill>
              </a:rPr>
              <a:t>Lorem Ipsum</a:t>
            </a:r>
          </a:p>
        </p:txBody>
      </p:sp>
    </p:spTree>
    <p:extLst>
      <p:ext uri="{BB962C8B-B14F-4D97-AF65-F5344CB8AC3E}">
        <p14:creationId xmlns:p14="http://schemas.microsoft.com/office/powerpoint/2010/main" val="119592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10285</TotalTime>
  <Words>499</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Perspective Arrow Conversion – Slide Template</vt:lpstr>
      <vt:lpstr>Perspective Arrow Conversion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Arrow Conversion</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2023-08-24T18:25:35Z</dcterms:modified>
  <cp:category>Charts &amp; Diagrams</cp:category>
</cp:coreProperties>
</file>