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125" d="100"/>
          <a:sy n="125" d="100"/>
        </p:scale>
        <p:origin x="1398" y="6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972856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8/24/2023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a:bodyPr>
          <a:lstStyle/>
          <a:p>
            <a:r>
              <a:rPr lang="en-US" dirty="0"/>
              <a:t>Perspective Arrow Conversion – Slide Template</a:t>
            </a:r>
            <a:endParaRPr lang="en-US" sz="3400" dirty="0"/>
          </a:p>
        </p:txBody>
      </p:sp>
      <p:grpSp>
        <p:nvGrpSpPr>
          <p:cNvPr id="33" name="Group 32">
            <a:extLst>
              <a:ext uri="{FF2B5EF4-FFF2-40B4-BE49-F238E27FC236}">
                <a16:creationId xmlns:a16="http://schemas.microsoft.com/office/drawing/2014/main" id="{01377394-5630-BAAE-CC05-6576A848D147}"/>
              </a:ext>
            </a:extLst>
          </p:cNvPr>
          <p:cNvGrpSpPr/>
          <p:nvPr/>
        </p:nvGrpSpPr>
        <p:grpSpPr>
          <a:xfrm>
            <a:off x="-1" y="1308097"/>
            <a:ext cx="9740901" cy="4737102"/>
            <a:chOff x="-1" y="1308097"/>
            <a:chExt cx="9740901" cy="4737102"/>
          </a:xfrm>
        </p:grpSpPr>
        <p:sp>
          <p:nvSpPr>
            <p:cNvPr id="3" name="正方形/長方形 4">
              <a:extLst>
                <a:ext uri="{FF2B5EF4-FFF2-40B4-BE49-F238E27FC236}">
                  <a16:creationId xmlns:a16="http://schemas.microsoft.com/office/drawing/2014/main" id="{03EAA54E-B0E4-602C-8437-7517817DE6B4}"/>
                </a:ext>
              </a:extLst>
            </p:cNvPr>
            <p:cNvSpPr/>
            <p:nvPr/>
          </p:nvSpPr>
          <p:spPr>
            <a:xfrm rot="10800000">
              <a:off x="1478756" y="3904160"/>
              <a:ext cx="4090988" cy="2141039"/>
            </a:xfrm>
            <a:custGeom>
              <a:avLst/>
              <a:gdLst>
                <a:gd name="connsiteX0" fmla="*/ 0 w 2330858"/>
                <a:gd name="connsiteY0" fmla="*/ 1 h 2475754"/>
                <a:gd name="connsiteX1" fmla="*/ 2330857 w 2330858"/>
                <a:gd name="connsiteY1" fmla="*/ 0 h 2475754"/>
                <a:gd name="connsiteX2" fmla="*/ 2330857 w 2330858"/>
                <a:gd name="connsiteY2" fmla="*/ 1332289 h 2475754"/>
                <a:gd name="connsiteX3" fmla="*/ 2330858 w 2330858"/>
                <a:gd name="connsiteY3" fmla="*/ 1332289 h 2475754"/>
                <a:gd name="connsiteX4" fmla="*/ 2330858 w 2330858"/>
                <a:gd name="connsiteY4" fmla="*/ 1332290 h 2475754"/>
                <a:gd name="connsiteX5" fmla="*/ 2 w 2330858"/>
                <a:gd name="connsiteY5" fmla="*/ 2475754 h 2475754"/>
                <a:gd name="connsiteX6" fmla="*/ 1 w 2330858"/>
                <a:gd name="connsiteY6" fmla="*/ 2475754 h 2475754"/>
                <a:gd name="connsiteX7" fmla="*/ 1 w 2330858"/>
                <a:gd name="connsiteY7" fmla="*/ 2286931 h 2475754"/>
                <a:gd name="connsiteX8" fmla="*/ 0 w 2330858"/>
                <a:gd name="connsiteY8" fmla="*/ 2286931 h 2475754"/>
                <a:gd name="connsiteX9" fmla="*/ 0 w 2330858"/>
                <a:gd name="connsiteY9" fmla="*/ 2286929 h 2475754"/>
                <a:gd name="connsiteX10" fmla="*/ 2330855 w 2330858"/>
                <a:gd name="connsiteY10" fmla="*/ 1 h 2475754"/>
                <a:gd name="connsiteX11" fmla="*/ 0 w 2330858"/>
                <a:gd name="connsiteY11" fmla="*/ 1 h 2475754"/>
                <a:gd name="connsiteX0" fmla="*/ 2330855 w 2330858"/>
                <a:gd name="connsiteY0" fmla="*/ 1 h 2475754"/>
                <a:gd name="connsiteX1" fmla="*/ 2330857 w 2330858"/>
                <a:gd name="connsiteY1" fmla="*/ 0 h 2475754"/>
                <a:gd name="connsiteX2" fmla="*/ 2330857 w 2330858"/>
                <a:gd name="connsiteY2" fmla="*/ 1332289 h 2475754"/>
                <a:gd name="connsiteX3" fmla="*/ 2330858 w 2330858"/>
                <a:gd name="connsiteY3" fmla="*/ 1332289 h 2475754"/>
                <a:gd name="connsiteX4" fmla="*/ 2330858 w 2330858"/>
                <a:gd name="connsiteY4" fmla="*/ 1332290 h 2475754"/>
                <a:gd name="connsiteX5" fmla="*/ 2 w 2330858"/>
                <a:gd name="connsiteY5" fmla="*/ 2475754 h 2475754"/>
                <a:gd name="connsiteX6" fmla="*/ 1 w 2330858"/>
                <a:gd name="connsiteY6" fmla="*/ 2475754 h 2475754"/>
                <a:gd name="connsiteX7" fmla="*/ 1 w 2330858"/>
                <a:gd name="connsiteY7" fmla="*/ 2286931 h 2475754"/>
                <a:gd name="connsiteX8" fmla="*/ 0 w 2330858"/>
                <a:gd name="connsiteY8" fmla="*/ 2286931 h 2475754"/>
                <a:gd name="connsiteX9" fmla="*/ 0 w 2330858"/>
                <a:gd name="connsiteY9" fmla="*/ 2286929 h 2475754"/>
                <a:gd name="connsiteX10" fmla="*/ 2330855 w 2330858"/>
                <a:gd name="connsiteY10" fmla="*/ 1 h 2475754"/>
                <a:gd name="connsiteX0" fmla="*/ 2330855 w 2336782"/>
                <a:gd name="connsiteY0" fmla="*/ 1 h 2475754"/>
                <a:gd name="connsiteX1" fmla="*/ 2330857 w 2336782"/>
                <a:gd name="connsiteY1" fmla="*/ 0 h 2475754"/>
                <a:gd name="connsiteX2" fmla="*/ 2336782 w 2336782"/>
                <a:gd name="connsiteY2" fmla="*/ 814122 h 2475754"/>
                <a:gd name="connsiteX3" fmla="*/ 2330857 w 2336782"/>
                <a:gd name="connsiteY3" fmla="*/ 1332289 h 2475754"/>
                <a:gd name="connsiteX4" fmla="*/ 2330858 w 2336782"/>
                <a:gd name="connsiteY4" fmla="*/ 1332289 h 2475754"/>
                <a:gd name="connsiteX5" fmla="*/ 2330858 w 2336782"/>
                <a:gd name="connsiteY5" fmla="*/ 1332290 h 2475754"/>
                <a:gd name="connsiteX6" fmla="*/ 2 w 2336782"/>
                <a:gd name="connsiteY6" fmla="*/ 2475754 h 2475754"/>
                <a:gd name="connsiteX7" fmla="*/ 1 w 2336782"/>
                <a:gd name="connsiteY7" fmla="*/ 2475754 h 2475754"/>
                <a:gd name="connsiteX8" fmla="*/ 1 w 2336782"/>
                <a:gd name="connsiteY8" fmla="*/ 2286931 h 2475754"/>
                <a:gd name="connsiteX9" fmla="*/ 0 w 2336782"/>
                <a:gd name="connsiteY9" fmla="*/ 2286931 h 2475754"/>
                <a:gd name="connsiteX10" fmla="*/ 0 w 2336782"/>
                <a:gd name="connsiteY10" fmla="*/ 2286929 h 2475754"/>
                <a:gd name="connsiteX11" fmla="*/ 2330855 w 2336782"/>
                <a:gd name="connsiteY11" fmla="*/ 1 h 2475754"/>
                <a:gd name="connsiteX0" fmla="*/ 2330855 w 2493418"/>
                <a:gd name="connsiteY0" fmla="*/ 1 h 2475754"/>
                <a:gd name="connsiteX1" fmla="*/ 2330857 w 2493418"/>
                <a:gd name="connsiteY1" fmla="*/ 0 h 2475754"/>
                <a:gd name="connsiteX2" fmla="*/ 2493418 w 2493418"/>
                <a:gd name="connsiteY2" fmla="*/ 805862 h 2475754"/>
                <a:gd name="connsiteX3" fmla="*/ 2330857 w 2493418"/>
                <a:gd name="connsiteY3" fmla="*/ 1332289 h 2475754"/>
                <a:gd name="connsiteX4" fmla="*/ 2330858 w 2493418"/>
                <a:gd name="connsiteY4" fmla="*/ 1332289 h 2475754"/>
                <a:gd name="connsiteX5" fmla="*/ 2330858 w 2493418"/>
                <a:gd name="connsiteY5" fmla="*/ 1332290 h 2475754"/>
                <a:gd name="connsiteX6" fmla="*/ 2 w 2493418"/>
                <a:gd name="connsiteY6" fmla="*/ 2475754 h 2475754"/>
                <a:gd name="connsiteX7" fmla="*/ 1 w 2493418"/>
                <a:gd name="connsiteY7" fmla="*/ 2475754 h 2475754"/>
                <a:gd name="connsiteX8" fmla="*/ 1 w 2493418"/>
                <a:gd name="connsiteY8" fmla="*/ 2286931 h 2475754"/>
                <a:gd name="connsiteX9" fmla="*/ 0 w 2493418"/>
                <a:gd name="connsiteY9" fmla="*/ 2286931 h 2475754"/>
                <a:gd name="connsiteX10" fmla="*/ 0 w 2493418"/>
                <a:gd name="connsiteY10" fmla="*/ 2286929 h 2475754"/>
                <a:gd name="connsiteX11" fmla="*/ 2330855 w 2493418"/>
                <a:gd name="connsiteY11" fmla="*/ 1 h 2475754"/>
                <a:gd name="connsiteX0" fmla="*/ 2330855 w 2493418"/>
                <a:gd name="connsiteY0" fmla="*/ 1 h 2475754"/>
                <a:gd name="connsiteX1" fmla="*/ 2330857 w 2493418"/>
                <a:gd name="connsiteY1" fmla="*/ 0 h 2475754"/>
                <a:gd name="connsiteX2" fmla="*/ 2493418 w 2493418"/>
                <a:gd name="connsiteY2" fmla="*/ 805862 h 2475754"/>
                <a:gd name="connsiteX3" fmla="*/ 2330857 w 2493418"/>
                <a:gd name="connsiteY3" fmla="*/ 1332289 h 2475754"/>
                <a:gd name="connsiteX4" fmla="*/ 2330858 w 2493418"/>
                <a:gd name="connsiteY4" fmla="*/ 1332289 h 2475754"/>
                <a:gd name="connsiteX5" fmla="*/ 2330858 w 2493418"/>
                <a:gd name="connsiteY5" fmla="*/ 1332290 h 2475754"/>
                <a:gd name="connsiteX6" fmla="*/ 2 w 2493418"/>
                <a:gd name="connsiteY6" fmla="*/ 2475754 h 2475754"/>
                <a:gd name="connsiteX7" fmla="*/ 1 w 2493418"/>
                <a:gd name="connsiteY7" fmla="*/ 2475754 h 2475754"/>
                <a:gd name="connsiteX8" fmla="*/ 4639 w 2493418"/>
                <a:gd name="connsiteY8" fmla="*/ 2383628 h 2475754"/>
                <a:gd name="connsiteX9" fmla="*/ 1 w 2493418"/>
                <a:gd name="connsiteY9" fmla="*/ 2286931 h 2475754"/>
                <a:gd name="connsiteX10" fmla="*/ 0 w 2493418"/>
                <a:gd name="connsiteY10" fmla="*/ 2286931 h 2475754"/>
                <a:gd name="connsiteX11" fmla="*/ 0 w 2493418"/>
                <a:gd name="connsiteY11" fmla="*/ 2286929 h 2475754"/>
                <a:gd name="connsiteX12" fmla="*/ 2330855 w 2493418"/>
                <a:gd name="connsiteY12" fmla="*/ 1 h 2475754"/>
                <a:gd name="connsiteX0" fmla="*/ 2439343 w 2601906"/>
                <a:gd name="connsiteY0" fmla="*/ 1 h 2475754"/>
                <a:gd name="connsiteX1" fmla="*/ 2439345 w 2601906"/>
                <a:gd name="connsiteY1" fmla="*/ 0 h 2475754"/>
                <a:gd name="connsiteX2" fmla="*/ 2601906 w 2601906"/>
                <a:gd name="connsiteY2" fmla="*/ 805862 h 2475754"/>
                <a:gd name="connsiteX3" fmla="*/ 2439345 w 2601906"/>
                <a:gd name="connsiteY3" fmla="*/ 1332289 h 2475754"/>
                <a:gd name="connsiteX4" fmla="*/ 2439346 w 2601906"/>
                <a:gd name="connsiteY4" fmla="*/ 1332289 h 2475754"/>
                <a:gd name="connsiteX5" fmla="*/ 2439346 w 2601906"/>
                <a:gd name="connsiteY5" fmla="*/ 1332290 h 2475754"/>
                <a:gd name="connsiteX6" fmla="*/ 108490 w 2601906"/>
                <a:gd name="connsiteY6" fmla="*/ 2475754 h 2475754"/>
                <a:gd name="connsiteX7" fmla="*/ 108489 w 2601906"/>
                <a:gd name="connsiteY7" fmla="*/ 2475754 h 2475754"/>
                <a:gd name="connsiteX8" fmla="*/ 0 w 2601906"/>
                <a:gd name="connsiteY8" fmla="*/ 2369860 h 2475754"/>
                <a:gd name="connsiteX9" fmla="*/ 108489 w 2601906"/>
                <a:gd name="connsiteY9" fmla="*/ 2286931 h 2475754"/>
                <a:gd name="connsiteX10" fmla="*/ 108488 w 2601906"/>
                <a:gd name="connsiteY10" fmla="*/ 2286931 h 2475754"/>
                <a:gd name="connsiteX11" fmla="*/ 108488 w 2601906"/>
                <a:gd name="connsiteY11" fmla="*/ 2286929 h 2475754"/>
                <a:gd name="connsiteX12" fmla="*/ 2439343 w 2601906"/>
                <a:gd name="connsiteY12" fmla="*/ 1 h 2475754"/>
                <a:gd name="connsiteX0" fmla="*/ 2439343 w 7475039"/>
                <a:gd name="connsiteY0" fmla="*/ 1 h 2475754"/>
                <a:gd name="connsiteX1" fmla="*/ 2439345 w 7475039"/>
                <a:gd name="connsiteY1" fmla="*/ 0 h 2475754"/>
                <a:gd name="connsiteX2" fmla="*/ 7475039 w 7475039"/>
                <a:gd name="connsiteY2" fmla="*/ 739778 h 2475754"/>
                <a:gd name="connsiteX3" fmla="*/ 2439345 w 7475039"/>
                <a:gd name="connsiteY3" fmla="*/ 1332289 h 2475754"/>
                <a:gd name="connsiteX4" fmla="*/ 2439346 w 7475039"/>
                <a:gd name="connsiteY4" fmla="*/ 1332289 h 2475754"/>
                <a:gd name="connsiteX5" fmla="*/ 2439346 w 7475039"/>
                <a:gd name="connsiteY5" fmla="*/ 1332290 h 2475754"/>
                <a:gd name="connsiteX6" fmla="*/ 108490 w 7475039"/>
                <a:gd name="connsiteY6" fmla="*/ 2475754 h 2475754"/>
                <a:gd name="connsiteX7" fmla="*/ 108489 w 7475039"/>
                <a:gd name="connsiteY7" fmla="*/ 2475754 h 2475754"/>
                <a:gd name="connsiteX8" fmla="*/ 0 w 7475039"/>
                <a:gd name="connsiteY8" fmla="*/ 2369860 h 2475754"/>
                <a:gd name="connsiteX9" fmla="*/ 108489 w 7475039"/>
                <a:gd name="connsiteY9" fmla="*/ 2286931 h 2475754"/>
                <a:gd name="connsiteX10" fmla="*/ 108488 w 7475039"/>
                <a:gd name="connsiteY10" fmla="*/ 2286931 h 2475754"/>
                <a:gd name="connsiteX11" fmla="*/ 108488 w 7475039"/>
                <a:gd name="connsiteY11" fmla="*/ 2286929 h 2475754"/>
                <a:gd name="connsiteX12" fmla="*/ 2439343 w 7475039"/>
                <a:gd name="connsiteY12" fmla="*/ 1 h 2475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75039" h="2475754">
                  <a:moveTo>
                    <a:pt x="2439343" y="1"/>
                  </a:moveTo>
                  <a:cubicBezTo>
                    <a:pt x="2439344" y="1"/>
                    <a:pt x="2439344" y="0"/>
                    <a:pt x="2439345" y="0"/>
                  </a:cubicBezTo>
                  <a:lnTo>
                    <a:pt x="7475039" y="739778"/>
                  </a:lnTo>
                  <a:lnTo>
                    <a:pt x="2439345" y="1332289"/>
                  </a:lnTo>
                  <a:lnTo>
                    <a:pt x="2439346" y="1332289"/>
                  </a:lnTo>
                  <a:lnTo>
                    <a:pt x="2439346" y="1332290"/>
                  </a:lnTo>
                  <a:lnTo>
                    <a:pt x="108490" y="2475754"/>
                  </a:lnTo>
                  <a:lnTo>
                    <a:pt x="108489" y="2475754"/>
                  </a:lnTo>
                  <a:lnTo>
                    <a:pt x="0" y="2369860"/>
                  </a:lnTo>
                  <a:lnTo>
                    <a:pt x="108489" y="2286931"/>
                  </a:lnTo>
                  <a:lnTo>
                    <a:pt x="108488" y="2286931"/>
                  </a:lnTo>
                  <a:lnTo>
                    <a:pt x="108488" y="2286929"/>
                  </a:lnTo>
                  <a:lnTo>
                    <a:pt x="2439343" y="1"/>
                  </a:lnTo>
                  <a:close/>
                </a:path>
              </a:pathLst>
            </a:custGeom>
            <a:solidFill>
              <a:schemeClr val="accent1">
                <a:lumMod val="75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sp>
          <p:nvSpPr>
            <p:cNvPr id="4" name="直角三角形 31">
              <a:extLst>
                <a:ext uri="{FF2B5EF4-FFF2-40B4-BE49-F238E27FC236}">
                  <a16:creationId xmlns:a16="http://schemas.microsoft.com/office/drawing/2014/main" id="{216636B8-3688-ECEA-661B-789F9A211ACE}"/>
                </a:ext>
              </a:extLst>
            </p:cNvPr>
            <p:cNvSpPr/>
            <p:nvPr/>
          </p:nvSpPr>
          <p:spPr>
            <a:xfrm rot="5400000">
              <a:off x="2561215" y="1830068"/>
              <a:ext cx="1152166" cy="4888707"/>
            </a:xfrm>
            <a:custGeom>
              <a:avLst/>
              <a:gdLst>
                <a:gd name="connsiteX0" fmla="*/ 1332288 w 1332288"/>
                <a:gd name="connsiteY0" fmla="*/ 2330856 h 2330857"/>
                <a:gd name="connsiteX1" fmla="*/ 188824 w 1332288"/>
                <a:gd name="connsiteY1" fmla="*/ 2330856 h 2330857"/>
                <a:gd name="connsiteX2" fmla="*/ 0 w 1332288"/>
                <a:gd name="connsiteY2" fmla="*/ 2330857 h 2330857"/>
                <a:gd name="connsiteX3" fmla="*/ 0 w 1332288"/>
                <a:gd name="connsiteY3" fmla="*/ 3 h 2330857"/>
                <a:gd name="connsiteX4" fmla="*/ 188824 w 1332288"/>
                <a:gd name="connsiteY4" fmla="*/ 3 h 2330857"/>
                <a:gd name="connsiteX5" fmla="*/ 188824 w 1332288"/>
                <a:gd name="connsiteY5" fmla="*/ 0 h 2330857"/>
                <a:gd name="connsiteX6" fmla="*/ 1332288 w 1332288"/>
                <a:gd name="connsiteY6" fmla="*/ 2330856 h 2330857"/>
                <a:gd name="connsiteX0" fmla="*/ 1332288 w 1332288"/>
                <a:gd name="connsiteY0" fmla="*/ 2330856 h 2330857"/>
                <a:gd name="connsiteX1" fmla="*/ 0 w 1332288"/>
                <a:gd name="connsiteY1" fmla="*/ 2330857 h 2330857"/>
                <a:gd name="connsiteX2" fmla="*/ 0 w 1332288"/>
                <a:gd name="connsiteY2" fmla="*/ 3 h 2330857"/>
                <a:gd name="connsiteX3" fmla="*/ 188824 w 1332288"/>
                <a:gd name="connsiteY3" fmla="*/ 3 h 2330857"/>
                <a:gd name="connsiteX4" fmla="*/ 188824 w 1332288"/>
                <a:gd name="connsiteY4" fmla="*/ 0 h 2330857"/>
                <a:gd name="connsiteX5" fmla="*/ 1332288 w 1332288"/>
                <a:gd name="connsiteY5" fmla="*/ 2330856 h 2330857"/>
                <a:gd name="connsiteX0" fmla="*/ 1332288 w 1332288"/>
                <a:gd name="connsiteY0" fmla="*/ 2330856 h 2332428"/>
                <a:gd name="connsiteX1" fmla="*/ 635765 w 1332288"/>
                <a:gd name="connsiteY1" fmla="*/ 2332428 h 2332428"/>
                <a:gd name="connsiteX2" fmla="*/ 0 w 1332288"/>
                <a:gd name="connsiteY2" fmla="*/ 2330857 h 2332428"/>
                <a:gd name="connsiteX3" fmla="*/ 0 w 1332288"/>
                <a:gd name="connsiteY3" fmla="*/ 3 h 2332428"/>
                <a:gd name="connsiteX4" fmla="*/ 188824 w 1332288"/>
                <a:gd name="connsiteY4" fmla="*/ 3 h 2332428"/>
                <a:gd name="connsiteX5" fmla="*/ 188824 w 1332288"/>
                <a:gd name="connsiteY5" fmla="*/ 0 h 2332428"/>
                <a:gd name="connsiteX6" fmla="*/ 1332288 w 1332288"/>
                <a:gd name="connsiteY6" fmla="*/ 2330856 h 2332428"/>
                <a:gd name="connsiteX0" fmla="*/ 1332288 w 1332288"/>
                <a:gd name="connsiteY0" fmla="*/ 2330856 h 2432502"/>
                <a:gd name="connsiteX1" fmla="*/ 635768 w 1332288"/>
                <a:gd name="connsiteY1" fmla="*/ 2432501 h 2432502"/>
                <a:gd name="connsiteX2" fmla="*/ 0 w 1332288"/>
                <a:gd name="connsiteY2" fmla="*/ 2330857 h 2432502"/>
                <a:gd name="connsiteX3" fmla="*/ 0 w 1332288"/>
                <a:gd name="connsiteY3" fmla="*/ 3 h 2432502"/>
                <a:gd name="connsiteX4" fmla="*/ 188824 w 1332288"/>
                <a:gd name="connsiteY4" fmla="*/ 3 h 2432502"/>
                <a:gd name="connsiteX5" fmla="*/ 188824 w 1332288"/>
                <a:gd name="connsiteY5" fmla="*/ 0 h 2432502"/>
                <a:gd name="connsiteX6" fmla="*/ 1332288 w 1332288"/>
                <a:gd name="connsiteY6" fmla="*/ 2330856 h 2432502"/>
                <a:gd name="connsiteX0" fmla="*/ 1332288 w 1332288"/>
                <a:gd name="connsiteY0" fmla="*/ 2330856 h 2432500"/>
                <a:gd name="connsiteX1" fmla="*/ 635768 w 1332288"/>
                <a:gd name="connsiteY1" fmla="*/ 2432501 h 2432500"/>
                <a:gd name="connsiteX2" fmla="*/ 0 w 1332288"/>
                <a:gd name="connsiteY2" fmla="*/ 2330857 h 2432500"/>
                <a:gd name="connsiteX3" fmla="*/ 0 w 1332288"/>
                <a:gd name="connsiteY3" fmla="*/ 3 h 2432500"/>
                <a:gd name="connsiteX4" fmla="*/ 98828 w 1332288"/>
                <a:gd name="connsiteY4" fmla="*/ 285 h 2432500"/>
                <a:gd name="connsiteX5" fmla="*/ 188824 w 1332288"/>
                <a:gd name="connsiteY5" fmla="*/ 3 h 2432500"/>
                <a:gd name="connsiteX6" fmla="*/ 188824 w 1332288"/>
                <a:gd name="connsiteY6" fmla="*/ 0 h 2432500"/>
                <a:gd name="connsiteX7" fmla="*/ 1332288 w 1332288"/>
                <a:gd name="connsiteY7" fmla="*/ 2330856 h 2432500"/>
                <a:gd name="connsiteX0" fmla="*/ 1332288 w 1332288"/>
                <a:gd name="connsiteY0" fmla="*/ 2461100 h 2562746"/>
                <a:gd name="connsiteX1" fmla="*/ 635768 w 1332288"/>
                <a:gd name="connsiteY1" fmla="*/ 2562745 h 2562746"/>
                <a:gd name="connsiteX2" fmla="*/ 0 w 1332288"/>
                <a:gd name="connsiteY2" fmla="*/ 2461101 h 2562746"/>
                <a:gd name="connsiteX3" fmla="*/ 0 w 1332288"/>
                <a:gd name="connsiteY3" fmla="*/ 130247 h 2562746"/>
                <a:gd name="connsiteX4" fmla="*/ 104339 w 1332288"/>
                <a:gd name="connsiteY4" fmla="*/ -1 h 2562746"/>
                <a:gd name="connsiteX5" fmla="*/ 188824 w 1332288"/>
                <a:gd name="connsiteY5" fmla="*/ 130247 h 2562746"/>
                <a:gd name="connsiteX6" fmla="*/ 188824 w 1332288"/>
                <a:gd name="connsiteY6" fmla="*/ 130244 h 2562746"/>
                <a:gd name="connsiteX7" fmla="*/ 1332288 w 1332288"/>
                <a:gd name="connsiteY7" fmla="*/ 2461100 h 2562746"/>
                <a:gd name="connsiteX0" fmla="*/ 1332288 w 1332288"/>
                <a:gd name="connsiteY0" fmla="*/ 2461102 h 8932624"/>
                <a:gd name="connsiteX1" fmla="*/ 591715 w 1332288"/>
                <a:gd name="connsiteY1" fmla="*/ 8932625 h 8932624"/>
                <a:gd name="connsiteX2" fmla="*/ 0 w 1332288"/>
                <a:gd name="connsiteY2" fmla="*/ 2461103 h 8932624"/>
                <a:gd name="connsiteX3" fmla="*/ 0 w 1332288"/>
                <a:gd name="connsiteY3" fmla="*/ 130249 h 8932624"/>
                <a:gd name="connsiteX4" fmla="*/ 104339 w 1332288"/>
                <a:gd name="connsiteY4" fmla="*/ 1 h 8932624"/>
                <a:gd name="connsiteX5" fmla="*/ 188824 w 1332288"/>
                <a:gd name="connsiteY5" fmla="*/ 130249 h 8932624"/>
                <a:gd name="connsiteX6" fmla="*/ 188824 w 1332288"/>
                <a:gd name="connsiteY6" fmla="*/ 130246 h 8932624"/>
                <a:gd name="connsiteX7" fmla="*/ 1332288 w 1332288"/>
                <a:gd name="connsiteY7" fmla="*/ 2461102 h 8932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32288" h="8932624">
                  <a:moveTo>
                    <a:pt x="1332288" y="2461102"/>
                  </a:moveTo>
                  <a:lnTo>
                    <a:pt x="591715" y="8932625"/>
                  </a:lnTo>
                  <a:lnTo>
                    <a:pt x="0" y="2461103"/>
                  </a:lnTo>
                  <a:lnTo>
                    <a:pt x="0" y="130249"/>
                  </a:lnTo>
                  <a:lnTo>
                    <a:pt x="104339" y="1"/>
                  </a:lnTo>
                  <a:lnTo>
                    <a:pt x="188824" y="130249"/>
                  </a:lnTo>
                  <a:lnTo>
                    <a:pt x="188824" y="130246"/>
                  </a:lnTo>
                  <a:lnTo>
                    <a:pt x="1332288" y="2461102"/>
                  </a:lnTo>
                  <a:close/>
                </a:path>
              </a:pathLst>
            </a:custGeom>
            <a:solidFill>
              <a:schemeClr val="accent3">
                <a:lumMod val="75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sp>
          <p:nvSpPr>
            <p:cNvPr id="5" name="直角三角形 31">
              <a:extLst>
                <a:ext uri="{FF2B5EF4-FFF2-40B4-BE49-F238E27FC236}">
                  <a16:creationId xmlns:a16="http://schemas.microsoft.com/office/drawing/2014/main" id="{C91495E0-8C25-05FE-0867-1FB5CE111C0C}"/>
                </a:ext>
              </a:extLst>
            </p:cNvPr>
            <p:cNvSpPr/>
            <p:nvPr/>
          </p:nvSpPr>
          <p:spPr>
            <a:xfrm rot="16200000" flipV="1">
              <a:off x="2571931" y="666671"/>
              <a:ext cx="1152166" cy="4824410"/>
            </a:xfrm>
            <a:custGeom>
              <a:avLst/>
              <a:gdLst>
                <a:gd name="connsiteX0" fmla="*/ 1332288 w 1332288"/>
                <a:gd name="connsiteY0" fmla="*/ 2330856 h 2330857"/>
                <a:gd name="connsiteX1" fmla="*/ 188824 w 1332288"/>
                <a:gd name="connsiteY1" fmla="*/ 2330856 h 2330857"/>
                <a:gd name="connsiteX2" fmla="*/ 0 w 1332288"/>
                <a:gd name="connsiteY2" fmla="*/ 2330857 h 2330857"/>
                <a:gd name="connsiteX3" fmla="*/ 0 w 1332288"/>
                <a:gd name="connsiteY3" fmla="*/ 3 h 2330857"/>
                <a:gd name="connsiteX4" fmla="*/ 188824 w 1332288"/>
                <a:gd name="connsiteY4" fmla="*/ 3 h 2330857"/>
                <a:gd name="connsiteX5" fmla="*/ 188824 w 1332288"/>
                <a:gd name="connsiteY5" fmla="*/ 0 h 2330857"/>
                <a:gd name="connsiteX6" fmla="*/ 1332288 w 1332288"/>
                <a:gd name="connsiteY6" fmla="*/ 2330856 h 2330857"/>
                <a:gd name="connsiteX0" fmla="*/ 1332288 w 1332288"/>
                <a:gd name="connsiteY0" fmla="*/ 2330856 h 2330857"/>
                <a:gd name="connsiteX1" fmla="*/ 0 w 1332288"/>
                <a:gd name="connsiteY1" fmla="*/ 2330857 h 2330857"/>
                <a:gd name="connsiteX2" fmla="*/ 0 w 1332288"/>
                <a:gd name="connsiteY2" fmla="*/ 3 h 2330857"/>
                <a:gd name="connsiteX3" fmla="*/ 188824 w 1332288"/>
                <a:gd name="connsiteY3" fmla="*/ 3 h 2330857"/>
                <a:gd name="connsiteX4" fmla="*/ 188824 w 1332288"/>
                <a:gd name="connsiteY4" fmla="*/ 0 h 2330857"/>
                <a:gd name="connsiteX5" fmla="*/ 1332288 w 1332288"/>
                <a:gd name="connsiteY5" fmla="*/ 2330856 h 2330857"/>
                <a:gd name="connsiteX0" fmla="*/ 1332288 w 1332288"/>
                <a:gd name="connsiteY0" fmla="*/ 2330856 h 2332428"/>
                <a:gd name="connsiteX1" fmla="*/ 715614 w 1332288"/>
                <a:gd name="connsiteY1" fmla="*/ 2332428 h 2332428"/>
                <a:gd name="connsiteX2" fmla="*/ 0 w 1332288"/>
                <a:gd name="connsiteY2" fmla="*/ 2330857 h 2332428"/>
                <a:gd name="connsiteX3" fmla="*/ 0 w 1332288"/>
                <a:gd name="connsiteY3" fmla="*/ 3 h 2332428"/>
                <a:gd name="connsiteX4" fmla="*/ 188824 w 1332288"/>
                <a:gd name="connsiteY4" fmla="*/ 3 h 2332428"/>
                <a:gd name="connsiteX5" fmla="*/ 188824 w 1332288"/>
                <a:gd name="connsiteY5" fmla="*/ 0 h 2332428"/>
                <a:gd name="connsiteX6" fmla="*/ 1332288 w 1332288"/>
                <a:gd name="connsiteY6" fmla="*/ 2330856 h 2332428"/>
                <a:gd name="connsiteX0" fmla="*/ 1332288 w 1332288"/>
                <a:gd name="connsiteY0" fmla="*/ 2330856 h 2563026"/>
                <a:gd name="connsiteX1" fmla="*/ 710106 w 1332288"/>
                <a:gd name="connsiteY1" fmla="*/ 2563025 h 2563026"/>
                <a:gd name="connsiteX2" fmla="*/ 0 w 1332288"/>
                <a:gd name="connsiteY2" fmla="*/ 2330857 h 2563026"/>
                <a:gd name="connsiteX3" fmla="*/ 0 w 1332288"/>
                <a:gd name="connsiteY3" fmla="*/ 3 h 2563026"/>
                <a:gd name="connsiteX4" fmla="*/ 188824 w 1332288"/>
                <a:gd name="connsiteY4" fmla="*/ 3 h 2563026"/>
                <a:gd name="connsiteX5" fmla="*/ 188824 w 1332288"/>
                <a:gd name="connsiteY5" fmla="*/ 0 h 2563026"/>
                <a:gd name="connsiteX6" fmla="*/ 1332288 w 1332288"/>
                <a:gd name="connsiteY6" fmla="*/ 2330856 h 2563026"/>
                <a:gd name="connsiteX0" fmla="*/ 1332288 w 1332288"/>
                <a:gd name="connsiteY0" fmla="*/ 2330856 h 2563024"/>
                <a:gd name="connsiteX1" fmla="*/ 710106 w 1332288"/>
                <a:gd name="connsiteY1" fmla="*/ 2563025 h 2563024"/>
                <a:gd name="connsiteX2" fmla="*/ 0 w 1332288"/>
                <a:gd name="connsiteY2" fmla="*/ 2330857 h 2563024"/>
                <a:gd name="connsiteX3" fmla="*/ 0 w 1332288"/>
                <a:gd name="connsiteY3" fmla="*/ 3 h 2563024"/>
                <a:gd name="connsiteX4" fmla="*/ 98826 w 1332288"/>
                <a:gd name="connsiteY4" fmla="*/ 285 h 2563024"/>
                <a:gd name="connsiteX5" fmla="*/ 188824 w 1332288"/>
                <a:gd name="connsiteY5" fmla="*/ 3 h 2563024"/>
                <a:gd name="connsiteX6" fmla="*/ 188824 w 1332288"/>
                <a:gd name="connsiteY6" fmla="*/ 0 h 2563024"/>
                <a:gd name="connsiteX7" fmla="*/ 1332288 w 1332288"/>
                <a:gd name="connsiteY7" fmla="*/ 2330856 h 2563024"/>
                <a:gd name="connsiteX0" fmla="*/ 1332288 w 1332288"/>
                <a:gd name="connsiteY0" fmla="*/ 2421944 h 2654113"/>
                <a:gd name="connsiteX1" fmla="*/ 710106 w 1332288"/>
                <a:gd name="connsiteY1" fmla="*/ 2654113 h 2654113"/>
                <a:gd name="connsiteX2" fmla="*/ 0 w 1332288"/>
                <a:gd name="connsiteY2" fmla="*/ 2421945 h 2654113"/>
                <a:gd name="connsiteX3" fmla="*/ 0 w 1332288"/>
                <a:gd name="connsiteY3" fmla="*/ 91091 h 2654113"/>
                <a:gd name="connsiteX4" fmla="*/ 90565 w 1332288"/>
                <a:gd name="connsiteY4" fmla="*/ 1 h 2654113"/>
                <a:gd name="connsiteX5" fmla="*/ 188824 w 1332288"/>
                <a:gd name="connsiteY5" fmla="*/ 91091 h 2654113"/>
                <a:gd name="connsiteX6" fmla="*/ 188824 w 1332288"/>
                <a:gd name="connsiteY6" fmla="*/ 91088 h 2654113"/>
                <a:gd name="connsiteX7" fmla="*/ 1332288 w 1332288"/>
                <a:gd name="connsiteY7" fmla="*/ 2421944 h 2654113"/>
                <a:gd name="connsiteX0" fmla="*/ 1332288 w 1332288"/>
                <a:gd name="connsiteY0" fmla="*/ 2421942 h 8815140"/>
                <a:gd name="connsiteX1" fmla="*/ 831260 w 1332288"/>
                <a:gd name="connsiteY1" fmla="*/ 8815141 h 8815140"/>
                <a:gd name="connsiteX2" fmla="*/ 0 w 1332288"/>
                <a:gd name="connsiteY2" fmla="*/ 2421943 h 8815140"/>
                <a:gd name="connsiteX3" fmla="*/ 0 w 1332288"/>
                <a:gd name="connsiteY3" fmla="*/ 91089 h 8815140"/>
                <a:gd name="connsiteX4" fmla="*/ 90565 w 1332288"/>
                <a:gd name="connsiteY4" fmla="*/ -1 h 8815140"/>
                <a:gd name="connsiteX5" fmla="*/ 188824 w 1332288"/>
                <a:gd name="connsiteY5" fmla="*/ 91089 h 8815140"/>
                <a:gd name="connsiteX6" fmla="*/ 188824 w 1332288"/>
                <a:gd name="connsiteY6" fmla="*/ 91086 h 8815140"/>
                <a:gd name="connsiteX7" fmla="*/ 1332288 w 1332288"/>
                <a:gd name="connsiteY7" fmla="*/ 2421942 h 88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32288" h="8815140">
                  <a:moveTo>
                    <a:pt x="1332288" y="2421942"/>
                  </a:moveTo>
                  <a:lnTo>
                    <a:pt x="831260" y="8815141"/>
                  </a:lnTo>
                  <a:lnTo>
                    <a:pt x="0" y="2421943"/>
                  </a:lnTo>
                  <a:lnTo>
                    <a:pt x="0" y="91089"/>
                  </a:lnTo>
                  <a:lnTo>
                    <a:pt x="90565" y="-1"/>
                  </a:lnTo>
                  <a:lnTo>
                    <a:pt x="188824" y="91089"/>
                  </a:lnTo>
                  <a:lnTo>
                    <a:pt x="188824" y="91086"/>
                  </a:lnTo>
                  <a:lnTo>
                    <a:pt x="1332288" y="2421942"/>
                  </a:lnTo>
                  <a:close/>
                </a:path>
              </a:pathLst>
            </a:custGeom>
            <a:solidFill>
              <a:schemeClr val="accent2">
                <a:lumMod val="75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sp>
          <p:nvSpPr>
            <p:cNvPr id="6" name="正方形/長方形 4">
              <a:extLst>
                <a:ext uri="{FF2B5EF4-FFF2-40B4-BE49-F238E27FC236}">
                  <a16:creationId xmlns:a16="http://schemas.microsoft.com/office/drawing/2014/main" id="{F47F0198-21E6-0E69-B8C6-2F11B2149490}"/>
                </a:ext>
              </a:extLst>
            </p:cNvPr>
            <p:cNvSpPr/>
            <p:nvPr/>
          </p:nvSpPr>
          <p:spPr>
            <a:xfrm rot="10800000" flipV="1">
              <a:off x="857250" y="1308098"/>
              <a:ext cx="4705350" cy="2141039"/>
            </a:xfrm>
            <a:custGeom>
              <a:avLst/>
              <a:gdLst>
                <a:gd name="connsiteX0" fmla="*/ 0 w 2330858"/>
                <a:gd name="connsiteY0" fmla="*/ 1 h 2475754"/>
                <a:gd name="connsiteX1" fmla="*/ 2330857 w 2330858"/>
                <a:gd name="connsiteY1" fmla="*/ 0 h 2475754"/>
                <a:gd name="connsiteX2" fmla="*/ 2330857 w 2330858"/>
                <a:gd name="connsiteY2" fmla="*/ 1332289 h 2475754"/>
                <a:gd name="connsiteX3" fmla="*/ 2330858 w 2330858"/>
                <a:gd name="connsiteY3" fmla="*/ 1332289 h 2475754"/>
                <a:gd name="connsiteX4" fmla="*/ 2330858 w 2330858"/>
                <a:gd name="connsiteY4" fmla="*/ 1332290 h 2475754"/>
                <a:gd name="connsiteX5" fmla="*/ 2 w 2330858"/>
                <a:gd name="connsiteY5" fmla="*/ 2475754 h 2475754"/>
                <a:gd name="connsiteX6" fmla="*/ 1 w 2330858"/>
                <a:gd name="connsiteY6" fmla="*/ 2475754 h 2475754"/>
                <a:gd name="connsiteX7" fmla="*/ 1 w 2330858"/>
                <a:gd name="connsiteY7" fmla="*/ 2286931 h 2475754"/>
                <a:gd name="connsiteX8" fmla="*/ 0 w 2330858"/>
                <a:gd name="connsiteY8" fmla="*/ 2286931 h 2475754"/>
                <a:gd name="connsiteX9" fmla="*/ 0 w 2330858"/>
                <a:gd name="connsiteY9" fmla="*/ 2286929 h 2475754"/>
                <a:gd name="connsiteX10" fmla="*/ 2330855 w 2330858"/>
                <a:gd name="connsiteY10" fmla="*/ 1 h 2475754"/>
                <a:gd name="connsiteX11" fmla="*/ 0 w 2330858"/>
                <a:gd name="connsiteY11" fmla="*/ 1 h 2475754"/>
                <a:gd name="connsiteX0" fmla="*/ 2330855 w 2330858"/>
                <a:gd name="connsiteY0" fmla="*/ 1 h 2475754"/>
                <a:gd name="connsiteX1" fmla="*/ 2330857 w 2330858"/>
                <a:gd name="connsiteY1" fmla="*/ 0 h 2475754"/>
                <a:gd name="connsiteX2" fmla="*/ 2330857 w 2330858"/>
                <a:gd name="connsiteY2" fmla="*/ 1332289 h 2475754"/>
                <a:gd name="connsiteX3" fmla="*/ 2330858 w 2330858"/>
                <a:gd name="connsiteY3" fmla="*/ 1332289 h 2475754"/>
                <a:gd name="connsiteX4" fmla="*/ 2330858 w 2330858"/>
                <a:gd name="connsiteY4" fmla="*/ 1332290 h 2475754"/>
                <a:gd name="connsiteX5" fmla="*/ 2 w 2330858"/>
                <a:gd name="connsiteY5" fmla="*/ 2475754 h 2475754"/>
                <a:gd name="connsiteX6" fmla="*/ 1 w 2330858"/>
                <a:gd name="connsiteY6" fmla="*/ 2475754 h 2475754"/>
                <a:gd name="connsiteX7" fmla="*/ 1 w 2330858"/>
                <a:gd name="connsiteY7" fmla="*/ 2286931 h 2475754"/>
                <a:gd name="connsiteX8" fmla="*/ 0 w 2330858"/>
                <a:gd name="connsiteY8" fmla="*/ 2286931 h 2475754"/>
                <a:gd name="connsiteX9" fmla="*/ 0 w 2330858"/>
                <a:gd name="connsiteY9" fmla="*/ 2286929 h 2475754"/>
                <a:gd name="connsiteX10" fmla="*/ 2330855 w 2330858"/>
                <a:gd name="connsiteY10" fmla="*/ 1 h 2475754"/>
                <a:gd name="connsiteX0" fmla="*/ 2330855 w 2341132"/>
                <a:gd name="connsiteY0" fmla="*/ 1 h 2475754"/>
                <a:gd name="connsiteX1" fmla="*/ 2330857 w 2341132"/>
                <a:gd name="connsiteY1" fmla="*/ 0 h 2475754"/>
                <a:gd name="connsiteX2" fmla="*/ 2341132 w 2341132"/>
                <a:gd name="connsiteY2" fmla="*/ 675532 h 2475754"/>
                <a:gd name="connsiteX3" fmla="*/ 2330857 w 2341132"/>
                <a:gd name="connsiteY3" fmla="*/ 1332289 h 2475754"/>
                <a:gd name="connsiteX4" fmla="*/ 2330858 w 2341132"/>
                <a:gd name="connsiteY4" fmla="*/ 1332289 h 2475754"/>
                <a:gd name="connsiteX5" fmla="*/ 2330858 w 2341132"/>
                <a:gd name="connsiteY5" fmla="*/ 1332290 h 2475754"/>
                <a:gd name="connsiteX6" fmla="*/ 2 w 2341132"/>
                <a:gd name="connsiteY6" fmla="*/ 2475754 h 2475754"/>
                <a:gd name="connsiteX7" fmla="*/ 1 w 2341132"/>
                <a:gd name="connsiteY7" fmla="*/ 2475754 h 2475754"/>
                <a:gd name="connsiteX8" fmla="*/ 1 w 2341132"/>
                <a:gd name="connsiteY8" fmla="*/ 2286931 h 2475754"/>
                <a:gd name="connsiteX9" fmla="*/ 0 w 2341132"/>
                <a:gd name="connsiteY9" fmla="*/ 2286931 h 2475754"/>
                <a:gd name="connsiteX10" fmla="*/ 0 w 2341132"/>
                <a:gd name="connsiteY10" fmla="*/ 2286929 h 2475754"/>
                <a:gd name="connsiteX11" fmla="*/ 2330855 w 2341132"/>
                <a:gd name="connsiteY11" fmla="*/ 1 h 2475754"/>
                <a:gd name="connsiteX0" fmla="*/ 2330855 w 2758829"/>
                <a:gd name="connsiteY0" fmla="*/ 1 h 2475754"/>
                <a:gd name="connsiteX1" fmla="*/ 2330857 w 2758829"/>
                <a:gd name="connsiteY1" fmla="*/ 0 h 2475754"/>
                <a:gd name="connsiteX2" fmla="*/ 2758829 w 2758829"/>
                <a:gd name="connsiteY2" fmla="*/ 682875 h 2475754"/>
                <a:gd name="connsiteX3" fmla="*/ 2330857 w 2758829"/>
                <a:gd name="connsiteY3" fmla="*/ 1332289 h 2475754"/>
                <a:gd name="connsiteX4" fmla="*/ 2330858 w 2758829"/>
                <a:gd name="connsiteY4" fmla="*/ 1332289 h 2475754"/>
                <a:gd name="connsiteX5" fmla="*/ 2330858 w 2758829"/>
                <a:gd name="connsiteY5" fmla="*/ 1332290 h 2475754"/>
                <a:gd name="connsiteX6" fmla="*/ 2 w 2758829"/>
                <a:gd name="connsiteY6" fmla="*/ 2475754 h 2475754"/>
                <a:gd name="connsiteX7" fmla="*/ 1 w 2758829"/>
                <a:gd name="connsiteY7" fmla="*/ 2475754 h 2475754"/>
                <a:gd name="connsiteX8" fmla="*/ 1 w 2758829"/>
                <a:gd name="connsiteY8" fmla="*/ 2286931 h 2475754"/>
                <a:gd name="connsiteX9" fmla="*/ 0 w 2758829"/>
                <a:gd name="connsiteY9" fmla="*/ 2286931 h 2475754"/>
                <a:gd name="connsiteX10" fmla="*/ 0 w 2758829"/>
                <a:gd name="connsiteY10" fmla="*/ 2286929 h 2475754"/>
                <a:gd name="connsiteX11" fmla="*/ 2330855 w 2758829"/>
                <a:gd name="connsiteY11" fmla="*/ 1 h 2475754"/>
                <a:gd name="connsiteX0" fmla="*/ 2330855 w 2758829"/>
                <a:gd name="connsiteY0" fmla="*/ 1 h 2475754"/>
                <a:gd name="connsiteX1" fmla="*/ 2330857 w 2758829"/>
                <a:gd name="connsiteY1" fmla="*/ 0 h 2475754"/>
                <a:gd name="connsiteX2" fmla="*/ 2758829 w 2758829"/>
                <a:gd name="connsiteY2" fmla="*/ 682875 h 2475754"/>
                <a:gd name="connsiteX3" fmla="*/ 2330857 w 2758829"/>
                <a:gd name="connsiteY3" fmla="*/ 1332289 h 2475754"/>
                <a:gd name="connsiteX4" fmla="*/ 2330858 w 2758829"/>
                <a:gd name="connsiteY4" fmla="*/ 1332289 h 2475754"/>
                <a:gd name="connsiteX5" fmla="*/ 2330858 w 2758829"/>
                <a:gd name="connsiteY5" fmla="*/ 1332290 h 2475754"/>
                <a:gd name="connsiteX6" fmla="*/ 2 w 2758829"/>
                <a:gd name="connsiteY6" fmla="*/ 2475754 h 2475754"/>
                <a:gd name="connsiteX7" fmla="*/ 1 w 2758829"/>
                <a:gd name="connsiteY7" fmla="*/ 2475754 h 2475754"/>
                <a:gd name="connsiteX8" fmla="*/ 4639 w 2758829"/>
                <a:gd name="connsiteY8" fmla="*/ 2383631 h 2475754"/>
                <a:gd name="connsiteX9" fmla="*/ 1 w 2758829"/>
                <a:gd name="connsiteY9" fmla="*/ 2286931 h 2475754"/>
                <a:gd name="connsiteX10" fmla="*/ 0 w 2758829"/>
                <a:gd name="connsiteY10" fmla="*/ 2286931 h 2475754"/>
                <a:gd name="connsiteX11" fmla="*/ 0 w 2758829"/>
                <a:gd name="connsiteY11" fmla="*/ 2286929 h 2475754"/>
                <a:gd name="connsiteX12" fmla="*/ 2330855 w 2758829"/>
                <a:gd name="connsiteY12" fmla="*/ 1 h 2475754"/>
                <a:gd name="connsiteX0" fmla="*/ 2426289 w 2854263"/>
                <a:gd name="connsiteY0" fmla="*/ 1 h 2475754"/>
                <a:gd name="connsiteX1" fmla="*/ 2426291 w 2854263"/>
                <a:gd name="connsiteY1" fmla="*/ 0 h 2475754"/>
                <a:gd name="connsiteX2" fmla="*/ 2854263 w 2854263"/>
                <a:gd name="connsiteY2" fmla="*/ 682875 h 2475754"/>
                <a:gd name="connsiteX3" fmla="*/ 2426291 w 2854263"/>
                <a:gd name="connsiteY3" fmla="*/ 1332289 h 2475754"/>
                <a:gd name="connsiteX4" fmla="*/ 2426292 w 2854263"/>
                <a:gd name="connsiteY4" fmla="*/ 1332289 h 2475754"/>
                <a:gd name="connsiteX5" fmla="*/ 2426292 w 2854263"/>
                <a:gd name="connsiteY5" fmla="*/ 1332290 h 2475754"/>
                <a:gd name="connsiteX6" fmla="*/ 95436 w 2854263"/>
                <a:gd name="connsiteY6" fmla="*/ 2475754 h 2475754"/>
                <a:gd name="connsiteX7" fmla="*/ 95435 w 2854263"/>
                <a:gd name="connsiteY7" fmla="*/ 2475754 h 2475754"/>
                <a:gd name="connsiteX8" fmla="*/ 0 w 2854263"/>
                <a:gd name="connsiteY8" fmla="*/ 2389139 h 2475754"/>
                <a:gd name="connsiteX9" fmla="*/ 95435 w 2854263"/>
                <a:gd name="connsiteY9" fmla="*/ 2286931 h 2475754"/>
                <a:gd name="connsiteX10" fmla="*/ 95434 w 2854263"/>
                <a:gd name="connsiteY10" fmla="*/ 2286931 h 2475754"/>
                <a:gd name="connsiteX11" fmla="*/ 95434 w 2854263"/>
                <a:gd name="connsiteY11" fmla="*/ 2286929 h 2475754"/>
                <a:gd name="connsiteX12" fmla="*/ 2426289 w 2854263"/>
                <a:gd name="connsiteY12" fmla="*/ 1 h 2475754"/>
                <a:gd name="connsiteX0" fmla="*/ 2426289 w 8597597"/>
                <a:gd name="connsiteY0" fmla="*/ 1 h 2475754"/>
                <a:gd name="connsiteX1" fmla="*/ 2426291 w 8597597"/>
                <a:gd name="connsiteY1" fmla="*/ 0 h 2475754"/>
                <a:gd name="connsiteX2" fmla="*/ 8597597 w 8597597"/>
                <a:gd name="connsiteY2" fmla="*/ 517664 h 2475754"/>
                <a:gd name="connsiteX3" fmla="*/ 2426291 w 8597597"/>
                <a:gd name="connsiteY3" fmla="*/ 1332289 h 2475754"/>
                <a:gd name="connsiteX4" fmla="*/ 2426292 w 8597597"/>
                <a:gd name="connsiteY4" fmla="*/ 1332289 h 2475754"/>
                <a:gd name="connsiteX5" fmla="*/ 2426292 w 8597597"/>
                <a:gd name="connsiteY5" fmla="*/ 1332290 h 2475754"/>
                <a:gd name="connsiteX6" fmla="*/ 95436 w 8597597"/>
                <a:gd name="connsiteY6" fmla="*/ 2475754 h 2475754"/>
                <a:gd name="connsiteX7" fmla="*/ 95435 w 8597597"/>
                <a:gd name="connsiteY7" fmla="*/ 2475754 h 2475754"/>
                <a:gd name="connsiteX8" fmla="*/ 0 w 8597597"/>
                <a:gd name="connsiteY8" fmla="*/ 2389139 h 2475754"/>
                <a:gd name="connsiteX9" fmla="*/ 95435 w 8597597"/>
                <a:gd name="connsiteY9" fmla="*/ 2286931 h 2475754"/>
                <a:gd name="connsiteX10" fmla="*/ 95434 w 8597597"/>
                <a:gd name="connsiteY10" fmla="*/ 2286931 h 2475754"/>
                <a:gd name="connsiteX11" fmla="*/ 95434 w 8597597"/>
                <a:gd name="connsiteY11" fmla="*/ 2286929 h 2475754"/>
                <a:gd name="connsiteX12" fmla="*/ 2426289 w 8597597"/>
                <a:gd name="connsiteY12" fmla="*/ 1 h 2475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597597" h="2475754">
                  <a:moveTo>
                    <a:pt x="2426289" y="1"/>
                  </a:moveTo>
                  <a:cubicBezTo>
                    <a:pt x="2426290" y="1"/>
                    <a:pt x="2426290" y="0"/>
                    <a:pt x="2426291" y="0"/>
                  </a:cubicBezTo>
                  <a:lnTo>
                    <a:pt x="8597597" y="517664"/>
                  </a:lnTo>
                  <a:lnTo>
                    <a:pt x="2426291" y="1332289"/>
                  </a:lnTo>
                  <a:lnTo>
                    <a:pt x="2426292" y="1332289"/>
                  </a:lnTo>
                  <a:lnTo>
                    <a:pt x="2426292" y="1332290"/>
                  </a:lnTo>
                  <a:lnTo>
                    <a:pt x="95436" y="2475754"/>
                  </a:lnTo>
                  <a:lnTo>
                    <a:pt x="95435" y="2475754"/>
                  </a:lnTo>
                  <a:lnTo>
                    <a:pt x="0" y="2389139"/>
                  </a:lnTo>
                  <a:lnTo>
                    <a:pt x="95435" y="2286931"/>
                  </a:lnTo>
                  <a:lnTo>
                    <a:pt x="95434" y="2286931"/>
                  </a:lnTo>
                  <a:lnTo>
                    <a:pt x="95434" y="2286929"/>
                  </a:lnTo>
                  <a:lnTo>
                    <a:pt x="2426289" y="1"/>
                  </a:lnTo>
                  <a:close/>
                </a:path>
              </a:pathLst>
            </a:custGeom>
            <a:solidFill>
              <a:schemeClr val="accent5">
                <a:lumMod val="75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sp>
          <p:nvSpPr>
            <p:cNvPr id="7" name="正方形/長方形 24">
              <a:extLst>
                <a:ext uri="{FF2B5EF4-FFF2-40B4-BE49-F238E27FC236}">
                  <a16:creationId xmlns:a16="http://schemas.microsoft.com/office/drawing/2014/main" id="{5E6B3574-A7EC-31DC-D89E-27989BEAB93C}"/>
                </a:ext>
              </a:extLst>
            </p:cNvPr>
            <p:cNvSpPr/>
            <p:nvPr/>
          </p:nvSpPr>
          <p:spPr>
            <a:xfrm rot="10800000">
              <a:off x="0" y="4893031"/>
              <a:ext cx="4234722" cy="1152167"/>
            </a:xfrm>
            <a:prstGeom prst="rect">
              <a:avLst/>
            </a:prstGeom>
            <a:solidFill>
              <a:schemeClr val="accent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sp>
          <p:nvSpPr>
            <p:cNvPr id="8" name="正方形/長方形 24">
              <a:extLst>
                <a:ext uri="{FF2B5EF4-FFF2-40B4-BE49-F238E27FC236}">
                  <a16:creationId xmlns:a16="http://schemas.microsoft.com/office/drawing/2014/main" id="{45F2C258-2813-F02D-8CA5-0C2DD59749C1}"/>
                </a:ext>
              </a:extLst>
            </p:cNvPr>
            <p:cNvSpPr/>
            <p:nvPr/>
          </p:nvSpPr>
          <p:spPr>
            <a:xfrm rot="10800000">
              <a:off x="5510368" y="3904158"/>
              <a:ext cx="4100280" cy="163296"/>
            </a:xfrm>
            <a:custGeom>
              <a:avLst/>
              <a:gdLst/>
              <a:ahLst/>
              <a:cxnLst/>
              <a:rect l="l" t="t" r="r" b="b"/>
              <a:pathLst>
                <a:path w="7492017" h="188824">
                  <a:moveTo>
                    <a:pt x="188824" y="0"/>
                  </a:moveTo>
                  <a:lnTo>
                    <a:pt x="7492017" y="0"/>
                  </a:lnTo>
                  <a:lnTo>
                    <a:pt x="7492017" y="188824"/>
                  </a:lnTo>
                  <a:lnTo>
                    <a:pt x="0" y="188824"/>
                  </a:lnTo>
                  <a:close/>
                </a:path>
              </a:pathLst>
            </a:custGeom>
            <a:solidFill>
              <a:schemeClr val="accent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sp>
          <p:nvSpPr>
            <p:cNvPr id="9" name="正方形/長方形 23">
              <a:extLst>
                <a:ext uri="{FF2B5EF4-FFF2-40B4-BE49-F238E27FC236}">
                  <a16:creationId xmlns:a16="http://schemas.microsoft.com/office/drawing/2014/main" id="{5E20B301-76D6-3792-2F49-63F5C6ADD818}"/>
                </a:ext>
              </a:extLst>
            </p:cNvPr>
            <p:cNvSpPr/>
            <p:nvPr/>
          </p:nvSpPr>
          <p:spPr>
            <a:xfrm rot="10800000">
              <a:off x="0" y="3698339"/>
              <a:ext cx="4234722" cy="1152167"/>
            </a:xfrm>
            <a:prstGeom prst="rect">
              <a:avLst/>
            </a:prstGeom>
            <a:solidFill>
              <a:schemeClr val="accent3"/>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sp>
          <p:nvSpPr>
            <p:cNvPr id="10" name="正方形/長方形 25">
              <a:extLst>
                <a:ext uri="{FF2B5EF4-FFF2-40B4-BE49-F238E27FC236}">
                  <a16:creationId xmlns:a16="http://schemas.microsoft.com/office/drawing/2014/main" id="{F91A3760-C325-DEE5-6137-722B3501842D}"/>
                </a:ext>
              </a:extLst>
            </p:cNvPr>
            <p:cNvSpPr/>
            <p:nvPr/>
          </p:nvSpPr>
          <p:spPr>
            <a:xfrm rot="10800000">
              <a:off x="5510368" y="3698339"/>
              <a:ext cx="4230532" cy="163296"/>
            </a:xfrm>
            <a:custGeom>
              <a:avLst/>
              <a:gdLst/>
              <a:ahLst/>
              <a:cxnLst/>
              <a:rect l="l" t="t" r="r" b="b"/>
              <a:pathLst>
                <a:path w="7730013" h="188824">
                  <a:moveTo>
                    <a:pt x="188824" y="0"/>
                  </a:moveTo>
                  <a:lnTo>
                    <a:pt x="7730013" y="0"/>
                  </a:lnTo>
                  <a:lnTo>
                    <a:pt x="7730013" y="188824"/>
                  </a:lnTo>
                  <a:lnTo>
                    <a:pt x="0" y="188824"/>
                  </a:lnTo>
                  <a:close/>
                </a:path>
              </a:pathLst>
            </a:custGeom>
            <a:solidFill>
              <a:schemeClr val="accent3"/>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sp>
          <p:nvSpPr>
            <p:cNvPr id="11" name="正方形/長方形 30">
              <a:extLst>
                <a:ext uri="{FF2B5EF4-FFF2-40B4-BE49-F238E27FC236}">
                  <a16:creationId xmlns:a16="http://schemas.microsoft.com/office/drawing/2014/main" id="{01596908-F454-8733-F683-29832B3BEA07}"/>
                </a:ext>
              </a:extLst>
            </p:cNvPr>
            <p:cNvSpPr/>
            <p:nvPr/>
          </p:nvSpPr>
          <p:spPr>
            <a:xfrm rot="10800000" flipV="1">
              <a:off x="-1" y="1308097"/>
              <a:ext cx="4234722" cy="1152167"/>
            </a:xfrm>
            <a:prstGeom prst="rect">
              <a:avLst/>
            </a:prstGeom>
            <a:solidFill>
              <a:schemeClr val="accent5"/>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sp>
          <p:nvSpPr>
            <p:cNvPr id="12" name="正方形/長方形 24">
              <a:extLst>
                <a:ext uri="{FF2B5EF4-FFF2-40B4-BE49-F238E27FC236}">
                  <a16:creationId xmlns:a16="http://schemas.microsoft.com/office/drawing/2014/main" id="{CBC0AE6F-94EC-EC05-94AC-2E8A54D71880}"/>
                </a:ext>
              </a:extLst>
            </p:cNvPr>
            <p:cNvSpPr/>
            <p:nvPr/>
          </p:nvSpPr>
          <p:spPr>
            <a:xfrm rot="10800000" flipV="1">
              <a:off x="5510368" y="3285843"/>
              <a:ext cx="4100280" cy="163296"/>
            </a:xfrm>
            <a:custGeom>
              <a:avLst/>
              <a:gdLst/>
              <a:ahLst/>
              <a:cxnLst/>
              <a:rect l="l" t="t" r="r" b="b"/>
              <a:pathLst>
                <a:path w="7492017" h="188824">
                  <a:moveTo>
                    <a:pt x="188824" y="0"/>
                  </a:moveTo>
                  <a:lnTo>
                    <a:pt x="7492017" y="0"/>
                  </a:lnTo>
                  <a:lnTo>
                    <a:pt x="7492017" y="188824"/>
                  </a:lnTo>
                  <a:lnTo>
                    <a:pt x="0" y="188824"/>
                  </a:lnTo>
                  <a:close/>
                </a:path>
              </a:pathLst>
            </a:custGeom>
            <a:solidFill>
              <a:schemeClr val="accent5"/>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sp>
          <p:nvSpPr>
            <p:cNvPr id="13" name="正方形/長方形 29">
              <a:extLst>
                <a:ext uri="{FF2B5EF4-FFF2-40B4-BE49-F238E27FC236}">
                  <a16:creationId xmlns:a16="http://schemas.microsoft.com/office/drawing/2014/main" id="{1B3BADCE-5481-8072-C433-EB9B16D724D5}"/>
                </a:ext>
              </a:extLst>
            </p:cNvPr>
            <p:cNvSpPr/>
            <p:nvPr/>
          </p:nvSpPr>
          <p:spPr>
            <a:xfrm rot="10800000" flipV="1">
              <a:off x="-1" y="2502791"/>
              <a:ext cx="4234722" cy="1152167"/>
            </a:xfrm>
            <a:prstGeom prst="rect">
              <a:avLst/>
            </a:prstGeom>
            <a:solidFill>
              <a:schemeClr val="accent2"/>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sp>
          <p:nvSpPr>
            <p:cNvPr id="14" name="正方形/長方形 25">
              <a:extLst>
                <a:ext uri="{FF2B5EF4-FFF2-40B4-BE49-F238E27FC236}">
                  <a16:creationId xmlns:a16="http://schemas.microsoft.com/office/drawing/2014/main" id="{EF1E2647-85CC-DBD6-3415-AFEA861DFCBB}"/>
                </a:ext>
              </a:extLst>
            </p:cNvPr>
            <p:cNvSpPr/>
            <p:nvPr/>
          </p:nvSpPr>
          <p:spPr>
            <a:xfrm rot="10800000" flipV="1">
              <a:off x="5510368" y="3491663"/>
              <a:ext cx="4230532" cy="163295"/>
            </a:xfrm>
            <a:custGeom>
              <a:avLst/>
              <a:gdLst/>
              <a:ahLst/>
              <a:cxnLst/>
              <a:rect l="l" t="t" r="r" b="b"/>
              <a:pathLst>
                <a:path w="7730013" h="188824">
                  <a:moveTo>
                    <a:pt x="188824" y="0"/>
                  </a:moveTo>
                  <a:lnTo>
                    <a:pt x="7730013" y="0"/>
                  </a:lnTo>
                  <a:lnTo>
                    <a:pt x="7730013" y="188824"/>
                  </a:lnTo>
                  <a:lnTo>
                    <a:pt x="0" y="188824"/>
                  </a:lnTo>
                  <a:close/>
                </a:path>
              </a:pathLst>
            </a:custGeom>
            <a:solidFill>
              <a:schemeClr val="accent2"/>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grpSp>
      <p:grpSp>
        <p:nvGrpSpPr>
          <p:cNvPr id="15" name="Group 14">
            <a:extLst>
              <a:ext uri="{FF2B5EF4-FFF2-40B4-BE49-F238E27FC236}">
                <a16:creationId xmlns:a16="http://schemas.microsoft.com/office/drawing/2014/main" id="{33555775-0EDC-8E2B-16D2-6406E5A21762}"/>
              </a:ext>
            </a:extLst>
          </p:cNvPr>
          <p:cNvGrpSpPr/>
          <p:nvPr/>
        </p:nvGrpSpPr>
        <p:grpSpPr>
          <a:xfrm>
            <a:off x="283845" y="1357378"/>
            <a:ext cx="2900342" cy="1053607"/>
            <a:chOff x="8921977" y="1583455"/>
            <a:chExt cx="2926080" cy="1053607"/>
          </a:xfrm>
        </p:grpSpPr>
        <p:sp>
          <p:nvSpPr>
            <p:cNvPr id="16" name="TextBox 15">
              <a:extLst>
                <a:ext uri="{FF2B5EF4-FFF2-40B4-BE49-F238E27FC236}">
                  <a16:creationId xmlns:a16="http://schemas.microsoft.com/office/drawing/2014/main" id="{06C61B04-1BEA-A933-6E5A-BBD18E61B19A}"/>
                </a:ext>
              </a:extLst>
            </p:cNvPr>
            <p:cNvSpPr txBox="1"/>
            <p:nvPr/>
          </p:nvSpPr>
          <p:spPr>
            <a:xfrm>
              <a:off x="8921977" y="1583455"/>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17" name="TextBox 16">
              <a:extLst>
                <a:ext uri="{FF2B5EF4-FFF2-40B4-BE49-F238E27FC236}">
                  <a16:creationId xmlns:a16="http://schemas.microsoft.com/office/drawing/2014/main" id="{3DCCF061-64EF-EB0F-DC9F-42D9A0519F4E}"/>
                </a:ext>
              </a:extLst>
            </p:cNvPr>
            <p:cNvSpPr txBox="1"/>
            <p:nvPr/>
          </p:nvSpPr>
          <p:spPr>
            <a:xfrm>
              <a:off x="8921977" y="1990731"/>
              <a:ext cx="2926080" cy="646331"/>
            </a:xfrm>
            <a:prstGeom prst="rect">
              <a:avLst/>
            </a:prstGeom>
            <a:noFill/>
          </p:spPr>
          <p:txBody>
            <a:bodyPr wrap="square" lIns="0" rIns="0" rtlCol="0" anchor="t">
              <a:spAutoFit/>
            </a:bodyPr>
            <a:lstStyle/>
            <a:p>
              <a:pPr algn="just"/>
              <a:r>
                <a:rPr lang="en-US" sz="1200" noProof="1">
                  <a:solidFill>
                    <a:schemeClr val="bg1"/>
                  </a:solidFill>
                </a:rPr>
                <a:t>Lorem ipsum dolor sit amet, nibh est. A magna maecenas, quam magna nec quis, lorem nunc. Suspendisse viverra sodales mauris, cras pha. </a:t>
              </a:r>
            </a:p>
          </p:txBody>
        </p:sp>
      </p:grpSp>
      <p:grpSp>
        <p:nvGrpSpPr>
          <p:cNvPr id="18" name="Group 17">
            <a:extLst>
              <a:ext uri="{FF2B5EF4-FFF2-40B4-BE49-F238E27FC236}">
                <a16:creationId xmlns:a16="http://schemas.microsoft.com/office/drawing/2014/main" id="{154F322C-029D-A6EF-9121-798F8223310F}"/>
              </a:ext>
            </a:extLst>
          </p:cNvPr>
          <p:cNvGrpSpPr/>
          <p:nvPr/>
        </p:nvGrpSpPr>
        <p:grpSpPr>
          <a:xfrm>
            <a:off x="283845" y="2552072"/>
            <a:ext cx="2900342" cy="1053607"/>
            <a:chOff x="8921977" y="1583455"/>
            <a:chExt cx="2926080" cy="1053607"/>
          </a:xfrm>
        </p:grpSpPr>
        <p:sp>
          <p:nvSpPr>
            <p:cNvPr id="19" name="TextBox 18">
              <a:extLst>
                <a:ext uri="{FF2B5EF4-FFF2-40B4-BE49-F238E27FC236}">
                  <a16:creationId xmlns:a16="http://schemas.microsoft.com/office/drawing/2014/main" id="{57A36466-F952-95E9-24C2-C6660862CCE5}"/>
                </a:ext>
              </a:extLst>
            </p:cNvPr>
            <p:cNvSpPr txBox="1"/>
            <p:nvPr/>
          </p:nvSpPr>
          <p:spPr>
            <a:xfrm>
              <a:off x="8921977" y="1583455"/>
              <a:ext cx="2926080" cy="461665"/>
            </a:xfrm>
            <a:prstGeom prst="rect">
              <a:avLst/>
            </a:prstGeom>
            <a:noFill/>
          </p:spPr>
          <p:txBody>
            <a:bodyPr wrap="square" lIns="0" rIns="0" rtlCol="0" anchor="b">
              <a:spAutoFit/>
            </a:bodyPr>
            <a:lstStyle/>
            <a:p>
              <a:r>
                <a:rPr lang="en-US" sz="2400" b="1" noProof="1"/>
                <a:t>Lorem Ipsum</a:t>
              </a:r>
            </a:p>
          </p:txBody>
        </p:sp>
        <p:sp>
          <p:nvSpPr>
            <p:cNvPr id="20" name="TextBox 19">
              <a:extLst>
                <a:ext uri="{FF2B5EF4-FFF2-40B4-BE49-F238E27FC236}">
                  <a16:creationId xmlns:a16="http://schemas.microsoft.com/office/drawing/2014/main" id="{D5A3269A-6FE7-5136-C1CA-567AD116A10A}"/>
                </a:ext>
              </a:extLst>
            </p:cNvPr>
            <p:cNvSpPr txBox="1"/>
            <p:nvPr/>
          </p:nvSpPr>
          <p:spPr>
            <a:xfrm>
              <a:off x="8921977" y="1990731"/>
              <a:ext cx="2926080" cy="646331"/>
            </a:xfrm>
            <a:prstGeom prst="rect">
              <a:avLst/>
            </a:prstGeom>
            <a:noFill/>
          </p:spPr>
          <p:txBody>
            <a:bodyPr wrap="square" lIns="0" rIns="0" rtlCol="0" anchor="t">
              <a:spAutoFit/>
            </a:bodyPr>
            <a:lstStyle/>
            <a:p>
              <a:pPr algn="just"/>
              <a:r>
                <a:rPr lang="en-US" sz="1200" noProof="1">
                  <a:solidFill>
                    <a:schemeClr val="tx1">
                      <a:lumMod val="75000"/>
                      <a:lumOff val="25000"/>
                    </a:schemeClr>
                  </a:solidFill>
                </a:rPr>
                <a:t>Lorem ipsum dolor sit amet, nibh est. A magna maecenas, quam magna nec quis, lorem nunc. Suspendisse viverra sodales mauris, cras pha. </a:t>
              </a:r>
            </a:p>
          </p:txBody>
        </p:sp>
      </p:grpSp>
      <p:grpSp>
        <p:nvGrpSpPr>
          <p:cNvPr id="21" name="Group 20">
            <a:extLst>
              <a:ext uri="{FF2B5EF4-FFF2-40B4-BE49-F238E27FC236}">
                <a16:creationId xmlns:a16="http://schemas.microsoft.com/office/drawing/2014/main" id="{CBDE6A12-8891-5E77-B0DC-FD7D2FF2E76E}"/>
              </a:ext>
            </a:extLst>
          </p:cNvPr>
          <p:cNvGrpSpPr/>
          <p:nvPr/>
        </p:nvGrpSpPr>
        <p:grpSpPr>
          <a:xfrm>
            <a:off x="283845" y="3747619"/>
            <a:ext cx="2900342" cy="1053607"/>
            <a:chOff x="8921977" y="1583455"/>
            <a:chExt cx="2926080" cy="1053607"/>
          </a:xfrm>
        </p:grpSpPr>
        <p:sp>
          <p:nvSpPr>
            <p:cNvPr id="22" name="TextBox 21">
              <a:extLst>
                <a:ext uri="{FF2B5EF4-FFF2-40B4-BE49-F238E27FC236}">
                  <a16:creationId xmlns:a16="http://schemas.microsoft.com/office/drawing/2014/main" id="{1EE65C49-6611-2583-B7E1-45ECDF7423EA}"/>
                </a:ext>
              </a:extLst>
            </p:cNvPr>
            <p:cNvSpPr txBox="1"/>
            <p:nvPr/>
          </p:nvSpPr>
          <p:spPr>
            <a:xfrm>
              <a:off x="8921977" y="1583455"/>
              <a:ext cx="2926080" cy="461665"/>
            </a:xfrm>
            <a:prstGeom prst="rect">
              <a:avLst/>
            </a:prstGeom>
            <a:noFill/>
          </p:spPr>
          <p:txBody>
            <a:bodyPr wrap="square" lIns="0" rIns="0" rtlCol="0" anchor="b">
              <a:spAutoFit/>
            </a:bodyPr>
            <a:lstStyle/>
            <a:p>
              <a:r>
                <a:rPr lang="en-US" sz="2400" b="1" noProof="1"/>
                <a:t>Lorem Ipsum</a:t>
              </a:r>
            </a:p>
          </p:txBody>
        </p:sp>
        <p:sp>
          <p:nvSpPr>
            <p:cNvPr id="23" name="TextBox 22">
              <a:extLst>
                <a:ext uri="{FF2B5EF4-FFF2-40B4-BE49-F238E27FC236}">
                  <a16:creationId xmlns:a16="http://schemas.microsoft.com/office/drawing/2014/main" id="{54D44A21-C086-396D-3207-8C40F22554D1}"/>
                </a:ext>
              </a:extLst>
            </p:cNvPr>
            <p:cNvSpPr txBox="1"/>
            <p:nvPr/>
          </p:nvSpPr>
          <p:spPr>
            <a:xfrm>
              <a:off x="8921977" y="1990731"/>
              <a:ext cx="2926080" cy="646331"/>
            </a:xfrm>
            <a:prstGeom prst="rect">
              <a:avLst/>
            </a:prstGeom>
            <a:noFill/>
          </p:spPr>
          <p:txBody>
            <a:bodyPr wrap="square" lIns="0" rIns="0" rtlCol="0" anchor="t">
              <a:spAutoFit/>
            </a:bodyPr>
            <a:lstStyle/>
            <a:p>
              <a:pPr algn="just"/>
              <a:r>
                <a:rPr lang="en-US" sz="1200" noProof="1">
                  <a:solidFill>
                    <a:schemeClr val="tx1">
                      <a:lumMod val="75000"/>
                      <a:lumOff val="25000"/>
                    </a:schemeClr>
                  </a:solidFill>
                </a:rPr>
                <a:t>Lorem ipsum dolor sit amet, nibh est. A magna maecenas, quam magna nec quis, lorem nunc. Suspendisse viverra sodales mauris, cras pha. </a:t>
              </a:r>
            </a:p>
          </p:txBody>
        </p:sp>
      </p:grpSp>
      <p:grpSp>
        <p:nvGrpSpPr>
          <p:cNvPr id="24" name="Group 23">
            <a:extLst>
              <a:ext uri="{FF2B5EF4-FFF2-40B4-BE49-F238E27FC236}">
                <a16:creationId xmlns:a16="http://schemas.microsoft.com/office/drawing/2014/main" id="{9E64CCBF-C197-0A54-2DF3-079AB81A9F97}"/>
              </a:ext>
            </a:extLst>
          </p:cNvPr>
          <p:cNvGrpSpPr/>
          <p:nvPr/>
        </p:nvGrpSpPr>
        <p:grpSpPr>
          <a:xfrm>
            <a:off x="283845" y="4942312"/>
            <a:ext cx="2900342" cy="1053607"/>
            <a:chOff x="8921977" y="1583455"/>
            <a:chExt cx="2926080" cy="1053607"/>
          </a:xfrm>
        </p:grpSpPr>
        <p:sp>
          <p:nvSpPr>
            <p:cNvPr id="25" name="TextBox 24">
              <a:extLst>
                <a:ext uri="{FF2B5EF4-FFF2-40B4-BE49-F238E27FC236}">
                  <a16:creationId xmlns:a16="http://schemas.microsoft.com/office/drawing/2014/main" id="{DB2C35AE-72E0-8662-7F03-854F659020C2}"/>
                </a:ext>
              </a:extLst>
            </p:cNvPr>
            <p:cNvSpPr txBox="1"/>
            <p:nvPr/>
          </p:nvSpPr>
          <p:spPr>
            <a:xfrm>
              <a:off x="8921977" y="1583455"/>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26" name="TextBox 25">
              <a:extLst>
                <a:ext uri="{FF2B5EF4-FFF2-40B4-BE49-F238E27FC236}">
                  <a16:creationId xmlns:a16="http://schemas.microsoft.com/office/drawing/2014/main" id="{8FEC0652-BE59-9E07-0E30-22840B7F2212}"/>
                </a:ext>
              </a:extLst>
            </p:cNvPr>
            <p:cNvSpPr txBox="1"/>
            <p:nvPr/>
          </p:nvSpPr>
          <p:spPr>
            <a:xfrm>
              <a:off x="8921977" y="1990731"/>
              <a:ext cx="2926080" cy="646331"/>
            </a:xfrm>
            <a:prstGeom prst="rect">
              <a:avLst/>
            </a:prstGeom>
            <a:noFill/>
          </p:spPr>
          <p:txBody>
            <a:bodyPr wrap="square" lIns="0" rIns="0" rtlCol="0" anchor="t">
              <a:spAutoFit/>
            </a:bodyPr>
            <a:lstStyle/>
            <a:p>
              <a:pPr algn="just"/>
              <a:r>
                <a:rPr lang="en-US" sz="1200" noProof="1">
                  <a:solidFill>
                    <a:schemeClr val="bg1"/>
                  </a:solidFill>
                </a:rPr>
                <a:t>Lorem ipsum dolor sit amet, nibh est. A magna maecenas, quam magna nec quis, lorem nunc. Suspendisse viverra sodales mauris, cras pha. </a:t>
              </a:r>
            </a:p>
          </p:txBody>
        </p:sp>
      </p:grpSp>
      <p:pic>
        <p:nvPicPr>
          <p:cNvPr id="27" name="Graphic 26" descr="Users">
            <a:extLst>
              <a:ext uri="{FF2B5EF4-FFF2-40B4-BE49-F238E27FC236}">
                <a16:creationId xmlns:a16="http://schemas.microsoft.com/office/drawing/2014/main" id="{4187B48D-F421-B5BF-6618-BC760ADF299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18311" y="2787732"/>
            <a:ext cx="582286" cy="582286"/>
          </a:xfrm>
          <a:prstGeom prst="rect">
            <a:avLst/>
          </a:prstGeom>
          <a:effectLst>
            <a:outerShdw blurRad="50800" dist="38100" dir="2700000" algn="tl" rotWithShape="0">
              <a:prstClr val="black">
                <a:alpha val="40000"/>
              </a:prstClr>
            </a:outerShdw>
          </a:effectLst>
        </p:spPr>
      </p:pic>
      <p:pic>
        <p:nvPicPr>
          <p:cNvPr id="28" name="Graphic 27" descr="Puzzle">
            <a:extLst>
              <a:ext uri="{FF2B5EF4-FFF2-40B4-BE49-F238E27FC236}">
                <a16:creationId xmlns:a16="http://schemas.microsoft.com/office/drawing/2014/main" id="{113D686F-D757-4477-7E86-34662F75444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18311" y="1593038"/>
            <a:ext cx="582286" cy="582286"/>
          </a:xfrm>
          <a:prstGeom prst="rect">
            <a:avLst/>
          </a:prstGeom>
          <a:effectLst>
            <a:outerShdw blurRad="50800" dist="38100" dir="2700000" algn="tl" rotWithShape="0">
              <a:prstClr val="black">
                <a:alpha val="40000"/>
              </a:prstClr>
            </a:outerShdw>
          </a:effectLst>
        </p:spPr>
      </p:pic>
      <p:pic>
        <p:nvPicPr>
          <p:cNvPr id="29" name="Graphic 28" descr="Lightbulb">
            <a:extLst>
              <a:ext uri="{FF2B5EF4-FFF2-40B4-BE49-F238E27FC236}">
                <a16:creationId xmlns:a16="http://schemas.microsoft.com/office/drawing/2014/main" id="{71CBDA42-3DC9-6D2A-0519-303E742B386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418311" y="3983279"/>
            <a:ext cx="582286" cy="582286"/>
          </a:xfrm>
          <a:prstGeom prst="rect">
            <a:avLst/>
          </a:prstGeom>
          <a:effectLst>
            <a:outerShdw blurRad="50800" dist="38100" dir="2700000" algn="tl" rotWithShape="0">
              <a:prstClr val="black">
                <a:alpha val="40000"/>
              </a:prstClr>
            </a:outerShdw>
          </a:effectLst>
        </p:spPr>
      </p:pic>
      <p:pic>
        <p:nvPicPr>
          <p:cNvPr id="30" name="Graphic 29" descr="Rocket">
            <a:extLst>
              <a:ext uri="{FF2B5EF4-FFF2-40B4-BE49-F238E27FC236}">
                <a16:creationId xmlns:a16="http://schemas.microsoft.com/office/drawing/2014/main" id="{301095E3-8191-AD72-F054-40B64183DFF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418311" y="5177972"/>
            <a:ext cx="582286" cy="582286"/>
          </a:xfrm>
          <a:prstGeom prst="rect">
            <a:avLst/>
          </a:prstGeom>
          <a:effectLst>
            <a:outerShdw blurRad="50800" dist="38100" dir="2700000" algn="tl" rotWithShape="0">
              <a:prstClr val="black">
                <a:alpha val="40000"/>
              </a:prstClr>
            </a:outerShdw>
          </a:effectLst>
        </p:spPr>
      </p:pic>
      <p:grpSp>
        <p:nvGrpSpPr>
          <p:cNvPr id="34" name="Group 33">
            <a:extLst>
              <a:ext uri="{FF2B5EF4-FFF2-40B4-BE49-F238E27FC236}">
                <a16:creationId xmlns:a16="http://schemas.microsoft.com/office/drawing/2014/main" id="{B5CC8E60-4D36-1DF1-8D19-151A5A889143}"/>
              </a:ext>
            </a:extLst>
          </p:cNvPr>
          <p:cNvGrpSpPr/>
          <p:nvPr/>
        </p:nvGrpSpPr>
        <p:grpSpPr>
          <a:xfrm>
            <a:off x="5891940" y="1135475"/>
            <a:ext cx="3617819" cy="1758842"/>
            <a:chOff x="332936" y="2497631"/>
            <a:chExt cx="2926080" cy="1758842"/>
          </a:xfrm>
        </p:grpSpPr>
        <p:sp>
          <p:nvSpPr>
            <p:cNvPr id="35" name="TextBox 34">
              <a:extLst>
                <a:ext uri="{FF2B5EF4-FFF2-40B4-BE49-F238E27FC236}">
                  <a16:creationId xmlns:a16="http://schemas.microsoft.com/office/drawing/2014/main" id="{B06F80FB-A9FA-9B33-0A9D-1753B79F8947}"/>
                </a:ext>
              </a:extLst>
            </p:cNvPr>
            <p:cNvSpPr txBox="1"/>
            <p:nvPr/>
          </p:nvSpPr>
          <p:spPr>
            <a:xfrm>
              <a:off x="332936" y="2497631"/>
              <a:ext cx="2926080" cy="523220"/>
            </a:xfrm>
            <a:prstGeom prst="rect">
              <a:avLst/>
            </a:prstGeom>
            <a:noFill/>
          </p:spPr>
          <p:txBody>
            <a:bodyPr wrap="square" lIns="0" rIns="0" rtlCol="0" anchor="b">
              <a:spAutoFit/>
            </a:bodyPr>
            <a:lstStyle/>
            <a:p>
              <a:pPr algn="ctr"/>
              <a:r>
                <a:rPr lang="en-US" sz="2800" b="1" noProof="1"/>
                <a:t>Lorem Ipsum</a:t>
              </a:r>
            </a:p>
          </p:txBody>
        </p:sp>
        <p:sp>
          <p:nvSpPr>
            <p:cNvPr id="36" name="TextBox 35">
              <a:extLst>
                <a:ext uri="{FF2B5EF4-FFF2-40B4-BE49-F238E27FC236}">
                  <a16:creationId xmlns:a16="http://schemas.microsoft.com/office/drawing/2014/main" id="{F67FAE74-5DA6-598B-7210-2115F5535621}"/>
                </a:ext>
              </a:extLst>
            </p:cNvPr>
            <p:cNvSpPr txBox="1"/>
            <p:nvPr/>
          </p:nvSpPr>
          <p:spPr>
            <a:xfrm>
              <a:off x="332936" y="3086922"/>
              <a:ext cx="2926080" cy="1169551"/>
            </a:xfrm>
            <a:prstGeom prst="rect">
              <a:avLst/>
            </a:prstGeom>
            <a:noFill/>
          </p:spPr>
          <p:txBody>
            <a:bodyPr wrap="square" lIns="0" rIns="0" rtlCol="0" anchor="t">
              <a:spAutoFit/>
            </a:bodyPr>
            <a:lstStyle/>
            <a:p>
              <a:pPr algn="just">
                <a:spcAft>
                  <a:spcPts val="1200"/>
                </a:spcAft>
              </a:pPr>
              <a:r>
                <a:rPr lang="en-US" sz="14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
        <p:nvSpPr>
          <p:cNvPr id="39" name="TextBox 38">
            <a:extLst>
              <a:ext uri="{FF2B5EF4-FFF2-40B4-BE49-F238E27FC236}">
                <a16:creationId xmlns:a16="http://schemas.microsoft.com/office/drawing/2014/main" id="{9C7C07E9-7347-D56E-F06F-F90EA0917F1E}"/>
              </a:ext>
            </a:extLst>
          </p:cNvPr>
          <p:cNvSpPr txBox="1"/>
          <p:nvPr/>
        </p:nvSpPr>
        <p:spPr>
          <a:xfrm>
            <a:off x="5891939" y="4452884"/>
            <a:ext cx="3617819" cy="1169551"/>
          </a:xfrm>
          <a:prstGeom prst="rect">
            <a:avLst/>
          </a:prstGeom>
          <a:noFill/>
        </p:spPr>
        <p:txBody>
          <a:bodyPr wrap="square" lIns="0" rIns="0" rtlCol="0" anchor="t">
            <a:spAutoFit/>
          </a:bodyPr>
          <a:lstStyle/>
          <a:p>
            <a:pPr algn="just">
              <a:spcAft>
                <a:spcPts val="1200"/>
              </a:spcAft>
            </a:pPr>
            <a:r>
              <a:rPr lang="en-US" sz="14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sp>
        <p:nvSpPr>
          <p:cNvPr id="44" name="TextBox 43">
            <a:extLst>
              <a:ext uri="{FF2B5EF4-FFF2-40B4-BE49-F238E27FC236}">
                <a16:creationId xmlns:a16="http://schemas.microsoft.com/office/drawing/2014/main" id="{33362092-0A98-2645-3079-FC0097917D86}"/>
              </a:ext>
            </a:extLst>
          </p:cNvPr>
          <p:cNvSpPr txBox="1"/>
          <p:nvPr/>
        </p:nvSpPr>
        <p:spPr>
          <a:xfrm>
            <a:off x="9859578" y="3445816"/>
            <a:ext cx="1873317" cy="461665"/>
          </a:xfrm>
          <a:prstGeom prst="rect">
            <a:avLst/>
          </a:prstGeom>
          <a:noFill/>
        </p:spPr>
        <p:txBody>
          <a:bodyPr wrap="square" anchor="ctr">
            <a:spAutoFit/>
          </a:bodyPr>
          <a:lstStyle/>
          <a:p>
            <a:r>
              <a:rPr lang="en-US" sz="2400" b="1" dirty="0"/>
              <a:t>Lorem Ipsum</a:t>
            </a:r>
          </a:p>
        </p:txBody>
      </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a:bodyPr>
          <a:lstStyle/>
          <a:p>
            <a:r>
              <a:rPr lang="en-US" dirty="0"/>
              <a:t>Perspective Arrow Conversion – Slide Template</a:t>
            </a:r>
          </a:p>
        </p:txBody>
      </p:sp>
      <p:grpSp>
        <p:nvGrpSpPr>
          <p:cNvPr id="33" name="Group 32">
            <a:extLst>
              <a:ext uri="{FF2B5EF4-FFF2-40B4-BE49-F238E27FC236}">
                <a16:creationId xmlns:a16="http://schemas.microsoft.com/office/drawing/2014/main" id="{01377394-5630-BAAE-CC05-6576A848D147}"/>
              </a:ext>
            </a:extLst>
          </p:cNvPr>
          <p:cNvGrpSpPr/>
          <p:nvPr/>
        </p:nvGrpSpPr>
        <p:grpSpPr>
          <a:xfrm>
            <a:off x="-1" y="1308097"/>
            <a:ext cx="9740901" cy="4737102"/>
            <a:chOff x="-1" y="1308097"/>
            <a:chExt cx="9740901" cy="4737102"/>
          </a:xfrm>
        </p:grpSpPr>
        <p:sp>
          <p:nvSpPr>
            <p:cNvPr id="3" name="正方形/長方形 4">
              <a:extLst>
                <a:ext uri="{FF2B5EF4-FFF2-40B4-BE49-F238E27FC236}">
                  <a16:creationId xmlns:a16="http://schemas.microsoft.com/office/drawing/2014/main" id="{03EAA54E-B0E4-602C-8437-7517817DE6B4}"/>
                </a:ext>
              </a:extLst>
            </p:cNvPr>
            <p:cNvSpPr/>
            <p:nvPr/>
          </p:nvSpPr>
          <p:spPr>
            <a:xfrm rot="10800000">
              <a:off x="1478756" y="3904160"/>
              <a:ext cx="4090988" cy="2141039"/>
            </a:xfrm>
            <a:custGeom>
              <a:avLst/>
              <a:gdLst>
                <a:gd name="connsiteX0" fmla="*/ 0 w 2330858"/>
                <a:gd name="connsiteY0" fmla="*/ 1 h 2475754"/>
                <a:gd name="connsiteX1" fmla="*/ 2330857 w 2330858"/>
                <a:gd name="connsiteY1" fmla="*/ 0 h 2475754"/>
                <a:gd name="connsiteX2" fmla="*/ 2330857 w 2330858"/>
                <a:gd name="connsiteY2" fmla="*/ 1332289 h 2475754"/>
                <a:gd name="connsiteX3" fmla="*/ 2330858 w 2330858"/>
                <a:gd name="connsiteY3" fmla="*/ 1332289 h 2475754"/>
                <a:gd name="connsiteX4" fmla="*/ 2330858 w 2330858"/>
                <a:gd name="connsiteY4" fmla="*/ 1332290 h 2475754"/>
                <a:gd name="connsiteX5" fmla="*/ 2 w 2330858"/>
                <a:gd name="connsiteY5" fmla="*/ 2475754 h 2475754"/>
                <a:gd name="connsiteX6" fmla="*/ 1 w 2330858"/>
                <a:gd name="connsiteY6" fmla="*/ 2475754 h 2475754"/>
                <a:gd name="connsiteX7" fmla="*/ 1 w 2330858"/>
                <a:gd name="connsiteY7" fmla="*/ 2286931 h 2475754"/>
                <a:gd name="connsiteX8" fmla="*/ 0 w 2330858"/>
                <a:gd name="connsiteY8" fmla="*/ 2286931 h 2475754"/>
                <a:gd name="connsiteX9" fmla="*/ 0 w 2330858"/>
                <a:gd name="connsiteY9" fmla="*/ 2286929 h 2475754"/>
                <a:gd name="connsiteX10" fmla="*/ 2330855 w 2330858"/>
                <a:gd name="connsiteY10" fmla="*/ 1 h 2475754"/>
                <a:gd name="connsiteX11" fmla="*/ 0 w 2330858"/>
                <a:gd name="connsiteY11" fmla="*/ 1 h 2475754"/>
                <a:gd name="connsiteX0" fmla="*/ 2330855 w 2330858"/>
                <a:gd name="connsiteY0" fmla="*/ 1 h 2475754"/>
                <a:gd name="connsiteX1" fmla="*/ 2330857 w 2330858"/>
                <a:gd name="connsiteY1" fmla="*/ 0 h 2475754"/>
                <a:gd name="connsiteX2" fmla="*/ 2330857 w 2330858"/>
                <a:gd name="connsiteY2" fmla="*/ 1332289 h 2475754"/>
                <a:gd name="connsiteX3" fmla="*/ 2330858 w 2330858"/>
                <a:gd name="connsiteY3" fmla="*/ 1332289 h 2475754"/>
                <a:gd name="connsiteX4" fmla="*/ 2330858 w 2330858"/>
                <a:gd name="connsiteY4" fmla="*/ 1332290 h 2475754"/>
                <a:gd name="connsiteX5" fmla="*/ 2 w 2330858"/>
                <a:gd name="connsiteY5" fmla="*/ 2475754 h 2475754"/>
                <a:gd name="connsiteX6" fmla="*/ 1 w 2330858"/>
                <a:gd name="connsiteY6" fmla="*/ 2475754 h 2475754"/>
                <a:gd name="connsiteX7" fmla="*/ 1 w 2330858"/>
                <a:gd name="connsiteY7" fmla="*/ 2286931 h 2475754"/>
                <a:gd name="connsiteX8" fmla="*/ 0 w 2330858"/>
                <a:gd name="connsiteY8" fmla="*/ 2286931 h 2475754"/>
                <a:gd name="connsiteX9" fmla="*/ 0 w 2330858"/>
                <a:gd name="connsiteY9" fmla="*/ 2286929 h 2475754"/>
                <a:gd name="connsiteX10" fmla="*/ 2330855 w 2330858"/>
                <a:gd name="connsiteY10" fmla="*/ 1 h 2475754"/>
                <a:gd name="connsiteX0" fmla="*/ 2330855 w 2336782"/>
                <a:gd name="connsiteY0" fmla="*/ 1 h 2475754"/>
                <a:gd name="connsiteX1" fmla="*/ 2330857 w 2336782"/>
                <a:gd name="connsiteY1" fmla="*/ 0 h 2475754"/>
                <a:gd name="connsiteX2" fmla="*/ 2336782 w 2336782"/>
                <a:gd name="connsiteY2" fmla="*/ 814122 h 2475754"/>
                <a:gd name="connsiteX3" fmla="*/ 2330857 w 2336782"/>
                <a:gd name="connsiteY3" fmla="*/ 1332289 h 2475754"/>
                <a:gd name="connsiteX4" fmla="*/ 2330858 w 2336782"/>
                <a:gd name="connsiteY4" fmla="*/ 1332289 h 2475754"/>
                <a:gd name="connsiteX5" fmla="*/ 2330858 w 2336782"/>
                <a:gd name="connsiteY5" fmla="*/ 1332290 h 2475754"/>
                <a:gd name="connsiteX6" fmla="*/ 2 w 2336782"/>
                <a:gd name="connsiteY6" fmla="*/ 2475754 h 2475754"/>
                <a:gd name="connsiteX7" fmla="*/ 1 w 2336782"/>
                <a:gd name="connsiteY7" fmla="*/ 2475754 h 2475754"/>
                <a:gd name="connsiteX8" fmla="*/ 1 w 2336782"/>
                <a:gd name="connsiteY8" fmla="*/ 2286931 h 2475754"/>
                <a:gd name="connsiteX9" fmla="*/ 0 w 2336782"/>
                <a:gd name="connsiteY9" fmla="*/ 2286931 h 2475754"/>
                <a:gd name="connsiteX10" fmla="*/ 0 w 2336782"/>
                <a:gd name="connsiteY10" fmla="*/ 2286929 h 2475754"/>
                <a:gd name="connsiteX11" fmla="*/ 2330855 w 2336782"/>
                <a:gd name="connsiteY11" fmla="*/ 1 h 2475754"/>
                <a:gd name="connsiteX0" fmla="*/ 2330855 w 2493418"/>
                <a:gd name="connsiteY0" fmla="*/ 1 h 2475754"/>
                <a:gd name="connsiteX1" fmla="*/ 2330857 w 2493418"/>
                <a:gd name="connsiteY1" fmla="*/ 0 h 2475754"/>
                <a:gd name="connsiteX2" fmla="*/ 2493418 w 2493418"/>
                <a:gd name="connsiteY2" fmla="*/ 805862 h 2475754"/>
                <a:gd name="connsiteX3" fmla="*/ 2330857 w 2493418"/>
                <a:gd name="connsiteY3" fmla="*/ 1332289 h 2475754"/>
                <a:gd name="connsiteX4" fmla="*/ 2330858 w 2493418"/>
                <a:gd name="connsiteY4" fmla="*/ 1332289 h 2475754"/>
                <a:gd name="connsiteX5" fmla="*/ 2330858 w 2493418"/>
                <a:gd name="connsiteY5" fmla="*/ 1332290 h 2475754"/>
                <a:gd name="connsiteX6" fmla="*/ 2 w 2493418"/>
                <a:gd name="connsiteY6" fmla="*/ 2475754 h 2475754"/>
                <a:gd name="connsiteX7" fmla="*/ 1 w 2493418"/>
                <a:gd name="connsiteY7" fmla="*/ 2475754 h 2475754"/>
                <a:gd name="connsiteX8" fmla="*/ 1 w 2493418"/>
                <a:gd name="connsiteY8" fmla="*/ 2286931 h 2475754"/>
                <a:gd name="connsiteX9" fmla="*/ 0 w 2493418"/>
                <a:gd name="connsiteY9" fmla="*/ 2286931 h 2475754"/>
                <a:gd name="connsiteX10" fmla="*/ 0 w 2493418"/>
                <a:gd name="connsiteY10" fmla="*/ 2286929 h 2475754"/>
                <a:gd name="connsiteX11" fmla="*/ 2330855 w 2493418"/>
                <a:gd name="connsiteY11" fmla="*/ 1 h 2475754"/>
                <a:gd name="connsiteX0" fmla="*/ 2330855 w 2493418"/>
                <a:gd name="connsiteY0" fmla="*/ 1 h 2475754"/>
                <a:gd name="connsiteX1" fmla="*/ 2330857 w 2493418"/>
                <a:gd name="connsiteY1" fmla="*/ 0 h 2475754"/>
                <a:gd name="connsiteX2" fmla="*/ 2493418 w 2493418"/>
                <a:gd name="connsiteY2" fmla="*/ 805862 h 2475754"/>
                <a:gd name="connsiteX3" fmla="*/ 2330857 w 2493418"/>
                <a:gd name="connsiteY3" fmla="*/ 1332289 h 2475754"/>
                <a:gd name="connsiteX4" fmla="*/ 2330858 w 2493418"/>
                <a:gd name="connsiteY4" fmla="*/ 1332289 h 2475754"/>
                <a:gd name="connsiteX5" fmla="*/ 2330858 w 2493418"/>
                <a:gd name="connsiteY5" fmla="*/ 1332290 h 2475754"/>
                <a:gd name="connsiteX6" fmla="*/ 2 w 2493418"/>
                <a:gd name="connsiteY6" fmla="*/ 2475754 h 2475754"/>
                <a:gd name="connsiteX7" fmla="*/ 1 w 2493418"/>
                <a:gd name="connsiteY7" fmla="*/ 2475754 h 2475754"/>
                <a:gd name="connsiteX8" fmla="*/ 4639 w 2493418"/>
                <a:gd name="connsiteY8" fmla="*/ 2383628 h 2475754"/>
                <a:gd name="connsiteX9" fmla="*/ 1 w 2493418"/>
                <a:gd name="connsiteY9" fmla="*/ 2286931 h 2475754"/>
                <a:gd name="connsiteX10" fmla="*/ 0 w 2493418"/>
                <a:gd name="connsiteY10" fmla="*/ 2286931 h 2475754"/>
                <a:gd name="connsiteX11" fmla="*/ 0 w 2493418"/>
                <a:gd name="connsiteY11" fmla="*/ 2286929 h 2475754"/>
                <a:gd name="connsiteX12" fmla="*/ 2330855 w 2493418"/>
                <a:gd name="connsiteY12" fmla="*/ 1 h 2475754"/>
                <a:gd name="connsiteX0" fmla="*/ 2439343 w 2601906"/>
                <a:gd name="connsiteY0" fmla="*/ 1 h 2475754"/>
                <a:gd name="connsiteX1" fmla="*/ 2439345 w 2601906"/>
                <a:gd name="connsiteY1" fmla="*/ 0 h 2475754"/>
                <a:gd name="connsiteX2" fmla="*/ 2601906 w 2601906"/>
                <a:gd name="connsiteY2" fmla="*/ 805862 h 2475754"/>
                <a:gd name="connsiteX3" fmla="*/ 2439345 w 2601906"/>
                <a:gd name="connsiteY3" fmla="*/ 1332289 h 2475754"/>
                <a:gd name="connsiteX4" fmla="*/ 2439346 w 2601906"/>
                <a:gd name="connsiteY4" fmla="*/ 1332289 h 2475754"/>
                <a:gd name="connsiteX5" fmla="*/ 2439346 w 2601906"/>
                <a:gd name="connsiteY5" fmla="*/ 1332290 h 2475754"/>
                <a:gd name="connsiteX6" fmla="*/ 108490 w 2601906"/>
                <a:gd name="connsiteY6" fmla="*/ 2475754 h 2475754"/>
                <a:gd name="connsiteX7" fmla="*/ 108489 w 2601906"/>
                <a:gd name="connsiteY7" fmla="*/ 2475754 h 2475754"/>
                <a:gd name="connsiteX8" fmla="*/ 0 w 2601906"/>
                <a:gd name="connsiteY8" fmla="*/ 2369860 h 2475754"/>
                <a:gd name="connsiteX9" fmla="*/ 108489 w 2601906"/>
                <a:gd name="connsiteY9" fmla="*/ 2286931 h 2475754"/>
                <a:gd name="connsiteX10" fmla="*/ 108488 w 2601906"/>
                <a:gd name="connsiteY10" fmla="*/ 2286931 h 2475754"/>
                <a:gd name="connsiteX11" fmla="*/ 108488 w 2601906"/>
                <a:gd name="connsiteY11" fmla="*/ 2286929 h 2475754"/>
                <a:gd name="connsiteX12" fmla="*/ 2439343 w 2601906"/>
                <a:gd name="connsiteY12" fmla="*/ 1 h 2475754"/>
                <a:gd name="connsiteX0" fmla="*/ 2439343 w 7475039"/>
                <a:gd name="connsiteY0" fmla="*/ 1 h 2475754"/>
                <a:gd name="connsiteX1" fmla="*/ 2439345 w 7475039"/>
                <a:gd name="connsiteY1" fmla="*/ 0 h 2475754"/>
                <a:gd name="connsiteX2" fmla="*/ 7475039 w 7475039"/>
                <a:gd name="connsiteY2" fmla="*/ 739778 h 2475754"/>
                <a:gd name="connsiteX3" fmla="*/ 2439345 w 7475039"/>
                <a:gd name="connsiteY3" fmla="*/ 1332289 h 2475754"/>
                <a:gd name="connsiteX4" fmla="*/ 2439346 w 7475039"/>
                <a:gd name="connsiteY4" fmla="*/ 1332289 h 2475754"/>
                <a:gd name="connsiteX5" fmla="*/ 2439346 w 7475039"/>
                <a:gd name="connsiteY5" fmla="*/ 1332290 h 2475754"/>
                <a:gd name="connsiteX6" fmla="*/ 108490 w 7475039"/>
                <a:gd name="connsiteY6" fmla="*/ 2475754 h 2475754"/>
                <a:gd name="connsiteX7" fmla="*/ 108489 w 7475039"/>
                <a:gd name="connsiteY7" fmla="*/ 2475754 h 2475754"/>
                <a:gd name="connsiteX8" fmla="*/ 0 w 7475039"/>
                <a:gd name="connsiteY8" fmla="*/ 2369860 h 2475754"/>
                <a:gd name="connsiteX9" fmla="*/ 108489 w 7475039"/>
                <a:gd name="connsiteY9" fmla="*/ 2286931 h 2475754"/>
                <a:gd name="connsiteX10" fmla="*/ 108488 w 7475039"/>
                <a:gd name="connsiteY10" fmla="*/ 2286931 h 2475754"/>
                <a:gd name="connsiteX11" fmla="*/ 108488 w 7475039"/>
                <a:gd name="connsiteY11" fmla="*/ 2286929 h 2475754"/>
                <a:gd name="connsiteX12" fmla="*/ 2439343 w 7475039"/>
                <a:gd name="connsiteY12" fmla="*/ 1 h 2475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75039" h="2475754">
                  <a:moveTo>
                    <a:pt x="2439343" y="1"/>
                  </a:moveTo>
                  <a:cubicBezTo>
                    <a:pt x="2439344" y="1"/>
                    <a:pt x="2439344" y="0"/>
                    <a:pt x="2439345" y="0"/>
                  </a:cubicBezTo>
                  <a:lnTo>
                    <a:pt x="7475039" y="739778"/>
                  </a:lnTo>
                  <a:lnTo>
                    <a:pt x="2439345" y="1332289"/>
                  </a:lnTo>
                  <a:lnTo>
                    <a:pt x="2439346" y="1332289"/>
                  </a:lnTo>
                  <a:lnTo>
                    <a:pt x="2439346" y="1332290"/>
                  </a:lnTo>
                  <a:lnTo>
                    <a:pt x="108490" y="2475754"/>
                  </a:lnTo>
                  <a:lnTo>
                    <a:pt x="108489" y="2475754"/>
                  </a:lnTo>
                  <a:lnTo>
                    <a:pt x="0" y="2369860"/>
                  </a:lnTo>
                  <a:lnTo>
                    <a:pt x="108489" y="2286931"/>
                  </a:lnTo>
                  <a:lnTo>
                    <a:pt x="108488" y="2286931"/>
                  </a:lnTo>
                  <a:lnTo>
                    <a:pt x="108488" y="2286929"/>
                  </a:lnTo>
                  <a:lnTo>
                    <a:pt x="2439343" y="1"/>
                  </a:lnTo>
                  <a:close/>
                </a:path>
              </a:pathLst>
            </a:custGeom>
            <a:solidFill>
              <a:schemeClr val="accent1">
                <a:lumMod val="75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sp>
          <p:nvSpPr>
            <p:cNvPr id="4" name="直角三角形 31">
              <a:extLst>
                <a:ext uri="{FF2B5EF4-FFF2-40B4-BE49-F238E27FC236}">
                  <a16:creationId xmlns:a16="http://schemas.microsoft.com/office/drawing/2014/main" id="{216636B8-3688-ECEA-661B-789F9A211ACE}"/>
                </a:ext>
              </a:extLst>
            </p:cNvPr>
            <p:cNvSpPr/>
            <p:nvPr/>
          </p:nvSpPr>
          <p:spPr>
            <a:xfrm rot="5400000">
              <a:off x="2561215" y="1830068"/>
              <a:ext cx="1152166" cy="4888707"/>
            </a:xfrm>
            <a:custGeom>
              <a:avLst/>
              <a:gdLst>
                <a:gd name="connsiteX0" fmla="*/ 1332288 w 1332288"/>
                <a:gd name="connsiteY0" fmla="*/ 2330856 h 2330857"/>
                <a:gd name="connsiteX1" fmla="*/ 188824 w 1332288"/>
                <a:gd name="connsiteY1" fmla="*/ 2330856 h 2330857"/>
                <a:gd name="connsiteX2" fmla="*/ 0 w 1332288"/>
                <a:gd name="connsiteY2" fmla="*/ 2330857 h 2330857"/>
                <a:gd name="connsiteX3" fmla="*/ 0 w 1332288"/>
                <a:gd name="connsiteY3" fmla="*/ 3 h 2330857"/>
                <a:gd name="connsiteX4" fmla="*/ 188824 w 1332288"/>
                <a:gd name="connsiteY4" fmla="*/ 3 h 2330857"/>
                <a:gd name="connsiteX5" fmla="*/ 188824 w 1332288"/>
                <a:gd name="connsiteY5" fmla="*/ 0 h 2330857"/>
                <a:gd name="connsiteX6" fmla="*/ 1332288 w 1332288"/>
                <a:gd name="connsiteY6" fmla="*/ 2330856 h 2330857"/>
                <a:gd name="connsiteX0" fmla="*/ 1332288 w 1332288"/>
                <a:gd name="connsiteY0" fmla="*/ 2330856 h 2330857"/>
                <a:gd name="connsiteX1" fmla="*/ 0 w 1332288"/>
                <a:gd name="connsiteY1" fmla="*/ 2330857 h 2330857"/>
                <a:gd name="connsiteX2" fmla="*/ 0 w 1332288"/>
                <a:gd name="connsiteY2" fmla="*/ 3 h 2330857"/>
                <a:gd name="connsiteX3" fmla="*/ 188824 w 1332288"/>
                <a:gd name="connsiteY3" fmla="*/ 3 h 2330857"/>
                <a:gd name="connsiteX4" fmla="*/ 188824 w 1332288"/>
                <a:gd name="connsiteY4" fmla="*/ 0 h 2330857"/>
                <a:gd name="connsiteX5" fmla="*/ 1332288 w 1332288"/>
                <a:gd name="connsiteY5" fmla="*/ 2330856 h 2330857"/>
                <a:gd name="connsiteX0" fmla="*/ 1332288 w 1332288"/>
                <a:gd name="connsiteY0" fmla="*/ 2330856 h 2332428"/>
                <a:gd name="connsiteX1" fmla="*/ 635765 w 1332288"/>
                <a:gd name="connsiteY1" fmla="*/ 2332428 h 2332428"/>
                <a:gd name="connsiteX2" fmla="*/ 0 w 1332288"/>
                <a:gd name="connsiteY2" fmla="*/ 2330857 h 2332428"/>
                <a:gd name="connsiteX3" fmla="*/ 0 w 1332288"/>
                <a:gd name="connsiteY3" fmla="*/ 3 h 2332428"/>
                <a:gd name="connsiteX4" fmla="*/ 188824 w 1332288"/>
                <a:gd name="connsiteY4" fmla="*/ 3 h 2332428"/>
                <a:gd name="connsiteX5" fmla="*/ 188824 w 1332288"/>
                <a:gd name="connsiteY5" fmla="*/ 0 h 2332428"/>
                <a:gd name="connsiteX6" fmla="*/ 1332288 w 1332288"/>
                <a:gd name="connsiteY6" fmla="*/ 2330856 h 2332428"/>
                <a:gd name="connsiteX0" fmla="*/ 1332288 w 1332288"/>
                <a:gd name="connsiteY0" fmla="*/ 2330856 h 2432502"/>
                <a:gd name="connsiteX1" fmla="*/ 635768 w 1332288"/>
                <a:gd name="connsiteY1" fmla="*/ 2432501 h 2432502"/>
                <a:gd name="connsiteX2" fmla="*/ 0 w 1332288"/>
                <a:gd name="connsiteY2" fmla="*/ 2330857 h 2432502"/>
                <a:gd name="connsiteX3" fmla="*/ 0 w 1332288"/>
                <a:gd name="connsiteY3" fmla="*/ 3 h 2432502"/>
                <a:gd name="connsiteX4" fmla="*/ 188824 w 1332288"/>
                <a:gd name="connsiteY4" fmla="*/ 3 h 2432502"/>
                <a:gd name="connsiteX5" fmla="*/ 188824 w 1332288"/>
                <a:gd name="connsiteY5" fmla="*/ 0 h 2432502"/>
                <a:gd name="connsiteX6" fmla="*/ 1332288 w 1332288"/>
                <a:gd name="connsiteY6" fmla="*/ 2330856 h 2432502"/>
                <a:gd name="connsiteX0" fmla="*/ 1332288 w 1332288"/>
                <a:gd name="connsiteY0" fmla="*/ 2330856 h 2432500"/>
                <a:gd name="connsiteX1" fmla="*/ 635768 w 1332288"/>
                <a:gd name="connsiteY1" fmla="*/ 2432501 h 2432500"/>
                <a:gd name="connsiteX2" fmla="*/ 0 w 1332288"/>
                <a:gd name="connsiteY2" fmla="*/ 2330857 h 2432500"/>
                <a:gd name="connsiteX3" fmla="*/ 0 w 1332288"/>
                <a:gd name="connsiteY3" fmla="*/ 3 h 2432500"/>
                <a:gd name="connsiteX4" fmla="*/ 98828 w 1332288"/>
                <a:gd name="connsiteY4" fmla="*/ 285 h 2432500"/>
                <a:gd name="connsiteX5" fmla="*/ 188824 w 1332288"/>
                <a:gd name="connsiteY5" fmla="*/ 3 h 2432500"/>
                <a:gd name="connsiteX6" fmla="*/ 188824 w 1332288"/>
                <a:gd name="connsiteY6" fmla="*/ 0 h 2432500"/>
                <a:gd name="connsiteX7" fmla="*/ 1332288 w 1332288"/>
                <a:gd name="connsiteY7" fmla="*/ 2330856 h 2432500"/>
                <a:gd name="connsiteX0" fmla="*/ 1332288 w 1332288"/>
                <a:gd name="connsiteY0" fmla="*/ 2461100 h 2562746"/>
                <a:gd name="connsiteX1" fmla="*/ 635768 w 1332288"/>
                <a:gd name="connsiteY1" fmla="*/ 2562745 h 2562746"/>
                <a:gd name="connsiteX2" fmla="*/ 0 w 1332288"/>
                <a:gd name="connsiteY2" fmla="*/ 2461101 h 2562746"/>
                <a:gd name="connsiteX3" fmla="*/ 0 w 1332288"/>
                <a:gd name="connsiteY3" fmla="*/ 130247 h 2562746"/>
                <a:gd name="connsiteX4" fmla="*/ 104339 w 1332288"/>
                <a:gd name="connsiteY4" fmla="*/ -1 h 2562746"/>
                <a:gd name="connsiteX5" fmla="*/ 188824 w 1332288"/>
                <a:gd name="connsiteY5" fmla="*/ 130247 h 2562746"/>
                <a:gd name="connsiteX6" fmla="*/ 188824 w 1332288"/>
                <a:gd name="connsiteY6" fmla="*/ 130244 h 2562746"/>
                <a:gd name="connsiteX7" fmla="*/ 1332288 w 1332288"/>
                <a:gd name="connsiteY7" fmla="*/ 2461100 h 2562746"/>
                <a:gd name="connsiteX0" fmla="*/ 1332288 w 1332288"/>
                <a:gd name="connsiteY0" fmla="*/ 2461102 h 8932624"/>
                <a:gd name="connsiteX1" fmla="*/ 591715 w 1332288"/>
                <a:gd name="connsiteY1" fmla="*/ 8932625 h 8932624"/>
                <a:gd name="connsiteX2" fmla="*/ 0 w 1332288"/>
                <a:gd name="connsiteY2" fmla="*/ 2461103 h 8932624"/>
                <a:gd name="connsiteX3" fmla="*/ 0 w 1332288"/>
                <a:gd name="connsiteY3" fmla="*/ 130249 h 8932624"/>
                <a:gd name="connsiteX4" fmla="*/ 104339 w 1332288"/>
                <a:gd name="connsiteY4" fmla="*/ 1 h 8932624"/>
                <a:gd name="connsiteX5" fmla="*/ 188824 w 1332288"/>
                <a:gd name="connsiteY5" fmla="*/ 130249 h 8932624"/>
                <a:gd name="connsiteX6" fmla="*/ 188824 w 1332288"/>
                <a:gd name="connsiteY6" fmla="*/ 130246 h 8932624"/>
                <a:gd name="connsiteX7" fmla="*/ 1332288 w 1332288"/>
                <a:gd name="connsiteY7" fmla="*/ 2461102 h 8932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32288" h="8932624">
                  <a:moveTo>
                    <a:pt x="1332288" y="2461102"/>
                  </a:moveTo>
                  <a:lnTo>
                    <a:pt x="591715" y="8932625"/>
                  </a:lnTo>
                  <a:lnTo>
                    <a:pt x="0" y="2461103"/>
                  </a:lnTo>
                  <a:lnTo>
                    <a:pt x="0" y="130249"/>
                  </a:lnTo>
                  <a:lnTo>
                    <a:pt x="104339" y="1"/>
                  </a:lnTo>
                  <a:lnTo>
                    <a:pt x="188824" y="130249"/>
                  </a:lnTo>
                  <a:lnTo>
                    <a:pt x="188824" y="130246"/>
                  </a:lnTo>
                  <a:lnTo>
                    <a:pt x="1332288" y="2461102"/>
                  </a:lnTo>
                  <a:close/>
                </a:path>
              </a:pathLst>
            </a:custGeom>
            <a:solidFill>
              <a:schemeClr val="accent3">
                <a:lumMod val="75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sp>
          <p:nvSpPr>
            <p:cNvPr id="5" name="直角三角形 31">
              <a:extLst>
                <a:ext uri="{FF2B5EF4-FFF2-40B4-BE49-F238E27FC236}">
                  <a16:creationId xmlns:a16="http://schemas.microsoft.com/office/drawing/2014/main" id="{C91495E0-8C25-05FE-0867-1FB5CE111C0C}"/>
                </a:ext>
              </a:extLst>
            </p:cNvPr>
            <p:cNvSpPr/>
            <p:nvPr/>
          </p:nvSpPr>
          <p:spPr>
            <a:xfrm rot="16200000" flipV="1">
              <a:off x="2571931" y="666671"/>
              <a:ext cx="1152166" cy="4824410"/>
            </a:xfrm>
            <a:custGeom>
              <a:avLst/>
              <a:gdLst>
                <a:gd name="connsiteX0" fmla="*/ 1332288 w 1332288"/>
                <a:gd name="connsiteY0" fmla="*/ 2330856 h 2330857"/>
                <a:gd name="connsiteX1" fmla="*/ 188824 w 1332288"/>
                <a:gd name="connsiteY1" fmla="*/ 2330856 h 2330857"/>
                <a:gd name="connsiteX2" fmla="*/ 0 w 1332288"/>
                <a:gd name="connsiteY2" fmla="*/ 2330857 h 2330857"/>
                <a:gd name="connsiteX3" fmla="*/ 0 w 1332288"/>
                <a:gd name="connsiteY3" fmla="*/ 3 h 2330857"/>
                <a:gd name="connsiteX4" fmla="*/ 188824 w 1332288"/>
                <a:gd name="connsiteY4" fmla="*/ 3 h 2330857"/>
                <a:gd name="connsiteX5" fmla="*/ 188824 w 1332288"/>
                <a:gd name="connsiteY5" fmla="*/ 0 h 2330857"/>
                <a:gd name="connsiteX6" fmla="*/ 1332288 w 1332288"/>
                <a:gd name="connsiteY6" fmla="*/ 2330856 h 2330857"/>
                <a:gd name="connsiteX0" fmla="*/ 1332288 w 1332288"/>
                <a:gd name="connsiteY0" fmla="*/ 2330856 h 2330857"/>
                <a:gd name="connsiteX1" fmla="*/ 0 w 1332288"/>
                <a:gd name="connsiteY1" fmla="*/ 2330857 h 2330857"/>
                <a:gd name="connsiteX2" fmla="*/ 0 w 1332288"/>
                <a:gd name="connsiteY2" fmla="*/ 3 h 2330857"/>
                <a:gd name="connsiteX3" fmla="*/ 188824 w 1332288"/>
                <a:gd name="connsiteY3" fmla="*/ 3 h 2330857"/>
                <a:gd name="connsiteX4" fmla="*/ 188824 w 1332288"/>
                <a:gd name="connsiteY4" fmla="*/ 0 h 2330857"/>
                <a:gd name="connsiteX5" fmla="*/ 1332288 w 1332288"/>
                <a:gd name="connsiteY5" fmla="*/ 2330856 h 2330857"/>
                <a:gd name="connsiteX0" fmla="*/ 1332288 w 1332288"/>
                <a:gd name="connsiteY0" fmla="*/ 2330856 h 2332428"/>
                <a:gd name="connsiteX1" fmla="*/ 715614 w 1332288"/>
                <a:gd name="connsiteY1" fmla="*/ 2332428 h 2332428"/>
                <a:gd name="connsiteX2" fmla="*/ 0 w 1332288"/>
                <a:gd name="connsiteY2" fmla="*/ 2330857 h 2332428"/>
                <a:gd name="connsiteX3" fmla="*/ 0 w 1332288"/>
                <a:gd name="connsiteY3" fmla="*/ 3 h 2332428"/>
                <a:gd name="connsiteX4" fmla="*/ 188824 w 1332288"/>
                <a:gd name="connsiteY4" fmla="*/ 3 h 2332428"/>
                <a:gd name="connsiteX5" fmla="*/ 188824 w 1332288"/>
                <a:gd name="connsiteY5" fmla="*/ 0 h 2332428"/>
                <a:gd name="connsiteX6" fmla="*/ 1332288 w 1332288"/>
                <a:gd name="connsiteY6" fmla="*/ 2330856 h 2332428"/>
                <a:gd name="connsiteX0" fmla="*/ 1332288 w 1332288"/>
                <a:gd name="connsiteY0" fmla="*/ 2330856 h 2563026"/>
                <a:gd name="connsiteX1" fmla="*/ 710106 w 1332288"/>
                <a:gd name="connsiteY1" fmla="*/ 2563025 h 2563026"/>
                <a:gd name="connsiteX2" fmla="*/ 0 w 1332288"/>
                <a:gd name="connsiteY2" fmla="*/ 2330857 h 2563026"/>
                <a:gd name="connsiteX3" fmla="*/ 0 w 1332288"/>
                <a:gd name="connsiteY3" fmla="*/ 3 h 2563026"/>
                <a:gd name="connsiteX4" fmla="*/ 188824 w 1332288"/>
                <a:gd name="connsiteY4" fmla="*/ 3 h 2563026"/>
                <a:gd name="connsiteX5" fmla="*/ 188824 w 1332288"/>
                <a:gd name="connsiteY5" fmla="*/ 0 h 2563026"/>
                <a:gd name="connsiteX6" fmla="*/ 1332288 w 1332288"/>
                <a:gd name="connsiteY6" fmla="*/ 2330856 h 2563026"/>
                <a:gd name="connsiteX0" fmla="*/ 1332288 w 1332288"/>
                <a:gd name="connsiteY0" fmla="*/ 2330856 h 2563024"/>
                <a:gd name="connsiteX1" fmla="*/ 710106 w 1332288"/>
                <a:gd name="connsiteY1" fmla="*/ 2563025 h 2563024"/>
                <a:gd name="connsiteX2" fmla="*/ 0 w 1332288"/>
                <a:gd name="connsiteY2" fmla="*/ 2330857 h 2563024"/>
                <a:gd name="connsiteX3" fmla="*/ 0 w 1332288"/>
                <a:gd name="connsiteY3" fmla="*/ 3 h 2563024"/>
                <a:gd name="connsiteX4" fmla="*/ 98826 w 1332288"/>
                <a:gd name="connsiteY4" fmla="*/ 285 h 2563024"/>
                <a:gd name="connsiteX5" fmla="*/ 188824 w 1332288"/>
                <a:gd name="connsiteY5" fmla="*/ 3 h 2563024"/>
                <a:gd name="connsiteX6" fmla="*/ 188824 w 1332288"/>
                <a:gd name="connsiteY6" fmla="*/ 0 h 2563024"/>
                <a:gd name="connsiteX7" fmla="*/ 1332288 w 1332288"/>
                <a:gd name="connsiteY7" fmla="*/ 2330856 h 2563024"/>
                <a:gd name="connsiteX0" fmla="*/ 1332288 w 1332288"/>
                <a:gd name="connsiteY0" fmla="*/ 2421944 h 2654113"/>
                <a:gd name="connsiteX1" fmla="*/ 710106 w 1332288"/>
                <a:gd name="connsiteY1" fmla="*/ 2654113 h 2654113"/>
                <a:gd name="connsiteX2" fmla="*/ 0 w 1332288"/>
                <a:gd name="connsiteY2" fmla="*/ 2421945 h 2654113"/>
                <a:gd name="connsiteX3" fmla="*/ 0 w 1332288"/>
                <a:gd name="connsiteY3" fmla="*/ 91091 h 2654113"/>
                <a:gd name="connsiteX4" fmla="*/ 90565 w 1332288"/>
                <a:gd name="connsiteY4" fmla="*/ 1 h 2654113"/>
                <a:gd name="connsiteX5" fmla="*/ 188824 w 1332288"/>
                <a:gd name="connsiteY5" fmla="*/ 91091 h 2654113"/>
                <a:gd name="connsiteX6" fmla="*/ 188824 w 1332288"/>
                <a:gd name="connsiteY6" fmla="*/ 91088 h 2654113"/>
                <a:gd name="connsiteX7" fmla="*/ 1332288 w 1332288"/>
                <a:gd name="connsiteY7" fmla="*/ 2421944 h 2654113"/>
                <a:gd name="connsiteX0" fmla="*/ 1332288 w 1332288"/>
                <a:gd name="connsiteY0" fmla="*/ 2421942 h 8815140"/>
                <a:gd name="connsiteX1" fmla="*/ 831260 w 1332288"/>
                <a:gd name="connsiteY1" fmla="*/ 8815141 h 8815140"/>
                <a:gd name="connsiteX2" fmla="*/ 0 w 1332288"/>
                <a:gd name="connsiteY2" fmla="*/ 2421943 h 8815140"/>
                <a:gd name="connsiteX3" fmla="*/ 0 w 1332288"/>
                <a:gd name="connsiteY3" fmla="*/ 91089 h 8815140"/>
                <a:gd name="connsiteX4" fmla="*/ 90565 w 1332288"/>
                <a:gd name="connsiteY4" fmla="*/ -1 h 8815140"/>
                <a:gd name="connsiteX5" fmla="*/ 188824 w 1332288"/>
                <a:gd name="connsiteY5" fmla="*/ 91089 h 8815140"/>
                <a:gd name="connsiteX6" fmla="*/ 188824 w 1332288"/>
                <a:gd name="connsiteY6" fmla="*/ 91086 h 8815140"/>
                <a:gd name="connsiteX7" fmla="*/ 1332288 w 1332288"/>
                <a:gd name="connsiteY7" fmla="*/ 2421942 h 88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32288" h="8815140">
                  <a:moveTo>
                    <a:pt x="1332288" y="2421942"/>
                  </a:moveTo>
                  <a:lnTo>
                    <a:pt x="831260" y="8815141"/>
                  </a:lnTo>
                  <a:lnTo>
                    <a:pt x="0" y="2421943"/>
                  </a:lnTo>
                  <a:lnTo>
                    <a:pt x="0" y="91089"/>
                  </a:lnTo>
                  <a:lnTo>
                    <a:pt x="90565" y="-1"/>
                  </a:lnTo>
                  <a:lnTo>
                    <a:pt x="188824" y="91089"/>
                  </a:lnTo>
                  <a:lnTo>
                    <a:pt x="188824" y="91086"/>
                  </a:lnTo>
                  <a:lnTo>
                    <a:pt x="1332288" y="2421942"/>
                  </a:lnTo>
                  <a:close/>
                </a:path>
              </a:pathLst>
            </a:custGeom>
            <a:solidFill>
              <a:schemeClr val="accent2">
                <a:lumMod val="75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sp>
          <p:nvSpPr>
            <p:cNvPr id="6" name="正方形/長方形 4">
              <a:extLst>
                <a:ext uri="{FF2B5EF4-FFF2-40B4-BE49-F238E27FC236}">
                  <a16:creationId xmlns:a16="http://schemas.microsoft.com/office/drawing/2014/main" id="{F47F0198-21E6-0E69-B8C6-2F11B2149490}"/>
                </a:ext>
              </a:extLst>
            </p:cNvPr>
            <p:cNvSpPr/>
            <p:nvPr/>
          </p:nvSpPr>
          <p:spPr>
            <a:xfrm rot="10800000" flipV="1">
              <a:off x="857250" y="1308098"/>
              <a:ext cx="4705350" cy="2141039"/>
            </a:xfrm>
            <a:custGeom>
              <a:avLst/>
              <a:gdLst>
                <a:gd name="connsiteX0" fmla="*/ 0 w 2330858"/>
                <a:gd name="connsiteY0" fmla="*/ 1 h 2475754"/>
                <a:gd name="connsiteX1" fmla="*/ 2330857 w 2330858"/>
                <a:gd name="connsiteY1" fmla="*/ 0 h 2475754"/>
                <a:gd name="connsiteX2" fmla="*/ 2330857 w 2330858"/>
                <a:gd name="connsiteY2" fmla="*/ 1332289 h 2475754"/>
                <a:gd name="connsiteX3" fmla="*/ 2330858 w 2330858"/>
                <a:gd name="connsiteY3" fmla="*/ 1332289 h 2475754"/>
                <a:gd name="connsiteX4" fmla="*/ 2330858 w 2330858"/>
                <a:gd name="connsiteY4" fmla="*/ 1332290 h 2475754"/>
                <a:gd name="connsiteX5" fmla="*/ 2 w 2330858"/>
                <a:gd name="connsiteY5" fmla="*/ 2475754 h 2475754"/>
                <a:gd name="connsiteX6" fmla="*/ 1 w 2330858"/>
                <a:gd name="connsiteY6" fmla="*/ 2475754 h 2475754"/>
                <a:gd name="connsiteX7" fmla="*/ 1 w 2330858"/>
                <a:gd name="connsiteY7" fmla="*/ 2286931 h 2475754"/>
                <a:gd name="connsiteX8" fmla="*/ 0 w 2330858"/>
                <a:gd name="connsiteY8" fmla="*/ 2286931 h 2475754"/>
                <a:gd name="connsiteX9" fmla="*/ 0 w 2330858"/>
                <a:gd name="connsiteY9" fmla="*/ 2286929 h 2475754"/>
                <a:gd name="connsiteX10" fmla="*/ 2330855 w 2330858"/>
                <a:gd name="connsiteY10" fmla="*/ 1 h 2475754"/>
                <a:gd name="connsiteX11" fmla="*/ 0 w 2330858"/>
                <a:gd name="connsiteY11" fmla="*/ 1 h 2475754"/>
                <a:gd name="connsiteX0" fmla="*/ 2330855 w 2330858"/>
                <a:gd name="connsiteY0" fmla="*/ 1 h 2475754"/>
                <a:gd name="connsiteX1" fmla="*/ 2330857 w 2330858"/>
                <a:gd name="connsiteY1" fmla="*/ 0 h 2475754"/>
                <a:gd name="connsiteX2" fmla="*/ 2330857 w 2330858"/>
                <a:gd name="connsiteY2" fmla="*/ 1332289 h 2475754"/>
                <a:gd name="connsiteX3" fmla="*/ 2330858 w 2330858"/>
                <a:gd name="connsiteY3" fmla="*/ 1332289 h 2475754"/>
                <a:gd name="connsiteX4" fmla="*/ 2330858 w 2330858"/>
                <a:gd name="connsiteY4" fmla="*/ 1332290 h 2475754"/>
                <a:gd name="connsiteX5" fmla="*/ 2 w 2330858"/>
                <a:gd name="connsiteY5" fmla="*/ 2475754 h 2475754"/>
                <a:gd name="connsiteX6" fmla="*/ 1 w 2330858"/>
                <a:gd name="connsiteY6" fmla="*/ 2475754 h 2475754"/>
                <a:gd name="connsiteX7" fmla="*/ 1 w 2330858"/>
                <a:gd name="connsiteY7" fmla="*/ 2286931 h 2475754"/>
                <a:gd name="connsiteX8" fmla="*/ 0 w 2330858"/>
                <a:gd name="connsiteY8" fmla="*/ 2286931 h 2475754"/>
                <a:gd name="connsiteX9" fmla="*/ 0 w 2330858"/>
                <a:gd name="connsiteY9" fmla="*/ 2286929 h 2475754"/>
                <a:gd name="connsiteX10" fmla="*/ 2330855 w 2330858"/>
                <a:gd name="connsiteY10" fmla="*/ 1 h 2475754"/>
                <a:gd name="connsiteX0" fmla="*/ 2330855 w 2341132"/>
                <a:gd name="connsiteY0" fmla="*/ 1 h 2475754"/>
                <a:gd name="connsiteX1" fmla="*/ 2330857 w 2341132"/>
                <a:gd name="connsiteY1" fmla="*/ 0 h 2475754"/>
                <a:gd name="connsiteX2" fmla="*/ 2341132 w 2341132"/>
                <a:gd name="connsiteY2" fmla="*/ 675532 h 2475754"/>
                <a:gd name="connsiteX3" fmla="*/ 2330857 w 2341132"/>
                <a:gd name="connsiteY3" fmla="*/ 1332289 h 2475754"/>
                <a:gd name="connsiteX4" fmla="*/ 2330858 w 2341132"/>
                <a:gd name="connsiteY4" fmla="*/ 1332289 h 2475754"/>
                <a:gd name="connsiteX5" fmla="*/ 2330858 w 2341132"/>
                <a:gd name="connsiteY5" fmla="*/ 1332290 h 2475754"/>
                <a:gd name="connsiteX6" fmla="*/ 2 w 2341132"/>
                <a:gd name="connsiteY6" fmla="*/ 2475754 h 2475754"/>
                <a:gd name="connsiteX7" fmla="*/ 1 w 2341132"/>
                <a:gd name="connsiteY7" fmla="*/ 2475754 h 2475754"/>
                <a:gd name="connsiteX8" fmla="*/ 1 w 2341132"/>
                <a:gd name="connsiteY8" fmla="*/ 2286931 h 2475754"/>
                <a:gd name="connsiteX9" fmla="*/ 0 w 2341132"/>
                <a:gd name="connsiteY9" fmla="*/ 2286931 h 2475754"/>
                <a:gd name="connsiteX10" fmla="*/ 0 w 2341132"/>
                <a:gd name="connsiteY10" fmla="*/ 2286929 h 2475754"/>
                <a:gd name="connsiteX11" fmla="*/ 2330855 w 2341132"/>
                <a:gd name="connsiteY11" fmla="*/ 1 h 2475754"/>
                <a:gd name="connsiteX0" fmla="*/ 2330855 w 2758829"/>
                <a:gd name="connsiteY0" fmla="*/ 1 h 2475754"/>
                <a:gd name="connsiteX1" fmla="*/ 2330857 w 2758829"/>
                <a:gd name="connsiteY1" fmla="*/ 0 h 2475754"/>
                <a:gd name="connsiteX2" fmla="*/ 2758829 w 2758829"/>
                <a:gd name="connsiteY2" fmla="*/ 682875 h 2475754"/>
                <a:gd name="connsiteX3" fmla="*/ 2330857 w 2758829"/>
                <a:gd name="connsiteY3" fmla="*/ 1332289 h 2475754"/>
                <a:gd name="connsiteX4" fmla="*/ 2330858 w 2758829"/>
                <a:gd name="connsiteY4" fmla="*/ 1332289 h 2475754"/>
                <a:gd name="connsiteX5" fmla="*/ 2330858 w 2758829"/>
                <a:gd name="connsiteY5" fmla="*/ 1332290 h 2475754"/>
                <a:gd name="connsiteX6" fmla="*/ 2 w 2758829"/>
                <a:gd name="connsiteY6" fmla="*/ 2475754 h 2475754"/>
                <a:gd name="connsiteX7" fmla="*/ 1 w 2758829"/>
                <a:gd name="connsiteY7" fmla="*/ 2475754 h 2475754"/>
                <a:gd name="connsiteX8" fmla="*/ 1 w 2758829"/>
                <a:gd name="connsiteY8" fmla="*/ 2286931 h 2475754"/>
                <a:gd name="connsiteX9" fmla="*/ 0 w 2758829"/>
                <a:gd name="connsiteY9" fmla="*/ 2286931 h 2475754"/>
                <a:gd name="connsiteX10" fmla="*/ 0 w 2758829"/>
                <a:gd name="connsiteY10" fmla="*/ 2286929 h 2475754"/>
                <a:gd name="connsiteX11" fmla="*/ 2330855 w 2758829"/>
                <a:gd name="connsiteY11" fmla="*/ 1 h 2475754"/>
                <a:gd name="connsiteX0" fmla="*/ 2330855 w 2758829"/>
                <a:gd name="connsiteY0" fmla="*/ 1 h 2475754"/>
                <a:gd name="connsiteX1" fmla="*/ 2330857 w 2758829"/>
                <a:gd name="connsiteY1" fmla="*/ 0 h 2475754"/>
                <a:gd name="connsiteX2" fmla="*/ 2758829 w 2758829"/>
                <a:gd name="connsiteY2" fmla="*/ 682875 h 2475754"/>
                <a:gd name="connsiteX3" fmla="*/ 2330857 w 2758829"/>
                <a:gd name="connsiteY3" fmla="*/ 1332289 h 2475754"/>
                <a:gd name="connsiteX4" fmla="*/ 2330858 w 2758829"/>
                <a:gd name="connsiteY4" fmla="*/ 1332289 h 2475754"/>
                <a:gd name="connsiteX5" fmla="*/ 2330858 w 2758829"/>
                <a:gd name="connsiteY5" fmla="*/ 1332290 h 2475754"/>
                <a:gd name="connsiteX6" fmla="*/ 2 w 2758829"/>
                <a:gd name="connsiteY6" fmla="*/ 2475754 h 2475754"/>
                <a:gd name="connsiteX7" fmla="*/ 1 w 2758829"/>
                <a:gd name="connsiteY7" fmla="*/ 2475754 h 2475754"/>
                <a:gd name="connsiteX8" fmla="*/ 4639 w 2758829"/>
                <a:gd name="connsiteY8" fmla="*/ 2383631 h 2475754"/>
                <a:gd name="connsiteX9" fmla="*/ 1 w 2758829"/>
                <a:gd name="connsiteY9" fmla="*/ 2286931 h 2475754"/>
                <a:gd name="connsiteX10" fmla="*/ 0 w 2758829"/>
                <a:gd name="connsiteY10" fmla="*/ 2286931 h 2475754"/>
                <a:gd name="connsiteX11" fmla="*/ 0 w 2758829"/>
                <a:gd name="connsiteY11" fmla="*/ 2286929 h 2475754"/>
                <a:gd name="connsiteX12" fmla="*/ 2330855 w 2758829"/>
                <a:gd name="connsiteY12" fmla="*/ 1 h 2475754"/>
                <a:gd name="connsiteX0" fmla="*/ 2426289 w 2854263"/>
                <a:gd name="connsiteY0" fmla="*/ 1 h 2475754"/>
                <a:gd name="connsiteX1" fmla="*/ 2426291 w 2854263"/>
                <a:gd name="connsiteY1" fmla="*/ 0 h 2475754"/>
                <a:gd name="connsiteX2" fmla="*/ 2854263 w 2854263"/>
                <a:gd name="connsiteY2" fmla="*/ 682875 h 2475754"/>
                <a:gd name="connsiteX3" fmla="*/ 2426291 w 2854263"/>
                <a:gd name="connsiteY3" fmla="*/ 1332289 h 2475754"/>
                <a:gd name="connsiteX4" fmla="*/ 2426292 w 2854263"/>
                <a:gd name="connsiteY4" fmla="*/ 1332289 h 2475754"/>
                <a:gd name="connsiteX5" fmla="*/ 2426292 w 2854263"/>
                <a:gd name="connsiteY5" fmla="*/ 1332290 h 2475754"/>
                <a:gd name="connsiteX6" fmla="*/ 95436 w 2854263"/>
                <a:gd name="connsiteY6" fmla="*/ 2475754 h 2475754"/>
                <a:gd name="connsiteX7" fmla="*/ 95435 w 2854263"/>
                <a:gd name="connsiteY7" fmla="*/ 2475754 h 2475754"/>
                <a:gd name="connsiteX8" fmla="*/ 0 w 2854263"/>
                <a:gd name="connsiteY8" fmla="*/ 2389139 h 2475754"/>
                <a:gd name="connsiteX9" fmla="*/ 95435 w 2854263"/>
                <a:gd name="connsiteY9" fmla="*/ 2286931 h 2475754"/>
                <a:gd name="connsiteX10" fmla="*/ 95434 w 2854263"/>
                <a:gd name="connsiteY10" fmla="*/ 2286931 h 2475754"/>
                <a:gd name="connsiteX11" fmla="*/ 95434 w 2854263"/>
                <a:gd name="connsiteY11" fmla="*/ 2286929 h 2475754"/>
                <a:gd name="connsiteX12" fmla="*/ 2426289 w 2854263"/>
                <a:gd name="connsiteY12" fmla="*/ 1 h 2475754"/>
                <a:gd name="connsiteX0" fmla="*/ 2426289 w 8597597"/>
                <a:gd name="connsiteY0" fmla="*/ 1 h 2475754"/>
                <a:gd name="connsiteX1" fmla="*/ 2426291 w 8597597"/>
                <a:gd name="connsiteY1" fmla="*/ 0 h 2475754"/>
                <a:gd name="connsiteX2" fmla="*/ 8597597 w 8597597"/>
                <a:gd name="connsiteY2" fmla="*/ 517664 h 2475754"/>
                <a:gd name="connsiteX3" fmla="*/ 2426291 w 8597597"/>
                <a:gd name="connsiteY3" fmla="*/ 1332289 h 2475754"/>
                <a:gd name="connsiteX4" fmla="*/ 2426292 w 8597597"/>
                <a:gd name="connsiteY4" fmla="*/ 1332289 h 2475754"/>
                <a:gd name="connsiteX5" fmla="*/ 2426292 w 8597597"/>
                <a:gd name="connsiteY5" fmla="*/ 1332290 h 2475754"/>
                <a:gd name="connsiteX6" fmla="*/ 95436 w 8597597"/>
                <a:gd name="connsiteY6" fmla="*/ 2475754 h 2475754"/>
                <a:gd name="connsiteX7" fmla="*/ 95435 w 8597597"/>
                <a:gd name="connsiteY7" fmla="*/ 2475754 h 2475754"/>
                <a:gd name="connsiteX8" fmla="*/ 0 w 8597597"/>
                <a:gd name="connsiteY8" fmla="*/ 2389139 h 2475754"/>
                <a:gd name="connsiteX9" fmla="*/ 95435 w 8597597"/>
                <a:gd name="connsiteY9" fmla="*/ 2286931 h 2475754"/>
                <a:gd name="connsiteX10" fmla="*/ 95434 w 8597597"/>
                <a:gd name="connsiteY10" fmla="*/ 2286931 h 2475754"/>
                <a:gd name="connsiteX11" fmla="*/ 95434 w 8597597"/>
                <a:gd name="connsiteY11" fmla="*/ 2286929 h 2475754"/>
                <a:gd name="connsiteX12" fmla="*/ 2426289 w 8597597"/>
                <a:gd name="connsiteY12" fmla="*/ 1 h 2475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597597" h="2475754">
                  <a:moveTo>
                    <a:pt x="2426289" y="1"/>
                  </a:moveTo>
                  <a:cubicBezTo>
                    <a:pt x="2426290" y="1"/>
                    <a:pt x="2426290" y="0"/>
                    <a:pt x="2426291" y="0"/>
                  </a:cubicBezTo>
                  <a:lnTo>
                    <a:pt x="8597597" y="517664"/>
                  </a:lnTo>
                  <a:lnTo>
                    <a:pt x="2426291" y="1332289"/>
                  </a:lnTo>
                  <a:lnTo>
                    <a:pt x="2426292" y="1332289"/>
                  </a:lnTo>
                  <a:lnTo>
                    <a:pt x="2426292" y="1332290"/>
                  </a:lnTo>
                  <a:lnTo>
                    <a:pt x="95436" y="2475754"/>
                  </a:lnTo>
                  <a:lnTo>
                    <a:pt x="95435" y="2475754"/>
                  </a:lnTo>
                  <a:lnTo>
                    <a:pt x="0" y="2389139"/>
                  </a:lnTo>
                  <a:lnTo>
                    <a:pt x="95435" y="2286931"/>
                  </a:lnTo>
                  <a:lnTo>
                    <a:pt x="95434" y="2286931"/>
                  </a:lnTo>
                  <a:lnTo>
                    <a:pt x="95434" y="2286929"/>
                  </a:lnTo>
                  <a:lnTo>
                    <a:pt x="2426289" y="1"/>
                  </a:lnTo>
                  <a:close/>
                </a:path>
              </a:pathLst>
            </a:custGeom>
            <a:solidFill>
              <a:schemeClr val="accent5">
                <a:lumMod val="75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sp>
          <p:nvSpPr>
            <p:cNvPr id="7" name="正方形/長方形 24">
              <a:extLst>
                <a:ext uri="{FF2B5EF4-FFF2-40B4-BE49-F238E27FC236}">
                  <a16:creationId xmlns:a16="http://schemas.microsoft.com/office/drawing/2014/main" id="{5E6B3574-A7EC-31DC-D89E-27989BEAB93C}"/>
                </a:ext>
              </a:extLst>
            </p:cNvPr>
            <p:cNvSpPr/>
            <p:nvPr/>
          </p:nvSpPr>
          <p:spPr>
            <a:xfrm rot="10800000">
              <a:off x="0" y="4893031"/>
              <a:ext cx="4234722" cy="1152167"/>
            </a:xfrm>
            <a:prstGeom prst="rect">
              <a:avLst/>
            </a:prstGeom>
            <a:solidFill>
              <a:schemeClr val="accent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sp>
          <p:nvSpPr>
            <p:cNvPr id="8" name="正方形/長方形 24">
              <a:extLst>
                <a:ext uri="{FF2B5EF4-FFF2-40B4-BE49-F238E27FC236}">
                  <a16:creationId xmlns:a16="http://schemas.microsoft.com/office/drawing/2014/main" id="{45F2C258-2813-F02D-8CA5-0C2DD59749C1}"/>
                </a:ext>
              </a:extLst>
            </p:cNvPr>
            <p:cNvSpPr/>
            <p:nvPr/>
          </p:nvSpPr>
          <p:spPr>
            <a:xfrm rot="10800000">
              <a:off x="5510368" y="3904158"/>
              <a:ext cx="4100280" cy="163296"/>
            </a:xfrm>
            <a:custGeom>
              <a:avLst/>
              <a:gdLst/>
              <a:ahLst/>
              <a:cxnLst/>
              <a:rect l="l" t="t" r="r" b="b"/>
              <a:pathLst>
                <a:path w="7492017" h="188824">
                  <a:moveTo>
                    <a:pt x="188824" y="0"/>
                  </a:moveTo>
                  <a:lnTo>
                    <a:pt x="7492017" y="0"/>
                  </a:lnTo>
                  <a:lnTo>
                    <a:pt x="7492017" y="188824"/>
                  </a:lnTo>
                  <a:lnTo>
                    <a:pt x="0" y="188824"/>
                  </a:lnTo>
                  <a:close/>
                </a:path>
              </a:pathLst>
            </a:custGeom>
            <a:solidFill>
              <a:schemeClr val="accent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sp>
          <p:nvSpPr>
            <p:cNvPr id="9" name="正方形/長方形 23">
              <a:extLst>
                <a:ext uri="{FF2B5EF4-FFF2-40B4-BE49-F238E27FC236}">
                  <a16:creationId xmlns:a16="http://schemas.microsoft.com/office/drawing/2014/main" id="{5E20B301-76D6-3792-2F49-63F5C6ADD818}"/>
                </a:ext>
              </a:extLst>
            </p:cNvPr>
            <p:cNvSpPr/>
            <p:nvPr/>
          </p:nvSpPr>
          <p:spPr>
            <a:xfrm rot="10800000">
              <a:off x="0" y="3698339"/>
              <a:ext cx="4234722" cy="1152167"/>
            </a:xfrm>
            <a:prstGeom prst="rect">
              <a:avLst/>
            </a:prstGeom>
            <a:solidFill>
              <a:schemeClr val="accent3"/>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sp>
          <p:nvSpPr>
            <p:cNvPr id="10" name="正方形/長方形 25">
              <a:extLst>
                <a:ext uri="{FF2B5EF4-FFF2-40B4-BE49-F238E27FC236}">
                  <a16:creationId xmlns:a16="http://schemas.microsoft.com/office/drawing/2014/main" id="{F91A3760-C325-DEE5-6137-722B3501842D}"/>
                </a:ext>
              </a:extLst>
            </p:cNvPr>
            <p:cNvSpPr/>
            <p:nvPr/>
          </p:nvSpPr>
          <p:spPr>
            <a:xfrm rot="10800000">
              <a:off x="5510368" y="3698339"/>
              <a:ext cx="4230532" cy="163296"/>
            </a:xfrm>
            <a:custGeom>
              <a:avLst/>
              <a:gdLst/>
              <a:ahLst/>
              <a:cxnLst/>
              <a:rect l="l" t="t" r="r" b="b"/>
              <a:pathLst>
                <a:path w="7730013" h="188824">
                  <a:moveTo>
                    <a:pt x="188824" y="0"/>
                  </a:moveTo>
                  <a:lnTo>
                    <a:pt x="7730013" y="0"/>
                  </a:lnTo>
                  <a:lnTo>
                    <a:pt x="7730013" y="188824"/>
                  </a:lnTo>
                  <a:lnTo>
                    <a:pt x="0" y="188824"/>
                  </a:lnTo>
                  <a:close/>
                </a:path>
              </a:pathLst>
            </a:custGeom>
            <a:solidFill>
              <a:schemeClr val="accent3"/>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sp>
          <p:nvSpPr>
            <p:cNvPr id="11" name="正方形/長方形 30">
              <a:extLst>
                <a:ext uri="{FF2B5EF4-FFF2-40B4-BE49-F238E27FC236}">
                  <a16:creationId xmlns:a16="http://schemas.microsoft.com/office/drawing/2014/main" id="{01596908-F454-8733-F683-29832B3BEA07}"/>
                </a:ext>
              </a:extLst>
            </p:cNvPr>
            <p:cNvSpPr/>
            <p:nvPr/>
          </p:nvSpPr>
          <p:spPr>
            <a:xfrm rot="10800000" flipV="1">
              <a:off x="-1" y="1308097"/>
              <a:ext cx="4234722" cy="1152167"/>
            </a:xfrm>
            <a:prstGeom prst="rect">
              <a:avLst/>
            </a:prstGeom>
            <a:solidFill>
              <a:schemeClr val="accent5"/>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sp>
          <p:nvSpPr>
            <p:cNvPr id="12" name="正方形/長方形 24">
              <a:extLst>
                <a:ext uri="{FF2B5EF4-FFF2-40B4-BE49-F238E27FC236}">
                  <a16:creationId xmlns:a16="http://schemas.microsoft.com/office/drawing/2014/main" id="{CBC0AE6F-94EC-EC05-94AC-2E8A54D71880}"/>
                </a:ext>
              </a:extLst>
            </p:cNvPr>
            <p:cNvSpPr/>
            <p:nvPr/>
          </p:nvSpPr>
          <p:spPr>
            <a:xfrm rot="10800000" flipV="1">
              <a:off x="5510368" y="3285843"/>
              <a:ext cx="4100280" cy="163296"/>
            </a:xfrm>
            <a:custGeom>
              <a:avLst/>
              <a:gdLst/>
              <a:ahLst/>
              <a:cxnLst/>
              <a:rect l="l" t="t" r="r" b="b"/>
              <a:pathLst>
                <a:path w="7492017" h="188824">
                  <a:moveTo>
                    <a:pt x="188824" y="0"/>
                  </a:moveTo>
                  <a:lnTo>
                    <a:pt x="7492017" y="0"/>
                  </a:lnTo>
                  <a:lnTo>
                    <a:pt x="7492017" y="188824"/>
                  </a:lnTo>
                  <a:lnTo>
                    <a:pt x="0" y="188824"/>
                  </a:lnTo>
                  <a:close/>
                </a:path>
              </a:pathLst>
            </a:custGeom>
            <a:solidFill>
              <a:schemeClr val="accent5"/>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sp>
          <p:nvSpPr>
            <p:cNvPr id="13" name="正方形/長方形 29">
              <a:extLst>
                <a:ext uri="{FF2B5EF4-FFF2-40B4-BE49-F238E27FC236}">
                  <a16:creationId xmlns:a16="http://schemas.microsoft.com/office/drawing/2014/main" id="{1B3BADCE-5481-8072-C433-EB9B16D724D5}"/>
                </a:ext>
              </a:extLst>
            </p:cNvPr>
            <p:cNvSpPr/>
            <p:nvPr/>
          </p:nvSpPr>
          <p:spPr>
            <a:xfrm rot="10800000" flipV="1">
              <a:off x="-1" y="2502791"/>
              <a:ext cx="4234722" cy="1152167"/>
            </a:xfrm>
            <a:prstGeom prst="rect">
              <a:avLst/>
            </a:prstGeom>
            <a:solidFill>
              <a:schemeClr val="accent2"/>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sp>
          <p:nvSpPr>
            <p:cNvPr id="14" name="正方形/長方形 25">
              <a:extLst>
                <a:ext uri="{FF2B5EF4-FFF2-40B4-BE49-F238E27FC236}">
                  <a16:creationId xmlns:a16="http://schemas.microsoft.com/office/drawing/2014/main" id="{EF1E2647-85CC-DBD6-3415-AFEA861DFCBB}"/>
                </a:ext>
              </a:extLst>
            </p:cNvPr>
            <p:cNvSpPr/>
            <p:nvPr/>
          </p:nvSpPr>
          <p:spPr>
            <a:xfrm rot="10800000" flipV="1">
              <a:off x="5510368" y="3491663"/>
              <a:ext cx="4230532" cy="163295"/>
            </a:xfrm>
            <a:custGeom>
              <a:avLst/>
              <a:gdLst/>
              <a:ahLst/>
              <a:cxnLst/>
              <a:rect l="l" t="t" r="r" b="b"/>
              <a:pathLst>
                <a:path w="7730013" h="188824">
                  <a:moveTo>
                    <a:pt x="188824" y="0"/>
                  </a:moveTo>
                  <a:lnTo>
                    <a:pt x="7730013" y="0"/>
                  </a:lnTo>
                  <a:lnTo>
                    <a:pt x="7730013" y="188824"/>
                  </a:lnTo>
                  <a:lnTo>
                    <a:pt x="0" y="188824"/>
                  </a:lnTo>
                  <a:close/>
                </a:path>
              </a:pathLst>
            </a:custGeom>
            <a:solidFill>
              <a:schemeClr val="accent2"/>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grpSp>
      <p:grpSp>
        <p:nvGrpSpPr>
          <p:cNvPr id="15" name="Group 14">
            <a:extLst>
              <a:ext uri="{FF2B5EF4-FFF2-40B4-BE49-F238E27FC236}">
                <a16:creationId xmlns:a16="http://schemas.microsoft.com/office/drawing/2014/main" id="{33555775-0EDC-8E2B-16D2-6406E5A21762}"/>
              </a:ext>
            </a:extLst>
          </p:cNvPr>
          <p:cNvGrpSpPr/>
          <p:nvPr/>
        </p:nvGrpSpPr>
        <p:grpSpPr>
          <a:xfrm>
            <a:off x="283845" y="1357378"/>
            <a:ext cx="2900342" cy="1053607"/>
            <a:chOff x="8921977" y="1583455"/>
            <a:chExt cx="2926080" cy="1053607"/>
          </a:xfrm>
        </p:grpSpPr>
        <p:sp>
          <p:nvSpPr>
            <p:cNvPr id="16" name="TextBox 15">
              <a:extLst>
                <a:ext uri="{FF2B5EF4-FFF2-40B4-BE49-F238E27FC236}">
                  <a16:creationId xmlns:a16="http://schemas.microsoft.com/office/drawing/2014/main" id="{06C61B04-1BEA-A933-6E5A-BBD18E61B19A}"/>
                </a:ext>
              </a:extLst>
            </p:cNvPr>
            <p:cNvSpPr txBox="1"/>
            <p:nvPr/>
          </p:nvSpPr>
          <p:spPr>
            <a:xfrm>
              <a:off x="8921977" y="1583455"/>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17" name="TextBox 16">
              <a:extLst>
                <a:ext uri="{FF2B5EF4-FFF2-40B4-BE49-F238E27FC236}">
                  <a16:creationId xmlns:a16="http://schemas.microsoft.com/office/drawing/2014/main" id="{3DCCF061-64EF-EB0F-DC9F-42D9A0519F4E}"/>
                </a:ext>
              </a:extLst>
            </p:cNvPr>
            <p:cNvSpPr txBox="1"/>
            <p:nvPr/>
          </p:nvSpPr>
          <p:spPr>
            <a:xfrm>
              <a:off x="8921977" y="1990731"/>
              <a:ext cx="2926080" cy="646331"/>
            </a:xfrm>
            <a:prstGeom prst="rect">
              <a:avLst/>
            </a:prstGeom>
            <a:noFill/>
          </p:spPr>
          <p:txBody>
            <a:bodyPr wrap="square" lIns="0" rIns="0" rtlCol="0" anchor="t">
              <a:spAutoFit/>
            </a:bodyPr>
            <a:lstStyle/>
            <a:p>
              <a:pPr algn="just"/>
              <a:r>
                <a:rPr lang="en-US" sz="1200" noProof="1">
                  <a:solidFill>
                    <a:schemeClr val="bg1"/>
                  </a:solidFill>
                </a:rPr>
                <a:t>Lorem ipsum dolor sit amet, nibh est. A magna maecenas, quam magna nec quis, lorem nunc. Suspendisse viverra sodales mauris, cras pha. </a:t>
              </a:r>
            </a:p>
          </p:txBody>
        </p:sp>
      </p:grpSp>
      <p:grpSp>
        <p:nvGrpSpPr>
          <p:cNvPr id="18" name="Group 17">
            <a:extLst>
              <a:ext uri="{FF2B5EF4-FFF2-40B4-BE49-F238E27FC236}">
                <a16:creationId xmlns:a16="http://schemas.microsoft.com/office/drawing/2014/main" id="{154F322C-029D-A6EF-9121-798F8223310F}"/>
              </a:ext>
            </a:extLst>
          </p:cNvPr>
          <p:cNvGrpSpPr/>
          <p:nvPr/>
        </p:nvGrpSpPr>
        <p:grpSpPr>
          <a:xfrm>
            <a:off x="283845" y="2552072"/>
            <a:ext cx="2900342" cy="1053607"/>
            <a:chOff x="8921977" y="1583455"/>
            <a:chExt cx="2926080" cy="1053607"/>
          </a:xfrm>
        </p:grpSpPr>
        <p:sp>
          <p:nvSpPr>
            <p:cNvPr id="19" name="TextBox 18">
              <a:extLst>
                <a:ext uri="{FF2B5EF4-FFF2-40B4-BE49-F238E27FC236}">
                  <a16:creationId xmlns:a16="http://schemas.microsoft.com/office/drawing/2014/main" id="{57A36466-F952-95E9-24C2-C6660862CCE5}"/>
                </a:ext>
              </a:extLst>
            </p:cNvPr>
            <p:cNvSpPr txBox="1"/>
            <p:nvPr/>
          </p:nvSpPr>
          <p:spPr>
            <a:xfrm>
              <a:off x="8921977" y="1583455"/>
              <a:ext cx="2926080" cy="461665"/>
            </a:xfrm>
            <a:prstGeom prst="rect">
              <a:avLst/>
            </a:prstGeom>
            <a:noFill/>
          </p:spPr>
          <p:txBody>
            <a:bodyPr wrap="square" lIns="0" rIns="0" rtlCol="0" anchor="b">
              <a:spAutoFit/>
            </a:bodyPr>
            <a:lstStyle/>
            <a:p>
              <a:r>
                <a:rPr lang="en-US" sz="2400" b="1" noProof="1"/>
                <a:t>Lorem Ipsum</a:t>
              </a:r>
            </a:p>
          </p:txBody>
        </p:sp>
        <p:sp>
          <p:nvSpPr>
            <p:cNvPr id="20" name="TextBox 19">
              <a:extLst>
                <a:ext uri="{FF2B5EF4-FFF2-40B4-BE49-F238E27FC236}">
                  <a16:creationId xmlns:a16="http://schemas.microsoft.com/office/drawing/2014/main" id="{D5A3269A-6FE7-5136-C1CA-567AD116A10A}"/>
                </a:ext>
              </a:extLst>
            </p:cNvPr>
            <p:cNvSpPr txBox="1"/>
            <p:nvPr/>
          </p:nvSpPr>
          <p:spPr>
            <a:xfrm>
              <a:off x="8921977" y="1990731"/>
              <a:ext cx="2926080" cy="646331"/>
            </a:xfrm>
            <a:prstGeom prst="rect">
              <a:avLst/>
            </a:prstGeom>
            <a:noFill/>
          </p:spPr>
          <p:txBody>
            <a:bodyPr wrap="square" lIns="0" rIns="0" rtlCol="0" anchor="t">
              <a:spAutoFit/>
            </a:bodyPr>
            <a:lstStyle/>
            <a:p>
              <a:pPr algn="just"/>
              <a:r>
                <a:rPr lang="en-US" sz="1200" noProof="1">
                  <a:solidFill>
                    <a:schemeClr val="tx1">
                      <a:lumMod val="75000"/>
                      <a:lumOff val="25000"/>
                    </a:schemeClr>
                  </a:solidFill>
                </a:rPr>
                <a:t>Lorem ipsum dolor sit amet, nibh est. A magna maecenas, quam magna nec quis, lorem nunc. Suspendisse viverra sodales mauris, cras pha. </a:t>
              </a:r>
            </a:p>
          </p:txBody>
        </p:sp>
      </p:grpSp>
      <p:grpSp>
        <p:nvGrpSpPr>
          <p:cNvPr id="21" name="Group 20">
            <a:extLst>
              <a:ext uri="{FF2B5EF4-FFF2-40B4-BE49-F238E27FC236}">
                <a16:creationId xmlns:a16="http://schemas.microsoft.com/office/drawing/2014/main" id="{CBDE6A12-8891-5E77-B0DC-FD7D2FF2E76E}"/>
              </a:ext>
            </a:extLst>
          </p:cNvPr>
          <p:cNvGrpSpPr/>
          <p:nvPr/>
        </p:nvGrpSpPr>
        <p:grpSpPr>
          <a:xfrm>
            <a:off x="283845" y="3747619"/>
            <a:ext cx="2900342" cy="1053607"/>
            <a:chOff x="8921977" y="1583455"/>
            <a:chExt cx="2926080" cy="1053607"/>
          </a:xfrm>
        </p:grpSpPr>
        <p:sp>
          <p:nvSpPr>
            <p:cNvPr id="22" name="TextBox 21">
              <a:extLst>
                <a:ext uri="{FF2B5EF4-FFF2-40B4-BE49-F238E27FC236}">
                  <a16:creationId xmlns:a16="http://schemas.microsoft.com/office/drawing/2014/main" id="{1EE65C49-6611-2583-B7E1-45ECDF7423EA}"/>
                </a:ext>
              </a:extLst>
            </p:cNvPr>
            <p:cNvSpPr txBox="1"/>
            <p:nvPr/>
          </p:nvSpPr>
          <p:spPr>
            <a:xfrm>
              <a:off x="8921977" y="1583455"/>
              <a:ext cx="2926080" cy="461665"/>
            </a:xfrm>
            <a:prstGeom prst="rect">
              <a:avLst/>
            </a:prstGeom>
            <a:noFill/>
          </p:spPr>
          <p:txBody>
            <a:bodyPr wrap="square" lIns="0" rIns="0" rtlCol="0" anchor="b">
              <a:spAutoFit/>
            </a:bodyPr>
            <a:lstStyle/>
            <a:p>
              <a:r>
                <a:rPr lang="en-US" sz="2400" b="1" noProof="1"/>
                <a:t>Lorem Ipsum</a:t>
              </a:r>
            </a:p>
          </p:txBody>
        </p:sp>
        <p:sp>
          <p:nvSpPr>
            <p:cNvPr id="23" name="TextBox 22">
              <a:extLst>
                <a:ext uri="{FF2B5EF4-FFF2-40B4-BE49-F238E27FC236}">
                  <a16:creationId xmlns:a16="http://schemas.microsoft.com/office/drawing/2014/main" id="{54D44A21-C086-396D-3207-8C40F22554D1}"/>
                </a:ext>
              </a:extLst>
            </p:cNvPr>
            <p:cNvSpPr txBox="1"/>
            <p:nvPr/>
          </p:nvSpPr>
          <p:spPr>
            <a:xfrm>
              <a:off x="8921977" y="1990731"/>
              <a:ext cx="2926080" cy="646331"/>
            </a:xfrm>
            <a:prstGeom prst="rect">
              <a:avLst/>
            </a:prstGeom>
            <a:noFill/>
          </p:spPr>
          <p:txBody>
            <a:bodyPr wrap="square" lIns="0" rIns="0" rtlCol="0" anchor="t">
              <a:spAutoFit/>
            </a:bodyPr>
            <a:lstStyle/>
            <a:p>
              <a:pPr algn="just"/>
              <a:r>
                <a:rPr lang="en-US" sz="1200" noProof="1">
                  <a:solidFill>
                    <a:schemeClr val="tx1">
                      <a:lumMod val="75000"/>
                      <a:lumOff val="25000"/>
                    </a:schemeClr>
                  </a:solidFill>
                </a:rPr>
                <a:t>Lorem ipsum dolor sit amet, nibh est. A magna maecenas, quam magna nec quis, lorem nunc. Suspendisse viverra sodales mauris, cras pha. </a:t>
              </a:r>
            </a:p>
          </p:txBody>
        </p:sp>
      </p:grpSp>
      <p:grpSp>
        <p:nvGrpSpPr>
          <p:cNvPr id="24" name="Group 23">
            <a:extLst>
              <a:ext uri="{FF2B5EF4-FFF2-40B4-BE49-F238E27FC236}">
                <a16:creationId xmlns:a16="http://schemas.microsoft.com/office/drawing/2014/main" id="{9E64CCBF-C197-0A54-2DF3-079AB81A9F97}"/>
              </a:ext>
            </a:extLst>
          </p:cNvPr>
          <p:cNvGrpSpPr/>
          <p:nvPr/>
        </p:nvGrpSpPr>
        <p:grpSpPr>
          <a:xfrm>
            <a:off x="283845" y="4942312"/>
            <a:ext cx="2900342" cy="1053607"/>
            <a:chOff x="8921977" y="1583455"/>
            <a:chExt cx="2926080" cy="1053607"/>
          </a:xfrm>
        </p:grpSpPr>
        <p:sp>
          <p:nvSpPr>
            <p:cNvPr id="25" name="TextBox 24">
              <a:extLst>
                <a:ext uri="{FF2B5EF4-FFF2-40B4-BE49-F238E27FC236}">
                  <a16:creationId xmlns:a16="http://schemas.microsoft.com/office/drawing/2014/main" id="{DB2C35AE-72E0-8662-7F03-854F659020C2}"/>
                </a:ext>
              </a:extLst>
            </p:cNvPr>
            <p:cNvSpPr txBox="1"/>
            <p:nvPr/>
          </p:nvSpPr>
          <p:spPr>
            <a:xfrm>
              <a:off x="8921977" y="1583455"/>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26" name="TextBox 25">
              <a:extLst>
                <a:ext uri="{FF2B5EF4-FFF2-40B4-BE49-F238E27FC236}">
                  <a16:creationId xmlns:a16="http://schemas.microsoft.com/office/drawing/2014/main" id="{8FEC0652-BE59-9E07-0E30-22840B7F2212}"/>
                </a:ext>
              </a:extLst>
            </p:cNvPr>
            <p:cNvSpPr txBox="1"/>
            <p:nvPr/>
          </p:nvSpPr>
          <p:spPr>
            <a:xfrm>
              <a:off x="8921977" y="1990731"/>
              <a:ext cx="2926080" cy="646331"/>
            </a:xfrm>
            <a:prstGeom prst="rect">
              <a:avLst/>
            </a:prstGeom>
            <a:noFill/>
          </p:spPr>
          <p:txBody>
            <a:bodyPr wrap="square" lIns="0" rIns="0" rtlCol="0" anchor="t">
              <a:spAutoFit/>
            </a:bodyPr>
            <a:lstStyle/>
            <a:p>
              <a:pPr algn="just"/>
              <a:r>
                <a:rPr lang="en-US" sz="1200" noProof="1">
                  <a:solidFill>
                    <a:schemeClr val="bg1"/>
                  </a:solidFill>
                </a:rPr>
                <a:t>Lorem ipsum dolor sit amet, nibh est. A magna maecenas, quam magna nec quis, lorem nunc. Suspendisse viverra sodales mauris, cras pha. </a:t>
              </a:r>
            </a:p>
          </p:txBody>
        </p:sp>
      </p:grpSp>
      <p:pic>
        <p:nvPicPr>
          <p:cNvPr id="27" name="Graphic 26" descr="Users">
            <a:extLst>
              <a:ext uri="{FF2B5EF4-FFF2-40B4-BE49-F238E27FC236}">
                <a16:creationId xmlns:a16="http://schemas.microsoft.com/office/drawing/2014/main" id="{4187B48D-F421-B5BF-6618-BC760ADF299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18311" y="2787732"/>
            <a:ext cx="582286" cy="582286"/>
          </a:xfrm>
          <a:prstGeom prst="rect">
            <a:avLst/>
          </a:prstGeom>
          <a:effectLst>
            <a:outerShdw blurRad="50800" dist="38100" dir="2700000" algn="tl" rotWithShape="0">
              <a:prstClr val="black">
                <a:alpha val="40000"/>
              </a:prstClr>
            </a:outerShdw>
          </a:effectLst>
        </p:spPr>
      </p:pic>
      <p:pic>
        <p:nvPicPr>
          <p:cNvPr id="28" name="Graphic 27" descr="Puzzle">
            <a:extLst>
              <a:ext uri="{FF2B5EF4-FFF2-40B4-BE49-F238E27FC236}">
                <a16:creationId xmlns:a16="http://schemas.microsoft.com/office/drawing/2014/main" id="{113D686F-D757-4477-7E86-34662F75444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18311" y="1593038"/>
            <a:ext cx="582286" cy="582286"/>
          </a:xfrm>
          <a:prstGeom prst="rect">
            <a:avLst/>
          </a:prstGeom>
          <a:effectLst>
            <a:outerShdw blurRad="50800" dist="38100" dir="2700000" algn="tl" rotWithShape="0">
              <a:prstClr val="black">
                <a:alpha val="40000"/>
              </a:prstClr>
            </a:outerShdw>
          </a:effectLst>
        </p:spPr>
      </p:pic>
      <p:pic>
        <p:nvPicPr>
          <p:cNvPr id="29" name="Graphic 28" descr="Lightbulb">
            <a:extLst>
              <a:ext uri="{FF2B5EF4-FFF2-40B4-BE49-F238E27FC236}">
                <a16:creationId xmlns:a16="http://schemas.microsoft.com/office/drawing/2014/main" id="{71CBDA42-3DC9-6D2A-0519-303E742B386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418311" y="3983279"/>
            <a:ext cx="582286" cy="582286"/>
          </a:xfrm>
          <a:prstGeom prst="rect">
            <a:avLst/>
          </a:prstGeom>
          <a:effectLst>
            <a:outerShdw blurRad="50800" dist="38100" dir="2700000" algn="tl" rotWithShape="0">
              <a:prstClr val="black">
                <a:alpha val="40000"/>
              </a:prstClr>
            </a:outerShdw>
          </a:effectLst>
        </p:spPr>
      </p:pic>
      <p:pic>
        <p:nvPicPr>
          <p:cNvPr id="30" name="Graphic 29" descr="Rocket">
            <a:extLst>
              <a:ext uri="{FF2B5EF4-FFF2-40B4-BE49-F238E27FC236}">
                <a16:creationId xmlns:a16="http://schemas.microsoft.com/office/drawing/2014/main" id="{301095E3-8191-AD72-F054-40B64183DFF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418311" y="5177972"/>
            <a:ext cx="582286" cy="582286"/>
          </a:xfrm>
          <a:prstGeom prst="rect">
            <a:avLst/>
          </a:prstGeom>
          <a:effectLst>
            <a:outerShdw blurRad="50800" dist="38100" dir="2700000" algn="tl" rotWithShape="0">
              <a:prstClr val="black">
                <a:alpha val="40000"/>
              </a:prstClr>
            </a:outerShdw>
          </a:effectLst>
        </p:spPr>
      </p:pic>
      <p:grpSp>
        <p:nvGrpSpPr>
          <p:cNvPr id="34" name="Group 33">
            <a:extLst>
              <a:ext uri="{FF2B5EF4-FFF2-40B4-BE49-F238E27FC236}">
                <a16:creationId xmlns:a16="http://schemas.microsoft.com/office/drawing/2014/main" id="{B5CC8E60-4D36-1DF1-8D19-151A5A889143}"/>
              </a:ext>
            </a:extLst>
          </p:cNvPr>
          <p:cNvGrpSpPr/>
          <p:nvPr/>
        </p:nvGrpSpPr>
        <p:grpSpPr>
          <a:xfrm>
            <a:off x="5891940" y="1135475"/>
            <a:ext cx="3617819" cy="1758842"/>
            <a:chOff x="332936" y="2497631"/>
            <a:chExt cx="2926080" cy="1758842"/>
          </a:xfrm>
        </p:grpSpPr>
        <p:sp>
          <p:nvSpPr>
            <p:cNvPr id="35" name="TextBox 34">
              <a:extLst>
                <a:ext uri="{FF2B5EF4-FFF2-40B4-BE49-F238E27FC236}">
                  <a16:creationId xmlns:a16="http://schemas.microsoft.com/office/drawing/2014/main" id="{B06F80FB-A9FA-9B33-0A9D-1753B79F8947}"/>
                </a:ext>
              </a:extLst>
            </p:cNvPr>
            <p:cNvSpPr txBox="1"/>
            <p:nvPr/>
          </p:nvSpPr>
          <p:spPr>
            <a:xfrm>
              <a:off x="332936" y="2497631"/>
              <a:ext cx="2926080" cy="523220"/>
            </a:xfrm>
            <a:prstGeom prst="rect">
              <a:avLst/>
            </a:prstGeom>
            <a:noFill/>
          </p:spPr>
          <p:txBody>
            <a:bodyPr wrap="square" lIns="0" rIns="0" rtlCol="0" anchor="b">
              <a:spAutoFit/>
            </a:bodyPr>
            <a:lstStyle/>
            <a:p>
              <a:pPr algn="ctr"/>
              <a:r>
                <a:rPr lang="en-US" sz="2800" b="1" noProof="1">
                  <a:solidFill>
                    <a:schemeClr val="bg1"/>
                  </a:solidFill>
                </a:rPr>
                <a:t>Lorem Ipsum</a:t>
              </a:r>
            </a:p>
          </p:txBody>
        </p:sp>
        <p:sp>
          <p:nvSpPr>
            <p:cNvPr id="36" name="TextBox 35">
              <a:extLst>
                <a:ext uri="{FF2B5EF4-FFF2-40B4-BE49-F238E27FC236}">
                  <a16:creationId xmlns:a16="http://schemas.microsoft.com/office/drawing/2014/main" id="{F67FAE74-5DA6-598B-7210-2115F5535621}"/>
                </a:ext>
              </a:extLst>
            </p:cNvPr>
            <p:cNvSpPr txBox="1"/>
            <p:nvPr/>
          </p:nvSpPr>
          <p:spPr>
            <a:xfrm>
              <a:off x="332936" y="3086922"/>
              <a:ext cx="2926080" cy="1169551"/>
            </a:xfrm>
            <a:prstGeom prst="rect">
              <a:avLst/>
            </a:prstGeom>
            <a:noFill/>
          </p:spPr>
          <p:txBody>
            <a:bodyPr wrap="square" lIns="0" rIns="0" rtlCol="0" anchor="t">
              <a:spAutoFit/>
            </a:bodyPr>
            <a:lstStyle/>
            <a:p>
              <a:pPr algn="just">
                <a:spcAft>
                  <a:spcPts val="1200"/>
                </a:spcAft>
              </a:pPr>
              <a:r>
                <a:rPr lang="en-US" sz="14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
        <p:nvSpPr>
          <p:cNvPr id="39" name="TextBox 38">
            <a:extLst>
              <a:ext uri="{FF2B5EF4-FFF2-40B4-BE49-F238E27FC236}">
                <a16:creationId xmlns:a16="http://schemas.microsoft.com/office/drawing/2014/main" id="{9C7C07E9-7347-D56E-F06F-F90EA0917F1E}"/>
              </a:ext>
            </a:extLst>
          </p:cNvPr>
          <p:cNvSpPr txBox="1"/>
          <p:nvPr/>
        </p:nvSpPr>
        <p:spPr>
          <a:xfrm>
            <a:off x="5891939" y="4452884"/>
            <a:ext cx="3617819" cy="1169551"/>
          </a:xfrm>
          <a:prstGeom prst="rect">
            <a:avLst/>
          </a:prstGeom>
          <a:noFill/>
        </p:spPr>
        <p:txBody>
          <a:bodyPr wrap="square" lIns="0" rIns="0" rtlCol="0" anchor="t">
            <a:spAutoFit/>
          </a:bodyPr>
          <a:lstStyle/>
          <a:p>
            <a:pPr algn="just">
              <a:spcAft>
                <a:spcPts val="1200"/>
              </a:spcAft>
            </a:pPr>
            <a:r>
              <a:rPr lang="en-US" sz="14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sp>
        <p:nvSpPr>
          <p:cNvPr id="44" name="TextBox 43">
            <a:extLst>
              <a:ext uri="{FF2B5EF4-FFF2-40B4-BE49-F238E27FC236}">
                <a16:creationId xmlns:a16="http://schemas.microsoft.com/office/drawing/2014/main" id="{33362092-0A98-2645-3079-FC0097917D86}"/>
              </a:ext>
            </a:extLst>
          </p:cNvPr>
          <p:cNvSpPr txBox="1"/>
          <p:nvPr/>
        </p:nvSpPr>
        <p:spPr>
          <a:xfrm>
            <a:off x="9859578" y="3445816"/>
            <a:ext cx="1873317" cy="461665"/>
          </a:xfrm>
          <a:prstGeom prst="rect">
            <a:avLst/>
          </a:prstGeom>
          <a:noFill/>
        </p:spPr>
        <p:txBody>
          <a:bodyPr wrap="square" anchor="ctr">
            <a:spAutoFit/>
          </a:bodyPr>
          <a:lstStyle/>
          <a:p>
            <a:r>
              <a:rPr lang="en-US" sz="2400" b="1" dirty="0">
                <a:solidFill>
                  <a:schemeClr val="bg1"/>
                </a:solidFill>
              </a:rPr>
              <a:t>Lorem Ipsum</a:t>
            </a:r>
          </a:p>
        </p:txBody>
      </p:sp>
    </p:spTree>
    <p:extLst>
      <p:ext uri="{BB962C8B-B14F-4D97-AF65-F5344CB8AC3E}">
        <p14:creationId xmlns:p14="http://schemas.microsoft.com/office/powerpoint/2010/main" val="1068185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8652</TotalTime>
  <Words>467</Words>
  <Application>Microsoft Office PowerPoint</Application>
  <PresentationFormat>Widescreen</PresentationFormat>
  <Paragraphs>32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Perspective Arrow Conversion – Slide Template</vt:lpstr>
      <vt:lpstr>Perspective Arrow Conversion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Perspective Arrow Conversion</dc:title>
  <dc:creator>PresentationGO.com</dc:creator>
  <dc:description>© Copyright PresentationGO.com - Do not distribute or sale without written permission.</dc:description>
  <cp:lastModifiedBy>Christophe Barroche</cp:lastModifiedBy>
  <cp:revision>17</cp:revision>
  <dcterms:created xsi:type="dcterms:W3CDTF">2014-11-26T05:14:11Z</dcterms:created>
  <dcterms:modified xsi:type="dcterms:W3CDTF">2023-08-24T18:25:44Z</dcterms:modified>
  <cp:category>Charts &amp; Diagrams</cp:category>
</cp:coreProperties>
</file>