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7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Stripe Cascade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D2A2A8-1C74-8407-3E79-2A4FE157FC28}"/>
              </a:ext>
            </a:extLst>
          </p:cNvPr>
          <p:cNvGrpSpPr/>
          <p:nvPr/>
        </p:nvGrpSpPr>
        <p:grpSpPr>
          <a:xfrm>
            <a:off x="4087345" y="845388"/>
            <a:ext cx="968058" cy="3166109"/>
            <a:chOff x="4087345" y="1542278"/>
            <a:chExt cx="968058" cy="246921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7A0BB98-FEA9-CDE7-05A8-5B31B21E6386}"/>
                </a:ext>
              </a:extLst>
            </p:cNvPr>
            <p:cNvSpPr/>
            <p:nvPr userDrawn="1"/>
          </p:nvSpPr>
          <p:spPr>
            <a:xfrm flipH="1">
              <a:off x="4490529" y="1542278"/>
              <a:ext cx="161593" cy="2469218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09209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94236"/>
                <a:gd name="connsiteX1" fmla="*/ 0 w 215457"/>
                <a:gd name="connsiteY1" fmla="*/ 0 h 2794236"/>
                <a:gd name="connsiteX2" fmla="*/ 0 w 215457"/>
                <a:gd name="connsiteY2" fmla="*/ 2716260 h 2794236"/>
                <a:gd name="connsiteX3" fmla="*/ 99684 w 215457"/>
                <a:gd name="connsiteY3" fmla="*/ 2794236 h 2794236"/>
                <a:gd name="connsiteX4" fmla="*/ 215457 w 215457"/>
                <a:gd name="connsiteY4" fmla="*/ 2716260 h 2794236"/>
                <a:gd name="connsiteX5" fmla="*/ 215457 w 215457"/>
                <a:gd name="connsiteY5" fmla="*/ 0 h 279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94236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99684" y="2794236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/>
                <a:t>3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B361DDC-1156-37DC-3589-1C440606EA82}"/>
                </a:ext>
              </a:extLst>
            </p:cNvPr>
            <p:cNvSpPr/>
            <p:nvPr userDrawn="1"/>
          </p:nvSpPr>
          <p:spPr>
            <a:xfrm flipH="1">
              <a:off x="4288936" y="1542278"/>
              <a:ext cx="161594" cy="2469219"/>
            </a:xfrm>
            <a:custGeom>
              <a:avLst/>
              <a:gdLst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215458 w 215458"/>
                <a:gd name="connsiteY3" fmla="*/ 2716260 h 2716260"/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114264 w 215458"/>
                <a:gd name="connsiteY3" fmla="*/ 2713274 h 2716260"/>
                <a:gd name="connsiteX4" fmla="*/ 215458 w 215458"/>
                <a:gd name="connsiteY4" fmla="*/ 2716260 h 2716260"/>
                <a:gd name="connsiteX5" fmla="*/ 215458 w 215458"/>
                <a:gd name="connsiteY5" fmla="*/ 0 h 2716260"/>
                <a:gd name="connsiteX0" fmla="*/ 215458 w 215458"/>
                <a:gd name="connsiteY0" fmla="*/ 0 h 2794237"/>
                <a:gd name="connsiteX1" fmla="*/ 0 w 215458"/>
                <a:gd name="connsiteY1" fmla="*/ 0 h 2794237"/>
                <a:gd name="connsiteX2" fmla="*/ 0 w 215458"/>
                <a:gd name="connsiteY2" fmla="*/ 2716260 h 2794237"/>
                <a:gd name="connsiteX3" fmla="*/ 130933 w 215458"/>
                <a:gd name="connsiteY3" fmla="*/ 2794237 h 2794237"/>
                <a:gd name="connsiteX4" fmla="*/ 215458 w 215458"/>
                <a:gd name="connsiteY4" fmla="*/ 2716260 h 2794237"/>
                <a:gd name="connsiteX5" fmla="*/ 215458 w 215458"/>
                <a:gd name="connsiteY5" fmla="*/ 0 h 279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8" h="2794237">
                  <a:moveTo>
                    <a:pt x="215458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30933" y="2794237"/>
                  </a:lnTo>
                  <a:lnTo>
                    <a:pt x="215458" y="2716260"/>
                  </a:lnTo>
                  <a:lnTo>
                    <a:pt x="21545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/>
                <a:t>2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B109A69-A78F-9EA9-6153-C14F66D88662}"/>
                </a:ext>
              </a:extLst>
            </p:cNvPr>
            <p:cNvSpPr/>
            <p:nvPr userDrawn="1"/>
          </p:nvSpPr>
          <p:spPr>
            <a:xfrm flipH="1">
              <a:off x="4087345" y="1542278"/>
              <a:ext cx="161593" cy="2441863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12175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63280"/>
                <a:gd name="connsiteX1" fmla="*/ 0 w 215457"/>
                <a:gd name="connsiteY1" fmla="*/ 0 h 2763280"/>
                <a:gd name="connsiteX2" fmla="*/ 0 w 215457"/>
                <a:gd name="connsiteY2" fmla="*/ 2716260 h 2763280"/>
                <a:gd name="connsiteX3" fmla="*/ 143131 w 215457"/>
                <a:gd name="connsiteY3" fmla="*/ 2763280 h 2763280"/>
                <a:gd name="connsiteX4" fmla="*/ 215457 w 215457"/>
                <a:gd name="connsiteY4" fmla="*/ 2716260 h 2763280"/>
                <a:gd name="connsiteX5" fmla="*/ 215457 w 215457"/>
                <a:gd name="connsiteY5" fmla="*/ 0 h 276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63280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43131" y="2763280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/>
                <a:t>1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DE3AC19-F68C-8202-FE06-CF76FCC00677}"/>
                </a:ext>
              </a:extLst>
            </p:cNvPr>
            <p:cNvSpPr/>
            <p:nvPr userDrawn="1"/>
          </p:nvSpPr>
          <p:spPr>
            <a:xfrm>
              <a:off x="4692119" y="1542278"/>
              <a:ext cx="161643" cy="2456593"/>
            </a:xfrm>
            <a:custGeom>
              <a:avLst/>
              <a:gdLst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0 w 215524"/>
                <a:gd name="connsiteY3" fmla="*/ 2716260 h 2716260"/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123210 w 215524"/>
                <a:gd name="connsiteY3" fmla="*/ 2713274 h 2716260"/>
                <a:gd name="connsiteX4" fmla="*/ 0 w 215524"/>
                <a:gd name="connsiteY4" fmla="*/ 2716260 h 2716260"/>
                <a:gd name="connsiteX5" fmla="*/ 0 w 215524"/>
                <a:gd name="connsiteY5" fmla="*/ 0 h 2716260"/>
                <a:gd name="connsiteX0" fmla="*/ 0 w 215524"/>
                <a:gd name="connsiteY0" fmla="*/ 0 h 2779949"/>
                <a:gd name="connsiteX1" fmla="*/ 215524 w 215524"/>
                <a:gd name="connsiteY1" fmla="*/ 0 h 2779949"/>
                <a:gd name="connsiteX2" fmla="*/ 215524 w 215524"/>
                <a:gd name="connsiteY2" fmla="*/ 2716260 h 2779949"/>
                <a:gd name="connsiteX3" fmla="*/ 135116 w 215524"/>
                <a:gd name="connsiteY3" fmla="*/ 2779949 h 2779949"/>
                <a:gd name="connsiteX4" fmla="*/ 0 w 215524"/>
                <a:gd name="connsiteY4" fmla="*/ 2716260 h 2779949"/>
                <a:gd name="connsiteX5" fmla="*/ 0 w 215524"/>
                <a:gd name="connsiteY5" fmla="*/ 0 h 277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4" h="2779949">
                  <a:moveTo>
                    <a:pt x="0" y="0"/>
                  </a:moveTo>
                  <a:lnTo>
                    <a:pt x="215524" y="0"/>
                  </a:lnTo>
                  <a:lnTo>
                    <a:pt x="215524" y="2716260"/>
                  </a:lnTo>
                  <a:lnTo>
                    <a:pt x="135116" y="2779949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02410CC-0C69-842F-31C7-AE59F74A06AA}"/>
                </a:ext>
              </a:extLst>
            </p:cNvPr>
            <p:cNvSpPr/>
            <p:nvPr userDrawn="1"/>
          </p:nvSpPr>
          <p:spPr>
            <a:xfrm>
              <a:off x="4893761" y="1542278"/>
              <a:ext cx="161642" cy="2448175"/>
            </a:xfrm>
            <a:custGeom>
              <a:avLst/>
              <a:gdLst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0 w 215523"/>
                <a:gd name="connsiteY3" fmla="*/ 2716260 h 2716260"/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113911 w 215523"/>
                <a:gd name="connsiteY3" fmla="*/ 2715655 h 2716260"/>
                <a:gd name="connsiteX4" fmla="*/ 0 w 215523"/>
                <a:gd name="connsiteY4" fmla="*/ 2716260 h 2716260"/>
                <a:gd name="connsiteX5" fmla="*/ 0 w 215523"/>
                <a:gd name="connsiteY5" fmla="*/ 0 h 2716260"/>
                <a:gd name="connsiteX0" fmla="*/ 0 w 215523"/>
                <a:gd name="connsiteY0" fmla="*/ 0 h 2770423"/>
                <a:gd name="connsiteX1" fmla="*/ 215523 w 215523"/>
                <a:gd name="connsiteY1" fmla="*/ 0 h 2770423"/>
                <a:gd name="connsiteX2" fmla="*/ 215523 w 215523"/>
                <a:gd name="connsiteY2" fmla="*/ 2716260 h 2770423"/>
                <a:gd name="connsiteX3" fmla="*/ 161536 w 215523"/>
                <a:gd name="connsiteY3" fmla="*/ 2770423 h 2770423"/>
                <a:gd name="connsiteX4" fmla="*/ 0 w 215523"/>
                <a:gd name="connsiteY4" fmla="*/ 2716260 h 2770423"/>
                <a:gd name="connsiteX5" fmla="*/ 0 w 215523"/>
                <a:gd name="connsiteY5" fmla="*/ 0 h 277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3" h="2770423">
                  <a:moveTo>
                    <a:pt x="0" y="0"/>
                  </a:moveTo>
                  <a:lnTo>
                    <a:pt x="215523" y="0"/>
                  </a:lnTo>
                  <a:lnTo>
                    <a:pt x="215523" y="2716260"/>
                  </a:lnTo>
                  <a:lnTo>
                    <a:pt x="161536" y="2770423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748E96D-FFBA-D465-0138-764105A7345A}"/>
              </a:ext>
            </a:extLst>
          </p:cNvPr>
          <p:cNvGrpSpPr/>
          <p:nvPr/>
        </p:nvGrpSpPr>
        <p:grpSpPr>
          <a:xfrm>
            <a:off x="0" y="3923543"/>
            <a:ext cx="9144000" cy="2382367"/>
            <a:chOff x="0" y="3942591"/>
            <a:chExt cx="9144000" cy="236331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187D335-689D-6C84-1CD4-22E27725AA4E}"/>
                </a:ext>
              </a:extLst>
            </p:cNvPr>
            <p:cNvSpPr/>
            <p:nvPr userDrawn="1"/>
          </p:nvSpPr>
          <p:spPr>
            <a:xfrm flipH="1">
              <a:off x="3778638" y="3942591"/>
              <a:ext cx="1586726" cy="2363319"/>
            </a:xfrm>
            <a:custGeom>
              <a:avLst/>
              <a:gdLst>
                <a:gd name="connsiteX0" fmla="*/ 1177431 w 2134002"/>
                <a:gd name="connsiteY0" fmla="*/ 0 h 2674397"/>
                <a:gd name="connsiteX1" fmla="*/ 956572 w 2134002"/>
                <a:gd name="connsiteY1" fmla="*/ 0 h 2674397"/>
                <a:gd name="connsiteX2" fmla="*/ 0 w 2134002"/>
                <a:gd name="connsiteY2" fmla="*/ 2674397 h 2674397"/>
                <a:gd name="connsiteX3" fmla="*/ 2134002 w 2134002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4002" h="2674397">
                  <a:moveTo>
                    <a:pt x="1177431" y="0"/>
                  </a:moveTo>
                  <a:lnTo>
                    <a:pt x="956572" y="0"/>
                  </a:lnTo>
                  <a:lnTo>
                    <a:pt x="0" y="2674397"/>
                  </a:lnTo>
                  <a:lnTo>
                    <a:pt x="2134002" y="2674397"/>
                  </a:lnTo>
                  <a:close/>
                </a:path>
              </a:pathLst>
            </a:custGeom>
            <a:solidFill>
              <a:schemeClr val="accent4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41E2642-6D62-318B-2600-0C48F36B5F5A}"/>
                </a:ext>
              </a:extLst>
            </p:cNvPr>
            <p:cNvSpPr/>
            <p:nvPr userDrawn="1"/>
          </p:nvSpPr>
          <p:spPr>
            <a:xfrm flipH="1">
              <a:off x="0" y="3942591"/>
              <a:ext cx="4248938" cy="2363319"/>
            </a:xfrm>
            <a:custGeom>
              <a:avLst/>
              <a:gdLst>
                <a:gd name="connsiteX0" fmla="*/ 218806 w 5665251"/>
                <a:gd name="connsiteY0" fmla="*/ 0 h 2674397"/>
                <a:gd name="connsiteX1" fmla="*/ 0 w 5665251"/>
                <a:gd name="connsiteY1" fmla="*/ 0 h 2674397"/>
                <a:gd name="connsiteX2" fmla="*/ 3148718 w 5665251"/>
                <a:gd name="connsiteY2" fmla="*/ 2674397 h 2674397"/>
                <a:gd name="connsiteX3" fmla="*/ 5665251 w 5665251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5251" h="2674397">
                  <a:moveTo>
                    <a:pt x="218806" y="0"/>
                  </a:moveTo>
                  <a:lnTo>
                    <a:pt x="0" y="0"/>
                  </a:lnTo>
                  <a:lnTo>
                    <a:pt x="3148718" y="2674397"/>
                  </a:lnTo>
                  <a:lnTo>
                    <a:pt x="5665251" y="2674397"/>
                  </a:lnTo>
                  <a:close/>
                </a:path>
              </a:pathLst>
            </a:custGeom>
            <a:solidFill>
              <a:schemeClr val="accent2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F8B6181-A8F9-A8FE-712B-7DC017115D95}"/>
                </a:ext>
              </a:extLst>
            </p:cNvPr>
            <p:cNvSpPr/>
            <p:nvPr userDrawn="1"/>
          </p:nvSpPr>
          <p:spPr>
            <a:xfrm flipH="1">
              <a:off x="2437364" y="3942591"/>
              <a:ext cx="2013163" cy="2363319"/>
            </a:xfrm>
            <a:custGeom>
              <a:avLst/>
              <a:gdLst>
                <a:gd name="connsiteX0" fmla="*/ 210326 w 2684217"/>
                <a:gd name="connsiteY0" fmla="*/ 0 h 2674397"/>
                <a:gd name="connsiteX1" fmla="*/ 0 w 2684217"/>
                <a:gd name="connsiteY1" fmla="*/ 0 h 2674397"/>
                <a:gd name="connsiteX2" fmla="*/ 1327819 w 2684217"/>
                <a:gd name="connsiteY2" fmla="*/ 2674397 h 2674397"/>
                <a:gd name="connsiteX3" fmla="*/ 2684217 w 2684217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17" h="2674397">
                  <a:moveTo>
                    <a:pt x="210326" y="0"/>
                  </a:moveTo>
                  <a:lnTo>
                    <a:pt x="0" y="0"/>
                  </a:lnTo>
                  <a:lnTo>
                    <a:pt x="1327819" y="2674397"/>
                  </a:lnTo>
                  <a:lnTo>
                    <a:pt x="2684217" y="2674397"/>
                  </a:lnTo>
                  <a:close/>
                </a:path>
              </a:pathLst>
            </a:custGeom>
            <a:solidFill>
              <a:schemeClr val="accent3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1F2C288-9C36-8350-E5EE-731D73A6B2D6}"/>
                </a:ext>
              </a:extLst>
            </p:cNvPr>
            <p:cNvSpPr/>
            <p:nvPr userDrawn="1"/>
          </p:nvSpPr>
          <p:spPr>
            <a:xfrm>
              <a:off x="4893760" y="3942591"/>
              <a:ext cx="4250240" cy="2363319"/>
            </a:xfrm>
            <a:custGeom>
              <a:avLst/>
              <a:gdLst>
                <a:gd name="connsiteX0" fmla="*/ 0 w 5666986"/>
                <a:gd name="connsiteY0" fmla="*/ 0 h 2674397"/>
                <a:gd name="connsiteX1" fmla="*/ 218874 w 5666986"/>
                <a:gd name="connsiteY1" fmla="*/ 0 h 2674397"/>
                <a:gd name="connsiteX2" fmla="*/ 5666986 w 5666986"/>
                <a:gd name="connsiteY2" fmla="*/ 2674397 h 2674397"/>
                <a:gd name="connsiteX3" fmla="*/ 3149682 w 5666986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6986" h="2674397">
                  <a:moveTo>
                    <a:pt x="0" y="0"/>
                  </a:moveTo>
                  <a:lnTo>
                    <a:pt x="218874" y="0"/>
                  </a:lnTo>
                  <a:lnTo>
                    <a:pt x="5666986" y="2674397"/>
                  </a:lnTo>
                  <a:lnTo>
                    <a:pt x="3149682" y="2674397"/>
                  </a:lnTo>
                  <a:close/>
                </a:path>
              </a:pathLst>
            </a:custGeom>
            <a:solidFill>
              <a:schemeClr val="accent6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90CA4BA-C9FD-2DF9-B81A-A3A654EB0985}"/>
                </a:ext>
              </a:extLst>
            </p:cNvPr>
            <p:cNvSpPr/>
            <p:nvPr userDrawn="1"/>
          </p:nvSpPr>
          <p:spPr>
            <a:xfrm>
              <a:off x="4692113" y="3942591"/>
              <a:ext cx="2013778" cy="2363319"/>
            </a:xfrm>
            <a:custGeom>
              <a:avLst/>
              <a:gdLst>
                <a:gd name="connsiteX0" fmla="*/ 0 w 2685037"/>
                <a:gd name="connsiteY0" fmla="*/ 0 h 2674397"/>
                <a:gd name="connsiteX1" fmla="*/ 210389 w 2685037"/>
                <a:gd name="connsiteY1" fmla="*/ 0 h 2674397"/>
                <a:gd name="connsiteX2" fmla="*/ 2685037 w 2685037"/>
                <a:gd name="connsiteY2" fmla="*/ 2674397 h 2674397"/>
                <a:gd name="connsiteX3" fmla="*/ 1328224 w 2685037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5037" h="2674397">
                  <a:moveTo>
                    <a:pt x="0" y="0"/>
                  </a:moveTo>
                  <a:lnTo>
                    <a:pt x="210389" y="0"/>
                  </a:lnTo>
                  <a:lnTo>
                    <a:pt x="2685037" y="2674397"/>
                  </a:lnTo>
                  <a:lnTo>
                    <a:pt x="1328224" y="2674397"/>
                  </a:lnTo>
                  <a:close/>
                </a:path>
              </a:pathLst>
            </a:custGeom>
            <a:solidFill>
              <a:schemeClr val="accent5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  <p:pic>
        <p:nvPicPr>
          <p:cNvPr id="42" name="Graphic 41" descr="Bar chart with solid fill">
            <a:extLst>
              <a:ext uri="{FF2B5EF4-FFF2-40B4-BE49-F238E27FC236}">
                <a16:creationId xmlns:a16="http://schemas.microsoft.com/office/drawing/2014/main" id="{174CE760-69AD-DB76-EC00-D33231E66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6332" y="5684444"/>
            <a:ext cx="460395" cy="460395"/>
          </a:xfrm>
          <a:prstGeom prst="rect">
            <a:avLst/>
          </a:prstGeom>
        </p:spPr>
      </p:pic>
      <p:pic>
        <p:nvPicPr>
          <p:cNvPr id="44" name="Graphic 43" descr="Court with solid fill">
            <a:extLst>
              <a:ext uri="{FF2B5EF4-FFF2-40B4-BE49-F238E27FC236}">
                <a16:creationId xmlns:a16="http://schemas.microsoft.com/office/drawing/2014/main" id="{5BEC09F8-28F7-94E5-0417-1B677984E0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1803" y="5684444"/>
            <a:ext cx="460395" cy="460395"/>
          </a:xfrm>
          <a:prstGeom prst="rect">
            <a:avLst/>
          </a:prstGeom>
        </p:spPr>
      </p:pic>
      <p:pic>
        <p:nvPicPr>
          <p:cNvPr id="45" name="Graphic 44" descr="Fire with solid fill">
            <a:extLst>
              <a:ext uri="{FF2B5EF4-FFF2-40B4-BE49-F238E27FC236}">
                <a16:creationId xmlns:a16="http://schemas.microsoft.com/office/drawing/2014/main" id="{661E57D3-4220-5C8E-AFB9-C4D67B61B6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77273" y="5684444"/>
            <a:ext cx="460395" cy="460395"/>
          </a:xfrm>
          <a:prstGeom prst="rect">
            <a:avLst/>
          </a:prstGeom>
        </p:spPr>
      </p:pic>
      <p:pic>
        <p:nvPicPr>
          <p:cNvPr id="43" name="Graphic 42" descr="Chat with solid fill">
            <a:extLst>
              <a:ext uri="{FF2B5EF4-FFF2-40B4-BE49-F238E27FC236}">
                <a16:creationId xmlns:a16="http://schemas.microsoft.com/office/drawing/2014/main" id="{AA6B140A-9B13-310E-DA10-DC3F5A6886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76383" y="5684444"/>
            <a:ext cx="460395" cy="460395"/>
          </a:xfrm>
          <a:prstGeom prst="rect">
            <a:avLst/>
          </a:prstGeom>
        </p:spPr>
      </p:pic>
      <p:pic>
        <p:nvPicPr>
          <p:cNvPr id="46" name="Graphic 45" descr="Unlock with solid fill">
            <a:extLst>
              <a:ext uri="{FF2B5EF4-FFF2-40B4-BE49-F238E27FC236}">
                <a16:creationId xmlns:a16="http://schemas.microsoft.com/office/drawing/2014/main" id="{6DD22743-CD18-1C10-05E5-B7C4BDA0E9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8132" y="5685353"/>
            <a:ext cx="459486" cy="459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CFA5013E-9D29-80FF-B6DB-98441470146C}"/>
              </a:ext>
            </a:extLst>
          </p:cNvPr>
          <p:cNvGrpSpPr/>
          <p:nvPr/>
        </p:nvGrpSpPr>
        <p:grpSpPr>
          <a:xfrm>
            <a:off x="6151757" y="2882377"/>
            <a:ext cx="2194560" cy="1260003"/>
            <a:chOff x="8921977" y="1394910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AACC92D-3B81-5FD3-1E91-BF9FE34AA5E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448BF39-1122-B395-6F54-F9E44AE6773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A2F46F0-C335-5B07-9812-BE240DAF5A48}"/>
              </a:ext>
            </a:extLst>
          </p:cNvPr>
          <p:cNvGrpSpPr/>
          <p:nvPr/>
        </p:nvGrpSpPr>
        <p:grpSpPr>
          <a:xfrm>
            <a:off x="779491" y="2882379"/>
            <a:ext cx="2194560" cy="1260003"/>
            <a:chOff x="332936" y="2555951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17BB7F4-D97F-6B9B-239E-C72166BC15C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F436507-2709-5D5C-66E0-252A5B540E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C051890-F30B-8C8F-1AAB-E2AD71079119}"/>
              </a:ext>
            </a:extLst>
          </p:cNvPr>
          <p:cNvGrpSpPr/>
          <p:nvPr/>
        </p:nvGrpSpPr>
        <p:grpSpPr>
          <a:xfrm>
            <a:off x="6151757" y="1471200"/>
            <a:ext cx="2194560" cy="1260003"/>
            <a:chOff x="8921977" y="1394910"/>
            <a:chExt cx="2926080" cy="168000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6959A8B-3013-C83A-261D-91BEBB18F68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9304A89-F8A8-3DA4-D282-98144560CA3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5FF2FC-307F-83AE-1D20-D6F3731E3DCD}"/>
              </a:ext>
            </a:extLst>
          </p:cNvPr>
          <p:cNvGrpSpPr/>
          <p:nvPr/>
        </p:nvGrpSpPr>
        <p:grpSpPr>
          <a:xfrm>
            <a:off x="779491" y="1471202"/>
            <a:ext cx="2194560" cy="1260003"/>
            <a:chOff x="332936" y="2555951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3609FD1-DBA0-5D69-89B5-F8E65535633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FA37FF2-DC59-8C7F-4666-5E903A51F10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777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Perspective Stripe Cascade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D2A2A8-1C74-8407-3E79-2A4FE157FC28}"/>
              </a:ext>
            </a:extLst>
          </p:cNvPr>
          <p:cNvGrpSpPr/>
          <p:nvPr/>
        </p:nvGrpSpPr>
        <p:grpSpPr>
          <a:xfrm>
            <a:off x="4087345" y="845388"/>
            <a:ext cx="968058" cy="3166109"/>
            <a:chOff x="4087345" y="1542278"/>
            <a:chExt cx="968058" cy="246921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7A0BB98-FEA9-CDE7-05A8-5B31B21E6386}"/>
                </a:ext>
              </a:extLst>
            </p:cNvPr>
            <p:cNvSpPr/>
            <p:nvPr userDrawn="1"/>
          </p:nvSpPr>
          <p:spPr>
            <a:xfrm flipH="1">
              <a:off x="4490529" y="1542278"/>
              <a:ext cx="161593" cy="2469218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09209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94236"/>
                <a:gd name="connsiteX1" fmla="*/ 0 w 215457"/>
                <a:gd name="connsiteY1" fmla="*/ 0 h 2794236"/>
                <a:gd name="connsiteX2" fmla="*/ 0 w 215457"/>
                <a:gd name="connsiteY2" fmla="*/ 2716260 h 2794236"/>
                <a:gd name="connsiteX3" fmla="*/ 99684 w 215457"/>
                <a:gd name="connsiteY3" fmla="*/ 2794236 h 2794236"/>
                <a:gd name="connsiteX4" fmla="*/ 215457 w 215457"/>
                <a:gd name="connsiteY4" fmla="*/ 2716260 h 2794236"/>
                <a:gd name="connsiteX5" fmla="*/ 215457 w 215457"/>
                <a:gd name="connsiteY5" fmla="*/ 0 h 279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94236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99684" y="2794236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/>
                <a:t>3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B361DDC-1156-37DC-3589-1C440606EA82}"/>
                </a:ext>
              </a:extLst>
            </p:cNvPr>
            <p:cNvSpPr/>
            <p:nvPr userDrawn="1"/>
          </p:nvSpPr>
          <p:spPr>
            <a:xfrm flipH="1">
              <a:off x="4288936" y="1542278"/>
              <a:ext cx="161594" cy="2469219"/>
            </a:xfrm>
            <a:custGeom>
              <a:avLst/>
              <a:gdLst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215458 w 215458"/>
                <a:gd name="connsiteY3" fmla="*/ 2716260 h 2716260"/>
                <a:gd name="connsiteX0" fmla="*/ 215458 w 215458"/>
                <a:gd name="connsiteY0" fmla="*/ 0 h 2716260"/>
                <a:gd name="connsiteX1" fmla="*/ 0 w 215458"/>
                <a:gd name="connsiteY1" fmla="*/ 0 h 2716260"/>
                <a:gd name="connsiteX2" fmla="*/ 0 w 215458"/>
                <a:gd name="connsiteY2" fmla="*/ 2716260 h 2716260"/>
                <a:gd name="connsiteX3" fmla="*/ 114264 w 215458"/>
                <a:gd name="connsiteY3" fmla="*/ 2713274 h 2716260"/>
                <a:gd name="connsiteX4" fmla="*/ 215458 w 215458"/>
                <a:gd name="connsiteY4" fmla="*/ 2716260 h 2716260"/>
                <a:gd name="connsiteX5" fmla="*/ 215458 w 215458"/>
                <a:gd name="connsiteY5" fmla="*/ 0 h 2716260"/>
                <a:gd name="connsiteX0" fmla="*/ 215458 w 215458"/>
                <a:gd name="connsiteY0" fmla="*/ 0 h 2794237"/>
                <a:gd name="connsiteX1" fmla="*/ 0 w 215458"/>
                <a:gd name="connsiteY1" fmla="*/ 0 h 2794237"/>
                <a:gd name="connsiteX2" fmla="*/ 0 w 215458"/>
                <a:gd name="connsiteY2" fmla="*/ 2716260 h 2794237"/>
                <a:gd name="connsiteX3" fmla="*/ 130933 w 215458"/>
                <a:gd name="connsiteY3" fmla="*/ 2794237 h 2794237"/>
                <a:gd name="connsiteX4" fmla="*/ 215458 w 215458"/>
                <a:gd name="connsiteY4" fmla="*/ 2716260 h 2794237"/>
                <a:gd name="connsiteX5" fmla="*/ 215458 w 215458"/>
                <a:gd name="connsiteY5" fmla="*/ 0 h 279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8" h="2794237">
                  <a:moveTo>
                    <a:pt x="215458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30933" y="2794237"/>
                  </a:lnTo>
                  <a:lnTo>
                    <a:pt x="215458" y="2716260"/>
                  </a:lnTo>
                  <a:lnTo>
                    <a:pt x="21545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/>
                <a:t>2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B109A69-A78F-9EA9-6153-C14F66D88662}"/>
                </a:ext>
              </a:extLst>
            </p:cNvPr>
            <p:cNvSpPr/>
            <p:nvPr userDrawn="1"/>
          </p:nvSpPr>
          <p:spPr>
            <a:xfrm flipH="1">
              <a:off x="4087345" y="1542278"/>
              <a:ext cx="161593" cy="2441863"/>
            </a:xfrm>
            <a:custGeom>
              <a:avLst/>
              <a:gdLst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215457 w 215457"/>
                <a:gd name="connsiteY3" fmla="*/ 2716260 h 2716260"/>
                <a:gd name="connsiteX0" fmla="*/ 215457 w 215457"/>
                <a:gd name="connsiteY0" fmla="*/ 0 h 2716260"/>
                <a:gd name="connsiteX1" fmla="*/ 0 w 215457"/>
                <a:gd name="connsiteY1" fmla="*/ 0 h 2716260"/>
                <a:gd name="connsiteX2" fmla="*/ 0 w 215457"/>
                <a:gd name="connsiteY2" fmla="*/ 2716260 h 2716260"/>
                <a:gd name="connsiteX3" fmla="*/ 112175 w 215457"/>
                <a:gd name="connsiteY3" fmla="*/ 2715655 h 2716260"/>
                <a:gd name="connsiteX4" fmla="*/ 215457 w 215457"/>
                <a:gd name="connsiteY4" fmla="*/ 2716260 h 2716260"/>
                <a:gd name="connsiteX5" fmla="*/ 215457 w 215457"/>
                <a:gd name="connsiteY5" fmla="*/ 0 h 2716260"/>
                <a:gd name="connsiteX0" fmla="*/ 215457 w 215457"/>
                <a:gd name="connsiteY0" fmla="*/ 0 h 2763280"/>
                <a:gd name="connsiteX1" fmla="*/ 0 w 215457"/>
                <a:gd name="connsiteY1" fmla="*/ 0 h 2763280"/>
                <a:gd name="connsiteX2" fmla="*/ 0 w 215457"/>
                <a:gd name="connsiteY2" fmla="*/ 2716260 h 2763280"/>
                <a:gd name="connsiteX3" fmla="*/ 143131 w 215457"/>
                <a:gd name="connsiteY3" fmla="*/ 2763280 h 2763280"/>
                <a:gd name="connsiteX4" fmla="*/ 215457 w 215457"/>
                <a:gd name="connsiteY4" fmla="*/ 2716260 h 2763280"/>
                <a:gd name="connsiteX5" fmla="*/ 215457 w 215457"/>
                <a:gd name="connsiteY5" fmla="*/ 0 h 276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457" h="2763280">
                  <a:moveTo>
                    <a:pt x="215457" y="0"/>
                  </a:moveTo>
                  <a:lnTo>
                    <a:pt x="0" y="0"/>
                  </a:lnTo>
                  <a:lnTo>
                    <a:pt x="0" y="2716260"/>
                  </a:lnTo>
                  <a:lnTo>
                    <a:pt x="143131" y="2763280"/>
                  </a:lnTo>
                  <a:lnTo>
                    <a:pt x="215457" y="2716260"/>
                  </a:lnTo>
                  <a:lnTo>
                    <a:pt x="21545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/>
                <a:t>1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DE3AC19-F68C-8202-FE06-CF76FCC00677}"/>
                </a:ext>
              </a:extLst>
            </p:cNvPr>
            <p:cNvSpPr/>
            <p:nvPr userDrawn="1"/>
          </p:nvSpPr>
          <p:spPr>
            <a:xfrm>
              <a:off x="4692119" y="1542278"/>
              <a:ext cx="161643" cy="2456593"/>
            </a:xfrm>
            <a:custGeom>
              <a:avLst/>
              <a:gdLst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0 w 215524"/>
                <a:gd name="connsiteY3" fmla="*/ 2716260 h 2716260"/>
                <a:gd name="connsiteX0" fmla="*/ 0 w 215524"/>
                <a:gd name="connsiteY0" fmla="*/ 0 h 2716260"/>
                <a:gd name="connsiteX1" fmla="*/ 215524 w 215524"/>
                <a:gd name="connsiteY1" fmla="*/ 0 h 2716260"/>
                <a:gd name="connsiteX2" fmla="*/ 215524 w 215524"/>
                <a:gd name="connsiteY2" fmla="*/ 2716260 h 2716260"/>
                <a:gd name="connsiteX3" fmla="*/ 123210 w 215524"/>
                <a:gd name="connsiteY3" fmla="*/ 2713274 h 2716260"/>
                <a:gd name="connsiteX4" fmla="*/ 0 w 215524"/>
                <a:gd name="connsiteY4" fmla="*/ 2716260 h 2716260"/>
                <a:gd name="connsiteX5" fmla="*/ 0 w 215524"/>
                <a:gd name="connsiteY5" fmla="*/ 0 h 2716260"/>
                <a:gd name="connsiteX0" fmla="*/ 0 w 215524"/>
                <a:gd name="connsiteY0" fmla="*/ 0 h 2779949"/>
                <a:gd name="connsiteX1" fmla="*/ 215524 w 215524"/>
                <a:gd name="connsiteY1" fmla="*/ 0 h 2779949"/>
                <a:gd name="connsiteX2" fmla="*/ 215524 w 215524"/>
                <a:gd name="connsiteY2" fmla="*/ 2716260 h 2779949"/>
                <a:gd name="connsiteX3" fmla="*/ 135116 w 215524"/>
                <a:gd name="connsiteY3" fmla="*/ 2779949 h 2779949"/>
                <a:gd name="connsiteX4" fmla="*/ 0 w 215524"/>
                <a:gd name="connsiteY4" fmla="*/ 2716260 h 2779949"/>
                <a:gd name="connsiteX5" fmla="*/ 0 w 215524"/>
                <a:gd name="connsiteY5" fmla="*/ 0 h 277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4" h="2779949">
                  <a:moveTo>
                    <a:pt x="0" y="0"/>
                  </a:moveTo>
                  <a:lnTo>
                    <a:pt x="215524" y="0"/>
                  </a:lnTo>
                  <a:lnTo>
                    <a:pt x="215524" y="2716260"/>
                  </a:lnTo>
                  <a:lnTo>
                    <a:pt x="135116" y="2779949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02410CC-0C69-842F-31C7-AE59F74A06AA}"/>
                </a:ext>
              </a:extLst>
            </p:cNvPr>
            <p:cNvSpPr/>
            <p:nvPr userDrawn="1"/>
          </p:nvSpPr>
          <p:spPr>
            <a:xfrm>
              <a:off x="4893761" y="1542278"/>
              <a:ext cx="161642" cy="2448175"/>
            </a:xfrm>
            <a:custGeom>
              <a:avLst/>
              <a:gdLst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0 w 215523"/>
                <a:gd name="connsiteY3" fmla="*/ 2716260 h 2716260"/>
                <a:gd name="connsiteX0" fmla="*/ 0 w 215523"/>
                <a:gd name="connsiteY0" fmla="*/ 0 h 2716260"/>
                <a:gd name="connsiteX1" fmla="*/ 215523 w 215523"/>
                <a:gd name="connsiteY1" fmla="*/ 0 h 2716260"/>
                <a:gd name="connsiteX2" fmla="*/ 215523 w 215523"/>
                <a:gd name="connsiteY2" fmla="*/ 2716260 h 2716260"/>
                <a:gd name="connsiteX3" fmla="*/ 113911 w 215523"/>
                <a:gd name="connsiteY3" fmla="*/ 2715655 h 2716260"/>
                <a:gd name="connsiteX4" fmla="*/ 0 w 215523"/>
                <a:gd name="connsiteY4" fmla="*/ 2716260 h 2716260"/>
                <a:gd name="connsiteX5" fmla="*/ 0 w 215523"/>
                <a:gd name="connsiteY5" fmla="*/ 0 h 2716260"/>
                <a:gd name="connsiteX0" fmla="*/ 0 w 215523"/>
                <a:gd name="connsiteY0" fmla="*/ 0 h 2770423"/>
                <a:gd name="connsiteX1" fmla="*/ 215523 w 215523"/>
                <a:gd name="connsiteY1" fmla="*/ 0 h 2770423"/>
                <a:gd name="connsiteX2" fmla="*/ 215523 w 215523"/>
                <a:gd name="connsiteY2" fmla="*/ 2716260 h 2770423"/>
                <a:gd name="connsiteX3" fmla="*/ 161536 w 215523"/>
                <a:gd name="connsiteY3" fmla="*/ 2770423 h 2770423"/>
                <a:gd name="connsiteX4" fmla="*/ 0 w 215523"/>
                <a:gd name="connsiteY4" fmla="*/ 2716260 h 2770423"/>
                <a:gd name="connsiteX5" fmla="*/ 0 w 215523"/>
                <a:gd name="connsiteY5" fmla="*/ 0 h 2770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523" h="2770423">
                  <a:moveTo>
                    <a:pt x="0" y="0"/>
                  </a:moveTo>
                  <a:lnTo>
                    <a:pt x="215523" y="0"/>
                  </a:lnTo>
                  <a:lnTo>
                    <a:pt x="215523" y="2716260"/>
                  </a:lnTo>
                  <a:lnTo>
                    <a:pt x="161536" y="2770423"/>
                  </a:lnTo>
                  <a:lnTo>
                    <a:pt x="0" y="2716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3049" cap="flat">
              <a:noFill/>
              <a:prstDash val="solid"/>
              <a:miter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1050" b="1" dirty="0"/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748E96D-FFBA-D465-0138-764105A7345A}"/>
              </a:ext>
            </a:extLst>
          </p:cNvPr>
          <p:cNvGrpSpPr/>
          <p:nvPr/>
        </p:nvGrpSpPr>
        <p:grpSpPr>
          <a:xfrm>
            <a:off x="0" y="3923543"/>
            <a:ext cx="9144000" cy="2382367"/>
            <a:chOff x="0" y="3942591"/>
            <a:chExt cx="9144000" cy="2363319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187D335-689D-6C84-1CD4-22E27725AA4E}"/>
                </a:ext>
              </a:extLst>
            </p:cNvPr>
            <p:cNvSpPr/>
            <p:nvPr userDrawn="1"/>
          </p:nvSpPr>
          <p:spPr>
            <a:xfrm flipH="1">
              <a:off x="3778638" y="3942591"/>
              <a:ext cx="1586726" cy="2363319"/>
            </a:xfrm>
            <a:custGeom>
              <a:avLst/>
              <a:gdLst>
                <a:gd name="connsiteX0" fmla="*/ 1177431 w 2134002"/>
                <a:gd name="connsiteY0" fmla="*/ 0 h 2674397"/>
                <a:gd name="connsiteX1" fmla="*/ 956572 w 2134002"/>
                <a:gd name="connsiteY1" fmla="*/ 0 h 2674397"/>
                <a:gd name="connsiteX2" fmla="*/ 0 w 2134002"/>
                <a:gd name="connsiteY2" fmla="*/ 2674397 h 2674397"/>
                <a:gd name="connsiteX3" fmla="*/ 2134002 w 2134002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4002" h="2674397">
                  <a:moveTo>
                    <a:pt x="1177431" y="0"/>
                  </a:moveTo>
                  <a:lnTo>
                    <a:pt x="956572" y="0"/>
                  </a:lnTo>
                  <a:lnTo>
                    <a:pt x="0" y="2674397"/>
                  </a:lnTo>
                  <a:lnTo>
                    <a:pt x="2134002" y="2674397"/>
                  </a:lnTo>
                  <a:close/>
                </a:path>
              </a:pathLst>
            </a:custGeom>
            <a:solidFill>
              <a:schemeClr val="accent4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41E2642-6D62-318B-2600-0C48F36B5F5A}"/>
                </a:ext>
              </a:extLst>
            </p:cNvPr>
            <p:cNvSpPr/>
            <p:nvPr userDrawn="1"/>
          </p:nvSpPr>
          <p:spPr>
            <a:xfrm flipH="1">
              <a:off x="0" y="3942591"/>
              <a:ext cx="4248938" cy="2363319"/>
            </a:xfrm>
            <a:custGeom>
              <a:avLst/>
              <a:gdLst>
                <a:gd name="connsiteX0" fmla="*/ 218806 w 5665251"/>
                <a:gd name="connsiteY0" fmla="*/ 0 h 2674397"/>
                <a:gd name="connsiteX1" fmla="*/ 0 w 5665251"/>
                <a:gd name="connsiteY1" fmla="*/ 0 h 2674397"/>
                <a:gd name="connsiteX2" fmla="*/ 3148718 w 5665251"/>
                <a:gd name="connsiteY2" fmla="*/ 2674397 h 2674397"/>
                <a:gd name="connsiteX3" fmla="*/ 5665251 w 5665251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5251" h="2674397">
                  <a:moveTo>
                    <a:pt x="218806" y="0"/>
                  </a:moveTo>
                  <a:lnTo>
                    <a:pt x="0" y="0"/>
                  </a:lnTo>
                  <a:lnTo>
                    <a:pt x="3148718" y="2674397"/>
                  </a:lnTo>
                  <a:lnTo>
                    <a:pt x="5665251" y="2674397"/>
                  </a:lnTo>
                  <a:close/>
                </a:path>
              </a:pathLst>
            </a:custGeom>
            <a:solidFill>
              <a:schemeClr val="accent2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F8B6181-A8F9-A8FE-712B-7DC017115D95}"/>
                </a:ext>
              </a:extLst>
            </p:cNvPr>
            <p:cNvSpPr/>
            <p:nvPr userDrawn="1"/>
          </p:nvSpPr>
          <p:spPr>
            <a:xfrm flipH="1">
              <a:off x="2437364" y="3942591"/>
              <a:ext cx="2013163" cy="2363319"/>
            </a:xfrm>
            <a:custGeom>
              <a:avLst/>
              <a:gdLst>
                <a:gd name="connsiteX0" fmla="*/ 210326 w 2684217"/>
                <a:gd name="connsiteY0" fmla="*/ 0 h 2674397"/>
                <a:gd name="connsiteX1" fmla="*/ 0 w 2684217"/>
                <a:gd name="connsiteY1" fmla="*/ 0 h 2674397"/>
                <a:gd name="connsiteX2" fmla="*/ 1327819 w 2684217"/>
                <a:gd name="connsiteY2" fmla="*/ 2674397 h 2674397"/>
                <a:gd name="connsiteX3" fmla="*/ 2684217 w 2684217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4217" h="2674397">
                  <a:moveTo>
                    <a:pt x="210326" y="0"/>
                  </a:moveTo>
                  <a:lnTo>
                    <a:pt x="0" y="0"/>
                  </a:lnTo>
                  <a:lnTo>
                    <a:pt x="1327819" y="2674397"/>
                  </a:lnTo>
                  <a:lnTo>
                    <a:pt x="2684217" y="2674397"/>
                  </a:lnTo>
                  <a:close/>
                </a:path>
              </a:pathLst>
            </a:custGeom>
            <a:solidFill>
              <a:schemeClr val="accent3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1F2C288-9C36-8350-E5EE-731D73A6B2D6}"/>
                </a:ext>
              </a:extLst>
            </p:cNvPr>
            <p:cNvSpPr/>
            <p:nvPr userDrawn="1"/>
          </p:nvSpPr>
          <p:spPr>
            <a:xfrm>
              <a:off x="4893760" y="3942591"/>
              <a:ext cx="4250240" cy="2363319"/>
            </a:xfrm>
            <a:custGeom>
              <a:avLst/>
              <a:gdLst>
                <a:gd name="connsiteX0" fmla="*/ 0 w 5666986"/>
                <a:gd name="connsiteY0" fmla="*/ 0 h 2674397"/>
                <a:gd name="connsiteX1" fmla="*/ 218874 w 5666986"/>
                <a:gd name="connsiteY1" fmla="*/ 0 h 2674397"/>
                <a:gd name="connsiteX2" fmla="*/ 5666986 w 5666986"/>
                <a:gd name="connsiteY2" fmla="*/ 2674397 h 2674397"/>
                <a:gd name="connsiteX3" fmla="*/ 3149682 w 5666986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6986" h="2674397">
                  <a:moveTo>
                    <a:pt x="0" y="0"/>
                  </a:moveTo>
                  <a:lnTo>
                    <a:pt x="218874" y="0"/>
                  </a:lnTo>
                  <a:lnTo>
                    <a:pt x="5666986" y="2674397"/>
                  </a:lnTo>
                  <a:lnTo>
                    <a:pt x="3149682" y="2674397"/>
                  </a:lnTo>
                  <a:close/>
                </a:path>
              </a:pathLst>
            </a:custGeom>
            <a:solidFill>
              <a:schemeClr val="accent6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90CA4BA-C9FD-2DF9-B81A-A3A654EB0985}"/>
                </a:ext>
              </a:extLst>
            </p:cNvPr>
            <p:cNvSpPr/>
            <p:nvPr userDrawn="1"/>
          </p:nvSpPr>
          <p:spPr>
            <a:xfrm>
              <a:off x="4692113" y="3942591"/>
              <a:ext cx="2013778" cy="2363319"/>
            </a:xfrm>
            <a:custGeom>
              <a:avLst/>
              <a:gdLst>
                <a:gd name="connsiteX0" fmla="*/ 0 w 2685037"/>
                <a:gd name="connsiteY0" fmla="*/ 0 h 2674397"/>
                <a:gd name="connsiteX1" fmla="*/ 210389 w 2685037"/>
                <a:gd name="connsiteY1" fmla="*/ 0 h 2674397"/>
                <a:gd name="connsiteX2" fmla="*/ 2685037 w 2685037"/>
                <a:gd name="connsiteY2" fmla="*/ 2674397 h 2674397"/>
                <a:gd name="connsiteX3" fmla="*/ 1328224 w 2685037"/>
                <a:gd name="connsiteY3" fmla="*/ 2674397 h 267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5037" h="2674397">
                  <a:moveTo>
                    <a:pt x="0" y="0"/>
                  </a:moveTo>
                  <a:lnTo>
                    <a:pt x="210389" y="0"/>
                  </a:lnTo>
                  <a:lnTo>
                    <a:pt x="2685037" y="2674397"/>
                  </a:lnTo>
                  <a:lnTo>
                    <a:pt x="1328224" y="2674397"/>
                  </a:lnTo>
                  <a:close/>
                </a:path>
              </a:pathLst>
            </a:custGeom>
            <a:solidFill>
              <a:schemeClr val="accent5"/>
            </a:solidFill>
            <a:ln w="304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sz="1350"/>
            </a:p>
          </p:txBody>
        </p:sp>
      </p:grpSp>
      <p:pic>
        <p:nvPicPr>
          <p:cNvPr id="42" name="Graphic 41" descr="Bar chart with solid fill">
            <a:extLst>
              <a:ext uri="{FF2B5EF4-FFF2-40B4-BE49-F238E27FC236}">
                <a16:creationId xmlns:a16="http://schemas.microsoft.com/office/drawing/2014/main" id="{174CE760-69AD-DB76-EC00-D33231E66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6332" y="5684444"/>
            <a:ext cx="460395" cy="460395"/>
          </a:xfrm>
          <a:prstGeom prst="rect">
            <a:avLst/>
          </a:prstGeom>
        </p:spPr>
      </p:pic>
      <p:pic>
        <p:nvPicPr>
          <p:cNvPr id="44" name="Graphic 43" descr="Court with solid fill">
            <a:extLst>
              <a:ext uri="{FF2B5EF4-FFF2-40B4-BE49-F238E27FC236}">
                <a16:creationId xmlns:a16="http://schemas.microsoft.com/office/drawing/2014/main" id="{5BEC09F8-28F7-94E5-0417-1B677984E0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1803" y="5684444"/>
            <a:ext cx="460395" cy="460395"/>
          </a:xfrm>
          <a:prstGeom prst="rect">
            <a:avLst/>
          </a:prstGeom>
        </p:spPr>
      </p:pic>
      <p:pic>
        <p:nvPicPr>
          <p:cNvPr id="45" name="Graphic 44" descr="Fire with solid fill">
            <a:extLst>
              <a:ext uri="{FF2B5EF4-FFF2-40B4-BE49-F238E27FC236}">
                <a16:creationId xmlns:a16="http://schemas.microsoft.com/office/drawing/2014/main" id="{661E57D3-4220-5C8E-AFB9-C4D67B61B6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77273" y="5684444"/>
            <a:ext cx="460395" cy="460395"/>
          </a:xfrm>
          <a:prstGeom prst="rect">
            <a:avLst/>
          </a:prstGeom>
        </p:spPr>
      </p:pic>
      <p:pic>
        <p:nvPicPr>
          <p:cNvPr id="43" name="Graphic 42" descr="Chat with solid fill">
            <a:extLst>
              <a:ext uri="{FF2B5EF4-FFF2-40B4-BE49-F238E27FC236}">
                <a16:creationId xmlns:a16="http://schemas.microsoft.com/office/drawing/2014/main" id="{AA6B140A-9B13-310E-DA10-DC3F5A6886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76383" y="5684444"/>
            <a:ext cx="460395" cy="460395"/>
          </a:xfrm>
          <a:prstGeom prst="rect">
            <a:avLst/>
          </a:prstGeom>
        </p:spPr>
      </p:pic>
      <p:pic>
        <p:nvPicPr>
          <p:cNvPr id="46" name="Graphic 45" descr="Unlock with solid fill">
            <a:extLst>
              <a:ext uri="{FF2B5EF4-FFF2-40B4-BE49-F238E27FC236}">
                <a16:creationId xmlns:a16="http://schemas.microsoft.com/office/drawing/2014/main" id="{6DD22743-CD18-1C10-05E5-B7C4BDA0E94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8132" y="5685353"/>
            <a:ext cx="459486" cy="459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CFA5013E-9D29-80FF-B6DB-98441470146C}"/>
              </a:ext>
            </a:extLst>
          </p:cNvPr>
          <p:cNvGrpSpPr/>
          <p:nvPr/>
        </p:nvGrpSpPr>
        <p:grpSpPr>
          <a:xfrm>
            <a:off x="6151757" y="2882377"/>
            <a:ext cx="2194560" cy="1260003"/>
            <a:chOff x="8921977" y="1394910"/>
            <a:chExt cx="2926080" cy="168000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AACC92D-3B81-5FD3-1E91-BF9FE34AA5E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448BF39-1122-B395-6F54-F9E44AE6773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A2F46F0-C335-5B07-9812-BE240DAF5A48}"/>
              </a:ext>
            </a:extLst>
          </p:cNvPr>
          <p:cNvGrpSpPr/>
          <p:nvPr/>
        </p:nvGrpSpPr>
        <p:grpSpPr>
          <a:xfrm>
            <a:off x="779491" y="2882379"/>
            <a:ext cx="2194560" cy="1260003"/>
            <a:chOff x="332936" y="2555951"/>
            <a:chExt cx="2926080" cy="168000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17BB7F4-D97F-6B9B-239E-C72166BC15C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F436507-2709-5D5C-66E0-252A5B540E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C051890-F30B-8C8F-1AAB-E2AD71079119}"/>
              </a:ext>
            </a:extLst>
          </p:cNvPr>
          <p:cNvGrpSpPr/>
          <p:nvPr/>
        </p:nvGrpSpPr>
        <p:grpSpPr>
          <a:xfrm>
            <a:off x="6151757" y="1471200"/>
            <a:ext cx="2194560" cy="1260003"/>
            <a:chOff x="8921977" y="1394910"/>
            <a:chExt cx="2926080" cy="168000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6959A8B-3013-C83A-261D-91BEBB18F68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9304A89-F8A8-3DA4-D282-98144560CA3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5FF2FC-307F-83AE-1D20-D6F3731E3DCD}"/>
              </a:ext>
            </a:extLst>
          </p:cNvPr>
          <p:cNvGrpSpPr/>
          <p:nvPr/>
        </p:nvGrpSpPr>
        <p:grpSpPr>
          <a:xfrm>
            <a:off x="779491" y="1471202"/>
            <a:ext cx="2194560" cy="1260003"/>
            <a:chOff x="332936" y="2555951"/>
            <a:chExt cx="2926080" cy="168000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3609FD1-DBA0-5D69-89B5-F8E65535633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FA37FF2-DC59-8C7F-4666-5E903A51F10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648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379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Perspective Stripe Cascade – Slide Template</vt:lpstr>
      <vt:lpstr>Perspective Stripe Cascade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 Stripe Cascade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2023-08-21T18:17:32Z</dcterms:modified>
  <cp:category>Charts &amp; Diagrams</cp:category>
</cp:coreProperties>
</file>