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1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Stripe Cascade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24BA0DC-2EFF-1027-B0C7-0599C4260C83}"/>
              </a:ext>
            </a:extLst>
          </p:cNvPr>
          <p:cNvGrpSpPr/>
          <p:nvPr/>
        </p:nvGrpSpPr>
        <p:grpSpPr>
          <a:xfrm>
            <a:off x="5449793" y="913370"/>
            <a:ext cx="1290744" cy="2794237"/>
            <a:chOff x="5449793" y="913370"/>
            <a:chExt cx="1290744" cy="279423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CF0BD54-03A4-CF31-FDA5-07F0E2791096}"/>
                </a:ext>
              </a:extLst>
            </p:cNvPr>
            <p:cNvSpPr/>
            <p:nvPr/>
          </p:nvSpPr>
          <p:spPr>
            <a:xfrm flipH="1">
              <a:off x="5987371" y="913370"/>
              <a:ext cx="215457" cy="2794236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09209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94236"/>
                <a:gd name="connsiteX1" fmla="*/ 0 w 215457"/>
                <a:gd name="connsiteY1" fmla="*/ 0 h 2794236"/>
                <a:gd name="connsiteX2" fmla="*/ 0 w 215457"/>
                <a:gd name="connsiteY2" fmla="*/ 2716260 h 2794236"/>
                <a:gd name="connsiteX3" fmla="*/ 99684 w 215457"/>
                <a:gd name="connsiteY3" fmla="*/ 2794236 h 2794236"/>
                <a:gd name="connsiteX4" fmla="*/ 215457 w 215457"/>
                <a:gd name="connsiteY4" fmla="*/ 2716260 h 2794236"/>
                <a:gd name="connsiteX5" fmla="*/ 215457 w 215457"/>
                <a:gd name="connsiteY5" fmla="*/ 0 h 279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94236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99684" y="2794236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3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7078928-42EB-F290-9A51-72EAC93D217A}"/>
                </a:ext>
              </a:extLst>
            </p:cNvPr>
            <p:cNvSpPr/>
            <p:nvPr/>
          </p:nvSpPr>
          <p:spPr>
            <a:xfrm flipH="1">
              <a:off x="5718581" y="913370"/>
              <a:ext cx="215458" cy="2794237"/>
            </a:xfrm>
            <a:custGeom>
              <a:avLst/>
              <a:gdLst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215458 w 215458"/>
                <a:gd name="connsiteY3" fmla="*/ 2716260 h 2716260"/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114264 w 215458"/>
                <a:gd name="connsiteY3" fmla="*/ 2713274 h 2716260"/>
                <a:gd name="connsiteX4" fmla="*/ 215458 w 215458"/>
                <a:gd name="connsiteY4" fmla="*/ 2716260 h 2716260"/>
                <a:gd name="connsiteX5" fmla="*/ 215458 w 215458"/>
                <a:gd name="connsiteY5" fmla="*/ 0 h 2716260"/>
                <a:gd name="connsiteX0" fmla="*/ 215458 w 215458"/>
                <a:gd name="connsiteY0" fmla="*/ 0 h 2794237"/>
                <a:gd name="connsiteX1" fmla="*/ 0 w 215458"/>
                <a:gd name="connsiteY1" fmla="*/ 0 h 2794237"/>
                <a:gd name="connsiteX2" fmla="*/ 0 w 215458"/>
                <a:gd name="connsiteY2" fmla="*/ 2716260 h 2794237"/>
                <a:gd name="connsiteX3" fmla="*/ 130933 w 215458"/>
                <a:gd name="connsiteY3" fmla="*/ 2794237 h 2794237"/>
                <a:gd name="connsiteX4" fmla="*/ 215458 w 215458"/>
                <a:gd name="connsiteY4" fmla="*/ 2716260 h 2794237"/>
                <a:gd name="connsiteX5" fmla="*/ 215458 w 215458"/>
                <a:gd name="connsiteY5" fmla="*/ 0 h 279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8" h="2794237">
                  <a:moveTo>
                    <a:pt x="215458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30933" y="2794237"/>
                  </a:lnTo>
                  <a:lnTo>
                    <a:pt x="215458" y="2716260"/>
                  </a:lnTo>
                  <a:lnTo>
                    <a:pt x="2154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2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2308911-AB3F-FAFA-D0CD-6D69A56DC769}"/>
                </a:ext>
              </a:extLst>
            </p:cNvPr>
            <p:cNvSpPr/>
            <p:nvPr/>
          </p:nvSpPr>
          <p:spPr>
            <a:xfrm flipH="1">
              <a:off x="5449793" y="913370"/>
              <a:ext cx="215457" cy="2763280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12175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63280"/>
                <a:gd name="connsiteX1" fmla="*/ 0 w 215457"/>
                <a:gd name="connsiteY1" fmla="*/ 0 h 2763280"/>
                <a:gd name="connsiteX2" fmla="*/ 0 w 215457"/>
                <a:gd name="connsiteY2" fmla="*/ 2716260 h 2763280"/>
                <a:gd name="connsiteX3" fmla="*/ 143131 w 215457"/>
                <a:gd name="connsiteY3" fmla="*/ 2763280 h 2763280"/>
                <a:gd name="connsiteX4" fmla="*/ 215457 w 215457"/>
                <a:gd name="connsiteY4" fmla="*/ 2716260 h 2763280"/>
                <a:gd name="connsiteX5" fmla="*/ 215457 w 215457"/>
                <a:gd name="connsiteY5" fmla="*/ 0 h 27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63280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43131" y="2763280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1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99ACCB-571F-BDEA-5A11-F1D195E6286F}"/>
                </a:ext>
              </a:extLst>
            </p:cNvPr>
            <p:cNvSpPr/>
            <p:nvPr/>
          </p:nvSpPr>
          <p:spPr>
            <a:xfrm>
              <a:off x="6256159" y="913370"/>
              <a:ext cx="215524" cy="2779949"/>
            </a:xfrm>
            <a:custGeom>
              <a:avLst/>
              <a:gdLst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0 w 215524"/>
                <a:gd name="connsiteY3" fmla="*/ 2716260 h 2716260"/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123210 w 215524"/>
                <a:gd name="connsiteY3" fmla="*/ 2713274 h 2716260"/>
                <a:gd name="connsiteX4" fmla="*/ 0 w 215524"/>
                <a:gd name="connsiteY4" fmla="*/ 2716260 h 2716260"/>
                <a:gd name="connsiteX5" fmla="*/ 0 w 215524"/>
                <a:gd name="connsiteY5" fmla="*/ 0 h 2716260"/>
                <a:gd name="connsiteX0" fmla="*/ 0 w 215524"/>
                <a:gd name="connsiteY0" fmla="*/ 0 h 2779949"/>
                <a:gd name="connsiteX1" fmla="*/ 215524 w 215524"/>
                <a:gd name="connsiteY1" fmla="*/ 0 h 2779949"/>
                <a:gd name="connsiteX2" fmla="*/ 215524 w 215524"/>
                <a:gd name="connsiteY2" fmla="*/ 2716260 h 2779949"/>
                <a:gd name="connsiteX3" fmla="*/ 135116 w 215524"/>
                <a:gd name="connsiteY3" fmla="*/ 2779949 h 2779949"/>
                <a:gd name="connsiteX4" fmla="*/ 0 w 215524"/>
                <a:gd name="connsiteY4" fmla="*/ 2716260 h 2779949"/>
                <a:gd name="connsiteX5" fmla="*/ 0 w 215524"/>
                <a:gd name="connsiteY5" fmla="*/ 0 h 277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4" h="2779949">
                  <a:moveTo>
                    <a:pt x="0" y="0"/>
                  </a:moveTo>
                  <a:lnTo>
                    <a:pt x="215524" y="0"/>
                  </a:lnTo>
                  <a:lnTo>
                    <a:pt x="215524" y="2716260"/>
                  </a:lnTo>
                  <a:lnTo>
                    <a:pt x="135116" y="2779949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CF12704-FD09-6E21-2FD2-0C11D4A9B442}"/>
                </a:ext>
              </a:extLst>
            </p:cNvPr>
            <p:cNvSpPr/>
            <p:nvPr/>
          </p:nvSpPr>
          <p:spPr>
            <a:xfrm>
              <a:off x="6525014" y="913370"/>
              <a:ext cx="215523" cy="2770423"/>
            </a:xfrm>
            <a:custGeom>
              <a:avLst/>
              <a:gdLst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0 w 215523"/>
                <a:gd name="connsiteY3" fmla="*/ 2716260 h 2716260"/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113911 w 215523"/>
                <a:gd name="connsiteY3" fmla="*/ 2715655 h 2716260"/>
                <a:gd name="connsiteX4" fmla="*/ 0 w 215523"/>
                <a:gd name="connsiteY4" fmla="*/ 2716260 h 2716260"/>
                <a:gd name="connsiteX5" fmla="*/ 0 w 215523"/>
                <a:gd name="connsiteY5" fmla="*/ 0 h 2716260"/>
                <a:gd name="connsiteX0" fmla="*/ 0 w 215523"/>
                <a:gd name="connsiteY0" fmla="*/ 0 h 2770423"/>
                <a:gd name="connsiteX1" fmla="*/ 215523 w 215523"/>
                <a:gd name="connsiteY1" fmla="*/ 0 h 2770423"/>
                <a:gd name="connsiteX2" fmla="*/ 215523 w 215523"/>
                <a:gd name="connsiteY2" fmla="*/ 2716260 h 2770423"/>
                <a:gd name="connsiteX3" fmla="*/ 161536 w 215523"/>
                <a:gd name="connsiteY3" fmla="*/ 2770423 h 2770423"/>
                <a:gd name="connsiteX4" fmla="*/ 0 w 215523"/>
                <a:gd name="connsiteY4" fmla="*/ 2716260 h 2770423"/>
                <a:gd name="connsiteX5" fmla="*/ 0 w 215523"/>
                <a:gd name="connsiteY5" fmla="*/ 0 h 277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3" h="2770423">
                  <a:moveTo>
                    <a:pt x="0" y="0"/>
                  </a:moveTo>
                  <a:lnTo>
                    <a:pt x="215523" y="0"/>
                  </a:lnTo>
                  <a:lnTo>
                    <a:pt x="215523" y="2716260"/>
                  </a:lnTo>
                  <a:lnTo>
                    <a:pt x="161536" y="2770423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5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C0BF04-75E8-93F2-9046-B3DBF7214183}"/>
              </a:ext>
            </a:extLst>
          </p:cNvPr>
          <p:cNvGrpSpPr/>
          <p:nvPr/>
        </p:nvGrpSpPr>
        <p:grpSpPr>
          <a:xfrm>
            <a:off x="-1" y="3629631"/>
            <a:ext cx="12192001" cy="2674397"/>
            <a:chOff x="-1" y="3629631"/>
            <a:chExt cx="12192001" cy="267439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D3A660-A549-27C9-4834-87BBE9A6EE2D}"/>
                </a:ext>
              </a:extLst>
            </p:cNvPr>
            <p:cNvSpPr/>
            <p:nvPr/>
          </p:nvSpPr>
          <p:spPr>
            <a:xfrm flipH="1">
              <a:off x="5038183" y="3629631"/>
              <a:ext cx="2115635" cy="2674397"/>
            </a:xfrm>
            <a:custGeom>
              <a:avLst/>
              <a:gdLst>
                <a:gd name="connsiteX0" fmla="*/ 1177431 w 2134002"/>
                <a:gd name="connsiteY0" fmla="*/ 0 h 2674397"/>
                <a:gd name="connsiteX1" fmla="*/ 956572 w 2134002"/>
                <a:gd name="connsiteY1" fmla="*/ 0 h 2674397"/>
                <a:gd name="connsiteX2" fmla="*/ 0 w 2134002"/>
                <a:gd name="connsiteY2" fmla="*/ 2674397 h 2674397"/>
                <a:gd name="connsiteX3" fmla="*/ 2134002 w 2134002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4002" h="2674397">
                  <a:moveTo>
                    <a:pt x="1177431" y="0"/>
                  </a:moveTo>
                  <a:lnTo>
                    <a:pt x="956572" y="0"/>
                  </a:lnTo>
                  <a:lnTo>
                    <a:pt x="0" y="2674397"/>
                  </a:lnTo>
                  <a:lnTo>
                    <a:pt x="2134002" y="2674397"/>
                  </a:lnTo>
                  <a:close/>
                </a:path>
              </a:pathLst>
            </a:custGeom>
            <a:solidFill>
              <a:schemeClr val="accent4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C92078E-7476-61D2-A45C-ABC4ABF6A6DC}"/>
                </a:ext>
              </a:extLst>
            </p:cNvPr>
            <p:cNvSpPr/>
            <p:nvPr/>
          </p:nvSpPr>
          <p:spPr>
            <a:xfrm flipH="1">
              <a:off x="-1" y="3629631"/>
              <a:ext cx="5665251" cy="2674397"/>
            </a:xfrm>
            <a:custGeom>
              <a:avLst/>
              <a:gdLst>
                <a:gd name="connsiteX0" fmla="*/ 218806 w 5665251"/>
                <a:gd name="connsiteY0" fmla="*/ 0 h 2674397"/>
                <a:gd name="connsiteX1" fmla="*/ 0 w 5665251"/>
                <a:gd name="connsiteY1" fmla="*/ 0 h 2674397"/>
                <a:gd name="connsiteX2" fmla="*/ 3148718 w 5665251"/>
                <a:gd name="connsiteY2" fmla="*/ 2674397 h 2674397"/>
                <a:gd name="connsiteX3" fmla="*/ 5665251 w 5665251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5251" h="2674397">
                  <a:moveTo>
                    <a:pt x="218806" y="0"/>
                  </a:moveTo>
                  <a:lnTo>
                    <a:pt x="0" y="0"/>
                  </a:lnTo>
                  <a:lnTo>
                    <a:pt x="3148718" y="2674397"/>
                  </a:lnTo>
                  <a:lnTo>
                    <a:pt x="5665251" y="2674397"/>
                  </a:lnTo>
                  <a:close/>
                </a:path>
              </a:pathLst>
            </a:custGeom>
            <a:solidFill>
              <a:schemeClr val="accent2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7AAF54E-2A65-4CD9-4C59-73EEB1858DE5}"/>
                </a:ext>
              </a:extLst>
            </p:cNvPr>
            <p:cNvSpPr/>
            <p:nvPr/>
          </p:nvSpPr>
          <p:spPr>
            <a:xfrm flipH="1">
              <a:off x="3249818" y="3629631"/>
              <a:ext cx="2684217" cy="2674397"/>
            </a:xfrm>
            <a:custGeom>
              <a:avLst/>
              <a:gdLst>
                <a:gd name="connsiteX0" fmla="*/ 210326 w 2684217"/>
                <a:gd name="connsiteY0" fmla="*/ 0 h 2674397"/>
                <a:gd name="connsiteX1" fmla="*/ 0 w 2684217"/>
                <a:gd name="connsiteY1" fmla="*/ 0 h 2674397"/>
                <a:gd name="connsiteX2" fmla="*/ 1327819 w 2684217"/>
                <a:gd name="connsiteY2" fmla="*/ 2674397 h 2674397"/>
                <a:gd name="connsiteX3" fmla="*/ 2684217 w 268421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17" h="2674397">
                  <a:moveTo>
                    <a:pt x="210326" y="0"/>
                  </a:moveTo>
                  <a:lnTo>
                    <a:pt x="0" y="0"/>
                  </a:lnTo>
                  <a:lnTo>
                    <a:pt x="1327819" y="2674397"/>
                  </a:lnTo>
                  <a:lnTo>
                    <a:pt x="2684217" y="2674397"/>
                  </a:lnTo>
                  <a:close/>
                </a:path>
              </a:pathLst>
            </a:custGeom>
            <a:solidFill>
              <a:schemeClr val="accent3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AF48049-B324-4445-77B9-1DBC334A478F}"/>
                </a:ext>
              </a:extLst>
            </p:cNvPr>
            <p:cNvSpPr/>
            <p:nvPr/>
          </p:nvSpPr>
          <p:spPr>
            <a:xfrm>
              <a:off x="6525014" y="3629631"/>
              <a:ext cx="5666986" cy="2674397"/>
            </a:xfrm>
            <a:custGeom>
              <a:avLst/>
              <a:gdLst>
                <a:gd name="connsiteX0" fmla="*/ 0 w 5666986"/>
                <a:gd name="connsiteY0" fmla="*/ 0 h 2674397"/>
                <a:gd name="connsiteX1" fmla="*/ 218874 w 5666986"/>
                <a:gd name="connsiteY1" fmla="*/ 0 h 2674397"/>
                <a:gd name="connsiteX2" fmla="*/ 5666986 w 5666986"/>
                <a:gd name="connsiteY2" fmla="*/ 2674397 h 2674397"/>
                <a:gd name="connsiteX3" fmla="*/ 3149682 w 5666986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6986" h="2674397">
                  <a:moveTo>
                    <a:pt x="0" y="0"/>
                  </a:moveTo>
                  <a:lnTo>
                    <a:pt x="218874" y="0"/>
                  </a:lnTo>
                  <a:lnTo>
                    <a:pt x="5666986" y="2674397"/>
                  </a:lnTo>
                  <a:lnTo>
                    <a:pt x="3149682" y="2674397"/>
                  </a:lnTo>
                  <a:close/>
                </a:path>
              </a:pathLst>
            </a:custGeom>
            <a:solidFill>
              <a:schemeClr val="accent6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33F9C10-0DEE-FC36-83FA-78EEF034D0F0}"/>
                </a:ext>
              </a:extLst>
            </p:cNvPr>
            <p:cNvSpPr/>
            <p:nvPr/>
          </p:nvSpPr>
          <p:spPr>
            <a:xfrm>
              <a:off x="6256150" y="3629631"/>
              <a:ext cx="2685037" cy="2674397"/>
            </a:xfrm>
            <a:custGeom>
              <a:avLst/>
              <a:gdLst>
                <a:gd name="connsiteX0" fmla="*/ 0 w 2685037"/>
                <a:gd name="connsiteY0" fmla="*/ 0 h 2674397"/>
                <a:gd name="connsiteX1" fmla="*/ 210389 w 2685037"/>
                <a:gd name="connsiteY1" fmla="*/ 0 h 2674397"/>
                <a:gd name="connsiteX2" fmla="*/ 2685037 w 2685037"/>
                <a:gd name="connsiteY2" fmla="*/ 2674397 h 2674397"/>
                <a:gd name="connsiteX3" fmla="*/ 1328224 w 268503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5037" h="2674397">
                  <a:moveTo>
                    <a:pt x="0" y="0"/>
                  </a:moveTo>
                  <a:lnTo>
                    <a:pt x="210389" y="0"/>
                  </a:lnTo>
                  <a:lnTo>
                    <a:pt x="2685037" y="2674397"/>
                  </a:lnTo>
                  <a:lnTo>
                    <a:pt x="1328224" y="2674397"/>
                  </a:lnTo>
                  <a:close/>
                </a:path>
              </a:pathLst>
            </a:custGeom>
            <a:solidFill>
              <a:schemeClr val="accent5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8EE5DC-5D69-F585-D621-C15AFD633C6E}"/>
              </a:ext>
            </a:extLst>
          </p:cNvPr>
          <p:cNvGrpSpPr/>
          <p:nvPr/>
        </p:nvGrpSpPr>
        <p:grpSpPr>
          <a:xfrm>
            <a:off x="8002406" y="2675625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12F6A2-D870-0FA9-CD05-603ED43446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CBEA77-3E7F-04B3-71EA-45C4109ADD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C4A349-FEAA-038C-FEB7-A53718CA09C3}"/>
              </a:ext>
            </a:extLst>
          </p:cNvPr>
          <p:cNvGrpSpPr/>
          <p:nvPr/>
        </p:nvGrpSpPr>
        <p:grpSpPr>
          <a:xfrm>
            <a:off x="1261856" y="2675625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74D8D1-6FA5-20DB-A917-889337C113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F2FA29C-2EB7-2703-69E4-34EBCF084F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1768F3-D78F-BB68-9011-4D8F87F4EB50}"/>
              </a:ext>
            </a:extLst>
          </p:cNvPr>
          <p:cNvGrpSpPr/>
          <p:nvPr/>
        </p:nvGrpSpPr>
        <p:grpSpPr>
          <a:xfrm>
            <a:off x="8002406" y="1200109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2EB8F8-0E83-CECC-C6D4-85356E1045E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90BEC70-2A01-2099-0B16-7B4119E1BD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17DBD91-2B81-F201-E772-31DD94504936}"/>
              </a:ext>
            </a:extLst>
          </p:cNvPr>
          <p:cNvGrpSpPr/>
          <p:nvPr/>
        </p:nvGrpSpPr>
        <p:grpSpPr>
          <a:xfrm>
            <a:off x="1237600" y="1200109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8430C6A-B2B4-5F27-CAC0-5BF91B4270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AC7663-E4A7-1D05-2F90-ACFE3D6B9E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28" descr="Bar chart with solid fill">
            <a:extLst>
              <a:ext uri="{FF2B5EF4-FFF2-40B4-BE49-F238E27FC236}">
                <a16:creationId xmlns:a16="http://schemas.microsoft.com/office/drawing/2014/main" id="{2139AF22-D15D-62D0-525E-26D151C02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7357" y="5496459"/>
            <a:ext cx="613860" cy="613860"/>
          </a:xfrm>
          <a:prstGeom prst="rect">
            <a:avLst/>
          </a:prstGeom>
        </p:spPr>
      </p:pic>
      <p:pic>
        <p:nvPicPr>
          <p:cNvPr id="33" name="Graphic 32" descr="Chat with solid fill">
            <a:extLst>
              <a:ext uri="{FF2B5EF4-FFF2-40B4-BE49-F238E27FC236}">
                <a16:creationId xmlns:a16="http://schemas.microsoft.com/office/drawing/2014/main" id="{4DC7F051-CFB8-2061-D4BB-60307EB0AB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1713" y="5496459"/>
            <a:ext cx="613860" cy="613860"/>
          </a:xfrm>
          <a:prstGeom prst="rect">
            <a:avLst/>
          </a:prstGeom>
        </p:spPr>
      </p:pic>
      <p:pic>
        <p:nvPicPr>
          <p:cNvPr id="35" name="Graphic 34" descr="Court with solid fill">
            <a:extLst>
              <a:ext uri="{FF2B5EF4-FFF2-40B4-BE49-F238E27FC236}">
                <a16:creationId xmlns:a16="http://schemas.microsoft.com/office/drawing/2014/main" id="{E43F97F1-1B3D-78AC-AC4E-74E895AA01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9070" y="5496459"/>
            <a:ext cx="613860" cy="613860"/>
          </a:xfrm>
          <a:prstGeom prst="rect">
            <a:avLst/>
          </a:prstGeom>
        </p:spPr>
      </p:pic>
      <p:pic>
        <p:nvPicPr>
          <p:cNvPr id="37" name="Graphic 36" descr="Fire with solid fill">
            <a:extLst>
              <a:ext uri="{FF2B5EF4-FFF2-40B4-BE49-F238E27FC236}">
                <a16:creationId xmlns:a16="http://schemas.microsoft.com/office/drawing/2014/main" id="{7DF8D542-ABE0-1DD0-7A23-BE3C4B37E8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00783" y="5496459"/>
            <a:ext cx="613860" cy="613860"/>
          </a:xfrm>
          <a:prstGeom prst="rect">
            <a:avLst/>
          </a:prstGeom>
        </p:spPr>
      </p:pic>
      <p:pic>
        <p:nvPicPr>
          <p:cNvPr id="40" name="Graphic 39" descr="Unlock with solid fill">
            <a:extLst>
              <a:ext uri="{FF2B5EF4-FFF2-40B4-BE49-F238E27FC236}">
                <a16:creationId xmlns:a16="http://schemas.microsoft.com/office/drawing/2014/main" id="{F8D6F1E4-E19D-5CE3-2806-D88CBDF6B8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67387" y="5497671"/>
            <a:ext cx="612648" cy="612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864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Stripe Cascade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3407F64-6CEE-6DCE-2752-AE924DC5494D}"/>
              </a:ext>
            </a:extLst>
          </p:cNvPr>
          <p:cNvGrpSpPr/>
          <p:nvPr/>
        </p:nvGrpSpPr>
        <p:grpSpPr>
          <a:xfrm>
            <a:off x="-1" y="913370"/>
            <a:ext cx="12192001" cy="5390658"/>
            <a:chOff x="-1" y="913370"/>
            <a:chExt cx="12192001" cy="539065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CF0BD54-03A4-CF31-FDA5-07F0E2791096}"/>
                </a:ext>
              </a:extLst>
            </p:cNvPr>
            <p:cNvSpPr/>
            <p:nvPr/>
          </p:nvSpPr>
          <p:spPr>
            <a:xfrm flipH="1">
              <a:off x="5987371" y="913370"/>
              <a:ext cx="215457" cy="2794236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09209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94236"/>
                <a:gd name="connsiteX1" fmla="*/ 0 w 215457"/>
                <a:gd name="connsiteY1" fmla="*/ 0 h 2794236"/>
                <a:gd name="connsiteX2" fmla="*/ 0 w 215457"/>
                <a:gd name="connsiteY2" fmla="*/ 2716260 h 2794236"/>
                <a:gd name="connsiteX3" fmla="*/ 99684 w 215457"/>
                <a:gd name="connsiteY3" fmla="*/ 2794236 h 2794236"/>
                <a:gd name="connsiteX4" fmla="*/ 215457 w 215457"/>
                <a:gd name="connsiteY4" fmla="*/ 2716260 h 2794236"/>
                <a:gd name="connsiteX5" fmla="*/ 215457 w 215457"/>
                <a:gd name="connsiteY5" fmla="*/ 0 h 279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94236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99684" y="2794236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3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7078928-42EB-F290-9A51-72EAC93D217A}"/>
                </a:ext>
              </a:extLst>
            </p:cNvPr>
            <p:cNvSpPr/>
            <p:nvPr/>
          </p:nvSpPr>
          <p:spPr>
            <a:xfrm flipH="1">
              <a:off x="5718581" y="913370"/>
              <a:ext cx="215458" cy="2794237"/>
            </a:xfrm>
            <a:custGeom>
              <a:avLst/>
              <a:gdLst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215458 w 215458"/>
                <a:gd name="connsiteY3" fmla="*/ 2716260 h 2716260"/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114264 w 215458"/>
                <a:gd name="connsiteY3" fmla="*/ 2713274 h 2716260"/>
                <a:gd name="connsiteX4" fmla="*/ 215458 w 215458"/>
                <a:gd name="connsiteY4" fmla="*/ 2716260 h 2716260"/>
                <a:gd name="connsiteX5" fmla="*/ 215458 w 215458"/>
                <a:gd name="connsiteY5" fmla="*/ 0 h 2716260"/>
                <a:gd name="connsiteX0" fmla="*/ 215458 w 215458"/>
                <a:gd name="connsiteY0" fmla="*/ 0 h 2794237"/>
                <a:gd name="connsiteX1" fmla="*/ 0 w 215458"/>
                <a:gd name="connsiteY1" fmla="*/ 0 h 2794237"/>
                <a:gd name="connsiteX2" fmla="*/ 0 w 215458"/>
                <a:gd name="connsiteY2" fmla="*/ 2716260 h 2794237"/>
                <a:gd name="connsiteX3" fmla="*/ 130933 w 215458"/>
                <a:gd name="connsiteY3" fmla="*/ 2794237 h 2794237"/>
                <a:gd name="connsiteX4" fmla="*/ 215458 w 215458"/>
                <a:gd name="connsiteY4" fmla="*/ 2716260 h 2794237"/>
                <a:gd name="connsiteX5" fmla="*/ 215458 w 215458"/>
                <a:gd name="connsiteY5" fmla="*/ 0 h 279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8" h="2794237">
                  <a:moveTo>
                    <a:pt x="215458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30933" y="2794237"/>
                  </a:lnTo>
                  <a:lnTo>
                    <a:pt x="215458" y="2716260"/>
                  </a:lnTo>
                  <a:lnTo>
                    <a:pt x="2154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2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2308911-AB3F-FAFA-D0CD-6D69A56DC769}"/>
                </a:ext>
              </a:extLst>
            </p:cNvPr>
            <p:cNvSpPr/>
            <p:nvPr/>
          </p:nvSpPr>
          <p:spPr>
            <a:xfrm flipH="1">
              <a:off x="5449793" y="913370"/>
              <a:ext cx="215457" cy="2763280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12175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63280"/>
                <a:gd name="connsiteX1" fmla="*/ 0 w 215457"/>
                <a:gd name="connsiteY1" fmla="*/ 0 h 2763280"/>
                <a:gd name="connsiteX2" fmla="*/ 0 w 215457"/>
                <a:gd name="connsiteY2" fmla="*/ 2716260 h 2763280"/>
                <a:gd name="connsiteX3" fmla="*/ 143131 w 215457"/>
                <a:gd name="connsiteY3" fmla="*/ 2763280 h 2763280"/>
                <a:gd name="connsiteX4" fmla="*/ 215457 w 215457"/>
                <a:gd name="connsiteY4" fmla="*/ 2716260 h 2763280"/>
                <a:gd name="connsiteX5" fmla="*/ 215457 w 215457"/>
                <a:gd name="connsiteY5" fmla="*/ 0 h 27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63280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43131" y="2763280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1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99ACCB-571F-BDEA-5A11-F1D195E6286F}"/>
                </a:ext>
              </a:extLst>
            </p:cNvPr>
            <p:cNvSpPr/>
            <p:nvPr/>
          </p:nvSpPr>
          <p:spPr>
            <a:xfrm>
              <a:off x="6256159" y="913370"/>
              <a:ext cx="215524" cy="2779949"/>
            </a:xfrm>
            <a:custGeom>
              <a:avLst/>
              <a:gdLst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0 w 215524"/>
                <a:gd name="connsiteY3" fmla="*/ 2716260 h 2716260"/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123210 w 215524"/>
                <a:gd name="connsiteY3" fmla="*/ 2713274 h 2716260"/>
                <a:gd name="connsiteX4" fmla="*/ 0 w 215524"/>
                <a:gd name="connsiteY4" fmla="*/ 2716260 h 2716260"/>
                <a:gd name="connsiteX5" fmla="*/ 0 w 215524"/>
                <a:gd name="connsiteY5" fmla="*/ 0 h 2716260"/>
                <a:gd name="connsiteX0" fmla="*/ 0 w 215524"/>
                <a:gd name="connsiteY0" fmla="*/ 0 h 2779949"/>
                <a:gd name="connsiteX1" fmla="*/ 215524 w 215524"/>
                <a:gd name="connsiteY1" fmla="*/ 0 h 2779949"/>
                <a:gd name="connsiteX2" fmla="*/ 215524 w 215524"/>
                <a:gd name="connsiteY2" fmla="*/ 2716260 h 2779949"/>
                <a:gd name="connsiteX3" fmla="*/ 135116 w 215524"/>
                <a:gd name="connsiteY3" fmla="*/ 2779949 h 2779949"/>
                <a:gd name="connsiteX4" fmla="*/ 0 w 215524"/>
                <a:gd name="connsiteY4" fmla="*/ 2716260 h 2779949"/>
                <a:gd name="connsiteX5" fmla="*/ 0 w 215524"/>
                <a:gd name="connsiteY5" fmla="*/ 0 h 277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4" h="2779949">
                  <a:moveTo>
                    <a:pt x="0" y="0"/>
                  </a:moveTo>
                  <a:lnTo>
                    <a:pt x="215524" y="0"/>
                  </a:lnTo>
                  <a:lnTo>
                    <a:pt x="215524" y="2716260"/>
                  </a:lnTo>
                  <a:lnTo>
                    <a:pt x="135116" y="2779949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CF12704-FD09-6E21-2FD2-0C11D4A9B442}"/>
                </a:ext>
              </a:extLst>
            </p:cNvPr>
            <p:cNvSpPr/>
            <p:nvPr/>
          </p:nvSpPr>
          <p:spPr>
            <a:xfrm>
              <a:off x="6525014" y="913370"/>
              <a:ext cx="215523" cy="2770423"/>
            </a:xfrm>
            <a:custGeom>
              <a:avLst/>
              <a:gdLst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0 w 215523"/>
                <a:gd name="connsiteY3" fmla="*/ 2716260 h 2716260"/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113911 w 215523"/>
                <a:gd name="connsiteY3" fmla="*/ 2715655 h 2716260"/>
                <a:gd name="connsiteX4" fmla="*/ 0 w 215523"/>
                <a:gd name="connsiteY4" fmla="*/ 2716260 h 2716260"/>
                <a:gd name="connsiteX5" fmla="*/ 0 w 215523"/>
                <a:gd name="connsiteY5" fmla="*/ 0 h 2716260"/>
                <a:gd name="connsiteX0" fmla="*/ 0 w 215523"/>
                <a:gd name="connsiteY0" fmla="*/ 0 h 2770423"/>
                <a:gd name="connsiteX1" fmla="*/ 215523 w 215523"/>
                <a:gd name="connsiteY1" fmla="*/ 0 h 2770423"/>
                <a:gd name="connsiteX2" fmla="*/ 215523 w 215523"/>
                <a:gd name="connsiteY2" fmla="*/ 2716260 h 2770423"/>
                <a:gd name="connsiteX3" fmla="*/ 161536 w 215523"/>
                <a:gd name="connsiteY3" fmla="*/ 2770423 h 2770423"/>
                <a:gd name="connsiteX4" fmla="*/ 0 w 215523"/>
                <a:gd name="connsiteY4" fmla="*/ 2716260 h 2770423"/>
                <a:gd name="connsiteX5" fmla="*/ 0 w 215523"/>
                <a:gd name="connsiteY5" fmla="*/ 0 h 277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3" h="2770423">
                  <a:moveTo>
                    <a:pt x="0" y="0"/>
                  </a:moveTo>
                  <a:lnTo>
                    <a:pt x="215523" y="0"/>
                  </a:lnTo>
                  <a:lnTo>
                    <a:pt x="215523" y="2716260"/>
                  </a:lnTo>
                  <a:lnTo>
                    <a:pt x="161536" y="2770423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400" b="1" dirty="0"/>
                <a:t>5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BD3A660-A549-27C9-4834-87BBE9A6EE2D}"/>
                </a:ext>
              </a:extLst>
            </p:cNvPr>
            <p:cNvSpPr/>
            <p:nvPr/>
          </p:nvSpPr>
          <p:spPr>
            <a:xfrm flipH="1">
              <a:off x="5038183" y="3629631"/>
              <a:ext cx="2115635" cy="2674397"/>
            </a:xfrm>
            <a:custGeom>
              <a:avLst/>
              <a:gdLst>
                <a:gd name="connsiteX0" fmla="*/ 1177431 w 2134002"/>
                <a:gd name="connsiteY0" fmla="*/ 0 h 2674397"/>
                <a:gd name="connsiteX1" fmla="*/ 956572 w 2134002"/>
                <a:gd name="connsiteY1" fmla="*/ 0 h 2674397"/>
                <a:gd name="connsiteX2" fmla="*/ 0 w 2134002"/>
                <a:gd name="connsiteY2" fmla="*/ 2674397 h 2674397"/>
                <a:gd name="connsiteX3" fmla="*/ 2134002 w 2134002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4002" h="2674397">
                  <a:moveTo>
                    <a:pt x="1177431" y="0"/>
                  </a:moveTo>
                  <a:lnTo>
                    <a:pt x="956572" y="0"/>
                  </a:lnTo>
                  <a:lnTo>
                    <a:pt x="0" y="2674397"/>
                  </a:lnTo>
                  <a:lnTo>
                    <a:pt x="2134002" y="2674397"/>
                  </a:lnTo>
                  <a:close/>
                </a:path>
              </a:pathLst>
            </a:custGeom>
            <a:solidFill>
              <a:schemeClr val="accent4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C92078E-7476-61D2-A45C-ABC4ABF6A6DC}"/>
                </a:ext>
              </a:extLst>
            </p:cNvPr>
            <p:cNvSpPr/>
            <p:nvPr/>
          </p:nvSpPr>
          <p:spPr>
            <a:xfrm flipH="1">
              <a:off x="-1" y="3629631"/>
              <a:ext cx="5665251" cy="2674397"/>
            </a:xfrm>
            <a:custGeom>
              <a:avLst/>
              <a:gdLst>
                <a:gd name="connsiteX0" fmla="*/ 218806 w 5665251"/>
                <a:gd name="connsiteY0" fmla="*/ 0 h 2674397"/>
                <a:gd name="connsiteX1" fmla="*/ 0 w 5665251"/>
                <a:gd name="connsiteY1" fmla="*/ 0 h 2674397"/>
                <a:gd name="connsiteX2" fmla="*/ 3148718 w 5665251"/>
                <a:gd name="connsiteY2" fmla="*/ 2674397 h 2674397"/>
                <a:gd name="connsiteX3" fmla="*/ 5665251 w 5665251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5251" h="2674397">
                  <a:moveTo>
                    <a:pt x="218806" y="0"/>
                  </a:moveTo>
                  <a:lnTo>
                    <a:pt x="0" y="0"/>
                  </a:lnTo>
                  <a:lnTo>
                    <a:pt x="3148718" y="2674397"/>
                  </a:lnTo>
                  <a:lnTo>
                    <a:pt x="5665251" y="2674397"/>
                  </a:lnTo>
                  <a:close/>
                </a:path>
              </a:pathLst>
            </a:custGeom>
            <a:solidFill>
              <a:schemeClr val="accent2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7AAF54E-2A65-4CD9-4C59-73EEB1858DE5}"/>
                </a:ext>
              </a:extLst>
            </p:cNvPr>
            <p:cNvSpPr/>
            <p:nvPr/>
          </p:nvSpPr>
          <p:spPr>
            <a:xfrm flipH="1">
              <a:off x="3249818" y="3629631"/>
              <a:ext cx="2684217" cy="2674397"/>
            </a:xfrm>
            <a:custGeom>
              <a:avLst/>
              <a:gdLst>
                <a:gd name="connsiteX0" fmla="*/ 210326 w 2684217"/>
                <a:gd name="connsiteY0" fmla="*/ 0 h 2674397"/>
                <a:gd name="connsiteX1" fmla="*/ 0 w 2684217"/>
                <a:gd name="connsiteY1" fmla="*/ 0 h 2674397"/>
                <a:gd name="connsiteX2" fmla="*/ 1327819 w 2684217"/>
                <a:gd name="connsiteY2" fmla="*/ 2674397 h 2674397"/>
                <a:gd name="connsiteX3" fmla="*/ 2684217 w 268421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17" h="2674397">
                  <a:moveTo>
                    <a:pt x="210326" y="0"/>
                  </a:moveTo>
                  <a:lnTo>
                    <a:pt x="0" y="0"/>
                  </a:lnTo>
                  <a:lnTo>
                    <a:pt x="1327819" y="2674397"/>
                  </a:lnTo>
                  <a:lnTo>
                    <a:pt x="2684217" y="2674397"/>
                  </a:lnTo>
                  <a:close/>
                </a:path>
              </a:pathLst>
            </a:custGeom>
            <a:solidFill>
              <a:schemeClr val="accent3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AF48049-B324-4445-77B9-1DBC334A478F}"/>
                </a:ext>
              </a:extLst>
            </p:cNvPr>
            <p:cNvSpPr/>
            <p:nvPr/>
          </p:nvSpPr>
          <p:spPr>
            <a:xfrm>
              <a:off x="6525014" y="3629631"/>
              <a:ext cx="5666986" cy="2674397"/>
            </a:xfrm>
            <a:custGeom>
              <a:avLst/>
              <a:gdLst>
                <a:gd name="connsiteX0" fmla="*/ 0 w 5666986"/>
                <a:gd name="connsiteY0" fmla="*/ 0 h 2674397"/>
                <a:gd name="connsiteX1" fmla="*/ 218874 w 5666986"/>
                <a:gd name="connsiteY1" fmla="*/ 0 h 2674397"/>
                <a:gd name="connsiteX2" fmla="*/ 5666986 w 5666986"/>
                <a:gd name="connsiteY2" fmla="*/ 2674397 h 2674397"/>
                <a:gd name="connsiteX3" fmla="*/ 3149682 w 5666986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6986" h="2674397">
                  <a:moveTo>
                    <a:pt x="0" y="0"/>
                  </a:moveTo>
                  <a:lnTo>
                    <a:pt x="218874" y="0"/>
                  </a:lnTo>
                  <a:lnTo>
                    <a:pt x="5666986" y="2674397"/>
                  </a:lnTo>
                  <a:lnTo>
                    <a:pt x="3149682" y="2674397"/>
                  </a:lnTo>
                  <a:close/>
                </a:path>
              </a:pathLst>
            </a:custGeom>
            <a:solidFill>
              <a:schemeClr val="accent6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33F9C10-0DEE-FC36-83FA-78EEF034D0F0}"/>
                </a:ext>
              </a:extLst>
            </p:cNvPr>
            <p:cNvSpPr/>
            <p:nvPr/>
          </p:nvSpPr>
          <p:spPr>
            <a:xfrm>
              <a:off x="6256150" y="3629631"/>
              <a:ext cx="2685037" cy="2674397"/>
            </a:xfrm>
            <a:custGeom>
              <a:avLst/>
              <a:gdLst>
                <a:gd name="connsiteX0" fmla="*/ 0 w 2685037"/>
                <a:gd name="connsiteY0" fmla="*/ 0 h 2674397"/>
                <a:gd name="connsiteX1" fmla="*/ 210389 w 2685037"/>
                <a:gd name="connsiteY1" fmla="*/ 0 h 2674397"/>
                <a:gd name="connsiteX2" fmla="*/ 2685037 w 2685037"/>
                <a:gd name="connsiteY2" fmla="*/ 2674397 h 2674397"/>
                <a:gd name="connsiteX3" fmla="*/ 1328224 w 268503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5037" h="2674397">
                  <a:moveTo>
                    <a:pt x="0" y="0"/>
                  </a:moveTo>
                  <a:lnTo>
                    <a:pt x="210389" y="0"/>
                  </a:lnTo>
                  <a:lnTo>
                    <a:pt x="2685037" y="2674397"/>
                  </a:lnTo>
                  <a:lnTo>
                    <a:pt x="1328224" y="2674397"/>
                  </a:lnTo>
                  <a:close/>
                </a:path>
              </a:pathLst>
            </a:custGeom>
            <a:solidFill>
              <a:schemeClr val="accent5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8EE5DC-5D69-F585-D621-C15AFD633C6E}"/>
              </a:ext>
            </a:extLst>
          </p:cNvPr>
          <p:cNvGrpSpPr/>
          <p:nvPr/>
        </p:nvGrpSpPr>
        <p:grpSpPr>
          <a:xfrm>
            <a:off x="8002406" y="2675625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12F6A2-D870-0FA9-CD05-603ED43446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CBEA77-3E7F-04B3-71EA-45C4109ADD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C4A349-FEAA-038C-FEB7-A53718CA09C3}"/>
              </a:ext>
            </a:extLst>
          </p:cNvPr>
          <p:cNvGrpSpPr/>
          <p:nvPr/>
        </p:nvGrpSpPr>
        <p:grpSpPr>
          <a:xfrm>
            <a:off x="1261856" y="2675625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74D8D1-6FA5-20DB-A917-889337C113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F2FA29C-2EB7-2703-69E4-34EBCF084F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1768F3-D78F-BB68-9011-4D8F87F4EB50}"/>
              </a:ext>
            </a:extLst>
          </p:cNvPr>
          <p:cNvGrpSpPr/>
          <p:nvPr/>
        </p:nvGrpSpPr>
        <p:grpSpPr>
          <a:xfrm>
            <a:off x="8002406" y="1200109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2EB8F8-0E83-CECC-C6D4-85356E1045E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90BEC70-2A01-2099-0B16-7B4119E1BD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17DBD91-2B81-F201-E772-31DD94504936}"/>
              </a:ext>
            </a:extLst>
          </p:cNvPr>
          <p:cNvGrpSpPr/>
          <p:nvPr/>
        </p:nvGrpSpPr>
        <p:grpSpPr>
          <a:xfrm>
            <a:off x="1237600" y="1200109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8430C6A-B2B4-5F27-CAC0-5BF91B42707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AC7663-E4A7-1D05-2F90-ACFE3D6B9E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28" descr="Bar chart with solid fill">
            <a:extLst>
              <a:ext uri="{FF2B5EF4-FFF2-40B4-BE49-F238E27FC236}">
                <a16:creationId xmlns:a16="http://schemas.microsoft.com/office/drawing/2014/main" id="{2139AF22-D15D-62D0-525E-26D151C02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7357" y="5496459"/>
            <a:ext cx="613860" cy="613860"/>
          </a:xfrm>
          <a:prstGeom prst="rect">
            <a:avLst/>
          </a:prstGeom>
        </p:spPr>
      </p:pic>
      <p:pic>
        <p:nvPicPr>
          <p:cNvPr id="33" name="Graphic 32" descr="Chat with solid fill">
            <a:extLst>
              <a:ext uri="{FF2B5EF4-FFF2-40B4-BE49-F238E27FC236}">
                <a16:creationId xmlns:a16="http://schemas.microsoft.com/office/drawing/2014/main" id="{4DC7F051-CFB8-2061-D4BB-60307EB0AB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1713" y="5496459"/>
            <a:ext cx="613860" cy="613860"/>
          </a:xfrm>
          <a:prstGeom prst="rect">
            <a:avLst/>
          </a:prstGeom>
        </p:spPr>
      </p:pic>
      <p:pic>
        <p:nvPicPr>
          <p:cNvPr id="35" name="Graphic 34" descr="Court with solid fill">
            <a:extLst>
              <a:ext uri="{FF2B5EF4-FFF2-40B4-BE49-F238E27FC236}">
                <a16:creationId xmlns:a16="http://schemas.microsoft.com/office/drawing/2014/main" id="{E43F97F1-1B3D-78AC-AC4E-74E895AA01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9070" y="5496459"/>
            <a:ext cx="613860" cy="613860"/>
          </a:xfrm>
          <a:prstGeom prst="rect">
            <a:avLst/>
          </a:prstGeom>
        </p:spPr>
      </p:pic>
      <p:pic>
        <p:nvPicPr>
          <p:cNvPr id="37" name="Graphic 36" descr="Fire with solid fill">
            <a:extLst>
              <a:ext uri="{FF2B5EF4-FFF2-40B4-BE49-F238E27FC236}">
                <a16:creationId xmlns:a16="http://schemas.microsoft.com/office/drawing/2014/main" id="{7DF8D542-ABE0-1DD0-7A23-BE3C4B37E8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00783" y="5496459"/>
            <a:ext cx="613860" cy="613860"/>
          </a:xfrm>
          <a:prstGeom prst="rect">
            <a:avLst/>
          </a:prstGeom>
        </p:spPr>
      </p:pic>
      <p:pic>
        <p:nvPicPr>
          <p:cNvPr id="40" name="Graphic 39" descr="Unlock with solid fill">
            <a:extLst>
              <a:ext uri="{FF2B5EF4-FFF2-40B4-BE49-F238E27FC236}">
                <a16:creationId xmlns:a16="http://schemas.microsoft.com/office/drawing/2014/main" id="{F8D6F1E4-E19D-5CE3-2806-D88CBDF6B8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67387" y="5497671"/>
            <a:ext cx="612648" cy="6126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01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379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Perspective Stripe Cascade – Slide Template</vt:lpstr>
      <vt:lpstr>Perspective Stripe Cascade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Stripe Cascade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2023-08-21T18:59:46Z</dcterms:modified>
  <cp:category>Charts &amp; Diagrams</cp:category>
</cp:coreProperties>
</file>