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Vertical Banners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4CB33-ECD3-45C7-B26C-6B64516CBE95}"/>
              </a:ext>
            </a:extLst>
          </p:cNvPr>
          <p:cNvGrpSpPr/>
          <p:nvPr/>
        </p:nvGrpSpPr>
        <p:grpSpPr>
          <a:xfrm>
            <a:off x="3834" y="1428750"/>
            <a:ext cx="9140166" cy="4876800"/>
            <a:chOff x="3834" y="1807582"/>
            <a:chExt cx="9140166" cy="4497968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A90226C-27DD-4C01-8C19-026B7BE52F15}"/>
                </a:ext>
              </a:extLst>
            </p:cNvPr>
            <p:cNvSpPr/>
            <p:nvPr userDrawn="1"/>
          </p:nvSpPr>
          <p:spPr>
            <a:xfrm>
              <a:off x="5505238" y="2640006"/>
              <a:ext cx="3638762" cy="366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31" y="13574"/>
                  </a:moveTo>
                  <a:lnTo>
                    <a:pt x="11852" y="1323"/>
                  </a:lnTo>
                  <a:cubicBezTo>
                    <a:pt x="11827" y="583"/>
                    <a:pt x="11216" y="0"/>
                    <a:pt x="10470" y="0"/>
                  </a:cubicBezTo>
                  <a:lnTo>
                    <a:pt x="0" y="0"/>
                  </a:lnTo>
                  <a:lnTo>
                    <a:pt x="24" y="21600"/>
                  </a:lnTo>
                  <a:lnTo>
                    <a:pt x="21600" y="21600"/>
                  </a:lnTo>
                  <a:lnTo>
                    <a:pt x="15399" y="18516"/>
                  </a:lnTo>
                  <a:cubicBezTo>
                    <a:pt x="13515" y="17569"/>
                    <a:pt x="12292" y="15675"/>
                    <a:pt x="12231" y="13574"/>
                  </a:cubicBezTo>
                  <a:close/>
                </a:path>
              </a:pathLst>
            </a:custGeom>
            <a:gradFill flip="none" rotWithShape="1">
              <a:gsLst>
                <a:gs pos="15000">
                  <a:schemeClr val="accent5">
                    <a:lumMod val="67000"/>
                  </a:schemeClr>
                </a:gs>
                <a:gs pos="33000">
                  <a:schemeClr val="accent5">
                    <a:lumMod val="97000"/>
                    <a:lumOff val="3000"/>
                  </a:schemeClr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EB530E3-84FD-4185-8882-44DE43F2655F}"/>
                </a:ext>
              </a:extLst>
            </p:cNvPr>
            <p:cNvSpPr/>
            <p:nvPr userDrawn="1"/>
          </p:nvSpPr>
          <p:spPr>
            <a:xfrm>
              <a:off x="3834" y="2640006"/>
              <a:ext cx="3638755" cy="366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69" y="13574"/>
                  </a:moveTo>
                  <a:lnTo>
                    <a:pt x="9748" y="1323"/>
                  </a:lnTo>
                  <a:cubicBezTo>
                    <a:pt x="9773" y="583"/>
                    <a:pt x="10384" y="0"/>
                    <a:pt x="11130" y="0"/>
                  </a:cubicBezTo>
                  <a:lnTo>
                    <a:pt x="21600" y="0"/>
                  </a:lnTo>
                  <a:lnTo>
                    <a:pt x="21576" y="21600"/>
                  </a:lnTo>
                  <a:lnTo>
                    <a:pt x="0" y="21600"/>
                  </a:lnTo>
                  <a:lnTo>
                    <a:pt x="6201" y="18516"/>
                  </a:lnTo>
                  <a:cubicBezTo>
                    <a:pt x="8085" y="17569"/>
                    <a:pt x="9308" y="15675"/>
                    <a:pt x="9369" y="13574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4">
                    <a:lumMod val="67000"/>
                  </a:schemeClr>
                </a:gs>
                <a:gs pos="40000">
                  <a:schemeClr val="accent4"/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2FC030B-4353-4EB6-9001-7928C2AC5615}"/>
                </a:ext>
              </a:extLst>
            </p:cNvPr>
            <p:cNvSpPr/>
            <p:nvPr userDrawn="1"/>
          </p:nvSpPr>
          <p:spPr>
            <a:xfrm>
              <a:off x="2661815" y="1807582"/>
              <a:ext cx="3815957" cy="449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43" y="15841"/>
                  </a:moveTo>
                  <a:lnTo>
                    <a:pt x="16643" y="1118"/>
                  </a:lnTo>
                  <a:cubicBezTo>
                    <a:pt x="16643" y="505"/>
                    <a:pt x="16048" y="0"/>
                    <a:pt x="15325" y="0"/>
                  </a:cubicBezTo>
                  <a:lnTo>
                    <a:pt x="5703" y="0"/>
                  </a:lnTo>
                  <a:cubicBezTo>
                    <a:pt x="4980" y="0"/>
                    <a:pt x="4385" y="505"/>
                    <a:pt x="4385" y="1118"/>
                  </a:cubicBezTo>
                  <a:lnTo>
                    <a:pt x="4385" y="16010"/>
                  </a:lnTo>
                  <a:cubicBezTo>
                    <a:pt x="4385" y="17266"/>
                    <a:pt x="3790" y="18463"/>
                    <a:pt x="2729" y="1934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44" y="19364"/>
                  </a:lnTo>
                  <a:cubicBezTo>
                    <a:pt x="17343" y="18483"/>
                    <a:pt x="16643" y="17197"/>
                    <a:pt x="16643" y="15841"/>
                  </a:cubicBezTo>
                  <a:close/>
                </a:path>
              </a:pathLst>
            </a:custGeom>
            <a:gradFill flip="none" rotWithShape="1">
              <a:gsLst>
                <a:gs pos="16000">
                  <a:schemeClr val="accent2">
                    <a:lumMod val="67000"/>
                  </a:schemeClr>
                </a:gs>
                <a:gs pos="29000">
                  <a:schemeClr val="accent2"/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94BABB1-3B08-46B6-B8F7-F55EF653AAB5}"/>
              </a:ext>
            </a:extLst>
          </p:cNvPr>
          <p:cNvGrpSpPr/>
          <p:nvPr/>
        </p:nvGrpSpPr>
        <p:grpSpPr>
          <a:xfrm>
            <a:off x="3691039" y="2681164"/>
            <a:ext cx="1761922" cy="2497171"/>
            <a:chOff x="8921976" y="1463866"/>
            <a:chExt cx="2767845" cy="75813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B123AA-F079-4306-98F3-A3ED8A82FEB4}"/>
                </a:ext>
              </a:extLst>
            </p:cNvPr>
            <p:cNvSpPr txBox="1"/>
            <p:nvPr/>
          </p:nvSpPr>
          <p:spPr>
            <a:xfrm>
              <a:off x="8921976" y="1463866"/>
              <a:ext cx="2767845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1F5BA9-FA02-44BF-B02A-02BCD9BDA9E1}"/>
                </a:ext>
              </a:extLst>
            </p:cNvPr>
            <p:cNvSpPr txBox="1"/>
            <p:nvPr/>
          </p:nvSpPr>
          <p:spPr>
            <a:xfrm>
              <a:off x="8921976" y="1586607"/>
              <a:ext cx="2767845" cy="6353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 ac nunc id ligula bibendum tincidunt. Fusce molestie blandit elit, eu feugiat nisi cursus nec. Donec sed elementum eros. In posuere dui sed urna ullamcorper pellentesque at at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C814A5E-321A-4B17-B397-1222C08C6F18}"/>
              </a:ext>
            </a:extLst>
          </p:cNvPr>
          <p:cNvGrpSpPr/>
          <p:nvPr/>
        </p:nvGrpSpPr>
        <p:grpSpPr>
          <a:xfrm>
            <a:off x="1749985" y="3228932"/>
            <a:ext cx="1455502" cy="1573840"/>
            <a:chOff x="8921975" y="1463866"/>
            <a:chExt cx="2768835" cy="47781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99E0D7-A99E-4EFA-AB19-4425154E7658}"/>
                </a:ext>
              </a:extLst>
            </p:cNvPr>
            <p:cNvSpPr txBox="1"/>
            <p:nvPr/>
          </p:nvSpPr>
          <p:spPr>
            <a:xfrm>
              <a:off x="8921977" y="1463866"/>
              <a:ext cx="2768833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57D584A-68BC-4F4E-B116-979825515635}"/>
                </a:ext>
              </a:extLst>
            </p:cNvPr>
            <p:cNvSpPr txBox="1"/>
            <p:nvPr/>
          </p:nvSpPr>
          <p:spPr>
            <a:xfrm>
              <a:off x="8921975" y="1586607"/>
              <a:ext cx="2768833" cy="3550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Praesent ac nunc id ligula bibendum.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77936DB-7CB8-463A-990C-3F8E5EE6664A}"/>
              </a:ext>
            </a:extLst>
          </p:cNvPr>
          <p:cNvGrpSpPr/>
          <p:nvPr/>
        </p:nvGrpSpPr>
        <p:grpSpPr>
          <a:xfrm>
            <a:off x="5814575" y="3228932"/>
            <a:ext cx="1455501" cy="1573840"/>
            <a:chOff x="8921977" y="1463866"/>
            <a:chExt cx="2768833" cy="47781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30B758-FBBA-41C8-9F82-C7BE07B2774A}"/>
                </a:ext>
              </a:extLst>
            </p:cNvPr>
            <p:cNvSpPr txBox="1"/>
            <p:nvPr/>
          </p:nvSpPr>
          <p:spPr>
            <a:xfrm>
              <a:off x="8921977" y="1463866"/>
              <a:ext cx="2768833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A99637-C534-4E4A-8DF7-FEF4CF985DD0}"/>
                </a:ext>
              </a:extLst>
            </p:cNvPr>
            <p:cNvSpPr txBox="1"/>
            <p:nvPr/>
          </p:nvSpPr>
          <p:spPr>
            <a:xfrm>
              <a:off x="8921977" y="1586607"/>
              <a:ext cx="2768833" cy="3550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consectetur adipiscing elit. Sed tempus, lacus in dictum efficitur, dolor nisl dapibus turpis, nec dignissim lectus ipsum vitae velit. Praesent ac nunc id ligula bibendum. </a:t>
              </a:r>
            </a:p>
          </p:txBody>
        </p:sp>
      </p:grpSp>
      <p:pic>
        <p:nvPicPr>
          <p:cNvPr id="26" name="Graphic 25" descr="Bullseye with solid fill">
            <a:extLst>
              <a:ext uri="{FF2B5EF4-FFF2-40B4-BE49-F238E27FC236}">
                <a16:creationId xmlns:a16="http://schemas.microsoft.com/office/drawing/2014/main" id="{DF60DDDC-3C5F-4DDF-8111-FFAE6DB5E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8544" y="1731501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Lights On with solid fill">
            <a:extLst>
              <a:ext uri="{FF2B5EF4-FFF2-40B4-BE49-F238E27FC236}">
                <a16:creationId xmlns:a16="http://schemas.microsoft.com/office/drawing/2014/main" id="{2A0D6218-52A8-4BCE-B5ED-C75D0989C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4280" y="2523138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 66% with solid fill">
            <a:extLst>
              <a:ext uri="{FF2B5EF4-FFF2-40B4-BE49-F238E27FC236}">
                <a16:creationId xmlns:a16="http://schemas.microsoft.com/office/drawing/2014/main" id="{C60A080D-8359-4FD1-8AA9-F6A6C55B8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4316" y="2523138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Vertical Banners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4CB33-ECD3-45C7-B26C-6B64516CBE95}"/>
              </a:ext>
            </a:extLst>
          </p:cNvPr>
          <p:cNvGrpSpPr/>
          <p:nvPr/>
        </p:nvGrpSpPr>
        <p:grpSpPr>
          <a:xfrm>
            <a:off x="3834" y="1428750"/>
            <a:ext cx="9140166" cy="4876800"/>
            <a:chOff x="3834" y="1807582"/>
            <a:chExt cx="9140166" cy="4497968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A90226C-27DD-4C01-8C19-026B7BE52F15}"/>
                </a:ext>
              </a:extLst>
            </p:cNvPr>
            <p:cNvSpPr/>
            <p:nvPr userDrawn="1"/>
          </p:nvSpPr>
          <p:spPr>
            <a:xfrm>
              <a:off x="5505238" y="2640006"/>
              <a:ext cx="3638762" cy="366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31" y="13574"/>
                  </a:moveTo>
                  <a:lnTo>
                    <a:pt x="11852" y="1323"/>
                  </a:lnTo>
                  <a:cubicBezTo>
                    <a:pt x="11827" y="583"/>
                    <a:pt x="11216" y="0"/>
                    <a:pt x="10470" y="0"/>
                  </a:cubicBezTo>
                  <a:lnTo>
                    <a:pt x="0" y="0"/>
                  </a:lnTo>
                  <a:lnTo>
                    <a:pt x="24" y="21600"/>
                  </a:lnTo>
                  <a:lnTo>
                    <a:pt x="21600" y="21600"/>
                  </a:lnTo>
                  <a:lnTo>
                    <a:pt x="15399" y="18516"/>
                  </a:lnTo>
                  <a:cubicBezTo>
                    <a:pt x="13515" y="17569"/>
                    <a:pt x="12292" y="15675"/>
                    <a:pt x="12231" y="13574"/>
                  </a:cubicBezTo>
                  <a:close/>
                </a:path>
              </a:pathLst>
            </a:custGeom>
            <a:gradFill flip="none" rotWithShape="1">
              <a:gsLst>
                <a:gs pos="15000">
                  <a:schemeClr val="accent5">
                    <a:lumMod val="67000"/>
                  </a:schemeClr>
                </a:gs>
                <a:gs pos="33000">
                  <a:schemeClr val="accent5">
                    <a:lumMod val="97000"/>
                    <a:lumOff val="3000"/>
                  </a:schemeClr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EB530E3-84FD-4185-8882-44DE43F2655F}"/>
                </a:ext>
              </a:extLst>
            </p:cNvPr>
            <p:cNvSpPr/>
            <p:nvPr userDrawn="1"/>
          </p:nvSpPr>
          <p:spPr>
            <a:xfrm>
              <a:off x="3834" y="2640006"/>
              <a:ext cx="3638755" cy="366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69" y="13574"/>
                  </a:moveTo>
                  <a:lnTo>
                    <a:pt x="9748" y="1323"/>
                  </a:lnTo>
                  <a:cubicBezTo>
                    <a:pt x="9773" y="583"/>
                    <a:pt x="10384" y="0"/>
                    <a:pt x="11130" y="0"/>
                  </a:cubicBezTo>
                  <a:lnTo>
                    <a:pt x="21600" y="0"/>
                  </a:lnTo>
                  <a:lnTo>
                    <a:pt x="21576" y="21600"/>
                  </a:lnTo>
                  <a:lnTo>
                    <a:pt x="0" y="21600"/>
                  </a:lnTo>
                  <a:lnTo>
                    <a:pt x="6201" y="18516"/>
                  </a:lnTo>
                  <a:cubicBezTo>
                    <a:pt x="8085" y="17569"/>
                    <a:pt x="9308" y="15675"/>
                    <a:pt x="9369" y="13574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4">
                    <a:lumMod val="67000"/>
                  </a:schemeClr>
                </a:gs>
                <a:gs pos="40000">
                  <a:schemeClr val="accent4"/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2FC030B-4353-4EB6-9001-7928C2AC5615}"/>
                </a:ext>
              </a:extLst>
            </p:cNvPr>
            <p:cNvSpPr/>
            <p:nvPr userDrawn="1"/>
          </p:nvSpPr>
          <p:spPr>
            <a:xfrm>
              <a:off x="2661815" y="1807582"/>
              <a:ext cx="3815957" cy="449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43" y="15841"/>
                  </a:moveTo>
                  <a:lnTo>
                    <a:pt x="16643" y="1118"/>
                  </a:lnTo>
                  <a:cubicBezTo>
                    <a:pt x="16643" y="505"/>
                    <a:pt x="16048" y="0"/>
                    <a:pt x="15325" y="0"/>
                  </a:cubicBezTo>
                  <a:lnTo>
                    <a:pt x="5703" y="0"/>
                  </a:lnTo>
                  <a:cubicBezTo>
                    <a:pt x="4980" y="0"/>
                    <a:pt x="4385" y="505"/>
                    <a:pt x="4385" y="1118"/>
                  </a:cubicBezTo>
                  <a:lnTo>
                    <a:pt x="4385" y="16010"/>
                  </a:lnTo>
                  <a:cubicBezTo>
                    <a:pt x="4385" y="17266"/>
                    <a:pt x="3790" y="18463"/>
                    <a:pt x="2729" y="1934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44" y="19364"/>
                  </a:lnTo>
                  <a:cubicBezTo>
                    <a:pt x="17343" y="18483"/>
                    <a:pt x="16643" y="17197"/>
                    <a:pt x="16643" y="15841"/>
                  </a:cubicBezTo>
                  <a:close/>
                </a:path>
              </a:pathLst>
            </a:custGeom>
            <a:gradFill flip="none" rotWithShape="1">
              <a:gsLst>
                <a:gs pos="16000">
                  <a:schemeClr val="accent2">
                    <a:lumMod val="67000"/>
                  </a:schemeClr>
                </a:gs>
                <a:gs pos="29000">
                  <a:schemeClr val="accent2"/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94BABB1-3B08-46B6-B8F7-F55EF653AAB5}"/>
              </a:ext>
            </a:extLst>
          </p:cNvPr>
          <p:cNvGrpSpPr/>
          <p:nvPr/>
        </p:nvGrpSpPr>
        <p:grpSpPr>
          <a:xfrm>
            <a:off x="3691039" y="2681164"/>
            <a:ext cx="1761922" cy="2497171"/>
            <a:chOff x="8921976" y="1463866"/>
            <a:chExt cx="2767845" cy="75813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4B123AA-F079-4306-98F3-A3ED8A82FEB4}"/>
                </a:ext>
              </a:extLst>
            </p:cNvPr>
            <p:cNvSpPr txBox="1"/>
            <p:nvPr/>
          </p:nvSpPr>
          <p:spPr>
            <a:xfrm>
              <a:off x="8921976" y="1463866"/>
              <a:ext cx="2767845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1F5BA9-FA02-44BF-B02A-02BCD9BDA9E1}"/>
                </a:ext>
              </a:extLst>
            </p:cNvPr>
            <p:cNvSpPr txBox="1"/>
            <p:nvPr/>
          </p:nvSpPr>
          <p:spPr>
            <a:xfrm>
              <a:off x="8921976" y="1586607"/>
              <a:ext cx="2767845" cy="6353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 ac nunc id ligula bibendum tincidunt. Fusce molestie blandit elit, eu feugiat nisi cursus nec. Donec sed elementum eros. In posuere dui sed urna ullamcorper pellentesque at at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C814A5E-321A-4B17-B397-1222C08C6F18}"/>
              </a:ext>
            </a:extLst>
          </p:cNvPr>
          <p:cNvGrpSpPr/>
          <p:nvPr/>
        </p:nvGrpSpPr>
        <p:grpSpPr>
          <a:xfrm>
            <a:off x="1749985" y="3228932"/>
            <a:ext cx="1455502" cy="1573840"/>
            <a:chOff x="8921975" y="1463866"/>
            <a:chExt cx="2768835" cy="47781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99E0D7-A99E-4EFA-AB19-4425154E7658}"/>
                </a:ext>
              </a:extLst>
            </p:cNvPr>
            <p:cNvSpPr txBox="1"/>
            <p:nvPr/>
          </p:nvSpPr>
          <p:spPr>
            <a:xfrm>
              <a:off x="8921977" y="1463866"/>
              <a:ext cx="2768833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57D584A-68BC-4F4E-B116-979825515635}"/>
                </a:ext>
              </a:extLst>
            </p:cNvPr>
            <p:cNvSpPr txBox="1"/>
            <p:nvPr/>
          </p:nvSpPr>
          <p:spPr>
            <a:xfrm>
              <a:off x="8921975" y="1586607"/>
              <a:ext cx="2768833" cy="3550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Praesent ac nunc id ligula bibendum.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77936DB-7CB8-463A-990C-3F8E5EE6664A}"/>
              </a:ext>
            </a:extLst>
          </p:cNvPr>
          <p:cNvGrpSpPr/>
          <p:nvPr/>
        </p:nvGrpSpPr>
        <p:grpSpPr>
          <a:xfrm>
            <a:off x="5814575" y="3228932"/>
            <a:ext cx="1455501" cy="1573840"/>
            <a:chOff x="8921977" y="1463866"/>
            <a:chExt cx="2768833" cy="47781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30B758-FBBA-41C8-9F82-C7BE07B2774A}"/>
                </a:ext>
              </a:extLst>
            </p:cNvPr>
            <p:cNvSpPr txBox="1"/>
            <p:nvPr/>
          </p:nvSpPr>
          <p:spPr>
            <a:xfrm>
              <a:off x="8921977" y="1463866"/>
              <a:ext cx="2768833" cy="12525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A99637-C534-4E4A-8DF7-FEF4CF985DD0}"/>
                </a:ext>
              </a:extLst>
            </p:cNvPr>
            <p:cNvSpPr txBox="1"/>
            <p:nvPr/>
          </p:nvSpPr>
          <p:spPr>
            <a:xfrm>
              <a:off x="8921977" y="1586607"/>
              <a:ext cx="2768833" cy="3550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consectetur adipiscing elit. Sed tempus, lacus in dictum efficitur, dolor nisl dapibus turpis, nec dignissim lectus ipsum vitae velit. Praesent ac nunc id ligula bibendum. </a:t>
              </a:r>
            </a:p>
          </p:txBody>
        </p:sp>
      </p:grpSp>
      <p:pic>
        <p:nvPicPr>
          <p:cNvPr id="26" name="Graphic 25" descr="Bullseye with solid fill">
            <a:extLst>
              <a:ext uri="{FF2B5EF4-FFF2-40B4-BE49-F238E27FC236}">
                <a16:creationId xmlns:a16="http://schemas.microsoft.com/office/drawing/2014/main" id="{DF60DDDC-3C5F-4DDF-8111-FFAE6DB5E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8544" y="1731501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Lights On with solid fill">
            <a:extLst>
              <a:ext uri="{FF2B5EF4-FFF2-40B4-BE49-F238E27FC236}">
                <a16:creationId xmlns:a16="http://schemas.microsoft.com/office/drawing/2014/main" id="{2A0D6218-52A8-4BCE-B5ED-C75D0989C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4280" y="2523138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 66% with solid fill">
            <a:extLst>
              <a:ext uri="{FF2B5EF4-FFF2-40B4-BE49-F238E27FC236}">
                <a16:creationId xmlns:a16="http://schemas.microsoft.com/office/drawing/2014/main" id="{C60A080D-8359-4FD1-8AA9-F6A6C55B8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4316" y="2523138"/>
            <a:ext cx="646913" cy="646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49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347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Perspective Vertical Banners – Slide Template</vt:lpstr>
      <vt:lpstr>Perspective Vertical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Vertical Banners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2022-02-10T17:28:13Z</dcterms:modified>
  <cp:category>Text &amp; Tables</cp:category>
</cp:coreProperties>
</file>