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86" d="100"/>
          <a:sy n="86" d="100"/>
        </p:scale>
        <p:origin x="96" y="9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097508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2/10/2022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Perspective Vertical Banners – Slide Template</a:t>
            </a:r>
          </a:p>
        </p:txBody>
      </p:sp>
      <p:sp>
        <p:nvSpPr>
          <p:cNvPr id="4" name="Shape">
            <a:extLst>
              <a:ext uri="{FF2B5EF4-FFF2-40B4-BE49-F238E27FC236}">
                <a16:creationId xmlns:a16="http://schemas.microsoft.com/office/drawing/2014/main" id="{46814CA7-8CE6-4880-A2C1-EDDAA8E7481B}"/>
              </a:ext>
            </a:extLst>
          </p:cNvPr>
          <p:cNvSpPr/>
          <p:nvPr userDrawn="1"/>
        </p:nvSpPr>
        <p:spPr>
          <a:xfrm>
            <a:off x="7207673" y="1930532"/>
            <a:ext cx="4343410" cy="4375379"/>
          </a:xfrm>
          <a:custGeom>
            <a:avLst/>
            <a:gdLst/>
            <a:ahLst/>
            <a:cxnLst>
              <a:cxn ang="0">
                <a:pos x="wd2" y="hd2"/>
              </a:cxn>
              <a:cxn ang="5400000">
                <a:pos x="wd2" y="hd2"/>
              </a:cxn>
              <a:cxn ang="10800000">
                <a:pos x="wd2" y="hd2"/>
              </a:cxn>
              <a:cxn ang="16200000">
                <a:pos x="wd2" y="hd2"/>
              </a:cxn>
            </a:cxnLst>
            <a:rect l="0" t="0" r="r" b="b"/>
            <a:pathLst>
              <a:path w="21600" h="21600" extrusionOk="0">
                <a:moveTo>
                  <a:pt x="12231" y="13574"/>
                </a:moveTo>
                <a:lnTo>
                  <a:pt x="11852" y="1323"/>
                </a:lnTo>
                <a:cubicBezTo>
                  <a:pt x="11827" y="583"/>
                  <a:pt x="11216" y="0"/>
                  <a:pt x="10470" y="0"/>
                </a:cubicBezTo>
                <a:lnTo>
                  <a:pt x="0" y="0"/>
                </a:lnTo>
                <a:lnTo>
                  <a:pt x="24" y="21600"/>
                </a:lnTo>
                <a:lnTo>
                  <a:pt x="21600" y="21600"/>
                </a:lnTo>
                <a:lnTo>
                  <a:pt x="15399" y="18516"/>
                </a:lnTo>
                <a:cubicBezTo>
                  <a:pt x="13515" y="17569"/>
                  <a:pt x="12292" y="15675"/>
                  <a:pt x="12231" y="13574"/>
                </a:cubicBezTo>
                <a:close/>
              </a:path>
            </a:pathLst>
          </a:custGeom>
          <a:gradFill flip="none" rotWithShape="1">
            <a:gsLst>
              <a:gs pos="15000">
                <a:schemeClr val="accent5">
                  <a:lumMod val="67000"/>
                </a:schemeClr>
              </a:gs>
              <a:gs pos="33000">
                <a:schemeClr val="accent5">
                  <a:lumMod val="97000"/>
                  <a:lumOff val="3000"/>
                </a:schemeClr>
              </a:gs>
              <a:gs pos="100000">
                <a:schemeClr val="accent5"/>
              </a:gs>
            </a:gsLst>
            <a:lin ang="16200000" scaled="1"/>
            <a:tileRect/>
          </a:gra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668A68DC-3B3F-4222-971E-52B6F513E376}"/>
              </a:ext>
            </a:extLst>
          </p:cNvPr>
          <p:cNvSpPr/>
          <p:nvPr userDrawn="1"/>
        </p:nvSpPr>
        <p:spPr>
          <a:xfrm>
            <a:off x="640917" y="1930532"/>
            <a:ext cx="4343403" cy="4375379"/>
          </a:xfrm>
          <a:custGeom>
            <a:avLst/>
            <a:gdLst/>
            <a:ahLst/>
            <a:cxnLst>
              <a:cxn ang="0">
                <a:pos x="wd2" y="hd2"/>
              </a:cxn>
              <a:cxn ang="5400000">
                <a:pos x="wd2" y="hd2"/>
              </a:cxn>
              <a:cxn ang="10800000">
                <a:pos x="wd2" y="hd2"/>
              </a:cxn>
              <a:cxn ang="16200000">
                <a:pos x="wd2" y="hd2"/>
              </a:cxn>
            </a:cxnLst>
            <a:rect l="0" t="0" r="r" b="b"/>
            <a:pathLst>
              <a:path w="21600" h="21600" extrusionOk="0">
                <a:moveTo>
                  <a:pt x="9369" y="13574"/>
                </a:moveTo>
                <a:lnTo>
                  <a:pt x="9748" y="1323"/>
                </a:lnTo>
                <a:cubicBezTo>
                  <a:pt x="9773" y="583"/>
                  <a:pt x="10384" y="0"/>
                  <a:pt x="11130" y="0"/>
                </a:cubicBezTo>
                <a:lnTo>
                  <a:pt x="21600" y="0"/>
                </a:lnTo>
                <a:lnTo>
                  <a:pt x="21576" y="21600"/>
                </a:lnTo>
                <a:lnTo>
                  <a:pt x="0" y="21600"/>
                </a:lnTo>
                <a:lnTo>
                  <a:pt x="6201" y="18516"/>
                </a:lnTo>
                <a:cubicBezTo>
                  <a:pt x="8085" y="17569"/>
                  <a:pt x="9308" y="15675"/>
                  <a:pt x="9369" y="13574"/>
                </a:cubicBezTo>
                <a:close/>
              </a:path>
            </a:pathLst>
          </a:custGeom>
          <a:gradFill flip="none" rotWithShape="1">
            <a:gsLst>
              <a:gs pos="22000">
                <a:schemeClr val="accent4">
                  <a:lumMod val="67000"/>
                </a:schemeClr>
              </a:gs>
              <a:gs pos="40000">
                <a:schemeClr val="accent4"/>
              </a:gs>
              <a:gs pos="100000">
                <a:schemeClr val="accent4"/>
              </a:gs>
            </a:gsLst>
            <a:lin ang="16200000" scaled="1"/>
            <a:tileRect/>
          </a:gra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CAED3184-7F38-4E35-B196-A1DB19B685E4}"/>
              </a:ext>
            </a:extLst>
          </p:cNvPr>
          <p:cNvSpPr/>
          <p:nvPr userDrawn="1"/>
        </p:nvSpPr>
        <p:spPr>
          <a:xfrm>
            <a:off x="3813619" y="936908"/>
            <a:ext cx="4554920" cy="5369003"/>
          </a:xfrm>
          <a:custGeom>
            <a:avLst/>
            <a:gdLst/>
            <a:ahLst/>
            <a:cxnLst>
              <a:cxn ang="0">
                <a:pos x="wd2" y="hd2"/>
              </a:cxn>
              <a:cxn ang="5400000">
                <a:pos x="wd2" y="hd2"/>
              </a:cxn>
              <a:cxn ang="10800000">
                <a:pos x="wd2" y="hd2"/>
              </a:cxn>
              <a:cxn ang="16200000">
                <a:pos x="wd2" y="hd2"/>
              </a:cxn>
            </a:cxnLst>
            <a:rect l="0" t="0" r="r" b="b"/>
            <a:pathLst>
              <a:path w="21600" h="21600" extrusionOk="0">
                <a:moveTo>
                  <a:pt x="16643" y="15841"/>
                </a:moveTo>
                <a:lnTo>
                  <a:pt x="16643" y="1118"/>
                </a:lnTo>
                <a:cubicBezTo>
                  <a:pt x="16643" y="505"/>
                  <a:pt x="16048" y="0"/>
                  <a:pt x="15325" y="0"/>
                </a:cubicBezTo>
                <a:lnTo>
                  <a:pt x="5703" y="0"/>
                </a:lnTo>
                <a:cubicBezTo>
                  <a:pt x="4980" y="0"/>
                  <a:pt x="4385" y="505"/>
                  <a:pt x="4385" y="1118"/>
                </a:cubicBezTo>
                <a:lnTo>
                  <a:pt x="4385" y="16010"/>
                </a:lnTo>
                <a:cubicBezTo>
                  <a:pt x="4385" y="17266"/>
                  <a:pt x="3790" y="18463"/>
                  <a:pt x="2729" y="19344"/>
                </a:cubicBezTo>
                <a:lnTo>
                  <a:pt x="0" y="21600"/>
                </a:lnTo>
                <a:lnTo>
                  <a:pt x="21600" y="21600"/>
                </a:lnTo>
                <a:lnTo>
                  <a:pt x="18544" y="19364"/>
                </a:lnTo>
                <a:cubicBezTo>
                  <a:pt x="17343" y="18483"/>
                  <a:pt x="16643" y="17197"/>
                  <a:pt x="16643" y="15841"/>
                </a:cubicBezTo>
                <a:close/>
              </a:path>
            </a:pathLst>
          </a:custGeom>
          <a:gradFill flip="none" rotWithShape="1">
            <a:gsLst>
              <a:gs pos="16000">
                <a:schemeClr val="accent2">
                  <a:lumMod val="67000"/>
                </a:schemeClr>
              </a:gs>
              <a:gs pos="29000">
                <a:schemeClr val="accent2"/>
              </a:gs>
              <a:gs pos="100000">
                <a:schemeClr val="accent2"/>
              </a:gs>
            </a:gsLst>
            <a:lin ang="16200000" scaled="1"/>
            <a:tileRect/>
          </a:gra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nvGrpSpPr>
          <p:cNvPr id="7" name="Group 6">
            <a:extLst>
              <a:ext uri="{FF2B5EF4-FFF2-40B4-BE49-F238E27FC236}">
                <a16:creationId xmlns:a16="http://schemas.microsoft.com/office/drawing/2014/main" id="{49D7BC75-5F2B-46A4-8813-359B951548A8}"/>
              </a:ext>
            </a:extLst>
          </p:cNvPr>
          <p:cNvGrpSpPr/>
          <p:nvPr/>
        </p:nvGrpSpPr>
        <p:grpSpPr>
          <a:xfrm>
            <a:off x="5044440" y="2010440"/>
            <a:ext cx="2103120" cy="2760127"/>
            <a:chOff x="8921976" y="1471694"/>
            <a:chExt cx="2767845" cy="702021"/>
          </a:xfrm>
        </p:grpSpPr>
        <p:sp>
          <p:nvSpPr>
            <p:cNvPr id="8" name="TextBox 7">
              <a:extLst>
                <a:ext uri="{FF2B5EF4-FFF2-40B4-BE49-F238E27FC236}">
                  <a16:creationId xmlns:a16="http://schemas.microsoft.com/office/drawing/2014/main" id="{C63D8617-0DAE-4B50-99E9-E15C14F03880}"/>
                </a:ext>
              </a:extLst>
            </p:cNvPr>
            <p:cNvSpPr txBox="1"/>
            <p:nvPr/>
          </p:nvSpPr>
          <p:spPr>
            <a:xfrm>
              <a:off x="8921976" y="1471694"/>
              <a:ext cx="2767845" cy="117422"/>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Lorem Ipsum</a:t>
              </a:r>
            </a:p>
          </p:txBody>
        </p:sp>
        <p:sp>
          <p:nvSpPr>
            <p:cNvPr id="9" name="TextBox 8">
              <a:extLst>
                <a:ext uri="{FF2B5EF4-FFF2-40B4-BE49-F238E27FC236}">
                  <a16:creationId xmlns:a16="http://schemas.microsoft.com/office/drawing/2014/main" id="{C4F0C7DA-64BE-41E4-B186-9B78FBD4ED16}"/>
                </a:ext>
              </a:extLst>
            </p:cNvPr>
            <p:cNvSpPr txBox="1"/>
            <p:nvPr/>
          </p:nvSpPr>
          <p:spPr>
            <a:xfrm>
              <a:off x="8921976" y="1586607"/>
              <a:ext cx="2767845" cy="587108"/>
            </a:xfrm>
            <a:prstGeom prst="rect">
              <a:avLst/>
            </a:prstGeom>
            <a:noFill/>
          </p:spPr>
          <p:txBody>
            <a:bodyPr wrap="square" lIns="0" rIns="0" rtlCol="0" anchor="t">
              <a:spAutoFit/>
            </a:bodyPr>
            <a:lstStyle/>
            <a:p>
              <a:r>
                <a:rPr lang="en-US" sz="1200" noProof="1">
                  <a:solidFill>
                    <a:schemeClr val="tx1">
                      <a:lumMod val="85000"/>
                      <a:lumOff val="1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 In posuere dui sed urna ullamcorper pellentesque at at odio. </a:t>
              </a:r>
            </a:p>
          </p:txBody>
        </p:sp>
      </p:grpSp>
      <p:grpSp>
        <p:nvGrpSpPr>
          <p:cNvPr id="10" name="Group 9">
            <a:extLst>
              <a:ext uri="{FF2B5EF4-FFF2-40B4-BE49-F238E27FC236}">
                <a16:creationId xmlns:a16="http://schemas.microsoft.com/office/drawing/2014/main" id="{951ACB25-6C19-41B5-8B3F-FEF74B24A55C}"/>
              </a:ext>
            </a:extLst>
          </p:cNvPr>
          <p:cNvGrpSpPr/>
          <p:nvPr/>
        </p:nvGrpSpPr>
        <p:grpSpPr>
          <a:xfrm>
            <a:off x="2725212" y="2998243"/>
            <a:ext cx="1737361" cy="2021462"/>
            <a:chOff x="8921975" y="1471694"/>
            <a:chExt cx="2768835" cy="514146"/>
          </a:xfrm>
        </p:grpSpPr>
        <p:sp>
          <p:nvSpPr>
            <p:cNvPr id="11" name="TextBox 10">
              <a:extLst>
                <a:ext uri="{FF2B5EF4-FFF2-40B4-BE49-F238E27FC236}">
                  <a16:creationId xmlns:a16="http://schemas.microsoft.com/office/drawing/2014/main" id="{9D5EF1CC-D7DA-48C2-9E8F-F2271EE867F4}"/>
                </a:ext>
              </a:extLst>
            </p:cNvPr>
            <p:cNvSpPr txBox="1"/>
            <p:nvPr/>
          </p:nvSpPr>
          <p:spPr>
            <a:xfrm>
              <a:off x="8921977" y="1471694"/>
              <a:ext cx="2768833" cy="117422"/>
            </a:xfrm>
            <a:prstGeom prst="rect">
              <a:avLst/>
            </a:prstGeom>
            <a:noFill/>
          </p:spPr>
          <p:txBody>
            <a:bodyPr wrap="square" lIns="0" rIns="0" rtlCol="0" anchor="b">
              <a:spAutoFit/>
            </a:bodyPr>
            <a:lstStyle/>
            <a:p>
              <a:r>
                <a:rPr lang="en-US" sz="2400" b="1" noProof="1">
                  <a:solidFill>
                    <a:schemeClr val="tx1">
                      <a:lumMod val="85000"/>
                      <a:lumOff val="15000"/>
                    </a:schemeClr>
                  </a:solidFill>
                </a:rPr>
                <a:t>Lorem Ipsum</a:t>
              </a:r>
            </a:p>
          </p:txBody>
        </p:sp>
        <p:sp>
          <p:nvSpPr>
            <p:cNvPr id="12" name="TextBox 11">
              <a:extLst>
                <a:ext uri="{FF2B5EF4-FFF2-40B4-BE49-F238E27FC236}">
                  <a16:creationId xmlns:a16="http://schemas.microsoft.com/office/drawing/2014/main" id="{4CBE3A96-8930-46D1-87A0-F1A2D957B33E}"/>
                </a:ext>
              </a:extLst>
            </p:cNvPr>
            <p:cNvSpPr txBox="1"/>
            <p:nvPr/>
          </p:nvSpPr>
          <p:spPr>
            <a:xfrm>
              <a:off x="8921975" y="1586607"/>
              <a:ext cx="2768833" cy="399233"/>
            </a:xfrm>
            <a:prstGeom prst="rect">
              <a:avLst/>
            </a:prstGeom>
            <a:noFill/>
          </p:spPr>
          <p:txBody>
            <a:bodyPr wrap="square" lIns="0" rIns="0" rtlCol="0" anchor="t">
              <a:spAutoFit/>
            </a:bodyPr>
            <a:lstStyle/>
            <a:p>
              <a:r>
                <a:rPr lang="en-US" sz="1200" noProof="1">
                  <a:solidFill>
                    <a:schemeClr val="tx1">
                      <a:lumMod val="85000"/>
                      <a:lumOff val="15000"/>
                    </a:schemeClr>
                  </a:solidFill>
                </a:rPr>
                <a:t>Lorem ipsum dolor sit amet, consectetur adipiscing elit. Sed tempus, lacus in dictum efficitur, dolor nisl dapibus turpis, nec dignissim lectus ipsum vitae velit. Praesent ac nunc id ligula bibendum tincidut. </a:t>
              </a:r>
            </a:p>
          </p:txBody>
        </p:sp>
      </p:grpSp>
      <p:grpSp>
        <p:nvGrpSpPr>
          <p:cNvPr id="13" name="Group 12">
            <a:extLst>
              <a:ext uri="{FF2B5EF4-FFF2-40B4-BE49-F238E27FC236}">
                <a16:creationId xmlns:a16="http://schemas.microsoft.com/office/drawing/2014/main" id="{7E42131F-D7D9-4FC5-A876-1D62C516E31F}"/>
              </a:ext>
            </a:extLst>
          </p:cNvPr>
          <p:cNvGrpSpPr/>
          <p:nvPr/>
        </p:nvGrpSpPr>
        <p:grpSpPr>
          <a:xfrm>
            <a:off x="7576913" y="2998243"/>
            <a:ext cx="1737360" cy="2021462"/>
            <a:chOff x="8921977" y="1471694"/>
            <a:chExt cx="2768833" cy="514146"/>
          </a:xfrm>
        </p:grpSpPr>
        <p:sp>
          <p:nvSpPr>
            <p:cNvPr id="14" name="TextBox 13">
              <a:extLst>
                <a:ext uri="{FF2B5EF4-FFF2-40B4-BE49-F238E27FC236}">
                  <a16:creationId xmlns:a16="http://schemas.microsoft.com/office/drawing/2014/main" id="{7D2AE360-4CE1-441E-8FE0-06EAD87B9AE4}"/>
                </a:ext>
              </a:extLst>
            </p:cNvPr>
            <p:cNvSpPr txBox="1"/>
            <p:nvPr/>
          </p:nvSpPr>
          <p:spPr>
            <a:xfrm>
              <a:off x="8921977" y="1471694"/>
              <a:ext cx="2768833"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5" name="TextBox 14">
              <a:extLst>
                <a:ext uri="{FF2B5EF4-FFF2-40B4-BE49-F238E27FC236}">
                  <a16:creationId xmlns:a16="http://schemas.microsoft.com/office/drawing/2014/main" id="{BF53170F-2D34-4BFD-BF7C-966FC529EB87}"/>
                </a:ext>
              </a:extLst>
            </p:cNvPr>
            <p:cNvSpPr txBox="1"/>
            <p:nvPr/>
          </p:nvSpPr>
          <p:spPr>
            <a:xfrm>
              <a:off x="8921977" y="1586607"/>
              <a:ext cx="2768833" cy="399233"/>
            </a:xfrm>
            <a:prstGeom prst="rect">
              <a:avLst/>
            </a:prstGeom>
            <a:noFill/>
          </p:spPr>
          <p:txBody>
            <a:bodyPr wrap="square" lIns="0" rIns="0" rtlCol="0" anchor="t">
              <a:spAutoFit/>
            </a:bodyPr>
            <a:lstStyle/>
            <a:p>
              <a:r>
                <a:rPr lang="en-US" sz="1200" noProof="1">
                  <a:solidFill>
                    <a:schemeClr val="bg1"/>
                  </a:solidFill>
                </a:rPr>
                <a:t>Lorem ipsum dolor sit amet, consectetur adipiscing elit. Sed tempus, lacus in dictum efficitur, dolor nisl dapibus turpis, nec dignissim lectus ipsum vitae velit. Praesent ac nunc id ligula bibendum tincidut. </a:t>
              </a:r>
            </a:p>
          </p:txBody>
        </p:sp>
      </p:grpSp>
      <p:pic>
        <p:nvPicPr>
          <p:cNvPr id="16" name="Graphic 15" descr="Bullseye with solid fill">
            <a:extLst>
              <a:ext uri="{FF2B5EF4-FFF2-40B4-BE49-F238E27FC236}">
                <a16:creationId xmlns:a16="http://schemas.microsoft.com/office/drawing/2014/main" id="{448FCE2D-33B2-4E1C-97FD-62A9FEC913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09906" y="1203881"/>
            <a:ext cx="772188" cy="772188"/>
          </a:xfrm>
          <a:prstGeom prst="rect">
            <a:avLst/>
          </a:prstGeom>
          <a:effectLst>
            <a:outerShdw blurRad="50800" dist="38100" dir="2700000" algn="tl" rotWithShape="0">
              <a:prstClr val="black">
                <a:alpha val="40000"/>
              </a:prstClr>
            </a:outerShdw>
          </a:effectLst>
        </p:spPr>
      </p:pic>
      <p:pic>
        <p:nvPicPr>
          <p:cNvPr id="17" name="Graphic 16" descr="Lights On with solid fill">
            <a:extLst>
              <a:ext uri="{FF2B5EF4-FFF2-40B4-BE49-F238E27FC236}">
                <a16:creationId xmlns:a16="http://schemas.microsoft.com/office/drawing/2014/main" id="{4D909911-25EC-4F16-ACAA-9FC2679ED96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7798" y="2120384"/>
            <a:ext cx="772188" cy="772188"/>
          </a:xfrm>
          <a:prstGeom prst="rect">
            <a:avLst/>
          </a:prstGeom>
          <a:effectLst>
            <a:outerShdw blurRad="50800" dist="38100" dir="2700000" algn="tl" rotWithShape="0">
              <a:prstClr val="black">
                <a:alpha val="40000"/>
              </a:prstClr>
            </a:outerShdw>
          </a:effectLst>
        </p:spPr>
      </p:pic>
      <p:pic>
        <p:nvPicPr>
          <p:cNvPr id="18" name="Graphic 17" descr="Stopwatch 66% with solid fill">
            <a:extLst>
              <a:ext uri="{FF2B5EF4-FFF2-40B4-BE49-F238E27FC236}">
                <a16:creationId xmlns:a16="http://schemas.microsoft.com/office/drawing/2014/main" id="{A7423405-8690-4F8D-BF83-8147AD0C660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982445" y="2120384"/>
            <a:ext cx="772188" cy="7721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Perspective Vertical Banners – Slide Template</a:t>
            </a:r>
          </a:p>
        </p:txBody>
      </p:sp>
      <p:sp>
        <p:nvSpPr>
          <p:cNvPr id="4" name="Shape">
            <a:extLst>
              <a:ext uri="{FF2B5EF4-FFF2-40B4-BE49-F238E27FC236}">
                <a16:creationId xmlns:a16="http://schemas.microsoft.com/office/drawing/2014/main" id="{46814CA7-8CE6-4880-A2C1-EDDAA8E7481B}"/>
              </a:ext>
            </a:extLst>
          </p:cNvPr>
          <p:cNvSpPr/>
          <p:nvPr userDrawn="1"/>
        </p:nvSpPr>
        <p:spPr>
          <a:xfrm>
            <a:off x="7207673" y="1930532"/>
            <a:ext cx="4343410" cy="4375379"/>
          </a:xfrm>
          <a:custGeom>
            <a:avLst/>
            <a:gdLst/>
            <a:ahLst/>
            <a:cxnLst>
              <a:cxn ang="0">
                <a:pos x="wd2" y="hd2"/>
              </a:cxn>
              <a:cxn ang="5400000">
                <a:pos x="wd2" y="hd2"/>
              </a:cxn>
              <a:cxn ang="10800000">
                <a:pos x="wd2" y="hd2"/>
              </a:cxn>
              <a:cxn ang="16200000">
                <a:pos x="wd2" y="hd2"/>
              </a:cxn>
            </a:cxnLst>
            <a:rect l="0" t="0" r="r" b="b"/>
            <a:pathLst>
              <a:path w="21600" h="21600" extrusionOk="0">
                <a:moveTo>
                  <a:pt x="12231" y="13574"/>
                </a:moveTo>
                <a:lnTo>
                  <a:pt x="11852" y="1323"/>
                </a:lnTo>
                <a:cubicBezTo>
                  <a:pt x="11827" y="583"/>
                  <a:pt x="11216" y="0"/>
                  <a:pt x="10470" y="0"/>
                </a:cubicBezTo>
                <a:lnTo>
                  <a:pt x="0" y="0"/>
                </a:lnTo>
                <a:lnTo>
                  <a:pt x="24" y="21600"/>
                </a:lnTo>
                <a:lnTo>
                  <a:pt x="21600" y="21600"/>
                </a:lnTo>
                <a:lnTo>
                  <a:pt x="15399" y="18516"/>
                </a:lnTo>
                <a:cubicBezTo>
                  <a:pt x="13515" y="17569"/>
                  <a:pt x="12292" y="15675"/>
                  <a:pt x="12231" y="13574"/>
                </a:cubicBezTo>
                <a:close/>
              </a:path>
            </a:pathLst>
          </a:custGeom>
          <a:gradFill flip="none" rotWithShape="1">
            <a:gsLst>
              <a:gs pos="15000">
                <a:schemeClr val="accent5">
                  <a:lumMod val="67000"/>
                </a:schemeClr>
              </a:gs>
              <a:gs pos="33000">
                <a:schemeClr val="accent5">
                  <a:lumMod val="97000"/>
                  <a:lumOff val="3000"/>
                </a:schemeClr>
              </a:gs>
              <a:gs pos="100000">
                <a:schemeClr val="accent5"/>
              </a:gs>
            </a:gsLst>
            <a:lin ang="16200000" scaled="1"/>
            <a:tileRect/>
          </a:gra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668A68DC-3B3F-4222-971E-52B6F513E376}"/>
              </a:ext>
            </a:extLst>
          </p:cNvPr>
          <p:cNvSpPr/>
          <p:nvPr userDrawn="1"/>
        </p:nvSpPr>
        <p:spPr>
          <a:xfrm>
            <a:off x="640917" y="1930532"/>
            <a:ext cx="4343403" cy="4375379"/>
          </a:xfrm>
          <a:custGeom>
            <a:avLst/>
            <a:gdLst/>
            <a:ahLst/>
            <a:cxnLst>
              <a:cxn ang="0">
                <a:pos x="wd2" y="hd2"/>
              </a:cxn>
              <a:cxn ang="5400000">
                <a:pos x="wd2" y="hd2"/>
              </a:cxn>
              <a:cxn ang="10800000">
                <a:pos x="wd2" y="hd2"/>
              </a:cxn>
              <a:cxn ang="16200000">
                <a:pos x="wd2" y="hd2"/>
              </a:cxn>
            </a:cxnLst>
            <a:rect l="0" t="0" r="r" b="b"/>
            <a:pathLst>
              <a:path w="21600" h="21600" extrusionOk="0">
                <a:moveTo>
                  <a:pt x="9369" y="13574"/>
                </a:moveTo>
                <a:lnTo>
                  <a:pt x="9748" y="1323"/>
                </a:lnTo>
                <a:cubicBezTo>
                  <a:pt x="9773" y="583"/>
                  <a:pt x="10384" y="0"/>
                  <a:pt x="11130" y="0"/>
                </a:cubicBezTo>
                <a:lnTo>
                  <a:pt x="21600" y="0"/>
                </a:lnTo>
                <a:lnTo>
                  <a:pt x="21576" y="21600"/>
                </a:lnTo>
                <a:lnTo>
                  <a:pt x="0" y="21600"/>
                </a:lnTo>
                <a:lnTo>
                  <a:pt x="6201" y="18516"/>
                </a:lnTo>
                <a:cubicBezTo>
                  <a:pt x="8085" y="17569"/>
                  <a:pt x="9308" y="15675"/>
                  <a:pt x="9369" y="13574"/>
                </a:cubicBezTo>
                <a:close/>
              </a:path>
            </a:pathLst>
          </a:custGeom>
          <a:gradFill flip="none" rotWithShape="1">
            <a:gsLst>
              <a:gs pos="22000">
                <a:schemeClr val="accent4">
                  <a:lumMod val="67000"/>
                </a:schemeClr>
              </a:gs>
              <a:gs pos="40000">
                <a:schemeClr val="accent4"/>
              </a:gs>
              <a:gs pos="100000">
                <a:schemeClr val="accent4"/>
              </a:gs>
            </a:gsLst>
            <a:lin ang="16200000" scaled="1"/>
            <a:tileRect/>
          </a:gra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CAED3184-7F38-4E35-B196-A1DB19B685E4}"/>
              </a:ext>
            </a:extLst>
          </p:cNvPr>
          <p:cNvSpPr/>
          <p:nvPr userDrawn="1"/>
        </p:nvSpPr>
        <p:spPr>
          <a:xfrm>
            <a:off x="3813619" y="936908"/>
            <a:ext cx="4554920" cy="5369003"/>
          </a:xfrm>
          <a:custGeom>
            <a:avLst/>
            <a:gdLst/>
            <a:ahLst/>
            <a:cxnLst>
              <a:cxn ang="0">
                <a:pos x="wd2" y="hd2"/>
              </a:cxn>
              <a:cxn ang="5400000">
                <a:pos x="wd2" y="hd2"/>
              </a:cxn>
              <a:cxn ang="10800000">
                <a:pos x="wd2" y="hd2"/>
              </a:cxn>
              <a:cxn ang="16200000">
                <a:pos x="wd2" y="hd2"/>
              </a:cxn>
            </a:cxnLst>
            <a:rect l="0" t="0" r="r" b="b"/>
            <a:pathLst>
              <a:path w="21600" h="21600" extrusionOk="0">
                <a:moveTo>
                  <a:pt x="16643" y="15841"/>
                </a:moveTo>
                <a:lnTo>
                  <a:pt x="16643" y="1118"/>
                </a:lnTo>
                <a:cubicBezTo>
                  <a:pt x="16643" y="505"/>
                  <a:pt x="16048" y="0"/>
                  <a:pt x="15325" y="0"/>
                </a:cubicBezTo>
                <a:lnTo>
                  <a:pt x="5703" y="0"/>
                </a:lnTo>
                <a:cubicBezTo>
                  <a:pt x="4980" y="0"/>
                  <a:pt x="4385" y="505"/>
                  <a:pt x="4385" y="1118"/>
                </a:cubicBezTo>
                <a:lnTo>
                  <a:pt x="4385" y="16010"/>
                </a:lnTo>
                <a:cubicBezTo>
                  <a:pt x="4385" y="17266"/>
                  <a:pt x="3790" y="18463"/>
                  <a:pt x="2729" y="19344"/>
                </a:cubicBezTo>
                <a:lnTo>
                  <a:pt x="0" y="21600"/>
                </a:lnTo>
                <a:lnTo>
                  <a:pt x="21600" y="21600"/>
                </a:lnTo>
                <a:lnTo>
                  <a:pt x="18544" y="19364"/>
                </a:lnTo>
                <a:cubicBezTo>
                  <a:pt x="17343" y="18483"/>
                  <a:pt x="16643" y="17197"/>
                  <a:pt x="16643" y="15841"/>
                </a:cubicBezTo>
                <a:close/>
              </a:path>
            </a:pathLst>
          </a:custGeom>
          <a:gradFill flip="none" rotWithShape="1">
            <a:gsLst>
              <a:gs pos="16000">
                <a:schemeClr val="accent2">
                  <a:lumMod val="67000"/>
                </a:schemeClr>
              </a:gs>
              <a:gs pos="29000">
                <a:schemeClr val="accent2"/>
              </a:gs>
              <a:gs pos="100000">
                <a:schemeClr val="accent2"/>
              </a:gs>
            </a:gsLst>
            <a:lin ang="16200000" scaled="1"/>
            <a:tileRect/>
          </a:gra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nvGrpSpPr>
          <p:cNvPr id="7" name="Group 6">
            <a:extLst>
              <a:ext uri="{FF2B5EF4-FFF2-40B4-BE49-F238E27FC236}">
                <a16:creationId xmlns:a16="http://schemas.microsoft.com/office/drawing/2014/main" id="{49D7BC75-5F2B-46A4-8813-359B951548A8}"/>
              </a:ext>
            </a:extLst>
          </p:cNvPr>
          <p:cNvGrpSpPr/>
          <p:nvPr/>
        </p:nvGrpSpPr>
        <p:grpSpPr>
          <a:xfrm>
            <a:off x="5044440" y="2010440"/>
            <a:ext cx="2103120" cy="2760127"/>
            <a:chOff x="8921976" y="1471694"/>
            <a:chExt cx="2767845" cy="702021"/>
          </a:xfrm>
        </p:grpSpPr>
        <p:sp>
          <p:nvSpPr>
            <p:cNvPr id="8" name="TextBox 7">
              <a:extLst>
                <a:ext uri="{FF2B5EF4-FFF2-40B4-BE49-F238E27FC236}">
                  <a16:creationId xmlns:a16="http://schemas.microsoft.com/office/drawing/2014/main" id="{C63D8617-0DAE-4B50-99E9-E15C14F03880}"/>
                </a:ext>
              </a:extLst>
            </p:cNvPr>
            <p:cNvSpPr txBox="1"/>
            <p:nvPr/>
          </p:nvSpPr>
          <p:spPr>
            <a:xfrm>
              <a:off x="8921976" y="1471694"/>
              <a:ext cx="2767845" cy="117422"/>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Lorem Ipsum</a:t>
              </a:r>
            </a:p>
          </p:txBody>
        </p:sp>
        <p:sp>
          <p:nvSpPr>
            <p:cNvPr id="9" name="TextBox 8">
              <a:extLst>
                <a:ext uri="{FF2B5EF4-FFF2-40B4-BE49-F238E27FC236}">
                  <a16:creationId xmlns:a16="http://schemas.microsoft.com/office/drawing/2014/main" id="{C4F0C7DA-64BE-41E4-B186-9B78FBD4ED16}"/>
                </a:ext>
              </a:extLst>
            </p:cNvPr>
            <p:cNvSpPr txBox="1"/>
            <p:nvPr/>
          </p:nvSpPr>
          <p:spPr>
            <a:xfrm>
              <a:off x="8921976" y="1586607"/>
              <a:ext cx="2767845" cy="587108"/>
            </a:xfrm>
            <a:prstGeom prst="rect">
              <a:avLst/>
            </a:prstGeom>
            <a:noFill/>
          </p:spPr>
          <p:txBody>
            <a:bodyPr wrap="square" lIns="0" rIns="0" rtlCol="0" anchor="t">
              <a:spAutoFit/>
            </a:bodyPr>
            <a:lstStyle/>
            <a:p>
              <a:r>
                <a:rPr lang="en-US" sz="1200" noProof="1">
                  <a:solidFill>
                    <a:schemeClr val="tx1">
                      <a:lumMod val="85000"/>
                      <a:lumOff val="15000"/>
                    </a:schemeClr>
                  </a:solidFill>
                </a:rPr>
                <a:t>Lorem ipsum dolor sit amet, consectetur adipiscing elit. Sed tempus, lacus in dictum efficitur, dolor nisl dapibus turpis, nec dignissim lectus ipsum vitae velit. Praesent ac nunc id ligula bibendum tincidunt. Fusce molestie blandit elit, eu feugiat nisi cursus nec. Donec sed elementum eros. In posuere dui sed urna ullamcorper pellentesque at at odio. </a:t>
              </a:r>
            </a:p>
          </p:txBody>
        </p:sp>
      </p:grpSp>
      <p:grpSp>
        <p:nvGrpSpPr>
          <p:cNvPr id="10" name="Group 9">
            <a:extLst>
              <a:ext uri="{FF2B5EF4-FFF2-40B4-BE49-F238E27FC236}">
                <a16:creationId xmlns:a16="http://schemas.microsoft.com/office/drawing/2014/main" id="{951ACB25-6C19-41B5-8B3F-FEF74B24A55C}"/>
              </a:ext>
            </a:extLst>
          </p:cNvPr>
          <p:cNvGrpSpPr/>
          <p:nvPr/>
        </p:nvGrpSpPr>
        <p:grpSpPr>
          <a:xfrm>
            <a:off x="2725212" y="2998243"/>
            <a:ext cx="1737361" cy="2021462"/>
            <a:chOff x="8921975" y="1471694"/>
            <a:chExt cx="2768835" cy="514146"/>
          </a:xfrm>
        </p:grpSpPr>
        <p:sp>
          <p:nvSpPr>
            <p:cNvPr id="11" name="TextBox 10">
              <a:extLst>
                <a:ext uri="{FF2B5EF4-FFF2-40B4-BE49-F238E27FC236}">
                  <a16:creationId xmlns:a16="http://schemas.microsoft.com/office/drawing/2014/main" id="{9D5EF1CC-D7DA-48C2-9E8F-F2271EE867F4}"/>
                </a:ext>
              </a:extLst>
            </p:cNvPr>
            <p:cNvSpPr txBox="1"/>
            <p:nvPr/>
          </p:nvSpPr>
          <p:spPr>
            <a:xfrm>
              <a:off x="8921977" y="1471694"/>
              <a:ext cx="2768833" cy="117422"/>
            </a:xfrm>
            <a:prstGeom prst="rect">
              <a:avLst/>
            </a:prstGeom>
            <a:noFill/>
          </p:spPr>
          <p:txBody>
            <a:bodyPr wrap="square" lIns="0" rIns="0" rtlCol="0" anchor="b">
              <a:spAutoFit/>
            </a:bodyPr>
            <a:lstStyle/>
            <a:p>
              <a:r>
                <a:rPr lang="en-US" sz="2400" b="1" noProof="1">
                  <a:solidFill>
                    <a:schemeClr val="tx1">
                      <a:lumMod val="85000"/>
                      <a:lumOff val="15000"/>
                    </a:schemeClr>
                  </a:solidFill>
                </a:rPr>
                <a:t>Lorem Ipsum</a:t>
              </a:r>
            </a:p>
          </p:txBody>
        </p:sp>
        <p:sp>
          <p:nvSpPr>
            <p:cNvPr id="12" name="TextBox 11">
              <a:extLst>
                <a:ext uri="{FF2B5EF4-FFF2-40B4-BE49-F238E27FC236}">
                  <a16:creationId xmlns:a16="http://schemas.microsoft.com/office/drawing/2014/main" id="{4CBE3A96-8930-46D1-87A0-F1A2D957B33E}"/>
                </a:ext>
              </a:extLst>
            </p:cNvPr>
            <p:cNvSpPr txBox="1"/>
            <p:nvPr/>
          </p:nvSpPr>
          <p:spPr>
            <a:xfrm>
              <a:off x="8921975" y="1586607"/>
              <a:ext cx="2768833" cy="399233"/>
            </a:xfrm>
            <a:prstGeom prst="rect">
              <a:avLst/>
            </a:prstGeom>
            <a:noFill/>
          </p:spPr>
          <p:txBody>
            <a:bodyPr wrap="square" lIns="0" rIns="0" rtlCol="0" anchor="t">
              <a:spAutoFit/>
            </a:bodyPr>
            <a:lstStyle/>
            <a:p>
              <a:r>
                <a:rPr lang="en-US" sz="1200" noProof="1">
                  <a:solidFill>
                    <a:schemeClr val="tx1">
                      <a:lumMod val="85000"/>
                      <a:lumOff val="15000"/>
                    </a:schemeClr>
                  </a:solidFill>
                </a:rPr>
                <a:t>Lorem ipsum dolor sit amet, consectetur adipiscing elit. Sed tempus, lacus in dictum efficitur, dolor nisl dapibus turpis, nec dignissim lectus ipsum vitae velit. Praesent ac nunc id ligula bibendum tincidut. </a:t>
              </a:r>
            </a:p>
          </p:txBody>
        </p:sp>
      </p:grpSp>
      <p:grpSp>
        <p:nvGrpSpPr>
          <p:cNvPr id="13" name="Group 12">
            <a:extLst>
              <a:ext uri="{FF2B5EF4-FFF2-40B4-BE49-F238E27FC236}">
                <a16:creationId xmlns:a16="http://schemas.microsoft.com/office/drawing/2014/main" id="{7E42131F-D7D9-4FC5-A876-1D62C516E31F}"/>
              </a:ext>
            </a:extLst>
          </p:cNvPr>
          <p:cNvGrpSpPr/>
          <p:nvPr/>
        </p:nvGrpSpPr>
        <p:grpSpPr>
          <a:xfrm>
            <a:off x="7576913" y="2998243"/>
            <a:ext cx="1737360" cy="2021462"/>
            <a:chOff x="8921977" y="1471694"/>
            <a:chExt cx="2768833" cy="514146"/>
          </a:xfrm>
        </p:grpSpPr>
        <p:sp>
          <p:nvSpPr>
            <p:cNvPr id="14" name="TextBox 13">
              <a:extLst>
                <a:ext uri="{FF2B5EF4-FFF2-40B4-BE49-F238E27FC236}">
                  <a16:creationId xmlns:a16="http://schemas.microsoft.com/office/drawing/2014/main" id="{7D2AE360-4CE1-441E-8FE0-06EAD87B9AE4}"/>
                </a:ext>
              </a:extLst>
            </p:cNvPr>
            <p:cNvSpPr txBox="1"/>
            <p:nvPr/>
          </p:nvSpPr>
          <p:spPr>
            <a:xfrm>
              <a:off x="8921977" y="1471694"/>
              <a:ext cx="2768833"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5" name="TextBox 14">
              <a:extLst>
                <a:ext uri="{FF2B5EF4-FFF2-40B4-BE49-F238E27FC236}">
                  <a16:creationId xmlns:a16="http://schemas.microsoft.com/office/drawing/2014/main" id="{BF53170F-2D34-4BFD-BF7C-966FC529EB87}"/>
                </a:ext>
              </a:extLst>
            </p:cNvPr>
            <p:cNvSpPr txBox="1"/>
            <p:nvPr/>
          </p:nvSpPr>
          <p:spPr>
            <a:xfrm>
              <a:off x="8921977" y="1586607"/>
              <a:ext cx="2768833" cy="399233"/>
            </a:xfrm>
            <a:prstGeom prst="rect">
              <a:avLst/>
            </a:prstGeom>
            <a:noFill/>
          </p:spPr>
          <p:txBody>
            <a:bodyPr wrap="square" lIns="0" rIns="0" rtlCol="0" anchor="t">
              <a:spAutoFit/>
            </a:bodyPr>
            <a:lstStyle/>
            <a:p>
              <a:r>
                <a:rPr lang="en-US" sz="1200" noProof="1">
                  <a:solidFill>
                    <a:schemeClr val="bg1"/>
                  </a:solidFill>
                </a:rPr>
                <a:t>Lorem ipsum dolor sit amet, consectetur adipiscing elit. Sed tempus, lacus in dictum efficitur, dolor nisl dapibus turpis, nec dignissim lectus ipsum vitae velit. Praesent ac nunc id ligula bibendum tincidut. </a:t>
              </a:r>
            </a:p>
          </p:txBody>
        </p:sp>
      </p:grpSp>
      <p:pic>
        <p:nvPicPr>
          <p:cNvPr id="16" name="Graphic 15" descr="Bullseye with solid fill">
            <a:extLst>
              <a:ext uri="{FF2B5EF4-FFF2-40B4-BE49-F238E27FC236}">
                <a16:creationId xmlns:a16="http://schemas.microsoft.com/office/drawing/2014/main" id="{448FCE2D-33B2-4E1C-97FD-62A9FEC913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09906" y="1203881"/>
            <a:ext cx="772188" cy="772188"/>
          </a:xfrm>
          <a:prstGeom prst="rect">
            <a:avLst/>
          </a:prstGeom>
          <a:effectLst>
            <a:outerShdw blurRad="50800" dist="38100" dir="2700000" algn="tl" rotWithShape="0">
              <a:prstClr val="black">
                <a:alpha val="40000"/>
              </a:prstClr>
            </a:outerShdw>
          </a:effectLst>
        </p:spPr>
      </p:pic>
      <p:pic>
        <p:nvPicPr>
          <p:cNvPr id="17" name="Graphic 16" descr="Lights On with solid fill">
            <a:extLst>
              <a:ext uri="{FF2B5EF4-FFF2-40B4-BE49-F238E27FC236}">
                <a16:creationId xmlns:a16="http://schemas.microsoft.com/office/drawing/2014/main" id="{4D909911-25EC-4F16-ACAA-9FC2679ED96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07798" y="2120384"/>
            <a:ext cx="772188" cy="772188"/>
          </a:xfrm>
          <a:prstGeom prst="rect">
            <a:avLst/>
          </a:prstGeom>
          <a:effectLst>
            <a:outerShdw blurRad="50800" dist="38100" dir="2700000" algn="tl" rotWithShape="0">
              <a:prstClr val="black">
                <a:alpha val="40000"/>
              </a:prstClr>
            </a:outerShdw>
          </a:effectLst>
        </p:spPr>
      </p:pic>
      <p:pic>
        <p:nvPicPr>
          <p:cNvPr id="18" name="Graphic 17" descr="Stopwatch 66% with solid fill">
            <a:extLst>
              <a:ext uri="{FF2B5EF4-FFF2-40B4-BE49-F238E27FC236}">
                <a16:creationId xmlns:a16="http://schemas.microsoft.com/office/drawing/2014/main" id="{A7423405-8690-4F8D-BF83-8147AD0C660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982445" y="2120384"/>
            <a:ext cx="772188" cy="7721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0570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8871</TotalTime>
  <Words>351</Words>
  <Application>Microsoft Office PowerPoint</Application>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Perspective Vertical Banners – Slide Template</vt:lpstr>
      <vt:lpstr>Perspective Vertical Banners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 Vertical Banners</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2022-02-10T17:28:30Z</dcterms:modified>
  <cp:category>Text &amp; Tables</cp:category>
</cp:coreProperties>
</file>