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1128" y="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04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58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50000"/>
                    </a:schemeClr>
                  </a:solidFill>
                </a:rPr>
                <a:t>P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2">
                      <a:lumMod val="75000"/>
                    </a:schemeClr>
                  </a:solidFill>
                </a:rPr>
                <a:t>E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Technological Factors</a:t>
              </a:r>
              <a:endParaRPr lang="en-US" sz="2400" b="1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Social Factors</a:t>
              </a:r>
              <a:endParaRPr lang="en-US" sz="2400" b="1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/>
                <a:t>Economic Factors</a:t>
              </a:r>
              <a:endParaRPr lang="en-US" sz="2400" b="1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/>
                <a:t>Political Factors</a:t>
              </a:r>
              <a:endParaRPr lang="en-US" sz="2400" b="1" dirty="0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PEST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3475175" y="1497105"/>
            <a:ext cx="5241651" cy="4123765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P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E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3">
                      <a:lumMod val="40000"/>
                      <a:lumOff val="60000"/>
                    </a:schemeClr>
                  </a:solidFill>
                </a:rPr>
                <a:t>S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0500" b="1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8D7A0BE9-58CE-47E9-9E88-257C139E98A7}"/>
              </a:ext>
            </a:extLst>
          </p:cNvPr>
          <p:cNvGrpSpPr/>
          <p:nvPr/>
        </p:nvGrpSpPr>
        <p:grpSpPr>
          <a:xfrm>
            <a:off x="8927984" y="3837660"/>
            <a:ext cx="2937088" cy="1290153"/>
            <a:chOff x="8921977" y="1466725"/>
            <a:chExt cx="2937088" cy="129015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039BE88-9C02-4CDD-8134-B610DDE470B8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Technological Factors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897940A-FC7E-4ED5-9141-13CB0EF8A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5A2A0F8-9C17-4B63-B5DC-5FE429C06CFF}"/>
              </a:ext>
            </a:extLst>
          </p:cNvPr>
          <p:cNvGrpSpPr/>
          <p:nvPr/>
        </p:nvGrpSpPr>
        <p:grpSpPr>
          <a:xfrm>
            <a:off x="1414046" y="3837660"/>
            <a:ext cx="2937088" cy="1290153"/>
            <a:chOff x="332936" y="2627766"/>
            <a:chExt cx="2937088" cy="129015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447347-0A04-4867-94DF-ED9885CF75A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Social Factors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00DD4B-9224-44F2-BDB8-23B2A72740C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3C957C0-9C73-4C35-9699-FFC2793D32D0}"/>
              </a:ext>
            </a:extLst>
          </p:cNvPr>
          <p:cNvGrpSpPr/>
          <p:nvPr/>
        </p:nvGrpSpPr>
        <p:grpSpPr>
          <a:xfrm>
            <a:off x="7841150" y="2000263"/>
            <a:ext cx="2937088" cy="1290153"/>
            <a:chOff x="8921977" y="1466725"/>
            <a:chExt cx="2937088" cy="129015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C845A8-8CE0-467E-9BB8-64E461C58031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>
                  <a:solidFill>
                    <a:schemeClr val="bg1"/>
                  </a:solidFill>
                </a:rPr>
                <a:t>Economic Factors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0B5DE9-CF02-40E9-AD1F-0688AF47943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88E789-D4A3-487C-B8F3-6A4066D129F9}"/>
              </a:ext>
            </a:extLst>
          </p:cNvPr>
          <p:cNvGrpSpPr/>
          <p:nvPr/>
        </p:nvGrpSpPr>
        <p:grpSpPr>
          <a:xfrm>
            <a:off x="340731" y="2000263"/>
            <a:ext cx="2937088" cy="1290153"/>
            <a:chOff x="332936" y="2627766"/>
            <a:chExt cx="2937088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F82A3D1-E38D-4709-967A-51838668C89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>
                  <a:solidFill>
                    <a:schemeClr val="bg1"/>
                  </a:solidFill>
                </a:rPr>
                <a:t>Political Factors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A3EA04F-0766-439D-9D89-5B5BA4334A7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9677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8128</TotalTime>
  <Words>364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PEST Diagram for PowerPoint</vt:lpstr>
      <vt:lpstr>PEST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2018-01-18T22:39:58Z</dcterms:modified>
  <cp:category>Charts &amp; Diagrams</cp:category>
</cp:coreProperties>
</file>