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39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63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PESTEL Analysis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DF1E02D-DB72-41B2-9273-3FDCE22D66FB}"/>
              </a:ext>
            </a:extLst>
          </p:cNvPr>
          <p:cNvGrpSpPr/>
          <p:nvPr/>
        </p:nvGrpSpPr>
        <p:grpSpPr>
          <a:xfrm>
            <a:off x="450385" y="1371092"/>
            <a:ext cx="8298431" cy="1158745"/>
            <a:chOff x="628651" y="1732359"/>
            <a:chExt cx="7886699" cy="74890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7D3AC08-231B-4B26-A15E-B6A7526CD38A}"/>
                </a:ext>
              </a:extLst>
            </p:cNvPr>
            <p:cNvSpPr/>
            <p:nvPr/>
          </p:nvSpPr>
          <p:spPr>
            <a:xfrm>
              <a:off x="628651" y="1732359"/>
              <a:ext cx="1172603" cy="48696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645920" bIns="0" rtlCol="0" anchor="b"/>
            <a:lstStyle/>
            <a:p>
              <a:pPr algn="ctr"/>
              <a:r>
                <a:rPr lang="en-US" sz="1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5BDE962-EA50-44B6-A7A6-72B99C776914}"/>
                </a:ext>
              </a:extLst>
            </p:cNvPr>
            <p:cNvSpPr/>
            <p:nvPr/>
          </p:nvSpPr>
          <p:spPr>
            <a:xfrm>
              <a:off x="1971470" y="1732359"/>
              <a:ext cx="1172603" cy="4869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645920" bIns="0" rtlCol="0" anchor="b"/>
            <a:lstStyle/>
            <a:p>
              <a:pPr algn="ctr"/>
              <a:r>
                <a:rPr lang="en-US" sz="1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42FF27E-D409-421C-B6C6-2712BAC59E09}"/>
                </a:ext>
              </a:extLst>
            </p:cNvPr>
            <p:cNvSpPr/>
            <p:nvPr/>
          </p:nvSpPr>
          <p:spPr>
            <a:xfrm>
              <a:off x="3314290" y="1732359"/>
              <a:ext cx="1172603" cy="48696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645920" bIns="0" rtlCol="0" anchor="b"/>
            <a:lstStyle/>
            <a:p>
              <a:pPr algn="ctr"/>
              <a:r>
                <a:rPr lang="en-US" sz="1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D410CE8-13C4-4600-8D6D-12592C57BA8F}"/>
                </a:ext>
              </a:extLst>
            </p:cNvPr>
            <p:cNvSpPr/>
            <p:nvPr/>
          </p:nvSpPr>
          <p:spPr>
            <a:xfrm>
              <a:off x="4657109" y="1732359"/>
              <a:ext cx="1172603" cy="48696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645920" bIns="0" rtlCol="0" anchor="b"/>
            <a:lstStyle/>
            <a:p>
              <a:pPr algn="ctr"/>
              <a:r>
                <a:rPr lang="en-US" sz="1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5EB51A8-2A16-4178-9CC2-ACDB9B74DF6E}"/>
                </a:ext>
              </a:extLst>
            </p:cNvPr>
            <p:cNvSpPr/>
            <p:nvPr/>
          </p:nvSpPr>
          <p:spPr>
            <a:xfrm>
              <a:off x="5999929" y="1732359"/>
              <a:ext cx="1172603" cy="48696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645920" bIns="0" rtlCol="0" anchor="b"/>
            <a:lstStyle/>
            <a:p>
              <a:pPr algn="ctr"/>
              <a:r>
                <a:rPr lang="en-US" sz="1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EA3EC22-B610-4DF9-83F8-A35BBA7FCC5B}"/>
                </a:ext>
              </a:extLst>
            </p:cNvPr>
            <p:cNvSpPr/>
            <p:nvPr/>
          </p:nvSpPr>
          <p:spPr>
            <a:xfrm>
              <a:off x="7342747" y="1732359"/>
              <a:ext cx="1172603" cy="48696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645920" bIns="0" rtlCol="0" anchor="b"/>
            <a:lstStyle/>
            <a:p>
              <a:pPr algn="ctr"/>
              <a:r>
                <a:rPr lang="en-US" sz="1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583263A-C6A2-4F65-9161-C6261EA18D1F}"/>
                </a:ext>
              </a:extLst>
            </p:cNvPr>
            <p:cNvSpPr/>
            <p:nvPr/>
          </p:nvSpPr>
          <p:spPr>
            <a:xfrm>
              <a:off x="628651" y="2219325"/>
              <a:ext cx="1172603" cy="26193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Political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1E26C6E-1174-43DA-B675-94D6161C87BE}"/>
                </a:ext>
              </a:extLst>
            </p:cNvPr>
            <p:cNvSpPr/>
            <p:nvPr/>
          </p:nvSpPr>
          <p:spPr>
            <a:xfrm>
              <a:off x="1971470" y="2219325"/>
              <a:ext cx="1172603" cy="26193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Economic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9491B19-F611-489B-8FFB-118209E6D984}"/>
                </a:ext>
              </a:extLst>
            </p:cNvPr>
            <p:cNvSpPr/>
            <p:nvPr/>
          </p:nvSpPr>
          <p:spPr>
            <a:xfrm>
              <a:off x="3314290" y="2219325"/>
              <a:ext cx="1172603" cy="26193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Social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6DB1651-B632-491D-992B-668104903E66}"/>
                </a:ext>
              </a:extLst>
            </p:cNvPr>
            <p:cNvSpPr/>
            <p:nvPr/>
          </p:nvSpPr>
          <p:spPr>
            <a:xfrm>
              <a:off x="4657109" y="2219325"/>
              <a:ext cx="1172603" cy="26193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Technological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4416F76-6D4E-4CF6-85B3-E5914580EBC5}"/>
                </a:ext>
              </a:extLst>
            </p:cNvPr>
            <p:cNvSpPr/>
            <p:nvPr/>
          </p:nvSpPr>
          <p:spPr>
            <a:xfrm>
              <a:off x="5999929" y="2219325"/>
              <a:ext cx="1172603" cy="26193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Environmental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3A3E405-D3B9-4EEA-BDF7-D0D8161A046C}"/>
                </a:ext>
              </a:extLst>
            </p:cNvPr>
            <p:cNvSpPr/>
            <p:nvPr/>
          </p:nvSpPr>
          <p:spPr>
            <a:xfrm>
              <a:off x="7342747" y="2219325"/>
              <a:ext cx="1172603" cy="2619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Legal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B0812D6B-BF97-4848-A313-604C17019E6A}"/>
              </a:ext>
            </a:extLst>
          </p:cNvPr>
          <p:cNvSpPr/>
          <p:nvPr/>
        </p:nvSpPr>
        <p:spPr>
          <a:xfrm>
            <a:off x="450385" y="2529836"/>
            <a:ext cx="1233820" cy="32008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9141FF-17C5-4EEC-80D1-07E001D7DF9C}"/>
              </a:ext>
            </a:extLst>
          </p:cNvPr>
          <p:cNvSpPr/>
          <p:nvPr/>
        </p:nvSpPr>
        <p:spPr>
          <a:xfrm>
            <a:off x="1863308" y="2529836"/>
            <a:ext cx="1233820" cy="32008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785DAA-476A-4670-8CB0-68F6D3714109}"/>
              </a:ext>
            </a:extLst>
          </p:cNvPr>
          <p:cNvSpPr/>
          <p:nvPr/>
        </p:nvSpPr>
        <p:spPr>
          <a:xfrm>
            <a:off x="3276231" y="2529836"/>
            <a:ext cx="1233820" cy="32008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8B6505-4D78-4D88-BEE3-8A74D40E3072}"/>
              </a:ext>
            </a:extLst>
          </p:cNvPr>
          <p:cNvSpPr/>
          <p:nvPr/>
        </p:nvSpPr>
        <p:spPr>
          <a:xfrm>
            <a:off x="4689153" y="2529836"/>
            <a:ext cx="1233820" cy="32008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A85EC1-3C02-4A34-8C33-DAEFFE098B45}"/>
              </a:ext>
            </a:extLst>
          </p:cNvPr>
          <p:cNvSpPr/>
          <p:nvPr/>
        </p:nvSpPr>
        <p:spPr>
          <a:xfrm>
            <a:off x="6102076" y="2529836"/>
            <a:ext cx="1233820" cy="32008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785B99-8327-42CF-B3F9-A001BBC5E684}"/>
              </a:ext>
            </a:extLst>
          </p:cNvPr>
          <p:cNvSpPr/>
          <p:nvPr/>
        </p:nvSpPr>
        <p:spPr>
          <a:xfrm>
            <a:off x="7514997" y="2529836"/>
            <a:ext cx="1233820" cy="32008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5AA6812-0B2F-427A-87CB-8099468DFA1E}"/>
              </a:ext>
            </a:extLst>
          </p:cNvPr>
          <p:cNvGrpSpPr/>
          <p:nvPr/>
        </p:nvGrpSpPr>
        <p:grpSpPr>
          <a:xfrm rot="21246515">
            <a:off x="1829958" y="2913493"/>
            <a:ext cx="919234" cy="905649"/>
            <a:chOff x="380580" y="2050472"/>
            <a:chExt cx="2812475" cy="277091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8B28246-5AA5-439D-965C-5838E75A9D65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1B9DAE6-840A-4D76-9296-F71184A83982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A228657-1BF0-41F9-976D-70EED98E9008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6E41C39-9545-4DF8-BB47-689CC9065233}"/>
              </a:ext>
            </a:extLst>
          </p:cNvPr>
          <p:cNvGrpSpPr/>
          <p:nvPr/>
        </p:nvGrpSpPr>
        <p:grpSpPr>
          <a:xfrm>
            <a:off x="4877046" y="2790503"/>
            <a:ext cx="919234" cy="905649"/>
            <a:chOff x="380580" y="2050472"/>
            <a:chExt cx="2812475" cy="2770910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897BFA-5312-4B98-AA66-B7F633EDE6DF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48705A2-87EA-48BD-893F-88A1D7F8CD1B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0DEDD91-F0D5-414F-BC94-4520BC09BF5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DAFF560-2036-4ACE-B048-8975F32539EA}"/>
              </a:ext>
            </a:extLst>
          </p:cNvPr>
          <p:cNvGrpSpPr/>
          <p:nvPr/>
        </p:nvGrpSpPr>
        <p:grpSpPr>
          <a:xfrm rot="572627">
            <a:off x="7839512" y="2913494"/>
            <a:ext cx="919234" cy="905649"/>
            <a:chOff x="380580" y="2050472"/>
            <a:chExt cx="2812475" cy="2770910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DA95C72-B031-492B-B4B0-566D8ED86BA7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C00A1F7-4737-464D-8885-0541DFD0BBF5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4833F60-5BF8-497D-A064-E9F97ACA2718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B050DDF-15C3-4190-8CCF-889ED3E8ACCE}"/>
              </a:ext>
            </a:extLst>
          </p:cNvPr>
          <p:cNvGrpSpPr/>
          <p:nvPr/>
        </p:nvGrpSpPr>
        <p:grpSpPr>
          <a:xfrm>
            <a:off x="538096" y="2786681"/>
            <a:ext cx="919234" cy="344204"/>
            <a:chOff x="4205677" y="4107136"/>
            <a:chExt cx="1454725" cy="544717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BA0CDAC-9F98-4229-9FD4-E21641CA5D5E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C4CFA3A-8090-41B4-B508-D1E097D9C3C7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A4A9EF7-755B-4C4D-8DCE-055FF4FE761D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563954C-8D5B-487F-A3ED-AE8E6B4902E4}"/>
              </a:ext>
            </a:extLst>
          </p:cNvPr>
          <p:cNvGrpSpPr/>
          <p:nvPr/>
        </p:nvGrpSpPr>
        <p:grpSpPr>
          <a:xfrm>
            <a:off x="3222653" y="3857740"/>
            <a:ext cx="919234" cy="344204"/>
            <a:chOff x="4205677" y="4107136"/>
            <a:chExt cx="1454725" cy="544717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365221C-733A-4855-91DE-150A2A48FFE4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B5E0BAA-4981-4CFC-BE6D-DBD689F612DA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C8B4EBD-CF2A-4CD9-9322-50056D70E5F5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426FD5C-F234-472C-A744-DBBC068475C1}"/>
              </a:ext>
            </a:extLst>
          </p:cNvPr>
          <p:cNvGrpSpPr/>
          <p:nvPr/>
        </p:nvGrpSpPr>
        <p:grpSpPr>
          <a:xfrm>
            <a:off x="3404247" y="2806220"/>
            <a:ext cx="919234" cy="905649"/>
            <a:chOff x="380580" y="2050472"/>
            <a:chExt cx="2812475" cy="277091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FDBDBD6-0922-42E7-A3F2-B9944E151DDF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E447BD3-1FF8-4C13-B6E7-B538DBC82902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0698A1A-62EF-4366-A5B7-CA6296C0380A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075F8DB-8BAD-44EE-9FDD-EADF057445A6}"/>
              </a:ext>
            </a:extLst>
          </p:cNvPr>
          <p:cNvGrpSpPr/>
          <p:nvPr/>
        </p:nvGrpSpPr>
        <p:grpSpPr>
          <a:xfrm>
            <a:off x="385255" y="3201927"/>
            <a:ext cx="919234" cy="344204"/>
            <a:chOff x="4205677" y="4107136"/>
            <a:chExt cx="1454725" cy="544717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AC59A70-4F5B-41CE-8FA3-2CA95D2F18D8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63A0335-306A-4629-AE3E-8397D4A893A3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6633CE9-FE2D-4D8E-8E6F-0BF932F0D0F3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C112288-EA8C-44C5-9EE5-9FA9F9EE8267}"/>
              </a:ext>
            </a:extLst>
          </p:cNvPr>
          <p:cNvGrpSpPr/>
          <p:nvPr/>
        </p:nvGrpSpPr>
        <p:grpSpPr>
          <a:xfrm rot="20973954">
            <a:off x="6432416" y="2842937"/>
            <a:ext cx="919234" cy="344204"/>
            <a:chOff x="4205677" y="4107136"/>
            <a:chExt cx="1454725" cy="544717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F8773A2-1701-4141-8781-01365619689B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92C8A39-BA82-45A7-B485-35317A3F4C51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DC4A1D3-1BD0-49DE-8631-005C23F5E7B7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680D56A-3660-4F39-94E6-54965499D325}"/>
              </a:ext>
            </a:extLst>
          </p:cNvPr>
          <p:cNvGrpSpPr/>
          <p:nvPr/>
        </p:nvGrpSpPr>
        <p:grpSpPr>
          <a:xfrm>
            <a:off x="6239254" y="3351950"/>
            <a:ext cx="919234" cy="344204"/>
            <a:chOff x="4205677" y="4107136"/>
            <a:chExt cx="1454725" cy="544717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9E1EA6A-7CD6-4077-AFEF-F846A89632FD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5E1F485-1C57-4CB1-A28E-031404701F50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A3FA821-FA67-42A7-A48E-E9F1DF0EF134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A5420A1-4DA8-4CD6-8584-8F1D3DF468CF}"/>
              </a:ext>
            </a:extLst>
          </p:cNvPr>
          <p:cNvGrpSpPr/>
          <p:nvPr/>
        </p:nvGrpSpPr>
        <p:grpSpPr>
          <a:xfrm>
            <a:off x="7672289" y="3965107"/>
            <a:ext cx="919234" cy="344204"/>
            <a:chOff x="4205677" y="4107136"/>
            <a:chExt cx="1454725" cy="544717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BF1B8B1-DD50-4375-85C1-6FBE03966F3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C2B29B6-F355-4855-B13C-895DF5C8D666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1FB0CB8-8254-4DA8-91F3-2BA91B1C5A4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23E53CB-78FB-45FA-A200-BAD662780F12}"/>
              </a:ext>
            </a:extLst>
          </p:cNvPr>
          <p:cNvGrpSpPr/>
          <p:nvPr/>
        </p:nvGrpSpPr>
        <p:grpSpPr>
          <a:xfrm>
            <a:off x="7555363" y="4453573"/>
            <a:ext cx="919234" cy="344204"/>
            <a:chOff x="4205677" y="4107136"/>
            <a:chExt cx="1454725" cy="544717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1200136-5233-4558-9B3B-6A1D402286B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AFD783D-7092-48AA-9FE6-43334C9AE882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5009932-CC72-46C7-AB03-BA417C1A9A71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5F68D10-8C6B-4272-AE09-6379E04A3081}"/>
              </a:ext>
            </a:extLst>
          </p:cNvPr>
          <p:cNvGrpSpPr/>
          <p:nvPr/>
        </p:nvGrpSpPr>
        <p:grpSpPr>
          <a:xfrm>
            <a:off x="4653334" y="3833791"/>
            <a:ext cx="919234" cy="344204"/>
            <a:chOff x="4205677" y="4107136"/>
            <a:chExt cx="1454725" cy="544717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1CDEF68-AC0C-4167-99E5-0C57214962BB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6B07B334-560A-4AF4-AAD8-04F80EA94101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0F63846-D482-436E-8F75-8053BFCD16CA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8282B9F-71BF-4E0D-ADCA-25BB668B7446}"/>
              </a:ext>
            </a:extLst>
          </p:cNvPr>
          <p:cNvGrpSpPr/>
          <p:nvPr/>
        </p:nvGrpSpPr>
        <p:grpSpPr>
          <a:xfrm rot="20973954">
            <a:off x="5032606" y="4261096"/>
            <a:ext cx="919234" cy="344204"/>
            <a:chOff x="4205677" y="4107136"/>
            <a:chExt cx="1454725" cy="544717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120D3A1-730D-41D9-B373-6FF75DCFE50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5CB034E-A8BC-4DE9-831B-51A0A2B50D91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1FD0783-2D6F-45B4-A94C-F2A7D7FB19D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1C9D6FE-BD2A-412B-908C-5232F58D0DBE}"/>
              </a:ext>
            </a:extLst>
          </p:cNvPr>
          <p:cNvGrpSpPr/>
          <p:nvPr/>
        </p:nvGrpSpPr>
        <p:grpSpPr>
          <a:xfrm rot="21313584">
            <a:off x="760694" y="3678046"/>
            <a:ext cx="919234" cy="905649"/>
            <a:chOff x="380580" y="2050472"/>
            <a:chExt cx="2812475" cy="2770910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3CAF33C-A9E9-4435-8A0A-D8167309CCBC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F4C5D0F-EC07-407D-91A3-2CF3ADBF90BD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3A26F4E-7EB2-4A6B-AD26-7531A29BA654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48F8F48-CF04-4057-A9C5-91ECFDCE3BA1}"/>
              </a:ext>
            </a:extLst>
          </p:cNvPr>
          <p:cNvGrpSpPr/>
          <p:nvPr/>
        </p:nvGrpSpPr>
        <p:grpSpPr>
          <a:xfrm>
            <a:off x="538096" y="4721624"/>
            <a:ext cx="919234" cy="344204"/>
            <a:chOff x="4205677" y="4107136"/>
            <a:chExt cx="1454725" cy="544717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B9C4B62-9BE1-43D7-805E-498F0E18598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1A7A64B-CB56-4E42-8B5A-4F68F361B0D1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BAE4A658-CB7A-4570-B942-DCBDDDCAAD0A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A77E11C-0F9D-4EE1-AAA0-2261D5FDA5AA}"/>
              </a:ext>
            </a:extLst>
          </p:cNvPr>
          <p:cNvGrpSpPr/>
          <p:nvPr/>
        </p:nvGrpSpPr>
        <p:grpSpPr>
          <a:xfrm rot="344682">
            <a:off x="6095183" y="3813159"/>
            <a:ext cx="919234" cy="344204"/>
            <a:chOff x="4205677" y="4107136"/>
            <a:chExt cx="1454725" cy="544717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FCE2D71-57F3-42A3-A83B-31BB4CDF7FBA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7C67DCB-E4E4-4A06-AFE5-1343470349EF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FE10651-4DE2-4BA7-8E3C-FF597582C59B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152DADF-B412-4622-A4AD-0F34688E7BFF}"/>
              </a:ext>
            </a:extLst>
          </p:cNvPr>
          <p:cNvGrpSpPr/>
          <p:nvPr/>
        </p:nvGrpSpPr>
        <p:grpSpPr>
          <a:xfrm rot="386242">
            <a:off x="2073980" y="4013645"/>
            <a:ext cx="919234" cy="344204"/>
            <a:chOff x="4205677" y="4107136"/>
            <a:chExt cx="1454725" cy="544717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650710E-BC87-4657-837D-B9AFCC30C36C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2F6DF2C-3B8A-45D2-AD26-7FB5D16915E6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21BA4B2-A809-4AC7-8FFB-7A57ED033AAE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7DCFA7C-CA78-48D7-AB44-AD036EA517C8}"/>
              </a:ext>
            </a:extLst>
          </p:cNvPr>
          <p:cNvGrpSpPr/>
          <p:nvPr/>
        </p:nvGrpSpPr>
        <p:grpSpPr>
          <a:xfrm>
            <a:off x="2199704" y="4483703"/>
            <a:ext cx="919234" cy="344204"/>
            <a:chOff x="4205677" y="4107136"/>
            <a:chExt cx="1454725" cy="544717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24C8011-28AF-4F37-BD08-F4B9CB2FCF1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F1EBAD7-1065-41B7-A37C-6C4465DD3C02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01B7436E-7ADD-4D45-8D26-0637F406BAF6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166783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PESTEL Analysis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DF1E02D-DB72-41B2-9273-3FDCE22D66FB}"/>
              </a:ext>
            </a:extLst>
          </p:cNvPr>
          <p:cNvGrpSpPr/>
          <p:nvPr/>
        </p:nvGrpSpPr>
        <p:grpSpPr>
          <a:xfrm>
            <a:off x="450385" y="1371092"/>
            <a:ext cx="8298431" cy="1158745"/>
            <a:chOff x="628651" y="1732359"/>
            <a:chExt cx="7886699" cy="74890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7D3AC08-231B-4B26-A15E-B6A7526CD38A}"/>
                </a:ext>
              </a:extLst>
            </p:cNvPr>
            <p:cNvSpPr/>
            <p:nvPr/>
          </p:nvSpPr>
          <p:spPr>
            <a:xfrm>
              <a:off x="628651" y="1732359"/>
              <a:ext cx="1172603" cy="48696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645920" bIns="0" rtlCol="0" anchor="b"/>
            <a:lstStyle/>
            <a:p>
              <a:pPr algn="ctr"/>
              <a:r>
                <a:rPr lang="en-US" sz="1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5BDE962-EA50-44B6-A7A6-72B99C776914}"/>
                </a:ext>
              </a:extLst>
            </p:cNvPr>
            <p:cNvSpPr/>
            <p:nvPr/>
          </p:nvSpPr>
          <p:spPr>
            <a:xfrm>
              <a:off x="1971470" y="1732359"/>
              <a:ext cx="1172603" cy="4869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645920" bIns="0" rtlCol="0" anchor="b"/>
            <a:lstStyle/>
            <a:p>
              <a:pPr algn="ctr"/>
              <a:r>
                <a:rPr lang="en-US" sz="1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42FF27E-D409-421C-B6C6-2712BAC59E09}"/>
                </a:ext>
              </a:extLst>
            </p:cNvPr>
            <p:cNvSpPr/>
            <p:nvPr/>
          </p:nvSpPr>
          <p:spPr>
            <a:xfrm>
              <a:off x="3314290" y="1732359"/>
              <a:ext cx="1172603" cy="48696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645920" bIns="0" rtlCol="0" anchor="b"/>
            <a:lstStyle/>
            <a:p>
              <a:pPr algn="ctr"/>
              <a:r>
                <a:rPr lang="en-US" sz="1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D410CE8-13C4-4600-8D6D-12592C57BA8F}"/>
                </a:ext>
              </a:extLst>
            </p:cNvPr>
            <p:cNvSpPr/>
            <p:nvPr/>
          </p:nvSpPr>
          <p:spPr>
            <a:xfrm>
              <a:off x="4657109" y="1732359"/>
              <a:ext cx="1172603" cy="48696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645920" bIns="0" rtlCol="0" anchor="b"/>
            <a:lstStyle/>
            <a:p>
              <a:pPr algn="ctr"/>
              <a:r>
                <a:rPr lang="en-US" sz="1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5EB51A8-2A16-4178-9CC2-ACDB9B74DF6E}"/>
                </a:ext>
              </a:extLst>
            </p:cNvPr>
            <p:cNvSpPr/>
            <p:nvPr/>
          </p:nvSpPr>
          <p:spPr>
            <a:xfrm>
              <a:off x="5999929" y="1732359"/>
              <a:ext cx="1172603" cy="48696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645920" bIns="0" rtlCol="0" anchor="b"/>
            <a:lstStyle/>
            <a:p>
              <a:pPr algn="ctr"/>
              <a:r>
                <a:rPr lang="en-US" sz="1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EA3EC22-B610-4DF9-83F8-A35BBA7FCC5B}"/>
                </a:ext>
              </a:extLst>
            </p:cNvPr>
            <p:cNvSpPr/>
            <p:nvPr/>
          </p:nvSpPr>
          <p:spPr>
            <a:xfrm>
              <a:off x="7342747" y="1732359"/>
              <a:ext cx="1172603" cy="48696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645920" bIns="0" rtlCol="0" anchor="b"/>
            <a:lstStyle/>
            <a:p>
              <a:pPr algn="ctr"/>
              <a:r>
                <a:rPr lang="en-US" sz="1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583263A-C6A2-4F65-9161-C6261EA18D1F}"/>
                </a:ext>
              </a:extLst>
            </p:cNvPr>
            <p:cNvSpPr/>
            <p:nvPr/>
          </p:nvSpPr>
          <p:spPr>
            <a:xfrm>
              <a:off x="628651" y="2219325"/>
              <a:ext cx="1172603" cy="26193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Political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1E26C6E-1174-43DA-B675-94D6161C87BE}"/>
                </a:ext>
              </a:extLst>
            </p:cNvPr>
            <p:cNvSpPr/>
            <p:nvPr/>
          </p:nvSpPr>
          <p:spPr>
            <a:xfrm>
              <a:off x="1971470" y="2219325"/>
              <a:ext cx="1172603" cy="26193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Economic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9491B19-F611-489B-8FFB-118209E6D984}"/>
                </a:ext>
              </a:extLst>
            </p:cNvPr>
            <p:cNvSpPr/>
            <p:nvPr/>
          </p:nvSpPr>
          <p:spPr>
            <a:xfrm>
              <a:off x="3314290" y="2219325"/>
              <a:ext cx="1172603" cy="26193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Social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6DB1651-B632-491D-992B-668104903E66}"/>
                </a:ext>
              </a:extLst>
            </p:cNvPr>
            <p:cNvSpPr/>
            <p:nvPr/>
          </p:nvSpPr>
          <p:spPr>
            <a:xfrm>
              <a:off x="4657109" y="2219325"/>
              <a:ext cx="1172603" cy="26193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Technological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4416F76-6D4E-4CF6-85B3-E5914580EBC5}"/>
                </a:ext>
              </a:extLst>
            </p:cNvPr>
            <p:cNvSpPr/>
            <p:nvPr/>
          </p:nvSpPr>
          <p:spPr>
            <a:xfrm>
              <a:off x="5999929" y="2219325"/>
              <a:ext cx="1172603" cy="26193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Environmental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3A3E405-D3B9-4EEA-BDF7-D0D8161A046C}"/>
                </a:ext>
              </a:extLst>
            </p:cNvPr>
            <p:cNvSpPr/>
            <p:nvPr/>
          </p:nvSpPr>
          <p:spPr>
            <a:xfrm>
              <a:off x="7342747" y="2219325"/>
              <a:ext cx="1172603" cy="2619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Legal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B0812D6B-BF97-4848-A313-604C17019E6A}"/>
              </a:ext>
            </a:extLst>
          </p:cNvPr>
          <p:cNvSpPr/>
          <p:nvPr/>
        </p:nvSpPr>
        <p:spPr>
          <a:xfrm>
            <a:off x="450385" y="2529836"/>
            <a:ext cx="1233820" cy="32008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9141FF-17C5-4EEC-80D1-07E001D7DF9C}"/>
              </a:ext>
            </a:extLst>
          </p:cNvPr>
          <p:cNvSpPr/>
          <p:nvPr/>
        </p:nvSpPr>
        <p:spPr>
          <a:xfrm>
            <a:off x="1863308" y="2529836"/>
            <a:ext cx="1233820" cy="32008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785DAA-476A-4670-8CB0-68F6D3714109}"/>
              </a:ext>
            </a:extLst>
          </p:cNvPr>
          <p:cNvSpPr/>
          <p:nvPr/>
        </p:nvSpPr>
        <p:spPr>
          <a:xfrm>
            <a:off x="3276231" y="2529836"/>
            <a:ext cx="1233820" cy="32008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8B6505-4D78-4D88-BEE3-8A74D40E3072}"/>
              </a:ext>
            </a:extLst>
          </p:cNvPr>
          <p:cNvSpPr/>
          <p:nvPr/>
        </p:nvSpPr>
        <p:spPr>
          <a:xfrm>
            <a:off x="4689153" y="2529836"/>
            <a:ext cx="1233820" cy="32008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A85EC1-3C02-4A34-8C33-DAEFFE098B45}"/>
              </a:ext>
            </a:extLst>
          </p:cNvPr>
          <p:cNvSpPr/>
          <p:nvPr/>
        </p:nvSpPr>
        <p:spPr>
          <a:xfrm>
            <a:off x="6102076" y="2529836"/>
            <a:ext cx="1233820" cy="32008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785B99-8327-42CF-B3F9-A001BBC5E684}"/>
              </a:ext>
            </a:extLst>
          </p:cNvPr>
          <p:cNvSpPr/>
          <p:nvPr/>
        </p:nvSpPr>
        <p:spPr>
          <a:xfrm>
            <a:off x="7514997" y="2529836"/>
            <a:ext cx="1233820" cy="32008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5AA6812-0B2F-427A-87CB-8099468DFA1E}"/>
              </a:ext>
            </a:extLst>
          </p:cNvPr>
          <p:cNvGrpSpPr/>
          <p:nvPr/>
        </p:nvGrpSpPr>
        <p:grpSpPr>
          <a:xfrm rot="21246515">
            <a:off x="1829958" y="2913493"/>
            <a:ext cx="919234" cy="905649"/>
            <a:chOff x="380580" y="2050472"/>
            <a:chExt cx="2812475" cy="277091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8B28246-5AA5-439D-965C-5838E75A9D65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1B9DAE6-840A-4D76-9296-F71184A83982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A228657-1BF0-41F9-976D-70EED98E9008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6E41C39-9545-4DF8-BB47-689CC9065233}"/>
              </a:ext>
            </a:extLst>
          </p:cNvPr>
          <p:cNvGrpSpPr/>
          <p:nvPr/>
        </p:nvGrpSpPr>
        <p:grpSpPr>
          <a:xfrm>
            <a:off x="4877046" y="2790503"/>
            <a:ext cx="919234" cy="905649"/>
            <a:chOff x="380580" y="2050472"/>
            <a:chExt cx="2812475" cy="2770910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897BFA-5312-4B98-AA66-B7F633EDE6DF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48705A2-87EA-48BD-893F-88A1D7F8CD1B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0DEDD91-F0D5-414F-BC94-4520BC09BF5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DAFF560-2036-4ACE-B048-8975F32539EA}"/>
              </a:ext>
            </a:extLst>
          </p:cNvPr>
          <p:cNvGrpSpPr/>
          <p:nvPr/>
        </p:nvGrpSpPr>
        <p:grpSpPr>
          <a:xfrm rot="572627">
            <a:off x="7839512" y="2913494"/>
            <a:ext cx="919234" cy="905649"/>
            <a:chOff x="380580" y="2050472"/>
            <a:chExt cx="2812475" cy="2770910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DA95C72-B031-492B-B4B0-566D8ED86BA7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C00A1F7-4737-464D-8885-0541DFD0BBF5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4833F60-5BF8-497D-A064-E9F97ACA2718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B050DDF-15C3-4190-8CCF-889ED3E8ACCE}"/>
              </a:ext>
            </a:extLst>
          </p:cNvPr>
          <p:cNvGrpSpPr/>
          <p:nvPr/>
        </p:nvGrpSpPr>
        <p:grpSpPr>
          <a:xfrm>
            <a:off x="538096" y="2786681"/>
            <a:ext cx="919234" cy="344204"/>
            <a:chOff x="4205677" y="4107136"/>
            <a:chExt cx="1454725" cy="544717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BA0CDAC-9F98-4229-9FD4-E21641CA5D5E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C4CFA3A-8090-41B4-B508-D1E097D9C3C7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A4A9EF7-755B-4C4D-8DCE-055FF4FE761D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563954C-8D5B-487F-A3ED-AE8E6B4902E4}"/>
              </a:ext>
            </a:extLst>
          </p:cNvPr>
          <p:cNvGrpSpPr/>
          <p:nvPr/>
        </p:nvGrpSpPr>
        <p:grpSpPr>
          <a:xfrm>
            <a:off x="3222653" y="3857740"/>
            <a:ext cx="919234" cy="344204"/>
            <a:chOff x="4205677" y="4107136"/>
            <a:chExt cx="1454725" cy="544717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365221C-733A-4855-91DE-150A2A48FFE4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B5E0BAA-4981-4CFC-BE6D-DBD689F612DA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C8B4EBD-CF2A-4CD9-9322-50056D70E5F5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426FD5C-F234-472C-A744-DBBC068475C1}"/>
              </a:ext>
            </a:extLst>
          </p:cNvPr>
          <p:cNvGrpSpPr/>
          <p:nvPr/>
        </p:nvGrpSpPr>
        <p:grpSpPr>
          <a:xfrm>
            <a:off x="3404247" y="2806220"/>
            <a:ext cx="919234" cy="905649"/>
            <a:chOff x="380580" y="2050472"/>
            <a:chExt cx="2812475" cy="277091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FDBDBD6-0922-42E7-A3F2-B9944E151DDF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E447BD3-1FF8-4C13-B6E7-B538DBC82902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0698A1A-62EF-4366-A5B7-CA6296C0380A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075F8DB-8BAD-44EE-9FDD-EADF057445A6}"/>
              </a:ext>
            </a:extLst>
          </p:cNvPr>
          <p:cNvGrpSpPr/>
          <p:nvPr/>
        </p:nvGrpSpPr>
        <p:grpSpPr>
          <a:xfrm>
            <a:off x="385255" y="3201927"/>
            <a:ext cx="919234" cy="344204"/>
            <a:chOff x="4205677" y="4107136"/>
            <a:chExt cx="1454725" cy="544717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AC59A70-4F5B-41CE-8FA3-2CA95D2F18D8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63A0335-306A-4629-AE3E-8397D4A893A3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6633CE9-FE2D-4D8E-8E6F-0BF932F0D0F3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C112288-EA8C-44C5-9EE5-9FA9F9EE8267}"/>
              </a:ext>
            </a:extLst>
          </p:cNvPr>
          <p:cNvGrpSpPr/>
          <p:nvPr/>
        </p:nvGrpSpPr>
        <p:grpSpPr>
          <a:xfrm rot="20973954">
            <a:off x="6432416" y="2842937"/>
            <a:ext cx="919234" cy="344204"/>
            <a:chOff x="4205677" y="4107136"/>
            <a:chExt cx="1454725" cy="544717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F8773A2-1701-4141-8781-01365619689B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92C8A39-BA82-45A7-B485-35317A3F4C51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DC4A1D3-1BD0-49DE-8631-005C23F5E7B7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680D56A-3660-4F39-94E6-54965499D325}"/>
              </a:ext>
            </a:extLst>
          </p:cNvPr>
          <p:cNvGrpSpPr/>
          <p:nvPr/>
        </p:nvGrpSpPr>
        <p:grpSpPr>
          <a:xfrm>
            <a:off x="6239254" y="3351950"/>
            <a:ext cx="919234" cy="344204"/>
            <a:chOff x="4205677" y="4107136"/>
            <a:chExt cx="1454725" cy="544717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9E1EA6A-7CD6-4077-AFEF-F846A89632FD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5E1F485-1C57-4CB1-A28E-031404701F50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A3FA821-FA67-42A7-A48E-E9F1DF0EF134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A5420A1-4DA8-4CD6-8584-8F1D3DF468CF}"/>
              </a:ext>
            </a:extLst>
          </p:cNvPr>
          <p:cNvGrpSpPr/>
          <p:nvPr/>
        </p:nvGrpSpPr>
        <p:grpSpPr>
          <a:xfrm>
            <a:off x="7672289" y="3965107"/>
            <a:ext cx="919234" cy="344204"/>
            <a:chOff x="4205677" y="4107136"/>
            <a:chExt cx="1454725" cy="544717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BF1B8B1-DD50-4375-85C1-6FBE03966F3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C2B29B6-F355-4855-B13C-895DF5C8D666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1FB0CB8-8254-4DA8-91F3-2BA91B1C5A4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23E53CB-78FB-45FA-A200-BAD662780F12}"/>
              </a:ext>
            </a:extLst>
          </p:cNvPr>
          <p:cNvGrpSpPr/>
          <p:nvPr/>
        </p:nvGrpSpPr>
        <p:grpSpPr>
          <a:xfrm>
            <a:off x="7555363" y="4453573"/>
            <a:ext cx="919234" cy="344204"/>
            <a:chOff x="4205677" y="4107136"/>
            <a:chExt cx="1454725" cy="544717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1200136-5233-4558-9B3B-6A1D402286B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AFD783D-7092-48AA-9FE6-43334C9AE882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5009932-CC72-46C7-AB03-BA417C1A9A71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5F68D10-8C6B-4272-AE09-6379E04A3081}"/>
              </a:ext>
            </a:extLst>
          </p:cNvPr>
          <p:cNvGrpSpPr/>
          <p:nvPr/>
        </p:nvGrpSpPr>
        <p:grpSpPr>
          <a:xfrm>
            <a:off x="4653334" y="3833791"/>
            <a:ext cx="919234" cy="344204"/>
            <a:chOff x="4205677" y="4107136"/>
            <a:chExt cx="1454725" cy="544717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1CDEF68-AC0C-4167-99E5-0C57214962BB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6B07B334-560A-4AF4-AAD8-04F80EA94101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0F63846-D482-436E-8F75-8053BFCD16CA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8282B9F-71BF-4E0D-ADCA-25BB668B7446}"/>
              </a:ext>
            </a:extLst>
          </p:cNvPr>
          <p:cNvGrpSpPr/>
          <p:nvPr/>
        </p:nvGrpSpPr>
        <p:grpSpPr>
          <a:xfrm rot="20973954">
            <a:off x="5032606" y="4261096"/>
            <a:ext cx="919234" cy="344204"/>
            <a:chOff x="4205677" y="4107136"/>
            <a:chExt cx="1454725" cy="544717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120D3A1-730D-41D9-B373-6FF75DCFE50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5CB034E-A8BC-4DE9-831B-51A0A2B50D91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1FD0783-2D6F-45B4-A94C-F2A7D7FB19D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1C9D6FE-BD2A-412B-908C-5232F58D0DBE}"/>
              </a:ext>
            </a:extLst>
          </p:cNvPr>
          <p:cNvGrpSpPr/>
          <p:nvPr/>
        </p:nvGrpSpPr>
        <p:grpSpPr>
          <a:xfrm rot="21313584">
            <a:off x="760694" y="3678046"/>
            <a:ext cx="919234" cy="905649"/>
            <a:chOff x="380580" y="2050472"/>
            <a:chExt cx="2812475" cy="2770910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3CAF33C-A9E9-4435-8A0A-D8167309CCBC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F4C5D0F-EC07-407D-91A3-2CF3ADBF90BD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3A26F4E-7EB2-4A6B-AD26-7531A29BA654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48F8F48-CF04-4057-A9C5-91ECFDCE3BA1}"/>
              </a:ext>
            </a:extLst>
          </p:cNvPr>
          <p:cNvGrpSpPr/>
          <p:nvPr/>
        </p:nvGrpSpPr>
        <p:grpSpPr>
          <a:xfrm>
            <a:off x="538096" y="4721624"/>
            <a:ext cx="919234" cy="344204"/>
            <a:chOff x="4205677" y="4107136"/>
            <a:chExt cx="1454725" cy="544717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B9C4B62-9BE1-43D7-805E-498F0E18598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1A7A64B-CB56-4E42-8B5A-4F68F361B0D1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BAE4A658-CB7A-4570-B942-DCBDDDCAAD0A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A77E11C-0F9D-4EE1-AAA0-2261D5FDA5AA}"/>
              </a:ext>
            </a:extLst>
          </p:cNvPr>
          <p:cNvGrpSpPr/>
          <p:nvPr/>
        </p:nvGrpSpPr>
        <p:grpSpPr>
          <a:xfrm rot="344682">
            <a:off x="6095183" y="3813159"/>
            <a:ext cx="919234" cy="344204"/>
            <a:chOff x="4205677" y="4107136"/>
            <a:chExt cx="1454725" cy="544717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FCE2D71-57F3-42A3-A83B-31BB4CDF7FBA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7C67DCB-E4E4-4A06-AFE5-1343470349EF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FE10651-4DE2-4BA7-8E3C-FF597582C59B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152DADF-B412-4622-A4AD-0F34688E7BFF}"/>
              </a:ext>
            </a:extLst>
          </p:cNvPr>
          <p:cNvGrpSpPr/>
          <p:nvPr/>
        </p:nvGrpSpPr>
        <p:grpSpPr>
          <a:xfrm rot="386242">
            <a:off x="2073980" y="4013645"/>
            <a:ext cx="919234" cy="344204"/>
            <a:chOff x="4205677" y="4107136"/>
            <a:chExt cx="1454725" cy="544717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650710E-BC87-4657-837D-B9AFCC30C36C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2F6DF2C-3B8A-45D2-AD26-7FB5D16915E6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21BA4B2-A809-4AC7-8FFB-7A57ED033AAE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7DCFA7C-CA78-48D7-AB44-AD036EA517C8}"/>
              </a:ext>
            </a:extLst>
          </p:cNvPr>
          <p:cNvGrpSpPr/>
          <p:nvPr/>
        </p:nvGrpSpPr>
        <p:grpSpPr>
          <a:xfrm>
            <a:off x="2199704" y="4483703"/>
            <a:ext cx="919234" cy="344204"/>
            <a:chOff x="4205677" y="4107136"/>
            <a:chExt cx="1454725" cy="544717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24C8011-28AF-4F37-BD08-F4B9CB2FCF1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F1EBAD7-1065-41B7-A37C-6C4465DD3C02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01B7436E-7ADD-4D45-8D26-0637F406BAF6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38903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259</Words>
  <PresentationFormat>On-screen Show (4:3)</PresentationFormat>
  <Paragraphs>68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PESTEL Analysis – Slide Template</vt:lpstr>
      <vt:lpstr>PESTEL Analysis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PESTEL Analysis</dc:title>
  <dc:creator>PresentationGO.com</dc:creator>
  <dc:description>© Copyright PresentationGO.com</dc:description>
  <dcterms:created xsi:type="dcterms:W3CDTF">2014-11-26T05:14:11Z</dcterms:created>
  <dcterms:modified xsi:type="dcterms:W3CDTF">2020-04-13T21:27:58Z</dcterms:modified>
  <cp:category>Charts &amp; Diagrams</cp:category>
</cp:coreProperties>
</file>