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CE6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2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D3AC08-231B-4B26-A15E-B6A7526CD38A}"/>
              </a:ext>
            </a:extLst>
          </p:cNvPr>
          <p:cNvSpPr/>
          <p:nvPr/>
        </p:nvSpPr>
        <p:spPr>
          <a:xfrm>
            <a:off x="838200" y="1104776"/>
            <a:ext cx="1563471" cy="81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DE962-EA50-44B6-A7A6-72B99C776914}"/>
              </a:ext>
            </a:extLst>
          </p:cNvPr>
          <p:cNvSpPr/>
          <p:nvPr/>
        </p:nvSpPr>
        <p:spPr>
          <a:xfrm>
            <a:off x="2628626" y="1104776"/>
            <a:ext cx="1563471" cy="81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FF27E-D409-421C-B6C6-2712BAC59E09}"/>
              </a:ext>
            </a:extLst>
          </p:cNvPr>
          <p:cNvSpPr/>
          <p:nvPr/>
        </p:nvSpPr>
        <p:spPr>
          <a:xfrm>
            <a:off x="4419052" y="1104776"/>
            <a:ext cx="1563471" cy="818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410CE8-13C4-4600-8D6D-12592C57BA8F}"/>
              </a:ext>
            </a:extLst>
          </p:cNvPr>
          <p:cNvSpPr/>
          <p:nvPr/>
        </p:nvSpPr>
        <p:spPr>
          <a:xfrm>
            <a:off x="6209478" y="1104776"/>
            <a:ext cx="1563471" cy="818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EB51A8-2A16-4178-9CC2-ACDB9B74DF6E}"/>
              </a:ext>
            </a:extLst>
          </p:cNvPr>
          <p:cNvSpPr/>
          <p:nvPr/>
        </p:nvSpPr>
        <p:spPr>
          <a:xfrm>
            <a:off x="7999904" y="1104776"/>
            <a:ext cx="1563471" cy="8180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A3EC22-B610-4DF9-83F8-A35BBA7FCC5B}"/>
              </a:ext>
            </a:extLst>
          </p:cNvPr>
          <p:cNvSpPr/>
          <p:nvPr/>
        </p:nvSpPr>
        <p:spPr>
          <a:xfrm>
            <a:off x="9790329" y="1104776"/>
            <a:ext cx="1563471" cy="8180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83263A-C6A2-4F65-9161-C6261EA18D1F}"/>
              </a:ext>
            </a:extLst>
          </p:cNvPr>
          <p:cNvSpPr/>
          <p:nvPr/>
        </p:nvSpPr>
        <p:spPr>
          <a:xfrm>
            <a:off x="838200" y="1922780"/>
            <a:ext cx="1563471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E26C6E-1174-43DA-B675-94D6161C87BE}"/>
              </a:ext>
            </a:extLst>
          </p:cNvPr>
          <p:cNvSpPr/>
          <p:nvPr/>
        </p:nvSpPr>
        <p:spPr>
          <a:xfrm>
            <a:off x="2628626" y="1922780"/>
            <a:ext cx="1563471" cy="3492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491B19-F611-489B-8FFB-118209E6D984}"/>
              </a:ext>
            </a:extLst>
          </p:cNvPr>
          <p:cNvSpPr/>
          <p:nvPr/>
        </p:nvSpPr>
        <p:spPr>
          <a:xfrm>
            <a:off x="4419052" y="1922780"/>
            <a:ext cx="1563471" cy="349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DB1651-B632-491D-992B-668104903E66}"/>
              </a:ext>
            </a:extLst>
          </p:cNvPr>
          <p:cNvSpPr/>
          <p:nvPr/>
        </p:nvSpPr>
        <p:spPr>
          <a:xfrm>
            <a:off x="6209478" y="1922780"/>
            <a:ext cx="1563471" cy="349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416F76-6D4E-4CF6-85B3-E5914580EBC5}"/>
              </a:ext>
            </a:extLst>
          </p:cNvPr>
          <p:cNvSpPr/>
          <p:nvPr/>
        </p:nvSpPr>
        <p:spPr>
          <a:xfrm>
            <a:off x="7999904" y="1922780"/>
            <a:ext cx="1563471" cy="349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A3E405-D3B9-4EEA-BDF7-D0D8161A046C}"/>
              </a:ext>
            </a:extLst>
          </p:cNvPr>
          <p:cNvSpPr/>
          <p:nvPr/>
        </p:nvSpPr>
        <p:spPr>
          <a:xfrm>
            <a:off x="9790329" y="1922780"/>
            <a:ext cx="1563471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812D6B-BF97-4848-A313-604C17019E6A}"/>
              </a:ext>
            </a:extLst>
          </p:cNvPr>
          <p:cNvSpPr/>
          <p:nvPr/>
        </p:nvSpPr>
        <p:spPr>
          <a:xfrm>
            <a:off x="838200" y="2272030"/>
            <a:ext cx="1563471" cy="3714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141FF-17C5-4EEC-80D1-07E001D7DF9C}"/>
              </a:ext>
            </a:extLst>
          </p:cNvPr>
          <p:cNvSpPr/>
          <p:nvPr/>
        </p:nvSpPr>
        <p:spPr>
          <a:xfrm>
            <a:off x="2628626" y="2272030"/>
            <a:ext cx="1563471" cy="3714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85DAA-476A-4670-8CB0-68F6D3714109}"/>
              </a:ext>
            </a:extLst>
          </p:cNvPr>
          <p:cNvSpPr/>
          <p:nvPr/>
        </p:nvSpPr>
        <p:spPr>
          <a:xfrm>
            <a:off x="4419052" y="2272030"/>
            <a:ext cx="1563471" cy="3714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8B6505-4D78-4D88-BEE3-8A74D40E3072}"/>
              </a:ext>
            </a:extLst>
          </p:cNvPr>
          <p:cNvSpPr/>
          <p:nvPr/>
        </p:nvSpPr>
        <p:spPr>
          <a:xfrm>
            <a:off x="6209478" y="2272030"/>
            <a:ext cx="1563471" cy="3714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85EC1-3C02-4A34-8C33-DAEFFE098B45}"/>
              </a:ext>
            </a:extLst>
          </p:cNvPr>
          <p:cNvSpPr/>
          <p:nvPr/>
        </p:nvSpPr>
        <p:spPr>
          <a:xfrm>
            <a:off x="7999904" y="2272030"/>
            <a:ext cx="1563471" cy="3714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785B99-8327-42CF-B3F9-A001BBC5E684}"/>
              </a:ext>
            </a:extLst>
          </p:cNvPr>
          <p:cNvSpPr/>
          <p:nvPr/>
        </p:nvSpPr>
        <p:spPr>
          <a:xfrm>
            <a:off x="9790329" y="2272030"/>
            <a:ext cx="1563471" cy="3714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AA6812-0B2F-427A-87CB-8099468DFA1E}"/>
              </a:ext>
            </a:extLst>
          </p:cNvPr>
          <p:cNvGrpSpPr/>
          <p:nvPr/>
        </p:nvGrpSpPr>
        <p:grpSpPr>
          <a:xfrm rot="21246515">
            <a:off x="2586366" y="2543909"/>
            <a:ext cx="1164835" cy="1147620"/>
            <a:chOff x="380580" y="2050472"/>
            <a:chExt cx="2812475" cy="277091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8B28246-5AA5-439D-965C-5838E75A9D65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1B9DAE6-840A-4D76-9296-F71184A8398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228657-1BF0-41F9-976D-70EED98E900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E41C39-9545-4DF8-BB47-689CC9065233}"/>
              </a:ext>
            </a:extLst>
          </p:cNvPr>
          <p:cNvGrpSpPr/>
          <p:nvPr/>
        </p:nvGrpSpPr>
        <p:grpSpPr>
          <a:xfrm>
            <a:off x="6447572" y="2388058"/>
            <a:ext cx="1164835" cy="1147620"/>
            <a:chOff x="380580" y="2050472"/>
            <a:chExt cx="2812475" cy="277091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897BFA-5312-4B98-AA66-B7F633EDE6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48705A2-87EA-48BD-893F-88A1D7F8CD1B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0DEDD91-F0D5-414F-BC94-4520BC09BF5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AFF560-2036-4ACE-B048-8975F32539EA}"/>
              </a:ext>
            </a:extLst>
          </p:cNvPr>
          <p:cNvGrpSpPr/>
          <p:nvPr/>
        </p:nvGrpSpPr>
        <p:grpSpPr>
          <a:xfrm rot="572627">
            <a:off x="10201547" y="2543910"/>
            <a:ext cx="1164835" cy="1147620"/>
            <a:chOff x="380580" y="2050472"/>
            <a:chExt cx="2812475" cy="277091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DA95C72-B031-492B-B4B0-566D8ED86BA7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00A1F7-4737-464D-8885-0541DFD0BBF5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4833F60-5BF8-497D-A064-E9F97ACA271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050DDF-15C3-4190-8CCF-889ED3E8ACCE}"/>
              </a:ext>
            </a:extLst>
          </p:cNvPr>
          <p:cNvGrpSpPr/>
          <p:nvPr/>
        </p:nvGrpSpPr>
        <p:grpSpPr>
          <a:xfrm>
            <a:off x="949347" y="2383216"/>
            <a:ext cx="1164834" cy="436168"/>
            <a:chOff x="4205677" y="4107136"/>
            <a:chExt cx="1454725" cy="544717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A0CDAC-9F98-4229-9FD4-E21641CA5D5E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4CFA3A-8090-41B4-B508-D1E097D9C3C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4A9EF7-755B-4C4D-8DCE-055FF4FE761D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63954C-8D5B-487F-A3ED-AE8E6B4902E4}"/>
              </a:ext>
            </a:extLst>
          </p:cNvPr>
          <p:cNvGrpSpPr/>
          <p:nvPr/>
        </p:nvGrpSpPr>
        <p:grpSpPr>
          <a:xfrm>
            <a:off x="4351162" y="3740438"/>
            <a:ext cx="1164834" cy="436168"/>
            <a:chOff x="4205677" y="4107136"/>
            <a:chExt cx="1454725" cy="54471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365221C-733A-4855-91DE-150A2A48FFE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5E0BAA-4981-4CFC-BE6D-DBD689F612D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8B4EBD-CF2A-4CD9-9322-50056D70E5F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26FD5C-F234-472C-A744-DBBC068475C1}"/>
              </a:ext>
            </a:extLst>
          </p:cNvPr>
          <p:cNvGrpSpPr/>
          <p:nvPr/>
        </p:nvGrpSpPr>
        <p:grpSpPr>
          <a:xfrm>
            <a:off x="4581272" y="2407975"/>
            <a:ext cx="1164835" cy="1147620"/>
            <a:chOff x="380580" y="2050472"/>
            <a:chExt cx="2812475" cy="277091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FDBDBD6-0922-42E7-A3F2-B9944E151D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E447BD3-1FF8-4C13-B6E7-B538DBC8290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698A1A-62EF-4366-A5B7-CA6296C0380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075F8DB-8BAD-44EE-9FDD-EADF057445A6}"/>
              </a:ext>
            </a:extLst>
          </p:cNvPr>
          <p:cNvGrpSpPr/>
          <p:nvPr/>
        </p:nvGrpSpPr>
        <p:grpSpPr>
          <a:xfrm>
            <a:off x="755669" y="2909406"/>
            <a:ext cx="1164834" cy="436168"/>
            <a:chOff x="4205677" y="4107136"/>
            <a:chExt cx="1454725" cy="54471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AC59A70-4F5B-41CE-8FA3-2CA95D2F18D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63A0335-306A-4629-AE3E-8397D4A893A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633CE9-FE2D-4D8E-8E6F-0BF932F0D0F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C112288-EA8C-44C5-9EE5-9FA9F9EE8267}"/>
              </a:ext>
            </a:extLst>
          </p:cNvPr>
          <p:cNvGrpSpPr/>
          <p:nvPr/>
        </p:nvGrpSpPr>
        <p:grpSpPr>
          <a:xfrm rot="20973954">
            <a:off x="8418505" y="2454501"/>
            <a:ext cx="1164834" cy="436168"/>
            <a:chOff x="4205677" y="4107136"/>
            <a:chExt cx="1454725" cy="544717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F8773A2-1701-4141-8781-01365619689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92C8A39-BA82-45A7-B485-35317A3F4C5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DC4A1D3-1BD0-49DE-8631-005C23F5E7B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80D56A-3660-4F39-94E6-54965499D325}"/>
              </a:ext>
            </a:extLst>
          </p:cNvPr>
          <p:cNvGrpSpPr/>
          <p:nvPr/>
        </p:nvGrpSpPr>
        <p:grpSpPr>
          <a:xfrm>
            <a:off x="8173735" y="3099512"/>
            <a:ext cx="1164834" cy="436168"/>
            <a:chOff x="4205677" y="4107136"/>
            <a:chExt cx="1454725" cy="54471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9E1EA6A-7CD6-4077-AFEF-F846A89632F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E1F485-1C57-4CB1-A28E-031404701F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A3FA821-FA67-42A7-A48E-E9F1DF0EF13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A5420A1-4DA8-4CD6-8584-8F1D3DF468CF}"/>
              </a:ext>
            </a:extLst>
          </p:cNvPr>
          <p:cNvGrpSpPr/>
          <p:nvPr/>
        </p:nvGrpSpPr>
        <p:grpSpPr>
          <a:xfrm>
            <a:off x="9989647" y="3876492"/>
            <a:ext cx="1164834" cy="436168"/>
            <a:chOff x="4205677" y="4107136"/>
            <a:chExt cx="1454725" cy="54471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BF1B8B1-DD50-4375-85C1-6FBE03966F3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2B29B6-F355-4855-B13C-895DF5C8D66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1FB0CB8-8254-4DA8-91F3-2BA91B1C5A4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23E53CB-78FB-45FA-A200-BAD662780F12}"/>
              </a:ext>
            </a:extLst>
          </p:cNvPr>
          <p:cNvGrpSpPr/>
          <p:nvPr/>
        </p:nvGrpSpPr>
        <p:grpSpPr>
          <a:xfrm>
            <a:off x="9841481" y="4495466"/>
            <a:ext cx="1164834" cy="436168"/>
            <a:chOff x="4205677" y="4107136"/>
            <a:chExt cx="1454725" cy="54471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1200136-5233-4558-9B3B-6A1D402286B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AFD783D-7092-48AA-9FE6-43334C9AE88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5009932-CC72-46C7-AB03-BA417C1A9A7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F68D10-8C6B-4272-AE09-6379E04A3081}"/>
              </a:ext>
            </a:extLst>
          </p:cNvPr>
          <p:cNvGrpSpPr/>
          <p:nvPr/>
        </p:nvGrpSpPr>
        <p:grpSpPr>
          <a:xfrm>
            <a:off x="6164091" y="3710090"/>
            <a:ext cx="1164834" cy="436168"/>
            <a:chOff x="4205677" y="4107136"/>
            <a:chExt cx="1454725" cy="544717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CDEF68-AC0C-4167-99E5-0C57214962B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B07B334-560A-4AF4-AAD8-04F80EA9410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0F63846-D482-436E-8F75-8053BFCD16C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8282B9F-71BF-4E0D-ADCA-25BB668B7446}"/>
              </a:ext>
            </a:extLst>
          </p:cNvPr>
          <p:cNvGrpSpPr/>
          <p:nvPr/>
        </p:nvGrpSpPr>
        <p:grpSpPr>
          <a:xfrm rot="20973954">
            <a:off x="6644696" y="4251562"/>
            <a:ext cx="1164834" cy="436168"/>
            <a:chOff x="4205677" y="4107136"/>
            <a:chExt cx="1454725" cy="54471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120D3A1-730D-41D9-B373-6FF75DCFE50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5CB034E-A8BC-4DE9-831B-51A0A2B50D9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1FD0783-2D6F-45B4-A94C-F2A7D7FB19D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1C9D6FE-BD2A-412B-908C-5232F58D0DBE}"/>
              </a:ext>
            </a:extLst>
          </p:cNvPr>
          <p:cNvGrpSpPr/>
          <p:nvPr/>
        </p:nvGrpSpPr>
        <p:grpSpPr>
          <a:xfrm rot="21313584">
            <a:off x="1231416" y="3512735"/>
            <a:ext cx="1164835" cy="1147620"/>
            <a:chOff x="380580" y="2050472"/>
            <a:chExt cx="2812475" cy="277091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3CAF33C-A9E9-4435-8A0A-D8167309CCB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F4C5D0F-EC07-407D-91A3-2CF3ADBF90B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A26F4E-7EB2-4A6B-AD26-7531A29BA65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48F8F48-CF04-4057-A9C5-91ECFDCE3BA1}"/>
              </a:ext>
            </a:extLst>
          </p:cNvPr>
          <p:cNvGrpSpPr/>
          <p:nvPr/>
        </p:nvGrpSpPr>
        <p:grpSpPr>
          <a:xfrm>
            <a:off x="949347" y="4835134"/>
            <a:ext cx="1164834" cy="436168"/>
            <a:chOff x="4205677" y="4107136"/>
            <a:chExt cx="1454725" cy="544717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9C4B62-9BE1-43D7-805E-498F0E18598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1A7A64B-CB56-4E42-8B5A-4F68F361B0D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AE4A658-CB7A-4570-B942-DCBDDDCAAD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A77E11C-0F9D-4EE1-AAA0-2261D5FDA5AA}"/>
              </a:ext>
            </a:extLst>
          </p:cNvPr>
          <p:cNvGrpSpPr/>
          <p:nvPr/>
        </p:nvGrpSpPr>
        <p:grpSpPr>
          <a:xfrm rot="344682">
            <a:off x="7991171" y="3683946"/>
            <a:ext cx="1164834" cy="436168"/>
            <a:chOff x="4205677" y="4107136"/>
            <a:chExt cx="1454725" cy="54471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FCE2D71-57F3-42A3-A83B-31BB4CDF7FB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7C67DCB-E4E4-4A06-AFE5-1343470349E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E10651-4DE2-4BA7-8E3C-FF597582C59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152DADF-B412-4622-A4AD-0F34688E7BFF}"/>
              </a:ext>
            </a:extLst>
          </p:cNvPr>
          <p:cNvGrpSpPr/>
          <p:nvPr/>
        </p:nvGrpSpPr>
        <p:grpSpPr>
          <a:xfrm rot="386242">
            <a:off x="2895587" y="3937998"/>
            <a:ext cx="1164834" cy="436168"/>
            <a:chOff x="4205677" y="4107136"/>
            <a:chExt cx="1454725" cy="54471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650710E-BC87-4657-837D-B9AFCC30C36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F6DF2C-3B8A-45D2-AD26-7FB5D16915E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21BA4B2-A809-4AC7-8FFB-7A57ED033A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DCFA7C-CA78-48D7-AB44-AD036EA517C8}"/>
              </a:ext>
            </a:extLst>
          </p:cNvPr>
          <p:cNvGrpSpPr/>
          <p:nvPr/>
        </p:nvGrpSpPr>
        <p:grpSpPr>
          <a:xfrm>
            <a:off x="3054901" y="4533647"/>
            <a:ext cx="1164834" cy="436168"/>
            <a:chOff x="4205677" y="4107136"/>
            <a:chExt cx="1454725" cy="5447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24C8011-28AF-4F37-BD08-F4B9CB2FCF1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F1EBAD7-1065-41B7-A37C-6C4465DD3C0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1B7436E-7ADD-4D45-8D26-0637F406BAF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PESTEL Analysis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D3AC08-231B-4B26-A15E-B6A7526CD38A}"/>
              </a:ext>
            </a:extLst>
          </p:cNvPr>
          <p:cNvSpPr/>
          <p:nvPr/>
        </p:nvSpPr>
        <p:spPr>
          <a:xfrm>
            <a:off x="838200" y="1104776"/>
            <a:ext cx="1563471" cy="81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BDE962-EA50-44B6-A7A6-72B99C776914}"/>
              </a:ext>
            </a:extLst>
          </p:cNvPr>
          <p:cNvSpPr/>
          <p:nvPr/>
        </p:nvSpPr>
        <p:spPr>
          <a:xfrm>
            <a:off x="2628626" y="1104776"/>
            <a:ext cx="1563471" cy="81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FF27E-D409-421C-B6C6-2712BAC59E09}"/>
              </a:ext>
            </a:extLst>
          </p:cNvPr>
          <p:cNvSpPr/>
          <p:nvPr/>
        </p:nvSpPr>
        <p:spPr>
          <a:xfrm>
            <a:off x="4419052" y="1104776"/>
            <a:ext cx="1563471" cy="818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410CE8-13C4-4600-8D6D-12592C57BA8F}"/>
              </a:ext>
            </a:extLst>
          </p:cNvPr>
          <p:cNvSpPr/>
          <p:nvPr/>
        </p:nvSpPr>
        <p:spPr>
          <a:xfrm>
            <a:off x="6209478" y="1104776"/>
            <a:ext cx="1563471" cy="8180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EB51A8-2A16-4178-9CC2-ACDB9B74DF6E}"/>
              </a:ext>
            </a:extLst>
          </p:cNvPr>
          <p:cNvSpPr/>
          <p:nvPr/>
        </p:nvSpPr>
        <p:spPr>
          <a:xfrm>
            <a:off x="7999904" y="1104776"/>
            <a:ext cx="1563471" cy="8180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A3EC22-B610-4DF9-83F8-A35BBA7FCC5B}"/>
              </a:ext>
            </a:extLst>
          </p:cNvPr>
          <p:cNvSpPr/>
          <p:nvPr/>
        </p:nvSpPr>
        <p:spPr>
          <a:xfrm>
            <a:off x="9790329" y="1104776"/>
            <a:ext cx="1563471" cy="8180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645920" bIns="0" rtlCol="0" anchor="b"/>
          <a:lstStyle/>
          <a:p>
            <a:pPr algn="ctr"/>
            <a:r>
              <a:rPr lang="en-US" sz="1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83263A-C6A2-4F65-9161-C6261EA18D1F}"/>
              </a:ext>
            </a:extLst>
          </p:cNvPr>
          <p:cNvSpPr/>
          <p:nvPr/>
        </p:nvSpPr>
        <p:spPr>
          <a:xfrm>
            <a:off x="838200" y="1922780"/>
            <a:ext cx="1563471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E26C6E-1174-43DA-B675-94D6161C87BE}"/>
              </a:ext>
            </a:extLst>
          </p:cNvPr>
          <p:cNvSpPr/>
          <p:nvPr/>
        </p:nvSpPr>
        <p:spPr>
          <a:xfrm>
            <a:off x="2628626" y="1922780"/>
            <a:ext cx="1563471" cy="3492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491B19-F611-489B-8FFB-118209E6D984}"/>
              </a:ext>
            </a:extLst>
          </p:cNvPr>
          <p:cNvSpPr/>
          <p:nvPr/>
        </p:nvSpPr>
        <p:spPr>
          <a:xfrm>
            <a:off x="4419052" y="1922780"/>
            <a:ext cx="1563471" cy="349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DB1651-B632-491D-992B-668104903E66}"/>
              </a:ext>
            </a:extLst>
          </p:cNvPr>
          <p:cNvSpPr/>
          <p:nvPr/>
        </p:nvSpPr>
        <p:spPr>
          <a:xfrm>
            <a:off x="6209478" y="1922780"/>
            <a:ext cx="1563471" cy="349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416F76-6D4E-4CF6-85B3-E5914580EBC5}"/>
              </a:ext>
            </a:extLst>
          </p:cNvPr>
          <p:cNvSpPr/>
          <p:nvPr/>
        </p:nvSpPr>
        <p:spPr>
          <a:xfrm>
            <a:off x="7999904" y="1922780"/>
            <a:ext cx="1563471" cy="3492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A3E405-D3B9-4EEA-BDF7-D0D8161A046C}"/>
              </a:ext>
            </a:extLst>
          </p:cNvPr>
          <p:cNvSpPr/>
          <p:nvPr/>
        </p:nvSpPr>
        <p:spPr>
          <a:xfrm>
            <a:off x="9790329" y="1922780"/>
            <a:ext cx="1563471" cy="3492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812D6B-BF97-4848-A313-604C17019E6A}"/>
              </a:ext>
            </a:extLst>
          </p:cNvPr>
          <p:cNvSpPr/>
          <p:nvPr/>
        </p:nvSpPr>
        <p:spPr>
          <a:xfrm>
            <a:off x="838200" y="2272030"/>
            <a:ext cx="1563471" cy="3714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9141FF-17C5-4EEC-80D1-07E001D7DF9C}"/>
              </a:ext>
            </a:extLst>
          </p:cNvPr>
          <p:cNvSpPr/>
          <p:nvPr/>
        </p:nvSpPr>
        <p:spPr>
          <a:xfrm>
            <a:off x="2628626" y="2272030"/>
            <a:ext cx="1563471" cy="3714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785DAA-476A-4670-8CB0-68F6D3714109}"/>
              </a:ext>
            </a:extLst>
          </p:cNvPr>
          <p:cNvSpPr/>
          <p:nvPr/>
        </p:nvSpPr>
        <p:spPr>
          <a:xfrm>
            <a:off x="4419052" y="2272030"/>
            <a:ext cx="1563471" cy="3714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8B6505-4D78-4D88-BEE3-8A74D40E3072}"/>
              </a:ext>
            </a:extLst>
          </p:cNvPr>
          <p:cNvSpPr/>
          <p:nvPr/>
        </p:nvSpPr>
        <p:spPr>
          <a:xfrm>
            <a:off x="6209478" y="2272030"/>
            <a:ext cx="1563471" cy="37147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A85EC1-3C02-4A34-8C33-DAEFFE098B45}"/>
              </a:ext>
            </a:extLst>
          </p:cNvPr>
          <p:cNvSpPr/>
          <p:nvPr/>
        </p:nvSpPr>
        <p:spPr>
          <a:xfrm>
            <a:off x="7999904" y="2272030"/>
            <a:ext cx="1563471" cy="37147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785B99-8327-42CF-B3F9-A001BBC5E684}"/>
              </a:ext>
            </a:extLst>
          </p:cNvPr>
          <p:cNvSpPr/>
          <p:nvPr/>
        </p:nvSpPr>
        <p:spPr>
          <a:xfrm>
            <a:off x="9790329" y="2272030"/>
            <a:ext cx="1563471" cy="3714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AA6812-0B2F-427A-87CB-8099468DFA1E}"/>
              </a:ext>
            </a:extLst>
          </p:cNvPr>
          <p:cNvGrpSpPr/>
          <p:nvPr/>
        </p:nvGrpSpPr>
        <p:grpSpPr>
          <a:xfrm rot="21246515">
            <a:off x="2586366" y="2543909"/>
            <a:ext cx="1164835" cy="1147620"/>
            <a:chOff x="380580" y="2050472"/>
            <a:chExt cx="2812475" cy="277091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8B28246-5AA5-439D-965C-5838E75A9D65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1B9DAE6-840A-4D76-9296-F71184A8398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228657-1BF0-41F9-976D-70EED98E900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6E41C39-9545-4DF8-BB47-689CC9065233}"/>
              </a:ext>
            </a:extLst>
          </p:cNvPr>
          <p:cNvGrpSpPr/>
          <p:nvPr/>
        </p:nvGrpSpPr>
        <p:grpSpPr>
          <a:xfrm>
            <a:off x="6447572" y="2388058"/>
            <a:ext cx="1164835" cy="1147620"/>
            <a:chOff x="380580" y="2050472"/>
            <a:chExt cx="2812475" cy="2770910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897BFA-5312-4B98-AA66-B7F633EDE6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48705A2-87EA-48BD-893F-88A1D7F8CD1B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0DEDD91-F0D5-414F-BC94-4520BC09BF5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AFF560-2036-4ACE-B048-8975F32539EA}"/>
              </a:ext>
            </a:extLst>
          </p:cNvPr>
          <p:cNvGrpSpPr/>
          <p:nvPr/>
        </p:nvGrpSpPr>
        <p:grpSpPr>
          <a:xfrm rot="572627">
            <a:off x="10201547" y="2543910"/>
            <a:ext cx="1164835" cy="1147620"/>
            <a:chOff x="380580" y="2050472"/>
            <a:chExt cx="2812475" cy="277091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DA95C72-B031-492B-B4B0-566D8ED86BA7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00A1F7-4737-464D-8885-0541DFD0BBF5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4833F60-5BF8-497D-A064-E9F97ACA2718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050DDF-15C3-4190-8CCF-889ED3E8ACCE}"/>
              </a:ext>
            </a:extLst>
          </p:cNvPr>
          <p:cNvGrpSpPr/>
          <p:nvPr/>
        </p:nvGrpSpPr>
        <p:grpSpPr>
          <a:xfrm>
            <a:off x="949347" y="2383216"/>
            <a:ext cx="1164834" cy="436168"/>
            <a:chOff x="4205677" y="4107136"/>
            <a:chExt cx="1454725" cy="544717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A0CDAC-9F98-4229-9FD4-E21641CA5D5E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C4CFA3A-8090-41B4-B508-D1E097D9C3C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4A9EF7-755B-4C4D-8DCE-055FF4FE761D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563954C-8D5B-487F-A3ED-AE8E6B4902E4}"/>
              </a:ext>
            </a:extLst>
          </p:cNvPr>
          <p:cNvGrpSpPr/>
          <p:nvPr/>
        </p:nvGrpSpPr>
        <p:grpSpPr>
          <a:xfrm>
            <a:off x="4351162" y="3740438"/>
            <a:ext cx="1164834" cy="436168"/>
            <a:chOff x="4205677" y="4107136"/>
            <a:chExt cx="1454725" cy="544717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365221C-733A-4855-91DE-150A2A48FFE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5E0BAA-4981-4CFC-BE6D-DBD689F612DA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C8B4EBD-CF2A-4CD9-9322-50056D70E5F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426FD5C-F234-472C-A744-DBBC068475C1}"/>
              </a:ext>
            </a:extLst>
          </p:cNvPr>
          <p:cNvGrpSpPr/>
          <p:nvPr/>
        </p:nvGrpSpPr>
        <p:grpSpPr>
          <a:xfrm>
            <a:off x="4581272" y="2407975"/>
            <a:ext cx="1164835" cy="1147620"/>
            <a:chOff x="380580" y="2050472"/>
            <a:chExt cx="2812475" cy="277091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FDBDBD6-0922-42E7-A3F2-B9944E151DD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E447BD3-1FF8-4C13-B6E7-B538DBC82902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698A1A-62EF-4366-A5B7-CA6296C0380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075F8DB-8BAD-44EE-9FDD-EADF057445A6}"/>
              </a:ext>
            </a:extLst>
          </p:cNvPr>
          <p:cNvGrpSpPr/>
          <p:nvPr/>
        </p:nvGrpSpPr>
        <p:grpSpPr>
          <a:xfrm>
            <a:off x="755669" y="2909406"/>
            <a:ext cx="1164834" cy="436168"/>
            <a:chOff x="4205677" y="4107136"/>
            <a:chExt cx="1454725" cy="54471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AC59A70-4F5B-41CE-8FA3-2CA95D2F18D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63A0335-306A-4629-AE3E-8397D4A893A3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6633CE9-FE2D-4D8E-8E6F-0BF932F0D0F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C112288-EA8C-44C5-9EE5-9FA9F9EE8267}"/>
              </a:ext>
            </a:extLst>
          </p:cNvPr>
          <p:cNvGrpSpPr/>
          <p:nvPr/>
        </p:nvGrpSpPr>
        <p:grpSpPr>
          <a:xfrm rot="20973954">
            <a:off x="8418505" y="2454501"/>
            <a:ext cx="1164834" cy="436168"/>
            <a:chOff x="4205677" y="4107136"/>
            <a:chExt cx="1454725" cy="544717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F8773A2-1701-4141-8781-01365619689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92C8A39-BA82-45A7-B485-35317A3F4C5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DC4A1D3-1BD0-49DE-8631-005C23F5E7B7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80D56A-3660-4F39-94E6-54965499D325}"/>
              </a:ext>
            </a:extLst>
          </p:cNvPr>
          <p:cNvGrpSpPr/>
          <p:nvPr/>
        </p:nvGrpSpPr>
        <p:grpSpPr>
          <a:xfrm>
            <a:off x="8173735" y="3099512"/>
            <a:ext cx="1164834" cy="436168"/>
            <a:chOff x="4205677" y="4107136"/>
            <a:chExt cx="1454725" cy="544717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9E1EA6A-7CD6-4077-AFEF-F846A89632F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5E1F485-1C57-4CB1-A28E-031404701F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A3FA821-FA67-42A7-A48E-E9F1DF0EF13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A5420A1-4DA8-4CD6-8584-8F1D3DF468CF}"/>
              </a:ext>
            </a:extLst>
          </p:cNvPr>
          <p:cNvGrpSpPr/>
          <p:nvPr/>
        </p:nvGrpSpPr>
        <p:grpSpPr>
          <a:xfrm>
            <a:off x="9989647" y="3876492"/>
            <a:ext cx="1164834" cy="436168"/>
            <a:chOff x="4205677" y="4107136"/>
            <a:chExt cx="1454725" cy="544717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BF1B8B1-DD50-4375-85C1-6FBE03966F3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2B29B6-F355-4855-B13C-895DF5C8D66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1FB0CB8-8254-4DA8-91F3-2BA91B1C5A4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23E53CB-78FB-45FA-A200-BAD662780F12}"/>
              </a:ext>
            </a:extLst>
          </p:cNvPr>
          <p:cNvGrpSpPr/>
          <p:nvPr/>
        </p:nvGrpSpPr>
        <p:grpSpPr>
          <a:xfrm>
            <a:off x="9841481" y="4495466"/>
            <a:ext cx="1164834" cy="436168"/>
            <a:chOff x="4205677" y="4107136"/>
            <a:chExt cx="1454725" cy="54471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1200136-5233-4558-9B3B-6A1D402286B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AFD783D-7092-48AA-9FE6-43334C9AE88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5009932-CC72-46C7-AB03-BA417C1A9A71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5F68D10-8C6B-4272-AE09-6379E04A3081}"/>
              </a:ext>
            </a:extLst>
          </p:cNvPr>
          <p:cNvGrpSpPr/>
          <p:nvPr/>
        </p:nvGrpSpPr>
        <p:grpSpPr>
          <a:xfrm>
            <a:off x="6164091" y="3710090"/>
            <a:ext cx="1164834" cy="436168"/>
            <a:chOff x="4205677" y="4107136"/>
            <a:chExt cx="1454725" cy="544717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1CDEF68-AC0C-4167-99E5-0C57214962B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B07B334-560A-4AF4-AAD8-04F80EA9410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0F63846-D482-436E-8F75-8053BFCD16C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8282B9F-71BF-4E0D-ADCA-25BB668B7446}"/>
              </a:ext>
            </a:extLst>
          </p:cNvPr>
          <p:cNvGrpSpPr/>
          <p:nvPr/>
        </p:nvGrpSpPr>
        <p:grpSpPr>
          <a:xfrm rot="20973954">
            <a:off x="6644696" y="4251562"/>
            <a:ext cx="1164834" cy="436168"/>
            <a:chOff x="4205677" y="4107136"/>
            <a:chExt cx="1454725" cy="544717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3120D3A1-730D-41D9-B373-6FF75DCFE50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5CB034E-A8BC-4DE9-831B-51A0A2B50D9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1FD0783-2D6F-45B4-A94C-F2A7D7FB19D2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1C9D6FE-BD2A-412B-908C-5232F58D0DBE}"/>
              </a:ext>
            </a:extLst>
          </p:cNvPr>
          <p:cNvGrpSpPr/>
          <p:nvPr/>
        </p:nvGrpSpPr>
        <p:grpSpPr>
          <a:xfrm rot="21313584">
            <a:off x="1231416" y="3512735"/>
            <a:ext cx="1164835" cy="1147620"/>
            <a:chOff x="380580" y="2050472"/>
            <a:chExt cx="2812475" cy="2770910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3CAF33C-A9E9-4435-8A0A-D8167309CCB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F4C5D0F-EC07-407D-91A3-2CF3ADBF90BD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A26F4E-7EB2-4A6B-AD26-7531A29BA65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48F8F48-CF04-4057-A9C5-91ECFDCE3BA1}"/>
              </a:ext>
            </a:extLst>
          </p:cNvPr>
          <p:cNvGrpSpPr/>
          <p:nvPr/>
        </p:nvGrpSpPr>
        <p:grpSpPr>
          <a:xfrm>
            <a:off x="949347" y="4835134"/>
            <a:ext cx="1164834" cy="436168"/>
            <a:chOff x="4205677" y="4107136"/>
            <a:chExt cx="1454725" cy="544717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9C4B62-9BE1-43D7-805E-498F0E18598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1A7A64B-CB56-4E42-8B5A-4F68F361B0D1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AE4A658-CB7A-4570-B942-DCBDDDCAAD0A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A77E11C-0F9D-4EE1-AAA0-2261D5FDA5AA}"/>
              </a:ext>
            </a:extLst>
          </p:cNvPr>
          <p:cNvGrpSpPr/>
          <p:nvPr/>
        </p:nvGrpSpPr>
        <p:grpSpPr>
          <a:xfrm rot="344682">
            <a:off x="7991171" y="3683946"/>
            <a:ext cx="1164834" cy="436168"/>
            <a:chOff x="4205677" y="4107136"/>
            <a:chExt cx="1454725" cy="544717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FCE2D71-57F3-42A3-A83B-31BB4CDF7FBA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7C67DCB-E4E4-4A06-AFE5-1343470349EF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FE10651-4DE2-4BA7-8E3C-FF597582C59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152DADF-B412-4622-A4AD-0F34688E7BFF}"/>
              </a:ext>
            </a:extLst>
          </p:cNvPr>
          <p:cNvGrpSpPr/>
          <p:nvPr/>
        </p:nvGrpSpPr>
        <p:grpSpPr>
          <a:xfrm rot="386242">
            <a:off x="2895587" y="3937998"/>
            <a:ext cx="1164834" cy="436168"/>
            <a:chOff x="4205677" y="4107136"/>
            <a:chExt cx="1454725" cy="544717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650710E-BC87-4657-837D-B9AFCC30C36C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2F6DF2C-3B8A-45D2-AD26-7FB5D16915E6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21BA4B2-A809-4AC7-8FFB-7A57ED033A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DCFA7C-CA78-48D7-AB44-AD036EA517C8}"/>
              </a:ext>
            </a:extLst>
          </p:cNvPr>
          <p:cNvGrpSpPr/>
          <p:nvPr/>
        </p:nvGrpSpPr>
        <p:grpSpPr>
          <a:xfrm>
            <a:off x="3054901" y="4533647"/>
            <a:ext cx="1164834" cy="436168"/>
            <a:chOff x="4205677" y="4107136"/>
            <a:chExt cx="1454725" cy="544717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24C8011-28AF-4F37-BD08-F4B9CB2FCF12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F1EBAD7-1065-41B7-A37C-6C4465DD3C02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1B7436E-7ADD-4D45-8D26-0637F406BAF6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5080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259</Words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PESTEL Analysis – Slide Template</vt:lpstr>
      <vt:lpstr>PESTEL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PESTEL Analysis</dc:title>
  <dc:creator>PresentationGO.com</dc:creator>
  <dc:description>© Copyright PresentationGO.com</dc:description>
  <dcterms:created xsi:type="dcterms:W3CDTF">2014-11-26T05:14:11Z</dcterms:created>
  <dcterms:modified xsi:type="dcterms:W3CDTF">2020-04-13T21:27:40Z</dcterms:modified>
  <cp:category>Charts &amp; Diagrams</cp:category>
</cp:coreProperties>
</file>