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12"/>
  </p:notesMasterIdLst>
  <p:sldIdLst>
    <p:sldId id="370" r:id="rId4"/>
    <p:sldId id="354" r:id="rId5"/>
    <p:sldId id="365" r:id="rId6"/>
    <p:sldId id="366" r:id="rId7"/>
    <p:sldId id="367" r:id="rId8"/>
    <p:sldId id="368" r:id="rId9"/>
    <p:sldId id="369" r:id="rId10"/>
    <p:sldId id="30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6F13"/>
    <a:srgbClr val="2B323B"/>
    <a:srgbClr val="00B09B"/>
    <a:srgbClr val="F0EEEF"/>
    <a:srgbClr val="0D95BC"/>
    <a:srgbClr val="DF361F"/>
    <a:srgbClr val="6C2B43"/>
    <a:srgbClr val="7B0051"/>
    <a:srgbClr val="063951"/>
    <a:srgbClr val="EB1E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0" d="100"/>
          <a:sy n="150" d="100"/>
        </p:scale>
        <p:origin x="1914"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10/6/2023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202323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254067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10062916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1676117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5</a:t>
            </a:fld>
            <a:endParaRPr lang="en-US"/>
          </a:p>
        </p:txBody>
      </p:sp>
    </p:spTree>
    <p:extLst>
      <p:ext uri="{BB962C8B-B14F-4D97-AF65-F5344CB8AC3E}">
        <p14:creationId xmlns:p14="http://schemas.microsoft.com/office/powerpoint/2010/main" val="1208617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6</a:t>
            </a:fld>
            <a:endParaRPr lang="en-US"/>
          </a:p>
        </p:txBody>
      </p:sp>
    </p:spTree>
    <p:extLst>
      <p:ext uri="{BB962C8B-B14F-4D97-AF65-F5344CB8AC3E}">
        <p14:creationId xmlns:p14="http://schemas.microsoft.com/office/powerpoint/2010/main" val="6166967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7</a:t>
            </a:fld>
            <a:endParaRPr lang="en-US"/>
          </a:p>
        </p:txBody>
      </p:sp>
    </p:spTree>
    <p:extLst>
      <p:ext uri="{BB962C8B-B14F-4D97-AF65-F5344CB8AC3E}">
        <p14:creationId xmlns:p14="http://schemas.microsoft.com/office/powerpoint/2010/main" val="1378806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8</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10/6/2023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PESTLE Analysis Deck – Slide Template</a:t>
            </a:r>
          </a:p>
        </p:txBody>
      </p:sp>
      <p:grpSp>
        <p:nvGrpSpPr>
          <p:cNvPr id="3" name="Group 2">
            <a:extLst>
              <a:ext uri="{FF2B5EF4-FFF2-40B4-BE49-F238E27FC236}">
                <a16:creationId xmlns:a16="http://schemas.microsoft.com/office/drawing/2014/main" id="{BBCAA5A1-0239-AE35-343A-70C6E34E72D7}"/>
              </a:ext>
            </a:extLst>
          </p:cNvPr>
          <p:cNvGrpSpPr/>
          <p:nvPr/>
        </p:nvGrpSpPr>
        <p:grpSpPr>
          <a:xfrm>
            <a:off x="332881" y="2131182"/>
            <a:ext cx="1267319" cy="1118040"/>
            <a:chOff x="332936" y="2689322"/>
            <a:chExt cx="2926080" cy="1490720"/>
          </a:xfrm>
        </p:grpSpPr>
        <p:sp>
          <p:nvSpPr>
            <p:cNvPr id="4" name="TextBox 3">
              <a:extLst>
                <a:ext uri="{FF2B5EF4-FFF2-40B4-BE49-F238E27FC236}">
                  <a16:creationId xmlns:a16="http://schemas.microsoft.com/office/drawing/2014/main" id="{49E6384A-FDFB-D251-26F5-7F9E2EBE957F}"/>
                </a:ext>
              </a:extLst>
            </p:cNvPr>
            <p:cNvSpPr txBox="1"/>
            <p:nvPr/>
          </p:nvSpPr>
          <p:spPr>
            <a:xfrm>
              <a:off x="332936" y="2689322"/>
              <a:ext cx="2926080" cy="400109"/>
            </a:xfrm>
            <a:prstGeom prst="rect">
              <a:avLst/>
            </a:prstGeom>
            <a:solidFill>
              <a:schemeClr val="accent6"/>
            </a:solidFill>
          </p:spPr>
          <p:txBody>
            <a:bodyPr wrap="square" lIns="0" rIns="0" rtlCol="0" anchor="b">
              <a:spAutoFit/>
            </a:bodyPr>
            <a:lstStyle/>
            <a:p>
              <a:pPr algn="ctr"/>
              <a:r>
                <a:rPr lang="en-US" sz="1350" b="1" cap="all" noProof="1">
                  <a:solidFill>
                    <a:schemeClr val="tx1">
                      <a:lumMod val="85000"/>
                      <a:lumOff val="15000"/>
                    </a:schemeClr>
                  </a:solidFill>
                </a:rPr>
                <a:t>Political</a:t>
              </a:r>
            </a:p>
          </p:txBody>
        </p:sp>
        <p:sp>
          <p:nvSpPr>
            <p:cNvPr id="5" name="TextBox 4">
              <a:extLst>
                <a:ext uri="{FF2B5EF4-FFF2-40B4-BE49-F238E27FC236}">
                  <a16:creationId xmlns:a16="http://schemas.microsoft.com/office/drawing/2014/main" id="{05D06F75-2CBF-BA2E-F563-ACBE107DCB07}"/>
                </a:ext>
              </a:extLst>
            </p:cNvPr>
            <p:cNvSpPr txBox="1"/>
            <p:nvPr/>
          </p:nvSpPr>
          <p:spPr>
            <a:xfrm>
              <a:off x="332936" y="3086922"/>
              <a:ext cx="2926080" cy="1093120"/>
            </a:xfrm>
            <a:prstGeom prst="rect">
              <a:avLst/>
            </a:prstGeom>
            <a:noFill/>
          </p:spPr>
          <p:txBody>
            <a:bodyPr wrap="square" lIns="0" rIns="0" rtlCol="0" anchor="t">
              <a:spAutoFit/>
            </a:bodyPr>
            <a:lstStyle/>
            <a:p>
              <a:r>
                <a:rPr lang="en-US" sz="788" noProof="1">
                  <a:solidFill>
                    <a:schemeClr val="tx1">
                      <a:lumMod val="65000"/>
                      <a:lumOff val="35000"/>
                    </a:schemeClr>
                  </a:solidFill>
                </a:rPr>
                <a:t>Lorem ipsum dolor sit amet, nibh est. A magna maecenas, quam magna nec quis, lorem nunc. Suspendisse viverra sodales mauris, cras pharetra proin egestas arcu erat dolor. </a:t>
              </a:r>
            </a:p>
          </p:txBody>
        </p:sp>
      </p:grpSp>
      <p:grpSp>
        <p:nvGrpSpPr>
          <p:cNvPr id="6" name="Group 5">
            <a:extLst>
              <a:ext uri="{FF2B5EF4-FFF2-40B4-BE49-F238E27FC236}">
                <a16:creationId xmlns:a16="http://schemas.microsoft.com/office/drawing/2014/main" id="{F4DA18B5-3F73-0EFC-5713-9D3EA03CE5AF}"/>
              </a:ext>
            </a:extLst>
          </p:cNvPr>
          <p:cNvGrpSpPr/>
          <p:nvPr/>
        </p:nvGrpSpPr>
        <p:grpSpPr>
          <a:xfrm>
            <a:off x="1767874" y="2131182"/>
            <a:ext cx="1267319" cy="1118040"/>
            <a:chOff x="332936" y="2689322"/>
            <a:chExt cx="2926080" cy="1490720"/>
          </a:xfrm>
        </p:grpSpPr>
        <p:sp>
          <p:nvSpPr>
            <p:cNvPr id="7" name="TextBox 6">
              <a:extLst>
                <a:ext uri="{FF2B5EF4-FFF2-40B4-BE49-F238E27FC236}">
                  <a16:creationId xmlns:a16="http://schemas.microsoft.com/office/drawing/2014/main" id="{E72B83D8-3083-5209-9AA2-46B62AD14A0F}"/>
                </a:ext>
              </a:extLst>
            </p:cNvPr>
            <p:cNvSpPr txBox="1"/>
            <p:nvPr/>
          </p:nvSpPr>
          <p:spPr>
            <a:xfrm>
              <a:off x="332936" y="2689322"/>
              <a:ext cx="2926080" cy="400109"/>
            </a:xfrm>
            <a:prstGeom prst="rect">
              <a:avLst/>
            </a:prstGeom>
            <a:solidFill>
              <a:schemeClr val="accent2"/>
            </a:solidFill>
          </p:spPr>
          <p:txBody>
            <a:bodyPr wrap="square" lIns="0" rIns="0" rtlCol="0" anchor="b">
              <a:spAutoFit/>
            </a:bodyPr>
            <a:lstStyle/>
            <a:p>
              <a:pPr algn="ctr"/>
              <a:r>
                <a:rPr lang="en-US" sz="1350" b="1" cap="all" noProof="1">
                  <a:solidFill>
                    <a:schemeClr val="tx1">
                      <a:lumMod val="85000"/>
                      <a:lumOff val="15000"/>
                    </a:schemeClr>
                  </a:solidFill>
                </a:rPr>
                <a:t>Economic</a:t>
              </a:r>
            </a:p>
          </p:txBody>
        </p:sp>
        <p:sp>
          <p:nvSpPr>
            <p:cNvPr id="9" name="TextBox 8">
              <a:extLst>
                <a:ext uri="{FF2B5EF4-FFF2-40B4-BE49-F238E27FC236}">
                  <a16:creationId xmlns:a16="http://schemas.microsoft.com/office/drawing/2014/main" id="{C860D83D-965D-F4C9-7A3E-19320547AE34}"/>
                </a:ext>
              </a:extLst>
            </p:cNvPr>
            <p:cNvSpPr txBox="1"/>
            <p:nvPr/>
          </p:nvSpPr>
          <p:spPr>
            <a:xfrm>
              <a:off x="332936" y="3086922"/>
              <a:ext cx="2926080" cy="1093120"/>
            </a:xfrm>
            <a:prstGeom prst="rect">
              <a:avLst/>
            </a:prstGeom>
            <a:noFill/>
          </p:spPr>
          <p:txBody>
            <a:bodyPr wrap="square" lIns="0" rIns="0" rtlCol="0" anchor="t">
              <a:spAutoFit/>
            </a:bodyPr>
            <a:lstStyle/>
            <a:p>
              <a:r>
                <a:rPr lang="en-US" sz="788" noProof="1">
                  <a:solidFill>
                    <a:schemeClr val="tx1">
                      <a:lumMod val="65000"/>
                      <a:lumOff val="35000"/>
                    </a:schemeClr>
                  </a:solidFill>
                </a:rPr>
                <a:t>Lorem ipsum dolor sit amet, nibh est. A magna maecenas, quam magna nec quis, lorem nunc. Suspendisse viverra sodales mauris, cras pharetra proin egestas arcu erat dolor. </a:t>
              </a:r>
            </a:p>
          </p:txBody>
        </p:sp>
      </p:grpSp>
      <p:grpSp>
        <p:nvGrpSpPr>
          <p:cNvPr id="10" name="Group 9">
            <a:extLst>
              <a:ext uri="{FF2B5EF4-FFF2-40B4-BE49-F238E27FC236}">
                <a16:creationId xmlns:a16="http://schemas.microsoft.com/office/drawing/2014/main" id="{DADBA9A3-DDC4-3714-58A7-AA9B3E26D4B2}"/>
              </a:ext>
            </a:extLst>
          </p:cNvPr>
          <p:cNvGrpSpPr/>
          <p:nvPr/>
        </p:nvGrpSpPr>
        <p:grpSpPr>
          <a:xfrm>
            <a:off x="4637860" y="2142725"/>
            <a:ext cx="1267319" cy="1106499"/>
            <a:chOff x="332936" y="2704710"/>
            <a:chExt cx="2926080" cy="1475332"/>
          </a:xfrm>
        </p:grpSpPr>
        <p:sp>
          <p:nvSpPr>
            <p:cNvPr id="11" name="TextBox 10">
              <a:extLst>
                <a:ext uri="{FF2B5EF4-FFF2-40B4-BE49-F238E27FC236}">
                  <a16:creationId xmlns:a16="http://schemas.microsoft.com/office/drawing/2014/main" id="{4277E3ED-ADE9-EF34-216F-CA2CDF24755A}"/>
                </a:ext>
              </a:extLst>
            </p:cNvPr>
            <p:cNvSpPr txBox="1"/>
            <p:nvPr/>
          </p:nvSpPr>
          <p:spPr>
            <a:xfrm>
              <a:off x="332936" y="2704710"/>
              <a:ext cx="2926080" cy="384721"/>
            </a:xfrm>
            <a:prstGeom prst="rect">
              <a:avLst/>
            </a:prstGeom>
            <a:solidFill>
              <a:schemeClr val="accent5"/>
            </a:solidFill>
          </p:spPr>
          <p:txBody>
            <a:bodyPr wrap="square" lIns="0" rIns="0" rtlCol="0" anchor="b">
              <a:spAutoFit/>
            </a:bodyPr>
            <a:lstStyle/>
            <a:p>
              <a:pPr algn="ctr"/>
              <a:r>
                <a:rPr lang="en-US" sz="1275" b="1" cap="all" noProof="1">
                  <a:solidFill>
                    <a:schemeClr val="bg1"/>
                  </a:solidFill>
                </a:rPr>
                <a:t>Technological</a:t>
              </a:r>
            </a:p>
          </p:txBody>
        </p:sp>
        <p:sp>
          <p:nvSpPr>
            <p:cNvPr id="12" name="TextBox 11">
              <a:extLst>
                <a:ext uri="{FF2B5EF4-FFF2-40B4-BE49-F238E27FC236}">
                  <a16:creationId xmlns:a16="http://schemas.microsoft.com/office/drawing/2014/main" id="{FF47EDA5-94CF-A584-1295-45CC94F0A05F}"/>
                </a:ext>
              </a:extLst>
            </p:cNvPr>
            <p:cNvSpPr txBox="1"/>
            <p:nvPr/>
          </p:nvSpPr>
          <p:spPr>
            <a:xfrm>
              <a:off x="332936" y="3086922"/>
              <a:ext cx="2926080" cy="1093120"/>
            </a:xfrm>
            <a:prstGeom prst="rect">
              <a:avLst/>
            </a:prstGeom>
            <a:noFill/>
          </p:spPr>
          <p:txBody>
            <a:bodyPr wrap="square" lIns="0" rIns="0" rtlCol="0" anchor="t">
              <a:spAutoFit/>
            </a:bodyPr>
            <a:lstStyle/>
            <a:p>
              <a:r>
                <a:rPr lang="en-US" sz="788" noProof="1">
                  <a:solidFill>
                    <a:schemeClr val="tx1">
                      <a:lumMod val="65000"/>
                      <a:lumOff val="35000"/>
                    </a:schemeClr>
                  </a:solidFill>
                </a:rPr>
                <a:t>Lorem ipsum dolor sit amet, nibh est. A magna maecenas, quam magna nec quis, lorem nunc. Suspendisse viverra sodales mauris, cras pharetra proin egestas arcu erat dolor. </a:t>
              </a:r>
            </a:p>
          </p:txBody>
        </p:sp>
      </p:grpSp>
      <p:grpSp>
        <p:nvGrpSpPr>
          <p:cNvPr id="13" name="Group 12">
            <a:extLst>
              <a:ext uri="{FF2B5EF4-FFF2-40B4-BE49-F238E27FC236}">
                <a16:creationId xmlns:a16="http://schemas.microsoft.com/office/drawing/2014/main" id="{1902F7E5-AE9F-F6AF-5CCA-AE2A1A582C91}"/>
              </a:ext>
            </a:extLst>
          </p:cNvPr>
          <p:cNvGrpSpPr/>
          <p:nvPr/>
        </p:nvGrpSpPr>
        <p:grpSpPr>
          <a:xfrm>
            <a:off x="6072853" y="2131182"/>
            <a:ext cx="1267319" cy="1118040"/>
            <a:chOff x="332936" y="2689322"/>
            <a:chExt cx="2926080" cy="1490720"/>
          </a:xfrm>
        </p:grpSpPr>
        <p:sp>
          <p:nvSpPr>
            <p:cNvPr id="14" name="TextBox 13">
              <a:extLst>
                <a:ext uri="{FF2B5EF4-FFF2-40B4-BE49-F238E27FC236}">
                  <a16:creationId xmlns:a16="http://schemas.microsoft.com/office/drawing/2014/main" id="{46889754-CB32-EA16-2345-476E836D1FFF}"/>
                </a:ext>
              </a:extLst>
            </p:cNvPr>
            <p:cNvSpPr txBox="1"/>
            <p:nvPr/>
          </p:nvSpPr>
          <p:spPr>
            <a:xfrm>
              <a:off x="332936" y="2689322"/>
              <a:ext cx="2926080" cy="400109"/>
            </a:xfrm>
            <a:prstGeom prst="rect">
              <a:avLst/>
            </a:prstGeom>
            <a:solidFill>
              <a:schemeClr val="accent4"/>
            </a:solidFill>
          </p:spPr>
          <p:txBody>
            <a:bodyPr wrap="square" lIns="0" rIns="0" rtlCol="0" anchor="b">
              <a:spAutoFit/>
            </a:bodyPr>
            <a:lstStyle/>
            <a:p>
              <a:pPr algn="ctr"/>
              <a:r>
                <a:rPr lang="en-US" sz="1350" b="1" cap="all" noProof="1">
                  <a:solidFill>
                    <a:schemeClr val="tx1">
                      <a:lumMod val="85000"/>
                      <a:lumOff val="15000"/>
                    </a:schemeClr>
                  </a:solidFill>
                </a:rPr>
                <a:t>Legal</a:t>
              </a:r>
            </a:p>
          </p:txBody>
        </p:sp>
        <p:sp>
          <p:nvSpPr>
            <p:cNvPr id="15" name="TextBox 14">
              <a:extLst>
                <a:ext uri="{FF2B5EF4-FFF2-40B4-BE49-F238E27FC236}">
                  <a16:creationId xmlns:a16="http://schemas.microsoft.com/office/drawing/2014/main" id="{92C358C0-665A-A40F-76CC-414EAEEE9994}"/>
                </a:ext>
              </a:extLst>
            </p:cNvPr>
            <p:cNvSpPr txBox="1"/>
            <p:nvPr/>
          </p:nvSpPr>
          <p:spPr>
            <a:xfrm>
              <a:off x="332936" y="3086922"/>
              <a:ext cx="2926080" cy="1093120"/>
            </a:xfrm>
            <a:prstGeom prst="rect">
              <a:avLst/>
            </a:prstGeom>
            <a:noFill/>
          </p:spPr>
          <p:txBody>
            <a:bodyPr wrap="square" lIns="0" rIns="0" rtlCol="0" anchor="t">
              <a:spAutoFit/>
            </a:bodyPr>
            <a:lstStyle/>
            <a:p>
              <a:r>
                <a:rPr lang="en-US" sz="788" noProof="1">
                  <a:solidFill>
                    <a:schemeClr val="tx1">
                      <a:lumMod val="65000"/>
                      <a:lumOff val="35000"/>
                    </a:schemeClr>
                  </a:solidFill>
                </a:rPr>
                <a:t>Lorem ipsum dolor sit amet, nibh est. A magna maecenas, quam magna nec quis, lorem nunc. Suspendisse viverra sodales mauris, cras pharetra proin egestas arcu erat dolor. </a:t>
              </a:r>
            </a:p>
          </p:txBody>
        </p:sp>
      </p:grpSp>
      <p:grpSp>
        <p:nvGrpSpPr>
          <p:cNvPr id="100" name="Group 99">
            <a:extLst>
              <a:ext uri="{FF2B5EF4-FFF2-40B4-BE49-F238E27FC236}">
                <a16:creationId xmlns:a16="http://schemas.microsoft.com/office/drawing/2014/main" id="{EC3149BE-8AB3-AA06-8ADB-22D83E0CD475}"/>
              </a:ext>
            </a:extLst>
          </p:cNvPr>
          <p:cNvGrpSpPr/>
          <p:nvPr/>
        </p:nvGrpSpPr>
        <p:grpSpPr>
          <a:xfrm>
            <a:off x="1829575" y="3738784"/>
            <a:ext cx="1329396" cy="2567123"/>
            <a:chOff x="1829575" y="3738784"/>
            <a:chExt cx="1329396" cy="2567123"/>
          </a:xfrm>
        </p:grpSpPr>
        <p:sp>
          <p:nvSpPr>
            <p:cNvPr id="70" name="Shape">
              <a:extLst>
                <a:ext uri="{FF2B5EF4-FFF2-40B4-BE49-F238E27FC236}">
                  <a16:creationId xmlns:a16="http://schemas.microsoft.com/office/drawing/2014/main" id="{F3CEC78A-FFAC-DD48-B388-628FEA5EFD66}"/>
                </a:ext>
              </a:extLst>
            </p:cNvPr>
            <p:cNvSpPr/>
            <p:nvPr/>
          </p:nvSpPr>
          <p:spPr>
            <a:xfrm>
              <a:off x="2350927" y="4244143"/>
              <a:ext cx="480619" cy="1342541"/>
            </a:xfrm>
            <a:prstGeom prst="rect">
              <a:avLst/>
            </a:prstGeom>
            <a:solidFill>
              <a:schemeClr val="bg2">
                <a:lumMod val="25000"/>
              </a:schemeClr>
            </a:solidFill>
            <a:ln w="12700">
              <a:miter lim="400000"/>
            </a:ln>
          </p:spPr>
          <p:txBody>
            <a:bodyPr lIns="28575" tIns="28575" rIns="28575" bIns="28575" anchor="ctr"/>
            <a:lstStyle/>
            <a:p>
              <a:endParaRPr sz="2250">
                <a:solidFill>
                  <a:srgbClr val="FFFFFF"/>
                </a:solidFill>
              </a:endParaRPr>
            </a:p>
          </p:txBody>
        </p:sp>
        <p:sp>
          <p:nvSpPr>
            <p:cNvPr id="84" name="Freeform: Shape 83">
              <a:extLst>
                <a:ext uri="{FF2B5EF4-FFF2-40B4-BE49-F238E27FC236}">
                  <a16:creationId xmlns:a16="http://schemas.microsoft.com/office/drawing/2014/main" id="{153EA590-F10D-D56A-C370-3E8F19B9E720}"/>
                </a:ext>
              </a:extLst>
            </p:cNvPr>
            <p:cNvSpPr/>
            <p:nvPr/>
          </p:nvSpPr>
          <p:spPr>
            <a:xfrm>
              <a:off x="1829575" y="3931915"/>
              <a:ext cx="605375" cy="2373992"/>
            </a:xfrm>
            <a:custGeom>
              <a:avLst/>
              <a:gdLst>
                <a:gd name="connsiteX0" fmla="*/ 0 w 605375"/>
                <a:gd name="connsiteY0" fmla="*/ 0 h 2373992"/>
                <a:gd name="connsiteX1" fmla="*/ 605375 w 605375"/>
                <a:gd name="connsiteY1" fmla="*/ 0 h 2373992"/>
                <a:gd name="connsiteX2" fmla="*/ 605375 w 605375"/>
                <a:gd name="connsiteY2" fmla="*/ 1392745 h 2373992"/>
                <a:gd name="connsiteX3" fmla="*/ 605375 w 605375"/>
                <a:gd name="connsiteY3" fmla="*/ 1654768 h 2373992"/>
                <a:gd name="connsiteX4" fmla="*/ 605375 w 605375"/>
                <a:gd name="connsiteY4" fmla="*/ 2373992 h 2373992"/>
                <a:gd name="connsiteX5" fmla="*/ 0 w 605375"/>
                <a:gd name="connsiteY5" fmla="*/ 2373992 h 2373992"/>
                <a:gd name="connsiteX6" fmla="*/ 0 w 605375"/>
                <a:gd name="connsiteY6" fmla="*/ 1654768 h 2373992"/>
                <a:gd name="connsiteX7" fmla="*/ 0 w 605375"/>
                <a:gd name="connsiteY7" fmla="*/ 1392745 h 2373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5375" h="2373992">
                  <a:moveTo>
                    <a:pt x="0" y="0"/>
                  </a:moveTo>
                  <a:lnTo>
                    <a:pt x="605375" y="0"/>
                  </a:lnTo>
                  <a:lnTo>
                    <a:pt x="605375" y="1392745"/>
                  </a:lnTo>
                  <a:lnTo>
                    <a:pt x="605375" y="1654768"/>
                  </a:lnTo>
                  <a:lnTo>
                    <a:pt x="605375" y="2373992"/>
                  </a:lnTo>
                  <a:lnTo>
                    <a:pt x="0" y="2373992"/>
                  </a:lnTo>
                  <a:lnTo>
                    <a:pt x="0" y="1654768"/>
                  </a:lnTo>
                  <a:lnTo>
                    <a:pt x="0" y="1392745"/>
                  </a:lnTo>
                  <a:close/>
                </a:path>
              </a:pathLst>
            </a:custGeom>
            <a:solidFill>
              <a:schemeClr val="bg2">
                <a:lumMod val="25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86" name="Freeform: Shape 85">
              <a:extLst>
                <a:ext uri="{FF2B5EF4-FFF2-40B4-BE49-F238E27FC236}">
                  <a16:creationId xmlns:a16="http://schemas.microsoft.com/office/drawing/2014/main" id="{99BBC95F-943C-C98A-DDB4-04A34CC5BB7D}"/>
                </a:ext>
              </a:extLst>
            </p:cNvPr>
            <p:cNvSpPr/>
            <p:nvPr/>
          </p:nvSpPr>
          <p:spPr>
            <a:xfrm>
              <a:off x="2312404" y="4554989"/>
              <a:ext cx="846567" cy="1750918"/>
            </a:xfrm>
            <a:custGeom>
              <a:avLst/>
              <a:gdLst>
                <a:gd name="connsiteX0" fmla="*/ 0 w 846567"/>
                <a:gd name="connsiteY0" fmla="*/ 0 h 1750918"/>
                <a:gd name="connsiteX1" fmla="*/ 846567 w 846567"/>
                <a:gd name="connsiteY1" fmla="*/ 0 h 1750918"/>
                <a:gd name="connsiteX2" fmla="*/ 846567 w 846567"/>
                <a:gd name="connsiteY2" fmla="*/ 873623 h 1750918"/>
                <a:gd name="connsiteX3" fmla="*/ 846567 w 846567"/>
                <a:gd name="connsiteY3" fmla="*/ 1031693 h 1750918"/>
                <a:gd name="connsiteX4" fmla="*/ 846567 w 846567"/>
                <a:gd name="connsiteY4" fmla="*/ 1750918 h 1750918"/>
                <a:gd name="connsiteX5" fmla="*/ 0 w 846567"/>
                <a:gd name="connsiteY5" fmla="*/ 1750918 h 1750918"/>
                <a:gd name="connsiteX6" fmla="*/ 0 w 846567"/>
                <a:gd name="connsiteY6" fmla="*/ 1031693 h 1750918"/>
                <a:gd name="connsiteX7" fmla="*/ 0 w 846567"/>
                <a:gd name="connsiteY7" fmla="*/ 873623 h 1750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6567" h="1750918">
                  <a:moveTo>
                    <a:pt x="0" y="0"/>
                  </a:moveTo>
                  <a:lnTo>
                    <a:pt x="846567" y="0"/>
                  </a:lnTo>
                  <a:lnTo>
                    <a:pt x="846567" y="873623"/>
                  </a:lnTo>
                  <a:lnTo>
                    <a:pt x="846567" y="1031693"/>
                  </a:lnTo>
                  <a:lnTo>
                    <a:pt x="846567" y="1750918"/>
                  </a:lnTo>
                  <a:lnTo>
                    <a:pt x="0" y="1750918"/>
                  </a:lnTo>
                  <a:lnTo>
                    <a:pt x="0" y="1031693"/>
                  </a:lnTo>
                  <a:lnTo>
                    <a:pt x="0" y="873623"/>
                  </a:lnTo>
                  <a:close/>
                </a:path>
              </a:pathLst>
            </a:custGeom>
            <a:solidFill>
              <a:schemeClr val="bg2">
                <a:lumMod val="50000"/>
              </a:schemeClr>
            </a:solidFill>
            <a:ln w="12700">
              <a:miter lim="400000"/>
            </a:ln>
          </p:spPr>
          <p:txBody>
            <a:bodyPr wrap="square" lIns="28575" tIns="28575" rIns="28575" bIns="28575" anchor="ctr">
              <a:noAutofit/>
            </a:bodyPr>
            <a:lstStyle/>
            <a:p>
              <a:endParaRPr sz="2250">
                <a:solidFill>
                  <a:srgbClr val="FFFFFF"/>
                </a:solidFill>
              </a:endParaRPr>
            </a:p>
          </p:txBody>
        </p:sp>
        <p:sp>
          <p:nvSpPr>
            <p:cNvPr id="69" name="Shape">
              <a:extLst>
                <a:ext uri="{FF2B5EF4-FFF2-40B4-BE49-F238E27FC236}">
                  <a16:creationId xmlns:a16="http://schemas.microsoft.com/office/drawing/2014/main" id="{6962AD22-D402-2616-FC47-E29043E1B780}"/>
                </a:ext>
              </a:extLst>
            </p:cNvPr>
            <p:cNvSpPr/>
            <p:nvPr/>
          </p:nvSpPr>
          <p:spPr>
            <a:xfrm>
              <a:off x="2156748" y="3884328"/>
              <a:ext cx="605375" cy="558392"/>
            </a:xfrm>
            <a:prstGeom prst="rect">
              <a:avLst/>
            </a:prstGeom>
            <a:solidFill>
              <a:schemeClr val="bg2">
                <a:lumMod val="25000"/>
              </a:schemeClr>
            </a:solidFill>
            <a:ln w="12700">
              <a:miter lim="400000"/>
            </a:ln>
          </p:spPr>
          <p:txBody>
            <a:bodyPr lIns="28575" tIns="28575" rIns="28575" bIns="28575" anchor="ctr"/>
            <a:lstStyle/>
            <a:p>
              <a:pPr>
                <a:defRPr sz="3000">
                  <a:solidFill>
                    <a:srgbClr val="FFFFFF"/>
                  </a:solidFill>
                </a:defRPr>
              </a:pPr>
              <a:endParaRPr sz="2250"/>
            </a:p>
          </p:txBody>
        </p:sp>
        <p:sp>
          <p:nvSpPr>
            <p:cNvPr id="72" name="Shape">
              <a:extLst>
                <a:ext uri="{FF2B5EF4-FFF2-40B4-BE49-F238E27FC236}">
                  <a16:creationId xmlns:a16="http://schemas.microsoft.com/office/drawing/2014/main" id="{746FD2A0-9B47-E4C2-A979-FE6FA6F9A47A}"/>
                </a:ext>
              </a:extLst>
            </p:cNvPr>
            <p:cNvSpPr/>
            <p:nvPr/>
          </p:nvSpPr>
          <p:spPr>
            <a:xfrm>
              <a:off x="1829575" y="3738784"/>
              <a:ext cx="1329396" cy="1011186"/>
            </a:xfrm>
            <a:custGeom>
              <a:avLst/>
              <a:gdLst/>
              <a:ahLst/>
              <a:cxnLst>
                <a:cxn ang="0">
                  <a:pos x="wd2" y="hd2"/>
                </a:cxn>
                <a:cxn ang="5400000">
                  <a:pos x="wd2" y="hd2"/>
                </a:cxn>
                <a:cxn ang="10800000">
                  <a:pos x="wd2" y="hd2"/>
                </a:cxn>
                <a:cxn ang="16200000">
                  <a:pos x="wd2" y="hd2"/>
                </a:cxn>
              </a:cxnLst>
              <a:rect l="0" t="0" r="r" b="b"/>
              <a:pathLst>
                <a:path w="21600" h="21600" extrusionOk="0">
                  <a:moveTo>
                    <a:pt x="13755" y="0"/>
                  </a:moveTo>
                  <a:lnTo>
                    <a:pt x="15152" y="3109"/>
                  </a:lnTo>
                  <a:lnTo>
                    <a:pt x="6384" y="5761"/>
                  </a:lnTo>
                  <a:lnTo>
                    <a:pt x="8215" y="9832"/>
                  </a:lnTo>
                  <a:lnTo>
                    <a:pt x="14932" y="7799"/>
                  </a:lnTo>
                  <a:lnTo>
                    <a:pt x="16280" y="10795"/>
                  </a:lnTo>
                  <a:lnTo>
                    <a:pt x="9563" y="12823"/>
                  </a:lnTo>
                  <a:lnTo>
                    <a:pt x="11431" y="16978"/>
                  </a:lnTo>
                  <a:lnTo>
                    <a:pt x="20199" y="14326"/>
                  </a:lnTo>
                  <a:lnTo>
                    <a:pt x="21600" y="17435"/>
                  </a:lnTo>
                  <a:lnTo>
                    <a:pt x="7845" y="21600"/>
                  </a:lnTo>
                  <a:lnTo>
                    <a:pt x="0" y="4160"/>
                  </a:ln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250"/>
            </a:p>
          </p:txBody>
        </p:sp>
      </p:grpSp>
      <p:grpSp>
        <p:nvGrpSpPr>
          <p:cNvPr id="101" name="Group 100">
            <a:extLst>
              <a:ext uri="{FF2B5EF4-FFF2-40B4-BE49-F238E27FC236}">
                <a16:creationId xmlns:a16="http://schemas.microsoft.com/office/drawing/2014/main" id="{63D07432-FEDB-DA3C-A209-B9D7CD5ED596}"/>
              </a:ext>
            </a:extLst>
          </p:cNvPr>
          <p:cNvGrpSpPr/>
          <p:nvPr/>
        </p:nvGrpSpPr>
        <p:grpSpPr>
          <a:xfrm>
            <a:off x="3312677" y="3846847"/>
            <a:ext cx="1116758" cy="2459062"/>
            <a:chOff x="3312677" y="3846847"/>
            <a:chExt cx="1116758" cy="2459062"/>
          </a:xfrm>
        </p:grpSpPr>
        <p:sp>
          <p:nvSpPr>
            <p:cNvPr id="63" name="Shape">
              <a:extLst>
                <a:ext uri="{FF2B5EF4-FFF2-40B4-BE49-F238E27FC236}">
                  <a16:creationId xmlns:a16="http://schemas.microsoft.com/office/drawing/2014/main" id="{AFF36E57-F88A-2326-419E-F9FF0E9E8D29}"/>
                </a:ext>
              </a:extLst>
            </p:cNvPr>
            <p:cNvSpPr/>
            <p:nvPr/>
          </p:nvSpPr>
          <p:spPr>
            <a:xfrm>
              <a:off x="3520216" y="3869153"/>
              <a:ext cx="577755" cy="1717531"/>
            </a:xfrm>
            <a:custGeom>
              <a:avLst/>
              <a:gdLst>
                <a:gd name="connsiteX0" fmla="*/ 0 w 562066"/>
                <a:gd name="connsiteY0" fmla="*/ 0 h 2290042"/>
                <a:gd name="connsiteX1" fmla="*/ 562066 w 562066"/>
                <a:gd name="connsiteY1" fmla="*/ 0 h 2290042"/>
                <a:gd name="connsiteX2" fmla="*/ 562066 w 562066"/>
                <a:gd name="connsiteY2" fmla="*/ 2290042 h 2290042"/>
                <a:gd name="connsiteX3" fmla="*/ 0 w 562066"/>
                <a:gd name="connsiteY3" fmla="*/ 2290042 h 2290042"/>
                <a:gd name="connsiteX4" fmla="*/ 0 w 562066"/>
                <a:gd name="connsiteY4" fmla="*/ 0 h 2290042"/>
                <a:gd name="connsiteX0" fmla="*/ 8249 w 570315"/>
                <a:gd name="connsiteY0" fmla="*/ 0 h 2290042"/>
                <a:gd name="connsiteX1" fmla="*/ 570315 w 570315"/>
                <a:gd name="connsiteY1" fmla="*/ 0 h 2290042"/>
                <a:gd name="connsiteX2" fmla="*/ 570315 w 570315"/>
                <a:gd name="connsiteY2" fmla="*/ 2290042 h 2290042"/>
                <a:gd name="connsiteX3" fmla="*/ 8249 w 570315"/>
                <a:gd name="connsiteY3" fmla="*/ 2290042 h 2290042"/>
                <a:gd name="connsiteX4" fmla="*/ 0 w 570315"/>
                <a:gd name="connsiteY4" fmla="*/ 303722 h 2290042"/>
                <a:gd name="connsiteX5" fmla="*/ 8249 w 570315"/>
                <a:gd name="connsiteY5" fmla="*/ 0 h 2290042"/>
                <a:gd name="connsiteX0" fmla="*/ 208274 w 770340"/>
                <a:gd name="connsiteY0" fmla="*/ 0 h 2290042"/>
                <a:gd name="connsiteX1" fmla="*/ 770340 w 770340"/>
                <a:gd name="connsiteY1" fmla="*/ 0 h 2290042"/>
                <a:gd name="connsiteX2" fmla="*/ 770340 w 770340"/>
                <a:gd name="connsiteY2" fmla="*/ 2290042 h 2290042"/>
                <a:gd name="connsiteX3" fmla="*/ 208274 w 770340"/>
                <a:gd name="connsiteY3" fmla="*/ 2290042 h 2290042"/>
                <a:gd name="connsiteX4" fmla="*/ 0 w 770340"/>
                <a:gd name="connsiteY4" fmla="*/ 322772 h 2290042"/>
                <a:gd name="connsiteX5" fmla="*/ 208274 w 770340"/>
                <a:gd name="connsiteY5" fmla="*/ 0 h 2290042"/>
                <a:gd name="connsiteX0" fmla="*/ 214759 w 770340"/>
                <a:gd name="connsiteY0" fmla="*/ 110247 h 2290042"/>
                <a:gd name="connsiteX1" fmla="*/ 770340 w 770340"/>
                <a:gd name="connsiteY1" fmla="*/ 0 h 2290042"/>
                <a:gd name="connsiteX2" fmla="*/ 770340 w 770340"/>
                <a:gd name="connsiteY2" fmla="*/ 2290042 h 2290042"/>
                <a:gd name="connsiteX3" fmla="*/ 208274 w 770340"/>
                <a:gd name="connsiteY3" fmla="*/ 2290042 h 2290042"/>
                <a:gd name="connsiteX4" fmla="*/ 0 w 770340"/>
                <a:gd name="connsiteY4" fmla="*/ 322772 h 2290042"/>
                <a:gd name="connsiteX5" fmla="*/ 214759 w 770340"/>
                <a:gd name="connsiteY5" fmla="*/ 110247 h 2290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0340" h="2290042">
                  <a:moveTo>
                    <a:pt x="214759" y="110247"/>
                  </a:moveTo>
                  <a:lnTo>
                    <a:pt x="770340" y="0"/>
                  </a:lnTo>
                  <a:lnTo>
                    <a:pt x="770340" y="2290042"/>
                  </a:lnTo>
                  <a:lnTo>
                    <a:pt x="208274" y="2290042"/>
                  </a:lnTo>
                  <a:cubicBezTo>
                    <a:pt x="205524" y="1627935"/>
                    <a:pt x="2750" y="984879"/>
                    <a:pt x="0" y="322772"/>
                  </a:cubicBezTo>
                  <a:lnTo>
                    <a:pt x="214759" y="110247"/>
                  </a:lnTo>
                  <a:close/>
                </a:path>
              </a:pathLst>
            </a:custGeom>
            <a:solidFill>
              <a:srgbClr val="232323"/>
            </a:solidFill>
            <a:ln w="12700">
              <a:miter lim="400000"/>
            </a:ln>
          </p:spPr>
          <p:txBody>
            <a:bodyPr lIns="28575" tIns="28575" rIns="28575" bIns="28575" anchor="ctr"/>
            <a:lstStyle/>
            <a:p>
              <a:pPr>
                <a:defRPr sz="3000">
                  <a:solidFill>
                    <a:srgbClr val="FFFFFF"/>
                  </a:solidFill>
                </a:defRPr>
              </a:pPr>
              <a:endParaRPr sz="2250"/>
            </a:p>
          </p:txBody>
        </p:sp>
        <p:sp>
          <p:nvSpPr>
            <p:cNvPr id="64" name="Shape">
              <a:extLst>
                <a:ext uri="{FF2B5EF4-FFF2-40B4-BE49-F238E27FC236}">
                  <a16:creationId xmlns:a16="http://schemas.microsoft.com/office/drawing/2014/main" id="{1CADE243-8678-C540-C626-5CF33316A553}"/>
                </a:ext>
              </a:extLst>
            </p:cNvPr>
            <p:cNvSpPr/>
            <p:nvPr/>
          </p:nvSpPr>
          <p:spPr>
            <a:xfrm>
              <a:off x="3795015" y="4393168"/>
              <a:ext cx="367646" cy="181273"/>
            </a:xfrm>
            <a:prstGeom prst="rect">
              <a:avLst/>
            </a:prstGeom>
            <a:solidFill>
              <a:srgbClr val="232323"/>
            </a:solidFill>
            <a:ln w="12700">
              <a:miter lim="400000"/>
            </a:ln>
          </p:spPr>
          <p:txBody>
            <a:bodyPr lIns="28575" tIns="28575" rIns="28575" bIns="28575" anchor="ctr"/>
            <a:lstStyle/>
            <a:p>
              <a:pPr>
                <a:defRPr sz="3000">
                  <a:solidFill>
                    <a:srgbClr val="FFFFFF"/>
                  </a:solidFill>
                </a:defRPr>
              </a:pPr>
              <a:endParaRPr sz="2250"/>
            </a:p>
          </p:txBody>
        </p:sp>
        <p:sp>
          <p:nvSpPr>
            <p:cNvPr id="87" name="Freeform: Shape 86">
              <a:extLst>
                <a:ext uri="{FF2B5EF4-FFF2-40B4-BE49-F238E27FC236}">
                  <a16:creationId xmlns:a16="http://schemas.microsoft.com/office/drawing/2014/main" id="{7E83176A-D5F7-15DA-2D1F-5AC5FBD90F8C}"/>
                </a:ext>
              </a:extLst>
            </p:cNvPr>
            <p:cNvSpPr/>
            <p:nvPr/>
          </p:nvSpPr>
          <p:spPr>
            <a:xfrm>
              <a:off x="3312677" y="4129090"/>
              <a:ext cx="367646" cy="2176818"/>
            </a:xfrm>
            <a:custGeom>
              <a:avLst/>
              <a:gdLst>
                <a:gd name="connsiteX0" fmla="*/ 0 w 367646"/>
                <a:gd name="connsiteY0" fmla="*/ 0 h 2176818"/>
                <a:gd name="connsiteX1" fmla="*/ 367646 w 367646"/>
                <a:gd name="connsiteY1" fmla="*/ 0 h 2176818"/>
                <a:gd name="connsiteX2" fmla="*/ 367646 w 367646"/>
                <a:gd name="connsiteY2" fmla="*/ 1269505 h 2176818"/>
                <a:gd name="connsiteX3" fmla="*/ 367646 w 367646"/>
                <a:gd name="connsiteY3" fmla="*/ 1457593 h 2176818"/>
                <a:gd name="connsiteX4" fmla="*/ 367646 w 367646"/>
                <a:gd name="connsiteY4" fmla="*/ 2176818 h 2176818"/>
                <a:gd name="connsiteX5" fmla="*/ 0 w 367646"/>
                <a:gd name="connsiteY5" fmla="*/ 2176818 h 2176818"/>
                <a:gd name="connsiteX6" fmla="*/ 0 w 367646"/>
                <a:gd name="connsiteY6" fmla="*/ 1457593 h 2176818"/>
                <a:gd name="connsiteX7" fmla="*/ 0 w 367646"/>
                <a:gd name="connsiteY7" fmla="*/ 1269505 h 2176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7646" h="2176818">
                  <a:moveTo>
                    <a:pt x="0" y="0"/>
                  </a:moveTo>
                  <a:lnTo>
                    <a:pt x="367646" y="0"/>
                  </a:lnTo>
                  <a:lnTo>
                    <a:pt x="367646" y="1269505"/>
                  </a:lnTo>
                  <a:lnTo>
                    <a:pt x="367646" y="1457593"/>
                  </a:lnTo>
                  <a:lnTo>
                    <a:pt x="367646" y="2176818"/>
                  </a:lnTo>
                  <a:lnTo>
                    <a:pt x="0" y="2176818"/>
                  </a:lnTo>
                  <a:lnTo>
                    <a:pt x="0" y="1457593"/>
                  </a:lnTo>
                  <a:lnTo>
                    <a:pt x="0" y="1269505"/>
                  </a:lnTo>
                  <a:close/>
                </a:path>
              </a:pathLst>
            </a:custGeom>
            <a:solidFill>
              <a:srgbClr val="232323"/>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89" name="Freeform: Shape 88">
              <a:extLst>
                <a:ext uri="{FF2B5EF4-FFF2-40B4-BE49-F238E27FC236}">
                  <a16:creationId xmlns:a16="http://schemas.microsoft.com/office/drawing/2014/main" id="{BB669B9C-EAB6-F457-C30F-83CED2F6FA21}"/>
                </a:ext>
              </a:extLst>
            </p:cNvPr>
            <p:cNvSpPr/>
            <p:nvPr/>
          </p:nvSpPr>
          <p:spPr>
            <a:xfrm>
              <a:off x="3747372" y="4442720"/>
              <a:ext cx="682063" cy="1863189"/>
            </a:xfrm>
            <a:custGeom>
              <a:avLst/>
              <a:gdLst>
                <a:gd name="connsiteX0" fmla="*/ 682063 w 682063"/>
                <a:gd name="connsiteY0" fmla="*/ 0 h 1863189"/>
                <a:gd name="connsiteX1" fmla="*/ 682063 w 682063"/>
                <a:gd name="connsiteY1" fmla="*/ 609306 h 1863189"/>
                <a:gd name="connsiteX2" fmla="*/ 682063 w 682063"/>
                <a:gd name="connsiteY2" fmla="*/ 1143964 h 1863189"/>
                <a:gd name="connsiteX3" fmla="*/ 682063 w 682063"/>
                <a:gd name="connsiteY3" fmla="*/ 1863189 h 1863189"/>
                <a:gd name="connsiteX4" fmla="*/ 0 w 682063"/>
                <a:gd name="connsiteY4" fmla="*/ 1863189 h 1863189"/>
                <a:gd name="connsiteX5" fmla="*/ 65027 w 682063"/>
                <a:gd name="connsiteY5" fmla="*/ 1143964 h 1863189"/>
                <a:gd name="connsiteX6" fmla="*/ 0 w 682063"/>
                <a:gd name="connsiteY6" fmla="*/ 1143964 h 1863189"/>
                <a:gd name="connsiteX7" fmla="*/ 89297 w 682063"/>
                <a:gd name="connsiteY7" fmla="*/ 242887 h 1863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2063" h="1863189">
                  <a:moveTo>
                    <a:pt x="682063" y="0"/>
                  </a:moveTo>
                  <a:lnTo>
                    <a:pt x="682063" y="609306"/>
                  </a:lnTo>
                  <a:lnTo>
                    <a:pt x="682063" y="1143964"/>
                  </a:lnTo>
                  <a:lnTo>
                    <a:pt x="682063" y="1863189"/>
                  </a:lnTo>
                  <a:lnTo>
                    <a:pt x="0" y="1863189"/>
                  </a:lnTo>
                  <a:lnTo>
                    <a:pt x="65027" y="1143964"/>
                  </a:lnTo>
                  <a:lnTo>
                    <a:pt x="0" y="1143964"/>
                  </a:lnTo>
                  <a:lnTo>
                    <a:pt x="89297" y="242887"/>
                  </a:lnTo>
                  <a:close/>
                </a:path>
              </a:pathLst>
            </a:custGeom>
            <a:solidFill>
              <a:schemeClr val="bg2">
                <a:lumMod val="50000"/>
              </a:schemeClr>
            </a:solidFill>
            <a:ln w="12700">
              <a:miter lim="400000"/>
            </a:ln>
          </p:spPr>
          <p:txBody>
            <a:bodyPr wrap="square" lIns="28575" tIns="28575" rIns="28575" bIns="28575" anchor="ctr">
              <a:noAutofit/>
            </a:bodyPr>
            <a:lstStyle/>
            <a:p>
              <a:endParaRPr sz="2250">
                <a:solidFill>
                  <a:srgbClr val="FFFFFF"/>
                </a:solidFill>
              </a:endParaRPr>
            </a:p>
          </p:txBody>
        </p:sp>
        <p:sp>
          <p:nvSpPr>
            <p:cNvPr id="88" name="Freeform: Shape 87">
              <a:extLst>
                <a:ext uri="{FF2B5EF4-FFF2-40B4-BE49-F238E27FC236}">
                  <a16:creationId xmlns:a16="http://schemas.microsoft.com/office/drawing/2014/main" id="{2BBBF688-1158-CB48-BE02-9E3D2B90D202}"/>
                </a:ext>
              </a:extLst>
            </p:cNvPr>
            <p:cNvSpPr/>
            <p:nvPr/>
          </p:nvSpPr>
          <p:spPr>
            <a:xfrm>
              <a:off x="3572362" y="4709389"/>
              <a:ext cx="682063" cy="1596520"/>
            </a:xfrm>
            <a:custGeom>
              <a:avLst/>
              <a:gdLst>
                <a:gd name="connsiteX0" fmla="*/ 0 w 682063"/>
                <a:gd name="connsiteY0" fmla="*/ 0 h 1596520"/>
                <a:gd name="connsiteX1" fmla="*/ 682063 w 682063"/>
                <a:gd name="connsiteY1" fmla="*/ 0 h 1596520"/>
                <a:gd name="connsiteX2" fmla="*/ 682063 w 682063"/>
                <a:gd name="connsiteY2" fmla="*/ 634928 h 1596520"/>
                <a:gd name="connsiteX3" fmla="*/ 682063 w 682063"/>
                <a:gd name="connsiteY3" fmla="*/ 877295 h 1596520"/>
                <a:gd name="connsiteX4" fmla="*/ 682063 w 682063"/>
                <a:gd name="connsiteY4" fmla="*/ 1596520 h 1596520"/>
                <a:gd name="connsiteX5" fmla="*/ 0 w 682063"/>
                <a:gd name="connsiteY5" fmla="*/ 1596520 h 1596520"/>
                <a:gd name="connsiteX6" fmla="*/ 0 w 682063"/>
                <a:gd name="connsiteY6" fmla="*/ 877295 h 1596520"/>
                <a:gd name="connsiteX7" fmla="*/ 0 w 682063"/>
                <a:gd name="connsiteY7" fmla="*/ 634928 h 1596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2063" h="1596520">
                  <a:moveTo>
                    <a:pt x="0" y="0"/>
                  </a:moveTo>
                  <a:lnTo>
                    <a:pt x="682063" y="0"/>
                  </a:lnTo>
                  <a:lnTo>
                    <a:pt x="682063" y="634928"/>
                  </a:lnTo>
                  <a:lnTo>
                    <a:pt x="682063" y="877295"/>
                  </a:lnTo>
                  <a:lnTo>
                    <a:pt x="682063" y="1596520"/>
                  </a:lnTo>
                  <a:lnTo>
                    <a:pt x="0" y="1596520"/>
                  </a:lnTo>
                  <a:lnTo>
                    <a:pt x="0" y="877295"/>
                  </a:lnTo>
                  <a:lnTo>
                    <a:pt x="0" y="634928"/>
                  </a:lnTo>
                  <a:close/>
                </a:path>
              </a:pathLst>
            </a:custGeom>
            <a:solidFill>
              <a:schemeClr val="bg2">
                <a:lumMod val="50000"/>
              </a:schemeClr>
            </a:solidFill>
            <a:ln w="12700">
              <a:miter lim="400000"/>
            </a:ln>
          </p:spPr>
          <p:txBody>
            <a:bodyPr wrap="square" lIns="28575" tIns="28575" rIns="28575" bIns="28575" anchor="ctr">
              <a:noAutofit/>
            </a:bodyPr>
            <a:lstStyle/>
            <a:p>
              <a:endParaRPr sz="2250">
                <a:solidFill>
                  <a:srgbClr val="FFFFFF"/>
                </a:solidFill>
              </a:endParaRPr>
            </a:p>
          </p:txBody>
        </p:sp>
        <p:sp>
          <p:nvSpPr>
            <p:cNvPr id="67" name="Shape">
              <a:extLst>
                <a:ext uri="{FF2B5EF4-FFF2-40B4-BE49-F238E27FC236}">
                  <a16:creationId xmlns:a16="http://schemas.microsoft.com/office/drawing/2014/main" id="{C81847B9-3E61-3D9A-67D0-B13E7714E29E}"/>
                </a:ext>
              </a:extLst>
            </p:cNvPr>
            <p:cNvSpPr/>
            <p:nvPr/>
          </p:nvSpPr>
          <p:spPr>
            <a:xfrm>
              <a:off x="3312695" y="3846847"/>
              <a:ext cx="1116733" cy="901597"/>
            </a:xfrm>
            <a:custGeom>
              <a:avLst/>
              <a:gdLst/>
              <a:ahLst/>
              <a:cxnLst>
                <a:cxn ang="0">
                  <a:pos x="wd2" y="hd2"/>
                </a:cxn>
                <a:cxn ang="5400000">
                  <a:pos x="wd2" y="hd2"/>
                </a:cxn>
                <a:cxn ang="10800000">
                  <a:pos x="wd2" y="hd2"/>
                </a:cxn>
                <a:cxn ang="16200000">
                  <a:pos x="wd2" y="hd2"/>
                </a:cxn>
              </a:cxnLst>
              <a:rect l="0" t="0" r="r" b="b"/>
              <a:pathLst>
                <a:path w="21529" h="21585" extrusionOk="0">
                  <a:moveTo>
                    <a:pt x="6389" y="689"/>
                  </a:moveTo>
                  <a:cubicBezTo>
                    <a:pt x="7164" y="468"/>
                    <a:pt x="7945" y="298"/>
                    <a:pt x="8725" y="182"/>
                  </a:cubicBezTo>
                  <a:cubicBezTo>
                    <a:pt x="9505" y="67"/>
                    <a:pt x="10272" y="6"/>
                    <a:pt x="11021" y="1"/>
                  </a:cubicBezTo>
                  <a:cubicBezTo>
                    <a:pt x="11770" y="-5"/>
                    <a:pt x="12492" y="39"/>
                    <a:pt x="13188" y="127"/>
                  </a:cubicBezTo>
                  <a:cubicBezTo>
                    <a:pt x="13884" y="215"/>
                    <a:pt x="14536" y="358"/>
                    <a:pt x="15139" y="551"/>
                  </a:cubicBezTo>
                  <a:lnTo>
                    <a:pt x="14682" y="3072"/>
                  </a:lnTo>
                  <a:cubicBezTo>
                    <a:pt x="14611" y="3336"/>
                    <a:pt x="14505" y="3551"/>
                    <a:pt x="14363" y="3711"/>
                  </a:cubicBezTo>
                  <a:cubicBezTo>
                    <a:pt x="14221" y="3870"/>
                    <a:pt x="14004" y="3997"/>
                    <a:pt x="13702" y="4085"/>
                  </a:cubicBezTo>
                  <a:cubicBezTo>
                    <a:pt x="13437" y="4162"/>
                    <a:pt x="13117" y="4178"/>
                    <a:pt x="12749" y="4134"/>
                  </a:cubicBezTo>
                  <a:cubicBezTo>
                    <a:pt x="12382" y="4090"/>
                    <a:pt x="11965" y="4046"/>
                    <a:pt x="11499" y="3997"/>
                  </a:cubicBezTo>
                  <a:cubicBezTo>
                    <a:pt x="11034" y="3947"/>
                    <a:pt x="10520" y="3931"/>
                    <a:pt x="9961" y="3942"/>
                  </a:cubicBezTo>
                  <a:cubicBezTo>
                    <a:pt x="9398" y="3953"/>
                    <a:pt x="8800" y="4052"/>
                    <a:pt x="8162" y="4234"/>
                  </a:cubicBezTo>
                  <a:cubicBezTo>
                    <a:pt x="7058" y="4547"/>
                    <a:pt x="6327" y="4966"/>
                    <a:pt x="5959" y="5478"/>
                  </a:cubicBezTo>
                  <a:cubicBezTo>
                    <a:pt x="5591" y="5995"/>
                    <a:pt x="5555" y="6562"/>
                    <a:pt x="5848" y="7178"/>
                  </a:cubicBezTo>
                  <a:cubicBezTo>
                    <a:pt x="6034" y="7569"/>
                    <a:pt x="6353" y="7850"/>
                    <a:pt x="6801" y="8021"/>
                  </a:cubicBezTo>
                  <a:cubicBezTo>
                    <a:pt x="7249" y="8186"/>
                    <a:pt x="7781" y="8290"/>
                    <a:pt x="8401" y="8329"/>
                  </a:cubicBezTo>
                  <a:cubicBezTo>
                    <a:pt x="9017" y="8367"/>
                    <a:pt x="9704" y="8367"/>
                    <a:pt x="10458" y="8329"/>
                  </a:cubicBezTo>
                  <a:cubicBezTo>
                    <a:pt x="11211" y="8290"/>
                    <a:pt x="11987" y="8268"/>
                    <a:pt x="12785" y="8257"/>
                  </a:cubicBezTo>
                  <a:cubicBezTo>
                    <a:pt x="13583" y="8246"/>
                    <a:pt x="14385" y="8274"/>
                    <a:pt x="15187" y="8340"/>
                  </a:cubicBezTo>
                  <a:cubicBezTo>
                    <a:pt x="15990" y="8406"/>
                    <a:pt x="16752" y="8566"/>
                    <a:pt x="17470" y="8813"/>
                  </a:cubicBezTo>
                  <a:cubicBezTo>
                    <a:pt x="18188" y="9067"/>
                    <a:pt x="18849" y="9435"/>
                    <a:pt x="19447" y="9914"/>
                  </a:cubicBezTo>
                  <a:cubicBezTo>
                    <a:pt x="20045" y="10399"/>
                    <a:pt x="20542" y="11048"/>
                    <a:pt x="20928" y="11863"/>
                  </a:cubicBezTo>
                  <a:cubicBezTo>
                    <a:pt x="21358" y="12766"/>
                    <a:pt x="21557" y="13668"/>
                    <a:pt x="21526" y="14571"/>
                  </a:cubicBezTo>
                  <a:cubicBezTo>
                    <a:pt x="21495" y="15474"/>
                    <a:pt x="21233" y="16327"/>
                    <a:pt x="20741" y="17136"/>
                  </a:cubicBezTo>
                  <a:cubicBezTo>
                    <a:pt x="20249" y="17940"/>
                    <a:pt x="19518" y="18678"/>
                    <a:pt x="18547" y="19333"/>
                  </a:cubicBezTo>
                  <a:cubicBezTo>
                    <a:pt x="17577" y="19993"/>
                    <a:pt x="16371" y="20527"/>
                    <a:pt x="14935" y="20934"/>
                  </a:cubicBezTo>
                  <a:cubicBezTo>
                    <a:pt x="14146" y="21160"/>
                    <a:pt x="13312" y="21325"/>
                    <a:pt x="12435" y="21435"/>
                  </a:cubicBezTo>
                  <a:cubicBezTo>
                    <a:pt x="11557" y="21545"/>
                    <a:pt x="10679" y="21595"/>
                    <a:pt x="9806" y="21584"/>
                  </a:cubicBezTo>
                  <a:cubicBezTo>
                    <a:pt x="8933" y="21573"/>
                    <a:pt x="8082" y="21512"/>
                    <a:pt x="7262" y="21391"/>
                  </a:cubicBezTo>
                  <a:cubicBezTo>
                    <a:pt x="6442" y="21270"/>
                    <a:pt x="5688" y="21089"/>
                    <a:pt x="5006" y="20846"/>
                  </a:cubicBezTo>
                  <a:lnTo>
                    <a:pt x="5737" y="18232"/>
                  </a:lnTo>
                  <a:cubicBezTo>
                    <a:pt x="5804" y="18039"/>
                    <a:pt x="5928" y="17863"/>
                    <a:pt x="6105" y="17692"/>
                  </a:cubicBezTo>
                  <a:cubicBezTo>
                    <a:pt x="6282" y="17527"/>
                    <a:pt x="6504" y="17401"/>
                    <a:pt x="6770" y="17329"/>
                  </a:cubicBezTo>
                  <a:cubicBezTo>
                    <a:pt x="7116" y="17230"/>
                    <a:pt x="7510" y="17213"/>
                    <a:pt x="7945" y="17285"/>
                  </a:cubicBezTo>
                  <a:cubicBezTo>
                    <a:pt x="8379" y="17356"/>
                    <a:pt x="8871" y="17428"/>
                    <a:pt x="9412" y="17505"/>
                  </a:cubicBezTo>
                  <a:cubicBezTo>
                    <a:pt x="9957" y="17582"/>
                    <a:pt x="10560" y="17626"/>
                    <a:pt x="11220" y="17626"/>
                  </a:cubicBezTo>
                  <a:cubicBezTo>
                    <a:pt x="11881" y="17632"/>
                    <a:pt x="12608" y="17522"/>
                    <a:pt x="13392" y="17296"/>
                  </a:cubicBezTo>
                  <a:cubicBezTo>
                    <a:pt x="14460" y="16993"/>
                    <a:pt x="15201" y="16575"/>
                    <a:pt x="15622" y="16041"/>
                  </a:cubicBezTo>
                  <a:cubicBezTo>
                    <a:pt x="16043" y="15507"/>
                    <a:pt x="16065" y="14852"/>
                    <a:pt x="15688" y="14065"/>
                  </a:cubicBezTo>
                  <a:cubicBezTo>
                    <a:pt x="15471" y="13608"/>
                    <a:pt x="15130" y="13283"/>
                    <a:pt x="14669" y="13090"/>
                  </a:cubicBezTo>
                  <a:cubicBezTo>
                    <a:pt x="14208" y="12898"/>
                    <a:pt x="13667" y="12782"/>
                    <a:pt x="13051" y="12744"/>
                  </a:cubicBezTo>
                  <a:cubicBezTo>
                    <a:pt x="12435" y="12705"/>
                    <a:pt x="11752" y="12711"/>
                    <a:pt x="11012" y="12760"/>
                  </a:cubicBezTo>
                  <a:cubicBezTo>
                    <a:pt x="10272" y="12810"/>
                    <a:pt x="9505" y="12848"/>
                    <a:pt x="8716" y="12876"/>
                  </a:cubicBezTo>
                  <a:cubicBezTo>
                    <a:pt x="7927" y="12903"/>
                    <a:pt x="7133" y="12887"/>
                    <a:pt x="6340" y="12826"/>
                  </a:cubicBezTo>
                  <a:cubicBezTo>
                    <a:pt x="5546" y="12766"/>
                    <a:pt x="4784" y="12601"/>
                    <a:pt x="4062" y="12336"/>
                  </a:cubicBezTo>
                  <a:cubicBezTo>
                    <a:pt x="3335" y="12072"/>
                    <a:pt x="2661" y="11676"/>
                    <a:pt x="2040" y="11147"/>
                  </a:cubicBezTo>
                  <a:cubicBezTo>
                    <a:pt x="1420" y="10619"/>
                    <a:pt x="892" y="9898"/>
                    <a:pt x="458" y="8984"/>
                  </a:cubicBezTo>
                  <a:cubicBezTo>
                    <a:pt x="108" y="8252"/>
                    <a:pt x="-43" y="7481"/>
                    <a:pt x="10" y="6672"/>
                  </a:cubicBezTo>
                  <a:cubicBezTo>
                    <a:pt x="59" y="5863"/>
                    <a:pt x="325" y="5081"/>
                    <a:pt x="808" y="4327"/>
                  </a:cubicBezTo>
                  <a:cubicBezTo>
                    <a:pt x="1291" y="3568"/>
                    <a:pt x="1992" y="2874"/>
                    <a:pt x="2918" y="2241"/>
                  </a:cubicBezTo>
                  <a:cubicBezTo>
                    <a:pt x="3840" y="1602"/>
                    <a:pt x="4997" y="1085"/>
                    <a:pt x="6389" y="689"/>
                  </a:cubicBez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grpSp>
      <p:grpSp>
        <p:nvGrpSpPr>
          <p:cNvPr id="99" name="Group 98">
            <a:extLst>
              <a:ext uri="{FF2B5EF4-FFF2-40B4-BE49-F238E27FC236}">
                <a16:creationId xmlns:a16="http://schemas.microsoft.com/office/drawing/2014/main" id="{33CB5DA4-8062-0BEA-81A4-E6889F4DE76B}"/>
              </a:ext>
            </a:extLst>
          </p:cNvPr>
          <p:cNvGrpSpPr/>
          <p:nvPr/>
        </p:nvGrpSpPr>
        <p:grpSpPr>
          <a:xfrm>
            <a:off x="490582" y="3791663"/>
            <a:ext cx="1185287" cy="2514247"/>
            <a:chOff x="490582" y="3791663"/>
            <a:chExt cx="1185287" cy="2514247"/>
          </a:xfrm>
        </p:grpSpPr>
        <p:sp>
          <p:nvSpPr>
            <p:cNvPr id="25" name="Freeform: Shape 24">
              <a:extLst>
                <a:ext uri="{FF2B5EF4-FFF2-40B4-BE49-F238E27FC236}">
                  <a16:creationId xmlns:a16="http://schemas.microsoft.com/office/drawing/2014/main" id="{36A5D3EE-CD19-AE2B-0439-E9626AE4039C}"/>
                </a:ext>
              </a:extLst>
            </p:cNvPr>
            <p:cNvSpPr/>
            <p:nvPr/>
          </p:nvSpPr>
          <p:spPr>
            <a:xfrm>
              <a:off x="490582" y="3933064"/>
              <a:ext cx="903677" cy="2372846"/>
            </a:xfrm>
            <a:custGeom>
              <a:avLst/>
              <a:gdLst>
                <a:gd name="connsiteX0" fmla="*/ 0 w 903677"/>
                <a:gd name="connsiteY0" fmla="*/ 0 h 2372846"/>
                <a:gd name="connsiteX1" fmla="*/ 903677 w 903677"/>
                <a:gd name="connsiteY1" fmla="*/ 0 h 2372846"/>
                <a:gd name="connsiteX2" fmla="*/ 903677 w 903677"/>
                <a:gd name="connsiteY2" fmla="*/ 1353152 h 2372846"/>
                <a:gd name="connsiteX3" fmla="*/ 903677 w 903677"/>
                <a:gd name="connsiteY3" fmla="*/ 1653620 h 2372846"/>
                <a:gd name="connsiteX4" fmla="*/ 903677 w 903677"/>
                <a:gd name="connsiteY4" fmla="*/ 2372846 h 2372846"/>
                <a:gd name="connsiteX5" fmla="*/ 0 w 903677"/>
                <a:gd name="connsiteY5" fmla="*/ 2372846 h 2372846"/>
                <a:gd name="connsiteX6" fmla="*/ 0 w 903677"/>
                <a:gd name="connsiteY6" fmla="*/ 1653620 h 2372846"/>
                <a:gd name="connsiteX7" fmla="*/ 0 w 903677"/>
                <a:gd name="connsiteY7" fmla="*/ 1353152 h 2372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03677" h="2372846">
                  <a:moveTo>
                    <a:pt x="0" y="0"/>
                  </a:moveTo>
                  <a:lnTo>
                    <a:pt x="903677" y="0"/>
                  </a:lnTo>
                  <a:lnTo>
                    <a:pt x="903677" y="1353152"/>
                  </a:lnTo>
                  <a:lnTo>
                    <a:pt x="903677" y="1653620"/>
                  </a:lnTo>
                  <a:lnTo>
                    <a:pt x="903677" y="2372846"/>
                  </a:lnTo>
                  <a:lnTo>
                    <a:pt x="0" y="2372846"/>
                  </a:lnTo>
                  <a:lnTo>
                    <a:pt x="0" y="1653620"/>
                  </a:lnTo>
                  <a:lnTo>
                    <a:pt x="0" y="1353152"/>
                  </a:lnTo>
                  <a:close/>
                </a:path>
              </a:pathLst>
            </a:custGeom>
            <a:solidFill>
              <a:schemeClr val="bg2">
                <a:lumMod val="25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27" name="Freeform: Shape 26">
              <a:extLst>
                <a:ext uri="{FF2B5EF4-FFF2-40B4-BE49-F238E27FC236}">
                  <a16:creationId xmlns:a16="http://schemas.microsoft.com/office/drawing/2014/main" id="{088873CA-9392-6237-150B-682ED8114753}"/>
                </a:ext>
              </a:extLst>
            </p:cNvPr>
            <p:cNvSpPr/>
            <p:nvPr/>
          </p:nvSpPr>
          <p:spPr>
            <a:xfrm>
              <a:off x="1031770" y="4092739"/>
              <a:ext cx="644097" cy="2213169"/>
            </a:xfrm>
            <a:custGeom>
              <a:avLst/>
              <a:gdLst>
                <a:gd name="connsiteX0" fmla="*/ 0 w 644097"/>
                <a:gd name="connsiteY0" fmla="*/ 0 h 2213169"/>
                <a:gd name="connsiteX1" fmla="*/ 644097 w 644097"/>
                <a:gd name="connsiteY1" fmla="*/ 0 h 2213169"/>
                <a:gd name="connsiteX2" fmla="*/ 644097 w 644097"/>
                <a:gd name="connsiteY2" fmla="*/ 1335874 h 2213169"/>
                <a:gd name="connsiteX3" fmla="*/ 644097 w 644097"/>
                <a:gd name="connsiteY3" fmla="*/ 1493943 h 2213169"/>
                <a:gd name="connsiteX4" fmla="*/ 644097 w 644097"/>
                <a:gd name="connsiteY4" fmla="*/ 2213169 h 2213169"/>
                <a:gd name="connsiteX5" fmla="*/ 0 w 644097"/>
                <a:gd name="connsiteY5" fmla="*/ 2213169 h 2213169"/>
                <a:gd name="connsiteX6" fmla="*/ 0 w 644097"/>
                <a:gd name="connsiteY6" fmla="*/ 1493943 h 2213169"/>
                <a:gd name="connsiteX7" fmla="*/ 0 w 644097"/>
                <a:gd name="connsiteY7" fmla="*/ 1335874 h 2213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4097" h="2213169">
                  <a:moveTo>
                    <a:pt x="0" y="0"/>
                  </a:moveTo>
                  <a:lnTo>
                    <a:pt x="644097" y="0"/>
                  </a:lnTo>
                  <a:lnTo>
                    <a:pt x="644097" y="1335874"/>
                  </a:lnTo>
                  <a:lnTo>
                    <a:pt x="644097" y="1493943"/>
                  </a:lnTo>
                  <a:lnTo>
                    <a:pt x="644097" y="2213169"/>
                  </a:lnTo>
                  <a:lnTo>
                    <a:pt x="0" y="2213169"/>
                  </a:lnTo>
                  <a:lnTo>
                    <a:pt x="0" y="1493943"/>
                  </a:lnTo>
                  <a:lnTo>
                    <a:pt x="0" y="1335874"/>
                  </a:lnTo>
                  <a:close/>
                </a:path>
              </a:pathLst>
            </a:custGeom>
            <a:solidFill>
              <a:schemeClr val="bg2">
                <a:lumMod val="25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26" name="Freeform: Shape 25">
              <a:extLst>
                <a:ext uri="{FF2B5EF4-FFF2-40B4-BE49-F238E27FC236}">
                  <a16:creationId xmlns:a16="http://schemas.microsoft.com/office/drawing/2014/main" id="{B77E7167-BB6B-AD09-2451-2FB3706750C0}"/>
                </a:ext>
              </a:extLst>
            </p:cNvPr>
            <p:cNvSpPr/>
            <p:nvPr/>
          </p:nvSpPr>
          <p:spPr>
            <a:xfrm>
              <a:off x="973397" y="4679406"/>
              <a:ext cx="305107" cy="1626504"/>
            </a:xfrm>
            <a:custGeom>
              <a:avLst/>
              <a:gdLst>
                <a:gd name="connsiteX0" fmla="*/ 0 w 305107"/>
                <a:gd name="connsiteY0" fmla="*/ 0 h 1626504"/>
                <a:gd name="connsiteX1" fmla="*/ 305107 w 305107"/>
                <a:gd name="connsiteY1" fmla="*/ 0 h 1626504"/>
                <a:gd name="connsiteX2" fmla="*/ 305107 w 305107"/>
                <a:gd name="connsiteY2" fmla="*/ 753964 h 1626504"/>
                <a:gd name="connsiteX3" fmla="*/ 305107 w 305107"/>
                <a:gd name="connsiteY3" fmla="*/ 907276 h 1626504"/>
                <a:gd name="connsiteX4" fmla="*/ 305107 w 305107"/>
                <a:gd name="connsiteY4" fmla="*/ 1626504 h 1626504"/>
                <a:gd name="connsiteX5" fmla="*/ 0 w 305107"/>
                <a:gd name="connsiteY5" fmla="*/ 1626504 h 1626504"/>
                <a:gd name="connsiteX6" fmla="*/ 0 w 305107"/>
                <a:gd name="connsiteY6" fmla="*/ 907276 h 1626504"/>
                <a:gd name="connsiteX7" fmla="*/ 0 w 305107"/>
                <a:gd name="connsiteY7" fmla="*/ 753964 h 1626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5107" h="1626504">
                  <a:moveTo>
                    <a:pt x="0" y="0"/>
                  </a:moveTo>
                  <a:lnTo>
                    <a:pt x="305107" y="0"/>
                  </a:lnTo>
                  <a:lnTo>
                    <a:pt x="305107" y="753964"/>
                  </a:lnTo>
                  <a:lnTo>
                    <a:pt x="305107" y="907276"/>
                  </a:lnTo>
                  <a:lnTo>
                    <a:pt x="305107" y="1626504"/>
                  </a:lnTo>
                  <a:lnTo>
                    <a:pt x="0" y="1626504"/>
                  </a:lnTo>
                  <a:lnTo>
                    <a:pt x="0" y="907276"/>
                  </a:lnTo>
                  <a:lnTo>
                    <a:pt x="0" y="753964"/>
                  </a:lnTo>
                  <a:close/>
                </a:path>
              </a:pathLst>
            </a:custGeom>
            <a:solidFill>
              <a:schemeClr val="bg2">
                <a:lumMod val="50000"/>
              </a:schemeClr>
            </a:solidFill>
            <a:ln w="12700">
              <a:miter lim="400000"/>
            </a:ln>
          </p:spPr>
          <p:txBody>
            <a:bodyPr wrap="square" lIns="28575" tIns="28575" rIns="28575" bIns="28575" anchor="ctr">
              <a:noAutofit/>
            </a:bodyPr>
            <a:lstStyle/>
            <a:p>
              <a:endParaRPr sz="2250">
                <a:solidFill>
                  <a:srgbClr val="FFFFFF"/>
                </a:solidFill>
              </a:endParaRPr>
            </a:p>
          </p:txBody>
        </p:sp>
        <p:sp>
          <p:nvSpPr>
            <p:cNvPr id="61" name="Shape">
              <a:extLst>
                <a:ext uri="{FF2B5EF4-FFF2-40B4-BE49-F238E27FC236}">
                  <a16:creationId xmlns:a16="http://schemas.microsoft.com/office/drawing/2014/main" id="{125DCACB-C754-A5DE-BA5D-5961B007E070}"/>
                </a:ext>
              </a:extLst>
            </p:cNvPr>
            <p:cNvSpPr/>
            <p:nvPr/>
          </p:nvSpPr>
          <p:spPr>
            <a:xfrm>
              <a:off x="490583" y="3791663"/>
              <a:ext cx="1185286" cy="957864"/>
            </a:xfrm>
            <a:custGeom>
              <a:avLst/>
              <a:gdLst/>
              <a:ahLst/>
              <a:cxnLst>
                <a:cxn ang="0">
                  <a:pos x="wd2" y="hd2"/>
                </a:cxn>
                <a:cxn ang="5400000">
                  <a:pos x="wd2" y="hd2"/>
                </a:cxn>
                <a:cxn ang="10800000">
                  <a:pos x="wd2" y="hd2"/>
                </a:cxn>
                <a:cxn ang="16200000">
                  <a:pos x="wd2" y="hd2"/>
                </a:cxn>
              </a:cxnLst>
              <a:rect l="0" t="0" r="r" b="b"/>
              <a:pathLst>
                <a:path w="21584" h="21569" extrusionOk="0">
                  <a:moveTo>
                    <a:pt x="19255" y="1838"/>
                  </a:moveTo>
                  <a:cubicBezTo>
                    <a:pt x="19980" y="2464"/>
                    <a:pt x="20541" y="3200"/>
                    <a:pt x="20951" y="4049"/>
                  </a:cubicBezTo>
                  <a:cubicBezTo>
                    <a:pt x="21391" y="4965"/>
                    <a:pt x="21600" y="5861"/>
                    <a:pt x="21583" y="6736"/>
                  </a:cubicBezTo>
                  <a:cubicBezTo>
                    <a:pt x="21567" y="7611"/>
                    <a:pt x="21294" y="8434"/>
                    <a:pt x="20767" y="9205"/>
                  </a:cubicBezTo>
                  <a:cubicBezTo>
                    <a:pt x="20239" y="9977"/>
                    <a:pt x="19444" y="10686"/>
                    <a:pt x="18380" y="11339"/>
                  </a:cubicBezTo>
                  <a:cubicBezTo>
                    <a:pt x="17317" y="11991"/>
                    <a:pt x="15956" y="12550"/>
                    <a:pt x="14302" y="13021"/>
                  </a:cubicBezTo>
                  <a:lnTo>
                    <a:pt x="11409" y="13844"/>
                  </a:lnTo>
                  <a:lnTo>
                    <a:pt x="14348" y="19990"/>
                  </a:lnTo>
                  <a:lnTo>
                    <a:pt x="8792" y="21569"/>
                  </a:lnTo>
                  <a:lnTo>
                    <a:pt x="0" y="3184"/>
                  </a:lnTo>
                  <a:lnTo>
                    <a:pt x="8449" y="782"/>
                  </a:lnTo>
                  <a:cubicBezTo>
                    <a:pt x="10136" y="300"/>
                    <a:pt x="11660" y="42"/>
                    <a:pt x="13017" y="5"/>
                  </a:cubicBezTo>
                  <a:cubicBezTo>
                    <a:pt x="14373" y="-31"/>
                    <a:pt x="15575" y="109"/>
                    <a:pt x="16613" y="425"/>
                  </a:cubicBezTo>
                  <a:cubicBezTo>
                    <a:pt x="17652" y="740"/>
                    <a:pt x="18535" y="1212"/>
                    <a:pt x="19255" y="1838"/>
                  </a:cubicBezTo>
                  <a:close/>
                  <a:moveTo>
                    <a:pt x="15504" y="8123"/>
                  </a:moveTo>
                  <a:cubicBezTo>
                    <a:pt x="15885" y="7414"/>
                    <a:pt x="15851" y="6580"/>
                    <a:pt x="15395" y="5633"/>
                  </a:cubicBezTo>
                  <a:cubicBezTo>
                    <a:pt x="15194" y="5214"/>
                    <a:pt x="14930" y="4851"/>
                    <a:pt x="14600" y="4556"/>
                  </a:cubicBezTo>
                  <a:cubicBezTo>
                    <a:pt x="14269" y="4256"/>
                    <a:pt x="13879" y="4033"/>
                    <a:pt x="13427" y="3878"/>
                  </a:cubicBezTo>
                  <a:cubicBezTo>
                    <a:pt x="12975" y="3723"/>
                    <a:pt x="12460" y="3655"/>
                    <a:pt x="11886" y="3666"/>
                  </a:cubicBezTo>
                  <a:cubicBezTo>
                    <a:pt x="11313" y="3676"/>
                    <a:pt x="10676" y="3780"/>
                    <a:pt x="9973" y="3981"/>
                  </a:cubicBezTo>
                  <a:lnTo>
                    <a:pt x="7080" y="4805"/>
                  </a:lnTo>
                  <a:lnTo>
                    <a:pt x="9868" y="10634"/>
                  </a:lnTo>
                  <a:lnTo>
                    <a:pt x="12762" y="9811"/>
                  </a:lnTo>
                  <a:cubicBezTo>
                    <a:pt x="14210" y="9397"/>
                    <a:pt x="15123" y="8833"/>
                    <a:pt x="15504" y="8123"/>
                  </a:cubicBezTo>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grpSp>
      <p:grpSp>
        <p:nvGrpSpPr>
          <p:cNvPr id="102" name="Group 101">
            <a:extLst>
              <a:ext uri="{FF2B5EF4-FFF2-40B4-BE49-F238E27FC236}">
                <a16:creationId xmlns:a16="http://schemas.microsoft.com/office/drawing/2014/main" id="{6872AE0F-EA0F-9F75-71D0-10D479CEEDD7}"/>
              </a:ext>
            </a:extLst>
          </p:cNvPr>
          <p:cNvGrpSpPr/>
          <p:nvPr/>
        </p:nvGrpSpPr>
        <p:grpSpPr>
          <a:xfrm>
            <a:off x="4583141" y="3777869"/>
            <a:ext cx="1158106" cy="2528040"/>
            <a:chOff x="4583141" y="3777869"/>
            <a:chExt cx="1158106" cy="2528040"/>
          </a:xfrm>
        </p:grpSpPr>
        <p:sp>
          <p:nvSpPr>
            <p:cNvPr id="37" name="Shape">
              <a:extLst>
                <a:ext uri="{FF2B5EF4-FFF2-40B4-BE49-F238E27FC236}">
                  <a16:creationId xmlns:a16="http://schemas.microsoft.com/office/drawing/2014/main" id="{32F3435D-8A48-6C60-A53E-604313997BDA}"/>
                </a:ext>
              </a:extLst>
            </p:cNvPr>
            <p:cNvSpPr/>
            <p:nvPr/>
          </p:nvSpPr>
          <p:spPr>
            <a:xfrm>
              <a:off x="5127672" y="3928012"/>
              <a:ext cx="586179" cy="1658668"/>
            </a:xfrm>
            <a:prstGeom prst="rect">
              <a:avLst/>
            </a:prstGeom>
            <a:solidFill>
              <a:schemeClr val="bg2">
                <a:lumMod val="50000"/>
              </a:schemeClr>
            </a:solidFill>
            <a:ln w="12700">
              <a:miter lim="400000"/>
            </a:ln>
          </p:spPr>
          <p:txBody>
            <a:bodyPr lIns="28575" tIns="28575" rIns="28575" bIns="28575" anchor="ctr"/>
            <a:lstStyle/>
            <a:p>
              <a:endParaRPr sz="2250">
                <a:solidFill>
                  <a:srgbClr val="FFFFFF"/>
                </a:solidFill>
              </a:endParaRPr>
            </a:p>
          </p:txBody>
        </p:sp>
        <p:sp>
          <p:nvSpPr>
            <p:cNvPr id="90" name="Freeform: Shape 89">
              <a:extLst>
                <a:ext uri="{FF2B5EF4-FFF2-40B4-BE49-F238E27FC236}">
                  <a16:creationId xmlns:a16="http://schemas.microsoft.com/office/drawing/2014/main" id="{9E3BD847-D44F-4D52-9944-838EBD6BE62D}"/>
                </a:ext>
              </a:extLst>
            </p:cNvPr>
            <p:cNvSpPr/>
            <p:nvPr/>
          </p:nvSpPr>
          <p:spPr>
            <a:xfrm>
              <a:off x="4583141" y="4018362"/>
              <a:ext cx="613575" cy="2287546"/>
            </a:xfrm>
            <a:custGeom>
              <a:avLst/>
              <a:gdLst>
                <a:gd name="connsiteX0" fmla="*/ 0 w 613575"/>
                <a:gd name="connsiteY0" fmla="*/ 0 h 2287546"/>
                <a:gd name="connsiteX1" fmla="*/ 613575 w 613575"/>
                <a:gd name="connsiteY1" fmla="*/ 0 h 2287546"/>
                <a:gd name="connsiteX2" fmla="*/ 613575 w 613575"/>
                <a:gd name="connsiteY2" fmla="*/ 1207687 h 2287546"/>
                <a:gd name="connsiteX3" fmla="*/ 613575 w 613575"/>
                <a:gd name="connsiteY3" fmla="*/ 1568321 h 2287546"/>
                <a:gd name="connsiteX4" fmla="*/ 613575 w 613575"/>
                <a:gd name="connsiteY4" fmla="*/ 2287546 h 2287546"/>
                <a:gd name="connsiteX5" fmla="*/ 0 w 613575"/>
                <a:gd name="connsiteY5" fmla="*/ 2287546 h 2287546"/>
                <a:gd name="connsiteX6" fmla="*/ 0 w 613575"/>
                <a:gd name="connsiteY6" fmla="*/ 1568321 h 2287546"/>
                <a:gd name="connsiteX7" fmla="*/ 0 w 613575"/>
                <a:gd name="connsiteY7" fmla="*/ 1207687 h 2287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3575" h="2287546">
                  <a:moveTo>
                    <a:pt x="0" y="0"/>
                  </a:moveTo>
                  <a:lnTo>
                    <a:pt x="613575" y="0"/>
                  </a:lnTo>
                  <a:lnTo>
                    <a:pt x="613575" y="1207687"/>
                  </a:lnTo>
                  <a:lnTo>
                    <a:pt x="613575" y="1568321"/>
                  </a:lnTo>
                  <a:lnTo>
                    <a:pt x="613575" y="2287546"/>
                  </a:lnTo>
                  <a:lnTo>
                    <a:pt x="0" y="2287546"/>
                  </a:lnTo>
                  <a:lnTo>
                    <a:pt x="0" y="1568321"/>
                  </a:lnTo>
                  <a:lnTo>
                    <a:pt x="0" y="1207687"/>
                  </a:lnTo>
                  <a:close/>
                </a:path>
              </a:pathLst>
            </a:custGeom>
            <a:solidFill>
              <a:schemeClr val="bg2">
                <a:lumMod val="25000"/>
              </a:schemeClr>
            </a:solidFill>
            <a:ln w="12700">
              <a:miter lim="400000"/>
            </a:ln>
          </p:spPr>
          <p:txBody>
            <a:bodyPr wrap="square" lIns="28575" tIns="28575" rIns="28575" bIns="28575" anchor="ctr">
              <a:noAutofit/>
            </a:bodyPr>
            <a:lstStyle/>
            <a:p>
              <a:endParaRPr sz="2250">
                <a:solidFill>
                  <a:srgbClr val="FFFFFF"/>
                </a:solidFill>
              </a:endParaRPr>
            </a:p>
          </p:txBody>
        </p:sp>
        <p:sp>
          <p:nvSpPr>
            <p:cNvPr id="93" name="Freeform: Shape 92">
              <a:extLst>
                <a:ext uri="{FF2B5EF4-FFF2-40B4-BE49-F238E27FC236}">
                  <a16:creationId xmlns:a16="http://schemas.microsoft.com/office/drawing/2014/main" id="{F5D4061F-8965-07F1-5AC6-844AE52831F1}"/>
                </a:ext>
              </a:extLst>
            </p:cNvPr>
            <p:cNvSpPr/>
            <p:nvPr/>
          </p:nvSpPr>
          <p:spPr>
            <a:xfrm>
              <a:off x="5127672" y="4679370"/>
              <a:ext cx="613575" cy="1626539"/>
            </a:xfrm>
            <a:custGeom>
              <a:avLst/>
              <a:gdLst>
                <a:gd name="connsiteX0" fmla="*/ 0 w 613575"/>
                <a:gd name="connsiteY0" fmla="*/ 0 h 1626539"/>
                <a:gd name="connsiteX1" fmla="*/ 613575 w 613575"/>
                <a:gd name="connsiteY1" fmla="*/ 0 h 1626539"/>
                <a:gd name="connsiteX2" fmla="*/ 613575 w 613575"/>
                <a:gd name="connsiteY2" fmla="*/ 775281 h 1626539"/>
                <a:gd name="connsiteX3" fmla="*/ 613575 w 613575"/>
                <a:gd name="connsiteY3" fmla="*/ 907313 h 1626539"/>
                <a:gd name="connsiteX4" fmla="*/ 613575 w 613575"/>
                <a:gd name="connsiteY4" fmla="*/ 1626539 h 1626539"/>
                <a:gd name="connsiteX5" fmla="*/ 0 w 613575"/>
                <a:gd name="connsiteY5" fmla="*/ 1626539 h 1626539"/>
                <a:gd name="connsiteX6" fmla="*/ 0 w 613575"/>
                <a:gd name="connsiteY6" fmla="*/ 907313 h 1626539"/>
                <a:gd name="connsiteX7" fmla="*/ 0 w 613575"/>
                <a:gd name="connsiteY7" fmla="*/ 775281 h 1626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3575" h="1626539">
                  <a:moveTo>
                    <a:pt x="0" y="0"/>
                  </a:moveTo>
                  <a:lnTo>
                    <a:pt x="613575" y="0"/>
                  </a:lnTo>
                  <a:lnTo>
                    <a:pt x="613575" y="775281"/>
                  </a:lnTo>
                  <a:lnTo>
                    <a:pt x="613575" y="907313"/>
                  </a:lnTo>
                  <a:lnTo>
                    <a:pt x="613575" y="1626539"/>
                  </a:lnTo>
                  <a:lnTo>
                    <a:pt x="0" y="1626539"/>
                  </a:lnTo>
                  <a:lnTo>
                    <a:pt x="0" y="907313"/>
                  </a:lnTo>
                  <a:lnTo>
                    <a:pt x="0" y="775281"/>
                  </a:lnTo>
                  <a:close/>
                </a:path>
              </a:pathLst>
            </a:custGeom>
            <a:solidFill>
              <a:schemeClr val="bg2">
                <a:lumMod val="50000"/>
              </a:schemeClr>
            </a:solidFill>
            <a:ln w="12700">
              <a:miter lim="400000"/>
            </a:ln>
          </p:spPr>
          <p:txBody>
            <a:bodyPr wrap="square" lIns="28575" tIns="28575" rIns="28575" bIns="28575" anchor="ctr">
              <a:noAutofit/>
            </a:bodyPr>
            <a:lstStyle/>
            <a:p>
              <a:endParaRPr sz="2250">
                <a:solidFill>
                  <a:srgbClr val="FFFFFF"/>
                </a:solidFill>
              </a:endParaRPr>
            </a:p>
          </p:txBody>
        </p:sp>
        <p:sp>
          <p:nvSpPr>
            <p:cNvPr id="92" name="Freeform: Shape 91">
              <a:extLst>
                <a:ext uri="{FF2B5EF4-FFF2-40B4-BE49-F238E27FC236}">
                  <a16:creationId xmlns:a16="http://schemas.microsoft.com/office/drawing/2014/main" id="{1BF8A0D5-E0EA-243E-348E-153832EA0A33}"/>
                </a:ext>
              </a:extLst>
            </p:cNvPr>
            <p:cNvSpPr/>
            <p:nvPr/>
          </p:nvSpPr>
          <p:spPr>
            <a:xfrm>
              <a:off x="4672143" y="4059437"/>
              <a:ext cx="763976" cy="2246471"/>
            </a:xfrm>
            <a:custGeom>
              <a:avLst/>
              <a:gdLst>
                <a:gd name="connsiteX0" fmla="*/ 615657 w 763976"/>
                <a:gd name="connsiteY0" fmla="*/ 0 h 2246471"/>
                <a:gd name="connsiteX1" fmla="*/ 763890 w 763976"/>
                <a:gd name="connsiteY1" fmla="*/ 266105 h 2246471"/>
                <a:gd name="connsiteX2" fmla="*/ 763976 w 763976"/>
                <a:gd name="connsiteY2" fmla="*/ 1527245 h 2246471"/>
                <a:gd name="connsiteX3" fmla="*/ 763903 w 763976"/>
                <a:gd name="connsiteY3" fmla="*/ 1527245 h 2246471"/>
                <a:gd name="connsiteX4" fmla="*/ 763976 w 763976"/>
                <a:gd name="connsiteY4" fmla="*/ 2246471 h 2246471"/>
                <a:gd name="connsiteX5" fmla="*/ 0 w 763976"/>
                <a:gd name="connsiteY5" fmla="*/ 2246471 h 2246471"/>
                <a:gd name="connsiteX6" fmla="*/ 0 w 763976"/>
                <a:gd name="connsiteY6" fmla="*/ 1527245 h 2246471"/>
                <a:gd name="connsiteX7" fmla="*/ 0 w 763976"/>
                <a:gd name="connsiteY7" fmla="*/ 1227971 h 2246471"/>
                <a:gd name="connsiteX8" fmla="*/ 0 w 763976"/>
                <a:gd name="connsiteY8" fmla="*/ 1786 h 22464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3976" h="2246471">
                  <a:moveTo>
                    <a:pt x="615657" y="0"/>
                  </a:moveTo>
                  <a:lnTo>
                    <a:pt x="763890" y="266105"/>
                  </a:lnTo>
                  <a:cubicBezTo>
                    <a:pt x="763918" y="686485"/>
                    <a:pt x="763948" y="1106865"/>
                    <a:pt x="763976" y="1527245"/>
                  </a:cubicBezTo>
                  <a:lnTo>
                    <a:pt x="763903" y="1527245"/>
                  </a:lnTo>
                  <a:lnTo>
                    <a:pt x="763976" y="2246471"/>
                  </a:lnTo>
                  <a:lnTo>
                    <a:pt x="0" y="2246471"/>
                  </a:lnTo>
                  <a:lnTo>
                    <a:pt x="0" y="1527245"/>
                  </a:lnTo>
                  <a:lnTo>
                    <a:pt x="0" y="1227971"/>
                  </a:lnTo>
                  <a:lnTo>
                    <a:pt x="0" y="1786"/>
                  </a:lnTo>
                  <a:close/>
                </a:path>
              </a:pathLst>
            </a:custGeom>
            <a:solidFill>
              <a:schemeClr val="bg2">
                <a:lumMod val="25000"/>
              </a:schemeClr>
            </a:solidFill>
            <a:ln w="12700">
              <a:miter lim="400000"/>
            </a:ln>
          </p:spPr>
          <p:txBody>
            <a:bodyPr wrap="square" lIns="28575" tIns="28575" rIns="28575" bIns="28575" anchor="ctr">
              <a:noAutofit/>
            </a:bodyPr>
            <a:lstStyle/>
            <a:p>
              <a:endParaRPr sz="2250">
                <a:solidFill>
                  <a:srgbClr val="FFFFFF"/>
                </a:solidFill>
              </a:endParaRPr>
            </a:p>
          </p:txBody>
        </p:sp>
        <p:sp>
          <p:nvSpPr>
            <p:cNvPr id="91" name="Freeform: Shape 90">
              <a:extLst>
                <a:ext uri="{FF2B5EF4-FFF2-40B4-BE49-F238E27FC236}">
                  <a16:creationId xmlns:a16="http://schemas.microsoft.com/office/drawing/2014/main" id="{6CE0ACFD-94FA-58EF-509D-EC10C1A10A72}"/>
                </a:ext>
              </a:extLst>
            </p:cNvPr>
            <p:cNvSpPr/>
            <p:nvPr/>
          </p:nvSpPr>
          <p:spPr>
            <a:xfrm>
              <a:off x="4672143" y="4048722"/>
              <a:ext cx="369196" cy="2257187"/>
            </a:xfrm>
            <a:custGeom>
              <a:avLst/>
              <a:gdLst>
                <a:gd name="connsiteX0" fmla="*/ 0 w 369196"/>
                <a:gd name="connsiteY0" fmla="*/ 0 h 2257187"/>
                <a:gd name="connsiteX1" fmla="*/ 369196 w 369196"/>
                <a:gd name="connsiteY1" fmla="*/ 0 h 2257187"/>
                <a:gd name="connsiteX2" fmla="*/ 369196 w 369196"/>
                <a:gd name="connsiteY2" fmla="*/ 1315026 h 2257187"/>
                <a:gd name="connsiteX3" fmla="*/ 369196 w 369196"/>
                <a:gd name="connsiteY3" fmla="*/ 1537960 h 2257187"/>
                <a:gd name="connsiteX4" fmla="*/ 369196 w 369196"/>
                <a:gd name="connsiteY4" fmla="*/ 2257187 h 2257187"/>
                <a:gd name="connsiteX5" fmla="*/ 0 w 369196"/>
                <a:gd name="connsiteY5" fmla="*/ 2257187 h 2257187"/>
                <a:gd name="connsiteX6" fmla="*/ 0 w 369196"/>
                <a:gd name="connsiteY6" fmla="*/ 1537960 h 2257187"/>
                <a:gd name="connsiteX7" fmla="*/ 0 w 369196"/>
                <a:gd name="connsiteY7" fmla="*/ 1315026 h 2257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9196" h="2257187">
                  <a:moveTo>
                    <a:pt x="0" y="0"/>
                  </a:moveTo>
                  <a:lnTo>
                    <a:pt x="369196" y="0"/>
                  </a:lnTo>
                  <a:lnTo>
                    <a:pt x="369196" y="1315026"/>
                  </a:lnTo>
                  <a:lnTo>
                    <a:pt x="369196" y="1537960"/>
                  </a:lnTo>
                  <a:lnTo>
                    <a:pt x="369196" y="2257187"/>
                  </a:lnTo>
                  <a:lnTo>
                    <a:pt x="0" y="2257187"/>
                  </a:lnTo>
                  <a:lnTo>
                    <a:pt x="0" y="1537960"/>
                  </a:lnTo>
                  <a:lnTo>
                    <a:pt x="0" y="1315026"/>
                  </a:lnTo>
                  <a:close/>
                </a:path>
              </a:pathLst>
            </a:custGeom>
            <a:solidFill>
              <a:schemeClr val="bg2">
                <a:lumMod val="50000"/>
              </a:schemeClr>
            </a:solidFill>
            <a:ln w="12700">
              <a:miter lim="400000"/>
            </a:ln>
          </p:spPr>
          <p:txBody>
            <a:bodyPr wrap="square" lIns="28575" tIns="28575" rIns="28575" bIns="28575" anchor="ctr">
              <a:noAutofit/>
            </a:bodyPr>
            <a:lstStyle/>
            <a:p>
              <a:endParaRPr sz="2250">
                <a:solidFill>
                  <a:srgbClr val="FFFFFF"/>
                </a:solidFill>
              </a:endParaRPr>
            </a:p>
          </p:txBody>
        </p:sp>
        <p:sp>
          <p:nvSpPr>
            <p:cNvPr id="57" name="Shape">
              <a:extLst>
                <a:ext uri="{FF2B5EF4-FFF2-40B4-BE49-F238E27FC236}">
                  <a16:creationId xmlns:a16="http://schemas.microsoft.com/office/drawing/2014/main" id="{63D7A773-7587-1001-321A-5EC6309E341D}"/>
                </a:ext>
              </a:extLst>
            </p:cNvPr>
            <p:cNvSpPr/>
            <p:nvPr/>
          </p:nvSpPr>
          <p:spPr>
            <a:xfrm>
              <a:off x="4583141" y="3777869"/>
              <a:ext cx="1158106" cy="971870"/>
            </a:xfrm>
            <a:custGeom>
              <a:avLst/>
              <a:gdLst/>
              <a:ahLst/>
              <a:cxnLst>
                <a:cxn ang="0">
                  <a:pos x="wd2" y="hd2"/>
                </a:cxn>
                <a:cxn ang="5400000">
                  <a:pos x="wd2" y="hd2"/>
                </a:cxn>
                <a:cxn ang="10800000">
                  <a:pos x="wd2" y="hd2"/>
                </a:cxn>
                <a:cxn ang="16200000">
                  <a:pos x="wd2" y="hd2"/>
                </a:cxn>
              </a:cxnLst>
              <a:rect l="0" t="0" r="r" b="b"/>
              <a:pathLst>
                <a:path w="21600" h="21600" extrusionOk="0">
                  <a:moveTo>
                    <a:pt x="19494" y="0"/>
                  </a:moveTo>
                  <a:lnTo>
                    <a:pt x="21150" y="3337"/>
                  </a:lnTo>
                  <a:lnTo>
                    <a:pt x="14250" y="5233"/>
                  </a:lnTo>
                  <a:lnTo>
                    <a:pt x="21600" y="20036"/>
                  </a:lnTo>
                  <a:lnTo>
                    <a:pt x="15909" y="21600"/>
                  </a:lnTo>
                  <a:lnTo>
                    <a:pt x="8559" y="6791"/>
                  </a:lnTo>
                  <a:lnTo>
                    <a:pt x="1660" y="8682"/>
                  </a:lnTo>
                  <a:lnTo>
                    <a:pt x="0" y="5345"/>
                  </a:lnTo>
                  <a:close/>
                </a:path>
              </a:pathLst>
            </a:custGeom>
            <a:solidFill>
              <a:schemeClr val="accent5">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grpSp>
      <p:grpSp>
        <p:nvGrpSpPr>
          <p:cNvPr id="103" name="Group 102">
            <a:extLst>
              <a:ext uri="{FF2B5EF4-FFF2-40B4-BE49-F238E27FC236}">
                <a16:creationId xmlns:a16="http://schemas.microsoft.com/office/drawing/2014/main" id="{A2196718-9549-AA82-65F0-06F63D485A1C}"/>
              </a:ext>
            </a:extLst>
          </p:cNvPr>
          <p:cNvGrpSpPr/>
          <p:nvPr/>
        </p:nvGrpSpPr>
        <p:grpSpPr>
          <a:xfrm>
            <a:off x="5894952" y="3862940"/>
            <a:ext cx="1275365" cy="2442968"/>
            <a:chOff x="5894952" y="3862940"/>
            <a:chExt cx="1275365" cy="2442968"/>
          </a:xfrm>
        </p:grpSpPr>
        <p:sp>
          <p:nvSpPr>
            <p:cNvPr id="94" name="Freeform: Shape 93">
              <a:extLst>
                <a:ext uri="{FF2B5EF4-FFF2-40B4-BE49-F238E27FC236}">
                  <a16:creationId xmlns:a16="http://schemas.microsoft.com/office/drawing/2014/main" id="{D52BA209-507A-B59A-0E8A-5EE67218E7AF}"/>
                </a:ext>
              </a:extLst>
            </p:cNvPr>
            <p:cNvSpPr/>
            <p:nvPr/>
          </p:nvSpPr>
          <p:spPr>
            <a:xfrm>
              <a:off x="5894952" y="3933065"/>
              <a:ext cx="304435" cy="2372843"/>
            </a:xfrm>
            <a:custGeom>
              <a:avLst/>
              <a:gdLst>
                <a:gd name="connsiteX0" fmla="*/ 0 w 304435"/>
                <a:gd name="connsiteY0" fmla="*/ 0 h 2372843"/>
                <a:gd name="connsiteX1" fmla="*/ 304435 w 304435"/>
                <a:gd name="connsiteY1" fmla="*/ 0 h 2372843"/>
                <a:gd name="connsiteX2" fmla="*/ 304435 w 304435"/>
                <a:gd name="connsiteY2" fmla="*/ 1341150 h 2372843"/>
                <a:gd name="connsiteX3" fmla="*/ 304435 w 304435"/>
                <a:gd name="connsiteY3" fmla="*/ 1653618 h 2372843"/>
                <a:gd name="connsiteX4" fmla="*/ 304435 w 304435"/>
                <a:gd name="connsiteY4" fmla="*/ 2372843 h 2372843"/>
                <a:gd name="connsiteX5" fmla="*/ 0 w 304435"/>
                <a:gd name="connsiteY5" fmla="*/ 2372843 h 2372843"/>
                <a:gd name="connsiteX6" fmla="*/ 0 w 304435"/>
                <a:gd name="connsiteY6" fmla="*/ 1653618 h 2372843"/>
                <a:gd name="connsiteX7" fmla="*/ 0 w 304435"/>
                <a:gd name="connsiteY7" fmla="*/ 1341150 h 2372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4435" h="2372843">
                  <a:moveTo>
                    <a:pt x="0" y="0"/>
                  </a:moveTo>
                  <a:lnTo>
                    <a:pt x="304435" y="0"/>
                  </a:lnTo>
                  <a:lnTo>
                    <a:pt x="304435" y="1341150"/>
                  </a:lnTo>
                  <a:lnTo>
                    <a:pt x="304435" y="1653618"/>
                  </a:lnTo>
                  <a:lnTo>
                    <a:pt x="304435" y="2372843"/>
                  </a:lnTo>
                  <a:lnTo>
                    <a:pt x="0" y="2372843"/>
                  </a:lnTo>
                  <a:lnTo>
                    <a:pt x="0" y="1653618"/>
                  </a:lnTo>
                  <a:lnTo>
                    <a:pt x="0" y="1341150"/>
                  </a:lnTo>
                  <a:close/>
                </a:path>
              </a:pathLst>
            </a:custGeom>
            <a:solidFill>
              <a:schemeClr val="bg2">
                <a:lumMod val="25000"/>
              </a:schemeClr>
            </a:solidFill>
            <a:ln w="12700">
              <a:miter lim="400000"/>
            </a:ln>
          </p:spPr>
          <p:txBody>
            <a:bodyPr wrap="square" lIns="28575" tIns="28575" rIns="28575" bIns="28575" anchor="ctr">
              <a:noAutofit/>
            </a:bodyPr>
            <a:lstStyle/>
            <a:p>
              <a:endParaRPr sz="2250">
                <a:solidFill>
                  <a:srgbClr val="FFFFFF"/>
                </a:solidFill>
              </a:endParaRPr>
            </a:p>
          </p:txBody>
        </p:sp>
        <p:sp>
          <p:nvSpPr>
            <p:cNvPr id="96" name="Freeform: Shape 95">
              <a:extLst>
                <a:ext uri="{FF2B5EF4-FFF2-40B4-BE49-F238E27FC236}">
                  <a16:creationId xmlns:a16="http://schemas.microsoft.com/office/drawing/2014/main" id="{EDDCB3DE-BB9C-D068-5E8C-7E8D5AE11516}"/>
                </a:ext>
              </a:extLst>
            </p:cNvPr>
            <p:cNvSpPr/>
            <p:nvPr/>
          </p:nvSpPr>
          <p:spPr>
            <a:xfrm>
              <a:off x="6311379" y="4566987"/>
              <a:ext cx="858938" cy="1738920"/>
            </a:xfrm>
            <a:custGeom>
              <a:avLst/>
              <a:gdLst>
                <a:gd name="connsiteX0" fmla="*/ 0 w 858938"/>
                <a:gd name="connsiteY0" fmla="*/ 0 h 1738920"/>
                <a:gd name="connsiteX1" fmla="*/ 858938 w 858938"/>
                <a:gd name="connsiteY1" fmla="*/ 0 h 1738920"/>
                <a:gd name="connsiteX2" fmla="*/ 858938 w 858938"/>
                <a:gd name="connsiteY2" fmla="*/ 852121 h 1738920"/>
                <a:gd name="connsiteX3" fmla="*/ 858938 w 858938"/>
                <a:gd name="connsiteY3" fmla="*/ 1019694 h 1738920"/>
                <a:gd name="connsiteX4" fmla="*/ 858938 w 858938"/>
                <a:gd name="connsiteY4" fmla="*/ 1738920 h 1738920"/>
                <a:gd name="connsiteX5" fmla="*/ 0 w 858938"/>
                <a:gd name="connsiteY5" fmla="*/ 1738920 h 1738920"/>
                <a:gd name="connsiteX6" fmla="*/ 0 w 858938"/>
                <a:gd name="connsiteY6" fmla="*/ 1019694 h 1738920"/>
                <a:gd name="connsiteX7" fmla="*/ 0 w 858938"/>
                <a:gd name="connsiteY7" fmla="*/ 852121 h 1738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58938" h="1738920">
                  <a:moveTo>
                    <a:pt x="0" y="0"/>
                  </a:moveTo>
                  <a:lnTo>
                    <a:pt x="858938" y="0"/>
                  </a:lnTo>
                  <a:lnTo>
                    <a:pt x="858938" y="852121"/>
                  </a:lnTo>
                  <a:lnTo>
                    <a:pt x="858938" y="1019694"/>
                  </a:lnTo>
                  <a:lnTo>
                    <a:pt x="858938" y="1738920"/>
                  </a:lnTo>
                  <a:lnTo>
                    <a:pt x="0" y="1738920"/>
                  </a:lnTo>
                  <a:lnTo>
                    <a:pt x="0" y="1019694"/>
                  </a:lnTo>
                  <a:lnTo>
                    <a:pt x="0" y="852121"/>
                  </a:lnTo>
                  <a:close/>
                </a:path>
              </a:pathLst>
            </a:custGeom>
            <a:solidFill>
              <a:schemeClr val="bg2">
                <a:lumMod val="50000"/>
              </a:schemeClr>
            </a:solidFill>
            <a:ln w="12700">
              <a:miter lim="400000"/>
            </a:ln>
          </p:spPr>
          <p:txBody>
            <a:bodyPr wrap="square" lIns="28575" tIns="28575" rIns="28575" bIns="28575" anchor="ctr">
              <a:noAutofit/>
            </a:bodyPr>
            <a:lstStyle/>
            <a:p>
              <a:endParaRPr sz="2250">
                <a:solidFill>
                  <a:srgbClr val="FFFFFF"/>
                </a:solidFill>
              </a:endParaRPr>
            </a:p>
          </p:txBody>
        </p:sp>
        <p:sp>
          <p:nvSpPr>
            <p:cNvPr id="95" name="Freeform: Shape 94">
              <a:extLst>
                <a:ext uri="{FF2B5EF4-FFF2-40B4-BE49-F238E27FC236}">
                  <a16:creationId xmlns:a16="http://schemas.microsoft.com/office/drawing/2014/main" id="{EF87BFFD-5AF5-CDC2-6D17-917628AA54D7}"/>
                </a:ext>
              </a:extLst>
            </p:cNvPr>
            <p:cNvSpPr/>
            <p:nvPr/>
          </p:nvSpPr>
          <p:spPr>
            <a:xfrm>
              <a:off x="6006944" y="4374357"/>
              <a:ext cx="371051" cy="1931550"/>
            </a:xfrm>
            <a:custGeom>
              <a:avLst/>
              <a:gdLst>
                <a:gd name="connsiteX0" fmla="*/ 0 w 371051"/>
                <a:gd name="connsiteY0" fmla="*/ 0 h 1931550"/>
                <a:gd name="connsiteX1" fmla="*/ 371051 w 371051"/>
                <a:gd name="connsiteY1" fmla="*/ 0 h 1931550"/>
                <a:gd name="connsiteX2" fmla="*/ 371051 w 371051"/>
                <a:gd name="connsiteY2" fmla="*/ 886799 h 1931550"/>
                <a:gd name="connsiteX3" fmla="*/ 371051 w 371051"/>
                <a:gd name="connsiteY3" fmla="*/ 1212325 h 1931550"/>
                <a:gd name="connsiteX4" fmla="*/ 371051 w 371051"/>
                <a:gd name="connsiteY4" fmla="*/ 1931550 h 1931550"/>
                <a:gd name="connsiteX5" fmla="*/ 0 w 371051"/>
                <a:gd name="connsiteY5" fmla="*/ 1931550 h 1931550"/>
                <a:gd name="connsiteX6" fmla="*/ 0 w 371051"/>
                <a:gd name="connsiteY6" fmla="*/ 1212325 h 1931550"/>
                <a:gd name="connsiteX7" fmla="*/ 0 w 371051"/>
                <a:gd name="connsiteY7" fmla="*/ 886799 h 193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1051" h="1931550">
                  <a:moveTo>
                    <a:pt x="0" y="0"/>
                  </a:moveTo>
                  <a:lnTo>
                    <a:pt x="371051" y="0"/>
                  </a:lnTo>
                  <a:lnTo>
                    <a:pt x="371051" y="886799"/>
                  </a:lnTo>
                  <a:lnTo>
                    <a:pt x="371051" y="1212325"/>
                  </a:lnTo>
                  <a:lnTo>
                    <a:pt x="371051" y="1931550"/>
                  </a:lnTo>
                  <a:lnTo>
                    <a:pt x="0" y="1931550"/>
                  </a:lnTo>
                  <a:lnTo>
                    <a:pt x="0" y="1212325"/>
                  </a:lnTo>
                  <a:lnTo>
                    <a:pt x="0" y="886799"/>
                  </a:lnTo>
                  <a:close/>
                </a:path>
              </a:pathLst>
            </a:custGeom>
            <a:solidFill>
              <a:schemeClr val="bg2">
                <a:lumMod val="25000"/>
              </a:schemeClr>
            </a:solidFill>
            <a:ln w="12700">
              <a:miter lim="400000"/>
            </a:ln>
          </p:spPr>
          <p:txBody>
            <a:bodyPr wrap="square" lIns="28575" tIns="28575" rIns="28575" bIns="28575" anchor="ctr">
              <a:noAutofit/>
            </a:bodyPr>
            <a:lstStyle/>
            <a:p>
              <a:endParaRPr sz="2250">
                <a:solidFill>
                  <a:srgbClr val="FFFFFF"/>
                </a:solidFill>
              </a:endParaRPr>
            </a:p>
          </p:txBody>
        </p:sp>
        <p:sp>
          <p:nvSpPr>
            <p:cNvPr id="36" name="Shape">
              <a:extLst>
                <a:ext uri="{FF2B5EF4-FFF2-40B4-BE49-F238E27FC236}">
                  <a16:creationId xmlns:a16="http://schemas.microsoft.com/office/drawing/2014/main" id="{739EEE2C-0CCA-8CE8-099B-EC8EBA5C3B6B}"/>
                </a:ext>
              </a:extLst>
            </p:cNvPr>
            <p:cNvSpPr/>
            <p:nvPr/>
          </p:nvSpPr>
          <p:spPr>
            <a:xfrm>
              <a:off x="5894952" y="3862940"/>
              <a:ext cx="1275365" cy="886799"/>
            </a:xfrm>
            <a:custGeom>
              <a:avLst/>
              <a:gdLst/>
              <a:ahLst/>
              <a:cxnLst>
                <a:cxn ang="0">
                  <a:pos x="wd2" y="hd2"/>
                </a:cxn>
                <a:cxn ang="5400000">
                  <a:pos x="wd2" y="hd2"/>
                </a:cxn>
                <a:cxn ang="10800000">
                  <a:pos x="wd2" y="hd2"/>
                </a:cxn>
                <a:cxn ang="16200000">
                  <a:pos x="wd2" y="hd2"/>
                </a:cxn>
              </a:cxnLst>
              <a:rect l="0" t="0" r="r" b="b"/>
              <a:pathLst>
                <a:path w="21600" h="21600" extrusionOk="0">
                  <a:moveTo>
                    <a:pt x="5167" y="0"/>
                  </a:moveTo>
                  <a:lnTo>
                    <a:pt x="11830" y="16201"/>
                  </a:lnTo>
                  <a:lnTo>
                    <a:pt x="20085" y="13474"/>
                  </a:lnTo>
                  <a:lnTo>
                    <a:pt x="21600" y="17159"/>
                  </a:lnTo>
                  <a:lnTo>
                    <a:pt x="8181" y="21600"/>
                  </a:lnTo>
                  <a:lnTo>
                    <a:pt x="0" y="1714"/>
                  </a:ln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a:p>
          </p:txBody>
        </p:sp>
      </p:grpSp>
      <p:grpSp>
        <p:nvGrpSpPr>
          <p:cNvPr id="75" name="Group 74">
            <a:extLst>
              <a:ext uri="{FF2B5EF4-FFF2-40B4-BE49-F238E27FC236}">
                <a16:creationId xmlns:a16="http://schemas.microsoft.com/office/drawing/2014/main" id="{345B1038-A6B7-8D43-E90C-FB96CDDF3BA1}"/>
              </a:ext>
            </a:extLst>
          </p:cNvPr>
          <p:cNvGrpSpPr/>
          <p:nvPr/>
        </p:nvGrpSpPr>
        <p:grpSpPr>
          <a:xfrm>
            <a:off x="3202867" y="2131182"/>
            <a:ext cx="1267319" cy="1118040"/>
            <a:chOff x="332936" y="2689322"/>
            <a:chExt cx="2926080" cy="1490720"/>
          </a:xfrm>
        </p:grpSpPr>
        <p:sp>
          <p:nvSpPr>
            <p:cNvPr id="76" name="TextBox 75">
              <a:extLst>
                <a:ext uri="{FF2B5EF4-FFF2-40B4-BE49-F238E27FC236}">
                  <a16:creationId xmlns:a16="http://schemas.microsoft.com/office/drawing/2014/main" id="{0577F98D-05D8-C2FD-BEE5-945EC96124E7}"/>
                </a:ext>
              </a:extLst>
            </p:cNvPr>
            <p:cNvSpPr txBox="1"/>
            <p:nvPr/>
          </p:nvSpPr>
          <p:spPr>
            <a:xfrm>
              <a:off x="332936" y="2689322"/>
              <a:ext cx="2926080" cy="400109"/>
            </a:xfrm>
            <a:prstGeom prst="rect">
              <a:avLst/>
            </a:prstGeom>
            <a:solidFill>
              <a:schemeClr val="accent3"/>
            </a:solidFill>
          </p:spPr>
          <p:txBody>
            <a:bodyPr wrap="square" lIns="0" rIns="0" rtlCol="0" anchor="b">
              <a:spAutoFit/>
            </a:bodyPr>
            <a:lstStyle/>
            <a:p>
              <a:pPr algn="ctr"/>
              <a:r>
                <a:rPr lang="en-US" sz="1350" b="1" cap="all" noProof="1">
                  <a:solidFill>
                    <a:schemeClr val="tx1">
                      <a:lumMod val="85000"/>
                      <a:lumOff val="15000"/>
                    </a:schemeClr>
                  </a:solidFill>
                </a:rPr>
                <a:t>Social</a:t>
              </a:r>
            </a:p>
          </p:txBody>
        </p:sp>
        <p:sp>
          <p:nvSpPr>
            <p:cNvPr id="77" name="TextBox 76">
              <a:extLst>
                <a:ext uri="{FF2B5EF4-FFF2-40B4-BE49-F238E27FC236}">
                  <a16:creationId xmlns:a16="http://schemas.microsoft.com/office/drawing/2014/main" id="{FD1E52E7-3C2C-0A2F-C9EA-F7F02BB88D87}"/>
                </a:ext>
              </a:extLst>
            </p:cNvPr>
            <p:cNvSpPr txBox="1"/>
            <p:nvPr/>
          </p:nvSpPr>
          <p:spPr>
            <a:xfrm>
              <a:off x="332936" y="3086922"/>
              <a:ext cx="2926080" cy="1093120"/>
            </a:xfrm>
            <a:prstGeom prst="rect">
              <a:avLst/>
            </a:prstGeom>
            <a:noFill/>
          </p:spPr>
          <p:txBody>
            <a:bodyPr wrap="square" lIns="0" rIns="0" rtlCol="0" anchor="t">
              <a:spAutoFit/>
            </a:bodyPr>
            <a:lstStyle/>
            <a:p>
              <a:r>
                <a:rPr lang="en-US" sz="788" noProof="1">
                  <a:solidFill>
                    <a:schemeClr val="tx1">
                      <a:lumMod val="65000"/>
                      <a:lumOff val="35000"/>
                    </a:schemeClr>
                  </a:solidFill>
                </a:rPr>
                <a:t>Lorem ipsum dolor sit amet, nibh est. A magna maecenas, quam magna nec quis, lorem nunc. Suspendisse viverra sodales mauris, cras pharetra proin egestas arcu erat dolor. </a:t>
              </a:r>
            </a:p>
          </p:txBody>
        </p:sp>
      </p:grpSp>
      <p:grpSp>
        <p:nvGrpSpPr>
          <p:cNvPr id="79" name="Group 78">
            <a:extLst>
              <a:ext uri="{FF2B5EF4-FFF2-40B4-BE49-F238E27FC236}">
                <a16:creationId xmlns:a16="http://schemas.microsoft.com/office/drawing/2014/main" id="{28194615-E943-FB84-DAD8-D69DA3F8E231}"/>
              </a:ext>
            </a:extLst>
          </p:cNvPr>
          <p:cNvGrpSpPr/>
          <p:nvPr/>
        </p:nvGrpSpPr>
        <p:grpSpPr>
          <a:xfrm>
            <a:off x="7507845" y="2142725"/>
            <a:ext cx="1267319" cy="1106499"/>
            <a:chOff x="332936" y="2704710"/>
            <a:chExt cx="2926080" cy="1475332"/>
          </a:xfrm>
        </p:grpSpPr>
        <p:sp>
          <p:nvSpPr>
            <p:cNvPr id="80" name="TextBox 79">
              <a:extLst>
                <a:ext uri="{FF2B5EF4-FFF2-40B4-BE49-F238E27FC236}">
                  <a16:creationId xmlns:a16="http://schemas.microsoft.com/office/drawing/2014/main" id="{BF4E3427-14FF-7719-BF48-12FCB4CC37F0}"/>
                </a:ext>
              </a:extLst>
            </p:cNvPr>
            <p:cNvSpPr txBox="1"/>
            <p:nvPr/>
          </p:nvSpPr>
          <p:spPr>
            <a:xfrm>
              <a:off x="332936" y="2704710"/>
              <a:ext cx="2926080" cy="384721"/>
            </a:xfrm>
            <a:prstGeom prst="rect">
              <a:avLst/>
            </a:prstGeom>
            <a:solidFill>
              <a:srgbClr val="F36F13"/>
            </a:solidFill>
          </p:spPr>
          <p:txBody>
            <a:bodyPr wrap="square" lIns="0" rIns="0" rtlCol="0" anchor="b">
              <a:spAutoFit/>
            </a:bodyPr>
            <a:lstStyle/>
            <a:p>
              <a:pPr algn="ctr"/>
              <a:r>
                <a:rPr lang="en-US" sz="1275" b="1" cap="all" noProof="1">
                  <a:solidFill>
                    <a:schemeClr val="tx1">
                      <a:lumMod val="85000"/>
                      <a:lumOff val="15000"/>
                    </a:schemeClr>
                  </a:solidFill>
                </a:rPr>
                <a:t>Environmental</a:t>
              </a:r>
            </a:p>
          </p:txBody>
        </p:sp>
        <p:sp>
          <p:nvSpPr>
            <p:cNvPr id="81" name="TextBox 80">
              <a:extLst>
                <a:ext uri="{FF2B5EF4-FFF2-40B4-BE49-F238E27FC236}">
                  <a16:creationId xmlns:a16="http://schemas.microsoft.com/office/drawing/2014/main" id="{AAAC2EA8-01CB-D47D-03A9-ABAA46CC4404}"/>
                </a:ext>
              </a:extLst>
            </p:cNvPr>
            <p:cNvSpPr txBox="1"/>
            <p:nvPr/>
          </p:nvSpPr>
          <p:spPr>
            <a:xfrm>
              <a:off x="332936" y="3086922"/>
              <a:ext cx="2926080" cy="1093120"/>
            </a:xfrm>
            <a:prstGeom prst="rect">
              <a:avLst/>
            </a:prstGeom>
            <a:noFill/>
          </p:spPr>
          <p:txBody>
            <a:bodyPr wrap="square" lIns="0" rIns="0" rtlCol="0" anchor="t">
              <a:spAutoFit/>
            </a:bodyPr>
            <a:lstStyle/>
            <a:p>
              <a:r>
                <a:rPr lang="en-US" sz="788" noProof="1">
                  <a:solidFill>
                    <a:schemeClr val="tx1">
                      <a:lumMod val="65000"/>
                      <a:lumOff val="35000"/>
                    </a:schemeClr>
                  </a:solidFill>
                </a:rPr>
                <a:t>Lorem ipsum dolor sit amet, nibh est. A magna maecenas, quam magna nec quis, lorem nunc. Suspendisse viverra sodales mauris, cras pharetra proin egestas arcu erat dolor. </a:t>
              </a:r>
            </a:p>
          </p:txBody>
        </p:sp>
      </p:grpSp>
      <p:grpSp>
        <p:nvGrpSpPr>
          <p:cNvPr id="104" name="Group 103">
            <a:extLst>
              <a:ext uri="{FF2B5EF4-FFF2-40B4-BE49-F238E27FC236}">
                <a16:creationId xmlns:a16="http://schemas.microsoft.com/office/drawing/2014/main" id="{4FF4E564-EA9C-4147-F852-FE918AFB3D77}"/>
              </a:ext>
            </a:extLst>
          </p:cNvPr>
          <p:cNvGrpSpPr/>
          <p:nvPr/>
        </p:nvGrpSpPr>
        <p:grpSpPr>
          <a:xfrm>
            <a:off x="7324022" y="3738784"/>
            <a:ext cx="1329396" cy="2567123"/>
            <a:chOff x="7324022" y="3738784"/>
            <a:chExt cx="1329396" cy="2567123"/>
          </a:xfrm>
        </p:grpSpPr>
        <p:sp>
          <p:nvSpPr>
            <p:cNvPr id="42" name="Shape">
              <a:extLst>
                <a:ext uri="{FF2B5EF4-FFF2-40B4-BE49-F238E27FC236}">
                  <a16:creationId xmlns:a16="http://schemas.microsoft.com/office/drawing/2014/main" id="{E0F81915-DF66-04F4-C460-0E83E7DA7046}"/>
                </a:ext>
              </a:extLst>
            </p:cNvPr>
            <p:cNvSpPr/>
            <p:nvPr/>
          </p:nvSpPr>
          <p:spPr>
            <a:xfrm>
              <a:off x="7845374" y="4244143"/>
              <a:ext cx="480619" cy="1342541"/>
            </a:xfrm>
            <a:prstGeom prst="rect">
              <a:avLst/>
            </a:prstGeom>
            <a:solidFill>
              <a:schemeClr val="bg2">
                <a:lumMod val="25000"/>
              </a:schemeClr>
            </a:solidFill>
            <a:ln w="12700">
              <a:miter lim="400000"/>
            </a:ln>
          </p:spPr>
          <p:txBody>
            <a:bodyPr lIns="28575" tIns="28575" rIns="28575" bIns="28575" anchor="ctr"/>
            <a:lstStyle/>
            <a:p>
              <a:endParaRPr sz="2250">
                <a:solidFill>
                  <a:srgbClr val="FFFFFF"/>
                </a:solidFill>
              </a:endParaRPr>
            </a:p>
          </p:txBody>
        </p:sp>
        <p:sp>
          <p:nvSpPr>
            <p:cNvPr id="97" name="Freeform: Shape 96">
              <a:extLst>
                <a:ext uri="{FF2B5EF4-FFF2-40B4-BE49-F238E27FC236}">
                  <a16:creationId xmlns:a16="http://schemas.microsoft.com/office/drawing/2014/main" id="{451011BA-00EB-D4B4-4169-8094B2399B02}"/>
                </a:ext>
              </a:extLst>
            </p:cNvPr>
            <p:cNvSpPr/>
            <p:nvPr/>
          </p:nvSpPr>
          <p:spPr>
            <a:xfrm>
              <a:off x="7324022" y="3931916"/>
              <a:ext cx="605375" cy="2373991"/>
            </a:xfrm>
            <a:custGeom>
              <a:avLst/>
              <a:gdLst>
                <a:gd name="connsiteX0" fmla="*/ 0 w 605375"/>
                <a:gd name="connsiteY0" fmla="*/ 0 h 2373991"/>
                <a:gd name="connsiteX1" fmla="*/ 605375 w 605375"/>
                <a:gd name="connsiteY1" fmla="*/ 0 h 2373991"/>
                <a:gd name="connsiteX2" fmla="*/ 605375 w 605375"/>
                <a:gd name="connsiteY2" fmla="*/ 1503684 h 2373991"/>
                <a:gd name="connsiteX3" fmla="*/ 605375 w 605375"/>
                <a:gd name="connsiteY3" fmla="*/ 1654768 h 2373991"/>
                <a:gd name="connsiteX4" fmla="*/ 605375 w 605375"/>
                <a:gd name="connsiteY4" fmla="*/ 2373991 h 2373991"/>
                <a:gd name="connsiteX5" fmla="*/ 0 w 605375"/>
                <a:gd name="connsiteY5" fmla="*/ 2373991 h 2373991"/>
                <a:gd name="connsiteX6" fmla="*/ 0 w 605375"/>
                <a:gd name="connsiteY6" fmla="*/ 1654768 h 2373991"/>
                <a:gd name="connsiteX7" fmla="*/ 0 w 605375"/>
                <a:gd name="connsiteY7" fmla="*/ 1503684 h 2373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5375" h="2373991">
                  <a:moveTo>
                    <a:pt x="0" y="0"/>
                  </a:moveTo>
                  <a:lnTo>
                    <a:pt x="605375" y="0"/>
                  </a:lnTo>
                  <a:lnTo>
                    <a:pt x="605375" y="1503684"/>
                  </a:lnTo>
                  <a:lnTo>
                    <a:pt x="605375" y="1654768"/>
                  </a:lnTo>
                  <a:lnTo>
                    <a:pt x="605375" y="2373991"/>
                  </a:lnTo>
                  <a:lnTo>
                    <a:pt x="0" y="2373991"/>
                  </a:lnTo>
                  <a:lnTo>
                    <a:pt x="0" y="1654768"/>
                  </a:lnTo>
                  <a:lnTo>
                    <a:pt x="0" y="1503684"/>
                  </a:lnTo>
                  <a:close/>
                </a:path>
              </a:pathLst>
            </a:custGeom>
            <a:solidFill>
              <a:schemeClr val="bg2">
                <a:lumMod val="25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98" name="Freeform: Shape 97">
              <a:extLst>
                <a:ext uri="{FF2B5EF4-FFF2-40B4-BE49-F238E27FC236}">
                  <a16:creationId xmlns:a16="http://schemas.microsoft.com/office/drawing/2014/main" id="{0F855EAE-102C-E43D-4963-09124D3ABBAC}"/>
                </a:ext>
              </a:extLst>
            </p:cNvPr>
            <p:cNvSpPr/>
            <p:nvPr/>
          </p:nvSpPr>
          <p:spPr>
            <a:xfrm>
              <a:off x="7806851" y="4554990"/>
              <a:ext cx="846567" cy="1750916"/>
            </a:xfrm>
            <a:custGeom>
              <a:avLst/>
              <a:gdLst>
                <a:gd name="connsiteX0" fmla="*/ 0 w 846567"/>
                <a:gd name="connsiteY0" fmla="*/ 0 h 1750916"/>
                <a:gd name="connsiteX1" fmla="*/ 846567 w 846567"/>
                <a:gd name="connsiteY1" fmla="*/ 0 h 1750916"/>
                <a:gd name="connsiteX2" fmla="*/ 846567 w 846567"/>
                <a:gd name="connsiteY2" fmla="*/ 874260 h 1750916"/>
                <a:gd name="connsiteX3" fmla="*/ 846567 w 846567"/>
                <a:gd name="connsiteY3" fmla="*/ 1031693 h 1750916"/>
                <a:gd name="connsiteX4" fmla="*/ 846567 w 846567"/>
                <a:gd name="connsiteY4" fmla="*/ 1750916 h 1750916"/>
                <a:gd name="connsiteX5" fmla="*/ 0 w 846567"/>
                <a:gd name="connsiteY5" fmla="*/ 1750916 h 1750916"/>
                <a:gd name="connsiteX6" fmla="*/ 0 w 846567"/>
                <a:gd name="connsiteY6" fmla="*/ 1031693 h 1750916"/>
                <a:gd name="connsiteX7" fmla="*/ 0 w 846567"/>
                <a:gd name="connsiteY7" fmla="*/ 874260 h 1750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6567" h="1750916">
                  <a:moveTo>
                    <a:pt x="0" y="0"/>
                  </a:moveTo>
                  <a:lnTo>
                    <a:pt x="846567" y="0"/>
                  </a:lnTo>
                  <a:lnTo>
                    <a:pt x="846567" y="874260"/>
                  </a:lnTo>
                  <a:lnTo>
                    <a:pt x="846567" y="1031693"/>
                  </a:lnTo>
                  <a:lnTo>
                    <a:pt x="846567" y="1750916"/>
                  </a:lnTo>
                  <a:lnTo>
                    <a:pt x="0" y="1750916"/>
                  </a:lnTo>
                  <a:lnTo>
                    <a:pt x="0" y="1031693"/>
                  </a:lnTo>
                  <a:lnTo>
                    <a:pt x="0" y="874260"/>
                  </a:lnTo>
                  <a:close/>
                </a:path>
              </a:pathLst>
            </a:custGeom>
            <a:solidFill>
              <a:schemeClr val="bg2">
                <a:lumMod val="50000"/>
              </a:schemeClr>
            </a:solidFill>
            <a:ln w="12700">
              <a:miter lim="400000"/>
            </a:ln>
          </p:spPr>
          <p:txBody>
            <a:bodyPr wrap="square" lIns="28575" tIns="28575" rIns="28575" bIns="28575" anchor="ctr">
              <a:noAutofit/>
            </a:bodyPr>
            <a:lstStyle/>
            <a:p>
              <a:endParaRPr sz="2250">
                <a:solidFill>
                  <a:srgbClr val="FFFFFF"/>
                </a:solidFill>
              </a:endParaRPr>
            </a:p>
          </p:txBody>
        </p:sp>
        <p:sp>
          <p:nvSpPr>
            <p:cNvPr id="41" name="Shape">
              <a:extLst>
                <a:ext uri="{FF2B5EF4-FFF2-40B4-BE49-F238E27FC236}">
                  <a16:creationId xmlns:a16="http://schemas.microsoft.com/office/drawing/2014/main" id="{6C40DEB3-E9A0-4EA6-A993-6785DF44956E}"/>
                </a:ext>
              </a:extLst>
            </p:cNvPr>
            <p:cNvSpPr/>
            <p:nvPr/>
          </p:nvSpPr>
          <p:spPr>
            <a:xfrm>
              <a:off x="7651195" y="3884328"/>
              <a:ext cx="605375" cy="558392"/>
            </a:xfrm>
            <a:prstGeom prst="rect">
              <a:avLst/>
            </a:prstGeom>
            <a:solidFill>
              <a:schemeClr val="bg2">
                <a:lumMod val="25000"/>
              </a:schemeClr>
            </a:solidFill>
            <a:ln w="12700">
              <a:miter lim="400000"/>
            </a:ln>
          </p:spPr>
          <p:txBody>
            <a:bodyPr lIns="28575" tIns="28575" rIns="28575" bIns="28575" anchor="ctr"/>
            <a:lstStyle/>
            <a:p>
              <a:pPr>
                <a:defRPr sz="3000">
                  <a:solidFill>
                    <a:srgbClr val="FFFFFF"/>
                  </a:solidFill>
                </a:defRPr>
              </a:pPr>
              <a:endParaRPr sz="2250"/>
            </a:p>
          </p:txBody>
        </p:sp>
        <p:sp>
          <p:nvSpPr>
            <p:cNvPr id="44" name="Shape">
              <a:extLst>
                <a:ext uri="{FF2B5EF4-FFF2-40B4-BE49-F238E27FC236}">
                  <a16:creationId xmlns:a16="http://schemas.microsoft.com/office/drawing/2014/main" id="{CA6EA59A-48FB-F969-72C9-0FBC2C56C7DD}"/>
                </a:ext>
              </a:extLst>
            </p:cNvPr>
            <p:cNvSpPr/>
            <p:nvPr/>
          </p:nvSpPr>
          <p:spPr>
            <a:xfrm>
              <a:off x="7324022" y="3738784"/>
              <a:ext cx="1329396" cy="1011186"/>
            </a:xfrm>
            <a:custGeom>
              <a:avLst/>
              <a:gdLst/>
              <a:ahLst/>
              <a:cxnLst>
                <a:cxn ang="0">
                  <a:pos x="wd2" y="hd2"/>
                </a:cxn>
                <a:cxn ang="5400000">
                  <a:pos x="wd2" y="hd2"/>
                </a:cxn>
                <a:cxn ang="10800000">
                  <a:pos x="wd2" y="hd2"/>
                </a:cxn>
                <a:cxn ang="16200000">
                  <a:pos x="wd2" y="hd2"/>
                </a:cxn>
              </a:cxnLst>
              <a:rect l="0" t="0" r="r" b="b"/>
              <a:pathLst>
                <a:path w="21600" h="21600" extrusionOk="0">
                  <a:moveTo>
                    <a:pt x="13755" y="0"/>
                  </a:moveTo>
                  <a:lnTo>
                    <a:pt x="15152" y="3109"/>
                  </a:lnTo>
                  <a:lnTo>
                    <a:pt x="6384" y="5761"/>
                  </a:lnTo>
                  <a:lnTo>
                    <a:pt x="8215" y="9832"/>
                  </a:lnTo>
                  <a:lnTo>
                    <a:pt x="14932" y="7799"/>
                  </a:lnTo>
                  <a:lnTo>
                    <a:pt x="16280" y="10795"/>
                  </a:lnTo>
                  <a:lnTo>
                    <a:pt x="9563" y="12823"/>
                  </a:lnTo>
                  <a:lnTo>
                    <a:pt x="11431" y="16978"/>
                  </a:lnTo>
                  <a:lnTo>
                    <a:pt x="20199" y="14326"/>
                  </a:lnTo>
                  <a:lnTo>
                    <a:pt x="21600" y="17435"/>
                  </a:lnTo>
                  <a:lnTo>
                    <a:pt x="7845" y="21600"/>
                  </a:lnTo>
                  <a:lnTo>
                    <a:pt x="0" y="4160"/>
                  </a:lnTo>
                  <a:close/>
                </a:path>
              </a:pathLst>
            </a:custGeom>
            <a:solidFill>
              <a:srgbClr val="F36F13"/>
            </a:solidFill>
            <a:ln w="12700">
              <a:miter lim="400000"/>
            </a:ln>
          </p:spPr>
          <p:txBody>
            <a:bodyPr lIns="28575" tIns="28575" rIns="28575" bIns="28575" anchor="ctr"/>
            <a:lstStyle/>
            <a:p>
              <a:pPr>
                <a:defRPr sz="3000">
                  <a:solidFill>
                    <a:srgbClr val="FFFFFF"/>
                  </a:solidFill>
                </a:defRPr>
              </a:pPr>
              <a:endParaRPr sz="2250"/>
            </a:p>
          </p:txBody>
        </p:sp>
      </p:grpSp>
    </p:spTree>
    <p:extLst>
      <p:ext uri="{BB962C8B-B14F-4D97-AF65-F5344CB8AC3E}">
        <p14:creationId xmlns:p14="http://schemas.microsoft.com/office/powerpoint/2010/main" val="3014977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PESTLE Analysis Deck – Slide Template</a:t>
            </a:r>
          </a:p>
        </p:txBody>
      </p:sp>
      <p:sp>
        <p:nvSpPr>
          <p:cNvPr id="60" name="Rectangle 59">
            <a:extLst>
              <a:ext uri="{FF2B5EF4-FFF2-40B4-BE49-F238E27FC236}">
                <a16:creationId xmlns:a16="http://schemas.microsoft.com/office/drawing/2014/main" id="{BD269947-3B2A-3797-6E3C-22073DA3FB6B}"/>
              </a:ext>
            </a:extLst>
          </p:cNvPr>
          <p:cNvSpPr/>
          <p:nvPr/>
        </p:nvSpPr>
        <p:spPr>
          <a:xfrm>
            <a:off x="3611757" y="2582811"/>
            <a:ext cx="5532243" cy="3003872"/>
          </a:xfrm>
          <a:prstGeom prst="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Box 2">
            <a:extLst>
              <a:ext uri="{FF2B5EF4-FFF2-40B4-BE49-F238E27FC236}">
                <a16:creationId xmlns:a16="http://schemas.microsoft.com/office/drawing/2014/main" id="{28AC57DF-44B7-DB92-EA04-296D5646FE85}"/>
              </a:ext>
            </a:extLst>
          </p:cNvPr>
          <p:cNvSpPr txBox="1"/>
          <p:nvPr/>
        </p:nvSpPr>
        <p:spPr>
          <a:xfrm>
            <a:off x="4008912" y="1627270"/>
            <a:ext cx="2941957" cy="553998"/>
          </a:xfrm>
          <a:prstGeom prst="rect">
            <a:avLst/>
          </a:prstGeom>
          <a:noFill/>
        </p:spPr>
        <p:txBody>
          <a:bodyPr wrap="square" lIns="0" rIns="0" rtlCol="0" anchor="b">
            <a:spAutoFit/>
          </a:bodyPr>
          <a:lstStyle/>
          <a:p>
            <a:r>
              <a:rPr lang="en-US" sz="3000" b="1" cap="all" noProof="1">
                <a:solidFill>
                  <a:schemeClr val="accent6">
                    <a:lumMod val="75000"/>
                  </a:schemeClr>
                </a:solidFill>
              </a:rPr>
              <a:t>Political</a:t>
            </a:r>
          </a:p>
        </p:txBody>
      </p:sp>
      <p:sp>
        <p:nvSpPr>
          <p:cNvPr id="7" name="TextBox 6">
            <a:extLst>
              <a:ext uri="{FF2B5EF4-FFF2-40B4-BE49-F238E27FC236}">
                <a16:creationId xmlns:a16="http://schemas.microsoft.com/office/drawing/2014/main" id="{1241A13D-A63D-DEC5-2D73-DE90F8115EFF}"/>
              </a:ext>
            </a:extLst>
          </p:cNvPr>
          <p:cNvSpPr txBox="1"/>
          <p:nvPr/>
        </p:nvSpPr>
        <p:spPr>
          <a:xfrm>
            <a:off x="4008912" y="3069083"/>
            <a:ext cx="4737933" cy="2054409"/>
          </a:xfrm>
          <a:prstGeom prst="rect">
            <a:avLst/>
          </a:prstGeom>
          <a:noFill/>
        </p:spPr>
        <p:txBody>
          <a:bodyPr wrap="square" lIns="0" rIns="0" rtlCol="0" anchor="t">
            <a:spAutoFit/>
          </a:bodyPr>
          <a:lstStyle/>
          <a:p>
            <a:pPr algn="just">
              <a:spcAft>
                <a:spcPts val="900"/>
              </a:spcAft>
            </a:pPr>
            <a:r>
              <a:rPr lang="en-US" sz="1500" noProof="1">
                <a:solidFill>
                  <a:schemeClr val="tx1">
                    <a:lumMod val="85000"/>
                    <a:lumOff val="1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500" noProof="1">
                <a:solidFill>
                  <a:schemeClr val="tx1">
                    <a:lumMod val="85000"/>
                    <a:lumOff val="15000"/>
                  </a:schemeClr>
                </a:solidFill>
              </a:rPr>
              <a:t>Duis aute irure dolor in reprehenderit in voluptate velit esse cillum dolore eu fugiat nulla pariatur. Excepteur sint occaecat cupidatat non proident, sunt in culpa qui officia deserunt mollit anim id est laborum.</a:t>
            </a:r>
          </a:p>
        </p:txBody>
      </p:sp>
      <p:sp>
        <p:nvSpPr>
          <p:cNvPr id="16" name="TextBox 15">
            <a:extLst>
              <a:ext uri="{FF2B5EF4-FFF2-40B4-BE49-F238E27FC236}">
                <a16:creationId xmlns:a16="http://schemas.microsoft.com/office/drawing/2014/main" id="{F0D19F4D-4E5E-F01C-A785-02FD352422C3}"/>
              </a:ext>
            </a:extLst>
          </p:cNvPr>
          <p:cNvSpPr txBox="1"/>
          <p:nvPr/>
        </p:nvSpPr>
        <p:spPr>
          <a:xfrm>
            <a:off x="4008911" y="2178070"/>
            <a:ext cx="5193506" cy="323165"/>
          </a:xfrm>
          <a:prstGeom prst="rect">
            <a:avLst/>
          </a:prstGeom>
          <a:noFill/>
        </p:spPr>
        <p:txBody>
          <a:bodyPr wrap="square" lIns="0" anchor="ctr">
            <a:spAutoFit/>
          </a:bodyPr>
          <a:lstStyle/>
          <a:p>
            <a:r>
              <a:rPr lang="en-US" sz="1500" b="1" dirty="0">
                <a:solidFill>
                  <a:srgbClr val="374151"/>
                </a:solidFill>
                <a:latin typeface="Söhne"/>
              </a:rPr>
              <a:t>Understanding the influence of political decisions and events.</a:t>
            </a:r>
            <a:endParaRPr lang="en-US" sz="1500" b="1" dirty="0"/>
          </a:p>
        </p:txBody>
      </p:sp>
      <p:grpSp>
        <p:nvGrpSpPr>
          <p:cNvPr id="4" name="Group 3">
            <a:extLst>
              <a:ext uri="{FF2B5EF4-FFF2-40B4-BE49-F238E27FC236}">
                <a16:creationId xmlns:a16="http://schemas.microsoft.com/office/drawing/2014/main" id="{1AC551B5-C75C-A2C3-A020-828804876AC3}"/>
              </a:ext>
            </a:extLst>
          </p:cNvPr>
          <p:cNvGrpSpPr/>
          <p:nvPr/>
        </p:nvGrpSpPr>
        <p:grpSpPr>
          <a:xfrm>
            <a:off x="807080" y="2072872"/>
            <a:ext cx="1995574" cy="4233038"/>
            <a:chOff x="490582" y="3791663"/>
            <a:chExt cx="1185287" cy="2514247"/>
          </a:xfrm>
        </p:grpSpPr>
        <p:sp>
          <p:nvSpPr>
            <p:cNvPr id="11" name="Freeform: Shape 10">
              <a:extLst>
                <a:ext uri="{FF2B5EF4-FFF2-40B4-BE49-F238E27FC236}">
                  <a16:creationId xmlns:a16="http://schemas.microsoft.com/office/drawing/2014/main" id="{D0E4CABC-36DE-BDFB-8512-866850F7DB66}"/>
                </a:ext>
              </a:extLst>
            </p:cNvPr>
            <p:cNvSpPr/>
            <p:nvPr/>
          </p:nvSpPr>
          <p:spPr>
            <a:xfrm>
              <a:off x="490582" y="3933064"/>
              <a:ext cx="903677" cy="2372846"/>
            </a:xfrm>
            <a:custGeom>
              <a:avLst/>
              <a:gdLst>
                <a:gd name="connsiteX0" fmla="*/ 0 w 903677"/>
                <a:gd name="connsiteY0" fmla="*/ 0 h 2372846"/>
                <a:gd name="connsiteX1" fmla="*/ 903677 w 903677"/>
                <a:gd name="connsiteY1" fmla="*/ 0 h 2372846"/>
                <a:gd name="connsiteX2" fmla="*/ 903677 w 903677"/>
                <a:gd name="connsiteY2" fmla="*/ 1353152 h 2372846"/>
                <a:gd name="connsiteX3" fmla="*/ 903677 w 903677"/>
                <a:gd name="connsiteY3" fmla="*/ 1653620 h 2372846"/>
                <a:gd name="connsiteX4" fmla="*/ 903677 w 903677"/>
                <a:gd name="connsiteY4" fmla="*/ 2372846 h 2372846"/>
                <a:gd name="connsiteX5" fmla="*/ 0 w 903677"/>
                <a:gd name="connsiteY5" fmla="*/ 2372846 h 2372846"/>
                <a:gd name="connsiteX6" fmla="*/ 0 w 903677"/>
                <a:gd name="connsiteY6" fmla="*/ 1653620 h 2372846"/>
                <a:gd name="connsiteX7" fmla="*/ 0 w 903677"/>
                <a:gd name="connsiteY7" fmla="*/ 1353152 h 2372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03677" h="2372846">
                  <a:moveTo>
                    <a:pt x="0" y="0"/>
                  </a:moveTo>
                  <a:lnTo>
                    <a:pt x="903677" y="0"/>
                  </a:lnTo>
                  <a:lnTo>
                    <a:pt x="903677" y="1353152"/>
                  </a:lnTo>
                  <a:lnTo>
                    <a:pt x="903677" y="1653620"/>
                  </a:lnTo>
                  <a:lnTo>
                    <a:pt x="903677" y="2372846"/>
                  </a:lnTo>
                  <a:lnTo>
                    <a:pt x="0" y="2372846"/>
                  </a:lnTo>
                  <a:lnTo>
                    <a:pt x="0" y="1653620"/>
                  </a:lnTo>
                  <a:lnTo>
                    <a:pt x="0" y="1353152"/>
                  </a:lnTo>
                  <a:close/>
                </a:path>
              </a:pathLst>
            </a:custGeom>
            <a:solidFill>
              <a:schemeClr val="bg2">
                <a:lumMod val="25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12" name="Freeform: Shape 11">
              <a:extLst>
                <a:ext uri="{FF2B5EF4-FFF2-40B4-BE49-F238E27FC236}">
                  <a16:creationId xmlns:a16="http://schemas.microsoft.com/office/drawing/2014/main" id="{31557C0D-F679-4873-F4D3-6FC9A2864FFC}"/>
                </a:ext>
              </a:extLst>
            </p:cNvPr>
            <p:cNvSpPr/>
            <p:nvPr/>
          </p:nvSpPr>
          <p:spPr>
            <a:xfrm>
              <a:off x="1031770" y="4092739"/>
              <a:ext cx="644097" cy="2213169"/>
            </a:xfrm>
            <a:custGeom>
              <a:avLst/>
              <a:gdLst>
                <a:gd name="connsiteX0" fmla="*/ 0 w 644097"/>
                <a:gd name="connsiteY0" fmla="*/ 0 h 2213169"/>
                <a:gd name="connsiteX1" fmla="*/ 644097 w 644097"/>
                <a:gd name="connsiteY1" fmla="*/ 0 h 2213169"/>
                <a:gd name="connsiteX2" fmla="*/ 644097 w 644097"/>
                <a:gd name="connsiteY2" fmla="*/ 1335874 h 2213169"/>
                <a:gd name="connsiteX3" fmla="*/ 644097 w 644097"/>
                <a:gd name="connsiteY3" fmla="*/ 1493943 h 2213169"/>
                <a:gd name="connsiteX4" fmla="*/ 644097 w 644097"/>
                <a:gd name="connsiteY4" fmla="*/ 2213169 h 2213169"/>
                <a:gd name="connsiteX5" fmla="*/ 0 w 644097"/>
                <a:gd name="connsiteY5" fmla="*/ 2213169 h 2213169"/>
                <a:gd name="connsiteX6" fmla="*/ 0 w 644097"/>
                <a:gd name="connsiteY6" fmla="*/ 1493943 h 2213169"/>
                <a:gd name="connsiteX7" fmla="*/ 0 w 644097"/>
                <a:gd name="connsiteY7" fmla="*/ 1335874 h 2213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4097" h="2213169">
                  <a:moveTo>
                    <a:pt x="0" y="0"/>
                  </a:moveTo>
                  <a:lnTo>
                    <a:pt x="644097" y="0"/>
                  </a:lnTo>
                  <a:lnTo>
                    <a:pt x="644097" y="1335874"/>
                  </a:lnTo>
                  <a:lnTo>
                    <a:pt x="644097" y="1493943"/>
                  </a:lnTo>
                  <a:lnTo>
                    <a:pt x="644097" y="2213169"/>
                  </a:lnTo>
                  <a:lnTo>
                    <a:pt x="0" y="2213169"/>
                  </a:lnTo>
                  <a:lnTo>
                    <a:pt x="0" y="1493943"/>
                  </a:lnTo>
                  <a:lnTo>
                    <a:pt x="0" y="1335874"/>
                  </a:lnTo>
                  <a:close/>
                </a:path>
              </a:pathLst>
            </a:custGeom>
            <a:solidFill>
              <a:schemeClr val="bg2">
                <a:lumMod val="25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13" name="Freeform: Shape 12">
              <a:extLst>
                <a:ext uri="{FF2B5EF4-FFF2-40B4-BE49-F238E27FC236}">
                  <a16:creationId xmlns:a16="http://schemas.microsoft.com/office/drawing/2014/main" id="{DEBACFAE-10AC-E59A-FA6A-64EE841AC4C8}"/>
                </a:ext>
              </a:extLst>
            </p:cNvPr>
            <p:cNvSpPr/>
            <p:nvPr/>
          </p:nvSpPr>
          <p:spPr>
            <a:xfrm>
              <a:off x="973397" y="4679406"/>
              <a:ext cx="305107" cy="1626504"/>
            </a:xfrm>
            <a:custGeom>
              <a:avLst/>
              <a:gdLst>
                <a:gd name="connsiteX0" fmla="*/ 0 w 305107"/>
                <a:gd name="connsiteY0" fmla="*/ 0 h 1626504"/>
                <a:gd name="connsiteX1" fmla="*/ 305107 w 305107"/>
                <a:gd name="connsiteY1" fmla="*/ 0 h 1626504"/>
                <a:gd name="connsiteX2" fmla="*/ 305107 w 305107"/>
                <a:gd name="connsiteY2" fmla="*/ 753964 h 1626504"/>
                <a:gd name="connsiteX3" fmla="*/ 305107 w 305107"/>
                <a:gd name="connsiteY3" fmla="*/ 907276 h 1626504"/>
                <a:gd name="connsiteX4" fmla="*/ 305107 w 305107"/>
                <a:gd name="connsiteY4" fmla="*/ 1626504 h 1626504"/>
                <a:gd name="connsiteX5" fmla="*/ 0 w 305107"/>
                <a:gd name="connsiteY5" fmla="*/ 1626504 h 1626504"/>
                <a:gd name="connsiteX6" fmla="*/ 0 w 305107"/>
                <a:gd name="connsiteY6" fmla="*/ 907276 h 1626504"/>
                <a:gd name="connsiteX7" fmla="*/ 0 w 305107"/>
                <a:gd name="connsiteY7" fmla="*/ 753964 h 1626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5107" h="1626504">
                  <a:moveTo>
                    <a:pt x="0" y="0"/>
                  </a:moveTo>
                  <a:lnTo>
                    <a:pt x="305107" y="0"/>
                  </a:lnTo>
                  <a:lnTo>
                    <a:pt x="305107" y="753964"/>
                  </a:lnTo>
                  <a:lnTo>
                    <a:pt x="305107" y="907276"/>
                  </a:lnTo>
                  <a:lnTo>
                    <a:pt x="305107" y="1626504"/>
                  </a:lnTo>
                  <a:lnTo>
                    <a:pt x="0" y="1626504"/>
                  </a:lnTo>
                  <a:lnTo>
                    <a:pt x="0" y="907276"/>
                  </a:lnTo>
                  <a:lnTo>
                    <a:pt x="0" y="753964"/>
                  </a:lnTo>
                  <a:close/>
                </a:path>
              </a:pathLst>
            </a:custGeom>
            <a:solidFill>
              <a:schemeClr val="bg2">
                <a:lumMod val="50000"/>
              </a:schemeClr>
            </a:solidFill>
            <a:ln w="12700">
              <a:miter lim="400000"/>
            </a:ln>
          </p:spPr>
          <p:txBody>
            <a:bodyPr wrap="square" lIns="28575" tIns="28575" rIns="28575" bIns="28575" anchor="ctr">
              <a:noAutofit/>
            </a:bodyPr>
            <a:lstStyle/>
            <a:p>
              <a:endParaRPr sz="2250">
                <a:solidFill>
                  <a:srgbClr val="FFFFFF"/>
                </a:solidFill>
              </a:endParaRPr>
            </a:p>
          </p:txBody>
        </p:sp>
        <p:sp>
          <p:nvSpPr>
            <p:cNvPr id="14" name="Shape">
              <a:extLst>
                <a:ext uri="{FF2B5EF4-FFF2-40B4-BE49-F238E27FC236}">
                  <a16:creationId xmlns:a16="http://schemas.microsoft.com/office/drawing/2014/main" id="{3617D2C9-B63F-E261-E1FE-A200EE6AF017}"/>
                </a:ext>
              </a:extLst>
            </p:cNvPr>
            <p:cNvSpPr/>
            <p:nvPr/>
          </p:nvSpPr>
          <p:spPr>
            <a:xfrm>
              <a:off x="490583" y="3791663"/>
              <a:ext cx="1185286" cy="957864"/>
            </a:xfrm>
            <a:custGeom>
              <a:avLst/>
              <a:gdLst/>
              <a:ahLst/>
              <a:cxnLst>
                <a:cxn ang="0">
                  <a:pos x="wd2" y="hd2"/>
                </a:cxn>
                <a:cxn ang="5400000">
                  <a:pos x="wd2" y="hd2"/>
                </a:cxn>
                <a:cxn ang="10800000">
                  <a:pos x="wd2" y="hd2"/>
                </a:cxn>
                <a:cxn ang="16200000">
                  <a:pos x="wd2" y="hd2"/>
                </a:cxn>
              </a:cxnLst>
              <a:rect l="0" t="0" r="r" b="b"/>
              <a:pathLst>
                <a:path w="21584" h="21569" extrusionOk="0">
                  <a:moveTo>
                    <a:pt x="19255" y="1838"/>
                  </a:moveTo>
                  <a:cubicBezTo>
                    <a:pt x="19980" y="2464"/>
                    <a:pt x="20541" y="3200"/>
                    <a:pt x="20951" y="4049"/>
                  </a:cubicBezTo>
                  <a:cubicBezTo>
                    <a:pt x="21391" y="4965"/>
                    <a:pt x="21600" y="5861"/>
                    <a:pt x="21583" y="6736"/>
                  </a:cubicBezTo>
                  <a:cubicBezTo>
                    <a:pt x="21567" y="7611"/>
                    <a:pt x="21294" y="8434"/>
                    <a:pt x="20767" y="9205"/>
                  </a:cubicBezTo>
                  <a:cubicBezTo>
                    <a:pt x="20239" y="9977"/>
                    <a:pt x="19444" y="10686"/>
                    <a:pt x="18380" y="11339"/>
                  </a:cubicBezTo>
                  <a:cubicBezTo>
                    <a:pt x="17317" y="11991"/>
                    <a:pt x="15956" y="12550"/>
                    <a:pt x="14302" y="13021"/>
                  </a:cubicBezTo>
                  <a:lnTo>
                    <a:pt x="11409" y="13844"/>
                  </a:lnTo>
                  <a:lnTo>
                    <a:pt x="14348" y="19990"/>
                  </a:lnTo>
                  <a:lnTo>
                    <a:pt x="8792" y="21569"/>
                  </a:lnTo>
                  <a:lnTo>
                    <a:pt x="0" y="3184"/>
                  </a:lnTo>
                  <a:lnTo>
                    <a:pt x="8449" y="782"/>
                  </a:lnTo>
                  <a:cubicBezTo>
                    <a:pt x="10136" y="300"/>
                    <a:pt x="11660" y="42"/>
                    <a:pt x="13017" y="5"/>
                  </a:cubicBezTo>
                  <a:cubicBezTo>
                    <a:pt x="14373" y="-31"/>
                    <a:pt x="15575" y="109"/>
                    <a:pt x="16613" y="425"/>
                  </a:cubicBezTo>
                  <a:cubicBezTo>
                    <a:pt x="17652" y="740"/>
                    <a:pt x="18535" y="1212"/>
                    <a:pt x="19255" y="1838"/>
                  </a:cubicBezTo>
                  <a:close/>
                  <a:moveTo>
                    <a:pt x="15504" y="8123"/>
                  </a:moveTo>
                  <a:cubicBezTo>
                    <a:pt x="15885" y="7414"/>
                    <a:pt x="15851" y="6580"/>
                    <a:pt x="15395" y="5633"/>
                  </a:cubicBezTo>
                  <a:cubicBezTo>
                    <a:pt x="15194" y="5214"/>
                    <a:pt x="14930" y="4851"/>
                    <a:pt x="14600" y="4556"/>
                  </a:cubicBezTo>
                  <a:cubicBezTo>
                    <a:pt x="14269" y="4256"/>
                    <a:pt x="13879" y="4033"/>
                    <a:pt x="13427" y="3878"/>
                  </a:cubicBezTo>
                  <a:cubicBezTo>
                    <a:pt x="12975" y="3723"/>
                    <a:pt x="12460" y="3655"/>
                    <a:pt x="11886" y="3666"/>
                  </a:cubicBezTo>
                  <a:cubicBezTo>
                    <a:pt x="11313" y="3676"/>
                    <a:pt x="10676" y="3780"/>
                    <a:pt x="9973" y="3981"/>
                  </a:cubicBezTo>
                  <a:lnTo>
                    <a:pt x="7080" y="4805"/>
                  </a:lnTo>
                  <a:lnTo>
                    <a:pt x="9868" y="10634"/>
                  </a:lnTo>
                  <a:lnTo>
                    <a:pt x="12762" y="9811"/>
                  </a:lnTo>
                  <a:cubicBezTo>
                    <a:pt x="14210" y="9397"/>
                    <a:pt x="15123" y="8833"/>
                    <a:pt x="15504" y="8123"/>
                  </a:cubicBezTo>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grpSp>
    </p:spTree>
    <p:extLst>
      <p:ext uri="{BB962C8B-B14F-4D97-AF65-F5344CB8AC3E}">
        <p14:creationId xmlns:p14="http://schemas.microsoft.com/office/powerpoint/2010/main" val="3194303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PESTLE Analysis Deck – Slide Template</a:t>
            </a:r>
          </a:p>
        </p:txBody>
      </p:sp>
      <p:sp>
        <p:nvSpPr>
          <p:cNvPr id="60" name="Rectangle 59">
            <a:extLst>
              <a:ext uri="{FF2B5EF4-FFF2-40B4-BE49-F238E27FC236}">
                <a16:creationId xmlns:a16="http://schemas.microsoft.com/office/drawing/2014/main" id="{BD269947-3B2A-3797-6E3C-22073DA3FB6B}"/>
              </a:ext>
            </a:extLst>
          </p:cNvPr>
          <p:cNvSpPr/>
          <p:nvPr/>
        </p:nvSpPr>
        <p:spPr>
          <a:xfrm>
            <a:off x="3611757" y="2582811"/>
            <a:ext cx="5532243" cy="3003872"/>
          </a:xfrm>
          <a:prstGeom prst="rect">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Box 2">
            <a:extLst>
              <a:ext uri="{FF2B5EF4-FFF2-40B4-BE49-F238E27FC236}">
                <a16:creationId xmlns:a16="http://schemas.microsoft.com/office/drawing/2014/main" id="{28AC57DF-44B7-DB92-EA04-296D5646FE85}"/>
              </a:ext>
            </a:extLst>
          </p:cNvPr>
          <p:cNvSpPr txBox="1"/>
          <p:nvPr/>
        </p:nvSpPr>
        <p:spPr>
          <a:xfrm>
            <a:off x="4008912" y="1627270"/>
            <a:ext cx="2941957" cy="553998"/>
          </a:xfrm>
          <a:prstGeom prst="rect">
            <a:avLst/>
          </a:prstGeom>
          <a:noFill/>
        </p:spPr>
        <p:txBody>
          <a:bodyPr wrap="square" lIns="0" rIns="0" rtlCol="0" anchor="b">
            <a:spAutoFit/>
          </a:bodyPr>
          <a:lstStyle/>
          <a:p>
            <a:r>
              <a:rPr lang="en-US" sz="3000" b="1" cap="all" noProof="1">
                <a:solidFill>
                  <a:schemeClr val="accent2">
                    <a:lumMod val="75000"/>
                  </a:schemeClr>
                </a:solidFill>
              </a:rPr>
              <a:t>Economic</a:t>
            </a:r>
          </a:p>
        </p:txBody>
      </p:sp>
      <p:sp>
        <p:nvSpPr>
          <p:cNvPr id="7" name="TextBox 6">
            <a:extLst>
              <a:ext uri="{FF2B5EF4-FFF2-40B4-BE49-F238E27FC236}">
                <a16:creationId xmlns:a16="http://schemas.microsoft.com/office/drawing/2014/main" id="{1241A13D-A63D-DEC5-2D73-DE90F8115EFF}"/>
              </a:ext>
            </a:extLst>
          </p:cNvPr>
          <p:cNvSpPr txBox="1"/>
          <p:nvPr/>
        </p:nvSpPr>
        <p:spPr>
          <a:xfrm>
            <a:off x="4008912" y="3069083"/>
            <a:ext cx="4737933" cy="2054409"/>
          </a:xfrm>
          <a:prstGeom prst="rect">
            <a:avLst/>
          </a:prstGeom>
          <a:noFill/>
        </p:spPr>
        <p:txBody>
          <a:bodyPr wrap="square" lIns="0" rIns="0" rtlCol="0" anchor="t">
            <a:spAutoFit/>
          </a:bodyPr>
          <a:lstStyle/>
          <a:p>
            <a:pPr algn="just">
              <a:spcAft>
                <a:spcPts val="900"/>
              </a:spcAft>
            </a:pPr>
            <a:r>
              <a:rPr lang="en-US" sz="1500" noProof="1">
                <a:solidFill>
                  <a:schemeClr val="tx1">
                    <a:lumMod val="85000"/>
                    <a:lumOff val="1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500" noProof="1">
                <a:solidFill>
                  <a:schemeClr val="tx1">
                    <a:lumMod val="85000"/>
                    <a:lumOff val="15000"/>
                  </a:schemeClr>
                </a:solidFill>
              </a:rPr>
              <a:t>Duis aute irure dolor in reprehenderit in voluptate velit esse cillum dolore eu fugiat nulla pariatur. Excepteur sint occaecat cupidatat non proident, sunt in culpa qui officia deserunt mollit anim id est laborum.</a:t>
            </a:r>
          </a:p>
        </p:txBody>
      </p:sp>
      <p:sp>
        <p:nvSpPr>
          <p:cNvPr id="16" name="TextBox 15">
            <a:extLst>
              <a:ext uri="{FF2B5EF4-FFF2-40B4-BE49-F238E27FC236}">
                <a16:creationId xmlns:a16="http://schemas.microsoft.com/office/drawing/2014/main" id="{F0D19F4D-4E5E-F01C-A785-02FD352422C3}"/>
              </a:ext>
            </a:extLst>
          </p:cNvPr>
          <p:cNvSpPr txBox="1"/>
          <p:nvPr/>
        </p:nvSpPr>
        <p:spPr>
          <a:xfrm>
            <a:off x="4008911" y="2178070"/>
            <a:ext cx="5193506" cy="323165"/>
          </a:xfrm>
          <a:prstGeom prst="rect">
            <a:avLst/>
          </a:prstGeom>
          <a:noFill/>
        </p:spPr>
        <p:txBody>
          <a:bodyPr wrap="square" lIns="0" anchor="ctr">
            <a:spAutoFit/>
          </a:bodyPr>
          <a:lstStyle/>
          <a:p>
            <a:r>
              <a:rPr lang="en-US" sz="1500" b="1" dirty="0">
                <a:solidFill>
                  <a:srgbClr val="374151"/>
                </a:solidFill>
                <a:latin typeface="Söhne"/>
              </a:rPr>
              <a:t>Analyzing prevailing economic trends and cycles.</a:t>
            </a:r>
            <a:endParaRPr lang="en-US" sz="1500" b="1" dirty="0"/>
          </a:p>
        </p:txBody>
      </p:sp>
      <p:grpSp>
        <p:nvGrpSpPr>
          <p:cNvPr id="4" name="Group 3">
            <a:extLst>
              <a:ext uri="{FF2B5EF4-FFF2-40B4-BE49-F238E27FC236}">
                <a16:creationId xmlns:a16="http://schemas.microsoft.com/office/drawing/2014/main" id="{53764556-C883-8C80-387E-2E4EDA5D6891}"/>
              </a:ext>
            </a:extLst>
          </p:cNvPr>
          <p:cNvGrpSpPr/>
          <p:nvPr/>
        </p:nvGrpSpPr>
        <p:grpSpPr>
          <a:xfrm>
            <a:off x="707981" y="2069638"/>
            <a:ext cx="2193771" cy="4236270"/>
            <a:chOff x="1829575" y="3738784"/>
            <a:chExt cx="1329396" cy="2567123"/>
          </a:xfrm>
        </p:grpSpPr>
        <p:sp>
          <p:nvSpPr>
            <p:cNvPr id="5" name="Shape">
              <a:extLst>
                <a:ext uri="{FF2B5EF4-FFF2-40B4-BE49-F238E27FC236}">
                  <a16:creationId xmlns:a16="http://schemas.microsoft.com/office/drawing/2014/main" id="{B17F3F36-2ABB-B485-A9D2-983EB6D3AAF9}"/>
                </a:ext>
              </a:extLst>
            </p:cNvPr>
            <p:cNvSpPr/>
            <p:nvPr/>
          </p:nvSpPr>
          <p:spPr>
            <a:xfrm>
              <a:off x="2350927" y="4244143"/>
              <a:ext cx="480619" cy="1342541"/>
            </a:xfrm>
            <a:prstGeom prst="rect">
              <a:avLst/>
            </a:prstGeom>
            <a:solidFill>
              <a:schemeClr val="bg2">
                <a:lumMod val="25000"/>
              </a:schemeClr>
            </a:solidFill>
            <a:ln w="12700">
              <a:miter lim="400000"/>
            </a:ln>
          </p:spPr>
          <p:txBody>
            <a:bodyPr lIns="28575" tIns="28575" rIns="28575" bIns="28575" anchor="ctr"/>
            <a:lstStyle/>
            <a:p>
              <a:endParaRPr sz="2250">
                <a:solidFill>
                  <a:srgbClr val="FFFFFF"/>
                </a:solidFill>
              </a:endParaRPr>
            </a:p>
          </p:txBody>
        </p:sp>
        <p:sp>
          <p:nvSpPr>
            <p:cNvPr id="6" name="Freeform: Shape 5">
              <a:extLst>
                <a:ext uri="{FF2B5EF4-FFF2-40B4-BE49-F238E27FC236}">
                  <a16:creationId xmlns:a16="http://schemas.microsoft.com/office/drawing/2014/main" id="{F9D2CEB3-4A65-4078-7CA0-4F5D8A8BBC86}"/>
                </a:ext>
              </a:extLst>
            </p:cNvPr>
            <p:cNvSpPr/>
            <p:nvPr/>
          </p:nvSpPr>
          <p:spPr>
            <a:xfrm>
              <a:off x="1829575" y="3931915"/>
              <a:ext cx="605375" cy="2373992"/>
            </a:xfrm>
            <a:custGeom>
              <a:avLst/>
              <a:gdLst>
                <a:gd name="connsiteX0" fmla="*/ 0 w 605375"/>
                <a:gd name="connsiteY0" fmla="*/ 0 h 2373992"/>
                <a:gd name="connsiteX1" fmla="*/ 605375 w 605375"/>
                <a:gd name="connsiteY1" fmla="*/ 0 h 2373992"/>
                <a:gd name="connsiteX2" fmla="*/ 605375 w 605375"/>
                <a:gd name="connsiteY2" fmla="*/ 1392745 h 2373992"/>
                <a:gd name="connsiteX3" fmla="*/ 605375 w 605375"/>
                <a:gd name="connsiteY3" fmla="*/ 1654768 h 2373992"/>
                <a:gd name="connsiteX4" fmla="*/ 605375 w 605375"/>
                <a:gd name="connsiteY4" fmla="*/ 2373992 h 2373992"/>
                <a:gd name="connsiteX5" fmla="*/ 0 w 605375"/>
                <a:gd name="connsiteY5" fmla="*/ 2373992 h 2373992"/>
                <a:gd name="connsiteX6" fmla="*/ 0 w 605375"/>
                <a:gd name="connsiteY6" fmla="*/ 1654768 h 2373992"/>
                <a:gd name="connsiteX7" fmla="*/ 0 w 605375"/>
                <a:gd name="connsiteY7" fmla="*/ 1392745 h 2373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5375" h="2373992">
                  <a:moveTo>
                    <a:pt x="0" y="0"/>
                  </a:moveTo>
                  <a:lnTo>
                    <a:pt x="605375" y="0"/>
                  </a:lnTo>
                  <a:lnTo>
                    <a:pt x="605375" y="1392745"/>
                  </a:lnTo>
                  <a:lnTo>
                    <a:pt x="605375" y="1654768"/>
                  </a:lnTo>
                  <a:lnTo>
                    <a:pt x="605375" y="2373992"/>
                  </a:lnTo>
                  <a:lnTo>
                    <a:pt x="0" y="2373992"/>
                  </a:lnTo>
                  <a:lnTo>
                    <a:pt x="0" y="1654768"/>
                  </a:lnTo>
                  <a:lnTo>
                    <a:pt x="0" y="1392745"/>
                  </a:lnTo>
                  <a:close/>
                </a:path>
              </a:pathLst>
            </a:custGeom>
            <a:solidFill>
              <a:schemeClr val="bg2">
                <a:lumMod val="25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8" name="Freeform: Shape 7">
              <a:extLst>
                <a:ext uri="{FF2B5EF4-FFF2-40B4-BE49-F238E27FC236}">
                  <a16:creationId xmlns:a16="http://schemas.microsoft.com/office/drawing/2014/main" id="{D4ED047B-74BA-899E-2B76-573540D28A9B}"/>
                </a:ext>
              </a:extLst>
            </p:cNvPr>
            <p:cNvSpPr/>
            <p:nvPr/>
          </p:nvSpPr>
          <p:spPr>
            <a:xfrm>
              <a:off x="2312404" y="4554989"/>
              <a:ext cx="846567" cy="1750918"/>
            </a:xfrm>
            <a:custGeom>
              <a:avLst/>
              <a:gdLst>
                <a:gd name="connsiteX0" fmla="*/ 0 w 846567"/>
                <a:gd name="connsiteY0" fmla="*/ 0 h 1750918"/>
                <a:gd name="connsiteX1" fmla="*/ 846567 w 846567"/>
                <a:gd name="connsiteY1" fmla="*/ 0 h 1750918"/>
                <a:gd name="connsiteX2" fmla="*/ 846567 w 846567"/>
                <a:gd name="connsiteY2" fmla="*/ 873623 h 1750918"/>
                <a:gd name="connsiteX3" fmla="*/ 846567 w 846567"/>
                <a:gd name="connsiteY3" fmla="*/ 1031693 h 1750918"/>
                <a:gd name="connsiteX4" fmla="*/ 846567 w 846567"/>
                <a:gd name="connsiteY4" fmla="*/ 1750918 h 1750918"/>
                <a:gd name="connsiteX5" fmla="*/ 0 w 846567"/>
                <a:gd name="connsiteY5" fmla="*/ 1750918 h 1750918"/>
                <a:gd name="connsiteX6" fmla="*/ 0 w 846567"/>
                <a:gd name="connsiteY6" fmla="*/ 1031693 h 1750918"/>
                <a:gd name="connsiteX7" fmla="*/ 0 w 846567"/>
                <a:gd name="connsiteY7" fmla="*/ 873623 h 1750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6567" h="1750918">
                  <a:moveTo>
                    <a:pt x="0" y="0"/>
                  </a:moveTo>
                  <a:lnTo>
                    <a:pt x="846567" y="0"/>
                  </a:lnTo>
                  <a:lnTo>
                    <a:pt x="846567" y="873623"/>
                  </a:lnTo>
                  <a:lnTo>
                    <a:pt x="846567" y="1031693"/>
                  </a:lnTo>
                  <a:lnTo>
                    <a:pt x="846567" y="1750918"/>
                  </a:lnTo>
                  <a:lnTo>
                    <a:pt x="0" y="1750918"/>
                  </a:lnTo>
                  <a:lnTo>
                    <a:pt x="0" y="1031693"/>
                  </a:lnTo>
                  <a:lnTo>
                    <a:pt x="0" y="873623"/>
                  </a:lnTo>
                  <a:close/>
                </a:path>
              </a:pathLst>
            </a:custGeom>
            <a:solidFill>
              <a:schemeClr val="bg2">
                <a:lumMod val="50000"/>
              </a:schemeClr>
            </a:solidFill>
            <a:ln w="12700">
              <a:miter lim="400000"/>
            </a:ln>
          </p:spPr>
          <p:txBody>
            <a:bodyPr wrap="square" lIns="28575" tIns="28575" rIns="28575" bIns="28575" anchor="ctr">
              <a:noAutofit/>
            </a:bodyPr>
            <a:lstStyle/>
            <a:p>
              <a:endParaRPr sz="2250">
                <a:solidFill>
                  <a:srgbClr val="FFFFFF"/>
                </a:solidFill>
              </a:endParaRPr>
            </a:p>
          </p:txBody>
        </p:sp>
        <p:sp>
          <p:nvSpPr>
            <p:cNvPr id="9" name="Shape">
              <a:extLst>
                <a:ext uri="{FF2B5EF4-FFF2-40B4-BE49-F238E27FC236}">
                  <a16:creationId xmlns:a16="http://schemas.microsoft.com/office/drawing/2014/main" id="{BA7B088B-B75E-8144-0EDE-B83F5FEEEFE3}"/>
                </a:ext>
              </a:extLst>
            </p:cNvPr>
            <p:cNvSpPr/>
            <p:nvPr/>
          </p:nvSpPr>
          <p:spPr>
            <a:xfrm>
              <a:off x="2156748" y="3884328"/>
              <a:ext cx="605375" cy="558392"/>
            </a:xfrm>
            <a:prstGeom prst="rect">
              <a:avLst/>
            </a:prstGeom>
            <a:solidFill>
              <a:schemeClr val="bg2">
                <a:lumMod val="25000"/>
              </a:schemeClr>
            </a:solidFill>
            <a:ln w="12700">
              <a:miter lim="400000"/>
            </a:ln>
          </p:spPr>
          <p:txBody>
            <a:bodyPr lIns="28575" tIns="28575" rIns="28575" bIns="28575" anchor="ctr"/>
            <a:lstStyle/>
            <a:p>
              <a:pPr>
                <a:defRPr sz="3000">
                  <a:solidFill>
                    <a:srgbClr val="FFFFFF"/>
                  </a:solidFill>
                </a:defRPr>
              </a:pPr>
              <a:endParaRPr sz="2250"/>
            </a:p>
          </p:txBody>
        </p:sp>
        <p:sp>
          <p:nvSpPr>
            <p:cNvPr id="10" name="Shape">
              <a:extLst>
                <a:ext uri="{FF2B5EF4-FFF2-40B4-BE49-F238E27FC236}">
                  <a16:creationId xmlns:a16="http://schemas.microsoft.com/office/drawing/2014/main" id="{204709BF-5B09-E93A-CFEF-0CC90BC839EE}"/>
                </a:ext>
              </a:extLst>
            </p:cNvPr>
            <p:cNvSpPr/>
            <p:nvPr/>
          </p:nvSpPr>
          <p:spPr>
            <a:xfrm>
              <a:off x="1829575" y="3738784"/>
              <a:ext cx="1329396" cy="1011186"/>
            </a:xfrm>
            <a:custGeom>
              <a:avLst/>
              <a:gdLst/>
              <a:ahLst/>
              <a:cxnLst>
                <a:cxn ang="0">
                  <a:pos x="wd2" y="hd2"/>
                </a:cxn>
                <a:cxn ang="5400000">
                  <a:pos x="wd2" y="hd2"/>
                </a:cxn>
                <a:cxn ang="10800000">
                  <a:pos x="wd2" y="hd2"/>
                </a:cxn>
                <a:cxn ang="16200000">
                  <a:pos x="wd2" y="hd2"/>
                </a:cxn>
              </a:cxnLst>
              <a:rect l="0" t="0" r="r" b="b"/>
              <a:pathLst>
                <a:path w="21600" h="21600" extrusionOk="0">
                  <a:moveTo>
                    <a:pt x="13755" y="0"/>
                  </a:moveTo>
                  <a:lnTo>
                    <a:pt x="15152" y="3109"/>
                  </a:lnTo>
                  <a:lnTo>
                    <a:pt x="6384" y="5761"/>
                  </a:lnTo>
                  <a:lnTo>
                    <a:pt x="8215" y="9832"/>
                  </a:lnTo>
                  <a:lnTo>
                    <a:pt x="14932" y="7799"/>
                  </a:lnTo>
                  <a:lnTo>
                    <a:pt x="16280" y="10795"/>
                  </a:lnTo>
                  <a:lnTo>
                    <a:pt x="9563" y="12823"/>
                  </a:lnTo>
                  <a:lnTo>
                    <a:pt x="11431" y="16978"/>
                  </a:lnTo>
                  <a:lnTo>
                    <a:pt x="20199" y="14326"/>
                  </a:lnTo>
                  <a:lnTo>
                    <a:pt x="21600" y="17435"/>
                  </a:lnTo>
                  <a:lnTo>
                    <a:pt x="7845" y="21600"/>
                  </a:lnTo>
                  <a:lnTo>
                    <a:pt x="0" y="4160"/>
                  </a:ln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250"/>
            </a:p>
          </p:txBody>
        </p:sp>
      </p:grpSp>
    </p:spTree>
    <p:extLst>
      <p:ext uri="{BB962C8B-B14F-4D97-AF65-F5344CB8AC3E}">
        <p14:creationId xmlns:p14="http://schemas.microsoft.com/office/powerpoint/2010/main" val="665832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PESTLE Analysis Deck – Slide Template</a:t>
            </a:r>
          </a:p>
        </p:txBody>
      </p:sp>
      <p:sp>
        <p:nvSpPr>
          <p:cNvPr id="60" name="Rectangle 59">
            <a:extLst>
              <a:ext uri="{FF2B5EF4-FFF2-40B4-BE49-F238E27FC236}">
                <a16:creationId xmlns:a16="http://schemas.microsoft.com/office/drawing/2014/main" id="{BD269947-3B2A-3797-6E3C-22073DA3FB6B}"/>
              </a:ext>
            </a:extLst>
          </p:cNvPr>
          <p:cNvSpPr/>
          <p:nvPr/>
        </p:nvSpPr>
        <p:spPr>
          <a:xfrm>
            <a:off x="3611757" y="2582811"/>
            <a:ext cx="5532243" cy="3003872"/>
          </a:xfrm>
          <a:prstGeom prst="rect">
            <a:avLst/>
          </a:prstGeom>
          <a:solidFill>
            <a:schemeClr val="accent3">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Box 2">
            <a:extLst>
              <a:ext uri="{FF2B5EF4-FFF2-40B4-BE49-F238E27FC236}">
                <a16:creationId xmlns:a16="http://schemas.microsoft.com/office/drawing/2014/main" id="{28AC57DF-44B7-DB92-EA04-296D5646FE85}"/>
              </a:ext>
            </a:extLst>
          </p:cNvPr>
          <p:cNvSpPr txBox="1"/>
          <p:nvPr/>
        </p:nvSpPr>
        <p:spPr>
          <a:xfrm>
            <a:off x="4008912" y="1627270"/>
            <a:ext cx="2941957" cy="553998"/>
          </a:xfrm>
          <a:prstGeom prst="rect">
            <a:avLst/>
          </a:prstGeom>
          <a:noFill/>
        </p:spPr>
        <p:txBody>
          <a:bodyPr wrap="square" lIns="0" rIns="0" rtlCol="0" anchor="b">
            <a:spAutoFit/>
          </a:bodyPr>
          <a:lstStyle/>
          <a:p>
            <a:r>
              <a:rPr lang="en-US" sz="3000" b="1" cap="all" noProof="1">
                <a:solidFill>
                  <a:schemeClr val="accent3">
                    <a:lumMod val="75000"/>
                  </a:schemeClr>
                </a:solidFill>
              </a:rPr>
              <a:t>Social</a:t>
            </a:r>
          </a:p>
        </p:txBody>
      </p:sp>
      <p:sp>
        <p:nvSpPr>
          <p:cNvPr id="7" name="TextBox 6">
            <a:extLst>
              <a:ext uri="{FF2B5EF4-FFF2-40B4-BE49-F238E27FC236}">
                <a16:creationId xmlns:a16="http://schemas.microsoft.com/office/drawing/2014/main" id="{1241A13D-A63D-DEC5-2D73-DE90F8115EFF}"/>
              </a:ext>
            </a:extLst>
          </p:cNvPr>
          <p:cNvSpPr txBox="1"/>
          <p:nvPr/>
        </p:nvSpPr>
        <p:spPr>
          <a:xfrm>
            <a:off x="4008912" y="3069083"/>
            <a:ext cx="4737933" cy="2054409"/>
          </a:xfrm>
          <a:prstGeom prst="rect">
            <a:avLst/>
          </a:prstGeom>
          <a:noFill/>
        </p:spPr>
        <p:txBody>
          <a:bodyPr wrap="square" lIns="0" rIns="0" rtlCol="0" anchor="t">
            <a:spAutoFit/>
          </a:bodyPr>
          <a:lstStyle/>
          <a:p>
            <a:pPr algn="just">
              <a:spcAft>
                <a:spcPts val="900"/>
              </a:spcAft>
            </a:pPr>
            <a:r>
              <a:rPr lang="en-US" sz="1500" noProof="1">
                <a:solidFill>
                  <a:schemeClr val="tx1">
                    <a:lumMod val="85000"/>
                    <a:lumOff val="1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500" noProof="1">
                <a:solidFill>
                  <a:schemeClr val="tx1">
                    <a:lumMod val="85000"/>
                    <a:lumOff val="15000"/>
                  </a:schemeClr>
                </a:solidFill>
              </a:rPr>
              <a:t>Duis aute irure dolor in reprehenderit in voluptate velit esse cillum dolore eu fugiat nulla pariatur. Excepteur sint occaecat cupidatat non proident, sunt in culpa qui officia deserunt mollit anim id est laborum.</a:t>
            </a:r>
          </a:p>
        </p:txBody>
      </p:sp>
      <p:sp>
        <p:nvSpPr>
          <p:cNvPr id="16" name="TextBox 15">
            <a:extLst>
              <a:ext uri="{FF2B5EF4-FFF2-40B4-BE49-F238E27FC236}">
                <a16:creationId xmlns:a16="http://schemas.microsoft.com/office/drawing/2014/main" id="{F0D19F4D-4E5E-F01C-A785-02FD352422C3}"/>
              </a:ext>
            </a:extLst>
          </p:cNvPr>
          <p:cNvSpPr txBox="1"/>
          <p:nvPr/>
        </p:nvSpPr>
        <p:spPr>
          <a:xfrm>
            <a:off x="4008911" y="2178070"/>
            <a:ext cx="5193506" cy="323165"/>
          </a:xfrm>
          <a:prstGeom prst="rect">
            <a:avLst/>
          </a:prstGeom>
          <a:noFill/>
        </p:spPr>
        <p:txBody>
          <a:bodyPr wrap="square" lIns="0" anchor="ctr">
            <a:spAutoFit/>
          </a:bodyPr>
          <a:lstStyle/>
          <a:p>
            <a:r>
              <a:rPr lang="en-US" sz="1500" b="1" dirty="0">
                <a:solidFill>
                  <a:srgbClr val="374151"/>
                </a:solidFill>
                <a:latin typeface="Söhne"/>
              </a:rPr>
              <a:t>Delving into cultural, demographic, and societal shifts.</a:t>
            </a:r>
            <a:endParaRPr lang="en-US" sz="1500" b="1" dirty="0"/>
          </a:p>
        </p:txBody>
      </p:sp>
      <p:grpSp>
        <p:nvGrpSpPr>
          <p:cNvPr id="12" name="Group 11">
            <a:extLst>
              <a:ext uri="{FF2B5EF4-FFF2-40B4-BE49-F238E27FC236}">
                <a16:creationId xmlns:a16="http://schemas.microsoft.com/office/drawing/2014/main" id="{91D3DE2B-5674-3D83-0A6B-149CCBC961DE}"/>
              </a:ext>
            </a:extLst>
          </p:cNvPr>
          <p:cNvGrpSpPr/>
          <p:nvPr/>
        </p:nvGrpSpPr>
        <p:grpSpPr>
          <a:xfrm>
            <a:off x="844274" y="2075527"/>
            <a:ext cx="1921185" cy="4230382"/>
            <a:chOff x="3312677" y="3846847"/>
            <a:chExt cx="1116758" cy="2459062"/>
          </a:xfrm>
        </p:grpSpPr>
        <p:sp>
          <p:nvSpPr>
            <p:cNvPr id="13" name="Shape">
              <a:extLst>
                <a:ext uri="{FF2B5EF4-FFF2-40B4-BE49-F238E27FC236}">
                  <a16:creationId xmlns:a16="http://schemas.microsoft.com/office/drawing/2014/main" id="{63789DA2-AA0D-0A32-93AE-42C86EF59546}"/>
                </a:ext>
              </a:extLst>
            </p:cNvPr>
            <p:cNvSpPr/>
            <p:nvPr/>
          </p:nvSpPr>
          <p:spPr>
            <a:xfrm>
              <a:off x="3520216" y="3869153"/>
              <a:ext cx="577755" cy="1717531"/>
            </a:xfrm>
            <a:custGeom>
              <a:avLst/>
              <a:gdLst>
                <a:gd name="connsiteX0" fmla="*/ 0 w 562066"/>
                <a:gd name="connsiteY0" fmla="*/ 0 h 2290042"/>
                <a:gd name="connsiteX1" fmla="*/ 562066 w 562066"/>
                <a:gd name="connsiteY1" fmla="*/ 0 h 2290042"/>
                <a:gd name="connsiteX2" fmla="*/ 562066 w 562066"/>
                <a:gd name="connsiteY2" fmla="*/ 2290042 h 2290042"/>
                <a:gd name="connsiteX3" fmla="*/ 0 w 562066"/>
                <a:gd name="connsiteY3" fmla="*/ 2290042 h 2290042"/>
                <a:gd name="connsiteX4" fmla="*/ 0 w 562066"/>
                <a:gd name="connsiteY4" fmla="*/ 0 h 2290042"/>
                <a:gd name="connsiteX0" fmla="*/ 8249 w 570315"/>
                <a:gd name="connsiteY0" fmla="*/ 0 h 2290042"/>
                <a:gd name="connsiteX1" fmla="*/ 570315 w 570315"/>
                <a:gd name="connsiteY1" fmla="*/ 0 h 2290042"/>
                <a:gd name="connsiteX2" fmla="*/ 570315 w 570315"/>
                <a:gd name="connsiteY2" fmla="*/ 2290042 h 2290042"/>
                <a:gd name="connsiteX3" fmla="*/ 8249 w 570315"/>
                <a:gd name="connsiteY3" fmla="*/ 2290042 h 2290042"/>
                <a:gd name="connsiteX4" fmla="*/ 0 w 570315"/>
                <a:gd name="connsiteY4" fmla="*/ 303722 h 2290042"/>
                <a:gd name="connsiteX5" fmla="*/ 8249 w 570315"/>
                <a:gd name="connsiteY5" fmla="*/ 0 h 2290042"/>
                <a:gd name="connsiteX0" fmla="*/ 208274 w 770340"/>
                <a:gd name="connsiteY0" fmla="*/ 0 h 2290042"/>
                <a:gd name="connsiteX1" fmla="*/ 770340 w 770340"/>
                <a:gd name="connsiteY1" fmla="*/ 0 h 2290042"/>
                <a:gd name="connsiteX2" fmla="*/ 770340 w 770340"/>
                <a:gd name="connsiteY2" fmla="*/ 2290042 h 2290042"/>
                <a:gd name="connsiteX3" fmla="*/ 208274 w 770340"/>
                <a:gd name="connsiteY3" fmla="*/ 2290042 h 2290042"/>
                <a:gd name="connsiteX4" fmla="*/ 0 w 770340"/>
                <a:gd name="connsiteY4" fmla="*/ 322772 h 2290042"/>
                <a:gd name="connsiteX5" fmla="*/ 208274 w 770340"/>
                <a:gd name="connsiteY5" fmla="*/ 0 h 2290042"/>
                <a:gd name="connsiteX0" fmla="*/ 214759 w 770340"/>
                <a:gd name="connsiteY0" fmla="*/ 110247 h 2290042"/>
                <a:gd name="connsiteX1" fmla="*/ 770340 w 770340"/>
                <a:gd name="connsiteY1" fmla="*/ 0 h 2290042"/>
                <a:gd name="connsiteX2" fmla="*/ 770340 w 770340"/>
                <a:gd name="connsiteY2" fmla="*/ 2290042 h 2290042"/>
                <a:gd name="connsiteX3" fmla="*/ 208274 w 770340"/>
                <a:gd name="connsiteY3" fmla="*/ 2290042 h 2290042"/>
                <a:gd name="connsiteX4" fmla="*/ 0 w 770340"/>
                <a:gd name="connsiteY4" fmla="*/ 322772 h 2290042"/>
                <a:gd name="connsiteX5" fmla="*/ 214759 w 770340"/>
                <a:gd name="connsiteY5" fmla="*/ 110247 h 2290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0340" h="2290042">
                  <a:moveTo>
                    <a:pt x="214759" y="110247"/>
                  </a:moveTo>
                  <a:lnTo>
                    <a:pt x="770340" y="0"/>
                  </a:lnTo>
                  <a:lnTo>
                    <a:pt x="770340" y="2290042"/>
                  </a:lnTo>
                  <a:lnTo>
                    <a:pt x="208274" y="2290042"/>
                  </a:lnTo>
                  <a:cubicBezTo>
                    <a:pt x="205524" y="1627935"/>
                    <a:pt x="2750" y="984879"/>
                    <a:pt x="0" y="322772"/>
                  </a:cubicBezTo>
                  <a:lnTo>
                    <a:pt x="214759" y="110247"/>
                  </a:lnTo>
                  <a:close/>
                </a:path>
              </a:pathLst>
            </a:custGeom>
            <a:solidFill>
              <a:srgbClr val="232323"/>
            </a:solidFill>
            <a:ln w="12700">
              <a:miter lim="400000"/>
            </a:ln>
          </p:spPr>
          <p:txBody>
            <a:bodyPr lIns="28575" tIns="28575" rIns="28575" bIns="28575" anchor="ctr"/>
            <a:lstStyle/>
            <a:p>
              <a:pPr>
                <a:defRPr sz="3000">
                  <a:solidFill>
                    <a:srgbClr val="FFFFFF"/>
                  </a:solidFill>
                </a:defRPr>
              </a:pPr>
              <a:endParaRPr sz="2250"/>
            </a:p>
          </p:txBody>
        </p:sp>
        <p:sp>
          <p:nvSpPr>
            <p:cNvPr id="14" name="Shape">
              <a:extLst>
                <a:ext uri="{FF2B5EF4-FFF2-40B4-BE49-F238E27FC236}">
                  <a16:creationId xmlns:a16="http://schemas.microsoft.com/office/drawing/2014/main" id="{6C7BB945-FEB9-0B30-DF34-4F16FF9273FC}"/>
                </a:ext>
              </a:extLst>
            </p:cNvPr>
            <p:cNvSpPr/>
            <p:nvPr/>
          </p:nvSpPr>
          <p:spPr>
            <a:xfrm>
              <a:off x="3795015" y="4393168"/>
              <a:ext cx="367646" cy="181273"/>
            </a:xfrm>
            <a:prstGeom prst="rect">
              <a:avLst/>
            </a:prstGeom>
            <a:solidFill>
              <a:srgbClr val="232323"/>
            </a:solidFill>
            <a:ln w="12700">
              <a:miter lim="400000"/>
            </a:ln>
          </p:spPr>
          <p:txBody>
            <a:bodyPr lIns="28575" tIns="28575" rIns="28575" bIns="28575" anchor="ctr"/>
            <a:lstStyle/>
            <a:p>
              <a:pPr>
                <a:defRPr sz="3000">
                  <a:solidFill>
                    <a:srgbClr val="FFFFFF"/>
                  </a:solidFill>
                </a:defRPr>
              </a:pPr>
              <a:endParaRPr sz="2250"/>
            </a:p>
          </p:txBody>
        </p:sp>
        <p:sp>
          <p:nvSpPr>
            <p:cNvPr id="15" name="Freeform: Shape 14">
              <a:extLst>
                <a:ext uri="{FF2B5EF4-FFF2-40B4-BE49-F238E27FC236}">
                  <a16:creationId xmlns:a16="http://schemas.microsoft.com/office/drawing/2014/main" id="{AEE0329F-45B5-2695-1490-0CC881650CB7}"/>
                </a:ext>
              </a:extLst>
            </p:cNvPr>
            <p:cNvSpPr/>
            <p:nvPr/>
          </p:nvSpPr>
          <p:spPr>
            <a:xfrm>
              <a:off x="3312677" y="4129090"/>
              <a:ext cx="367646" cy="2176818"/>
            </a:xfrm>
            <a:custGeom>
              <a:avLst/>
              <a:gdLst>
                <a:gd name="connsiteX0" fmla="*/ 0 w 367646"/>
                <a:gd name="connsiteY0" fmla="*/ 0 h 2176818"/>
                <a:gd name="connsiteX1" fmla="*/ 367646 w 367646"/>
                <a:gd name="connsiteY1" fmla="*/ 0 h 2176818"/>
                <a:gd name="connsiteX2" fmla="*/ 367646 w 367646"/>
                <a:gd name="connsiteY2" fmla="*/ 1269505 h 2176818"/>
                <a:gd name="connsiteX3" fmla="*/ 367646 w 367646"/>
                <a:gd name="connsiteY3" fmla="*/ 1457593 h 2176818"/>
                <a:gd name="connsiteX4" fmla="*/ 367646 w 367646"/>
                <a:gd name="connsiteY4" fmla="*/ 2176818 h 2176818"/>
                <a:gd name="connsiteX5" fmla="*/ 0 w 367646"/>
                <a:gd name="connsiteY5" fmla="*/ 2176818 h 2176818"/>
                <a:gd name="connsiteX6" fmla="*/ 0 w 367646"/>
                <a:gd name="connsiteY6" fmla="*/ 1457593 h 2176818"/>
                <a:gd name="connsiteX7" fmla="*/ 0 w 367646"/>
                <a:gd name="connsiteY7" fmla="*/ 1269505 h 2176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7646" h="2176818">
                  <a:moveTo>
                    <a:pt x="0" y="0"/>
                  </a:moveTo>
                  <a:lnTo>
                    <a:pt x="367646" y="0"/>
                  </a:lnTo>
                  <a:lnTo>
                    <a:pt x="367646" y="1269505"/>
                  </a:lnTo>
                  <a:lnTo>
                    <a:pt x="367646" y="1457593"/>
                  </a:lnTo>
                  <a:lnTo>
                    <a:pt x="367646" y="2176818"/>
                  </a:lnTo>
                  <a:lnTo>
                    <a:pt x="0" y="2176818"/>
                  </a:lnTo>
                  <a:lnTo>
                    <a:pt x="0" y="1457593"/>
                  </a:lnTo>
                  <a:lnTo>
                    <a:pt x="0" y="1269505"/>
                  </a:lnTo>
                  <a:close/>
                </a:path>
              </a:pathLst>
            </a:custGeom>
            <a:solidFill>
              <a:srgbClr val="232323"/>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17" name="Freeform: Shape 16">
              <a:extLst>
                <a:ext uri="{FF2B5EF4-FFF2-40B4-BE49-F238E27FC236}">
                  <a16:creationId xmlns:a16="http://schemas.microsoft.com/office/drawing/2014/main" id="{6A85C796-5818-239A-CF69-E14ABFCEFD3E}"/>
                </a:ext>
              </a:extLst>
            </p:cNvPr>
            <p:cNvSpPr/>
            <p:nvPr/>
          </p:nvSpPr>
          <p:spPr>
            <a:xfrm>
              <a:off x="3747372" y="4442720"/>
              <a:ext cx="682063" cy="1863189"/>
            </a:xfrm>
            <a:custGeom>
              <a:avLst/>
              <a:gdLst>
                <a:gd name="connsiteX0" fmla="*/ 682063 w 682063"/>
                <a:gd name="connsiteY0" fmla="*/ 0 h 1863189"/>
                <a:gd name="connsiteX1" fmla="*/ 682063 w 682063"/>
                <a:gd name="connsiteY1" fmla="*/ 609306 h 1863189"/>
                <a:gd name="connsiteX2" fmla="*/ 682063 w 682063"/>
                <a:gd name="connsiteY2" fmla="*/ 1143964 h 1863189"/>
                <a:gd name="connsiteX3" fmla="*/ 682063 w 682063"/>
                <a:gd name="connsiteY3" fmla="*/ 1863189 h 1863189"/>
                <a:gd name="connsiteX4" fmla="*/ 0 w 682063"/>
                <a:gd name="connsiteY4" fmla="*/ 1863189 h 1863189"/>
                <a:gd name="connsiteX5" fmla="*/ 65027 w 682063"/>
                <a:gd name="connsiteY5" fmla="*/ 1143964 h 1863189"/>
                <a:gd name="connsiteX6" fmla="*/ 0 w 682063"/>
                <a:gd name="connsiteY6" fmla="*/ 1143964 h 1863189"/>
                <a:gd name="connsiteX7" fmla="*/ 89297 w 682063"/>
                <a:gd name="connsiteY7" fmla="*/ 242887 h 1863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2063" h="1863189">
                  <a:moveTo>
                    <a:pt x="682063" y="0"/>
                  </a:moveTo>
                  <a:lnTo>
                    <a:pt x="682063" y="609306"/>
                  </a:lnTo>
                  <a:lnTo>
                    <a:pt x="682063" y="1143964"/>
                  </a:lnTo>
                  <a:lnTo>
                    <a:pt x="682063" y="1863189"/>
                  </a:lnTo>
                  <a:lnTo>
                    <a:pt x="0" y="1863189"/>
                  </a:lnTo>
                  <a:lnTo>
                    <a:pt x="65027" y="1143964"/>
                  </a:lnTo>
                  <a:lnTo>
                    <a:pt x="0" y="1143964"/>
                  </a:lnTo>
                  <a:lnTo>
                    <a:pt x="89297" y="242887"/>
                  </a:lnTo>
                  <a:close/>
                </a:path>
              </a:pathLst>
            </a:custGeom>
            <a:solidFill>
              <a:schemeClr val="bg2">
                <a:lumMod val="50000"/>
              </a:schemeClr>
            </a:solidFill>
            <a:ln w="12700">
              <a:miter lim="400000"/>
            </a:ln>
          </p:spPr>
          <p:txBody>
            <a:bodyPr wrap="square" lIns="28575" tIns="28575" rIns="28575" bIns="28575" anchor="ctr">
              <a:noAutofit/>
            </a:bodyPr>
            <a:lstStyle/>
            <a:p>
              <a:endParaRPr sz="2250">
                <a:solidFill>
                  <a:srgbClr val="FFFFFF"/>
                </a:solidFill>
              </a:endParaRPr>
            </a:p>
          </p:txBody>
        </p:sp>
        <p:sp>
          <p:nvSpPr>
            <p:cNvPr id="20" name="Freeform: Shape 19">
              <a:extLst>
                <a:ext uri="{FF2B5EF4-FFF2-40B4-BE49-F238E27FC236}">
                  <a16:creationId xmlns:a16="http://schemas.microsoft.com/office/drawing/2014/main" id="{BEBB3141-FED7-B434-15D6-FF121A8A1FEE}"/>
                </a:ext>
              </a:extLst>
            </p:cNvPr>
            <p:cNvSpPr/>
            <p:nvPr/>
          </p:nvSpPr>
          <p:spPr>
            <a:xfrm>
              <a:off x="3572362" y="4709389"/>
              <a:ext cx="682063" cy="1596520"/>
            </a:xfrm>
            <a:custGeom>
              <a:avLst/>
              <a:gdLst>
                <a:gd name="connsiteX0" fmla="*/ 0 w 682063"/>
                <a:gd name="connsiteY0" fmla="*/ 0 h 1596520"/>
                <a:gd name="connsiteX1" fmla="*/ 682063 w 682063"/>
                <a:gd name="connsiteY1" fmla="*/ 0 h 1596520"/>
                <a:gd name="connsiteX2" fmla="*/ 682063 w 682063"/>
                <a:gd name="connsiteY2" fmla="*/ 634928 h 1596520"/>
                <a:gd name="connsiteX3" fmla="*/ 682063 w 682063"/>
                <a:gd name="connsiteY3" fmla="*/ 877295 h 1596520"/>
                <a:gd name="connsiteX4" fmla="*/ 682063 w 682063"/>
                <a:gd name="connsiteY4" fmla="*/ 1596520 h 1596520"/>
                <a:gd name="connsiteX5" fmla="*/ 0 w 682063"/>
                <a:gd name="connsiteY5" fmla="*/ 1596520 h 1596520"/>
                <a:gd name="connsiteX6" fmla="*/ 0 w 682063"/>
                <a:gd name="connsiteY6" fmla="*/ 877295 h 1596520"/>
                <a:gd name="connsiteX7" fmla="*/ 0 w 682063"/>
                <a:gd name="connsiteY7" fmla="*/ 634928 h 1596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2063" h="1596520">
                  <a:moveTo>
                    <a:pt x="0" y="0"/>
                  </a:moveTo>
                  <a:lnTo>
                    <a:pt x="682063" y="0"/>
                  </a:lnTo>
                  <a:lnTo>
                    <a:pt x="682063" y="634928"/>
                  </a:lnTo>
                  <a:lnTo>
                    <a:pt x="682063" y="877295"/>
                  </a:lnTo>
                  <a:lnTo>
                    <a:pt x="682063" y="1596520"/>
                  </a:lnTo>
                  <a:lnTo>
                    <a:pt x="0" y="1596520"/>
                  </a:lnTo>
                  <a:lnTo>
                    <a:pt x="0" y="877295"/>
                  </a:lnTo>
                  <a:lnTo>
                    <a:pt x="0" y="634928"/>
                  </a:lnTo>
                  <a:close/>
                </a:path>
              </a:pathLst>
            </a:custGeom>
            <a:solidFill>
              <a:schemeClr val="bg2">
                <a:lumMod val="50000"/>
              </a:schemeClr>
            </a:solidFill>
            <a:ln w="12700">
              <a:miter lim="400000"/>
            </a:ln>
          </p:spPr>
          <p:txBody>
            <a:bodyPr wrap="square" lIns="28575" tIns="28575" rIns="28575" bIns="28575" anchor="ctr">
              <a:noAutofit/>
            </a:bodyPr>
            <a:lstStyle/>
            <a:p>
              <a:endParaRPr sz="2250">
                <a:solidFill>
                  <a:srgbClr val="FFFFFF"/>
                </a:solidFill>
              </a:endParaRPr>
            </a:p>
          </p:txBody>
        </p:sp>
        <p:sp>
          <p:nvSpPr>
            <p:cNvPr id="21" name="Shape">
              <a:extLst>
                <a:ext uri="{FF2B5EF4-FFF2-40B4-BE49-F238E27FC236}">
                  <a16:creationId xmlns:a16="http://schemas.microsoft.com/office/drawing/2014/main" id="{C17DD21A-E334-5273-5821-ADC30503B543}"/>
                </a:ext>
              </a:extLst>
            </p:cNvPr>
            <p:cNvSpPr/>
            <p:nvPr/>
          </p:nvSpPr>
          <p:spPr>
            <a:xfrm>
              <a:off x="3312695" y="3846847"/>
              <a:ext cx="1116733" cy="901597"/>
            </a:xfrm>
            <a:custGeom>
              <a:avLst/>
              <a:gdLst/>
              <a:ahLst/>
              <a:cxnLst>
                <a:cxn ang="0">
                  <a:pos x="wd2" y="hd2"/>
                </a:cxn>
                <a:cxn ang="5400000">
                  <a:pos x="wd2" y="hd2"/>
                </a:cxn>
                <a:cxn ang="10800000">
                  <a:pos x="wd2" y="hd2"/>
                </a:cxn>
                <a:cxn ang="16200000">
                  <a:pos x="wd2" y="hd2"/>
                </a:cxn>
              </a:cxnLst>
              <a:rect l="0" t="0" r="r" b="b"/>
              <a:pathLst>
                <a:path w="21529" h="21585" extrusionOk="0">
                  <a:moveTo>
                    <a:pt x="6389" y="689"/>
                  </a:moveTo>
                  <a:cubicBezTo>
                    <a:pt x="7164" y="468"/>
                    <a:pt x="7945" y="298"/>
                    <a:pt x="8725" y="182"/>
                  </a:cubicBezTo>
                  <a:cubicBezTo>
                    <a:pt x="9505" y="67"/>
                    <a:pt x="10272" y="6"/>
                    <a:pt x="11021" y="1"/>
                  </a:cubicBezTo>
                  <a:cubicBezTo>
                    <a:pt x="11770" y="-5"/>
                    <a:pt x="12492" y="39"/>
                    <a:pt x="13188" y="127"/>
                  </a:cubicBezTo>
                  <a:cubicBezTo>
                    <a:pt x="13884" y="215"/>
                    <a:pt x="14536" y="358"/>
                    <a:pt x="15139" y="551"/>
                  </a:cubicBezTo>
                  <a:lnTo>
                    <a:pt x="14682" y="3072"/>
                  </a:lnTo>
                  <a:cubicBezTo>
                    <a:pt x="14611" y="3336"/>
                    <a:pt x="14505" y="3551"/>
                    <a:pt x="14363" y="3711"/>
                  </a:cubicBezTo>
                  <a:cubicBezTo>
                    <a:pt x="14221" y="3870"/>
                    <a:pt x="14004" y="3997"/>
                    <a:pt x="13702" y="4085"/>
                  </a:cubicBezTo>
                  <a:cubicBezTo>
                    <a:pt x="13437" y="4162"/>
                    <a:pt x="13117" y="4178"/>
                    <a:pt x="12749" y="4134"/>
                  </a:cubicBezTo>
                  <a:cubicBezTo>
                    <a:pt x="12382" y="4090"/>
                    <a:pt x="11965" y="4046"/>
                    <a:pt x="11499" y="3997"/>
                  </a:cubicBezTo>
                  <a:cubicBezTo>
                    <a:pt x="11034" y="3947"/>
                    <a:pt x="10520" y="3931"/>
                    <a:pt x="9961" y="3942"/>
                  </a:cubicBezTo>
                  <a:cubicBezTo>
                    <a:pt x="9398" y="3953"/>
                    <a:pt x="8800" y="4052"/>
                    <a:pt x="8162" y="4234"/>
                  </a:cubicBezTo>
                  <a:cubicBezTo>
                    <a:pt x="7058" y="4547"/>
                    <a:pt x="6327" y="4966"/>
                    <a:pt x="5959" y="5478"/>
                  </a:cubicBezTo>
                  <a:cubicBezTo>
                    <a:pt x="5591" y="5995"/>
                    <a:pt x="5555" y="6562"/>
                    <a:pt x="5848" y="7178"/>
                  </a:cubicBezTo>
                  <a:cubicBezTo>
                    <a:pt x="6034" y="7569"/>
                    <a:pt x="6353" y="7850"/>
                    <a:pt x="6801" y="8021"/>
                  </a:cubicBezTo>
                  <a:cubicBezTo>
                    <a:pt x="7249" y="8186"/>
                    <a:pt x="7781" y="8290"/>
                    <a:pt x="8401" y="8329"/>
                  </a:cubicBezTo>
                  <a:cubicBezTo>
                    <a:pt x="9017" y="8367"/>
                    <a:pt x="9704" y="8367"/>
                    <a:pt x="10458" y="8329"/>
                  </a:cubicBezTo>
                  <a:cubicBezTo>
                    <a:pt x="11211" y="8290"/>
                    <a:pt x="11987" y="8268"/>
                    <a:pt x="12785" y="8257"/>
                  </a:cubicBezTo>
                  <a:cubicBezTo>
                    <a:pt x="13583" y="8246"/>
                    <a:pt x="14385" y="8274"/>
                    <a:pt x="15187" y="8340"/>
                  </a:cubicBezTo>
                  <a:cubicBezTo>
                    <a:pt x="15990" y="8406"/>
                    <a:pt x="16752" y="8566"/>
                    <a:pt x="17470" y="8813"/>
                  </a:cubicBezTo>
                  <a:cubicBezTo>
                    <a:pt x="18188" y="9067"/>
                    <a:pt x="18849" y="9435"/>
                    <a:pt x="19447" y="9914"/>
                  </a:cubicBezTo>
                  <a:cubicBezTo>
                    <a:pt x="20045" y="10399"/>
                    <a:pt x="20542" y="11048"/>
                    <a:pt x="20928" y="11863"/>
                  </a:cubicBezTo>
                  <a:cubicBezTo>
                    <a:pt x="21358" y="12766"/>
                    <a:pt x="21557" y="13668"/>
                    <a:pt x="21526" y="14571"/>
                  </a:cubicBezTo>
                  <a:cubicBezTo>
                    <a:pt x="21495" y="15474"/>
                    <a:pt x="21233" y="16327"/>
                    <a:pt x="20741" y="17136"/>
                  </a:cubicBezTo>
                  <a:cubicBezTo>
                    <a:pt x="20249" y="17940"/>
                    <a:pt x="19518" y="18678"/>
                    <a:pt x="18547" y="19333"/>
                  </a:cubicBezTo>
                  <a:cubicBezTo>
                    <a:pt x="17577" y="19993"/>
                    <a:pt x="16371" y="20527"/>
                    <a:pt x="14935" y="20934"/>
                  </a:cubicBezTo>
                  <a:cubicBezTo>
                    <a:pt x="14146" y="21160"/>
                    <a:pt x="13312" y="21325"/>
                    <a:pt x="12435" y="21435"/>
                  </a:cubicBezTo>
                  <a:cubicBezTo>
                    <a:pt x="11557" y="21545"/>
                    <a:pt x="10679" y="21595"/>
                    <a:pt x="9806" y="21584"/>
                  </a:cubicBezTo>
                  <a:cubicBezTo>
                    <a:pt x="8933" y="21573"/>
                    <a:pt x="8082" y="21512"/>
                    <a:pt x="7262" y="21391"/>
                  </a:cubicBezTo>
                  <a:cubicBezTo>
                    <a:pt x="6442" y="21270"/>
                    <a:pt x="5688" y="21089"/>
                    <a:pt x="5006" y="20846"/>
                  </a:cubicBezTo>
                  <a:lnTo>
                    <a:pt x="5737" y="18232"/>
                  </a:lnTo>
                  <a:cubicBezTo>
                    <a:pt x="5804" y="18039"/>
                    <a:pt x="5928" y="17863"/>
                    <a:pt x="6105" y="17692"/>
                  </a:cubicBezTo>
                  <a:cubicBezTo>
                    <a:pt x="6282" y="17527"/>
                    <a:pt x="6504" y="17401"/>
                    <a:pt x="6770" y="17329"/>
                  </a:cubicBezTo>
                  <a:cubicBezTo>
                    <a:pt x="7116" y="17230"/>
                    <a:pt x="7510" y="17213"/>
                    <a:pt x="7945" y="17285"/>
                  </a:cubicBezTo>
                  <a:cubicBezTo>
                    <a:pt x="8379" y="17356"/>
                    <a:pt x="8871" y="17428"/>
                    <a:pt x="9412" y="17505"/>
                  </a:cubicBezTo>
                  <a:cubicBezTo>
                    <a:pt x="9957" y="17582"/>
                    <a:pt x="10560" y="17626"/>
                    <a:pt x="11220" y="17626"/>
                  </a:cubicBezTo>
                  <a:cubicBezTo>
                    <a:pt x="11881" y="17632"/>
                    <a:pt x="12608" y="17522"/>
                    <a:pt x="13392" y="17296"/>
                  </a:cubicBezTo>
                  <a:cubicBezTo>
                    <a:pt x="14460" y="16993"/>
                    <a:pt x="15201" y="16575"/>
                    <a:pt x="15622" y="16041"/>
                  </a:cubicBezTo>
                  <a:cubicBezTo>
                    <a:pt x="16043" y="15507"/>
                    <a:pt x="16065" y="14852"/>
                    <a:pt x="15688" y="14065"/>
                  </a:cubicBezTo>
                  <a:cubicBezTo>
                    <a:pt x="15471" y="13608"/>
                    <a:pt x="15130" y="13283"/>
                    <a:pt x="14669" y="13090"/>
                  </a:cubicBezTo>
                  <a:cubicBezTo>
                    <a:pt x="14208" y="12898"/>
                    <a:pt x="13667" y="12782"/>
                    <a:pt x="13051" y="12744"/>
                  </a:cubicBezTo>
                  <a:cubicBezTo>
                    <a:pt x="12435" y="12705"/>
                    <a:pt x="11752" y="12711"/>
                    <a:pt x="11012" y="12760"/>
                  </a:cubicBezTo>
                  <a:cubicBezTo>
                    <a:pt x="10272" y="12810"/>
                    <a:pt x="9505" y="12848"/>
                    <a:pt x="8716" y="12876"/>
                  </a:cubicBezTo>
                  <a:cubicBezTo>
                    <a:pt x="7927" y="12903"/>
                    <a:pt x="7133" y="12887"/>
                    <a:pt x="6340" y="12826"/>
                  </a:cubicBezTo>
                  <a:cubicBezTo>
                    <a:pt x="5546" y="12766"/>
                    <a:pt x="4784" y="12601"/>
                    <a:pt x="4062" y="12336"/>
                  </a:cubicBezTo>
                  <a:cubicBezTo>
                    <a:pt x="3335" y="12072"/>
                    <a:pt x="2661" y="11676"/>
                    <a:pt x="2040" y="11147"/>
                  </a:cubicBezTo>
                  <a:cubicBezTo>
                    <a:pt x="1420" y="10619"/>
                    <a:pt x="892" y="9898"/>
                    <a:pt x="458" y="8984"/>
                  </a:cubicBezTo>
                  <a:cubicBezTo>
                    <a:pt x="108" y="8252"/>
                    <a:pt x="-43" y="7481"/>
                    <a:pt x="10" y="6672"/>
                  </a:cubicBezTo>
                  <a:cubicBezTo>
                    <a:pt x="59" y="5863"/>
                    <a:pt x="325" y="5081"/>
                    <a:pt x="808" y="4327"/>
                  </a:cubicBezTo>
                  <a:cubicBezTo>
                    <a:pt x="1291" y="3568"/>
                    <a:pt x="1992" y="2874"/>
                    <a:pt x="2918" y="2241"/>
                  </a:cubicBezTo>
                  <a:cubicBezTo>
                    <a:pt x="3840" y="1602"/>
                    <a:pt x="4997" y="1085"/>
                    <a:pt x="6389" y="689"/>
                  </a:cubicBez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grpSp>
    </p:spTree>
    <p:extLst>
      <p:ext uri="{BB962C8B-B14F-4D97-AF65-F5344CB8AC3E}">
        <p14:creationId xmlns:p14="http://schemas.microsoft.com/office/powerpoint/2010/main" val="1838811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PESTLE Analysis Deck – Slide Template</a:t>
            </a:r>
          </a:p>
        </p:txBody>
      </p:sp>
      <p:sp>
        <p:nvSpPr>
          <p:cNvPr id="60" name="Rectangle 59">
            <a:extLst>
              <a:ext uri="{FF2B5EF4-FFF2-40B4-BE49-F238E27FC236}">
                <a16:creationId xmlns:a16="http://schemas.microsoft.com/office/drawing/2014/main" id="{BD269947-3B2A-3797-6E3C-22073DA3FB6B}"/>
              </a:ext>
            </a:extLst>
          </p:cNvPr>
          <p:cNvSpPr/>
          <p:nvPr/>
        </p:nvSpPr>
        <p:spPr>
          <a:xfrm>
            <a:off x="3611757" y="2582811"/>
            <a:ext cx="5532243" cy="3003872"/>
          </a:xfrm>
          <a:prstGeom prst="rect">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Box 2">
            <a:extLst>
              <a:ext uri="{FF2B5EF4-FFF2-40B4-BE49-F238E27FC236}">
                <a16:creationId xmlns:a16="http://schemas.microsoft.com/office/drawing/2014/main" id="{28AC57DF-44B7-DB92-EA04-296D5646FE85}"/>
              </a:ext>
            </a:extLst>
          </p:cNvPr>
          <p:cNvSpPr txBox="1"/>
          <p:nvPr/>
        </p:nvSpPr>
        <p:spPr>
          <a:xfrm>
            <a:off x="4008912" y="1627270"/>
            <a:ext cx="2941957" cy="553998"/>
          </a:xfrm>
          <a:prstGeom prst="rect">
            <a:avLst/>
          </a:prstGeom>
          <a:noFill/>
        </p:spPr>
        <p:txBody>
          <a:bodyPr wrap="square" lIns="0" rIns="0" rtlCol="0" anchor="b">
            <a:spAutoFit/>
          </a:bodyPr>
          <a:lstStyle/>
          <a:p>
            <a:r>
              <a:rPr lang="en-US" sz="3000" b="1" cap="all" noProof="1">
                <a:solidFill>
                  <a:schemeClr val="accent5"/>
                </a:solidFill>
              </a:rPr>
              <a:t>Technological</a:t>
            </a:r>
          </a:p>
        </p:txBody>
      </p:sp>
      <p:sp>
        <p:nvSpPr>
          <p:cNvPr id="7" name="TextBox 6">
            <a:extLst>
              <a:ext uri="{FF2B5EF4-FFF2-40B4-BE49-F238E27FC236}">
                <a16:creationId xmlns:a16="http://schemas.microsoft.com/office/drawing/2014/main" id="{1241A13D-A63D-DEC5-2D73-DE90F8115EFF}"/>
              </a:ext>
            </a:extLst>
          </p:cNvPr>
          <p:cNvSpPr txBox="1"/>
          <p:nvPr/>
        </p:nvSpPr>
        <p:spPr>
          <a:xfrm>
            <a:off x="4008912" y="3069083"/>
            <a:ext cx="4737933" cy="2054409"/>
          </a:xfrm>
          <a:prstGeom prst="rect">
            <a:avLst/>
          </a:prstGeom>
          <a:noFill/>
        </p:spPr>
        <p:txBody>
          <a:bodyPr wrap="square" lIns="0" rIns="0" rtlCol="0" anchor="t">
            <a:spAutoFit/>
          </a:bodyPr>
          <a:lstStyle/>
          <a:p>
            <a:pPr algn="just">
              <a:spcAft>
                <a:spcPts val="900"/>
              </a:spcAft>
            </a:pPr>
            <a:r>
              <a:rPr lang="en-US" sz="1500" noProof="1">
                <a:solidFill>
                  <a:schemeClr val="tx1">
                    <a:lumMod val="85000"/>
                    <a:lumOff val="1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500" noProof="1">
                <a:solidFill>
                  <a:schemeClr val="tx1">
                    <a:lumMod val="85000"/>
                    <a:lumOff val="15000"/>
                  </a:schemeClr>
                </a:solidFill>
              </a:rPr>
              <a:t>Duis aute irure dolor in reprehenderit in voluptate velit esse cillum dolore eu fugiat nulla pariatur. Excepteur sint occaecat cupidatat non proident, sunt in culpa qui officia deserunt mollit anim id est laborum.</a:t>
            </a:r>
          </a:p>
        </p:txBody>
      </p:sp>
      <p:sp>
        <p:nvSpPr>
          <p:cNvPr id="16" name="TextBox 15">
            <a:extLst>
              <a:ext uri="{FF2B5EF4-FFF2-40B4-BE49-F238E27FC236}">
                <a16:creationId xmlns:a16="http://schemas.microsoft.com/office/drawing/2014/main" id="{F0D19F4D-4E5E-F01C-A785-02FD352422C3}"/>
              </a:ext>
            </a:extLst>
          </p:cNvPr>
          <p:cNvSpPr txBox="1"/>
          <p:nvPr/>
        </p:nvSpPr>
        <p:spPr>
          <a:xfrm>
            <a:off x="4008911" y="2178070"/>
            <a:ext cx="5193506" cy="323165"/>
          </a:xfrm>
          <a:prstGeom prst="rect">
            <a:avLst/>
          </a:prstGeom>
          <a:noFill/>
        </p:spPr>
        <p:txBody>
          <a:bodyPr wrap="square" lIns="0" anchor="ctr">
            <a:spAutoFit/>
          </a:bodyPr>
          <a:lstStyle/>
          <a:p>
            <a:r>
              <a:rPr lang="en-US" sz="1500" b="1" dirty="0">
                <a:solidFill>
                  <a:srgbClr val="374151"/>
                </a:solidFill>
                <a:latin typeface="Söhne"/>
              </a:rPr>
              <a:t>Assessing how technology can shape or redefine a market.</a:t>
            </a:r>
            <a:endParaRPr lang="en-US" sz="1500" b="1" dirty="0"/>
          </a:p>
        </p:txBody>
      </p:sp>
      <p:grpSp>
        <p:nvGrpSpPr>
          <p:cNvPr id="6" name="Group 5">
            <a:extLst>
              <a:ext uri="{FF2B5EF4-FFF2-40B4-BE49-F238E27FC236}">
                <a16:creationId xmlns:a16="http://schemas.microsoft.com/office/drawing/2014/main" id="{F1A17DFA-CE0F-824C-9A5B-536CF680F1C0}"/>
              </a:ext>
            </a:extLst>
          </p:cNvPr>
          <p:cNvGrpSpPr/>
          <p:nvPr/>
        </p:nvGrpSpPr>
        <p:grpSpPr>
          <a:xfrm>
            <a:off x="836068" y="2076311"/>
            <a:ext cx="1937597" cy="4229598"/>
            <a:chOff x="4583141" y="3777869"/>
            <a:chExt cx="1158106" cy="2528040"/>
          </a:xfrm>
        </p:grpSpPr>
        <p:sp>
          <p:nvSpPr>
            <p:cNvPr id="8" name="Shape">
              <a:extLst>
                <a:ext uri="{FF2B5EF4-FFF2-40B4-BE49-F238E27FC236}">
                  <a16:creationId xmlns:a16="http://schemas.microsoft.com/office/drawing/2014/main" id="{14AF945A-DFF5-FAF4-7FED-4043566D9B11}"/>
                </a:ext>
              </a:extLst>
            </p:cNvPr>
            <p:cNvSpPr/>
            <p:nvPr/>
          </p:nvSpPr>
          <p:spPr>
            <a:xfrm>
              <a:off x="5127672" y="3928012"/>
              <a:ext cx="586179" cy="1658668"/>
            </a:xfrm>
            <a:prstGeom prst="rect">
              <a:avLst/>
            </a:prstGeom>
            <a:solidFill>
              <a:schemeClr val="bg2">
                <a:lumMod val="50000"/>
              </a:schemeClr>
            </a:solidFill>
            <a:ln w="12700">
              <a:miter lim="400000"/>
            </a:ln>
          </p:spPr>
          <p:txBody>
            <a:bodyPr lIns="28575" tIns="28575" rIns="28575" bIns="28575" anchor="ctr"/>
            <a:lstStyle/>
            <a:p>
              <a:endParaRPr sz="2250">
                <a:solidFill>
                  <a:srgbClr val="FFFFFF"/>
                </a:solidFill>
              </a:endParaRPr>
            </a:p>
          </p:txBody>
        </p:sp>
        <p:sp>
          <p:nvSpPr>
            <p:cNvPr id="9" name="Freeform: Shape 8">
              <a:extLst>
                <a:ext uri="{FF2B5EF4-FFF2-40B4-BE49-F238E27FC236}">
                  <a16:creationId xmlns:a16="http://schemas.microsoft.com/office/drawing/2014/main" id="{932F8A31-E8F1-24FE-99C8-762BD7F3C546}"/>
                </a:ext>
              </a:extLst>
            </p:cNvPr>
            <p:cNvSpPr/>
            <p:nvPr/>
          </p:nvSpPr>
          <p:spPr>
            <a:xfrm>
              <a:off x="4583141" y="4018362"/>
              <a:ext cx="613575" cy="2287546"/>
            </a:xfrm>
            <a:custGeom>
              <a:avLst/>
              <a:gdLst>
                <a:gd name="connsiteX0" fmla="*/ 0 w 613575"/>
                <a:gd name="connsiteY0" fmla="*/ 0 h 2287546"/>
                <a:gd name="connsiteX1" fmla="*/ 613575 w 613575"/>
                <a:gd name="connsiteY1" fmla="*/ 0 h 2287546"/>
                <a:gd name="connsiteX2" fmla="*/ 613575 w 613575"/>
                <a:gd name="connsiteY2" fmla="*/ 1207687 h 2287546"/>
                <a:gd name="connsiteX3" fmla="*/ 613575 w 613575"/>
                <a:gd name="connsiteY3" fmla="*/ 1568321 h 2287546"/>
                <a:gd name="connsiteX4" fmla="*/ 613575 w 613575"/>
                <a:gd name="connsiteY4" fmla="*/ 2287546 h 2287546"/>
                <a:gd name="connsiteX5" fmla="*/ 0 w 613575"/>
                <a:gd name="connsiteY5" fmla="*/ 2287546 h 2287546"/>
                <a:gd name="connsiteX6" fmla="*/ 0 w 613575"/>
                <a:gd name="connsiteY6" fmla="*/ 1568321 h 2287546"/>
                <a:gd name="connsiteX7" fmla="*/ 0 w 613575"/>
                <a:gd name="connsiteY7" fmla="*/ 1207687 h 2287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3575" h="2287546">
                  <a:moveTo>
                    <a:pt x="0" y="0"/>
                  </a:moveTo>
                  <a:lnTo>
                    <a:pt x="613575" y="0"/>
                  </a:lnTo>
                  <a:lnTo>
                    <a:pt x="613575" y="1207687"/>
                  </a:lnTo>
                  <a:lnTo>
                    <a:pt x="613575" y="1568321"/>
                  </a:lnTo>
                  <a:lnTo>
                    <a:pt x="613575" y="2287546"/>
                  </a:lnTo>
                  <a:lnTo>
                    <a:pt x="0" y="2287546"/>
                  </a:lnTo>
                  <a:lnTo>
                    <a:pt x="0" y="1568321"/>
                  </a:lnTo>
                  <a:lnTo>
                    <a:pt x="0" y="1207687"/>
                  </a:lnTo>
                  <a:close/>
                </a:path>
              </a:pathLst>
            </a:custGeom>
            <a:solidFill>
              <a:schemeClr val="bg2">
                <a:lumMod val="25000"/>
              </a:schemeClr>
            </a:solidFill>
            <a:ln w="12700">
              <a:miter lim="400000"/>
            </a:ln>
          </p:spPr>
          <p:txBody>
            <a:bodyPr wrap="square" lIns="28575" tIns="28575" rIns="28575" bIns="28575" anchor="ctr">
              <a:noAutofit/>
            </a:bodyPr>
            <a:lstStyle/>
            <a:p>
              <a:endParaRPr sz="2250">
                <a:solidFill>
                  <a:srgbClr val="FFFFFF"/>
                </a:solidFill>
              </a:endParaRPr>
            </a:p>
          </p:txBody>
        </p:sp>
        <p:sp>
          <p:nvSpPr>
            <p:cNvPr id="10" name="Freeform: Shape 9">
              <a:extLst>
                <a:ext uri="{FF2B5EF4-FFF2-40B4-BE49-F238E27FC236}">
                  <a16:creationId xmlns:a16="http://schemas.microsoft.com/office/drawing/2014/main" id="{5F83CC40-4A68-C9C4-E341-15EC52B1ECF0}"/>
                </a:ext>
              </a:extLst>
            </p:cNvPr>
            <p:cNvSpPr/>
            <p:nvPr/>
          </p:nvSpPr>
          <p:spPr>
            <a:xfrm>
              <a:off x="5127672" y="4679370"/>
              <a:ext cx="613575" cy="1626539"/>
            </a:xfrm>
            <a:custGeom>
              <a:avLst/>
              <a:gdLst>
                <a:gd name="connsiteX0" fmla="*/ 0 w 613575"/>
                <a:gd name="connsiteY0" fmla="*/ 0 h 1626539"/>
                <a:gd name="connsiteX1" fmla="*/ 613575 w 613575"/>
                <a:gd name="connsiteY1" fmla="*/ 0 h 1626539"/>
                <a:gd name="connsiteX2" fmla="*/ 613575 w 613575"/>
                <a:gd name="connsiteY2" fmla="*/ 775281 h 1626539"/>
                <a:gd name="connsiteX3" fmla="*/ 613575 w 613575"/>
                <a:gd name="connsiteY3" fmla="*/ 907313 h 1626539"/>
                <a:gd name="connsiteX4" fmla="*/ 613575 w 613575"/>
                <a:gd name="connsiteY4" fmla="*/ 1626539 h 1626539"/>
                <a:gd name="connsiteX5" fmla="*/ 0 w 613575"/>
                <a:gd name="connsiteY5" fmla="*/ 1626539 h 1626539"/>
                <a:gd name="connsiteX6" fmla="*/ 0 w 613575"/>
                <a:gd name="connsiteY6" fmla="*/ 907313 h 1626539"/>
                <a:gd name="connsiteX7" fmla="*/ 0 w 613575"/>
                <a:gd name="connsiteY7" fmla="*/ 775281 h 1626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3575" h="1626539">
                  <a:moveTo>
                    <a:pt x="0" y="0"/>
                  </a:moveTo>
                  <a:lnTo>
                    <a:pt x="613575" y="0"/>
                  </a:lnTo>
                  <a:lnTo>
                    <a:pt x="613575" y="775281"/>
                  </a:lnTo>
                  <a:lnTo>
                    <a:pt x="613575" y="907313"/>
                  </a:lnTo>
                  <a:lnTo>
                    <a:pt x="613575" y="1626539"/>
                  </a:lnTo>
                  <a:lnTo>
                    <a:pt x="0" y="1626539"/>
                  </a:lnTo>
                  <a:lnTo>
                    <a:pt x="0" y="907313"/>
                  </a:lnTo>
                  <a:lnTo>
                    <a:pt x="0" y="775281"/>
                  </a:lnTo>
                  <a:close/>
                </a:path>
              </a:pathLst>
            </a:custGeom>
            <a:solidFill>
              <a:schemeClr val="bg2">
                <a:lumMod val="50000"/>
              </a:schemeClr>
            </a:solidFill>
            <a:ln w="12700">
              <a:miter lim="400000"/>
            </a:ln>
          </p:spPr>
          <p:txBody>
            <a:bodyPr wrap="square" lIns="28575" tIns="28575" rIns="28575" bIns="28575" anchor="ctr">
              <a:noAutofit/>
            </a:bodyPr>
            <a:lstStyle/>
            <a:p>
              <a:endParaRPr sz="2250">
                <a:solidFill>
                  <a:srgbClr val="FFFFFF"/>
                </a:solidFill>
              </a:endParaRPr>
            </a:p>
          </p:txBody>
        </p:sp>
        <p:sp>
          <p:nvSpPr>
            <p:cNvPr id="18" name="Freeform: Shape 17">
              <a:extLst>
                <a:ext uri="{FF2B5EF4-FFF2-40B4-BE49-F238E27FC236}">
                  <a16:creationId xmlns:a16="http://schemas.microsoft.com/office/drawing/2014/main" id="{A74CD642-C66B-E186-F8B4-ADAE4E970FF9}"/>
                </a:ext>
              </a:extLst>
            </p:cNvPr>
            <p:cNvSpPr/>
            <p:nvPr/>
          </p:nvSpPr>
          <p:spPr>
            <a:xfrm>
              <a:off x="4672143" y="4059437"/>
              <a:ext cx="763976" cy="2246471"/>
            </a:xfrm>
            <a:custGeom>
              <a:avLst/>
              <a:gdLst>
                <a:gd name="connsiteX0" fmla="*/ 615657 w 763976"/>
                <a:gd name="connsiteY0" fmla="*/ 0 h 2246471"/>
                <a:gd name="connsiteX1" fmla="*/ 763890 w 763976"/>
                <a:gd name="connsiteY1" fmla="*/ 266105 h 2246471"/>
                <a:gd name="connsiteX2" fmla="*/ 763976 w 763976"/>
                <a:gd name="connsiteY2" fmla="*/ 1527245 h 2246471"/>
                <a:gd name="connsiteX3" fmla="*/ 763903 w 763976"/>
                <a:gd name="connsiteY3" fmla="*/ 1527245 h 2246471"/>
                <a:gd name="connsiteX4" fmla="*/ 763976 w 763976"/>
                <a:gd name="connsiteY4" fmla="*/ 2246471 h 2246471"/>
                <a:gd name="connsiteX5" fmla="*/ 0 w 763976"/>
                <a:gd name="connsiteY5" fmla="*/ 2246471 h 2246471"/>
                <a:gd name="connsiteX6" fmla="*/ 0 w 763976"/>
                <a:gd name="connsiteY6" fmla="*/ 1527245 h 2246471"/>
                <a:gd name="connsiteX7" fmla="*/ 0 w 763976"/>
                <a:gd name="connsiteY7" fmla="*/ 1227971 h 2246471"/>
                <a:gd name="connsiteX8" fmla="*/ 0 w 763976"/>
                <a:gd name="connsiteY8" fmla="*/ 1786 h 22464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3976" h="2246471">
                  <a:moveTo>
                    <a:pt x="615657" y="0"/>
                  </a:moveTo>
                  <a:lnTo>
                    <a:pt x="763890" y="266105"/>
                  </a:lnTo>
                  <a:cubicBezTo>
                    <a:pt x="763918" y="686485"/>
                    <a:pt x="763948" y="1106865"/>
                    <a:pt x="763976" y="1527245"/>
                  </a:cubicBezTo>
                  <a:lnTo>
                    <a:pt x="763903" y="1527245"/>
                  </a:lnTo>
                  <a:lnTo>
                    <a:pt x="763976" y="2246471"/>
                  </a:lnTo>
                  <a:lnTo>
                    <a:pt x="0" y="2246471"/>
                  </a:lnTo>
                  <a:lnTo>
                    <a:pt x="0" y="1527245"/>
                  </a:lnTo>
                  <a:lnTo>
                    <a:pt x="0" y="1227971"/>
                  </a:lnTo>
                  <a:lnTo>
                    <a:pt x="0" y="1786"/>
                  </a:lnTo>
                  <a:close/>
                </a:path>
              </a:pathLst>
            </a:custGeom>
            <a:solidFill>
              <a:schemeClr val="bg2">
                <a:lumMod val="25000"/>
              </a:schemeClr>
            </a:solidFill>
            <a:ln w="12700">
              <a:miter lim="400000"/>
            </a:ln>
          </p:spPr>
          <p:txBody>
            <a:bodyPr wrap="square" lIns="28575" tIns="28575" rIns="28575" bIns="28575" anchor="ctr">
              <a:noAutofit/>
            </a:bodyPr>
            <a:lstStyle/>
            <a:p>
              <a:endParaRPr sz="2250">
                <a:solidFill>
                  <a:srgbClr val="FFFFFF"/>
                </a:solidFill>
              </a:endParaRPr>
            </a:p>
          </p:txBody>
        </p:sp>
        <p:sp>
          <p:nvSpPr>
            <p:cNvPr id="19" name="Freeform: Shape 18">
              <a:extLst>
                <a:ext uri="{FF2B5EF4-FFF2-40B4-BE49-F238E27FC236}">
                  <a16:creationId xmlns:a16="http://schemas.microsoft.com/office/drawing/2014/main" id="{291FA9B1-15E2-ED2A-BAC0-B279B95BF46B}"/>
                </a:ext>
              </a:extLst>
            </p:cNvPr>
            <p:cNvSpPr/>
            <p:nvPr/>
          </p:nvSpPr>
          <p:spPr>
            <a:xfrm>
              <a:off x="4672143" y="4048722"/>
              <a:ext cx="369196" cy="2257187"/>
            </a:xfrm>
            <a:custGeom>
              <a:avLst/>
              <a:gdLst>
                <a:gd name="connsiteX0" fmla="*/ 0 w 369196"/>
                <a:gd name="connsiteY0" fmla="*/ 0 h 2257187"/>
                <a:gd name="connsiteX1" fmla="*/ 369196 w 369196"/>
                <a:gd name="connsiteY1" fmla="*/ 0 h 2257187"/>
                <a:gd name="connsiteX2" fmla="*/ 369196 w 369196"/>
                <a:gd name="connsiteY2" fmla="*/ 1315026 h 2257187"/>
                <a:gd name="connsiteX3" fmla="*/ 369196 w 369196"/>
                <a:gd name="connsiteY3" fmla="*/ 1537960 h 2257187"/>
                <a:gd name="connsiteX4" fmla="*/ 369196 w 369196"/>
                <a:gd name="connsiteY4" fmla="*/ 2257187 h 2257187"/>
                <a:gd name="connsiteX5" fmla="*/ 0 w 369196"/>
                <a:gd name="connsiteY5" fmla="*/ 2257187 h 2257187"/>
                <a:gd name="connsiteX6" fmla="*/ 0 w 369196"/>
                <a:gd name="connsiteY6" fmla="*/ 1537960 h 2257187"/>
                <a:gd name="connsiteX7" fmla="*/ 0 w 369196"/>
                <a:gd name="connsiteY7" fmla="*/ 1315026 h 2257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9196" h="2257187">
                  <a:moveTo>
                    <a:pt x="0" y="0"/>
                  </a:moveTo>
                  <a:lnTo>
                    <a:pt x="369196" y="0"/>
                  </a:lnTo>
                  <a:lnTo>
                    <a:pt x="369196" y="1315026"/>
                  </a:lnTo>
                  <a:lnTo>
                    <a:pt x="369196" y="1537960"/>
                  </a:lnTo>
                  <a:lnTo>
                    <a:pt x="369196" y="2257187"/>
                  </a:lnTo>
                  <a:lnTo>
                    <a:pt x="0" y="2257187"/>
                  </a:lnTo>
                  <a:lnTo>
                    <a:pt x="0" y="1537960"/>
                  </a:lnTo>
                  <a:lnTo>
                    <a:pt x="0" y="1315026"/>
                  </a:lnTo>
                  <a:close/>
                </a:path>
              </a:pathLst>
            </a:custGeom>
            <a:solidFill>
              <a:schemeClr val="bg2">
                <a:lumMod val="50000"/>
              </a:schemeClr>
            </a:solidFill>
            <a:ln w="12700">
              <a:miter lim="400000"/>
            </a:ln>
          </p:spPr>
          <p:txBody>
            <a:bodyPr wrap="square" lIns="28575" tIns="28575" rIns="28575" bIns="28575" anchor="ctr">
              <a:noAutofit/>
            </a:bodyPr>
            <a:lstStyle/>
            <a:p>
              <a:endParaRPr sz="2250">
                <a:solidFill>
                  <a:srgbClr val="FFFFFF"/>
                </a:solidFill>
              </a:endParaRPr>
            </a:p>
          </p:txBody>
        </p:sp>
        <p:sp>
          <p:nvSpPr>
            <p:cNvPr id="21" name="Shape">
              <a:extLst>
                <a:ext uri="{FF2B5EF4-FFF2-40B4-BE49-F238E27FC236}">
                  <a16:creationId xmlns:a16="http://schemas.microsoft.com/office/drawing/2014/main" id="{6C09BD34-C8A6-D2B1-312A-E7B96E665A9E}"/>
                </a:ext>
              </a:extLst>
            </p:cNvPr>
            <p:cNvSpPr/>
            <p:nvPr/>
          </p:nvSpPr>
          <p:spPr>
            <a:xfrm>
              <a:off x="4583141" y="3777869"/>
              <a:ext cx="1158106" cy="971870"/>
            </a:xfrm>
            <a:custGeom>
              <a:avLst/>
              <a:gdLst/>
              <a:ahLst/>
              <a:cxnLst>
                <a:cxn ang="0">
                  <a:pos x="wd2" y="hd2"/>
                </a:cxn>
                <a:cxn ang="5400000">
                  <a:pos x="wd2" y="hd2"/>
                </a:cxn>
                <a:cxn ang="10800000">
                  <a:pos x="wd2" y="hd2"/>
                </a:cxn>
                <a:cxn ang="16200000">
                  <a:pos x="wd2" y="hd2"/>
                </a:cxn>
              </a:cxnLst>
              <a:rect l="0" t="0" r="r" b="b"/>
              <a:pathLst>
                <a:path w="21600" h="21600" extrusionOk="0">
                  <a:moveTo>
                    <a:pt x="19494" y="0"/>
                  </a:moveTo>
                  <a:lnTo>
                    <a:pt x="21150" y="3337"/>
                  </a:lnTo>
                  <a:lnTo>
                    <a:pt x="14250" y="5233"/>
                  </a:lnTo>
                  <a:lnTo>
                    <a:pt x="21600" y="20036"/>
                  </a:lnTo>
                  <a:lnTo>
                    <a:pt x="15909" y="21600"/>
                  </a:lnTo>
                  <a:lnTo>
                    <a:pt x="8559" y="6791"/>
                  </a:lnTo>
                  <a:lnTo>
                    <a:pt x="1660" y="8682"/>
                  </a:lnTo>
                  <a:lnTo>
                    <a:pt x="0" y="5345"/>
                  </a:lnTo>
                  <a:close/>
                </a:path>
              </a:pathLst>
            </a:custGeom>
            <a:solidFill>
              <a:schemeClr val="accent5">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grpSp>
    </p:spTree>
    <p:extLst>
      <p:ext uri="{BB962C8B-B14F-4D97-AF65-F5344CB8AC3E}">
        <p14:creationId xmlns:p14="http://schemas.microsoft.com/office/powerpoint/2010/main" val="2292079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PESTLE Analysis Deck – Slide Template</a:t>
            </a:r>
          </a:p>
        </p:txBody>
      </p:sp>
      <p:sp>
        <p:nvSpPr>
          <p:cNvPr id="60" name="Rectangle 59">
            <a:extLst>
              <a:ext uri="{FF2B5EF4-FFF2-40B4-BE49-F238E27FC236}">
                <a16:creationId xmlns:a16="http://schemas.microsoft.com/office/drawing/2014/main" id="{BD269947-3B2A-3797-6E3C-22073DA3FB6B}"/>
              </a:ext>
            </a:extLst>
          </p:cNvPr>
          <p:cNvSpPr/>
          <p:nvPr/>
        </p:nvSpPr>
        <p:spPr>
          <a:xfrm>
            <a:off x="3611757" y="2582811"/>
            <a:ext cx="5532243" cy="3003872"/>
          </a:xfrm>
          <a:prstGeom prst="rect">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Box 2">
            <a:extLst>
              <a:ext uri="{FF2B5EF4-FFF2-40B4-BE49-F238E27FC236}">
                <a16:creationId xmlns:a16="http://schemas.microsoft.com/office/drawing/2014/main" id="{28AC57DF-44B7-DB92-EA04-296D5646FE85}"/>
              </a:ext>
            </a:extLst>
          </p:cNvPr>
          <p:cNvSpPr txBox="1"/>
          <p:nvPr/>
        </p:nvSpPr>
        <p:spPr>
          <a:xfrm>
            <a:off x="4008912" y="1627270"/>
            <a:ext cx="2941957" cy="553998"/>
          </a:xfrm>
          <a:prstGeom prst="rect">
            <a:avLst/>
          </a:prstGeom>
          <a:noFill/>
        </p:spPr>
        <p:txBody>
          <a:bodyPr wrap="square" lIns="0" rIns="0" rtlCol="0" anchor="b">
            <a:spAutoFit/>
          </a:bodyPr>
          <a:lstStyle/>
          <a:p>
            <a:r>
              <a:rPr lang="en-US" sz="3000" b="1" cap="all" noProof="1">
                <a:solidFill>
                  <a:schemeClr val="accent4">
                    <a:lumMod val="50000"/>
                  </a:schemeClr>
                </a:solidFill>
              </a:rPr>
              <a:t>Legal</a:t>
            </a:r>
          </a:p>
        </p:txBody>
      </p:sp>
      <p:sp>
        <p:nvSpPr>
          <p:cNvPr id="7" name="TextBox 6">
            <a:extLst>
              <a:ext uri="{FF2B5EF4-FFF2-40B4-BE49-F238E27FC236}">
                <a16:creationId xmlns:a16="http://schemas.microsoft.com/office/drawing/2014/main" id="{1241A13D-A63D-DEC5-2D73-DE90F8115EFF}"/>
              </a:ext>
            </a:extLst>
          </p:cNvPr>
          <p:cNvSpPr txBox="1"/>
          <p:nvPr/>
        </p:nvSpPr>
        <p:spPr>
          <a:xfrm>
            <a:off x="4008912" y="3069083"/>
            <a:ext cx="4737933" cy="2054409"/>
          </a:xfrm>
          <a:prstGeom prst="rect">
            <a:avLst/>
          </a:prstGeom>
          <a:noFill/>
        </p:spPr>
        <p:txBody>
          <a:bodyPr wrap="square" lIns="0" rIns="0" rtlCol="0" anchor="t">
            <a:spAutoFit/>
          </a:bodyPr>
          <a:lstStyle/>
          <a:p>
            <a:pPr algn="just">
              <a:spcAft>
                <a:spcPts val="900"/>
              </a:spcAft>
            </a:pPr>
            <a:r>
              <a:rPr lang="en-US" sz="1500" noProof="1">
                <a:solidFill>
                  <a:schemeClr val="tx1">
                    <a:lumMod val="85000"/>
                    <a:lumOff val="1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500" noProof="1">
                <a:solidFill>
                  <a:schemeClr val="tx1">
                    <a:lumMod val="85000"/>
                    <a:lumOff val="15000"/>
                  </a:schemeClr>
                </a:solidFill>
              </a:rPr>
              <a:t>Duis aute irure dolor in reprehenderit in voluptate velit esse cillum dolore eu fugiat nulla pariatur. Excepteur sint occaecat cupidatat non proident, sunt in culpa qui officia deserunt mollit anim id est laborum.</a:t>
            </a:r>
          </a:p>
        </p:txBody>
      </p:sp>
      <p:sp>
        <p:nvSpPr>
          <p:cNvPr id="16" name="TextBox 15">
            <a:extLst>
              <a:ext uri="{FF2B5EF4-FFF2-40B4-BE49-F238E27FC236}">
                <a16:creationId xmlns:a16="http://schemas.microsoft.com/office/drawing/2014/main" id="{F0D19F4D-4E5E-F01C-A785-02FD352422C3}"/>
              </a:ext>
            </a:extLst>
          </p:cNvPr>
          <p:cNvSpPr txBox="1"/>
          <p:nvPr/>
        </p:nvSpPr>
        <p:spPr>
          <a:xfrm>
            <a:off x="4008911" y="2178070"/>
            <a:ext cx="5193506" cy="323165"/>
          </a:xfrm>
          <a:prstGeom prst="rect">
            <a:avLst/>
          </a:prstGeom>
          <a:noFill/>
        </p:spPr>
        <p:txBody>
          <a:bodyPr wrap="square" lIns="0" anchor="ctr">
            <a:spAutoFit/>
          </a:bodyPr>
          <a:lstStyle/>
          <a:p>
            <a:r>
              <a:rPr lang="en-US" sz="1500" b="1" dirty="0">
                <a:solidFill>
                  <a:srgbClr val="374151"/>
                </a:solidFill>
                <a:latin typeface="Söhne"/>
              </a:rPr>
              <a:t>Considering the legal environment and potential risks.</a:t>
            </a:r>
            <a:endParaRPr lang="en-US" sz="1500" b="1" dirty="0"/>
          </a:p>
        </p:txBody>
      </p:sp>
      <p:grpSp>
        <p:nvGrpSpPr>
          <p:cNvPr id="12" name="Group 11">
            <a:extLst>
              <a:ext uri="{FF2B5EF4-FFF2-40B4-BE49-F238E27FC236}">
                <a16:creationId xmlns:a16="http://schemas.microsoft.com/office/drawing/2014/main" id="{38A086B4-A24D-625A-F0FA-6952EAA07058}"/>
              </a:ext>
            </a:extLst>
          </p:cNvPr>
          <p:cNvGrpSpPr/>
          <p:nvPr/>
        </p:nvGrpSpPr>
        <p:grpSpPr>
          <a:xfrm>
            <a:off x="699926" y="2072872"/>
            <a:ext cx="2209880" cy="4233036"/>
            <a:chOff x="5894952" y="3862940"/>
            <a:chExt cx="1275365" cy="2442968"/>
          </a:xfrm>
        </p:grpSpPr>
        <p:sp>
          <p:nvSpPr>
            <p:cNvPr id="13" name="Freeform: Shape 12">
              <a:extLst>
                <a:ext uri="{FF2B5EF4-FFF2-40B4-BE49-F238E27FC236}">
                  <a16:creationId xmlns:a16="http://schemas.microsoft.com/office/drawing/2014/main" id="{0E96D89F-4F4C-C1B2-1DE3-C6D67755EB1F}"/>
                </a:ext>
              </a:extLst>
            </p:cNvPr>
            <p:cNvSpPr/>
            <p:nvPr/>
          </p:nvSpPr>
          <p:spPr>
            <a:xfrm>
              <a:off x="5894952" y="3933065"/>
              <a:ext cx="304435" cy="2372843"/>
            </a:xfrm>
            <a:custGeom>
              <a:avLst/>
              <a:gdLst>
                <a:gd name="connsiteX0" fmla="*/ 0 w 304435"/>
                <a:gd name="connsiteY0" fmla="*/ 0 h 2372843"/>
                <a:gd name="connsiteX1" fmla="*/ 304435 w 304435"/>
                <a:gd name="connsiteY1" fmla="*/ 0 h 2372843"/>
                <a:gd name="connsiteX2" fmla="*/ 304435 w 304435"/>
                <a:gd name="connsiteY2" fmla="*/ 1341150 h 2372843"/>
                <a:gd name="connsiteX3" fmla="*/ 304435 w 304435"/>
                <a:gd name="connsiteY3" fmla="*/ 1653618 h 2372843"/>
                <a:gd name="connsiteX4" fmla="*/ 304435 w 304435"/>
                <a:gd name="connsiteY4" fmla="*/ 2372843 h 2372843"/>
                <a:gd name="connsiteX5" fmla="*/ 0 w 304435"/>
                <a:gd name="connsiteY5" fmla="*/ 2372843 h 2372843"/>
                <a:gd name="connsiteX6" fmla="*/ 0 w 304435"/>
                <a:gd name="connsiteY6" fmla="*/ 1653618 h 2372843"/>
                <a:gd name="connsiteX7" fmla="*/ 0 w 304435"/>
                <a:gd name="connsiteY7" fmla="*/ 1341150 h 2372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4435" h="2372843">
                  <a:moveTo>
                    <a:pt x="0" y="0"/>
                  </a:moveTo>
                  <a:lnTo>
                    <a:pt x="304435" y="0"/>
                  </a:lnTo>
                  <a:lnTo>
                    <a:pt x="304435" y="1341150"/>
                  </a:lnTo>
                  <a:lnTo>
                    <a:pt x="304435" y="1653618"/>
                  </a:lnTo>
                  <a:lnTo>
                    <a:pt x="304435" y="2372843"/>
                  </a:lnTo>
                  <a:lnTo>
                    <a:pt x="0" y="2372843"/>
                  </a:lnTo>
                  <a:lnTo>
                    <a:pt x="0" y="1653618"/>
                  </a:lnTo>
                  <a:lnTo>
                    <a:pt x="0" y="1341150"/>
                  </a:lnTo>
                  <a:close/>
                </a:path>
              </a:pathLst>
            </a:custGeom>
            <a:solidFill>
              <a:schemeClr val="bg2">
                <a:lumMod val="25000"/>
              </a:schemeClr>
            </a:solidFill>
            <a:ln w="12700">
              <a:miter lim="400000"/>
            </a:ln>
          </p:spPr>
          <p:txBody>
            <a:bodyPr wrap="square" lIns="28575" tIns="28575" rIns="28575" bIns="28575" anchor="ctr">
              <a:noAutofit/>
            </a:bodyPr>
            <a:lstStyle/>
            <a:p>
              <a:endParaRPr sz="2250">
                <a:solidFill>
                  <a:srgbClr val="FFFFFF"/>
                </a:solidFill>
              </a:endParaRPr>
            </a:p>
          </p:txBody>
        </p:sp>
        <p:sp>
          <p:nvSpPr>
            <p:cNvPr id="14" name="Freeform: Shape 13">
              <a:extLst>
                <a:ext uri="{FF2B5EF4-FFF2-40B4-BE49-F238E27FC236}">
                  <a16:creationId xmlns:a16="http://schemas.microsoft.com/office/drawing/2014/main" id="{732BC210-64AC-D453-EA96-CDDDEA01396E}"/>
                </a:ext>
              </a:extLst>
            </p:cNvPr>
            <p:cNvSpPr/>
            <p:nvPr/>
          </p:nvSpPr>
          <p:spPr>
            <a:xfrm>
              <a:off x="6311379" y="4566987"/>
              <a:ext cx="858938" cy="1738920"/>
            </a:xfrm>
            <a:custGeom>
              <a:avLst/>
              <a:gdLst>
                <a:gd name="connsiteX0" fmla="*/ 0 w 858938"/>
                <a:gd name="connsiteY0" fmla="*/ 0 h 1738920"/>
                <a:gd name="connsiteX1" fmla="*/ 858938 w 858938"/>
                <a:gd name="connsiteY1" fmla="*/ 0 h 1738920"/>
                <a:gd name="connsiteX2" fmla="*/ 858938 w 858938"/>
                <a:gd name="connsiteY2" fmla="*/ 852121 h 1738920"/>
                <a:gd name="connsiteX3" fmla="*/ 858938 w 858938"/>
                <a:gd name="connsiteY3" fmla="*/ 1019694 h 1738920"/>
                <a:gd name="connsiteX4" fmla="*/ 858938 w 858938"/>
                <a:gd name="connsiteY4" fmla="*/ 1738920 h 1738920"/>
                <a:gd name="connsiteX5" fmla="*/ 0 w 858938"/>
                <a:gd name="connsiteY5" fmla="*/ 1738920 h 1738920"/>
                <a:gd name="connsiteX6" fmla="*/ 0 w 858938"/>
                <a:gd name="connsiteY6" fmla="*/ 1019694 h 1738920"/>
                <a:gd name="connsiteX7" fmla="*/ 0 w 858938"/>
                <a:gd name="connsiteY7" fmla="*/ 852121 h 1738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58938" h="1738920">
                  <a:moveTo>
                    <a:pt x="0" y="0"/>
                  </a:moveTo>
                  <a:lnTo>
                    <a:pt x="858938" y="0"/>
                  </a:lnTo>
                  <a:lnTo>
                    <a:pt x="858938" y="852121"/>
                  </a:lnTo>
                  <a:lnTo>
                    <a:pt x="858938" y="1019694"/>
                  </a:lnTo>
                  <a:lnTo>
                    <a:pt x="858938" y="1738920"/>
                  </a:lnTo>
                  <a:lnTo>
                    <a:pt x="0" y="1738920"/>
                  </a:lnTo>
                  <a:lnTo>
                    <a:pt x="0" y="1019694"/>
                  </a:lnTo>
                  <a:lnTo>
                    <a:pt x="0" y="852121"/>
                  </a:lnTo>
                  <a:close/>
                </a:path>
              </a:pathLst>
            </a:custGeom>
            <a:solidFill>
              <a:schemeClr val="bg2">
                <a:lumMod val="50000"/>
              </a:schemeClr>
            </a:solidFill>
            <a:ln w="12700">
              <a:miter lim="400000"/>
            </a:ln>
          </p:spPr>
          <p:txBody>
            <a:bodyPr wrap="square" lIns="28575" tIns="28575" rIns="28575" bIns="28575" anchor="ctr">
              <a:noAutofit/>
            </a:bodyPr>
            <a:lstStyle/>
            <a:p>
              <a:endParaRPr sz="2250">
                <a:solidFill>
                  <a:srgbClr val="FFFFFF"/>
                </a:solidFill>
              </a:endParaRPr>
            </a:p>
          </p:txBody>
        </p:sp>
        <p:sp>
          <p:nvSpPr>
            <p:cNvPr id="15" name="Freeform: Shape 14">
              <a:extLst>
                <a:ext uri="{FF2B5EF4-FFF2-40B4-BE49-F238E27FC236}">
                  <a16:creationId xmlns:a16="http://schemas.microsoft.com/office/drawing/2014/main" id="{EE788111-E17A-77C8-9202-AC9A3DA97B93}"/>
                </a:ext>
              </a:extLst>
            </p:cNvPr>
            <p:cNvSpPr/>
            <p:nvPr/>
          </p:nvSpPr>
          <p:spPr>
            <a:xfrm>
              <a:off x="6006944" y="4374357"/>
              <a:ext cx="371051" cy="1931550"/>
            </a:xfrm>
            <a:custGeom>
              <a:avLst/>
              <a:gdLst>
                <a:gd name="connsiteX0" fmla="*/ 0 w 371051"/>
                <a:gd name="connsiteY0" fmla="*/ 0 h 1931550"/>
                <a:gd name="connsiteX1" fmla="*/ 371051 w 371051"/>
                <a:gd name="connsiteY1" fmla="*/ 0 h 1931550"/>
                <a:gd name="connsiteX2" fmla="*/ 371051 w 371051"/>
                <a:gd name="connsiteY2" fmla="*/ 886799 h 1931550"/>
                <a:gd name="connsiteX3" fmla="*/ 371051 w 371051"/>
                <a:gd name="connsiteY3" fmla="*/ 1212325 h 1931550"/>
                <a:gd name="connsiteX4" fmla="*/ 371051 w 371051"/>
                <a:gd name="connsiteY4" fmla="*/ 1931550 h 1931550"/>
                <a:gd name="connsiteX5" fmla="*/ 0 w 371051"/>
                <a:gd name="connsiteY5" fmla="*/ 1931550 h 1931550"/>
                <a:gd name="connsiteX6" fmla="*/ 0 w 371051"/>
                <a:gd name="connsiteY6" fmla="*/ 1212325 h 1931550"/>
                <a:gd name="connsiteX7" fmla="*/ 0 w 371051"/>
                <a:gd name="connsiteY7" fmla="*/ 886799 h 193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1051" h="1931550">
                  <a:moveTo>
                    <a:pt x="0" y="0"/>
                  </a:moveTo>
                  <a:lnTo>
                    <a:pt x="371051" y="0"/>
                  </a:lnTo>
                  <a:lnTo>
                    <a:pt x="371051" y="886799"/>
                  </a:lnTo>
                  <a:lnTo>
                    <a:pt x="371051" y="1212325"/>
                  </a:lnTo>
                  <a:lnTo>
                    <a:pt x="371051" y="1931550"/>
                  </a:lnTo>
                  <a:lnTo>
                    <a:pt x="0" y="1931550"/>
                  </a:lnTo>
                  <a:lnTo>
                    <a:pt x="0" y="1212325"/>
                  </a:lnTo>
                  <a:lnTo>
                    <a:pt x="0" y="886799"/>
                  </a:lnTo>
                  <a:close/>
                </a:path>
              </a:pathLst>
            </a:custGeom>
            <a:solidFill>
              <a:schemeClr val="bg2">
                <a:lumMod val="25000"/>
              </a:schemeClr>
            </a:solidFill>
            <a:ln w="12700">
              <a:miter lim="400000"/>
            </a:ln>
          </p:spPr>
          <p:txBody>
            <a:bodyPr wrap="square" lIns="28575" tIns="28575" rIns="28575" bIns="28575" anchor="ctr">
              <a:noAutofit/>
            </a:bodyPr>
            <a:lstStyle/>
            <a:p>
              <a:endParaRPr sz="2250">
                <a:solidFill>
                  <a:srgbClr val="FFFFFF"/>
                </a:solidFill>
              </a:endParaRPr>
            </a:p>
          </p:txBody>
        </p:sp>
        <p:sp>
          <p:nvSpPr>
            <p:cNvPr id="17" name="Shape">
              <a:extLst>
                <a:ext uri="{FF2B5EF4-FFF2-40B4-BE49-F238E27FC236}">
                  <a16:creationId xmlns:a16="http://schemas.microsoft.com/office/drawing/2014/main" id="{EC201ADE-C707-549A-9648-C2F79486BB16}"/>
                </a:ext>
              </a:extLst>
            </p:cNvPr>
            <p:cNvSpPr/>
            <p:nvPr/>
          </p:nvSpPr>
          <p:spPr>
            <a:xfrm>
              <a:off x="5894952" y="3862940"/>
              <a:ext cx="1275365" cy="886799"/>
            </a:xfrm>
            <a:custGeom>
              <a:avLst/>
              <a:gdLst/>
              <a:ahLst/>
              <a:cxnLst>
                <a:cxn ang="0">
                  <a:pos x="wd2" y="hd2"/>
                </a:cxn>
                <a:cxn ang="5400000">
                  <a:pos x="wd2" y="hd2"/>
                </a:cxn>
                <a:cxn ang="10800000">
                  <a:pos x="wd2" y="hd2"/>
                </a:cxn>
                <a:cxn ang="16200000">
                  <a:pos x="wd2" y="hd2"/>
                </a:cxn>
              </a:cxnLst>
              <a:rect l="0" t="0" r="r" b="b"/>
              <a:pathLst>
                <a:path w="21600" h="21600" extrusionOk="0">
                  <a:moveTo>
                    <a:pt x="5167" y="0"/>
                  </a:moveTo>
                  <a:lnTo>
                    <a:pt x="11830" y="16201"/>
                  </a:lnTo>
                  <a:lnTo>
                    <a:pt x="20085" y="13474"/>
                  </a:lnTo>
                  <a:lnTo>
                    <a:pt x="21600" y="17159"/>
                  </a:lnTo>
                  <a:lnTo>
                    <a:pt x="8181" y="21600"/>
                  </a:lnTo>
                  <a:lnTo>
                    <a:pt x="0" y="1714"/>
                  </a:ln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a:p>
          </p:txBody>
        </p:sp>
      </p:grpSp>
    </p:spTree>
    <p:extLst>
      <p:ext uri="{BB962C8B-B14F-4D97-AF65-F5344CB8AC3E}">
        <p14:creationId xmlns:p14="http://schemas.microsoft.com/office/powerpoint/2010/main" val="337597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PESTLE Analysis Deck – Slide Template</a:t>
            </a:r>
          </a:p>
        </p:txBody>
      </p:sp>
      <p:sp>
        <p:nvSpPr>
          <p:cNvPr id="60" name="Rectangle 59">
            <a:extLst>
              <a:ext uri="{FF2B5EF4-FFF2-40B4-BE49-F238E27FC236}">
                <a16:creationId xmlns:a16="http://schemas.microsoft.com/office/drawing/2014/main" id="{BD269947-3B2A-3797-6E3C-22073DA3FB6B}"/>
              </a:ext>
            </a:extLst>
          </p:cNvPr>
          <p:cNvSpPr/>
          <p:nvPr/>
        </p:nvSpPr>
        <p:spPr>
          <a:xfrm>
            <a:off x="3611757" y="2582811"/>
            <a:ext cx="5532243" cy="3003872"/>
          </a:xfrm>
          <a:prstGeom prst="rect">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Box 2">
            <a:extLst>
              <a:ext uri="{FF2B5EF4-FFF2-40B4-BE49-F238E27FC236}">
                <a16:creationId xmlns:a16="http://schemas.microsoft.com/office/drawing/2014/main" id="{28AC57DF-44B7-DB92-EA04-296D5646FE85}"/>
              </a:ext>
            </a:extLst>
          </p:cNvPr>
          <p:cNvSpPr txBox="1"/>
          <p:nvPr/>
        </p:nvSpPr>
        <p:spPr>
          <a:xfrm>
            <a:off x="4008912" y="1627270"/>
            <a:ext cx="2941957" cy="553998"/>
          </a:xfrm>
          <a:prstGeom prst="rect">
            <a:avLst/>
          </a:prstGeom>
          <a:noFill/>
        </p:spPr>
        <p:txBody>
          <a:bodyPr wrap="square" lIns="0" rIns="0" rtlCol="0" anchor="b">
            <a:spAutoFit/>
          </a:bodyPr>
          <a:lstStyle/>
          <a:p>
            <a:r>
              <a:rPr lang="en-US" sz="3000" b="1" cap="all" noProof="1">
                <a:solidFill>
                  <a:srgbClr val="F36F13"/>
                </a:solidFill>
              </a:rPr>
              <a:t>Environmental</a:t>
            </a:r>
          </a:p>
        </p:txBody>
      </p:sp>
      <p:sp>
        <p:nvSpPr>
          <p:cNvPr id="7" name="TextBox 6">
            <a:extLst>
              <a:ext uri="{FF2B5EF4-FFF2-40B4-BE49-F238E27FC236}">
                <a16:creationId xmlns:a16="http://schemas.microsoft.com/office/drawing/2014/main" id="{1241A13D-A63D-DEC5-2D73-DE90F8115EFF}"/>
              </a:ext>
            </a:extLst>
          </p:cNvPr>
          <p:cNvSpPr txBox="1"/>
          <p:nvPr/>
        </p:nvSpPr>
        <p:spPr>
          <a:xfrm>
            <a:off x="4008912" y="3069083"/>
            <a:ext cx="4737933" cy="2054409"/>
          </a:xfrm>
          <a:prstGeom prst="rect">
            <a:avLst/>
          </a:prstGeom>
          <a:noFill/>
        </p:spPr>
        <p:txBody>
          <a:bodyPr wrap="square" lIns="0" rIns="0" rtlCol="0" anchor="t">
            <a:spAutoFit/>
          </a:bodyPr>
          <a:lstStyle/>
          <a:p>
            <a:pPr algn="just">
              <a:spcAft>
                <a:spcPts val="900"/>
              </a:spcAft>
            </a:pPr>
            <a:r>
              <a:rPr lang="en-US" sz="1500" noProof="1">
                <a:solidFill>
                  <a:schemeClr val="tx1">
                    <a:lumMod val="85000"/>
                    <a:lumOff val="1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500" noProof="1">
                <a:solidFill>
                  <a:schemeClr val="tx1">
                    <a:lumMod val="85000"/>
                    <a:lumOff val="15000"/>
                  </a:schemeClr>
                </a:solidFill>
              </a:rPr>
              <a:t>Duis aute irure dolor in reprehenderit in voluptate velit esse cillum dolore eu fugiat nulla pariatur. Excepteur sint occaecat cupidatat non proident, sunt in culpa qui officia deserunt mollit anim id est laborum.</a:t>
            </a:r>
          </a:p>
        </p:txBody>
      </p:sp>
      <p:sp>
        <p:nvSpPr>
          <p:cNvPr id="16" name="TextBox 15">
            <a:extLst>
              <a:ext uri="{FF2B5EF4-FFF2-40B4-BE49-F238E27FC236}">
                <a16:creationId xmlns:a16="http://schemas.microsoft.com/office/drawing/2014/main" id="{F0D19F4D-4E5E-F01C-A785-02FD352422C3}"/>
              </a:ext>
            </a:extLst>
          </p:cNvPr>
          <p:cNvSpPr txBox="1"/>
          <p:nvPr/>
        </p:nvSpPr>
        <p:spPr>
          <a:xfrm>
            <a:off x="4008911" y="2178070"/>
            <a:ext cx="5193506" cy="323165"/>
          </a:xfrm>
          <a:prstGeom prst="rect">
            <a:avLst/>
          </a:prstGeom>
          <a:noFill/>
        </p:spPr>
        <p:txBody>
          <a:bodyPr wrap="square" lIns="0" anchor="ctr">
            <a:spAutoFit/>
          </a:bodyPr>
          <a:lstStyle/>
          <a:p>
            <a:r>
              <a:rPr lang="en-US" sz="1500" b="1" dirty="0">
                <a:solidFill>
                  <a:srgbClr val="374151"/>
                </a:solidFill>
                <a:latin typeface="Söhne"/>
              </a:rPr>
              <a:t>Assessing the influence of ecological and environmental factors.</a:t>
            </a:r>
            <a:endParaRPr lang="en-US" sz="1500" b="1" dirty="0"/>
          </a:p>
        </p:txBody>
      </p:sp>
      <p:grpSp>
        <p:nvGrpSpPr>
          <p:cNvPr id="4" name="Group 3">
            <a:extLst>
              <a:ext uri="{FF2B5EF4-FFF2-40B4-BE49-F238E27FC236}">
                <a16:creationId xmlns:a16="http://schemas.microsoft.com/office/drawing/2014/main" id="{B1F230E4-DFD9-B7B9-B397-AE6FCFC42644}"/>
              </a:ext>
            </a:extLst>
          </p:cNvPr>
          <p:cNvGrpSpPr/>
          <p:nvPr/>
        </p:nvGrpSpPr>
        <p:grpSpPr>
          <a:xfrm>
            <a:off x="707981" y="2069638"/>
            <a:ext cx="2193771" cy="4236270"/>
            <a:chOff x="1829575" y="3738784"/>
            <a:chExt cx="1329396" cy="2567123"/>
          </a:xfrm>
        </p:grpSpPr>
        <p:sp>
          <p:nvSpPr>
            <p:cNvPr id="5" name="Shape">
              <a:extLst>
                <a:ext uri="{FF2B5EF4-FFF2-40B4-BE49-F238E27FC236}">
                  <a16:creationId xmlns:a16="http://schemas.microsoft.com/office/drawing/2014/main" id="{C98D1245-014E-B214-0E45-2BD94E583A1D}"/>
                </a:ext>
              </a:extLst>
            </p:cNvPr>
            <p:cNvSpPr/>
            <p:nvPr/>
          </p:nvSpPr>
          <p:spPr>
            <a:xfrm>
              <a:off x="2350927" y="4244143"/>
              <a:ext cx="480619" cy="1342541"/>
            </a:xfrm>
            <a:prstGeom prst="rect">
              <a:avLst/>
            </a:prstGeom>
            <a:solidFill>
              <a:schemeClr val="bg2">
                <a:lumMod val="25000"/>
              </a:schemeClr>
            </a:solidFill>
            <a:ln w="12700">
              <a:miter lim="400000"/>
            </a:ln>
          </p:spPr>
          <p:txBody>
            <a:bodyPr lIns="28575" tIns="28575" rIns="28575" bIns="28575" anchor="ctr"/>
            <a:lstStyle/>
            <a:p>
              <a:endParaRPr sz="2250">
                <a:solidFill>
                  <a:srgbClr val="FFFFFF"/>
                </a:solidFill>
              </a:endParaRPr>
            </a:p>
          </p:txBody>
        </p:sp>
        <p:sp>
          <p:nvSpPr>
            <p:cNvPr id="6" name="Freeform: Shape 5">
              <a:extLst>
                <a:ext uri="{FF2B5EF4-FFF2-40B4-BE49-F238E27FC236}">
                  <a16:creationId xmlns:a16="http://schemas.microsoft.com/office/drawing/2014/main" id="{32E43B2E-FDC3-4B64-7702-B916D51DFFC8}"/>
                </a:ext>
              </a:extLst>
            </p:cNvPr>
            <p:cNvSpPr/>
            <p:nvPr/>
          </p:nvSpPr>
          <p:spPr>
            <a:xfrm>
              <a:off x="1829575" y="3931915"/>
              <a:ext cx="605375" cy="2373992"/>
            </a:xfrm>
            <a:custGeom>
              <a:avLst/>
              <a:gdLst>
                <a:gd name="connsiteX0" fmla="*/ 0 w 605375"/>
                <a:gd name="connsiteY0" fmla="*/ 0 h 2373992"/>
                <a:gd name="connsiteX1" fmla="*/ 605375 w 605375"/>
                <a:gd name="connsiteY1" fmla="*/ 0 h 2373992"/>
                <a:gd name="connsiteX2" fmla="*/ 605375 w 605375"/>
                <a:gd name="connsiteY2" fmla="*/ 1392745 h 2373992"/>
                <a:gd name="connsiteX3" fmla="*/ 605375 w 605375"/>
                <a:gd name="connsiteY3" fmla="*/ 1654768 h 2373992"/>
                <a:gd name="connsiteX4" fmla="*/ 605375 w 605375"/>
                <a:gd name="connsiteY4" fmla="*/ 2373992 h 2373992"/>
                <a:gd name="connsiteX5" fmla="*/ 0 w 605375"/>
                <a:gd name="connsiteY5" fmla="*/ 2373992 h 2373992"/>
                <a:gd name="connsiteX6" fmla="*/ 0 w 605375"/>
                <a:gd name="connsiteY6" fmla="*/ 1654768 h 2373992"/>
                <a:gd name="connsiteX7" fmla="*/ 0 w 605375"/>
                <a:gd name="connsiteY7" fmla="*/ 1392745 h 2373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5375" h="2373992">
                  <a:moveTo>
                    <a:pt x="0" y="0"/>
                  </a:moveTo>
                  <a:lnTo>
                    <a:pt x="605375" y="0"/>
                  </a:lnTo>
                  <a:lnTo>
                    <a:pt x="605375" y="1392745"/>
                  </a:lnTo>
                  <a:lnTo>
                    <a:pt x="605375" y="1654768"/>
                  </a:lnTo>
                  <a:lnTo>
                    <a:pt x="605375" y="2373992"/>
                  </a:lnTo>
                  <a:lnTo>
                    <a:pt x="0" y="2373992"/>
                  </a:lnTo>
                  <a:lnTo>
                    <a:pt x="0" y="1654768"/>
                  </a:lnTo>
                  <a:lnTo>
                    <a:pt x="0" y="1392745"/>
                  </a:lnTo>
                  <a:close/>
                </a:path>
              </a:pathLst>
            </a:custGeom>
            <a:solidFill>
              <a:schemeClr val="bg2">
                <a:lumMod val="25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8" name="Freeform: Shape 7">
              <a:extLst>
                <a:ext uri="{FF2B5EF4-FFF2-40B4-BE49-F238E27FC236}">
                  <a16:creationId xmlns:a16="http://schemas.microsoft.com/office/drawing/2014/main" id="{5CFCE9A7-B961-7A1D-967E-DD1C3D46D47C}"/>
                </a:ext>
              </a:extLst>
            </p:cNvPr>
            <p:cNvSpPr/>
            <p:nvPr/>
          </p:nvSpPr>
          <p:spPr>
            <a:xfrm>
              <a:off x="2312404" y="4554989"/>
              <a:ext cx="846567" cy="1750918"/>
            </a:xfrm>
            <a:custGeom>
              <a:avLst/>
              <a:gdLst>
                <a:gd name="connsiteX0" fmla="*/ 0 w 846567"/>
                <a:gd name="connsiteY0" fmla="*/ 0 h 1750918"/>
                <a:gd name="connsiteX1" fmla="*/ 846567 w 846567"/>
                <a:gd name="connsiteY1" fmla="*/ 0 h 1750918"/>
                <a:gd name="connsiteX2" fmla="*/ 846567 w 846567"/>
                <a:gd name="connsiteY2" fmla="*/ 873623 h 1750918"/>
                <a:gd name="connsiteX3" fmla="*/ 846567 w 846567"/>
                <a:gd name="connsiteY3" fmla="*/ 1031693 h 1750918"/>
                <a:gd name="connsiteX4" fmla="*/ 846567 w 846567"/>
                <a:gd name="connsiteY4" fmla="*/ 1750918 h 1750918"/>
                <a:gd name="connsiteX5" fmla="*/ 0 w 846567"/>
                <a:gd name="connsiteY5" fmla="*/ 1750918 h 1750918"/>
                <a:gd name="connsiteX6" fmla="*/ 0 w 846567"/>
                <a:gd name="connsiteY6" fmla="*/ 1031693 h 1750918"/>
                <a:gd name="connsiteX7" fmla="*/ 0 w 846567"/>
                <a:gd name="connsiteY7" fmla="*/ 873623 h 1750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6567" h="1750918">
                  <a:moveTo>
                    <a:pt x="0" y="0"/>
                  </a:moveTo>
                  <a:lnTo>
                    <a:pt x="846567" y="0"/>
                  </a:lnTo>
                  <a:lnTo>
                    <a:pt x="846567" y="873623"/>
                  </a:lnTo>
                  <a:lnTo>
                    <a:pt x="846567" y="1031693"/>
                  </a:lnTo>
                  <a:lnTo>
                    <a:pt x="846567" y="1750918"/>
                  </a:lnTo>
                  <a:lnTo>
                    <a:pt x="0" y="1750918"/>
                  </a:lnTo>
                  <a:lnTo>
                    <a:pt x="0" y="1031693"/>
                  </a:lnTo>
                  <a:lnTo>
                    <a:pt x="0" y="873623"/>
                  </a:lnTo>
                  <a:close/>
                </a:path>
              </a:pathLst>
            </a:custGeom>
            <a:solidFill>
              <a:schemeClr val="bg2">
                <a:lumMod val="50000"/>
              </a:schemeClr>
            </a:solidFill>
            <a:ln w="12700">
              <a:miter lim="400000"/>
            </a:ln>
          </p:spPr>
          <p:txBody>
            <a:bodyPr wrap="square" lIns="28575" tIns="28575" rIns="28575" bIns="28575" anchor="ctr">
              <a:noAutofit/>
            </a:bodyPr>
            <a:lstStyle/>
            <a:p>
              <a:endParaRPr sz="2250">
                <a:solidFill>
                  <a:srgbClr val="FFFFFF"/>
                </a:solidFill>
              </a:endParaRPr>
            </a:p>
          </p:txBody>
        </p:sp>
        <p:sp>
          <p:nvSpPr>
            <p:cNvPr id="9" name="Shape">
              <a:extLst>
                <a:ext uri="{FF2B5EF4-FFF2-40B4-BE49-F238E27FC236}">
                  <a16:creationId xmlns:a16="http://schemas.microsoft.com/office/drawing/2014/main" id="{90E3F88E-4E17-F548-729F-AD29652D1EC7}"/>
                </a:ext>
              </a:extLst>
            </p:cNvPr>
            <p:cNvSpPr/>
            <p:nvPr/>
          </p:nvSpPr>
          <p:spPr>
            <a:xfrm>
              <a:off x="2156748" y="3884328"/>
              <a:ext cx="605375" cy="558392"/>
            </a:xfrm>
            <a:prstGeom prst="rect">
              <a:avLst/>
            </a:prstGeom>
            <a:solidFill>
              <a:schemeClr val="bg2">
                <a:lumMod val="25000"/>
              </a:schemeClr>
            </a:solidFill>
            <a:ln w="12700">
              <a:miter lim="400000"/>
            </a:ln>
          </p:spPr>
          <p:txBody>
            <a:bodyPr lIns="28575" tIns="28575" rIns="28575" bIns="28575" anchor="ctr"/>
            <a:lstStyle/>
            <a:p>
              <a:pPr>
                <a:defRPr sz="3000">
                  <a:solidFill>
                    <a:srgbClr val="FFFFFF"/>
                  </a:solidFill>
                </a:defRPr>
              </a:pPr>
              <a:endParaRPr sz="2250"/>
            </a:p>
          </p:txBody>
        </p:sp>
        <p:sp>
          <p:nvSpPr>
            <p:cNvPr id="10" name="Shape">
              <a:extLst>
                <a:ext uri="{FF2B5EF4-FFF2-40B4-BE49-F238E27FC236}">
                  <a16:creationId xmlns:a16="http://schemas.microsoft.com/office/drawing/2014/main" id="{B7AA48AE-70FB-5182-554A-428D5A7B7A74}"/>
                </a:ext>
              </a:extLst>
            </p:cNvPr>
            <p:cNvSpPr/>
            <p:nvPr/>
          </p:nvSpPr>
          <p:spPr>
            <a:xfrm>
              <a:off x="1829575" y="3738784"/>
              <a:ext cx="1329396" cy="1011186"/>
            </a:xfrm>
            <a:custGeom>
              <a:avLst/>
              <a:gdLst/>
              <a:ahLst/>
              <a:cxnLst>
                <a:cxn ang="0">
                  <a:pos x="wd2" y="hd2"/>
                </a:cxn>
                <a:cxn ang="5400000">
                  <a:pos x="wd2" y="hd2"/>
                </a:cxn>
                <a:cxn ang="10800000">
                  <a:pos x="wd2" y="hd2"/>
                </a:cxn>
                <a:cxn ang="16200000">
                  <a:pos x="wd2" y="hd2"/>
                </a:cxn>
              </a:cxnLst>
              <a:rect l="0" t="0" r="r" b="b"/>
              <a:pathLst>
                <a:path w="21600" h="21600" extrusionOk="0">
                  <a:moveTo>
                    <a:pt x="13755" y="0"/>
                  </a:moveTo>
                  <a:lnTo>
                    <a:pt x="15152" y="3109"/>
                  </a:lnTo>
                  <a:lnTo>
                    <a:pt x="6384" y="5761"/>
                  </a:lnTo>
                  <a:lnTo>
                    <a:pt x="8215" y="9832"/>
                  </a:lnTo>
                  <a:lnTo>
                    <a:pt x="14932" y="7799"/>
                  </a:lnTo>
                  <a:lnTo>
                    <a:pt x="16280" y="10795"/>
                  </a:lnTo>
                  <a:lnTo>
                    <a:pt x="9563" y="12823"/>
                  </a:lnTo>
                  <a:lnTo>
                    <a:pt x="11431" y="16978"/>
                  </a:lnTo>
                  <a:lnTo>
                    <a:pt x="20199" y="14326"/>
                  </a:lnTo>
                  <a:lnTo>
                    <a:pt x="21600" y="17435"/>
                  </a:lnTo>
                  <a:lnTo>
                    <a:pt x="7845" y="21600"/>
                  </a:lnTo>
                  <a:lnTo>
                    <a:pt x="0" y="4160"/>
                  </a:lnTo>
                  <a:close/>
                </a:path>
              </a:pathLst>
            </a:custGeom>
            <a:solidFill>
              <a:srgbClr val="F36F13"/>
            </a:solidFill>
            <a:ln w="12700">
              <a:miter lim="400000"/>
            </a:ln>
          </p:spPr>
          <p:txBody>
            <a:bodyPr lIns="28575" tIns="28575" rIns="28575" bIns="28575" anchor="ctr"/>
            <a:lstStyle/>
            <a:p>
              <a:pPr>
                <a:defRPr sz="3000">
                  <a:solidFill>
                    <a:srgbClr val="FFFFFF"/>
                  </a:solidFill>
                </a:defRPr>
              </a:pPr>
              <a:endParaRPr sz="2250"/>
            </a:p>
          </p:txBody>
        </p:sp>
      </p:grpSp>
    </p:spTree>
    <p:extLst>
      <p:ext uri="{BB962C8B-B14F-4D97-AF65-F5344CB8AC3E}">
        <p14:creationId xmlns:p14="http://schemas.microsoft.com/office/powerpoint/2010/main" val="2453569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10278</TotalTime>
  <Words>893</Words>
  <Application>Microsoft Office PowerPoint</Application>
  <PresentationFormat>On-screen Show (4:3)</PresentationFormat>
  <Paragraphs>59</Paragraphs>
  <Slides>8</Slides>
  <Notes>8</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8</vt:i4>
      </vt:variant>
    </vt:vector>
  </HeadingPairs>
  <TitlesOfParts>
    <vt:vector size="17" baseType="lpstr">
      <vt:lpstr>Arial</vt:lpstr>
      <vt:lpstr>Calibri</vt:lpstr>
      <vt:lpstr>Calibri Light</vt:lpstr>
      <vt:lpstr>Helvetica</vt:lpstr>
      <vt:lpstr>Open Sans</vt:lpstr>
      <vt:lpstr>Söhne</vt:lpstr>
      <vt:lpstr>Template PresentationGO</vt:lpstr>
      <vt:lpstr>Template PresentationGO Dark</vt:lpstr>
      <vt:lpstr>Custom Design</vt:lpstr>
      <vt:lpstr>PESTLE Analysis Deck – Slide Template</vt:lpstr>
      <vt:lpstr>PESTLE Analysis Deck – Slide Template</vt:lpstr>
      <vt:lpstr>PESTLE Analysis Deck – Slide Template</vt:lpstr>
      <vt:lpstr>PESTLE Analysis Deck – Slide Template</vt:lpstr>
      <vt:lpstr>PESTLE Analysis Deck – Slide Template</vt:lpstr>
      <vt:lpstr>PESTLE Analysis Deck – Slide Template</vt:lpstr>
      <vt:lpstr>PESTLE Analysis Deck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PESTLE Analysis Deck</dc:title>
  <dc:creator>PresentationGO.com</dc:creator>
  <dc:description>© Copyright PresentationGO.com - Do not distribute or sale without written permission.</dc:description>
  <cp:lastModifiedBy>Christophe Barroche</cp:lastModifiedBy>
  <cp:revision>16</cp:revision>
  <dcterms:created xsi:type="dcterms:W3CDTF">2014-11-26T05:14:11Z</dcterms:created>
  <dcterms:modified xsi:type="dcterms:W3CDTF">2023-10-06T16:27:51Z</dcterms:modified>
  <cp:category>Charts &amp; Diagrams</cp:category>
</cp:coreProperties>
</file>